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6.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13.xml" ContentType="application/vnd.openxmlformats-officedocument.presentationml.tags+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14.xml" ContentType="application/vnd.openxmlformats-officedocument.presentationml.tags+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48"/>
  </p:notesMasterIdLst>
  <p:sldIdLst>
    <p:sldId id="257" r:id="rId5"/>
    <p:sldId id="334" r:id="rId6"/>
    <p:sldId id="335" r:id="rId7"/>
    <p:sldId id="351" r:id="rId8"/>
    <p:sldId id="336" r:id="rId9"/>
    <p:sldId id="289" r:id="rId10"/>
    <p:sldId id="376" r:id="rId11"/>
    <p:sldId id="377" r:id="rId12"/>
    <p:sldId id="274" r:id="rId13"/>
    <p:sldId id="359" r:id="rId14"/>
    <p:sldId id="358" r:id="rId15"/>
    <p:sldId id="310" r:id="rId16"/>
    <p:sldId id="282" r:id="rId17"/>
    <p:sldId id="323" r:id="rId18"/>
    <p:sldId id="325" r:id="rId19"/>
    <p:sldId id="284" r:id="rId20"/>
    <p:sldId id="285" r:id="rId21"/>
    <p:sldId id="326" r:id="rId22"/>
    <p:sldId id="275" r:id="rId23"/>
    <p:sldId id="362" r:id="rId24"/>
    <p:sldId id="327" r:id="rId25"/>
    <p:sldId id="287" r:id="rId26"/>
    <p:sldId id="363" r:id="rId27"/>
    <p:sldId id="331" r:id="rId28"/>
    <p:sldId id="300" r:id="rId29"/>
    <p:sldId id="338" r:id="rId30"/>
    <p:sldId id="295" r:id="rId31"/>
    <p:sldId id="313" r:id="rId32"/>
    <p:sldId id="314" r:id="rId33"/>
    <p:sldId id="298" r:id="rId34"/>
    <p:sldId id="296" r:id="rId35"/>
    <p:sldId id="297" r:id="rId36"/>
    <p:sldId id="302" r:id="rId37"/>
    <p:sldId id="321" r:id="rId38"/>
    <p:sldId id="322" r:id="rId39"/>
    <p:sldId id="299" r:id="rId40"/>
    <p:sldId id="354" r:id="rId41"/>
    <p:sldId id="306" r:id="rId42"/>
    <p:sldId id="301" r:id="rId43"/>
    <p:sldId id="307" r:id="rId44"/>
    <p:sldId id="308" r:id="rId45"/>
    <p:sldId id="309" r:id="rId46"/>
    <p:sldId id="262" r:id="rId47"/>
  </p:sldIdLst>
  <p:sldSz cx="12192000" cy="6858000"/>
  <p:notesSz cx="6858000" cy="9144000"/>
  <p:custDataLst>
    <p:tags r:id="rId4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5A8810F-BAD3-5DE6-4190-BD35C6D86343}" name="Elena Tothazan" initials="ET" userId="S::etothazan@usccb.org::8430f142-1257-4113-a085-dbb12fe62965" providerId="AD"/>
  <p188:author id="{5E6AB62F-F287-400D-CCBB-DE2832D6FC43}" name="Elena Tothazan" initials="ET" userId="S::ETothazan@usccb.org::8430f142-1257-4113-a085-dbb12fe62965" providerId="AD"/>
  <p188:author id="{82321E57-53D9-6D75-B4DC-F0DFE8260F8D}" name="Amy Krach" initials="AK" userId="S::akrach@usccb.org::8cef5a7c-3de5-4ec2-9702-732fd9214468" providerId="AD"/>
  <p188:author id="{637BE793-8445-0231-709C-6F7ED4247531}" name="Sarah Evans" initials="SE" userId="S::SEvans@usccb.org::84d96db9-4018-478e-89a3-dba85e013a2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355954-194E-4716-AE4E-BCEED037E051}" v="352" dt="2025-01-08T16:50:34.030"/>
    <p1510:client id="{93DB895E-7AFF-4DE9-A05D-F7152FE0E4A0}" v="47" dt="2025-01-08T17:01:42.645"/>
    <p1510:client id="{BC7ED85A-445A-4DE2-9F57-ED8E1F284C92}" v="224" dt="2025-01-07T16:51:37.9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254" autoAdjust="0"/>
  </p:normalViewPr>
  <p:slideViewPr>
    <p:cSldViewPr snapToGrid="0">
      <p:cViewPr varScale="1">
        <p:scale>
          <a:sx n="71" d="100"/>
          <a:sy n="71" d="100"/>
        </p:scale>
        <p:origin x="112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56" Type="http://schemas.microsoft.com/office/2018/10/relationships/authors" Target="authors.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Evans" userId="S::sevans@usccb.org::84d96db9-4018-478e-89a3-dba85e013a2b" providerId="AD" clId="Web-{66D6289B-CB28-41EC-85BC-9C9DB54C91B7}"/>
    <pc:docChg chg="delSld modSld">
      <pc:chgData name="Sarah Evans" userId="S::sevans@usccb.org::84d96db9-4018-478e-89a3-dba85e013a2b" providerId="AD" clId="Web-{66D6289B-CB28-41EC-85BC-9C9DB54C91B7}" dt="2024-07-08T15:42:24.476" v="12" actId="20577"/>
      <pc:docMkLst>
        <pc:docMk/>
      </pc:docMkLst>
      <pc:sldChg chg="modSp">
        <pc:chgData name="Sarah Evans" userId="S::sevans@usccb.org::84d96db9-4018-478e-89a3-dba85e013a2b" providerId="AD" clId="Web-{66D6289B-CB28-41EC-85BC-9C9DB54C91B7}" dt="2024-07-08T15:42:24.476" v="12" actId="20577"/>
        <pc:sldMkLst>
          <pc:docMk/>
          <pc:sldMk cId="52158156" sldId="325"/>
        </pc:sldMkLst>
      </pc:sldChg>
      <pc:sldChg chg="del">
        <pc:chgData name="Sarah Evans" userId="S::sevans@usccb.org::84d96db9-4018-478e-89a3-dba85e013a2b" providerId="AD" clId="Web-{66D6289B-CB28-41EC-85BC-9C9DB54C91B7}" dt="2024-07-08T15:42:14.006" v="9"/>
        <pc:sldMkLst>
          <pc:docMk/>
          <pc:sldMk cId="1395873110" sldId="353"/>
        </pc:sldMkLst>
      </pc:sldChg>
      <pc:sldChg chg="modSp">
        <pc:chgData name="Sarah Evans" userId="S::sevans@usccb.org::84d96db9-4018-478e-89a3-dba85e013a2b" providerId="AD" clId="Web-{66D6289B-CB28-41EC-85BC-9C9DB54C91B7}" dt="2024-07-08T15:41:48.974" v="8" actId="1076"/>
        <pc:sldMkLst>
          <pc:docMk/>
          <pc:sldMk cId="1324311659" sldId="358"/>
        </pc:sldMkLst>
      </pc:sldChg>
    </pc:docChg>
  </pc:docChgLst>
  <pc:docChgLst>
    <pc:chgData name="Amy Krach" userId="S::akrach@usccb.org::8cef5a7c-3de5-4ec2-9702-732fd9214468" providerId="AD" clId="Web-{393F55F2-FC59-8238-32AA-80AE1C75F93C}"/>
    <pc:docChg chg="addSld modSld">
      <pc:chgData name="Amy Krach" userId="S::akrach@usccb.org::8cef5a7c-3de5-4ec2-9702-732fd9214468" providerId="AD" clId="Web-{393F55F2-FC59-8238-32AA-80AE1C75F93C}" dt="2023-05-02T14:00:21.046" v="689"/>
      <pc:docMkLst>
        <pc:docMk/>
      </pc:docMkLst>
      <pc:sldChg chg="addAnim modAnim">
        <pc:chgData name="Amy Krach" userId="S::akrach@usccb.org::8cef5a7c-3de5-4ec2-9702-732fd9214468" providerId="AD" clId="Web-{393F55F2-FC59-8238-32AA-80AE1C75F93C}" dt="2023-05-02T13:55:20.473" v="584"/>
        <pc:sldMkLst>
          <pc:docMk/>
          <pc:sldMk cId="3417049826" sldId="274"/>
        </pc:sldMkLst>
      </pc:sldChg>
      <pc:sldChg chg="addAnim modAnim modNotes">
        <pc:chgData name="Amy Krach" userId="S::akrach@usccb.org::8cef5a7c-3de5-4ec2-9702-732fd9214468" providerId="AD" clId="Web-{393F55F2-FC59-8238-32AA-80AE1C75F93C}" dt="2023-05-02T14:00:21.046" v="689"/>
        <pc:sldMkLst>
          <pc:docMk/>
          <pc:sldMk cId="1843661866" sldId="284"/>
        </pc:sldMkLst>
      </pc:sldChg>
      <pc:sldChg chg="addSp delSp modSp addAnim modAnim">
        <pc:chgData name="Amy Krach" userId="S::akrach@usccb.org::8cef5a7c-3de5-4ec2-9702-732fd9214468" providerId="AD" clId="Web-{393F55F2-FC59-8238-32AA-80AE1C75F93C}" dt="2023-05-02T13:54:53.737" v="583"/>
        <pc:sldMkLst>
          <pc:docMk/>
          <pc:sldMk cId="1687109267" sldId="323"/>
        </pc:sldMkLst>
      </pc:sldChg>
      <pc:sldChg chg="modSp modCm modNotes">
        <pc:chgData name="Amy Krach" userId="S::akrach@usccb.org::8cef5a7c-3de5-4ec2-9702-732fd9214468" providerId="AD" clId="Web-{393F55F2-FC59-8238-32AA-80AE1C75F93C}" dt="2023-05-02T13:34:37.615" v="368"/>
        <pc:sldMkLst>
          <pc:docMk/>
          <pc:sldMk cId="2354639990" sldId="327"/>
        </pc:sldMkLst>
        <pc:extLst>
          <p:ext xmlns:p="http://schemas.openxmlformats.org/presentationml/2006/main" uri="{D6D511B9-2390-475A-947B-AFAB55BFBCF1}">
            <pc226:cmChg xmlns:pc226="http://schemas.microsoft.com/office/powerpoint/2022/06/main/command" chg="mod">
              <pc226:chgData name="Amy Krach" userId="S::akrach@usccb.org::8cef5a7c-3de5-4ec2-9702-732fd9214468" providerId="AD" clId="Web-{393F55F2-FC59-8238-32AA-80AE1C75F93C}" dt="2023-05-02T13:34:37.615" v="368"/>
              <pc2:cmMkLst xmlns:pc2="http://schemas.microsoft.com/office/powerpoint/2019/9/main/command">
                <pc:docMk/>
                <pc:sldMk cId="2354639990" sldId="327"/>
                <pc2:cmMk id="{8F5AE089-1ACB-4EA1-8C8D-91CA6407D7D8}"/>
              </pc2:cmMkLst>
            </pc226:cmChg>
          </p:ext>
        </pc:extLst>
      </pc:sldChg>
      <pc:sldChg chg="modSp modCm">
        <pc:chgData name="Amy Krach" userId="S::akrach@usccb.org::8cef5a7c-3de5-4ec2-9702-732fd9214468" providerId="AD" clId="Web-{393F55F2-FC59-8238-32AA-80AE1C75F93C}" dt="2023-05-01T17:59:43.915" v="367" actId="20577"/>
        <pc:sldMkLst>
          <pc:docMk/>
          <pc:sldMk cId="758407964" sldId="332"/>
        </pc:sldMkLst>
        <pc:extLst>
          <p:ext xmlns:p="http://schemas.openxmlformats.org/presentationml/2006/main" uri="{D6D511B9-2390-475A-947B-AFAB55BFBCF1}">
            <pc226:cmChg xmlns:pc226="http://schemas.microsoft.com/office/powerpoint/2022/06/main/command" chg="mod">
              <pc226:chgData name="Amy Krach" userId="S::akrach@usccb.org::8cef5a7c-3de5-4ec2-9702-732fd9214468" providerId="AD" clId="Web-{393F55F2-FC59-8238-32AA-80AE1C75F93C}" dt="2023-05-01T17:59:43.915" v="367" actId="20577"/>
              <pc2:cmMkLst xmlns:pc2="http://schemas.microsoft.com/office/powerpoint/2019/9/main/command">
                <pc:docMk/>
                <pc:sldMk cId="758407964" sldId="332"/>
                <pc2:cmMk id="{6D45D64A-9F13-4717-BB1F-68ED702C153A}"/>
              </pc2:cmMkLst>
            </pc226:cmChg>
          </p:ext>
        </pc:extLst>
      </pc:sldChg>
      <pc:sldChg chg="addSp delSp modSp addAnim delAnim">
        <pc:chgData name="Amy Krach" userId="S::akrach@usccb.org::8cef5a7c-3de5-4ec2-9702-732fd9214468" providerId="AD" clId="Web-{393F55F2-FC59-8238-32AA-80AE1C75F93C}" dt="2023-05-01T14:26:01.112" v="299" actId="1076"/>
        <pc:sldMkLst>
          <pc:docMk/>
          <pc:sldMk cId="1949446228" sldId="349"/>
        </pc:sldMkLst>
      </pc:sldChg>
      <pc:sldChg chg="addSp delSp modSp add replId addAnim modAnim modNotes">
        <pc:chgData name="Amy Krach" userId="S::akrach@usccb.org::8cef5a7c-3de5-4ec2-9702-732fd9214468" providerId="AD" clId="Web-{393F55F2-FC59-8238-32AA-80AE1C75F93C}" dt="2023-05-02T13:56:24.710" v="587" actId="1076"/>
        <pc:sldMkLst>
          <pc:docMk/>
          <pc:sldMk cId="1395873110" sldId="353"/>
        </pc:sldMkLst>
      </pc:sldChg>
    </pc:docChg>
  </pc:docChgLst>
  <pc:docChgLst>
    <pc:chgData name="Elena Tothazan" userId="S::etothazan@usccb.org::8430f142-1257-4113-a085-dbb12fe62965" providerId="AD" clId="Web-{16186469-98DC-31AF-25C4-CD16D2F253EE}"/>
    <pc:docChg chg="modSld">
      <pc:chgData name="Elena Tothazan" userId="S::etothazan@usccb.org::8430f142-1257-4113-a085-dbb12fe62965" providerId="AD" clId="Web-{16186469-98DC-31AF-25C4-CD16D2F253EE}" dt="2023-04-18T15:46:52.731" v="255"/>
      <pc:docMkLst>
        <pc:docMk/>
      </pc:docMkLst>
      <pc:sldChg chg="modCm modNotes">
        <pc:chgData name="Elena Tothazan" userId="S::etothazan@usccb.org::8430f142-1257-4113-a085-dbb12fe62965" providerId="AD" clId="Web-{16186469-98DC-31AF-25C4-CD16D2F253EE}" dt="2023-04-18T15:46:52.731" v="255"/>
        <pc:sldMkLst>
          <pc:docMk/>
          <pc:sldMk cId="2127968845" sldId="309"/>
        </pc:sldMkLst>
        <pc:extLst>
          <p:ext xmlns:p="http://schemas.openxmlformats.org/presentationml/2006/main" uri="{D6D511B9-2390-475A-947B-AFAB55BFBCF1}">
            <pc226:cmChg xmlns:pc226="http://schemas.microsoft.com/office/powerpoint/2022/06/main/command" chg="mod">
              <pc226:chgData name="Elena Tothazan" userId="S::etothazan@usccb.org::8430f142-1257-4113-a085-dbb12fe62965" providerId="AD" clId="Web-{16186469-98DC-31AF-25C4-CD16D2F253EE}" dt="2023-04-18T15:45:26.711" v="202"/>
              <pc2:cmMkLst xmlns:pc2="http://schemas.microsoft.com/office/powerpoint/2019/9/main/command">
                <pc:docMk/>
                <pc:sldMk cId="2127968845" sldId="309"/>
                <pc2:cmMk id="{0042AF17-E6AE-4D10-ABB7-2B66A4B5879F}"/>
              </pc2:cmMkLst>
            </pc226:cmChg>
            <pc226:cmChg xmlns:pc226="http://schemas.microsoft.com/office/powerpoint/2022/06/main/command" chg="mod">
              <pc226:chgData name="Elena Tothazan" userId="S::etothazan@usccb.org::8430f142-1257-4113-a085-dbb12fe62965" providerId="AD" clId="Web-{16186469-98DC-31AF-25C4-CD16D2F253EE}" dt="2023-04-18T15:46:48.356" v="254"/>
              <pc2:cmMkLst xmlns:pc2="http://schemas.microsoft.com/office/powerpoint/2019/9/main/command">
                <pc:docMk/>
                <pc:sldMk cId="2127968845" sldId="309"/>
                <pc2:cmMk id="{A2835F72-B59C-4A8A-87B6-0F21673E677A}"/>
              </pc2:cmMkLst>
            </pc226:cmChg>
          </p:ext>
        </pc:extLst>
      </pc:sldChg>
      <pc:sldChg chg="modSp modCm modNotes">
        <pc:chgData name="Elena Tothazan" userId="S::etothazan@usccb.org::8430f142-1257-4113-a085-dbb12fe62965" providerId="AD" clId="Web-{16186469-98DC-31AF-25C4-CD16D2F253EE}" dt="2023-04-18T15:45:01.038" v="201"/>
        <pc:sldMkLst>
          <pc:docMk/>
          <pc:sldMk cId="1252719619" sldId="314"/>
        </pc:sldMkLst>
        <pc:extLst>
          <p:ext xmlns:p="http://schemas.openxmlformats.org/presentationml/2006/main" uri="{D6D511B9-2390-475A-947B-AFAB55BFBCF1}">
            <pc226:cmChg xmlns:pc226="http://schemas.microsoft.com/office/powerpoint/2022/06/main/command" chg="mod">
              <pc226:chgData name="Elena Tothazan" userId="S::etothazan@usccb.org::8430f142-1257-4113-a085-dbb12fe62965" providerId="AD" clId="Web-{16186469-98DC-31AF-25C4-CD16D2F253EE}" dt="2023-04-18T15:45:00.945" v="200"/>
              <pc2:cmMkLst xmlns:pc2="http://schemas.microsoft.com/office/powerpoint/2019/9/main/command">
                <pc:docMk/>
                <pc:sldMk cId="1252719619" sldId="314"/>
                <pc2:cmMk id="{0738F71D-2980-4608-9666-001BCA63BF44}"/>
              </pc2:cmMkLst>
            </pc226:cmChg>
          </p:ext>
        </pc:extLst>
      </pc:sldChg>
    </pc:docChg>
  </pc:docChgLst>
  <pc:docChgLst>
    <pc:chgData name="Sarah Evans" userId="84d96db9-4018-478e-89a3-dba85e013a2b" providerId="ADAL" clId="{BC7ED85A-445A-4DE2-9F57-ED8E1F284C92}"/>
    <pc:docChg chg="custSel delSld modSld">
      <pc:chgData name="Sarah Evans" userId="84d96db9-4018-478e-89a3-dba85e013a2b" providerId="ADAL" clId="{BC7ED85A-445A-4DE2-9F57-ED8E1F284C92}" dt="2025-01-07T16:51:40.693" v="988" actId="1076"/>
      <pc:docMkLst>
        <pc:docMk/>
      </pc:docMkLst>
      <pc:sldChg chg="addSp delSp modSp mod">
        <pc:chgData name="Sarah Evans" userId="84d96db9-4018-478e-89a3-dba85e013a2b" providerId="ADAL" clId="{BC7ED85A-445A-4DE2-9F57-ED8E1F284C92}" dt="2025-01-07T16:25:22.834" v="465" actId="1076"/>
        <pc:sldMkLst>
          <pc:docMk/>
          <pc:sldMk cId="766999603" sldId="257"/>
        </pc:sldMkLst>
        <pc:spChg chg="mod">
          <ac:chgData name="Sarah Evans" userId="84d96db9-4018-478e-89a3-dba85e013a2b" providerId="ADAL" clId="{BC7ED85A-445A-4DE2-9F57-ED8E1F284C92}" dt="2025-01-07T16:25:20.910" v="464" actId="1076"/>
          <ac:spMkLst>
            <pc:docMk/>
            <pc:sldMk cId="766999603" sldId="257"/>
            <ac:spMk id="4" creationId="{E748504F-75F6-30D2-594F-C09588776162}"/>
          </ac:spMkLst>
        </pc:spChg>
        <pc:spChg chg="mod">
          <ac:chgData name="Sarah Evans" userId="84d96db9-4018-478e-89a3-dba85e013a2b" providerId="ADAL" clId="{BC7ED85A-445A-4DE2-9F57-ED8E1F284C92}" dt="2025-01-07T14:48:48.881" v="17" actId="20577"/>
          <ac:spMkLst>
            <pc:docMk/>
            <pc:sldMk cId="766999603" sldId="257"/>
            <ac:spMk id="5" creationId="{699CF56F-B70F-47F9-24C6-AE45A852C1C7}"/>
          </ac:spMkLst>
        </pc:spChg>
        <pc:spChg chg="mod">
          <ac:chgData name="Sarah Evans" userId="84d96db9-4018-478e-89a3-dba85e013a2b" providerId="ADAL" clId="{BC7ED85A-445A-4DE2-9F57-ED8E1F284C92}" dt="2025-01-07T14:48:43.832" v="8" actId="20577"/>
          <ac:spMkLst>
            <pc:docMk/>
            <pc:sldMk cId="766999603" sldId="257"/>
            <ac:spMk id="6" creationId="{E8C375F1-7349-3092-C350-EB2F23221D55}"/>
          </ac:spMkLst>
        </pc:spChg>
        <pc:picChg chg="mod">
          <ac:chgData name="Sarah Evans" userId="84d96db9-4018-478e-89a3-dba85e013a2b" providerId="ADAL" clId="{BC7ED85A-445A-4DE2-9F57-ED8E1F284C92}" dt="2025-01-07T16:25:22.834" v="465" actId="1076"/>
          <ac:picMkLst>
            <pc:docMk/>
            <pc:sldMk cId="766999603" sldId="257"/>
            <ac:picMk id="3" creationId="{DB22F4D2-745B-4FDB-8501-1FC88BFA561A}"/>
          </ac:picMkLst>
        </pc:picChg>
        <pc:picChg chg="add del mod">
          <ac:chgData name="Sarah Evans" userId="84d96db9-4018-478e-89a3-dba85e013a2b" providerId="ADAL" clId="{BC7ED85A-445A-4DE2-9F57-ED8E1F284C92}" dt="2025-01-07T16:09:53.254" v="448" actId="478"/>
          <ac:picMkLst>
            <pc:docMk/>
            <pc:sldMk cId="766999603" sldId="257"/>
            <ac:picMk id="8" creationId="{EDF7B8AD-9E0E-0827-CE2F-908FC53E88BF}"/>
          </ac:picMkLst>
        </pc:picChg>
        <pc:picChg chg="add del mod">
          <ac:chgData name="Sarah Evans" userId="84d96db9-4018-478e-89a3-dba85e013a2b" providerId="ADAL" clId="{BC7ED85A-445A-4DE2-9F57-ED8E1F284C92}" dt="2025-01-07T16:10:41.548" v="454" actId="478"/>
          <ac:picMkLst>
            <pc:docMk/>
            <pc:sldMk cId="766999603" sldId="257"/>
            <ac:picMk id="10" creationId="{8132CAAE-29DB-68A3-6BBA-9BDA96E53B95}"/>
          </ac:picMkLst>
        </pc:picChg>
        <pc:picChg chg="add del mod">
          <ac:chgData name="Sarah Evans" userId="84d96db9-4018-478e-89a3-dba85e013a2b" providerId="ADAL" clId="{BC7ED85A-445A-4DE2-9F57-ED8E1F284C92}" dt="2025-01-07T16:11:11.299" v="459" actId="478"/>
          <ac:picMkLst>
            <pc:docMk/>
            <pc:sldMk cId="766999603" sldId="257"/>
            <ac:picMk id="12" creationId="{7490BE39-086D-D2FF-EBAC-595EB06EAB13}"/>
          </ac:picMkLst>
        </pc:picChg>
        <pc:picChg chg="del">
          <ac:chgData name="Sarah Evans" userId="84d96db9-4018-478e-89a3-dba85e013a2b" providerId="ADAL" clId="{BC7ED85A-445A-4DE2-9F57-ED8E1F284C92}" dt="2025-01-07T14:49:03.165" v="29" actId="478"/>
          <ac:picMkLst>
            <pc:docMk/>
            <pc:sldMk cId="766999603" sldId="257"/>
            <ac:picMk id="27" creationId="{CCBCAD86-BCB8-F69F-2A3A-C11C74BEB188}"/>
          </ac:picMkLst>
        </pc:picChg>
        <pc:picChg chg="add mod">
          <ac:chgData name="Sarah Evans" userId="84d96db9-4018-478e-89a3-dba85e013a2b" providerId="ADAL" clId="{BC7ED85A-445A-4DE2-9F57-ED8E1F284C92}" dt="2025-01-07T16:11:14.041" v="460" actId="1076"/>
          <ac:picMkLst>
            <pc:docMk/>
            <pc:sldMk cId="766999603" sldId="257"/>
            <ac:picMk id="1026" creationId="{A7E617B1-0ECB-A36B-565C-6A626197FDB0}"/>
          </ac:picMkLst>
        </pc:picChg>
      </pc:sldChg>
      <pc:sldChg chg="addSp modSp mod modAnim">
        <pc:chgData name="Sarah Evans" userId="84d96db9-4018-478e-89a3-dba85e013a2b" providerId="ADAL" clId="{BC7ED85A-445A-4DE2-9F57-ED8E1F284C92}" dt="2025-01-07T16:51:40.693" v="988" actId="1076"/>
        <pc:sldMkLst>
          <pc:docMk/>
          <pc:sldMk cId="3417049826" sldId="274"/>
        </pc:sldMkLst>
        <pc:spChg chg="add mod">
          <ac:chgData name="Sarah Evans" userId="84d96db9-4018-478e-89a3-dba85e013a2b" providerId="ADAL" clId="{BC7ED85A-445A-4DE2-9F57-ED8E1F284C92}" dt="2025-01-07T16:51:40.693" v="988" actId="1076"/>
          <ac:spMkLst>
            <pc:docMk/>
            <pc:sldMk cId="3417049826" sldId="274"/>
            <ac:spMk id="2" creationId="{1C386830-3041-0D2A-DF71-2563A4D8AD3E}"/>
          </ac:spMkLst>
        </pc:spChg>
        <pc:spChg chg="mod">
          <ac:chgData name="Sarah Evans" userId="84d96db9-4018-478e-89a3-dba85e013a2b" providerId="ADAL" clId="{BC7ED85A-445A-4DE2-9F57-ED8E1F284C92}" dt="2025-01-07T16:44:36.281" v="747" actId="3626"/>
          <ac:spMkLst>
            <pc:docMk/>
            <pc:sldMk cId="3417049826" sldId="274"/>
            <ac:spMk id="22" creationId="{AC4143D9-435A-6FEA-E618-232092F587AB}"/>
          </ac:spMkLst>
        </pc:spChg>
        <pc:graphicFrameChg chg="mod">
          <ac:chgData name="Sarah Evans" userId="84d96db9-4018-478e-89a3-dba85e013a2b" providerId="ADAL" clId="{BC7ED85A-445A-4DE2-9F57-ED8E1F284C92}" dt="2025-01-07T16:44:26.011" v="746" actId="20577"/>
          <ac:graphicFrameMkLst>
            <pc:docMk/>
            <pc:sldMk cId="3417049826" sldId="274"/>
            <ac:graphicFrameMk id="8" creationId="{42C95191-5797-6065-CBCA-913214256E90}"/>
          </ac:graphicFrameMkLst>
        </pc:graphicFrameChg>
      </pc:sldChg>
      <pc:sldChg chg="addSp delSp modSp mod">
        <pc:chgData name="Sarah Evans" userId="84d96db9-4018-478e-89a3-dba85e013a2b" providerId="ADAL" clId="{BC7ED85A-445A-4DE2-9F57-ED8E1F284C92}" dt="2025-01-07T16:26:00.474" v="472" actId="478"/>
        <pc:sldMkLst>
          <pc:docMk/>
          <pc:sldMk cId="2896895107" sldId="289"/>
        </pc:sldMkLst>
        <pc:spChg chg="add del mod">
          <ac:chgData name="Sarah Evans" userId="84d96db9-4018-478e-89a3-dba85e013a2b" providerId="ADAL" clId="{BC7ED85A-445A-4DE2-9F57-ED8E1F284C92}" dt="2025-01-07T16:26:00.474" v="472" actId="478"/>
          <ac:spMkLst>
            <pc:docMk/>
            <pc:sldMk cId="2896895107" sldId="289"/>
            <ac:spMk id="2" creationId="{2D2118FA-3342-878E-4408-74F9CA4D3FF1}"/>
          </ac:spMkLst>
        </pc:spChg>
      </pc:sldChg>
      <pc:sldChg chg="modSp mod">
        <pc:chgData name="Sarah Evans" userId="84d96db9-4018-478e-89a3-dba85e013a2b" providerId="ADAL" clId="{BC7ED85A-445A-4DE2-9F57-ED8E1F284C92}" dt="2025-01-07T16:46:49.994" v="761" actId="20577"/>
        <pc:sldMkLst>
          <pc:docMk/>
          <pc:sldMk cId="3407009329" sldId="310"/>
        </pc:sldMkLst>
        <pc:spChg chg="mod">
          <ac:chgData name="Sarah Evans" userId="84d96db9-4018-478e-89a3-dba85e013a2b" providerId="ADAL" clId="{BC7ED85A-445A-4DE2-9F57-ED8E1F284C92}" dt="2025-01-07T16:46:49.994" v="761" actId="20577"/>
          <ac:spMkLst>
            <pc:docMk/>
            <pc:sldMk cId="3407009329" sldId="310"/>
            <ac:spMk id="7" creationId="{57C22E2B-2941-837C-F2BD-C689EF91C22A}"/>
          </ac:spMkLst>
        </pc:spChg>
      </pc:sldChg>
      <pc:sldChg chg="modSp">
        <pc:chgData name="Sarah Evans" userId="84d96db9-4018-478e-89a3-dba85e013a2b" providerId="ADAL" clId="{BC7ED85A-445A-4DE2-9F57-ED8E1F284C92}" dt="2025-01-07T16:47:13.189" v="763" actId="115"/>
        <pc:sldMkLst>
          <pc:docMk/>
          <pc:sldMk cId="1687109267" sldId="323"/>
        </pc:sldMkLst>
        <pc:spChg chg="mod">
          <ac:chgData name="Sarah Evans" userId="84d96db9-4018-478e-89a3-dba85e013a2b" providerId="ADAL" clId="{BC7ED85A-445A-4DE2-9F57-ED8E1F284C92}" dt="2025-01-07T16:47:13.189" v="763" actId="115"/>
          <ac:spMkLst>
            <pc:docMk/>
            <pc:sldMk cId="1687109267" sldId="323"/>
            <ac:spMk id="9" creationId="{8F115B9D-41EE-18DE-BBE7-D3CE0A477B5D}"/>
          </ac:spMkLst>
        </pc:spChg>
      </pc:sldChg>
      <pc:sldChg chg="modSp">
        <pc:chgData name="Sarah Evans" userId="84d96db9-4018-478e-89a3-dba85e013a2b" providerId="ADAL" clId="{BC7ED85A-445A-4DE2-9F57-ED8E1F284C92}" dt="2025-01-07T16:48:28.597" v="949" actId="20577"/>
        <pc:sldMkLst>
          <pc:docMk/>
          <pc:sldMk cId="4006551716" sldId="326"/>
        </pc:sldMkLst>
        <pc:graphicFrameChg chg="mod">
          <ac:chgData name="Sarah Evans" userId="84d96db9-4018-478e-89a3-dba85e013a2b" providerId="ADAL" clId="{BC7ED85A-445A-4DE2-9F57-ED8E1F284C92}" dt="2025-01-07T16:48:28.597" v="949" actId="20577"/>
          <ac:graphicFrameMkLst>
            <pc:docMk/>
            <pc:sldMk cId="4006551716" sldId="326"/>
            <ac:graphicFrameMk id="1586" creationId="{6AC4FC24-827A-1234-84A6-5C943C3E1A00}"/>
          </ac:graphicFrameMkLst>
        </pc:graphicFrameChg>
      </pc:sldChg>
      <pc:sldChg chg="modSp mod">
        <pc:chgData name="Sarah Evans" userId="84d96db9-4018-478e-89a3-dba85e013a2b" providerId="ADAL" clId="{BC7ED85A-445A-4DE2-9F57-ED8E1F284C92}" dt="2025-01-07T14:48:56.002" v="28" actId="20577"/>
        <pc:sldMkLst>
          <pc:docMk/>
          <pc:sldMk cId="1332039218" sldId="334"/>
        </pc:sldMkLst>
        <pc:spChg chg="mod">
          <ac:chgData name="Sarah Evans" userId="84d96db9-4018-478e-89a3-dba85e013a2b" providerId="ADAL" clId="{BC7ED85A-445A-4DE2-9F57-ED8E1F284C92}" dt="2025-01-07T14:48:56.002" v="28" actId="20577"/>
          <ac:spMkLst>
            <pc:docMk/>
            <pc:sldMk cId="1332039218" sldId="334"/>
            <ac:spMk id="8" creationId="{4842B757-2C3A-44DB-FB9F-A5B661F30CC3}"/>
          </ac:spMkLst>
        </pc:spChg>
      </pc:sldChg>
      <pc:sldChg chg="delSp modSp mod modNotesTx">
        <pc:chgData name="Sarah Evans" userId="84d96db9-4018-478e-89a3-dba85e013a2b" providerId="ADAL" clId="{BC7ED85A-445A-4DE2-9F57-ED8E1F284C92}" dt="2025-01-07T16:50:43.797" v="986" actId="20577"/>
        <pc:sldMkLst>
          <pc:docMk/>
          <pc:sldMk cId="3659524208" sldId="335"/>
        </pc:sldMkLst>
        <pc:spChg chg="del">
          <ac:chgData name="Sarah Evans" userId="84d96db9-4018-478e-89a3-dba85e013a2b" providerId="ADAL" clId="{BC7ED85A-445A-4DE2-9F57-ED8E1F284C92}" dt="2025-01-07T14:52:53.779" v="44" actId="478"/>
          <ac:spMkLst>
            <pc:docMk/>
            <pc:sldMk cId="3659524208" sldId="335"/>
            <ac:spMk id="2" creationId="{F23E0F59-7D68-70FC-D92A-772E7A9E393A}"/>
          </ac:spMkLst>
        </pc:spChg>
        <pc:spChg chg="mod">
          <ac:chgData name="Sarah Evans" userId="84d96db9-4018-478e-89a3-dba85e013a2b" providerId="ADAL" clId="{BC7ED85A-445A-4DE2-9F57-ED8E1F284C92}" dt="2025-01-07T14:53:09.487" v="46" actId="20577"/>
          <ac:spMkLst>
            <pc:docMk/>
            <pc:sldMk cId="3659524208" sldId="335"/>
            <ac:spMk id="2259" creationId="{335D0EC7-B969-9182-799F-0C39F5065CD5}"/>
          </ac:spMkLst>
        </pc:spChg>
        <pc:graphicFrameChg chg="mod">
          <ac:chgData name="Sarah Evans" userId="84d96db9-4018-478e-89a3-dba85e013a2b" providerId="ADAL" clId="{BC7ED85A-445A-4DE2-9F57-ED8E1F284C92}" dt="2025-01-07T14:52:41.256" v="43" actId="20577"/>
          <ac:graphicFrameMkLst>
            <pc:docMk/>
            <pc:sldMk cId="3659524208" sldId="335"/>
            <ac:graphicFrameMk id="2273" creationId="{F5D92465-CA17-3CAD-172D-734F1A33B343}"/>
          </ac:graphicFrameMkLst>
        </pc:graphicFrameChg>
      </pc:sldChg>
      <pc:sldChg chg="addSp modSp mod">
        <pc:chgData name="Sarah Evans" userId="84d96db9-4018-478e-89a3-dba85e013a2b" providerId="ADAL" clId="{BC7ED85A-445A-4DE2-9F57-ED8E1F284C92}" dt="2025-01-07T16:25:54.324" v="471" actId="1076"/>
        <pc:sldMkLst>
          <pc:docMk/>
          <pc:sldMk cId="3024962648" sldId="336"/>
        </pc:sldMkLst>
        <pc:spChg chg="add mod">
          <ac:chgData name="Sarah Evans" userId="84d96db9-4018-478e-89a3-dba85e013a2b" providerId="ADAL" clId="{BC7ED85A-445A-4DE2-9F57-ED8E1F284C92}" dt="2025-01-07T16:25:54.324" v="471" actId="1076"/>
          <ac:spMkLst>
            <pc:docMk/>
            <pc:sldMk cId="3024962648" sldId="336"/>
            <ac:spMk id="5" creationId="{21E8A49C-EF42-096C-E094-F4148B06A47E}"/>
          </ac:spMkLst>
        </pc:spChg>
      </pc:sldChg>
      <pc:sldChg chg="modSp mod">
        <pc:chgData name="Sarah Evans" userId="84d96db9-4018-478e-89a3-dba85e013a2b" providerId="ADAL" clId="{BC7ED85A-445A-4DE2-9F57-ED8E1F284C92}" dt="2025-01-07T16:25:47.384" v="470" actId="1076"/>
        <pc:sldMkLst>
          <pc:docMk/>
          <pc:sldMk cId="1350103430" sldId="351"/>
        </pc:sldMkLst>
        <pc:spChg chg="mod">
          <ac:chgData name="Sarah Evans" userId="84d96db9-4018-478e-89a3-dba85e013a2b" providerId="ADAL" clId="{BC7ED85A-445A-4DE2-9F57-ED8E1F284C92}" dt="2025-01-07T16:25:47.384" v="470" actId="1076"/>
          <ac:spMkLst>
            <pc:docMk/>
            <pc:sldMk cId="1350103430" sldId="351"/>
            <ac:spMk id="5" creationId="{579D56F1-BD7C-8355-F5E5-D2B38299F8CC}"/>
          </ac:spMkLst>
        </pc:spChg>
        <pc:spChg chg="mod">
          <ac:chgData name="Sarah Evans" userId="84d96db9-4018-478e-89a3-dba85e013a2b" providerId="ADAL" clId="{BC7ED85A-445A-4DE2-9F57-ED8E1F284C92}" dt="2025-01-07T16:25:45.074" v="469" actId="1076"/>
          <ac:spMkLst>
            <pc:docMk/>
            <pc:sldMk cId="1350103430" sldId="351"/>
            <ac:spMk id="15" creationId="{6E793782-DC52-BEA9-05B4-87183C62AE44}"/>
          </ac:spMkLst>
        </pc:spChg>
        <pc:picChg chg="mod">
          <ac:chgData name="Sarah Evans" userId="84d96db9-4018-478e-89a3-dba85e013a2b" providerId="ADAL" clId="{BC7ED85A-445A-4DE2-9F57-ED8E1F284C92}" dt="2025-01-07T16:25:43.560" v="468" actId="1076"/>
          <ac:picMkLst>
            <pc:docMk/>
            <pc:sldMk cId="1350103430" sldId="351"/>
            <ac:picMk id="14" creationId="{E89C47BB-C566-FC77-0CCA-E9F99C834E06}"/>
          </ac:picMkLst>
        </pc:picChg>
      </pc:sldChg>
      <pc:sldChg chg="delSp modSp mod">
        <pc:chgData name="Sarah Evans" userId="84d96db9-4018-478e-89a3-dba85e013a2b" providerId="ADAL" clId="{BC7ED85A-445A-4DE2-9F57-ED8E1F284C92}" dt="2025-01-07T16:43:07.036" v="734" actId="478"/>
        <pc:sldMkLst>
          <pc:docMk/>
          <pc:sldMk cId="1893472342" sldId="376"/>
        </pc:sldMkLst>
        <pc:spChg chg="mod">
          <ac:chgData name="Sarah Evans" userId="84d96db9-4018-478e-89a3-dba85e013a2b" providerId="ADAL" clId="{BC7ED85A-445A-4DE2-9F57-ED8E1F284C92}" dt="2025-01-07T16:43:04.329" v="733" actId="6549"/>
          <ac:spMkLst>
            <pc:docMk/>
            <pc:sldMk cId="1893472342" sldId="376"/>
            <ac:spMk id="2" creationId="{28ED63C7-6C2D-4D9E-26FD-31C3D4E58938}"/>
          </ac:spMkLst>
        </pc:spChg>
        <pc:spChg chg="del">
          <ac:chgData name="Sarah Evans" userId="84d96db9-4018-478e-89a3-dba85e013a2b" providerId="ADAL" clId="{BC7ED85A-445A-4DE2-9F57-ED8E1F284C92}" dt="2025-01-07T16:43:07.036" v="734" actId="478"/>
          <ac:spMkLst>
            <pc:docMk/>
            <pc:sldMk cId="1893472342" sldId="376"/>
            <ac:spMk id="3" creationId="{2DB62BDA-5E13-D6C0-8466-2FADC66E3701}"/>
          </ac:spMkLst>
        </pc:spChg>
        <pc:spChg chg="mod">
          <ac:chgData name="Sarah Evans" userId="84d96db9-4018-478e-89a3-dba85e013a2b" providerId="ADAL" clId="{BC7ED85A-445A-4DE2-9F57-ED8E1F284C92}" dt="2025-01-07T15:47:46.499" v="75" actId="20577"/>
          <ac:spMkLst>
            <pc:docMk/>
            <pc:sldMk cId="1893472342" sldId="376"/>
            <ac:spMk id="4" creationId="{A28638F6-14FB-797F-377A-FCCDB2FFAAEE}"/>
          </ac:spMkLst>
        </pc:spChg>
        <pc:spChg chg="mod">
          <ac:chgData name="Sarah Evans" userId="84d96db9-4018-478e-89a3-dba85e013a2b" providerId="ADAL" clId="{BC7ED85A-445A-4DE2-9F57-ED8E1F284C92}" dt="2025-01-07T16:38:38.169" v="484" actId="20577"/>
          <ac:spMkLst>
            <pc:docMk/>
            <pc:sldMk cId="1893472342" sldId="376"/>
            <ac:spMk id="12" creationId="{987BB30D-70CF-429B-8CFF-D2D11BE594E9}"/>
          </ac:spMkLst>
        </pc:spChg>
      </pc:sldChg>
      <pc:sldChg chg="del">
        <pc:chgData name="Sarah Evans" userId="84d96db9-4018-478e-89a3-dba85e013a2b" providerId="ADAL" clId="{BC7ED85A-445A-4DE2-9F57-ED8E1F284C92}" dt="2025-01-07T16:43:10.739" v="735" actId="2696"/>
        <pc:sldMkLst>
          <pc:docMk/>
          <pc:sldMk cId="3739508730" sldId="377"/>
        </pc:sldMkLst>
      </pc:sldChg>
      <pc:sldChg chg="del">
        <pc:chgData name="Sarah Evans" userId="84d96db9-4018-478e-89a3-dba85e013a2b" providerId="ADAL" clId="{BC7ED85A-445A-4DE2-9F57-ED8E1F284C92}" dt="2025-01-07T16:43:12.953" v="736" actId="2696"/>
        <pc:sldMkLst>
          <pc:docMk/>
          <pc:sldMk cId="275047958" sldId="378"/>
        </pc:sldMkLst>
      </pc:sldChg>
      <pc:sldChg chg="del">
        <pc:chgData name="Sarah Evans" userId="84d96db9-4018-478e-89a3-dba85e013a2b" providerId="ADAL" clId="{BC7ED85A-445A-4DE2-9F57-ED8E1F284C92}" dt="2025-01-07T16:43:16.991" v="737" actId="2696"/>
        <pc:sldMkLst>
          <pc:docMk/>
          <pc:sldMk cId="904429176" sldId="379"/>
        </pc:sldMkLst>
      </pc:sldChg>
    </pc:docChg>
  </pc:docChgLst>
  <pc:docChgLst>
    <pc:chgData name="Elena Tothazan" userId="S::etothazan@usccb.org::8430f142-1257-4113-a085-dbb12fe62965" providerId="AD" clId="Web-{BD94EC69-0591-982F-7272-03CAE3AC3893}"/>
    <pc:docChg chg="modSld">
      <pc:chgData name="Elena Tothazan" userId="S::etothazan@usccb.org::8430f142-1257-4113-a085-dbb12fe62965" providerId="AD" clId="Web-{BD94EC69-0591-982F-7272-03CAE3AC3893}" dt="2023-05-09T13:19:15.432" v="8" actId="20577"/>
      <pc:docMkLst>
        <pc:docMk/>
      </pc:docMkLst>
      <pc:sldChg chg="modSp">
        <pc:chgData name="Elena Tothazan" userId="S::etothazan@usccb.org::8430f142-1257-4113-a085-dbb12fe62965" providerId="AD" clId="Web-{BD94EC69-0591-982F-7272-03CAE3AC3893}" dt="2023-05-09T13:19:15.432" v="8" actId="20577"/>
        <pc:sldMkLst>
          <pc:docMk/>
          <pc:sldMk cId="3659524208" sldId="335"/>
        </pc:sldMkLst>
      </pc:sldChg>
    </pc:docChg>
  </pc:docChgLst>
  <pc:docChgLst>
    <pc:chgData name="Amy Krach" userId="S::akrach@usccb.org::8cef5a7c-3de5-4ec2-9702-732fd9214468" providerId="AD" clId="Web-{FFAC8384-21DC-944E-8C4E-1BC16761AD27}"/>
    <pc:docChg chg="modSld">
      <pc:chgData name="Amy Krach" userId="S::akrach@usccb.org::8cef5a7c-3de5-4ec2-9702-732fd9214468" providerId="AD" clId="Web-{FFAC8384-21DC-944E-8C4E-1BC16761AD27}" dt="2023-04-25T21:36:51.036" v="572" actId="20577"/>
      <pc:docMkLst>
        <pc:docMk/>
      </pc:docMkLst>
      <pc:sldChg chg="addSp delSp modSp addAnim">
        <pc:chgData name="Amy Krach" userId="S::akrach@usccb.org::8cef5a7c-3de5-4ec2-9702-732fd9214468" providerId="AD" clId="Web-{FFAC8384-21DC-944E-8C4E-1BC16761AD27}" dt="2023-04-25T21:14:43.548" v="389" actId="20577"/>
        <pc:sldMkLst>
          <pc:docMk/>
          <pc:sldMk cId="1843661866" sldId="284"/>
        </pc:sldMkLst>
      </pc:sldChg>
      <pc:sldChg chg="delSp modSp modCm">
        <pc:chgData name="Amy Krach" userId="S::akrach@usccb.org::8cef5a7c-3de5-4ec2-9702-732fd9214468" providerId="AD" clId="Web-{FFAC8384-21DC-944E-8C4E-1BC16761AD27}" dt="2023-04-25T21:00:26.589" v="33" actId="14100"/>
        <pc:sldMkLst>
          <pc:docMk/>
          <pc:sldMk cId="1687109267" sldId="323"/>
        </pc:sldMkLst>
        <pc:extLst>
          <p:ext xmlns:p="http://schemas.openxmlformats.org/presentationml/2006/main" uri="{D6D511B9-2390-475A-947B-AFAB55BFBCF1}">
            <pc226:cmChg xmlns:pc226="http://schemas.microsoft.com/office/powerpoint/2022/06/main/command" chg="mod">
              <pc226:chgData name="Amy Krach" userId="S::akrach@usccb.org::8cef5a7c-3de5-4ec2-9702-732fd9214468" providerId="AD" clId="Web-{FFAC8384-21DC-944E-8C4E-1BC16761AD27}" dt="2023-04-25T21:00:07.166" v="28" actId="20577"/>
              <pc2:cmMkLst xmlns:pc2="http://schemas.microsoft.com/office/powerpoint/2019/9/main/command">
                <pc:docMk/>
                <pc:sldMk cId="1687109267" sldId="323"/>
                <pc2:cmMk id="{699DA556-C725-4CA9-BBBA-3074C092D94F}"/>
              </pc2:cmMkLst>
            </pc226:cmChg>
          </p:ext>
        </pc:extLst>
      </pc:sldChg>
      <pc:sldChg chg="addSp delSp modSp addAnim modNotes">
        <pc:chgData name="Amy Krach" userId="S::akrach@usccb.org::8cef5a7c-3de5-4ec2-9702-732fd9214468" providerId="AD" clId="Web-{FFAC8384-21DC-944E-8C4E-1BC16761AD27}" dt="2023-04-25T21:25:44.292" v="450" actId="1076"/>
        <pc:sldMkLst>
          <pc:docMk/>
          <pc:sldMk cId="52158156" sldId="325"/>
        </pc:sldMkLst>
      </pc:sldChg>
      <pc:sldChg chg="addSp delSp modSp addAnim">
        <pc:chgData name="Amy Krach" userId="S::akrach@usccb.org::8cef5a7c-3de5-4ec2-9702-732fd9214468" providerId="AD" clId="Web-{FFAC8384-21DC-944E-8C4E-1BC16761AD27}" dt="2023-04-25T21:36:51.036" v="572" actId="20577"/>
        <pc:sldMkLst>
          <pc:docMk/>
          <pc:sldMk cId="2354639990" sldId="327"/>
        </pc:sldMkLst>
      </pc:sldChg>
    </pc:docChg>
  </pc:docChgLst>
  <pc:docChgLst>
    <pc:chgData name="Sarah Evans" userId="84d96db9-4018-478e-89a3-dba85e013a2b" providerId="ADAL" clId="{75355954-194E-4716-AE4E-BCEED037E051}"/>
    <pc:docChg chg="custSel addSld delSld modSld">
      <pc:chgData name="Sarah Evans" userId="84d96db9-4018-478e-89a3-dba85e013a2b" providerId="ADAL" clId="{75355954-194E-4716-AE4E-BCEED037E051}" dt="2025-01-08T16:50:22.897" v="3518" actId="20577"/>
      <pc:docMkLst>
        <pc:docMk/>
      </pc:docMkLst>
      <pc:sldChg chg="modSp modNotesTx">
        <pc:chgData name="Sarah Evans" userId="84d96db9-4018-478e-89a3-dba85e013a2b" providerId="ADAL" clId="{75355954-194E-4716-AE4E-BCEED037E051}" dt="2025-01-08T15:36:32.494" v="1945" actId="113"/>
        <pc:sldMkLst>
          <pc:docMk/>
          <pc:sldMk cId="3417049826" sldId="274"/>
        </pc:sldMkLst>
        <pc:graphicFrameChg chg="mod">
          <ac:chgData name="Sarah Evans" userId="84d96db9-4018-478e-89a3-dba85e013a2b" providerId="ADAL" clId="{75355954-194E-4716-AE4E-BCEED037E051}" dt="2025-01-08T15:12:30.722" v="1705" actId="20577"/>
          <ac:graphicFrameMkLst>
            <pc:docMk/>
            <pc:sldMk cId="3417049826" sldId="274"/>
            <ac:graphicFrameMk id="8" creationId="{42C95191-5797-6065-CBCA-913214256E90}"/>
          </ac:graphicFrameMkLst>
        </pc:graphicFrameChg>
      </pc:sldChg>
      <pc:sldChg chg="delSp modSp mod delAnim">
        <pc:chgData name="Sarah Evans" userId="84d96db9-4018-478e-89a3-dba85e013a2b" providerId="ADAL" clId="{75355954-194E-4716-AE4E-BCEED037E051}" dt="2025-01-08T15:09:39.367" v="1497" actId="478"/>
        <pc:sldMkLst>
          <pc:docMk/>
          <pc:sldMk cId="2248553862" sldId="275"/>
        </pc:sldMkLst>
        <pc:spChg chg="del mod">
          <ac:chgData name="Sarah Evans" userId="84d96db9-4018-478e-89a3-dba85e013a2b" providerId="ADAL" clId="{75355954-194E-4716-AE4E-BCEED037E051}" dt="2025-01-08T15:09:39.367" v="1497" actId="478"/>
          <ac:spMkLst>
            <pc:docMk/>
            <pc:sldMk cId="2248553862" sldId="275"/>
            <ac:spMk id="6" creationId="{B4110CA4-07C5-6BAA-CE9E-AB08EF4F80B7}"/>
          </ac:spMkLst>
        </pc:spChg>
      </pc:sldChg>
      <pc:sldChg chg="modNotesTx">
        <pc:chgData name="Sarah Evans" userId="84d96db9-4018-478e-89a3-dba85e013a2b" providerId="ADAL" clId="{75355954-194E-4716-AE4E-BCEED037E051}" dt="2025-01-08T15:37:24.431" v="2176" actId="20577"/>
        <pc:sldMkLst>
          <pc:docMk/>
          <pc:sldMk cId="1843661866" sldId="284"/>
        </pc:sldMkLst>
      </pc:sldChg>
      <pc:sldChg chg="modSp mod">
        <pc:chgData name="Sarah Evans" userId="84d96db9-4018-478e-89a3-dba85e013a2b" providerId="ADAL" clId="{75355954-194E-4716-AE4E-BCEED037E051}" dt="2025-01-08T15:10:40.860" v="1511" actId="20577"/>
        <pc:sldMkLst>
          <pc:docMk/>
          <pc:sldMk cId="1103677493" sldId="285"/>
        </pc:sldMkLst>
        <pc:spChg chg="mod">
          <ac:chgData name="Sarah Evans" userId="84d96db9-4018-478e-89a3-dba85e013a2b" providerId="ADAL" clId="{75355954-194E-4716-AE4E-BCEED037E051}" dt="2025-01-08T15:10:40.860" v="1511" actId="20577"/>
          <ac:spMkLst>
            <pc:docMk/>
            <pc:sldMk cId="1103677493" sldId="285"/>
            <ac:spMk id="2" creationId="{3B020003-52CE-8754-D482-4D4DBCA71BC9}"/>
          </ac:spMkLst>
        </pc:spChg>
      </pc:sldChg>
      <pc:sldChg chg="modSp modNotesTx">
        <pc:chgData name="Sarah Evans" userId="84d96db9-4018-478e-89a3-dba85e013a2b" providerId="ADAL" clId="{75355954-194E-4716-AE4E-BCEED037E051}" dt="2025-01-08T15:48:28.792" v="3417" actId="20577"/>
        <pc:sldMkLst>
          <pc:docMk/>
          <pc:sldMk cId="23630849" sldId="301"/>
        </pc:sldMkLst>
        <pc:spChg chg="mod">
          <ac:chgData name="Sarah Evans" userId="84d96db9-4018-478e-89a3-dba85e013a2b" providerId="ADAL" clId="{75355954-194E-4716-AE4E-BCEED037E051}" dt="2025-01-08T15:47:42.381" v="3068" actId="20577"/>
          <ac:spMkLst>
            <pc:docMk/>
            <pc:sldMk cId="23630849" sldId="301"/>
            <ac:spMk id="6" creationId="{2CDF4FFD-C0F6-1D47-19D5-1D3B5720C3FE}"/>
          </ac:spMkLst>
        </pc:spChg>
      </pc:sldChg>
      <pc:sldChg chg="modNotesTx">
        <pc:chgData name="Sarah Evans" userId="84d96db9-4018-478e-89a3-dba85e013a2b" providerId="ADAL" clId="{75355954-194E-4716-AE4E-BCEED037E051}" dt="2025-01-08T15:46:24.098" v="3057" actId="20577"/>
        <pc:sldMkLst>
          <pc:docMk/>
          <pc:sldMk cId="3734300805" sldId="302"/>
        </pc:sldMkLst>
      </pc:sldChg>
      <pc:sldChg chg="modNotesTx">
        <pc:chgData name="Sarah Evans" userId="84d96db9-4018-478e-89a3-dba85e013a2b" providerId="ADAL" clId="{75355954-194E-4716-AE4E-BCEED037E051}" dt="2025-01-08T15:54:30.066" v="3437" actId="20577"/>
        <pc:sldMkLst>
          <pc:docMk/>
          <pc:sldMk cId="741327584" sldId="307"/>
        </pc:sldMkLst>
      </pc:sldChg>
      <pc:sldChg chg="addSp delSp modSp mod">
        <pc:chgData name="Sarah Evans" userId="84d96db9-4018-478e-89a3-dba85e013a2b" providerId="ADAL" clId="{75355954-194E-4716-AE4E-BCEED037E051}" dt="2025-01-08T15:44:50.352" v="2980" actId="478"/>
        <pc:sldMkLst>
          <pc:docMk/>
          <pc:sldMk cId="1193172731" sldId="313"/>
        </pc:sldMkLst>
        <pc:spChg chg="mod">
          <ac:chgData name="Sarah Evans" userId="84d96db9-4018-478e-89a3-dba85e013a2b" providerId="ADAL" clId="{75355954-194E-4716-AE4E-BCEED037E051}" dt="2025-01-08T15:19:07.784" v="1859" actId="6549"/>
          <ac:spMkLst>
            <pc:docMk/>
            <pc:sldMk cId="1193172731" sldId="313"/>
            <ac:spMk id="2" creationId="{62624107-8B76-EC14-701E-3F24C3CA643B}"/>
          </ac:spMkLst>
        </pc:spChg>
        <pc:spChg chg="add del mod">
          <ac:chgData name="Sarah Evans" userId="84d96db9-4018-478e-89a3-dba85e013a2b" providerId="ADAL" clId="{75355954-194E-4716-AE4E-BCEED037E051}" dt="2025-01-08T15:44:50.352" v="2980" actId="478"/>
          <ac:spMkLst>
            <pc:docMk/>
            <pc:sldMk cId="1193172731" sldId="313"/>
            <ac:spMk id="3" creationId="{11CDA93C-90FE-78EC-9EA8-60D0CC634017}"/>
          </ac:spMkLst>
        </pc:spChg>
      </pc:sldChg>
      <pc:sldChg chg="modNotesTx">
        <pc:chgData name="Sarah Evans" userId="84d96db9-4018-478e-89a3-dba85e013a2b" providerId="ADAL" clId="{75355954-194E-4716-AE4E-BCEED037E051}" dt="2025-01-08T15:41:52.767" v="2472" actId="20577"/>
        <pc:sldMkLst>
          <pc:docMk/>
          <pc:sldMk cId="1252719619" sldId="314"/>
        </pc:sldMkLst>
      </pc:sldChg>
      <pc:sldChg chg="addSp delSp modSp mod">
        <pc:chgData name="Sarah Evans" userId="84d96db9-4018-478e-89a3-dba85e013a2b" providerId="ADAL" clId="{75355954-194E-4716-AE4E-BCEED037E051}" dt="2025-01-08T15:05:58.130" v="1439" actId="478"/>
        <pc:sldMkLst>
          <pc:docMk/>
          <pc:sldMk cId="52158156" sldId="325"/>
        </pc:sldMkLst>
        <pc:spChg chg="add del mod">
          <ac:chgData name="Sarah Evans" userId="84d96db9-4018-478e-89a3-dba85e013a2b" providerId="ADAL" clId="{75355954-194E-4716-AE4E-BCEED037E051}" dt="2025-01-08T15:05:58.130" v="1439" actId="478"/>
          <ac:spMkLst>
            <pc:docMk/>
            <pc:sldMk cId="52158156" sldId="325"/>
            <ac:spMk id="2" creationId="{B1968EED-E765-E0CC-CDA4-F1910DD35AFA}"/>
          </ac:spMkLst>
        </pc:spChg>
      </pc:sldChg>
      <pc:sldChg chg="modSp">
        <pc:chgData name="Sarah Evans" userId="84d96db9-4018-478e-89a3-dba85e013a2b" providerId="ADAL" clId="{75355954-194E-4716-AE4E-BCEED037E051}" dt="2025-01-08T15:32:43.238" v="1928" actId="20577"/>
        <pc:sldMkLst>
          <pc:docMk/>
          <pc:sldMk cId="4006551716" sldId="326"/>
        </pc:sldMkLst>
        <pc:graphicFrameChg chg="mod">
          <ac:chgData name="Sarah Evans" userId="84d96db9-4018-478e-89a3-dba85e013a2b" providerId="ADAL" clId="{75355954-194E-4716-AE4E-BCEED037E051}" dt="2025-01-08T15:32:43.238" v="1928" actId="20577"/>
          <ac:graphicFrameMkLst>
            <pc:docMk/>
            <pc:sldMk cId="4006551716" sldId="326"/>
            <ac:graphicFrameMk id="1586" creationId="{6AC4FC24-827A-1234-84A6-5C943C3E1A00}"/>
          </ac:graphicFrameMkLst>
        </pc:graphicFrameChg>
      </pc:sldChg>
      <pc:sldChg chg="modSp mod modNotesTx">
        <pc:chgData name="Sarah Evans" userId="84d96db9-4018-478e-89a3-dba85e013a2b" providerId="ADAL" clId="{75355954-194E-4716-AE4E-BCEED037E051}" dt="2025-01-08T15:13:11.698" v="1749" actId="20577"/>
        <pc:sldMkLst>
          <pc:docMk/>
          <pc:sldMk cId="2354639990" sldId="327"/>
        </pc:sldMkLst>
        <pc:spChg chg="mod">
          <ac:chgData name="Sarah Evans" userId="84d96db9-4018-478e-89a3-dba85e013a2b" providerId="ADAL" clId="{75355954-194E-4716-AE4E-BCEED037E051}" dt="2025-01-08T15:12:50.118" v="1715" actId="20577"/>
          <ac:spMkLst>
            <pc:docMk/>
            <pc:sldMk cId="2354639990" sldId="327"/>
            <ac:spMk id="3" creationId="{EA63FDF6-C541-464D-74AA-4192688E5A39}"/>
          </ac:spMkLst>
        </pc:spChg>
        <pc:spChg chg="mod">
          <ac:chgData name="Sarah Evans" userId="84d96db9-4018-478e-89a3-dba85e013a2b" providerId="ADAL" clId="{75355954-194E-4716-AE4E-BCEED037E051}" dt="2025-01-08T15:13:03.095" v="1732" actId="20577"/>
          <ac:spMkLst>
            <pc:docMk/>
            <pc:sldMk cId="2354639990" sldId="327"/>
            <ac:spMk id="5" creationId="{982B985C-7C89-DBEE-7ED5-DFE7120261BA}"/>
          </ac:spMkLst>
        </pc:spChg>
        <pc:spChg chg="mod">
          <ac:chgData name="Sarah Evans" userId="84d96db9-4018-478e-89a3-dba85e013a2b" providerId="ADAL" clId="{75355954-194E-4716-AE4E-BCEED037E051}" dt="2025-01-08T15:12:55.021" v="1723" actId="20577"/>
          <ac:spMkLst>
            <pc:docMk/>
            <pc:sldMk cId="2354639990" sldId="327"/>
            <ac:spMk id="13" creationId="{95CDB52D-2CCC-F4E9-18E7-F7B0176C2442}"/>
          </ac:spMkLst>
        </pc:spChg>
      </pc:sldChg>
      <pc:sldChg chg="modSp">
        <pc:chgData name="Sarah Evans" userId="84d96db9-4018-478e-89a3-dba85e013a2b" providerId="ADAL" clId="{75355954-194E-4716-AE4E-BCEED037E051}" dt="2025-01-08T15:16:56.477" v="1795" actId="20577"/>
        <pc:sldMkLst>
          <pc:docMk/>
          <pc:sldMk cId="2446202690" sldId="331"/>
        </pc:sldMkLst>
        <pc:spChg chg="mod">
          <ac:chgData name="Sarah Evans" userId="84d96db9-4018-478e-89a3-dba85e013a2b" providerId="ADAL" clId="{75355954-194E-4716-AE4E-BCEED037E051}" dt="2025-01-08T15:16:56.477" v="1795" actId="20577"/>
          <ac:spMkLst>
            <pc:docMk/>
            <pc:sldMk cId="2446202690" sldId="331"/>
            <ac:spMk id="13" creationId="{E122E94B-14E3-12C3-6383-5A70DCE474CF}"/>
          </ac:spMkLst>
        </pc:spChg>
      </pc:sldChg>
      <pc:sldChg chg="modSp mod">
        <pc:chgData name="Sarah Evans" userId="84d96db9-4018-478e-89a3-dba85e013a2b" providerId="ADAL" clId="{75355954-194E-4716-AE4E-BCEED037E051}" dt="2025-01-08T15:29:59.509" v="1924" actId="14100"/>
        <pc:sldMkLst>
          <pc:docMk/>
          <pc:sldMk cId="1332039218" sldId="334"/>
        </pc:sldMkLst>
        <pc:spChg chg="mod">
          <ac:chgData name="Sarah Evans" userId="84d96db9-4018-478e-89a3-dba85e013a2b" providerId="ADAL" clId="{75355954-194E-4716-AE4E-BCEED037E051}" dt="2025-01-08T15:29:59.509" v="1924" actId="14100"/>
          <ac:spMkLst>
            <pc:docMk/>
            <pc:sldMk cId="1332039218" sldId="334"/>
            <ac:spMk id="8" creationId="{4842B757-2C3A-44DB-FB9F-A5B661F30CC3}"/>
          </ac:spMkLst>
        </pc:spChg>
      </pc:sldChg>
      <pc:sldChg chg="modSp mod">
        <pc:chgData name="Sarah Evans" userId="84d96db9-4018-478e-89a3-dba85e013a2b" providerId="ADAL" clId="{75355954-194E-4716-AE4E-BCEED037E051}" dt="2025-01-08T15:10:48.940" v="1513" actId="20577"/>
        <pc:sldMkLst>
          <pc:docMk/>
          <pc:sldMk cId="3024962648" sldId="336"/>
        </pc:sldMkLst>
        <pc:spChg chg="mod">
          <ac:chgData name="Sarah Evans" userId="84d96db9-4018-478e-89a3-dba85e013a2b" providerId="ADAL" clId="{75355954-194E-4716-AE4E-BCEED037E051}" dt="2025-01-07T21:29:54.224" v="50" actId="20577"/>
          <ac:spMkLst>
            <pc:docMk/>
            <pc:sldMk cId="3024962648" sldId="336"/>
            <ac:spMk id="5" creationId="{21E8A49C-EF42-096C-E094-F4148B06A47E}"/>
          </ac:spMkLst>
        </pc:spChg>
        <pc:graphicFrameChg chg="mod">
          <ac:chgData name="Sarah Evans" userId="84d96db9-4018-478e-89a3-dba85e013a2b" providerId="ADAL" clId="{75355954-194E-4716-AE4E-BCEED037E051}" dt="2025-01-08T15:10:48.940" v="1513" actId="20577"/>
          <ac:graphicFrameMkLst>
            <pc:docMk/>
            <pc:sldMk cId="3024962648" sldId="336"/>
            <ac:graphicFrameMk id="2" creationId="{47CEBC65-DE9B-D4A2-902B-B3098DD1A4E8}"/>
          </ac:graphicFrameMkLst>
        </pc:graphicFrameChg>
      </pc:sldChg>
      <pc:sldChg chg="del">
        <pc:chgData name="Sarah Evans" userId="84d96db9-4018-478e-89a3-dba85e013a2b" providerId="ADAL" clId="{75355954-194E-4716-AE4E-BCEED037E051}" dt="2025-01-08T15:18:26.486" v="1796" actId="2696"/>
        <pc:sldMkLst>
          <pc:docMk/>
          <pc:sldMk cId="1949446228" sldId="349"/>
        </pc:sldMkLst>
      </pc:sldChg>
      <pc:sldChg chg="addSp modSp mod modAnim modNotesTx">
        <pc:chgData name="Sarah Evans" userId="84d96db9-4018-478e-89a3-dba85e013a2b" providerId="ADAL" clId="{75355954-194E-4716-AE4E-BCEED037E051}" dt="2025-01-08T16:50:22.897" v="3518" actId="20577"/>
        <pc:sldMkLst>
          <pc:docMk/>
          <pc:sldMk cId="3404293769" sldId="354"/>
        </pc:sldMkLst>
        <pc:spChg chg="add mod">
          <ac:chgData name="Sarah Evans" userId="84d96db9-4018-478e-89a3-dba85e013a2b" providerId="ADAL" clId="{75355954-194E-4716-AE4E-BCEED037E051}" dt="2025-01-08T15:47:00.673" v="3060" actId="1076"/>
          <ac:spMkLst>
            <pc:docMk/>
            <pc:sldMk cId="3404293769" sldId="354"/>
            <ac:spMk id="2" creationId="{31B76E17-CC75-F151-AEC9-1922767D0141}"/>
          </ac:spMkLst>
        </pc:spChg>
        <pc:spChg chg="mod">
          <ac:chgData name="Sarah Evans" userId="84d96db9-4018-478e-89a3-dba85e013a2b" providerId="ADAL" clId="{75355954-194E-4716-AE4E-BCEED037E051}" dt="2025-01-08T16:50:22.897" v="3518" actId="20577"/>
          <ac:spMkLst>
            <pc:docMk/>
            <pc:sldMk cId="3404293769" sldId="354"/>
            <ac:spMk id="5" creationId="{6B10F145-CD72-6200-772A-D391956092F9}"/>
          </ac:spMkLst>
        </pc:spChg>
        <pc:spChg chg="mod">
          <ac:chgData name="Sarah Evans" userId="84d96db9-4018-478e-89a3-dba85e013a2b" providerId="ADAL" clId="{75355954-194E-4716-AE4E-BCEED037E051}" dt="2025-01-08T15:46:58.211" v="3058" actId="14100"/>
          <ac:spMkLst>
            <pc:docMk/>
            <pc:sldMk cId="3404293769" sldId="354"/>
            <ac:spMk id="7" creationId="{DBE716D8-9136-2D6A-1FD8-9FF4F33E656D}"/>
          </ac:spMkLst>
        </pc:spChg>
        <pc:spChg chg="mod">
          <ac:chgData name="Sarah Evans" userId="84d96db9-4018-478e-89a3-dba85e013a2b" providerId="ADAL" clId="{75355954-194E-4716-AE4E-BCEED037E051}" dt="2025-01-08T15:43:56.512" v="2852" actId="20577"/>
          <ac:spMkLst>
            <pc:docMk/>
            <pc:sldMk cId="3404293769" sldId="354"/>
            <ac:spMk id="12" creationId="{47F3A041-7087-FED6-51BD-4B60A30EB83C}"/>
          </ac:spMkLst>
        </pc:spChg>
      </pc:sldChg>
      <pc:sldChg chg="addSp modSp mod modAnim modNotesTx">
        <pc:chgData name="Sarah Evans" userId="84d96db9-4018-478e-89a3-dba85e013a2b" providerId="ADAL" clId="{75355954-194E-4716-AE4E-BCEED037E051}" dt="2025-01-08T15:39:26.957" v="2217" actId="113"/>
        <pc:sldMkLst>
          <pc:docMk/>
          <pc:sldMk cId="1551681314" sldId="362"/>
        </pc:sldMkLst>
        <pc:spChg chg="add mod">
          <ac:chgData name="Sarah Evans" userId="84d96db9-4018-478e-89a3-dba85e013a2b" providerId="ADAL" clId="{75355954-194E-4716-AE4E-BCEED037E051}" dt="2025-01-08T15:13:48.820" v="1753" actId="1076"/>
          <ac:spMkLst>
            <pc:docMk/>
            <pc:sldMk cId="1551681314" sldId="362"/>
            <ac:spMk id="2" creationId="{526F9D1D-BAA6-8365-A56A-792A201B4612}"/>
          </ac:spMkLst>
        </pc:spChg>
        <pc:spChg chg="mod">
          <ac:chgData name="Sarah Evans" userId="84d96db9-4018-478e-89a3-dba85e013a2b" providerId="ADAL" clId="{75355954-194E-4716-AE4E-BCEED037E051}" dt="2025-01-08T15:09:58.554" v="1507" actId="20577"/>
          <ac:spMkLst>
            <pc:docMk/>
            <pc:sldMk cId="1551681314" sldId="362"/>
            <ac:spMk id="3" creationId="{EA63FDF6-C541-464D-74AA-4192688E5A39}"/>
          </ac:spMkLst>
        </pc:spChg>
        <pc:spChg chg="mod">
          <ac:chgData name="Sarah Evans" userId="84d96db9-4018-478e-89a3-dba85e013a2b" providerId="ADAL" clId="{75355954-194E-4716-AE4E-BCEED037E051}" dt="2025-01-08T15:11:59.923" v="1697" actId="20577"/>
          <ac:spMkLst>
            <pc:docMk/>
            <pc:sldMk cId="1551681314" sldId="362"/>
            <ac:spMk id="10" creationId="{F8A77494-2E7A-AE69-7A4D-52F8B94D5006}"/>
          </ac:spMkLst>
        </pc:spChg>
      </pc:sldChg>
      <pc:sldChg chg="modNotesTx">
        <pc:chgData name="Sarah Evans" userId="84d96db9-4018-478e-89a3-dba85e013a2b" providerId="ADAL" clId="{75355954-194E-4716-AE4E-BCEED037E051}" dt="2025-01-08T15:16:19.767" v="1755" actId="20577"/>
        <pc:sldMkLst>
          <pc:docMk/>
          <pc:sldMk cId="2814452980" sldId="363"/>
        </pc:sldMkLst>
      </pc:sldChg>
      <pc:sldChg chg="del">
        <pc:chgData name="Sarah Evans" userId="84d96db9-4018-478e-89a3-dba85e013a2b" providerId="ADAL" clId="{75355954-194E-4716-AE4E-BCEED037E051}" dt="2025-01-08T15:18:29.476" v="1797" actId="2696"/>
        <pc:sldMkLst>
          <pc:docMk/>
          <pc:sldMk cId="748513036" sldId="364"/>
        </pc:sldMkLst>
      </pc:sldChg>
      <pc:sldChg chg="addSp modSp mod">
        <pc:chgData name="Sarah Evans" userId="84d96db9-4018-478e-89a3-dba85e013a2b" providerId="ADAL" clId="{75355954-194E-4716-AE4E-BCEED037E051}" dt="2025-01-08T15:21:53.673" v="1921" actId="114"/>
        <pc:sldMkLst>
          <pc:docMk/>
          <pc:sldMk cId="1893472342" sldId="376"/>
        </pc:sldMkLst>
        <pc:spChg chg="mod">
          <ac:chgData name="Sarah Evans" userId="84d96db9-4018-478e-89a3-dba85e013a2b" providerId="ADAL" clId="{75355954-194E-4716-AE4E-BCEED037E051}" dt="2025-01-08T15:21:53.673" v="1921" actId="114"/>
          <ac:spMkLst>
            <pc:docMk/>
            <pc:sldMk cId="1893472342" sldId="376"/>
            <ac:spMk id="2" creationId="{28ED63C7-6C2D-4D9E-26FD-31C3D4E58938}"/>
          </ac:spMkLst>
        </pc:spChg>
        <pc:spChg chg="add mod">
          <ac:chgData name="Sarah Evans" userId="84d96db9-4018-478e-89a3-dba85e013a2b" providerId="ADAL" clId="{75355954-194E-4716-AE4E-BCEED037E051}" dt="2025-01-08T14:40:39.146" v="1152" actId="1076"/>
          <ac:spMkLst>
            <pc:docMk/>
            <pc:sldMk cId="1893472342" sldId="376"/>
            <ac:spMk id="3" creationId="{4E138586-4D49-4A1A-91DF-22F647B9E977}"/>
          </ac:spMkLst>
        </pc:spChg>
        <pc:spChg chg="mod">
          <ac:chgData name="Sarah Evans" userId="84d96db9-4018-478e-89a3-dba85e013a2b" providerId="ADAL" clId="{75355954-194E-4716-AE4E-BCEED037E051}" dt="2025-01-08T14:30:13.180" v="110" actId="1076"/>
          <ac:spMkLst>
            <pc:docMk/>
            <pc:sldMk cId="1893472342" sldId="376"/>
            <ac:spMk id="4" creationId="{A28638F6-14FB-797F-377A-FCCDB2FFAAEE}"/>
          </ac:spMkLst>
        </pc:spChg>
      </pc:sldChg>
      <pc:sldChg chg="addSp modSp add mod">
        <pc:chgData name="Sarah Evans" userId="84d96db9-4018-478e-89a3-dba85e013a2b" providerId="ADAL" clId="{75355954-194E-4716-AE4E-BCEED037E051}" dt="2025-01-08T15:31:51.289" v="1927" actId="404"/>
        <pc:sldMkLst>
          <pc:docMk/>
          <pc:sldMk cId="128682448" sldId="377"/>
        </pc:sldMkLst>
        <pc:spChg chg="mod">
          <ac:chgData name="Sarah Evans" userId="84d96db9-4018-478e-89a3-dba85e013a2b" providerId="ADAL" clId="{75355954-194E-4716-AE4E-BCEED037E051}" dt="2025-01-08T15:31:51.289" v="1927" actId="404"/>
          <ac:spMkLst>
            <pc:docMk/>
            <pc:sldMk cId="128682448" sldId="377"/>
            <ac:spMk id="2" creationId="{4DFA8757-6D79-211B-5800-281501290E48}"/>
          </ac:spMkLst>
        </pc:spChg>
        <pc:spChg chg="add mod">
          <ac:chgData name="Sarah Evans" userId="84d96db9-4018-478e-89a3-dba85e013a2b" providerId="ADAL" clId="{75355954-194E-4716-AE4E-BCEED037E051}" dt="2025-01-08T14:44:51.477" v="1228" actId="1076"/>
          <ac:spMkLst>
            <pc:docMk/>
            <pc:sldMk cId="128682448" sldId="377"/>
            <ac:spMk id="3" creationId="{2C6690C1-F809-915E-D096-E83FCCC8AF4A}"/>
          </ac:spMkLst>
        </pc:spChg>
      </pc:sldChg>
    </pc:docChg>
  </pc:docChgLst>
  <pc:docChgLst>
    <pc:chgData name="Elena Tothazan" userId="8430f142-1257-4113-a085-dbb12fe62965" providerId="ADAL" clId="{89088B4C-4DA7-454F-8114-8FF588AD568C}"/>
    <pc:docChg chg="undo custSel addSld delSld modSld sldOrd replTag">
      <pc:chgData name="Elena Tothazan" userId="8430f142-1257-4113-a085-dbb12fe62965" providerId="ADAL" clId="{89088B4C-4DA7-454F-8114-8FF588AD568C}" dt="2023-12-15T17:03:53.768" v="2356" actId="20577"/>
      <pc:docMkLst>
        <pc:docMk/>
      </pc:docMkLst>
      <pc:sldChg chg="modSp mod">
        <pc:chgData name="Elena Tothazan" userId="8430f142-1257-4113-a085-dbb12fe62965" providerId="ADAL" clId="{89088B4C-4DA7-454F-8114-8FF588AD568C}" dt="2023-12-15T15:54:48.970" v="1728" actId="20577"/>
        <pc:sldMkLst>
          <pc:docMk/>
          <pc:sldMk cId="4115296903" sldId="262"/>
        </pc:sldMkLst>
      </pc:sldChg>
      <pc:sldChg chg="delSp modSp mod">
        <pc:chgData name="Elena Tothazan" userId="8430f142-1257-4113-a085-dbb12fe62965" providerId="ADAL" clId="{89088B4C-4DA7-454F-8114-8FF588AD568C}" dt="2023-12-15T16:21:28.576" v="2037" actId="122"/>
        <pc:sldMkLst>
          <pc:docMk/>
          <pc:sldMk cId="2248553862" sldId="275"/>
        </pc:sldMkLst>
      </pc:sldChg>
      <pc:sldChg chg="delSp modSp mod">
        <pc:chgData name="Elena Tothazan" userId="8430f142-1257-4113-a085-dbb12fe62965" providerId="ADAL" clId="{89088B4C-4DA7-454F-8114-8FF588AD568C}" dt="2023-12-15T16:22:07.080" v="2042" actId="122"/>
        <pc:sldMkLst>
          <pc:docMk/>
          <pc:sldMk cId="1843661866" sldId="284"/>
        </pc:sldMkLst>
      </pc:sldChg>
      <pc:sldChg chg="addSp modSp mod setBg setClrOvrMap">
        <pc:chgData name="Elena Tothazan" userId="8430f142-1257-4113-a085-dbb12fe62965" providerId="ADAL" clId="{89088B4C-4DA7-454F-8114-8FF588AD568C}" dt="2023-12-15T15:31:53.905" v="985" actId="1076"/>
        <pc:sldMkLst>
          <pc:docMk/>
          <pc:sldMk cId="1103677493" sldId="285"/>
        </pc:sldMkLst>
      </pc:sldChg>
      <pc:sldChg chg="addSp modSp mod setBg setClrOvrMap">
        <pc:chgData name="Elena Tothazan" userId="8430f142-1257-4113-a085-dbb12fe62965" providerId="ADAL" clId="{89088B4C-4DA7-454F-8114-8FF588AD568C}" dt="2023-12-15T15:34:17.818" v="1030" actId="1076"/>
        <pc:sldMkLst>
          <pc:docMk/>
          <pc:sldMk cId="4140862808" sldId="286"/>
        </pc:sldMkLst>
      </pc:sldChg>
      <pc:sldChg chg="addSp delSp modSp add del mod setBg setClrOvrMap">
        <pc:chgData name="Elena Tothazan" userId="8430f142-1257-4113-a085-dbb12fe62965" providerId="ADAL" clId="{89088B4C-4DA7-454F-8114-8FF588AD568C}" dt="2023-12-15T15:36:07.890" v="1108" actId="1076"/>
        <pc:sldMkLst>
          <pc:docMk/>
          <pc:sldMk cId="4102311197" sldId="287"/>
        </pc:sldMkLst>
      </pc:sldChg>
      <pc:sldChg chg="addSp modSp mod setBg setClrOvrMap">
        <pc:chgData name="Elena Tothazan" userId="8430f142-1257-4113-a085-dbb12fe62965" providerId="ADAL" clId="{89088B4C-4DA7-454F-8114-8FF588AD568C}" dt="2023-12-15T15:37:51.738" v="1157" actId="1076"/>
        <pc:sldMkLst>
          <pc:docMk/>
          <pc:sldMk cId="2259544294" sldId="295"/>
        </pc:sldMkLst>
      </pc:sldChg>
      <pc:sldChg chg="delSp modSp mod modNotesTx">
        <pc:chgData name="Elena Tothazan" userId="8430f142-1257-4113-a085-dbb12fe62965" providerId="ADAL" clId="{89088B4C-4DA7-454F-8114-8FF588AD568C}" dt="2023-12-15T16:22:32.648" v="2047" actId="122"/>
        <pc:sldMkLst>
          <pc:docMk/>
          <pc:sldMk cId="1688393894" sldId="296"/>
        </pc:sldMkLst>
      </pc:sldChg>
      <pc:sldChg chg="delSp modSp mod modNotesTx">
        <pc:chgData name="Elena Tothazan" userId="8430f142-1257-4113-a085-dbb12fe62965" providerId="ADAL" clId="{89088B4C-4DA7-454F-8114-8FF588AD568C}" dt="2023-12-15T16:22:46.047" v="2051" actId="478"/>
        <pc:sldMkLst>
          <pc:docMk/>
          <pc:sldMk cId="3023246563" sldId="297"/>
        </pc:sldMkLst>
      </pc:sldChg>
      <pc:sldChg chg="addSp modSp mod setBg setClrOvrMap">
        <pc:chgData name="Elena Tothazan" userId="8430f142-1257-4113-a085-dbb12fe62965" providerId="ADAL" clId="{89088B4C-4DA7-454F-8114-8FF588AD568C}" dt="2023-12-15T15:38:43.451" v="1213" actId="1076"/>
        <pc:sldMkLst>
          <pc:docMk/>
          <pc:sldMk cId="4043573348" sldId="298"/>
        </pc:sldMkLst>
      </pc:sldChg>
      <pc:sldChg chg="delSp modSp mod modNotesTx">
        <pc:chgData name="Elena Tothazan" userId="8430f142-1257-4113-a085-dbb12fe62965" providerId="ADAL" clId="{89088B4C-4DA7-454F-8114-8FF588AD568C}" dt="2023-12-15T16:23:36.551" v="2069" actId="122"/>
        <pc:sldMkLst>
          <pc:docMk/>
          <pc:sldMk cId="1435881124" sldId="299"/>
        </pc:sldMkLst>
      </pc:sldChg>
      <pc:sldChg chg="delSp modSp mod modNotesTx">
        <pc:chgData name="Elena Tothazan" userId="8430f142-1257-4113-a085-dbb12fe62965" providerId="ADAL" clId="{89088B4C-4DA7-454F-8114-8FF588AD568C}" dt="2023-12-15T16:22:56.351" v="2053" actId="122"/>
        <pc:sldMkLst>
          <pc:docMk/>
          <pc:sldMk cId="2344357399" sldId="300"/>
        </pc:sldMkLst>
      </pc:sldChg>
      <pc:sldChg chg="delSp modSp mod">
        <pc:chgData name="Elena Tothazan" userId="8430f142-1257-4113-a085-dbb12fe62965" providerId="ADAL" clId="{89088B4C-4DA7-454F-8114-8FF588AD568C}" dt="2023-12-15T16:23:01.320" v="2055" actId="122"/>
        <pc:sldMkLst>
          <pc:docMk/>
          <pc:sldMk cId="23630849" sldId="301"/>
        </pc:sldMkLst>
      </pc:sldChg>
      <pc:sldChg chg="delSp modSp mod">
        <pc:chgData name="Elena Tothazan" userId="8430f142-1257-4113-a085-dbb12fe62965" providerId="ADAL" clId="{89088B4C-4DA7-454F-8114-8FF588AD568C}" dt="2023-12-15T16:23:11.040" v="2059" actId="122"/>
        <pc:sldMkLst>
          <pc:docMk/>
          <pc:sldMk cId="3734300805" sldId="302"/>
        </pc:sldMkLst>
      </pc:sldChg>
      <pc:sldChg chg="addSp modSp mod setBg setClrOvrMap">
        <pc:chgData name="Elena Tothazan" userId="8430f142-1257-4113-a085-dbb12fe62965" providerId="ADAL" clId="{89088B4C-4DA7-454F-8114-8FF588AD568C}" dt="2023-12-15T15:39:28.612" v="1338" actId="1076"/>
        <pc:sldMkLst>
          <pc:docMk/>
          <pc:sldMk cId="3190854949" sldId="306"/>
        </pc:sldMkLst>
      </pc:sldChg>
      <pc:sldChg chg="delSp modSp mod modNotesTx">
        <pc:chgData name="Elena Tothazan" userId="8430f142-1257-4113-a085-dbb12fe62965" providerId="ADAL" clId="{89088B4C-4DA7-454F-8114-8FF588AD568C}" dt="2023-12-15T16:23:41.080" v="2071" actId="122"/>
        <pc:sldMkLst>
          <pc:docMk/>
          <pc:sldMk cId="741327584" sldId="307"/>
        </pc:sldMkLst>
      </pc:sldChg>
      <pc:sldChg chg="addSp delSp modSp mod addAnim delAnim modNotesTx">
        <pc:chgData name="Elena Tothazan" userId="8430f142-1257-4113-a085-dbb12fe62965" providerId="ADAL" clId="{89088B4C-4DA7-454F-8114-8FF588AD568C}" dt="2023-12-15T16:26:56.030" v="2204" actId="1076"/>
        <pc:sldMkLst>
          <pc:docMk/>
          <pc:sldMk cId="1464077509" sldId="308"/>
        </pc:sldMkLst>
      </pc:sldChg>
      <pc:sldChg chg="delSp modSp mod delCm modNotesTx">
        <pc:chgData name="Elena Tothazan" userId="8430f142-1257-4113-a085-dbb12fe62965" providerId="ADAL" clId="{89088B4C-4DA7-454F-8114-8FF588AD568C}" dt="2023-12-15T16:57:01.032" v="2322"/>
        <pc:sldMkLst>
          <pc:docMk/>
          <pc:sldMk cId="2127968845" sldId="309"/>
        </pc:sldMkLst>
        <pc:extLst>
          <p:ext xmlns:p="http://schemas.openxmlformats.org/presentationml/2006/main" uri="{D6D511B9-2390-475A-947B-AFAB55BFBCF1}">
            <pc226:cmChg xmlns:pc226="http://schemas.microsoft.com/office/powerpoint/2022/06/main/command" chg="del">
              <pc226:chgData name="Elena Tothazan" userId="8430f142-1257-4113-a085-dbb12fe62965" providerId="ADAL" clId="{89088B4C-4DA7-454F-8114-8FF588AD568C}" dt="2023-12-15T16:56:55.812" v="2321"/>
              <pc2:cmMkLst xmlns:pc2="http://schemas.microsoft.com/office/powerpoint/2019/9/main/command">
                <pc:docMk/>
                <pc:sldMk cId="2127968845" sldId="309"/>
                <pc2:cmMk id="{0042AF17-E6AE-4D10-ABB7-2B66A4B5879F}"/>
              </pc2:cmMkLst>
            </pc226:cmChg>
            <pc226:cmChg xmlns:pc226="http://schemas.microsoft.com/office/powerpoint/2022/06/main/command" chg="del">
              <pc226:chgData name="Elena Tothazan" userId="8430f142-1257-4113-a085-dbb12fe62965" providerId="ADAL" clId="{89088B4C-4DA7-454F-8114-8FF588AD568C}" dt="2023-12-15T16:57:01.032" v="2322"/>
              <pc2:cmMkLst xmlns:pc2="http://schemas.microsoft.com/office/powerpoint/2019/9/main/command">
                <pc:docMk/>
                <pc:sldMk cId="2127968845" sldId="309"/>
                <pc2:cmMk id="{A2835F72-B59C-4A8A-87B6-0F21673E677A}"/>
              </pc2:cmMkLst>
            </pc226:cmChg>
          </p:ext>
        </pc:extLst>
      </pc:sldChg>
      <pc:sldChg chg="delSp modSp mod">
        <pc:chgData name="Elena Tothazan" userId="8430f142-1257-4113-a085-dbb12fe62965" providerId="ADAL" clId="{89088B4C-4DA7-454F-8114-8FF588AD568C}" dt="2023-12-15T16:22:20.279" v="2043" actId="122"/>
        <pc:sldMkLst>
          <pc:docMk/>
          <pc:sldMk cId="1193172731" sldId="313"/>
        </pc:sldMkLst>
      </pc:sldChg>
      <pc:sldChg chg="delSp modSp mod delCm">
        <pc:chgData name="Elena Tothazan" userId="8430f142-1257-4113-a085-dbb12fe62965" providerId="ADAL" clId="{89088B4C-4DA7-454F-8114-8FF588AD568C}" dt="2023-12-15T16:56:21.016" v="2319"/>
        <pc:sldMkLst>
          <pc:docMk/>
          <pc:sldMk cId="1252719619" sldId="314"/>
        </pc:sldMkLst>
        <pc:extLst>
          <p:ext xmlns:p="http://schemas.openxmlformats.org/presentationml/2006/main" uri="{D6D511B9-2390-475A-947B-AFAB55BFBCF1}">
            <pc226:cmChg xmlns:pc226="http://schemas.microsoft.com/office/powerpoint/2022/06/main/command" chg="del">
              <pc226:chgData name="Elena Tothazan" userId="8430f142-1257-4113-a085-dbb12fe62965" providerId="ADAL" clId="{89088B4C-4DA7-454F-8114-8FF588AD568C}" dt="2023-12-15T16:56:21.016" v="2319"/>
              <pc2:cmMkLst xmlns:pc2="http://schemas.microsoft.com/office/powerpoint/2019/9/main/command">
                <pc:docMk/>
                <pc:sldMk cId="1252719619" sldId="314"/>
                <pc2:cmMk id="{0738F71D-2980-4608-9666-001BCA63BF44}"/>
              </pc2:cmMkLst>
            </pc226:cmChg>
          </p:ext>
        </pc:extLst>
      </pc:sldChg>
      <pc:sldChg chg="addSp delSp modSp mod setBg setClrOvrMap">
        <pc:chgData name="Elena Tothazan" userId="8430f142-1257-4113-a085-dbb12fe62965" providerId="ADAL" clId="{89088B4C-4DA7-454F-8114-8FF588AD568C}" dt="2023-12-15T15:18:10.284" v="941" actId="26606"/>
        <pc:sldMkLst>
          <pc:docMk/>
          <pc:sldMk cId="3090553688" sldId="317"/>
        </pc:sldMkLst>
      </pc:sldChg>
      <pc:sldChg chg="delSp modSp mod modNotesTx">
        <pc:chgData name="Elena Tothazan" userId="8430f142-1257-4113-a085-dbb12fe62965" providerId="ADAL" clId="{89088B4C-4DA7-454F-8114-8FF588AD568C}" dt="2023-12-15T16:23:21.039" v="2063" actId="122"/>
        <pc:sldMkLst>
          <pc:docMk/>
          <pc:sldMk cId="2736581300" sldId="321"/>
        </pc:sldMkLst>
      </pc:sldChg>
      <pc:sldChg chg="delSp modSp mod modNotesTx">
        <pc:chgData name="Elena Tothazan" userId="8430f142-1257-4113-a085-dbb12fe62965" providerId="ADAL" clId="{89088B4C-4DA7-454F-8114-8FF588AD568C}" dt="2023-12-15T16:23:25.575" v="2065" actId="478"/>
        <pc:sldMkLst>
          <pc:docMk/>
          <pc:sldMk cId="534510712" sldId="322"/>
        </pc:sldMkLst>
      </pc:sldChg>
      <pc:sldChg chg="delCm">
        <pc:chgData name="Elena Tothazan" userId="8430f142-1257-4113-a085-dbb12fe62965" providerId="ADAL" clId="{89088B4C-4DA7-454F-8114-8FF588AD568C}" dt="2023-12-15T16:53:51.475" v="2307"/>
        <pc:sldMkLst>
          <pc:docMk/>
          <pc:sldMk cId="1687109267" sldId="323"/>
        </pc:sldMkLst>
        <pc:extLst>
          <p:ext xmlns:p="http://schemas.openxmlformats.org/presentationml/2006/main" uri="{D6D511B9-2390-475A-947B-AFAB55BFBCF1}">
            <pc226:cmChg xmlns:pc226="http://schemas.microsoft.com/office/powerpoint/2022/06/main/command" chg="del">
              <pc226:chgData name="Elena Tothazan" userId="8430f142-1257-4113-a085-dbb12fe62965" providerId="ADAL" clId="{89088B4C-4DA7-454F-8114-8FF588AD568C}" dt="2023-12-15T16:53:51.475" v="2307"/>
              <pc2:cmMkLst xmlns:pc2="http://schemas.microsoft.com/office/powerpoint/2019/9/main/command">
                <pc:docMk/>
                <pc:sldMk cId="1687109267" sldId="323"/>
                <pc2:cmMk id="{699DA556-C725-4CA9-BBBA-3074C092D94F}"/>
              </pc2:cmMkLst>
            </pc226:cmChg>
          </p:ext>
        </pc:extLst>
      </pc:sldChg>
      <pc:sldChg chg="modSp mod delCm modCm modNotesTx">
        <pc:chgData name="Elena Tothazan" userId="8430f142-1257-4113-a085-dbb12fe62965" providerId="ADAL" clId="{89088B4C-4DA7-454F-8114-8FF588AD568C}" dt="2023-12-15T17:02:47.027" v="2341" actId="20577"/>
        <pc:sldMkLst>
          <pc:docMk/>
          <pc:sldMk cId="52158156" sldId="325"/>
        </pc:sldMkLst>
        <pc:extLst>
          <p:ext xmlns:p="http://schemas.openxmlformats.org/presentationml/2006/main" uri="{D6D511B9-2390-475A-947B-AFAB55BFBCF1}">
            <pc226:cmChg xmlns:pc226="http://schemas.microsoft.com/office/powerpoint/2022/06/main/command" chg="del mod">
              <pc226:chgData name="Elena Tothazan" userId="8430f142-1257-4113-a085-dbb12fe62965" providerId="ADAL" clId="{89088B4C-4DA7-454F-8114-8FF588AD568C}" dt="2023-12-15T16:54:28.416" v="2309"/>
              <pc2:cmMkLst xmlns:pc2="http://schemas.microsoft.com/office/powerpoint/2019/9/main/command">
                <pc:docMk/>
                <pc:sldMk cId="52158156" sldId="325"/>
                <pc2:cmMk id="{9ED8DAB6-8966-483D-984C-FE175FC1B0FC}"/>
              </pc2:cmMkLst>
            </pc226:cmChg>
          </p:ext>
        </pc:extLst>
      </pc:sldChg>
      <pc:sldChg chg="delCm">
        <pc:chgData name="Elena Tothazan" userId="8430f142-1257-4113-a085-dbb12fe62965" providerId="ADAL" clId="{89088B4C-4DA7-454F-8114-8FF588AD568C}" dt="2023-12-15T17:01:32.641" v="2338"/>
        <pc:sldMkLst>
          <pc:docMk/>
          <pc:sldMk cId="4006551716" sldId="326"/>
        </pc:sldMkLst>
        <pc:extLst>
          <p:ext xmlns:p="http://schemas.openxmlformats.org/presentationml/2006/main" uri="{D6D511B9-2390-475A-947B-AFAB55BFBCF1}">
            <pc226:cmChg xmlns:pc226="http://schemas.microsoft.com/office/powerpoint/2022/06/main/command" chg="del">
              <pc226:chgData name="Elena Tothazan" userId="8430f142-1257-4113-a085-dbb12fe62965" providerId="ADAL" clId="{89088B4C-4DA7-454F-8114-8FF588AD568C}" dt="2023-12-15T16:54:52.447" v="2313"/>
              <pc2:cmMkLst xmlns:pc2="http://schemas.microsoft.com/office/powerpoint/2019/9/main/command">
                <pc:docMk/>
                <pc:sldMk cId="4006551716" sldId="326"/>
                <pc2:cmMk id="{63114967-1CE3-407D-88BA-AF26500233C9}"/>
              </pc2:cmMkLst>
            </pc226:cmChg>
            <pc226:cmChg xmlns:pc226="http://schemas.microsoft.com/office/powerpoint/2022/06/main/command" chg="del">
              <pc226:chgData name="Elena Tothazan" userId="8430f142-1257-4113-a085-dbb12fe62965" providerId="ADAL" clId="{89088B4C-4DA7-454F-8114-8FF588AD568C}" dt="2023-12-15T16:54:56.626" v="2314"/>
              <pc2:cmMkLst xmlns:pc2="http://schemas.microsoft.com/office/powerpoint/2019/9/main/command">
                <pc:docMk/>
                <pc:sldMk cId="4006551716" sldId="326"/>
                <pc2:cmMk id="{026BE771-6D97-47EA-875B-C1D245CB6DA5}"/>
              </pc2:cmMkLst>
            </pc226:cmChg>
            <pc226:cmChg xmlns:pc226="http://schemas.microsoft.com/office/powerpoint/2022/06/main/command" chg="del">
              <pc226:chgData name="Elena Tothazan" userId="8430f142-1257-4113-a085-dbb12fe62965" providerId="ADAL" clId="{89088B4C-4DA7-454F-8114-8FF588AD568C}" dt="2023-12-15T17:01:32.641" v="2338"/>
              <pc2:cmMkLst xmlns:pc2="http://schemas.microsoft.com/office/powerpoint/2019/9/main/command">
                <pc:docMk/>
                <pc:sldMk cId="4006551716" sldId="326"/>
                <pc2:cmMk id="{101968FA-49D7-4E98-AC8F-E2687B1168D5}"/>
              </pc2:cmMkLst>
            </pc226:cmChg>
          </p:ext>
        </pc:extLst>
      </pc:sldChg>
      <pc:sldChg chg="delCm">
        <pc:chgData name="Elena Tothazan" userId="8430f142-1257-4113-a085-dbb12fe62965" providerId="ADAL" clId="{89088B4C-4DA7-454F-8114-8FF588AD568C}" dt="2023-12-15T16:55:29.663" v="2316"/>
        <pc:sldMkLst>
          <pc:docMk/>
          <pc:sldMk cId="2354639990" sldId="327"/>
        </pc:sldMkLst>
        <pc:extLst>
          <p:ext xmlns:p="http://schemas.openxmlformats.org/presentationml/2006/main" uri="{D6D511B9-2390-475A-947B-AFAB55BFBCF1}">
            <pc226:cmChg xmlns:pc226="http://schemas.microsoft.com/office/powerpoint/2022/06/main/command" chg="del">
              <pc226:chgData name="Elena Tothazan" userId="8430f142-1257-4113-a085-dbb12fe62965" providerId="ADAL" clId="{89088B4C-4DA7-454F-8114-8FF588AD568C}" dt="2023-12-15T16:55:29.663" v="2316"/>
              <pc2:cmMkLst xmlns:pc2="http://schemas.microsoft.com/office/powerpoint/2019/9/main/command">
                <pc:docMk/>
                <pc:sldMk cId="2354639990" sldId="327"/>
                <pc2:cmMk id="{8F5AE089-1ACB-4EA1-8C8D-91CA6407D7D8}"/>
              </pc2:cmMkLst>
            </pc226:cmChg>
          </p:ext>
        </pc:extLst>
      </pc:sldChg>
      <pc:sldChg chg="modSp mod">
        <pc:chgData name="Elena Tothazan" userId="8430f142-1257-4113-a085-dbb12fe62965" providerId="ADAL" clId="{89088B4C-4DA7-454F-8114-8FF588AD568C}" dt="2023-12-15T16:43:06.999" v="2303" actId="1076"/>
        <pc:sldMkLst>
          <pc:docMk/>
          <pc:sldMk cId="1332039218" sldId="334"/>
        </pc:sldMkLst>
      </pc:sldChg>
      <pc:sldChg chg="modSp mod delCm modNotesTx">
        <pc:chgData name="Elena Tothazan" userId="8430f142-1257-4113-a085-dbb12fe62965" providerId="ADAL" clId="{89088B4C-4DA7-454F-8114-8FF588AD568C}" dt="2023-12-15T17:03:53.768" v="2356" actId="20577"/>
        <pc:sldMkLst>
          <pc:docMk/>
          <pc:sldMk cId="2464936546" sldId="338"/>
        </pc:sldMkLst>
        <pc:extLst>
          <p:ext xmlns:p="http://schemas.openxmlformats.org/presentationml/2006/main" uri="{D6D511B9-2390-475A-947B-AFAB55BFBCF1}">
            <pc226:cmChg xmlns:pc226="http://schemas.microsoft.com/office/powerpoint/2022/06/main/command" chg="del">
              <pc226:chgData name="Elena Tothazan" userId="8430f142-1257-4113-a085-dbb12fe62965" providerId="ADAL" clId="{89088B4C-4DA7-454F-8114-8FF588AD568C}" dt="2023-12-15T16:55:53.265" v="2317"/>
              <pc2:cmMkLst xmlns:pc2="http://schemas.microsoft.com/office/powerpoint/2019/9/main/command">
                <pc:docMk/>
                <pc:sldMk cId="2464936546" sldId="338"/>
                <pc2:cmMk id="{7BFF139E-ABCA-43E8-8059-D39E121F2C54}"/>
              </pc2:cmMkLst>
            </pc226:cmChg>
          </p:ext>
        </pc:extLst>
      </pc:sldChg>
      <pc:sldChg chg="delSp modSp mod modNotesTx">
        <pc:chgData name="Elena Tothazan" userId="8430f142-1257-4113-a085-dbb12fe62965" providerId="ADAL" clId="{89088B4C-4DA7-454F-8114-8FF588AD568C}" dt="2023-12-15T16:24:07.982" v="2079" actId="1076"/>
        <pc:sldMkLst>
          <pc:docMk/>
          <pc:sldMk cId="580765799" sldId="339"/>
        </pc:sldMkLst>
      </pc:sldChg>
      <pc:sldChg chg="delSp modSp mod modNotesTx">
        <pc:chgData name="Elena Tothazan" userId="8430f142-1257-4113-a085-dbb12fe62965" providerId="ADAL" clId="{89088B4C-4DA7-454F-8114-8FF588AD568C}" dt="2023-12-15T16:23:06.551" v="2057" actId="122"/>
        <pc:sldMkLst>
          <pc:docMk/>
          <pc:sldMk cId="3215217032" sldId="342"/>
        </pc:sldMkLst>
      </pc:sldChg>
      <pc:sldChg chg="delSp modSp mod modNotesTx">
        <pc:chgData name="Elena Tothazan" userId="8430f142-1257-4113-a085-dbb12fe62965" providerId="ADAL" clId="{89088B4C-4DA7-454F-8114-8FF588AD568C}" dt="2023-12-15T16:24:18.030" v="2083" actId="1076"/>
        <pc:sldMkLst>
          <pc:docMk/>
          <pc:sldMk cId="277772455" sldId="343"/>
        </pc:sldMkLst>
      </pc:sldChg>
      <pc:sldChg chg="delSp modSp mod modNotesTx">
        <pc:chgData name="Elena Tothazan" userId="8430f142-1257-4113-a085-dbb12fe62965" providerId="ADAL" clId="{89088B4C-4DA7-454F-8114-8FF588AD568C}" dt="2023-12-15T16:23:30.151" v="2067" actId="122"/>
        <pc:sldMkLst>
          <pc:docMk/>
          <pc:sldMk cId="2596364784" sldId="344"/>
        </pc:sldMkLst>
      </pc:sldChg>
      <pc:sldChg chg="addSp modSp mod">
        <pc:chgData name="Elena Tothazan" userId="8430f142-1257-4113-a085-dbb12fe62965" providerId="ADAL" clId="{89088B4C-4DA7-454F-8114-8FF588AD568C}" dt="2023-12-15T14:54:08.924" v="6" actId="1076"/>
        <pc:sldMkLst>
          <pc:docMk/>
          <pc:sldMk cId="1949446228" sldId="349"/>
        </pc:sldMkLst>
      </pc:sldChg>
      <pc:sldChg chg="addSp delSp modSp mod">
        <pc:chgData name="Elena Tothazan" userId="8430f142-1257-4113-a085-dbb12fe62965" providerId="ADAL" clId="{89088B4C-4DA7-454F-8114-8FF588AD568C}" dt="2023-12-15T16:34:03.718" v="2240" actId="9405"/>
        <pc:sldMkLst>
          <pc:docMk/>
          <pc:sldMk cId="1350103430" sldId="351"/>
        </pc:sldMkLst>
      </pc:sldChg>
      <pc:sldChg chg="delSp modSp add del mod">
        <pc:chgData name="Elena Tothazan" userId="8430f142-1257-4113-a085-dbb12fe62965" providerId="ADAL" clId="{89088B4C-4DA7-454F-8114-8FF588AD568C}" dt="2023-12-15T16:19:58.911" v="1998" actId="14100"/>
        <pc:sldMkLst>
          <pc:docMk/>
          <pc:sldMk cId="667790873" sldId="352"/>
        </pc:sldMkLst>
      </pc:sldChg>
      <pc:sldChg chg="delSp modSp mod delCm modNotesTx">
        <pc:chgData name="Elena Tothazan" userId="8430f142-1257-4113-a085-dbb12fe62965" providerId="ADAL" clId="{89088B4C-4DA7-454F-8114-8FF588AD568C}" dt="2023-12-15T16:56:28.104" v="2320"/>
        <pc:sldMkLst>
          <pc:docMk/>
          <pc:sldMk cId="537941091" sldId="356"/>
        </pc:sldMkLst>
        <pc:extLst>
          <p:ext xmlns:p="http://schemas.openxmlformats.org/presentationml/2006/main" uri="{D6D511B9-2390-475A-947B-AFAB55BFBCF1}">
            <pc226:cmChg xmlns:pc226="http://schemas.microsoft.com/office/powerpoint/2022/06/main/command" chg="del">
              <pc226:chgData name="Elena Tothazan" userId="8430f142-1257-4113-a085-dbb12fe62965" providerId="ADAL" clId="{89088B4C-4DA7-454F-8114-8FF588AD568C}" dt="2023-12-15T16:56:28.104" v="2320"/>
              <pc2:cmMkLst xmlns:pc2="http://schemas.microsoft.com/office/powerpoint/2019/9/main/command">
                <pc:docMk/>
                <pc:sldMk cId="537941091" sldId="356"/>
                <pc2:cmMk id="{C631C469-D84B-4428-9B7B-8AE098A72C56}"/>
              </pc2:cmMkLst>
            </pc226:cmChg>
          </p:ext>
        </pc:extLst>
      </pc:sldChg>
      <pc:sldChg chg="delSp modSp add del mod delAnim">
        <pc:chgData name="Elena Tothazan" userId="8430f142-1257-4113-a085-dbb12fe62965" providerId="ADAL" clId="{89088B4C-4DA7-454F-8114-8FF588AD568C}" dt="2023-12-15T16:20:10.894" v="2003" actId="14100"/>
        <pc:sldMkLst>
          <pc:docMk/>
          <pc:sldMk cId="598280117" sldId="360"/>
        </pc:sldMkLst>
      </pc:sldChg>
      <pc:sldChg chg="addSp delSp modSp add del mod delAnim modAnim">
        <pc:chgData name="Elena Tothazan" userId="8430f142-1257-4113-a085-dbb12fe62965" providerId="ADAL" clId="{89088B4C-4DA7-454F-8114-8FF588AD568C}" dt="2023-12-15T16:35:23.973" v="2268" actId="478"/>
        <pc:sldMkLst>
          <pc:docMk/>
          <pc:sldMk cId="1735412128" sldId="361"/>
        </pc:sldMkLst>
      </pc:sldChg>
      <pc:sldChg chg="delCm">
        <pc:chgData name="Elena Tothazan" userId="8430f142-1257-4113-a085-dbb12fe62965" providerId="ADAL" clId="{89088B4C-4DA7-454F-8114-8FF588AD568C}" dt="2023-12-15T16:55:23.769" v="2315"/>
        <pc:sldMkLst>
          <pc:docMk/>
          <pc:sldMk cId="1551681314" sldId="362"/>
        </pc:sldMkLst>
        <pc:extLst>
          <p:ext xmlns:p="http://schemas.openxmlformats.org/presentationml/2006/main" uri="{D6D511B9-2390-475A-947B-AFAB55BFBCF1}">
            <pc226:cmChg xmlns:pc226="http://schemas.microsoft.com/office/powerpoint/2022/06/main/command" chg="del">
              <pc226:chgData name="Elena Tothazan" userId="8430f142-1257-4113-a085-dbb12fe62965" providerId="ADAL" clId="{89088B4C-4DA7-454F-8114-8FF588AD568C}" dt="2023-12-15T16:55:23.769" v="2315"/>
              <pc2:cmMkLst xmlns:pc2="http://schemas.microsoft.com/office/powerpoint/2019/9/main/command">
                <pc:docMk/>
                <pc:sldMk cId="1551681314" sldId="362"/>
                <pc2:cmMk id="{5AFF4EEA-869C-4108-9E05-9A61C3AE7282}"/>
              </pc2:cmMkLst>
            </pc226:cmChg>
          </p:ext>
        </pc:extLst>
      </pc:sldChg>
      <pc:sldChg chg="addSp modSp mod">
        <pc:chgData name="Elena Tothazan" userId="8430f142-1257-4113-a085-dbb12fe62965" providerId="ADAL" clId="{89088B4C-4DA7-454F-8114-8FF588AD568C}" dt="2023-12-15T14:54:50.212" v="10" actId="1076"/>
        <pc:sldMkLst>
          <pc:docMk/>
          <pc:sldMk cId="748513036" sldId="364"/>
        </pc:sldMkLst>
      </pc:sldChg>
      <pc:sldChg chg="add del modNotesTx">
        <pc:chgData name="Elena Tothazan" userId="8430f142-1257-4113-a085-dbb12fe62965" providerId="ADAL" clId="{89088B4C-4DA7-454F-8114-8FF588AD568C}" dt="2023-12-15T15:42:11.202" v="1341" actId="47"/>
        <pc:sldMkLst>
          <pc:docMk/>
          <pc:sldMk cId="902370891" sldId="365"/>
        </pc:sldMkLst>
      </pc:sldChg>
      <pc:sldChg chg="delSp add del setBg delDesignElem">
        <pc:chgData name="Elena Tothazan" userId="8430f142-1257-4113-a085-dbb12fe62965" providerId="ADAL" clId="{89088B4C-4DA7-454F-8114-8FF588AD568C}" dt="2023-12-15T15:35:17.273" v="1041" actId="47"/>
        <pc:sldMkLst>
          <pc:docMk/>
          <pc:sldMk cId="2522976101" sldId="365"/>
        </pc:sldMkLst>
      </pc:sldChg>
      <pc:sldChg chg="delSp modSp add mod">
        <pc:chgData name="Elena Tothazan" userId="8430f142-1257-4113-a085-dbb12fe62965" providerId="ADAL" clId="{89088B4C-4DA7-454F-8114-8FF588AD568C}" dt="2023-12-15T16:59:28.687" v="2325" actId="1076"/>
        <pc:sldMkLst>
          <pc:docMk/>
          <pc:sldMk cId="2871159676" sldId="365"/>
        </pc:sldMkLst>
      </pc:sldChg>
      <pc:sldChg chg="addSp delSp modSp add del mod setBg replTag delTag modNotesTx">
        <pc:chgData name="Elena Tothazan" userId="8430f142-1257-4113-a085-dbb12fe62965" providerId="ADAL" clId="{89088B4C-4DA7-454F-8114-8FF588AD568C}" dt="2023-12-15T16:17:56.609" v="1954" actId="47"/>
        <pc:sldMkLst>
          <pc:docMk/>
          <pc:sldMk cId="2935921183" sldId="365"/>
        </pc:sldMkLst>
      </pc:sldChg>
      <pc:sldChg chg="add del">
        <pc:chgData name="Elena Tothazan" userId="8430f142-1257-4113-a085-dbb12fe62965" providerId="ADAL" clId="{89088B4C-4DA7-454F-8114-8FF588AD568C}" dt="2023-12-15T16:59:36.792" v="2326" actId="47"/>
        <pc:sldMkLst>
          <pc:docMk/>
          <pc:sldMk cId="74319006" sldId="366"/>
        </pc:sldMkLst>
      </pc:sldChg>
      <pc:sldChg chg="addSp delSp add del setBg delDesignElem">
        <pc:chgData name="Elena Tothazan" userId="8430f142-1257-4113-a085-dbb12fe62965" providerId="ADAL" clId="{89088B4C-4DA7-454F-8114-8FF588AD568C}" dt="2023-12-15T15:35:12.254" v="1038"/>
        <pc:sldMkLst>
          <pc:docMk/>
          <pc:sldMk cId="139988778" sldId="366"/>
        </pc:sldMkLst>
      </pc:sldChg>
      <pc:sldChg chg="addSp delSp modSp add del mod setBg replTag delTag modNotesTx">
        <pc:chgData name="Elena Tothazan" userId="8430f142-1257-4113-a085-dbb12fe62965" providerId="ADAL" clId="{89088B4C-4DA7-454F-8114-8FF588AD568C}" dt="2023-12-15T16:17:40.679" v="1940"/>
        <pc:sldMkLst>
          <pc:docMk/>
          <pc:sldMk cId="2314666991" sldId="366"/>
        </pc:sldMkLst>
      </pc:sldChg>
      <pc:sldChg chg="addSp delSp modSp add del mod setBg replTag delTag modNotesTx">
        <pc:chgData name="Elena Tothazan" userId="8430f142-1257-4113-a085-dbb12fe62965" providerId="ADAL" clId="{89088B4C-4DA7-454F-8114-8FF588AD568C}" dt="2023-12-15T16:17:29.559" v="1922"/>
        <pc:sldMkLst>
          <pc:docMk/>
          <pc:sldMk cId="2588170873" sldId="367"/>
        </pc:sldMkLst>
      </pc:sldChg>
      <pc:sldChg chg="add del">
        <pc:chgData name="Elena Tothazan" userId="8430f142-1257-4113-a085-dbb12fe62965" providerId="ADAL" clId="{89088B4C-4DA7-454F-8114-8FF588AD568C}" dt="2023-12-15T16:59:44.225" v="2330" actId="47"/>
        <pc:sldMkLst>
          <pc:docMk/>
          <pc:sldMk cId="3060026278" sldId="367"/>
        </pc:sldMkLst>
      </pc:sldChg>
      <pc:sldChg chg="modSp add del mod">
        <pc:chgData name="Elena Tothazan" userId="8430f142-1257-4113-a085-dbb12fe62965" providerId="ADAL" clId="{89088B4C-4DA7-454F-8114-8FF588AD568C}" dt="2023-12-15T16:59:49.990" v="2332" actId="47"/>
        <pc:sldMkLst>
          <pc:docMk/>
          <pc:sldMk cId="1894218866" sldId="368"/>
        </pc:sldMkLst>
      </pc:sldChg>
      <pc:sldChg chg="add del">
        <pc:chgData name="Elena Tothazan" userId="8430f142-1257-4113-a085-dbb12fe62965" providerId="ADAL" clId="{89088B4C-4DA7-454F-8114-8FF588AD568C}" dt="2023-12-15T16:59:54.361" v="2334" actId="47"/>
        <pc:sldMkLst>
          <pc:docMk/>
          <pc:sldMk cId="350132773" sldId="369"/>
        </pc:sldMkLst>
      </pc:sldChg>
      <pc:sldChg chg="add del">
        <pc:chgData name="Elena Tothazan" userId="8430f142-1257-4113-a085-dbb12fe62965" providerId="ADAL" clId="{89088B4C-4DA7-454F-8114-8FF588AD568C}" dt="2023-12-15T16:59:59.394" v="2336" actId="47"/>
        <pc:sldMkLst>
          <pc:docMk/>
          <pc:sldMk cId="3747768016" sldId="370"/>
        </pc:sldMkLst>
      </pc:sldChg>
      <pc:sldChg chg="add ord">
        <pc:chgData name="Elena Tothazan" userId="8430f142-1257-4113-a085-dbb12fe62965" providerId="ADAL" clId="{89088B4C-4DA7-454F-8114-8FF588AD568C}" dt="2023-12-15T16:59:40.234" v="2329"/>
        <pc:sldMkLst>
          <pc:docMk/>
          <pc:sldMk cId="2665258682" sldId="371"/>
        </pc:sldMkLst>
      </pc:sldChg>
      <pc:sldChg chg="add">
        <pc:chgData name="Elena Tothazan" userId="8430f142-1257-4113-a085-dbb12fe62965" providerId="ADAL" clId="{89088B4C-4DA7-454F-8114-8FF588AD568C}" dt="2023-12-15T16:59:45.349" v="2331"/>
        <pc:sldMkLst>
          <pc:docMk/>
          <pc:sldMk cId="31773602" sldId="372"/>
        </pc:sldMkLst>
      </pc:sldChg>
      <pc:sldChg chg="add">
        <pc:chgData name="Elena Tothazan" userId="8430f142-1257-4113-a085-dbb12fe62965" providerId="ADAL" clId="{89088B4C-4DA7-454F-8114-8FF588AD568C}" dt="2023-12-15T16:59:50.980" v="2333"/>
        <pc:sldMkLst>
          <pc:docMk/>
          <pc:sldMk cId="3478844818" sldId="373"/>
        </pc:sldMkLst>
      </pc:sldChg>
      <pc:sldChg chg="add">
        <pc:chgData name="Elena Tothazan" userId="8430f142-1257-4113-a085-dbb12fe62965" providerId="ADAL" clId="{89088B4C-4DA7-454F-8114-8FF588AD568C}" dt="2023-12-15T16:59:55.444" v="2335"/>
        <pc:sldMkLst>
          <pc:docMk/>
          <pc:sldMk cId="1854121069" sldId="374"/>
        </pc:sldMkLst>
      </pc:sldChg>
      <pc:sldChg chg="add">
        <pc:chgData name="Elena Tothazan" userId="8430f142-1257-4113-a085-dbb12fe62965" providerId="ADAL" clId="{89088B4C-4DA7-454F-8114-8FF588AD568C}" dt="2023-12-15T17:00:00.339" v="2337"/>
        <pc:sldMkLst>
          <pc:docMk/>
          <pc:sldMk cId="2652031998" sldId="375"/>
        </pc:sldMkLst>
      </pc:sldChg>
    </pc:docChg>
  </pc:docChgLst>
  <pc:docChgLst>
    <pc:chgData name="Elena Tothazan" userId="S::etothazan@usccb.org::8430f142-1257-4113-a085-dbb12fe62965" providerId="AD" clId="Web-{49AFEBFA-A502-D4FA-2DB1-5CD843A5C1B4}"/>
    <pc:docChg chg="delSld modSld">
      <pc:chgData name="Elena Tothazan" userId="S::etothazan@usccb.org::8430f142-1257-4113-a085-dbb12fe62965" providerId="AD" clId="Web-{49AFEBFA-A502-D4FA-2DB1-5CD843A5C1B4}" dt="2023-05-18T19:13:09.925" v="20"/>
      <pc:docMkLst>
        <pc:docMk/>
      </pc:docMkLst>
      <pc:sldChg chg="del">
        <pc:chgData name="Elena Tothazan" userId="S::etothazan@usccb.org::8430f142-1257-4113-a085-dbb12fe62965" providerId="AD" clId="Web-{49AFEBFA-A502-D4FA-2DB1-5CD843A5C1B4}" dt="2023-05-18T19:10:52" v="0"/>
        <pc:sldMkLst>
          <pc:docMk/>
          <pc:sldMk cId="977105748" sldId="261"/>
        </pc:sldMkLst>
      </pc:sldChg>
      <pc:sldChg chg="modSp modNotes">
        <pc:chgData name="Elena Tothazan" userId="S::etothazan@usccb.org::8430f142-1257-4113-a085-dbb12fe62965" providerId="AD" clId="Web-{49AFEBFA-A502-D4FA-2DB1-5CD843A5C1B4}" dt="2023-05-18T19:13:09.925" v="20"/>
        <pc:sldMkLst>
          <pc:docMk/>
          <pc:sldMk cId="3090553688" sldId="317"/>
        </pc:sldMkLst>
      </pc:sldChg>
    </pc:docChg>
  </pc:docChgLst>
  <pc:docChgLst>
    <pc:chgData name="Amy Krach" userId="S::akrach@usccb.org::8cef5a7c-3de5-4ec2-9702-732fd9214468" providerId="AD" clId="Web-{FFB851BB-DAAB-0AD7-09CB-84B9D36639B8}"/>
    <pc:docChg chg="addSld delSld modSld sldOrd">
      <pc:chgData name="Amy Krach" userId="S::akrach@usccb.org::8cef5a7c-3de5-4ec2-9702-732fd9214468" providerId="AD" clId="Web-{FFB851BB-DAAB-0AD7-09CB-84B9D36639B8}" dt="2023-04-25T20:58:25.931" v="447" actId="20577"/>
      <pc:docMkLst>
        <pc:docMk/>
      </pc:docMkLst>
      <pc:sldChg chg="modSp">
        <pc:chgData name="Amy Krach" userId="S::akrach@usccb.org::8cef5a7c-3de5-4ec2-9702-732fd9214468" providerId="AD" clId="Web-{FFB851BB-DAAB-0AD7-09CB-84B9D36639B8}" dt="2023-04-25T20:36:24.423" v="356" actId="20577"/>
        <pc:sldMkLst>
          <pc:docMk/>
          <pc:sldMk cId="3417049826" sldId="274"/>
        </pc:sldMkLst>
      </pc:sldChg>
      <pc:sldChg chg="modSp">
        <pc:chgData name="Amy Krach" userId="S::akrach@usccb.org::8cef5a7c-3de5-4ec2-9702-732fd9214468" providerId="AD" clId="Web-{FFB851BB-DAAB-0AD7-09CB-84B9D36639B8}" dt="2023-04-25T14:02:15.210" v="5" actId="1076"/>
        <pc:sldMkLst>
          <pc:docMk/>
          <pc:sldMk cId="2248553862" sldId="275"/>
        </pc:sldMkLst>
      </pc:sldChg>
      <pc:sldChg chg="addSp delSp modSp addAnim delAnim modCm">
        <pc:chgData name="Amy Krach" userId="S::akrach@usccb.org::8cef5a7c-3de5-4ec2-9702-732fd9214468" providerId="AD" clId="Web-{FFB851BB-DAAB-0AD7-09CB-84B9D36639B8}" dt="2023-04-25T20:58:25.931" v="447" actId="20577"/>
        <pc:sldMkLst>
          <pc:docMk/>
          <pc:sldMk cId="1687109267" sldId="323"/>
        </pc:sldMkLst>
        <pc:extLst>
          <p:ext xmlns:p="http://schemas.openxmlformats.org/presentationml/2006/main" uri="{D6D511B9-2390-475A-947B-AFAB55BFBCF1}">
            <pc226:cmChg xmlns:pc226="http://schemas.microsoft.com/office/powerpoint/2022/06/main/command" chg="mod">
              <pc226:chgData name="Amy Krach" userId="S::akrach@usccb.org::8cef5a7c-3de5-4ec2-9702-732fd9214468" providerId="AD" clId="Web-{FFB851BB-DAAB-0AD7-09CB-84B9D36639B8}" dt="2023-04-25T20:57:38.132" v="442" actId="20577"/>
              <pc2:cmMkLst xmlns:pc2="http://schemas.microsoft.com/office/powerpoint/2019/9/main/command">
                <pc:docMk/>
                <pc:sldMk cId="1687109267" sldId="323"/>
                <pc2:cmMk id="{699DA556-C725-4CA9-BBBA-3074C092D94F}"/>
              </pc2:cmMkLst>
            </pc226:cmChg>
          </p:ext>
        </pc:extLst>
      </pc:sldChg>
      <pc:sldChg chg="modCm">
        <pc:chgData name="Amy Krach" userId="S::akrach@usccb.org::8cef5a7c-3de5-4ec2-9702-732fd9214468" providerId="AD" clId="Web-{FFB851BB-DAAB-0AD7-09CB-84B9D36639B8}" dt="2023-04-25T14:01:38.350" v="1"/>
        <pc:sldMkLst>
          <pc:docMk/>
          <pc:sldMk cId="4006551716" sldId="326"/>
        </pc:sldMkLst>
        <pc:extLst>
          <p:ext xmlns:p="http://schemas.openxmlformats.org/presentationml/2006/main" uri="{D6D511B9-2390-475A-947B-AFAB55BFBCF1}">
            <pc226:cmChg xmlns:pc226="http://schemas.microsoft.com/office/powerpoint/2022/06/main/command" chg="mod">
              <pc226:chgData name="Amy Krach" userId="S::akrach@usccb.org::8cef5a7c-3de5-4ec2-9702-732fd9214468" providerId="AD" clId="Web-{FFB851BB-DAAB-0AD7-09CB-84B9D36639B8}" dt="2023-04-25T14:01:38.350" v="1"/>
              <pc2:cmMkLst xmlns:pc2="http://schemas.microsoft.com/office/powerpoint/2019/9/main/command">
                <pc:docMk/>
                <pc:sldMk cId="4006551716" sldId="326"/>
                <pc2:cmMk id="{63114967-1CE3-407D-88BA-AF26500233C9}"/>
              </pc2:cmMkLst>
            </pc226:cmChg>
            <pc226:cmChg xmlns:pc226="http://schemas.microsoft.com/office/powerpoint/2022/06/main/command" chg="mod">
              <pc226:chgData name="Amy Krach" userId="S::akrach@usccb.org::8cef5a7c-3de5-4ec2-9702-732fd9214468" providerId="AD" clId="Web-{FFB851BB-DAAB-0AD7-09CB-84B9D36639B8}" dt="2023-04-25T14:01:35.521" v="0"/>
              <pc2:cmMkLst xmlns:pc2="http://schemas.microsoft.com/office/powerpoint/2019/9/main/command">
                <pc:docMk/>
                <pc:sldMk cId="4006551716" sldId="326"/>
                <pc2:cmMk id="{026BE771-6D97-47EA-875B-C1D245CB6DA5}"/>
              </pc2:cmMkLst>
            </pc226:cmChg>
          </p:ext>
        </pc:extLst>
      </pc:sldChg>
      <pc:sldChg chg="modSp">
        <pc:chgData name="Amy Krach" userId="S::akrach@usccb.org::8cef5a7c-3de5-4ec2-9702-732fd9214468" providerId="AD" clId="Web-{FFB851BB-DAAB-0AD7-09CB-84B9D36639B8}" dt="2023-04-25T14:03:42.541" v="9" actId="20577"/>
        <pc:sldMkLst>
          <pc:docMk/>
          <pc:sldMk cId="2446202690" sldId="331"/>
        </pc:sldMkLst>
      </pc:sldChg>
      <pc:sldChg chg="delSp modSp modCm modNotes">
        <pc:chgData name="Amy Krach" userId="S::akrach@usccb.org::8cef5a7c-3de5-4ec2-9702-732fd9214468" providerId="AD" clId="Web-{FFB851BB-DAAB-0AD7-09CB-84B9D36639B8}" dt="2023-04-25T17:47:29.367" v="343"/>
        <pc:sldMkLst>
          <pc:docMk/>
          <pc:sldMk cId="758407964" sldId="332"/>
        </pc:sldMkLst>
        <pc:extLst>
          <p:ext xmlns:p="http://schemas.openxmlformats.org/presentationml/2006/main" uri="{D6D511B9-2390-475A-947B-AFAB55BFBCF1}">
            <pc226:cmChg xmlns:pc226="http://schemas.microsoft.com/office/powerpoint/2022/06/main/command" chg="mod">
              <pc226:chgData name="Amy Krach" userId="S::akrach@usccb.org::8cef5a7c-3de5-4ec2-9702-732fd9214468" providerId="AD" clId="Web-{FFB851BB-DAAB-0AD7-09CB-84B9D36639B8}" dt="2023-04-25T17:47:29.367" v="343"/>
              <pc2:cmMkLst xmlns:pc2="http://schemas.microsoft.com/office/powerpoint/2019/9/main/command">
                <pc:docMk/>
                <pc:sldMk cId="758407964" sldId="332"/>
                <pc2:cmMk id="{6D45D64A-9F13-4717-BB1F-68ED702C153A}"/>
              </pc2:cmMkLst>
            </pc226:cmChg>
          </p:ext>
        </pc:extLst>
      </pc:sldChg>
      <pc:sldChg chg="modSp ord modCm">
        <pc:chgData name="Amy Krach" userId="S::akrach@usccb.org::8cef5a7c-3de5-4ec2-9702-732fd9214468" providerId="AD" clId="Web-{FFB851BB-DAAB-0AD7-09CB-84B9D36639B8}" dt="2023-04-25T14:34:21.367" v="90" actId="20577"/>
        <pc:sldMkLst>
          <pc:docMk/>
          <pc:sldMk cId="2464936546" sldId="338"/>
        </pc:sldMkLst>
        <pc:extLst>
          <p:ext xmlns:p="http://schemas.openxmlformats.org/presentationml/2006/main" uri="{D6D511B9-2390-475A-947B-AFAB55BFBCF1}">
            <pc226:cmChg xmlns:pc226="http://schemas.microsoft.com/office/powerpoint/2022/06/main/command" chg="mod">
              <pc226:chgData name="Amy Krach" userId="S::akrach@usccb.org::8cef5a7c-3de5-4ec2-9702-732fd9214468" providerId="AD" clId="Web-{FFB851BB-DAAB-0AD7-09CB-84B9D36639B8}" dt="2023-04-25T14:13:46.327" v="45"/>
              <pc2:cmMkLst xmlns:pc2="http://schemas.microsoft.com/office/powerpoint/2019/9/main/command">
                <pc:docMk/>
                <pc:sldMk cId="2464936546" sldId="338"/>
                <pc2:cmMk id="{7BFF139E-ABCA-43E8-8059-D39E121F2C54}"/>
              </pc2:cmMkLst>
            </pc226:cmChg>
          </p:ext>
        </pc:extLst>
      </pc:sldChg>
      <pc:sldChg chg="new del">
        <pc:chgData name="Amy Krach" userId="S::akrach@usccb.org::8cef5a7c-3de5-4ec2-9702-732fd9214468" providerId="AD" clId="Web-{FFB851BB-DAAB-0AD7-09CB-84B9D36639B8}" dt="2023-04-25T14:04:28.527" v="12"/>
        <pc:sldMkLst>
          <pc:docMk/>
          <pc:sldMk cId="2921735450" sldId="348"/>
        </pc:sldMkLst>
      </pc:sldChg>
      <pc:sldChg chg="delSp modSp add replId modNotes">
        <pc:chgData name="Amy Krach" userId="S::akrach@usccb.org::8cef5a7c-3de5-4ec2-9702-732fd9214468" providerId="AD" clId="Web-{FFB851BB-DAAB-0AD7-09CB-84B9D36639B8}" dt="2023-04-25T14:54:09.296" v="340" actId="20577"/>
        <pc:sldMkLst>
          <pc:docMk/>
          <pc:sldMk cId="1949446228" sldId="349"/>
        </pc:sldMkLst>
      </pc:sldChg>
    </pc:docChg>
  </pc:docChgLst>
  <pc:docChgLst>
    <pc:chgData name="Amy Krach" userId="S::akrach@usccb.org::8cef5a7c-3de5-4ec2-9702-732fd9214468" providerId="AD" clId="Web-{A0595703-49E3-7F24-FF12-D8F03D701894}"/>
    <pc:docChg chg="modSld">
      <pc:chgData name="Amy Krach" userId="S::akrach@usccb.org::8cef5a7c-3de5-4ec2-9702-732fd9214468" providerId="AD" clId="Web-{A0595703-49E3-7F24-FF12-D8F03D701894}" dt="2023-05-23T15:19:18.692" v="98"/>
      <pc:docMkLst>
        <pc:docMk/>
      </pc:docMkLst>
      <pc:sldChg chg="modAnim">
        <pc:chgData name="Amy Krach" userId="S::akrach@usccb.org::8cef5a7c-3de5-4ec2-9702-732fd9214468" providerId="AD" clId="Web-{A0595703-49E3-7F24-FF12-D8F03D701894}" dt="2023-05-23T14:30:37.745" v="1"/>
        <pc:sldMkLst>
          <pc:docMk/>
          <pc:sldMk cId="3417049826" sldId="274"/>
        </pc:sldMkLst>
      </pc:sldChg>
      <pc:sldChg chg="modSp">
        <pc:chgData name="Amy Krach" userId="S::akrach@usccb.org::8cef5a7c-3de5-4ec2-9702-732fd9214468" providerId="AD" clId="Web-{A0595703-49E3-7F24-FF12-D8F03D701894}" dt="2023-05-23T14:48:14.399" v="8" actId="1076"/>
        <pc:sldMkLst>
          <pc:docMk/>
          <pc:sldMk cId="52158156" sldId="325"/>
        </pc:sldMkLst>
      </pc:sldChg>
      <pc:sldChg chg="modSp">
        <pc:chgData name="Amy Krach" userId="S::akrach@usccb.org::8cef5a7c-3de5-4ec2-9702-732fd9214468" providerId="AD" clId="Web-{A0595703-49E3-7F24-FF12-D8F03D701894}" dt="2023-05-23T14:54:26.556" v="44" actId="20577"/>
        <pc:sldMkLst>
          <pc:docMk/>
          <pc:sldMk cId="4006551716" sldId="326"/>
        </pc:sldMkLst>
      </pc:sldChg>
      <pc:sldChg chg="addSp delSp modSp">
        <pc:chgData name="Amy Krach" userId="S::akrach@usccb.org::8cef5a7c-3de5-4ec2-9702-732fd9214468" providerId="AD" clId="Web-{A0595703-49E3-7F24-FF12-D8F03D701894}" dt="2023-05-23T15:19:18.692" v="98"/>
        <pc:sldMkLst>
          <pc:docMk/>
          <pc:sldMk cId="3659524208" sldId="335"/>
        </pc:sldMkLst>
      </pc:sldChg>
      <pc:sldChg chg="modSp">
        <pc:chgData name="Amy Krach" userId="S::akrach@usccb.org::8cef5a7c-3de5-4ec2-9702-732fd9214468" providerId="AD" clId="Web-{A0595703-49E3-7F24-FF12-D8F03D701894}" dt="2023-05-23T15:12:54.791" v="65" actId="20577"/>
        <pc:sldMkLst>
          <pc:docMk/>
          <pc:sldMk cId="3404293769" sldId="354"/>
        </pc:sldMkLst>
      </pc:sldChg>
    </pc:docChg>
  </pc:docChgLst>
  <pc:docChgLst>
    <pc:chgData name="Elena Tothazan" userId="S::etothazan@usccb.org::8430f142-1257-4113-a085-dbb12fe62965" providerId="AD" clId="Web-{13F84F1C-B36A-EFA8-661F-E2DEF2A55087}"/>
    <pc:docChg chg="modSld">
      <pc:chgData name="Elena Tothazan" userId="S::etothazan@usccb.org::8430f142-1257-4113-a085-dbb12fe62965" providerId="AD" clId="Web-{13F84F1C-B36A-EFA8-661F-E2DEF2A55087}" dt="2023-05-19T18:13:36.405" v="86" actId="1076"/>
      <pc:docMkLst>
        <pc:docMk/>
      </pc:docMkLst>
      <pc:sldChg chg="addSp delSp modSp">
        <pc:chgData name="Elena Tothazan" userId="S::etothazan@usccb.org::8430f142-1257-4113-a085-dbb12fe62965" providerId="AD" clId="Web-{13F84F1C-B36A-EFA8-661F-E2DEF2A55087}" dt="2023-05-19T18:13:36.405" v="86" actId="1076"/>
        <pc:sldMkLst>
          <pc:docMk/>
          <pc:sldMk cId="3659524208" sldId="335"/>
        </pc:sldMkLst>
      </pc:sldChg>
    </pc:docChg>
  </pc:docChgLst>
  <pc:docChgLst>
    <pc:chgData name="Elena Tothazan" userId="S::etothazan@usccb.org::8430f142-1257-4113-a085-dbb12fe62965" providerId="AD" clId="Web-{CDEA8B94-8FA1-249F-2C89-4D9004FC5A86}"/>
    <pc:docChg chg="addSld delSld modSld">
      <pc:chgData name="Elena Tothazan" userId="S::etothazan@usccb.org::8430f142-1257-4113-a085-dbb12fe62965" providerId="AD" clId="Web-{CDEA8B94-8FA1-249F-2C89-4D9004FC5A86}" dt="2023-04-25T21:18:53.355" v="242"/>
      <pc:docMkLst>
        <pc:docMk/>
      </pc:docMkLst>
      <pc:sldChg chg="delSp modSp delAnim">
        <pc:chgData name="Elena Tothazan" userId="S::etothazan@usccb.org::8430f142-1257-4113-a085-dbb12fe62965" providerId="AD" clId="Web-{CDEA8B94-8FA1-249F-2C89-4D9004FC5A86}" dt="2023-04-25T20:52:51.290" v="30" actId="1076"/>
        <pc:sldMkLst>
          <pc:docMk/>
          <pc:sldMk cId="3023246563" sldId="297"/>
        </pc:sldMkLst>
      </pc:sldChg>
      <pc:sldChg chg="modSp">
        <pc:chgData name="Elena Tothazan" userId="S::etothazan@usccb.org::8430f142-1257-4113-a085-dbb12fe62965" providerId="AD" clId="Web-{CDEA8B94-8FA1-249F-2C89-4D9004FC5A86}" dt="2023-04-25T21:07:41.084" v="205" actId="20577"/>
        <pc:sldMkLst>
          <pc:docMk/>
          <pc:sldMk cId="1435881124" sldId="299"/>
        </pc:sldMkLst>
      </pc:sldChg>
      <pc:sldChg chg="modSp">
        <pc:chgData name="Elena Tothazan" userId="S::etothazan@usccb.org::8430f142-1257-4113-a085-dbb12fe62965" providerId="AD" clId="Web-{CDEA8B94-8FA1-249F-2C89-4D9004FC5A86}" dt="2023-04-25T21:07:22.817" v="191" actId="20577"/>
        <pc:sldMkLst>
          <pc:docMk/>
          <pc:sldMk cId="2344357399" sldId="300"/>
        </pc:sldMkLst>
      </pc:sldChg>
      <pc:sldChg chg="addAnim modAnim">
        <pc:chgData name="Elena Tothazan" userId="S::etothazan@usccb.org::8430f142-1257-4113-a085-dbb12fe62965" providerId="AD" clId="Web-{CDEA8B94-8FA1-249F-2C89-4D9004FC5A86}" dt="2023-04-25T21:06:32.597" v="172"/>
        <pc:sldMkLst>
          <pc:docMk/>
          <pc:sldMk cId="1464077509" sldId="308"/>
        </pc:sldMkLst>
      </pc:sldChg>
      <pc:sldChg chg="modSp">
        <pc:chgData name="Elena Tothazan" userId="S::etothazan@usccb.org::8430f142-1257-4113-a085-dbb12fe62965" providerId="AD" clId="Web-{CDEA8B94-8FA1-249F-2C89-4D9004FC5A86}" dt="2023-04-25T21:06:44.129" v="175" actId="20577"/>
        <pc:sldMkLst>
          <pc:docMk/>
          <pc:sldMk cId="2127968845" sldId="309"/>
        </pc:sldMkLst>
      </pc:sldChg>
      <pc:sldChg chg="modSp">
        <pc:chgData name="Elena Tothazan" userId="S::etothazan@usccb.org::8430f142-1257-4113-a085-dbb12fe62965" providerId="AD" clId="Web-{CDEA8B94-8FA1-249F-2C89-4D9004FC5A86}" dt="2023-04-25T21:05:22.329" v="170" actId="14100"/>
        <pc:sldMkLst>
          <pc:docMk/>
          <pc:sldMk cId="2446202690" sldId="331"/>
        </pc:sldMkLst>
      </pc:sldChg>
      <pc:sldChg chg="modSp">
        <pc:chgData name="Elena Tothazan" userId="S::etothazan@usccb.org::8430f142-1257-4113-a085-dbb12fe62965" providerId="AD" clId="Web-{CDEA8B94-8FA1-249F-2C89-4D9004FC5A86}" dt="2023-04-25T20:59:16.943" v="103" actId="20577"/>
        <pc:sldMkLst>
          <pc:docMk/>
          <pc:sldMk cId="3659524208" sldId="335"/>
        </pc:sldMkLst>
      </pc:sldChg>
      <pc:sldChg chg="del">
        <pc:chgData name="Elena Tothazan" userId="S::etothazan@usccb.org::8430f142-1257-4113-a085-dbb12fe62965" providerId="AD" clId="Web-{CDEA8B94-8FA1-249F-2C89-4D9004FC5A86}" dt="2023-04-25T20:54:57.263" v="35"/>
        <pc:sldMkLst>
          <pc:docMk/>
          <pc:sldMk cId="2741146190" sldId="337"/>
        </pc:sldMkLst>
      </pc:sldChg>
      <pc:sldChg chg="del">
        <pc:chgData name="Elena Tothazan" userId="S::etothazan@usccb.org::8430f142-1257-4113-a085-dbb12fe62965" providerId="AD" clId="Web-{CDEA8B94-8FA1-249F-2C89-4D9004FC5A86}" dt="2023-04-25T21:13:46.204" v="215"/>
        <pc:sldMkLst>
          <pc:docMk/>
          <pc:sldMk cId="1291563804" sldId="340"/>
        </pc:sldMkLst>
      </pc:sldChg>
      <pc:sldChg chg="modSp">
        <pc:chgData name="Elena Tothazan" userId="S::etothazan@usccb.org::8430f142-1257-4113-a085-dbb12fe62965" providerId="AD" clId="Web-{CDEA8B94-8FA1-249F-2C89-4D9004FC5A86}" dt="2023-04-25T21:07:28.708" v="197" actId="20577"/>
        <pc:sldMkLst>
          <pc:docMk/>
          <pc:sldMk cId="3215217032" sldId="342"/>
        </pc:sldMkLst>
      </pc:sldChg>
      <pc:sldChg chg="delSp modSp delAnim modNotes">
        <pc:chgData name="Elena Tothazan" userId="S::etothazan@usccb.org::8430f142-1257-4113-a085-dbb12fe62965" providerId="AD" clId="Web-{CDEA8B94-8FA1-249F-2C89-4D9004FC5A86}" dt="2023-04-25T21:16:25.069" v="241" actId="1076"/>
        <pc:sldMkLst>
          <pc:docMk/>
          <pc:sldMk cId="2596364784" sldId="344"/>
        </pc:sldMkLst>
      </pc:sldChg>
      <pc:sldChg chg="modSp">
        <pc:chgData name="Elena Tothazan" userId="S::etothazan@usccb.org::8430f142-1257-4113-a085-dbb12fe62965" providerId="AD" clId="Web-{CDEA8B94-8FA1-249F-2C89-4D9004FC5A86}" dt="2023-04-25T21:08:00.272" v="214" actId="20577"/>
        <pc:sldMkLst>
          <pc:docMk/>
          <pc:sldMk cId="2897856549" sldId="345"/>
        </pc:sldMkLst>
      </pc:sldChg>
      <pc:sldChg chg="del">
        <pc:chgData name="Elena Tothazan" userId="S::etothazan@usccb.org::8430f142-1257-4113-a085-dbb12fe62965" providerId="AD" clId="Web-{CDEA8B94-8FA1-249F-2C89-4D9004FC5A86}" dt="2023-04-25T21:18:53.355" v="242"/>
        <pc:sldMkLst>
          <pc:docMk/>
          <pc:sldMk cId="2108318986" sldId="346"/>
        </pc:sldMkLst>
      </pc:sldChg>
      <pc:sldChg chg="modSp add replId">
        <pc:chgData name="Elena Tothazan" userId="S::etothazan@usccb.org::8430f142-1257-4113-a085-dbb12fe62965" providerId="AD" clId="Web-{CDEA8B94-8FA1-249F-2C89-4D9004FC5A86}" dt="2023-04-25T20:52:36.649" v="28" actId="20577"/>
        <pc:sldMkLst>
          <pc:docMk/>
          <pc:sldMk cId="2726217099" sldId="350"/>
        </pc:sldMkLst>
      </pc:sldChg>
      <pc:sldChg chg="modSp add">
        <pc:chgData name="Elena Tothazan" userId="S::etothazan@usccb.org::8430f142-1257-4113-a085-dbb12fe62965" providerId="AD" clId="Web-{CDEA8B94-8FA1-249F-2C89-4D9004FC5A86}" dt="2023-04-25T20:55:02.888" v="41" actId="20577"/>
        <pc:sldMkLst>
          <pc:docMk/>
          <pc:sldMk cId="1350103430" sldId="351"/>
        </pc:sldMkLst>
      </pc:sldChg>
    </pc:docChg>
  </pc:docChgLst>
  <pc:docChgLst>
    <pc:chgData name="Elena Tothazan" userId="S::etothazan@usccb.org::8430f142-1257-4113-a085-dbb12fe62965" providerId="AD" clId="Web-{2FD360E5-8A09-35F1-C642-C827D0A658F5}"/>
    <pc:docChg chg="modSld">
      <pc:chgData name="Elena Tothazan" userId="S::etothazan@usccb.org::8430f142-1257-4113-a085-dbb12fe62965" providerId="AD" clId="Web-{2FD360E5-8A09-35F1-C642-C827D0A658F5}" dt="2023-09-08T19:26:10.077" v="1" actId="1076"/>
      <pc:docMkLst>
        <pc:docMk/>
      </pc:docMkLst>
      <pc:sldChg chg="modSp">
        <pc:chgData name="Elena Tothazan" userId="S::etothazan@usccb.org::8430f142-1257-4113-a085-dbb12fe62965" providerId="AD" clId="Web-{2FD360E5-8A09-35F1-C642-C827D0A658F5}" dt="2023-09-08T19:26:10.077" v="1" actId="1076"/>
        <pc:sldMkLst>
          <pc:docMk/>
          <pc:sldMk cId="1332039218" sldId="334"/>
        </pc:sldMkLst>
      </pc:sldChg>
    </pc:docChg>
  </pc:docChgLst>
  <pc:docChgLst>
    <pc:chgData name="Elena Tothazan" userId="S::etothazan@usccb.org::8430f142-1257-4113-a085-dbb12fe62965" providerId="AD" clId="Web-{4B94A228-A046-E0A1-2FBB-4F24202684E3}"/>
    <pc:docChg chg="modSld">
      <pc:chgData name="Elena Tothazan" userId="S::etothazan@usccb.org::8430f142-1257-4113-a085-dbb12fe62965" providerId="AD" clId="Web-{4B94A228-A046-E0A1-2FBB-4F24202684E3}" dt="2023-12-18T19:16:28.806" v="56"/>
      <pc:docMkLst>
        <pc:docMk/>
      </pc:docMkLst>
      <pc:sldChg chg="modNotes">
        <pc:chgData name="Elena Tothazan" userId="S::etothazan@usccb.org::8430f142-1257-4113-a085-dbb12fe62965" providerId="AD" clId="Web-{4B94A228-A046-E0A1-2FBB-4F24202684E3}" dt="2023-12-18T19:16:28.806" v="56"/>
        <pc:sldMkLst>
          <pc:docMk/>
          <pc:sldMk cId="1551681314" sldId="362"/>
        </pc:sldMkLst>
      </pc:sldChg>
    </pc:docChg>
  </pc:docChgLst>
  <pc:docChgLst>
    <pc:chgData name="Amy Krach" userId="S::akrach@usccb.org::8cef5a7c-3de5-4ec2-9702-732fd9214468" providerId="AD" clId="Web-{885B95C9-29F6-26DC-A192-17FE5F3894FB}"/>
    <pc:docChg chg="addSld modSld">
      <pc:chgData name="Amy Krach" userId="S::akrach@usccb.org::8cef5a7c-3de5-4ec2-9702-732fd9214468" providerId="AD" clId="Web-{885B95C9-29F6-26DC-A192-17FE5F3894FB}" dt="2023-05-22T19:10:43.898" v="633"/>
      <pc:docMkLst>
        <pc:docMk/>
      </pc:docMkLst>
      <pc:sldChg chg="delSp modSp delAnim modNotes">
        <pc:chgData name="Amy Krach" userId="S::akrach@usccb.org::8cef5a7c-3de5-4ec2-9702-732fd9214468" providerId="AD" clId="Web-{885B95C9-29F6-26DC-A192-17FE5F3894FB}" dt="2023-05-22T18:28:20.683" v="401"/>
        <pc:sldMkLst>
          <pc:docMk/>
          <pc:sldMk cId="1843661866" sldId="284"/>
        </pc:sldMkLst>
      </pc:sldChg>
      <pc:sldChg chg="modSp">
        <pc:chgData name="Amy Krach" userId="S::akrach@usccb.org::8cef5a7c-3de5-4ec2-9702-732fd9214468" providerId="AD" clId="Web-{885B95C9-29F6-26DC-A192-17FE5F3894FB}" dt="2023-05-22T18:08:27.278" v="4" actId="20577"/>
        <pc:sldMkLst>
          <pc:docMk/>
          <pc:sldMk cId="2896895107" sldId="289"/>
        </pc:sldMkLst>
      </pc:sldChg>
      <pc:sldChg chg="modSp modNotes">
        <pc:chgData name="Amy Krach" userId="S::akrach@usccb.org::8cef5a7c-3de5-4ec2-9702-732fd9214468" providerId="AD" clId="Web-{885B95C9-29F6-26DC-A192-17FE5F3894FB}" dt="2023-05-22T18:23:10.343" v="205" actId="1076"/>
        <pc:sldMkLst>
          <pc:docMk/>
          <pc:sldMk cId="3407009329" sldId="310"/>
        </pc:sldMkLst>
      </pc:sldChg>
      <pc:sldChg chg="modSp">
        <pc:chgData name="Amy Krach" userId="S::akrach@usccb.org::8cef5a7c-3de5-4ec2-9702-732fd9214468" providerId="AD" clId="Web-{885B95C9-29F6-26DC-A192-17FE5F3894FB}" dt="2023-05-22T18:30:52.423" v="437" actId="20577"/>
        <pc:sldMkLst>
          <pc:docMk/>
          <pc:sldMk cId="4006551716" sldId="326"/>
        </pc:sldMkLst>
      </pc:sldChg>
      <pc:sldChg chg="modSp">
        <pc:chgData name="Amy Krach" userId="S::akrach@usccb.org::8cef5a7c-3de5-4ec2-9702-732fd9214468" providerId="AD" clId="Web-{885B95C9-29F6-26DC-A192-17FE5F3894FB}" dt="2023-05-22T18:59:21.365" v="465" actId="1076"/>
        <pc:sldMkLst>
          <pc:docMk/>
          <pc:sldMk cId="2354639990" sldId="327"/>
        </pc:sldMkLst>
      </pc:sldChg>
      <pc:sldChg chg="modSp modNotes">
        <pc:chgData name="Amy Krach" userId="S::akrach@usccb.org::8cef5a7c-3de5-4ec2-9702-732fd9214468" providerId="AD" clId="Web-{885B95C9-29F6-26DC-A192-17FE5F3894FB}" dt="2023-05-22T19:03:35.387" v="486"/>
        <pc:sldMkLst>
          <pc:docMk/>
          <pc:sldMk cId="2464936546" sldId="338"/>
        </pc:sldMkLst>
      </pc:sldChg>
      <pc:sldChg chg="modSp modNotes">
        <pc:chgData name="Amy Krach" userId="S::akrach@usccb.org::8cef5a7c-3de5-4ec2-9702-732fd9214468" providerId="AD" clId="Web-{885B95C9-29F6-26DC-A192-17FE5F3894FB}" dt="2023-05-22T18:17:37.518" v="177" actId="14100"/>
        <pc:sldMkLst>
          <pc:docMk/>
          <pc:sldMk cId="1395873110" sldId="353"/>
        </pc:sldMkLst>
      </pc:sldChg>
      <pc:sldChg chg="addSp delSp modSp addAnim delAnim">
        <pc:chgData name="Amy Krach" userId="S::akrach@usccb.org::8cef5a7c-3de5-4ec2-9702-732fd9214468" providerId="AD" clId="Web-{885B95C9-29F6-26DC-A192-17FE5F3894FB}" dt="2023-05-22T19:10:43.898" v="633"/>
        <pc:sldMkLst>
          <pc:docMk/>
          <pc:sldMk cId="896483634" sldId="355"/>
        </pc:sldMkLst>
      </pc:sldChg>
      <pc:sldChg chg="delSp modSp add replId delAnim">
        <pc:chgData name="Amy Krach" userId="S::akrach@usccb.org::8cef5a7c-3de5-4ec2-9702-732fd9214468" providerId="AD" clId="Web-{885B95C9-29F6-26DC-A192-17FE5F3894FB}" dt="2023-05-22T18:20:34.587" v="193" actId="1076"/>
        <pc:sldMkLst>
          <pc:docMk/>
          <pc:sldMk cId="598280117" sldId="360"/>
        </pc:sldMkLst>
      </pc:sldChg>
    </pc:docChg>
  </pc:docChgLst>
  <pc:docChgLst>
    <pc:chgData name="Elena Tothazan" userId="S::etothazan@usccb.org::8430f142-1257-4113-a085-dbb12fe62965" providerId="AD" clId="Web-{4E01D48C-A9EB-8C37-9BCA-0BACFD9D91C8}"/>
    <pc:docChg chg="addSld delSld modSld">
      <pc:chgData name="Elena Tothazan" userId="S::etothazan@usccb.org::8430f142-1257-4113-a085-dbb12fe62965" providerId="AD" clId="Web-{4E01D48C-A9EB-8C37-9BCA-0BACFD9D91C8}" dt="2023-05-19T17:23:35.396" v="153" actId="20577"/>
      <pc:docMkLst>
        <pc:docMk/>
      </pc:docMkLst>
      <pc:sldChg chg="modSp">
        <pc:chgData name="Elena Tothazan" userId="S::etothazan@usccb.org::8430f142-1257-4113-a085-dbb12fe62965" providerId="AD" clId="Web-{4E01D48C-A9EB-8C37-9BCA-0BACFD9D91C8}" dt="2023-05-19T16:10:53.351" v="2" actId="20577"/>
        <pc:sldMkLst>
          <pc:docMk/>
          <pc:sldMk cId="4043573348" sldId="298"/>
        </pc:sldMkLst>
      </pc:sldChg>
      <pc:sldChg chg="addSp delSp modSp addAnim delAnim">
        <pc:chgData name="Elena Tothazan" userId="S::etothazan@usccb.org::8430f142-1257-4113-a085-dbb12fe62965" providerId="AD" clId="Web-{4E01D48C-A9EB-8C37-9BCA-0BACFD9D91C8}" dt="2023-05-19T16:30:55.772" v="58" actId="1076"/>
        <pc:sldMkLst>
          <pc:docMk/>
          <pc:sldMk cId="2344357399" sldId="300"/>
        </pc:sldMkLst>
      </pc:sldChg>
      <pc:sldChg chg="modSp">
        <pc:chgData name="Elena Tothazan" userId="S::etothazan@usccb.org::8430f142-1257-4113-a085-dbb12fe62965" providerId="AD" clId="Web-{4E01D48C-A9EB-8C37-9BCA-0BACFD9D91C8}" dt="2023-05-19T16:11:43.930" v="6" actId="1076"/>
        <pc:sldMkLst>
          <pc:docMk/>
          <pc:sldMk cId="3190854949" sldId="306"/>
        </pc:sldMkLst>
      </pc:sldChg>
      <pc:sldChg chg="addSp delSp modSp addAnim delAnim">
        <pc:chgData name="Elena Tothazan" userId="S::etothazan@usccb.org::8430f142-1257-4113-a085-dbb12fe62965" providerId="AD" clId="Web-{4E01D48C-A9EB-8C37-9BCA-0BACFD9D91C8}" dt="2023-05-19T16:41:14.804" v="152"/>
        <pc:sldMkLst>
          <pc:docMk/>
          <pc:sldMk cId="1464077509" sldId="308"/>
        </pc:sldMkLst>
      </pc:sldChg>
      <pc:sldChg chg="addSp delSp modSp addAnim delAnim">
        <pc:chgData name="Elena Tothazan" userId="S::etothazan@usccb.org::8430f142-1257-4113-a085-dbb12fe62965" providerId="AD" clId="Web-{4E01D48C-A9EB-8C37-9BCA-0BACFD9D91C8}" dt="2023-05-19T16:34:23.606" v="87"/>
        <pc:sldMkLst>
          <pc:docMk/>
          <pc:sldMk cId="2736581300" sldId="321"/>
        </pc:sldMkLst>
      </pc:sldChg>
      <pc:sldChg chg="delSp modSp">
        <pc:chgData name="Elena Tothazan" userId="S::etothazan@usccb.org::8430f142-1257-4113-a085-dbb12fe62965" providerId="AD" clId="Web-{4E01D48C-A9EB-8C37-9BCA-0BACFD9D91C8}" dt="2023-05-19T16:36:59.235" v="110" actId="1076"/>
        <pc:sldMkLst>
          <pc:docMk/>
          <pc:sldMk cId="534510712" sldId="322"/>
        </pc:sldMkLst>
      </pc:sldChg>
      <pc:sldChg chg="add del">
        <pc:chgData name="Elena Tothazan" userId="S::etothazan@usccb.org::8430f142-1257-4113-a085-dbb12fe62965" providerId="AD" clId="Web-{4E01D48C-A9EB-8C37-9BCA-0BACFD9D91C8}" dt="2023-05-19T16:30:22.350" v="47"/>
        <pc:sldMkLst>
          <pc:docMk/>
          <pc:sldMk cId="3965493134" sldId="341"/>
        </pc:sldMkLst>
      </pc:sldChg>
      <pc:sldChg chg="modSp">
        <pc:chgData name="Elena Tothazan" userId="S::etothazan@usccb.org::8430f142-1257-4113-a085-dbb12fe62965" providerId="AD" clId="Web-{4E01D48C-A9EB-8C37-9BCA-0BACFD9D91C8}" dt="2023-05-19T17:23:35.396" v="153" actId="20577"/>
        <pc:sldMkLst>
          <pc:docMk/>
          <pc:sldMk cId="3215217032" sldId="342"/>
        </pc:sldMkLst>
      </pc:sldChg>
      <pc:sldChg chg="addSp delSp modSp addAnim delAnim">
        <pc:chgData name="Elena Tothazan" userId="S::etothazan@usccb.org::8430f142-1257-4113-a085-dbb12fe62965" providerId="AD" clId="Web-{4E01D48C-A9EB-8C37-9BCA-0BACFD9D91C8}" dt="2023-05-19T16:36:34.469" v="103" actId="1076"/>
        <pc:sldMkLst>
          <pc:docMk/>
          <pc:sldMk cId="2596364784" sldId="344"/>
        </pc:sldMkLst>
      </pc:sldChg>
      <pc:sldChg chg="delSp modSp">
        <pc:chgData name="Elena Tothazan" userId="S::etothazan@usccb.org::8430f142-1257-4113-a085-dbb12fe62965" providerId="AD" clId="Web-{4E01D48C-A9EB-8C37-9BCA-0BACFD9D91C8}" dt="2023-05-19T16:12:57.354" v="22" actId="1076"/>
        <pc:sldMkLst>
          <pc:docMk/>
          <pc:sldMk cId="1350103430" sldId="351"/>
        </pc:sldMkLst>
      </pc:sldChg>
    </pc:docChg>
  </pc:docChgLst>
  <pc:docChgLst>
    <pc:chgData name="Elena Tothazan" userId="S::etothazan@usccb.org::8430f142-1257-4113-a085-dbb12fe62965" providerId="AD" clId="Web-{B55002BB-45BA-3E40-CE7C-A4299735201A}"/>
    <pc:docChg chg="addSld delSld modSld">
      <pc:chgData name="Elena Tothazan" userId="S::etothazan@usccb.org::8430f142-1257-4113-a085-dbb12fe62965" providerId="AD" clId="Web-{B55002BB-45BA-3E40-CE7C-A4299735201A}" dt="2023-05-18T20:58:57.002" v="969" actId="1076"/>
      <pc:docMkLst>
        <pc:docMk/>
      </pc:docMkLst>
      <pc:sldChg chg="modSp">
        <pc:chgData name="Elena Tothazan" userId="S::etothazan@usccb.org::8430f142-1257-4113-a085-dbb12fe62965" providerId="AD" clId="Web-{B55002BB-45BA-3E40-CE7C-A4299735201A}" dt="2023-05-18T20:44:58.591" v="598" actId="1076"/>
        <pc:sldMkLst>
          <pc:docMk/>
          <pc:sldMk cId="3023246563" sldId="297"/>
        </pc:sldMkLst>
      </pc:sldChg>
      <pc:sldChg chg="addSp modSp">
        <pc:chgData name="Elena Tothazan" userId="S::etothazan@usccb.org::8430f142-1257-4113-a085-dbb12fe62965" providerId="AD" clId="Web-{B55002BB-45BA-3E40-CE7C-A4299735201A}" dt="2023-05-18T19:25:05.134" v="41" actId="1076"/>
        <pc:sldMkLst>
          <pc:docMk/>
          <pc:sldMk cId="3734300805" sldId="302"/>
        </pc:sldMkLst>
      </pc:sldChg>
      <pc:sldChg chg="addSp delSp modSp addAnim delAnim">
        <pc:chgData name="Elena Tothazan" userId="S::etothazan@usccb.org::8430f142-1257-4113-a085-dbb12fe62965" providerId="AD" clId="Web-{B55002BB-45BA-3E40-CE7C-A4299735201A}" dt="2023-05-18T20:58:57.002" v="969" actId="1076"/>
        <pc:sldMkLst>
          <pc:docMk/>
          <pc:sldMk cId="1464077509" sldId="308"/>
        </pc:sldMkLst>
      </pc:sldChg>
      <pc:sldChg chg="modSp">
        <pc:chgData name="Elena Tothazan" userId="S::etothazan@usccb.org::8430f142-1257-4113-a085-dbb12fe62965" providerId="AD" clId="Web-{B55002BB-45BA-3E40-CE7C-A4299735201A}" dt="2023-05-18T20:26:29.340" v="44" actId="20577"/>
        <pc:sldMkLst>
          <pc:docMk/>
          <pc:sldMk cId="2127968845" sldId="309"/>
        </pc:sldMkLst>
      </pc:sldChg>
      <pc:sldChg chg="addSp delSp modSp delAnim">
        <pc:chgData name="Elena Tothazan" userId="S::etothazan@usccb.org::8430f142-1257-4113-a085-dbb12fe62965" providerId="AD" clId="Web-{B55002BB-45BA-3E40-CE7C-A4299735201A}" dt="2023-05-18T19:20:38.701" v="16" actId="1076"/>
        <pc:sldMkLst>
          <pc:docMk/>
          <pc:sldMk cId="1252719619" sldId="314"/>
        </pc:sldMkLst>
      </pc:sldChg>
      <pc:sldChg chg="addSp delSp modSp">
        <pc:chgData name="Elena Tothazan" userId="S::etothazan@usccb.org::8430f142-1257-4113-a085-dbb12fe62965" providerId="AD" clId="Web-{B55002BB-45BA-3E40-CE7C-A4299735201A}" dt="2023-05-18T20:49:42.337" v="631"/>
        <pc:sldMkLst>
          <pc:docMk/>
          <pc:sldMk cId="534510712" sldId="322"/>
        </pc:sldMkLst>
      </pc:sldChg>
      <pc:sldChg chg="delSp modSp delAnim">
        <pc:chgData name="Elena Tothazan" userId="S::etothazan@usccb.org::8430f142-1257-4113-a085-dbb12fe62965" providerId="AD" clId="Web-{B55002BB-45BA-3E40-CE7C-A4299735201A}" dt="2023-05-18T20:47:55.614" v="604" actId="1076"/>
        <pc:sldMkLst>
          <pc:docMk/>
          <pc:sldMk cId="3215217032" sldId="342"/>
        </pc:sldMkLst>
      </pc:sldChg>
      <pc:sldChg chg="addSp delSp modSp addAnim delAnim">
        <pc:chgData name="Elena Tothazan" userId="S::etothazan@usccb.org::8430f142-1257-4113-a085-dbb12fe62965" providerId="AD" clId="Web-{B55002BB-45BA-3E40-CE7C-A4299735201A}" dt="2023-05-18T20:51:10.685" v="661" actId="1076"/>
        <pc:sldMkLst>
          <pc:docMk/>
          <pc:sldMk cId="2596364784" sldId="344"/>
        </pc:sldMkLst>
      </pc:sldChg>
      <pc:sldChg chg="del">
        <pc:chgData name="Elena Tothazan" userId="S::etothazan@usccb.org::8430f142-1257-4113-a085-dbb12fe62965" providerId="AD" clId="Web-{B55002BB-45BA-3E40-CE7C-A4299735201A}" dt="2023-05-18T20:08:31.731" v="42"/>
        <pc:sldMkLst>
          <pc:docMk/>
          <pc:sldMk cId="2897856549" sldId="345"/>
        </pc:sldMkLst>
      </pc:sldChg>
      <pc:sldChg chg="del">
        <pc:chgData name="Elena Tothazan" userId="S::etothazan@usccb.org::8430f142-1257-4113-a085-dbb12fe62965" providerId="AD" clId="Web-{B55002BB-45BA-3E40-CE7C-A4299735201A}" dt="2023-05-18T20:33:38.374" v="312"/>
        <pc:sldMkLst>
          <pc:docMk/>
          <pc:sldMk cId="1229217128" sldId="347"/>
        </pc:sldMkLst>
      </pc:sldChg>
      <pc:sldChg chg="del">
        <pc:chgData name="Elena Tothazan" userId="S::etothazan@usccb.org::8430f142-1257-4113-a085-dbb12fe62965" providerId="AD" clId="Web-{B55002BB-45BA-3E40-CE7C-A4299735201A}" dt="2023-05-18T20:42:18.881" v="456"/>
        <pc:sldMkLst>
          <pc:docMk/>
          <pc:sldMk cId="2726217099" sldId="350"/>
        </pc:sldMkLst>
      </pc:sldChg>
      <pc:sldChg chg="delSp modSp add replId delAnim">
        <pc:chgData name="Elena Tothazan" userId="S::etothazan@usccb.org::8430f142-1257-4113-a085-dbb12fe62965" providerId="AD" clId="Web-{B55002BB-45BA-3E40-CE7C-A4299735201A}" dt="2023-05-18T19:19:59.121" v="7" actId="14100"/>
        <pc:sldMkLst>
          <pc:docMk/>
          <pc:sldMk cId="537941091" sldId="356"/>
        </pc:sldMkLst>
      </pc:sldChg>
    </pc:docChg>
  </pc:docChgLst>
  <pc:docChgLst>
    <pc:chgData name="Elena Tothazan" userId="8430f142-1257-4113-a085-dbb12fe62965" providerId="ADAL" clId="{D5FF18C6-2CC7-424E-B34F-49F604063466}"/>
    <pc:docChg chg="undo custSel addSld delSld modSld sldOrd">
      <pc:chgData name="Elena Tothazan" userId="8430f142-1257-4113-a085-dbb12fe62965" providerId="ADAL" clId="{D5FF18C6-2CC7-424E-B34F-49F604063466}" dt="2023-12-14T22:50:25.320" v="5233" actId="1076"/>
      <pc:docMkLst>
        <pc:docMk/>
      </pc:docMkLst>
      <pc:sldChg chg="modSp mod">
        <pc:chgData name="Elena Tothazan" userId="8430f142-1257-4113-a085-dbb12fe62965" providerId="ADAL" clId="{D5FF18C6-2CC7-424E-B34F-49F604063466}" dt="2023-12-14T16:37:12.422" v="16" actId="20577"/>
        <pc:sldMkLst>
          <pc:docMk/>
          <pc:sldMk cId="766999603" sldId="257"/>
        </pc:sldMkLst>
      </pc:sldChg>
      <pc:sldChg chg="modSp mod">
        <pc:chgData name="Elena Tothazan" userId="8430f142-1257-4113-a085-dbb12fe62965" providerId="ADAL" clId="{D5FF18C6-2CC7-424E-B34F-49F604063466}" dt="2023-12-14T22:39:38.035" v="5191" actId="20577"/>
        <pc:sldMkLst>
          <pc:docMk/>
          <pc:sldMk cId="4115296903" sldId="262"/>
        </pc:sldMkLst>
      </pc:sldChg>
      <pc:sldChg chg="delCm">
        <pc:chgData name="Elena Tothazan" userId="8430f142-1257-4113-a085-dbb12fe62965" providerId="ADAL" clId="{D5FF18C6-2CC7-424E-B34F-49F604063466}" dt="2023-12-14T16:38:51.029" v="86"/>
        <pc:sldMkLst>
          <pc:docMk/>
          <pc:sldMk cId="3417049826" sldId="274"/>
        </pc:sldMkLst>
        <pc:extLst>
          <p:ext xmlns:p="http://schemas.openxmlformats.org/presentationml/2006/main" uri="{D6D511B9-2390-475A-947B-AFAB55BFBCF1}">
            <pc226:cmChg xmlns:pc226="http://schemas.microsoft.com/office/powerpoint/2022/06/main/command" chg="del">
              <pc226:chgData name="Elena Tothazan" userId="8430f142-1257-4113-a085-dbb12fe62965" providerId="ADAL" clId="{D5FF18C6-2CC7-424E-B34F-49F604063466}" dt="2023-12-14T16:38:51.029" v="86"/>
              <pc2:cmMkLst xmlns:pc2="http://schemas.microsoft.com/office/powerpoint/2019/9/main/command">
                <pc:docMk/>
                <pc:sldMk cId="3417049826" sldId="274"/>
                <pc2:cmMk id="{6CFDF013-7EBD-4B8E-9F4F-157CE7BD57FF}"/>
              </pc2:cmMkLst>
            </pc226:cmChg>
          </p:ext>
        </pc:extLst>
      </pc:sldChg>
      <pc:sldChg chg="modNotesTx">
        <pc:chgData name="Elena Tothazan" userId="8430f142-1257-4113-a085-dbb12fe62965" providerId="ADAL" clId="{D5FF18C6-2CC7-424E-B34F-49F604063466}" dt="2023-12-14T22:29:45.832" v="4764" actId="113"/>
        <pc:sldMkLst>
          <pc:docMk/>
          <pc:sldMk cId="3023246563" sldId="297"/>
        </pc:sldMkLst>
      </pc:sldChg>
      <pc:sldChg chg="modNotesTx">
        <pc:chgData name="Elena Tothazan" userId="8430f142-1257-4113-a085-dbb12fe62965" providerId="ADAL" clId="{D5FF18C6-2CC7-424E-B34F-49F604063466}" dt="2023-12-14T22:31:37.821" v="4777" actId="113"/>
        <pc:sldMkLst>
          <pc:docMk/>
          <pc:sldMk cId="1435881124" sldId="299"/>
        </pc:sldMkLst>
      </pc:sldChg>
      <pc:sldChg chg="modNotesTx">
        <pc:chgData name="Elena Tothazan" userId="8430f142-1257-4113-a085-dbb12fe62965" providerId="ADAL" clId="{D5FF18C6-2CC7-424E-B34F-49F604063466}" dt="2023-12-14T22:33:30.211" v="4874" actId="113"/>
        <pc:sldMkLst>
          <pc:docMk/>
          <pc:sldMk cId="2344357399" sldId="300"/>
        </pc:sldMkLst>
      </pc:sldChg>
      <pc:sldChg chg="modNotesTx">
        <pc:chgData name="Elena Tothazan" userId="8430f142-1257-4113-a085-dbb12fe62965" providerId="ADAL" clId="{D5FF18C6-2CC7-424E-B34F-49F604063466}" dt="2023-12-14T22:34:54.199" v="4956" actId="113"/>
        <pc:sldMkLst>
          <pc:docMk/>
          <pc:sldMk cId="741327584" sldId="307"/>
        </pc:sldMkLst>
      </pc:sldChg>
      <pc:sldChg chg="modNotesTx">
        <pc:chgData name="Elena Tothazan" userId="8430f142-1257-4113-a085-dbb12fe62965" providerId="ADAL" clId="{D5FF18C6-2CC7-424E-B34F-49F604063466}" dt="2023-12-14T22:36:22.384" v="4996" actId="20577"/>
        <pc:sldMkLst>
          <pc:docMk/>
          <pc:sldMk cId="1464077509" sldId="308"/>
        </pc:sldMkLst>
      </pc:sldChg>
      <pc:sldChg chg="modNotesTx">
        <pc:chgData name="Elena Tothazan" userId="8430f142-1257-4113-a085-dbb12fe62965" providerId="ADAL" clId="{D5FF18C6-2CC7-424E-B34F-49F604063466}" dt="2023-12-14T22:39:26.236" v="5180" actId="20577"/>
        <pc:sldMkLst>
          <pc:docMk/>
          <pc:sldMk cId="2127968845" sldId="309"/>
        </pc:sldMkLst>
      </pc:sldChg>
      <pc:sldChg chg="addSp delSp modSp mod delAnim modAnim modNotesTx">
        <pc:chgData name="Elena Tothazan" userId="8430f142-1257-4113-a085-dbb12fe62965" providerId="ADAL" clId="{D5FF18C6-2CC7-424E-B34F-49F604063466}" dt="2023-12-14T17:20:42.083" v="1233" actId="20577"/>
        <pc:sldMkLst>
          <pc:docMk/>
          <pc:sldMk cId="3407009329" sldId="310"/>
        </pc:sldMkLst>
      </pc:sldChg>
      <pc:sldChg chg="modSp modNotesTx">
        <pc:chgData name="Elena Tothazan" userId="8430f142-1257-4113-a085-dbb12fe62965" providerId="ADAL" clId="{D5FF18C6-2CC7-424E-B34F-49F604063466}" dt="2023-12-14T22:25:08.256" v="4743" actId="20577"/>
        <pc:sldMkLst>
          <pc:docMk/>
          <pc:sldMk cId="1193172731" sldId="313"/>
        </pc:sldMkLst>
      </pc:sldChg>
      <pc:sldChg chg="modNotesTx">
        <pc:chgData name="Elena Tothazan" userId="8430f142-1257-4113-a085-dbb12fe62965" providerId="ADAL" clId="{D5FF18C6-2CC7-424E-B34F-49F604063466}" dt="2023-12-14T22:25:58.946" v="4749" actId="5793"/>
        <pc:sldMkLst>
          <pc:docMk/>
          <pc:sldMk cId="1252719619" sldId="314"/>
        </pc:sldMkLst>
      </pc:sldChg>
      <pc:sldChg chg="modNotesTx">
        <pc:chgData name="Elena Tothazan" userId="8430f142-1257-4113-a085-dbb12fe62965" providerId="ADAL" clId="{D5FF18C6-2CC7-424E-B34F-49F604063466}" dt="2023-12-14T22:31:10.991" v="4769" actId="113"/>
        <pc:sldMkLst>
          <pc:docMk/>
          <pc:sldMk cId="2736581300" sldId="321"/>
        </pc:sldMkLst>
      </pc:sldChg>
      <pc:sldChg chg="modNotesTx">
        <pc:chgData name="Elena Tothazan" userId="8430f142-1257-4113-a085-dbb12fe62965" providerId="ADAL" clId="{D5FF18C6-2CC7-424E-B34F-49F604063466}" dt="2023-12-14T22:31:21.582" v="4776" actId="20577"/>
        <pc:sldMkLst>
          <pc:docMk/>
          <pc:sldMk cId="534510712" sldId="322"/>
        </pc:sldMkLst>
      </pc:sldChg>
      <pc:sldChg chg="modSp modNotesTx">
        <pc:chgData name="Elena Tothazan" userId="8430f142-1257-4113-a085-dbb12fe62965" providerId="ADAL" clId="{D5FF18C6-2CC7-424E-B34F-49F604063466}" dt="2023-12-14T21:27:46.269" v="2855" actId="20577"/>
        <pc:sldMkLst>
          <pc:docMk/>
          <pc:sldMk cId="1687109267" sldId="323"/>
        </pc:sldMkLst>
      </pc:sldChg>
      <pc:sldChg chg="modSp modNotesTx">
        <pc:chgData name="Elena Tothazan" userId="8430f142-1257-4113-a085-dbb12fe62965" providerId="ADAL" clId="{D5FF18C6-2CC7-424E-B34F-49F604063466}" dt="2023-12-14T21:45:27.050" v="3357" actId="20577"/>
        <pc:sldMkLst>
          <pc:docMk/>
          <pc:sldMk cId="52158156" sldId="325"/>
        </pc:sldMkLst>
      </pc:sldChg>
      <pc:sldChg chg="modSp mod addCm">
        <pc:chgData name="Elena Tothazan" userId="8430f142-1257-4113-a085-dbb12fe62965" providerId="ADAL" clId="{D5FF18C6-2CC7-424E-B34F-49F604063466}" dt="2023-12-14T21:52:52.723" v="3569"/>
        <pc:sldMkLst>
          <pc:docMk/>
          <pc:sldMk cId="4006551716" sldId="326"/>
        </pc:sldMkLst>
        <pc:extLst>
          <p:ext xmlns:p="http://schemas.openxmlformats.org/presentationml/2006/main" uri="{D6D511B9-2390-475A-947B-AFAB55BFBCF1}">
            <pc226:cmChg xmlns:pc226="http://schemas.microsoft.com/office/powerpoint/2022/06/main/command" chg="add">
              <pc226:chgData name="Elena Tothazan" userId="8430f142-1257-4113-a085-dbb12fe62965" providerId="ADAL" clId="{D5FF18C6-2CC7-424E-B34F-49F604063466}" dt="2023-12-14T21:52:52.723" v="3569"/>
              <pc2:cmMkLst xmlns:pc2="http://schemas.microsoft.com/office/powerpoint/2019/9/main/command">
                <pc:docMk/>
                <pc:sldMk cId="4006551716" sldId="326"/>
                <pc2:cmMk id="{101968FA-49D7-4E98-AC8F-E2687B1168D5}"/>
              </pc2:cmMkLst>
            </pc226:cmChg>
          </p:ext>
        </pc:extLst>
      </pc:sldChg>
      <pc:sldChg chg="addSp delSp modSp mod delAnim">
        <pc:chgData name="Elena Tothazan" userId="8430f142-1257-4113-a085-dbb12fe62965" providerId="ADAL" clId="{D5FF18C6-2CC7-424E-B34F-49F604063466}" dt="2023-12-14T22:48:45.081" v="5217" actId="1076"/>
        <pc:sldMkLst>
          <pc:docMk/>
          <pc:sldMk cId="2354639990" sldId="327"/>
        </pc:sldMkLst>
      </pc:sldChg>
      <pc:sldChg chg="addSp delSp modSp mod delAnim modAnim modNotesTx">
        <pc:chgData name="Elena Tothazan" userId="8430f142-1257-4113-a085-dbb12fe62965" providerId="ADAL" clId="{D5FF18C6-2CC7-424E-B34F-49F604063466}" dt="2023-12-14T22:08:39.041" v="3911" actId="14100"/>
        <pc:sldMkLst>
          <pc:docMk/>
          <pc:sldMk cId="2446202690" sldId="331"/>
        </pc:sldMkLst>
      </pc:sldChg>
      <pc:sldChg chg="delSp modSp mod">
        <pc:chgData name="Elena Tothazan" userId="8430f142-1257-4113-a085-dbb12fe62965" providerId="ADAL" clId="{D5FF18C6-2CC7-424E-B34F-49F604063466}" dt="2023-12-14T16:37:52.156" v="84" actId="1076"/>
        <pc:sldMkLst>
          <pc:docMk/>
          <pc:sldMk cId="1332039218" sldId="334"/>
        </pc:sldMkLst>
      </pc:sldChg>
      <pc:sldChg chg="modSp">
        <pc:chgData name="Elena Tothazan" userId="8430f142-1257-4113-a085-dbb12fe62965" providerId="ADAL" clId="{D5FF18C6-2CC7-424E-B34F-49F604063466}" dt="2023-12-14T16:38:10.552" v="85" actId="13926"/>
        <pc:sldMkLst>
          <pc:docMk/>
          <pc:sldMk cId="3659524208" sldId="335"/>
        </pc:sldMkLst>
      </pc:sldChg>
      <pc:sldChg chg="delSp modSp mod modNotesTx">
        <pc:chgData name="Elena Tothazan" userId="8430f142-1257-4113-a085-dbb12fe62965" providerId="ADAL" clId="{D5FF18C6-2CC7-424E-B34F-49F604063466}" dt="2023-12-14T22:12:52.933" v="3944" actId="14100"/>
        <pc:sldMkLst>
          <pc:docMk/>
          <pc:sldMk cId="2464936546" sldId="338"/>
        </pc:sldMkLst>
      </pc:sldChg>
      <pc:sldChg chg="modNotesTx">
        <pc:chgData name="Elena Tothazan" userId="8430f142-1257-4113-a085-dbb12fe62965" providerId="ADAL" clId="{D5FF18C6-2CC7-424E-B34F-49F604063466}" dt="2023-12-14T22:29:39.689" v="4763" actId="113"/>
        <pc:sldMkLst>
          <pc:docMk/>
          <pc:sldMk cId="580765799" sldId="339"/>
        </pc:sldMkLst>
      </pc:sldChg>
      <pc:sldChg chg="modNotesTx">
        <pc:chgData name="Elena Tothazan" userId="8430f142-1257-4113-a085-dbb12fe62965" providerId="ADAL" clId="{D5FF18C6-2CC7-424E-B34F-49F604063466}" dt="2023-12-14T22:30:50.998" v="4766" actId="20577"/>
        <pc:sldMkLst>
          <pc:docMk/>
          <pc:sldMk cId="3215217032" sldId="342"/>
        </pc:sldMkLst>
      </pc:sldChg>
      <pc:sldChg chg="modNotesTx">
        <pc:chgData name="Elena Tothazan" userId="8430f142-1257-4113-a085-dbb12fe62965" providerId="ADAL" clId="{D5FF18C6-2CC7-424E-B34F-49F604063466}" dt="2023-12-14T22:31:03.433" v="4767" actId="113"/>
        <pc:sldMkLst>
          <pc:docMk/>
          <pc:sldMk cId="277772455" sldId="343"/>
        </pc:sldMkLst>
      </pc:sldChg>
      <pc:sldChg chg="delSp modSp mod delAnim modNotesTx">
        <pc:chgData name="Elena Tothazan" userId="8430f142-1257-4113-a085-dbb12fe62965" providerId="ADAL" clId="{D5FF18C6-2CC7-424E-B34F-49F604063466}" dt="2023-12-14T22:16:38.558" v="4162" actId="20577"/>
        <pc:sldMkLst>
          <pc:docMk/>
          <pc:sldMk cId="1949446228" sldId="349"/>
        </pc:sldMkLst>
      </pc:sldChg>
      <pc:sldChg chg="modSp mod modNotesTx">
        <pc:chgData name="Elena Tothazan" userId="8430f142-1257-4113-a085-dbb12fe62965" providerId="ADAL" clId="{D5FF18C6-2CC7-424E-B34F-49F604063466}" dt="2023-12-14T22:08:51.820" v="3912" actId="113"/>
        <pc:sldMkLst>
          <pc:docMk/>
          <pc:sldMk cId="667790873" sldId="352"/>
        </pc:sldMkLst>
      </pc:sldChg>
      <pc:sldChg chg="addSp delSp modSp mod delAnim modNotesTx">
        <pc:chgData name="Elena Tothazan" userId="8430f142-1257-4113-a085-dbb12fe62965" providerId="ADAL" clId="{D5FF18C6-2CC7-424E-B34F-49F604063466}" dt="2023-12-14T22:40:29.258" v="5199" actId="1076"/>
        <pc:sldMkLst>
          <pc:docMk/>
          <pc:sldMk cId="1395873110" sldId="353"/>
        </pc:sldMkLst>
      </pc:sldChg>
      <pc:sldChg chg="addSp delSp modSp mod delAnim modAnim modNotesTx">
        <pc:chgData name="Elena Tothazan" userId="8430f142-1257-4113-a085-dbb12fe62965" providerId="ADAL" clId="{D5FF18C6-2CC7-424E-B34F-49F604063466}" dt="2023-12-14T17:43:29.363" v="2547" actId="1076"/>
        <pc:sldMkLst>
          <pc:docMk/>
          <pc:sldMk cId="3404293769" sldId="354"/>
        </pc:sldMkLst>
      </pc:sldChg>
      <pc:sldChg chg="delSp del mod delAnim">
        <pc:chgData name="Elena Tothazan" userId="8430f142-1257-4113-a085-dbb12fe62965" providerId="ADAL" clId="{D5FF18C6-2CC7-424E-B34F-49F604063466}" dt="2023-12-14T17:42:29.185" v="2529" actId="47"/>
        <pc:sldMkLst>
          <pc:docMk/>
          <pc:sldMk cId="896483634" sldId="355"/>
        </pc:sldMkLst>
      </pc:sldChg>
      <pc:sldChg chg="modSp mod modNotesTx">
        <pc:chgData name="Elena Tothazan" userId="8430f142-1257-4113-a085-dbb12fe62965" providerId="ADAL" clId="{D5FF18C6-2CC7-424E-B34F-49F604063466}" dt="2023-12-14T22:26:26.028" v="4752" actId="20577"/>
        <pc:sldMkLst>
          <pc:docMk/>
          <pc:sldMk cId="537941091" sldId="356"/>
        </pc:sldMkLst>
      </pc:sldChg>
      <pc:sldChg chg="addCm">
        <pc:chgData name="Elena Tothazan" userId="8430f142-1257-4113-a085-dbb12fe62965" providerId="ADAL" clId="{D5FF18C6-2CC7-424E-B34F-49F604063466}" dt="2023-12-14T16:56:47.992" v="87"/>
        <pc:sldMkLst>
          <pc:docMk/>
          <pc:sldMk cId="404507744" sldId="359"/>
        </pc:sldMkLst>
        <pc:extLst>
          <p:ext xmlns:p="http://schemas.openxmlformats.org/presentationml/2006/main" uri="{D6D511B9-2390-475A-947B-AFAB55BFBCF1}">
            <pc226:cmChg xmlns:pc226="http://schemas.microsoft.com/office/powerpoint/2022/06/main/command" chg="add">
              <pc226:chgData name="Elena Tothazan" userId="8430f142-1257-4113-a085-dbb12fe62965" providerId="ADAL" clId="{D5FF18C6-2CC7-424E-B34F-49F604063466}" dt="2023-12-14T16:56:47.992" v="87"/>
              <pc2:cmMkLst xmlns:pc2="http://schemas.microsoft.com/office/powerpoint/2019/9/main/command">
                <pc:docMk/>
                <pc:sldMk cId="404507744" sldId="359"/>
                <pc2:cmMk id="{C89570C8-9ED0-4577-A07D-570F11860EDA}"/>
              </pc2:cmMkLst>
            </pc226:cmChg>
          </p:ext>
        </pc:extLst>
      </pc:sldChg>
      <pc:sldChg chg="modSp modNotesTx">
        <pc:chgData name="Elena Tothazan" userId="8430f142-1257-4113-a085-dbb12fe62965" providerId="ADAL" clId="{D5FF18C6-2CC7-424E-B34F-49F604063466}" dt="2023-12-14T21:47:12.269" v="3414" actId="20577"/>
        <pc:sldMkLst>
          <pc:docMk/>
          <pc:sldMk cId="598280117" sldId="360"/>
        </pc:sldMkLst>
      </pc:sldChg>
      <pc:sldChg chg="delSp modSp add mod delAnim modNotesTx">
        <pc:chgData name="Elena Tothazan" userId="8430f142-1257-4113-a085-dbb12fe62965" providerId="ADAL" clId="{D5FF18C6-2CC7-424E-B34F-49F604063466}" dt="2023-12-14T21:38:15.862" v="3328" actId="113"/>
        <pc:sldMkLst>
          <pc:docMk/>
          <pc:sldMk cId="1735412128" sldId="361"/>
        </pc:sldMkLst>
      </pc:sldChg>
      <pc:sldChg chg="delSp modSp add del mod delAnim modNotesTx">
        <pc:chgData name="Elena Tothazan" userId="8430f142-1257-4113-a085-dbb12fe62965" providerId="ADAL" clId="{D5FF18C6-2CC7-424E-B34F-49F604063466}" dt="2023-12-14T17:20:58.470" v="1234" actId="47"/>
        <pc:sldMkLst>
          <pc:docMk/>
          <pc:sldMk cId="3570997722" sldId="361"/>
        </pc:sldMkLst>
      </pc:sldChg>
      <pc:sldChg chg="addSp delSp modSp add mod ord delAnim">
        <pc:chgData name="Elena Tothazan" userId="8430f142-1257-4113-a085-dbb12fe62965" providerId="ADAL" clId="{D5FF18C6-2CC7-424E-B34F-49F604063466}" dt="2023-12-14T22:44:58.286" v="5212" actId="1076"/>
        <pc:sldMkLst>
          <pc:docMk/>
          <pc:sldMk cId="1551681314" sldId="362"/>
        </pc:sldMkLst>
      </pc:sldChg>
      <pc:sldChg chg="addSp delSp modSp add mod ord delAnim">
        <pc:chgData name="Elena Tothazan" userId="8430f142-1257-4113-a085-dbb12fe62965" providerId="ADAL" clId="{D5FF18C6-2CC7-424E-B34F-49F604063466}" dt="2023-12-14T22:50:25.320" v="5233" actId="1076"/>
        <pc:sldMkLst>
          <pc:docMk/>
          <pc:sldMk cId="2814452980" sldId="363"/>
        </pc:sldMkLst>
      </pc:sldChg>
      <pc:sldChg chg="delSp modSp add mod delAnim modNotesTx">
        <pc:chgData name="Elena Tothazan" userId="8430f142-1257-4113-a085-dbb12fe62965" providerId="ADAL" clId="{D5FF18C6-2CC7-424E-B34F-49F604063466}" dt="2023-12-14T22:20:43.986" v="4463" actId="113"/>
        <pc:sldMkLst>
          <pc:docMk/>
          <pc:sldMk cId="748513036" sldId="364"/>
        </pc:sldMkLst>
      </pc:sldChg>
    </pc:docChg>
  </pc:docChgLst>
  <pc:docChgLst>
    <pc:chgData name="Sarah Evans" userId="84d96db9-4018-478e-89a3-dba85e013a2b" providerId="ADAL" clId="{3A40BE1A-FCFB-4702-A94B-8C970DF7FF2A}"/>
    <pc:docChg chg="custSel modSld sldOrd">
      <pc:chgData name="Sarah Evans" userId="84d96db9-4018-478e-89a3-dba85e013a2b" providerId="ADAL" clId="{3A40BE1A-FCFB-4702-A94B-8C970DF7FF2A}" dt="2024-07-08T19:24:59.050" v="1578" actId="208"/>
      <pc:docMkLst>
        <pc:docMk/>
      </pc:docMkLst>
      <pc:sldChg chg="modSp mod">
        <pc:chgData name="Sarah Evans" userId="84d96db9-4018-478e-89a3-dba85e013a2b" providerId="ADAL" clId="{3A40BE1A-FCFB-4702-A94B-8C970DF7FF2A}" dt="2024-07-08T16:02:45.131" v="484" actId="20577"/>
        <pc:sldMkLst>
          <pc:docMk/>
          <pc:sldMk cId="766999603" sldId="257"/>
        </pc:sldMkLst>
      </pc:sldChg>
      <pc:sldChg chg="modSp">
        <pc:chgData name="Sarah Evans" userId="84d96db9-4018-478e-89a3-dba85e013a2b" providerId="ADAL" clId="{3A40BE1A-FCFB-4702-A94B-8C970DF7FF2A}" dt="2024-07-08T16:07:40.418" v="497" actId="20577"/>
        <pc:sldMkLst>
          <pc:docMk/>
          <pc:sldMk cId="3417049826" sldId="274"/>
        </pc:sldMkLst>
      </pc:sldChg>
      <pc:sldChg chg="addSp delSp modSp mod modAnim">
        <pc:chgData name="Sarah Evans" userId="84d96db9-4018-478e-89a3-dba85e013a2b" providerId="ADAL" clId="{3A40BE1A-FCFB-4702-A94B-8C970DF7FF2A}" dt="2024-07-08T16:15:02.636" v="776" actId="1076"/>
        <pc:sldMkLst>
          <pc:docMk/>
          <pc:sldMk cId="2248553862" sldId="275"/>
        </pc:sldMkLst>
      </pc:sldChg>
      <pc:sldChg chg="modSp mod">
        <pc:chgData name="Sarah Evans" userId="84d96db9-4018-478e-89a3-dba85e013a2b" providerId="ADAL" clId="{3A40BE1A-FCFB-4702-A94B-8C970DF7FF2A}" dt="2024-07-08T16:47:40.123" v="911" actId="20577"/>
        <pc:sldMkLst>
          <pc:docMk/>
          <pc:sldMk cId="3023246563" sldId="297"/>
        </pc:sldMkLst>
      </pc:sldChg>
      <pc:sldChg chg="delSp modSp mod delAnim">
        <pc:chgData name="Sarah Evans" userId="84d96db9-4018-478e-89a3-dba85e013a2b" providerId="ADAL" clId="{3A40BE1A-FCFB-4702-A94B-8C970DF7FF2A}" dt="2024-07-08T16:48:10.379" v="965" actId="478"/>
        <pc:sldMkLst>
          <pc:docMk/>
          <pc:sldMk cId="1435881124" sldId="299"/>
        </pc:sldMkLst>
      </pc:sldChg>
      <pc:sldChg chg="modSp mod ord">
        <pc:chgData name="Sarah Evans" userId="84d96db9-4018-478e-89a3-dba85e013a2b" providerId="ADAL" clId="{3A40BE1A-FCFB-4702-A94B-8C970DF7FF2A}" dt="2024-07-08T16:45:26.498" v="895" actId="6549"/>
        <pc:sldMkLst>
          <pc:docMk/>
          <pc:sldMk cId="2344357399" sldId="300"/>
        </pc:sldMkLst>
      </pc:sldChg>
      <pc:sldChg chg="modSp">
        <pc:chgData name="Sarah Evans" userId="84d96db9-4018-478e-89a3-dba85e013a2b" providerId="ADAL" clId="{3A40BE1A-FCFB-4702-A94B-8C970DF7FF2A}" dt="2024-07-08T16:47:46.266" v="912" actId="115"/>
        <pc:sldMkLst>
          <pc:docMk/>
          <pc:sldMk cId="3734300805" sldId="302"/>
        </pc:sldMkLst>
      </pc:sldChg>
      <pc:sldChg chg="delSp modSp mod delAnim">
        <pc:chgData name="Sarah Evans" userId="84d96db9-4018-478e-89a3-dba85e013a2b" providerId="ADAL" clId="{3A40BE1A-FCFB-4702-A94B-8C970DF7FF2A}" dt="2024-07-08T16:52:23.177" v="1165" actId="478"/>
        <pc:sldMkLst>
          <pc:docMk/>
          <pc:sldMk cId="2127968845" sldId="309"/>
        </pc:sldMkLst>
      </pc:sldChg>
      <pc:sldChg chg="modSp mod modNotesTx">
        <pc:chgData name="Sarah Evans" userId="84d96db9-4018-478e-89a3-dba85e013a2b" providerId="ADAL" clId="{3A40BE1A-FCFB-4702-A94B-8C970DF7FF2A}" dt="2024-07-08T19:23:40.264" v="1425" actId="207"/>
        <pc:sldMkLst>
          <pc:docMk/>
          <pc:sldMk cId="3407009329" sldId="310"/>
        </pc:sldMkLst>
      </pc:sldChg>
      <pc:sldChg chg="modSp mod">
        <pc:chgData name="Sarah Evans" userId="84d96db9-4018-478e-89a3-dba85e013a2b" providerId="ADAL" clId="{3A40BE1A-FCFB-4702-A94B-8C970DF7FF2A}" dt="2024-07-08T15:52:51.979" v="110" actId="20577"/>
        <pc:sldMkLst>
          <pc:docMk/>
          <pc:sldMk cId="1193172731" sldId="313"/>
        </pc:sldMkLst>
      </pc:sldChg>
      <pc:sldChg chg="modSp mod">
        <pc:chgData name="Sarah Evans" userId="84d96db9-4018-478e-89a3-dba85e013a2b" providerId="ADAL" clId="{3A40BE1A-FCFB-4702-A94B-8C970DF7FF2A}" dt="2024-07-08T15:54:40.594" v="129" actId="20577"/>
        <pc:sldMkLst>
          <pc:docMk/>
          <pc:sldMk cId="1252719619" sldId="314"/>
        </pc:sldMkLst>
      </pc:sldChg>
      <pc:sldChg chg="modSp">
        <pc:chgData name="Sarah Evans" userId="84d96db9-4018-478e-89a3-dba85e013a2b" providerId="ADAL" clId="{3A40BE1A-FCFB-4702-A94B-8C970DF7FF2A}" dt="2024-07-08T16:47:55.444" v="932" actId="20577"/>
        <pc:sldMkLst>
          <pc:docMk/>
          <pc:sldMk cId="2736581300" sldId="321"/>
        </pc:sldMkLst>
      </pc:sldChg>
      <pc:sldChg chg="modSp mod">
        <pc:chgData name="Sarah Evans" userId="84d96db9-4018-478e-89a3-dba85e013a2b" providerId="ADAL" clId="{3A40BE1A-FCFB-4702-A94B-8C970DF7FF2A}" dt="2024-07-08T16:48:02.087" v="948" actId="20577"/>
        <pc:sldMkLst>
          <pc:docMk/>
          <pc:sldMk cId="534510712" sldId="322"/>
        </pc:sldMkLst>
      </pc:sldChg>
      <pc:sldChg chg="delSp modSp mod">
        <pc:chgData name="Sarah Evans" userId="84d96db9-4018-478e-89a3-dba85e013a2b" providerId="ADAL" clId="{3A40BE1A-FCFB-4702-A94B-8C970DF7FF2A}" dt="2024-07-08T16:09:05.778" v="621"/>
        <pc:sldMkLst>
          <pc:docMk/>
          <pc:sldMk cId="52158156" sldId="325"/>
        </pc:sldMkLst>
      </pc:sldChg>
      <pc:sldChg chg="modSp">
        <pc:chgData name="Sarah Evans" userId="84d96db9-4018-478e-89a3-dba85e013a2b" providerId="ADAL" clId="{3A40BE1A-FCFB-4702-A94B-8C970DF7FF2A}" dt="2024-07-08T16:14:23.707" v="769" actId="20577"/>
        <pc:sldMkLst>
          <pc:docMk/>
          <pc:sldMk cId="4006551716" sldId="326"/>
        </pc:sldMkLst>
      </pc:sldChg>
      <pc:sldChg chg="addSp delSp modSp mod">
        <pc:chgData name="Sarah Evans" userId="84d96db9-4018-478e-89a3-dba85e013a2b" providerId="ADAL" clId="{3A40BE1A-FCFB-4702-A94B-8C970DF7FF2A}" dt="2024-07-08T16:15:53.018" v="822" actId="113"/>
        <pc:sldMkLst>
          <pc:docMk/>
          <pc:sldMk cId="2446202690" sldId="331"/>
        </pc:sldMkLst>
      </pc:sldChg>
      <pc:sldChg chg="addSp modSp mod">
        <pc:chgData name="Sarah Evans" userId="84d96db9-4018-478e-89a3-dba85e013a2b" providerId="ADAL" clId="{3A40BE1A-FCFB-4702-A94B-8C970DF7FF2A}" dt="2024-07-08T19:24:59.050" v="1578" actId="208"/>
        <pc:sldMkLst>
          <pc:docMk/>
          <pc:sldMk cId="3659524208" sldId="335"/>
        </pc:sldMkLst>
      </pc:sldChg>
      <pc:sldChg chg="delSp modSp mod">
        <pc:chgData name="Sarah Evans" userId="84d96db9-4018-478e-89a3-dba85e013a2b" providerId="ADAL" clId="{3A40BE1A-FCFB-4702-A94B-8C970DF7FF2A}" dt="2024-07-08T16:13:09.856" v="637" actId="1076"/>
        <pc:sldMkLst>
          <pc:docMk/>
          <pc:sldMk cId="1350103430" sldId="351"/>
        </pc:sldMkLst>
      </pc:sldChg>
      <pc:sldChg chg="modSp mod">
        <pc:chgData name="Sarah Evans" userId="84d96db9-4018-478e-89a3-dba85e013a2b" providerId="ADAL" clId="{3A40BE1A-FCFB-4702-A94B-8C970DF7FF2A}" dt="2024-07-08T16:49:34.944" v="1164" actId="20577"/>
        <pc:sldMkLst>
          <pc:docMk/>
          <pc:sldMk cId="3404293769" sldId="354"/>
        </pc:sldMkLst>
      </pc:sldChg>
      <pc:sldChg chg="modSp mod">
        <pc:chgData name="Sarah Evans" userId="84d96db9-4018-478e-89a3-dba85e013a2b" providerId="ADAL" clId="{3A40BE1A-FCFB-4702-A94B-8C970DF7FF2A}" dt="2024-07-08T16:15:42.617" v="821" actId="313"/>
        <pc:sldMkLst>
          <pc:docMk/>
          <pc:sldMk cId="2814452980" sldId="363"/>
        </pc:sldMkLst>
      </pc:sldChg>
      <pc:sldChg chg="modSp mod">
        <pc:chgData name="Sarah Evans" userId="84d96db9-4018-478e-89a3-dba85e013a2b" providerId="ADAL" clId="{3A40BE1A-FCFB-4702-A94B-8C970DF7FF2A}" dt="2024-07-08T19:23:23.198" v="1423" actId="20577"/>
        <pc:sldMkLst>
          <pc:docMk/>
          <pc:sldMk cId="275047958" sldId="378"/>
        </pc:sldMkLst>
      </pc:sldChg>
      <pc:sldChg chg="modSp mod">
        <pc:chgData name="Sarah Evans" userId="84d96db9-4018-478e-89a3-dba85e013a2b" providerId="ADAL" clId="{3A40BE1A-FCFB-4702-A94B-8C970DF7FF2A}" dt="2024-07-08T16:03:23.576" v="485" actId="114"/>
        <pc:sldMkLst>
          <pc:docMk/>
          <pc:sldMk cId="904429176" sldId="379"/>
        </pc:sldMkLst>
      </pc:sldChg>
    </pc:docChg>
  </pc:docChgLst>
  <pc:docChgLst>
    <pc:chgData name="Amy Krach" userId="S::akrach@usccb.org::8cef5a7c-3de5-4ec2-9702-732fd9214468" providerId="AD" clId="Web-{AC0C55F1-6A35-3499-A1B9-228A980C886C}"/>
    <pc:docChg chg="addSld delSld modSld">
      <pc:chgData name="Amy Krach" userId="S::akrach@usccb.org::8cef5a7c-3de5-4ec2-9702-732fd9214468" providerId="AD" clId="Web-{AC0C55F1-6A35-3499-A1B9-228A980C886C}" dt="2023-05-17T13:30:28.127" v="814" actId="20577"/>
      <pc:docMkLst>
        <pc:docMk/>
      </pc:docMkLst>
      <pc:sldChg chg="delSp modSp delAnim modNotes">
        <pc:chgData name="Amy Krach" userId="S::akrach@usccb.org::8cef5a7c-3de5-4ec2-9702-732fd9214468" providerId="AD" clId="Web-{AC0C55F1-6A35-3499-A1B9-228A980C886C}" dt="2023-05-17T12:47:36.109" v="391" actId="1076"/>
        <pc:sldMkLst>
          <pc:docMk/>
          <pc:sldMk cId="2354639990" sldId="327"/>
        </pc:sldMkLst>
      </pc:sldChg>
      <pc:sldChg chg="del">
        <pc:chgData name="Amy Krach" userId="S::akrach@usccb.org::8cef5a7c-3de5-4ec2-9702-732fd9214468" providerId="AD" clId="Web-{AC0C55F1-6A35-3499-A1B9-228A980C886C}" dt="2023-05-17T12:39:25.606" v="262"/>
        <pc:sldMkLst>
          <pc:docMk/>
          <pc:sldMk cId="758407964" sldId="332"/>
        </pc:sldMkLst>
      </pc:sldChg>
      <pc:sldChg chg="addSp delSp modSp addAnim modNotes">
        <pc:chgData name="Amy Krach" userId="S::akrach@usccb.org::8cef5a7c-3de5-4ec2-9702-732fd9214468" providerId="AD" clId="Web-{AC0C55F1-6A35-3499-A1B9-228A980C886C}" dt="2023-05-17T13:14:07.262" v="742" actId="20577"/>
        <pc:sldMkLst>
          <pc:docMk/>
          <pc:sldMk cId="3404293769" sldId="354"/>
        </pc:sldMkLst>
      </pc:sldChg>
      <pc:sldChg chg="addSp delSp modSp add replId addAnim">
        <pc:chgData name="Amy Krach" userId="S::akrach@usccb.org::8cef5a7c-3de5-4ec2-9702-732fd9214468" providerId="AD" clId="Web-{AC0C55F1-6A35-3499-A1B9-228A980C886C}" dt="2023-05-17T13:30:28.127" v="814" actId="20577"/>
        <pc:sldMkLst>
          <pc:docMk/>
          <pc:sldMk cId="896483634" sldId="355"/>
        </pc:sldMkLst>
      </pc:sldChg>
    </pc:docChg>
  </pc:docChgLst>
  <pc:docChgLst>
    <pc:chgData name="Sarah Evans" userId="84d96db9-4018-478e-89a3-dba85e013a2b" providerId="ADAL" clId="{BC4E57A5-5EE1-47FD-AB58-0A9364C5E175}"/>
    <pc:docChg chg="undo custSel addSld delSld modSld sldOrd">
      <pc:chgData name="Sarah Evans" userId="84d96db9-4018-478e-89a3-dba85e013a2b" providerId="ADAL" clId="{BC4E57A5-5EE1-47FD-AB58-0A9364C5E175}" dt="2024-07-07T19:18:28.730" v="6731" actId="2696"/>
      <pc:docMkLst>
        <pc:docMk/>
      </pc:docMkLst>
      <pc:sldChg chg="addSp modSp mod">
        <pc:chgData name="Sarah Evans" userId="84d96db9-4018-478e-89a3-dba85e013a2b" providerId="ADAL" clId="{BC4E57A5-5EE1-47FD-AB58-0A9364C5E175}" dt="2024-07-07T18:09:14.702" v="72" actId="14100"/>
        <pc:sldMkLst>
          <pc:docMk/>
          <pc:sldMk cId="766999603" sldId="257"/>
        </pc:sldMkLst>
      </pc:sldChg>
      <pc:sldChg chg="modSp">
        <pc:chgData name="Sarah Evans" userId="84d96db9-4018-478e-89a3-dba85e013a2b" providerId="ADAL" clId="{BC4E57A5-5EE1-47FD-AB58-0A9364C5E175}" dt="2024-07-07T18:52:12.061" v="5168" actId="20577"/>
        <pc:sldMkLst>
          <pc:docMk/>
          <pc:sldMk cId="3417049826" sldId="274"/>
        </pc:sldMkLst>
      </pc:sldChg>
      <pc:sldChg chg="modSp mod">
        <pc:chgData name="Sarah Evans" userId="84d96db9-4018-478e-89a3-dba85e013a2b" providerId="ADAL" clId="{BC4E57A5-5EE1-47FD-AB58-0A9364C5E175}" dt="2024-07-07T19:00:39.152" v="5539" actId="6549"/>
        <pc:sldMkLst>
          <pc:docMk/>
          <pc:sldMk cId="2248553862" sldId="275"/>
        </pc:sldMkLst>
      </pc:sldChg>
      <pc:sldChg chg="addSp modSp mod">
        <pc:chgData name="Sarah Evans" userId="84d96db9-4018-478e-89a3-dba85e013a2b" providerId="ADAL" clId="{BC4E57A5-5EE1-47FD-AB58-0A9364C5E175}" dt="2024-07-07T18:57:39.442" v="5536" actId="115"/>
        <pc:sldMkLst>
          <pc:docMk/>
          <pc:sldMk cId="1843661866" sldId="284"/>
        </pc:sldMkLst>
      </pc:sldChg>
      <pc:sldChg chg="del">
        <pc:chgData name="Sarah Evans" userId="84d96db9-4018-478e-89a3-dba85e013a2b" providerId="ADAL" clId="{BC4E57A5-5EE1-47FD-AB58-0A9364C5E175}" dt="2024-07-07T19:02:16.577" v="5540" actId="2696"/>
        <pc:sldMkLst>
          <pc:docMk/>
          <pc:sldMk cId="4140862808" sldId="286"/>
        </pc:sldMkLst>
      </pc:sldChg>
      <pc:sldChg chg="ord">
        <pc:chgData name="Sarah Evans" userId="84d96db9-4018-478e-89a3-dba85e013a2b" providerId="ADAL" clId="{BC4E57A5-5EE1-47FD-AB58-0A9364C5E175}" dt="2024-07-07T19:02:24.534" v="5544"/>
        <pc:sldMkLst>
          <pc:docMk/>
          <pc:sldMk cId="4102311197" sldId="287"/>
        </pc:sldMkLst>
      </pc:sldChg>
      <pc:sldChg chg="modSp mod">
        <pc:chgData name="Sarah Evans" userId="84d96db9-4018-478e-89a3-dba85e013a2b" providerId="ADAL" clId="{BC4E57A5-5EE1-47FD-AB58-0A9364C5E175}" dt="2024-07-07T19:15:00.879" v="6414" actId="20577"/>
        <pc:sldMkLst>
          <pc:docMk/>
          <pc:sldMk cId="3023246563" sldId="297"/>
        </pc:sldMkLst>
      </pc:sldChg>
      <pc:sldChg chg="modSp">
        <pc:chgData name="Sarah Evans" userId="84d96db9-4018-478e-89a3-dba85e013a2b" providerId="ADAL" clId="{BC4E57A5-5EE1-47FD-AB58-0A9364C5E175}" dt="2024-07-07T19:16:56.503" v="6569" actId="115"/>
        <pc:sldMkLst>
          <pc:docMk/>
          <pc:sldMk cId="1435881124" sldId="299"/>
        </pc:sldMkLst>
      </pc:sldChg>
      <pc:sldChg chg="modSp ord">
        <pc:chgData name="Sarah Evans" userId="84d96db9-4018-478e-89a3-dba85e013a2b" providerId="ADAL" clId="{BC4E57A5-5EE1-47FD-AB58-0A9364C5E175}" dt="2024-07-07T19:18:19.196" v="6730" actId="113"/>
        <pc:sldMkLst>
          <pc:docMk/>
          <pc:sldMk cId="23630849" sldId="301"/>
        </pc:sldMkLst>
      </pc:sldChg>
      <pc:sldChg chg="modSp">
        <pc:chgData name="Sarah Evans" userId="84d96db9-4018-478e-89a3-dba85e013a2b" providerId="ADAL" clId="{BC4E57A5-5EE1-47FD-AB58-0A9364C5E175}" dt="2024-07-07T19:15:40.597" v="6541" actId="20577"/>
        <pc:sldMkLst>
          <pc:docMk/>
          <pc:sldMk cId="3734300805" sldId="302"/>
        </pc:sldMkLst>
      </pc:sldChg>
      <pc:sldChg chg="delSp modSp mod delAnim">
        <pc:chgData name="Sarah Evans" userId="84d96db9-4018-478e-89a3-dba85e013a2b" providerId="ADAL" clId="{BC4E57A5-5EE1-47FD-AB58-0A9364C5E175}" dt="2024-07-07T19:09:41.029" v="5993" actId="20577"/>
        <pc:sldMkLst>
          <pc:docMk/>
          <pc:sldMk cId="1193172731" sldId="313"/>
        </pc:sldMkLst>
      </pc:sldChg>
      <pc:sldChg chg="modSp mod">
        <pc:chgData name="Sarah Evans" userId="84d96db9-4018-478e-89a3-dba85e013a2b" providerId="ADAL" clId="{BC4E57A5-5EE1-47FD-AB58-0A9364C5E175}" dt="2024-07-07T19:10:05.768" v="6020" actId="14100"/>
        <pc:sldMkLst>
          <pc:docMk/>
          <pc:sldMk cId="1252719619" sldId="314"/>
        </pc:sldMkLst>
      </pc:sldChg>
      <pc:sldChg chg="del">
        <pc:chgData name="Sarah Evans" userId="84d96db9-4018-478e-89a3-dba85e013a2b" providerId="ADAL" clId="{BC4E57A5-5EE1-47FD-AB58-0A9364C5E175}" dt="2024-07-07T19:07:05.624" v="5591" actId="2696"/>
        <pc:sldMkLst>
          <pc:docMk/>
          <pc:sldMk cId="3090553688" sldId="317"/>
        </pc:sldMkLst>
      </pc:sldChg>
      <pc:sldChg chg="modSp mod">
        <pc:chgData name="Sarah Evans" userId="84d96db9-4018-478e-89a3-dba85e013a2b" providerId="ADAL" clId="{BC4E57A5-5EE1-47FD-AB58-0A9364C5E175}" dt="2024-07-07T19:16:48.512" v="6558" actId="115"/>
        <pc:sldMkLst>
          <pc:docMk/>
          <pc:sldMk cId="534510712" sldId="322"/>
        </pc:sldMkLst>
      </pc:sldChg>
      <pc:sldChg chg="addSp modSp mod">
        <pc:chgData name="Sarah Evans" userId="84d96db9-4018-478e-89a3-dba85e013a2b" providerId="ADAL" clId="{BC4E57A5-5EE1-47FD-AB58-0A9364C5E175}" dt="2024-07-07T19:12:12.598" v="6087" actId="1076"/>
        <pc:sldMkLst>
          <pc:docMk/>
          <pc:sldMk cId="52158156" sldId="325"/>
        </pc:sldMkLst>
      </pc:sldChg>
      <pc:sldChg chg="addSp delSp modSp mod">
        <pc:chgData name="Sarah Evans" userId="84d96db9-4018-478e-89a3-dba85e013a2b" providerId="ADAL" clId="{BC4E57A5-5EE1-47FD-AB58-0A9364C5E175}" dt="2024-07-07T18:13:04.507" v="295" actId="1076"/>
        <pc:sldMkLst>
          <pc:docMk/>
          <pc:sldMk cId="1332039218" sldId="334"/>
        </pc:sldMkLst>
      </pc:sldChg>
      <pc:sldChg chg="modSp">
        <pc:chgData name="Sarah Evans" userId="84d96db9-4018-478e-89a3-dba85e013a2b" providerId="ADAL" clId="{BC4E57A5-5EE1-47FD-AB58-0A9364C5E175}" dt="2024-07-07T18:13:27.768" v="322" actId="20577"/>
        <pc:sldMkLst>
          <pc:docMk/>
          <pc:sldMk cId="3659524208" sldId="335"/>
        </pc:sldMkLst>
      </pc:sldChg>
      <pc:sldChg chg="modSp">
        <pc:chgData name="Sarah Evans" userId="84d96db9-4018-478e-89a3-dba85e013a2b" providerId="ADAL" clId="{BC4E57A5-5EE1-47FD-AB58-0A9364C5E175}" dt="2024-07-07T18:13:48.704" v="323" actId="478"/>
        <pc:sldMkLst>
          <pc:docMk/>
          <pc:sldMk cId="3024962648" sldId="336"/>
        </pc:sldMkLst>
      </pc:sldChg>
      <pc:sldChg chg="del">
        <pc:chgData name="Sarah Evans" userId="84d96db9-4018-478e-89a3-dba85e013a2b" providerId="ADAL" clId="{BC4E57A5-5EE1-47FD-AB58-0A9364C5E175}" dt="2024-07-07T19:13:14.192" v="6090" actId="2696"/>
        <pc:sldMkLst>
          <pc:docMk/>
          <pc:sldMk cId="580765799" sldId="339"/>
        </pc:sldMkLst>
      </pc:sldChg>
      <pc:sldChg chg="del ord">
        <pc:chgData name="Sarah Evans" userId="84d96db9-4018-478e-89a3-dba85e013a2b" providerId="ADAL" clId="{BC4E57A5-5EE1-47FD-AB58-0A9364C5E175}" dt="2024-07-07T19:18:28.730" v="6731" actId="2696"/>
        <pc:sldMkLst>
          <pc:docMk/>
          <pc:sldMk cId="3215217032" sldId="342"/>
        </pc:sldMkLst>
      </pc:sldChg>
      <pc:sldChg chg="del">
        <pc:chgData name="Sarah Evans" userId="84d96db9-4018-478e-89a3-dba85e013a2b" providerId="ADAL" clId="{BC4E57A5-5EE1-47FD-AB58-0A9364C5E175}" dt="2024-07-07T19:15:43.195" v="6542" actId="2696"/>
        <pc:sldMkLst>
          <pc:docMk/>
          <pc:sldMk cId="277772455" sldId="343"/>
        </pc:sldMkLst>
      </pc:sldChg>
      <pc:sldChg chg="modSp del mod">
        <pc:chgData name="Sarah Evans" userId="84d96db9-4018-478e-89a3-dba85e013a2b" providerId="ADAL" clId="{BC4E57A5-5EE1-47FD-AB58-0A9364C5E175}" dt="2024-07-07T19:16:35.534" v="6557" actId="2696"/>
        <pc:sldMkLst>
          <pc:docMk/>
          <pc:sldMk cId="2596364784" sldId="344"/>
        </pc:sldMkLst>
      </pc:sldChg>
      <pc:sldChg chg="del">
        <pc:chgData name="Sarah Evans" userId="84d96db9-4018-478e-89a3-dba85e013a2b" providerId="ADAL" clId="{BC4E57A5-5EE1-47FD-AB58-0A9364C5E175}" dt="2024-07-07T19:02:21.645" v="5542" actId="2696"/>
        <pc:sldMkLst>
          <pc:docMk/>
          <pc:sldMk cId="667790873" sldId="352"/>
        </pc:sldMkLst>
      </pc:sldChg>
      <pc:sldChg chg="modSp mod">
        <pc:chgData name="Sarah Evans" userId="84d96db9-4018-478e-89a3-dba85e013a2b" providerId="ADAL" clId="{BC4E57A5-5EE1-47FD-AB58-0A9364C5E175}" dt="2024-07-07T19:11:20.149" v="6026" actId="21"/>
        <pc:sldMkLst>
          <pc:docMk/>
          <pc:sldMk cId="1395873110" sldId="353"/>
        </pc:sldMkLst>
      </pc:sldChg>
      <pc:sldChg chg="delSp modSp mod ord delAnim modNotesTx">
        <pc:chgData name="Sarah Evans" userId="84d96db9-4018-478e-89a3-dba85e013a2b" providerId="ADAL" clId="{BC4E57A5-5EE1-47FD-AB58-0A9364C5E175}" dt="2024-07-07T19:17:58.552" v="6705" actId="14100"/>
        <pc:sldMkLst>
          <pc:docMk/>
          <pc:sldMk cId="3404293769" sldId="354"/>
        </pc:sldMkLst>
      </pc:sldChg>
      <pc:sldChg chg="modSp del mod">
        <pc:chgData name="Sarah Evans" userId="84d96db9-4018-478e-89a3-dba85e013a2b" providerId="ADAL" clId="{BC4E57A5-5EE1-47FD-AB58-0A9364C5E175}" dt="2024-07-07T19:12:57.082" v="6088" actId="2696"/>
        <pc:sldMkLst>
          <pc:docMk/>
          <pc:sldMk cId="537941091" sldId="356"/>
        </pc:sldMkLst>
      </pc:sldChg>
      <pc:sldChg chg="modSp del mod">
        <pc:chgData name="Sarah Evans" userId="84d96db9-4018-478e-89a3-dba85e013a2b" providerId="ADAL" clId="{BC4E57A5-5EE1-47FD-AB58-0A9364C5E175}" dt="2024-07-07T18:57:42.271" v="5537" actId="2696"/>
        <pc:sldMkLst>
          <pc:docMk/>
          <pc:sldMk cId="598280117" sldId="360"/>
        </pc:sldMkLst>
      </pc:sldChg>
      <pc:sldChg chg="del">
        <pc:chgData name="Sarah Evans" userId="84d96db9-4018-478e-89a3-dba85e013a2b" providerId="ADAL" clId="{BC4E57A5-5EE1-47FD-AB58-0A9364C5E175}" dt="2024-07-07T18:52:49.873" v="5172" actId="2696"/>
        <pc:sldMkLst>
          <pc:docMk/>
          <pc:sldMk cId="1735412128" sldId="361"/>
        </pc:sldMkLst>
      </pc:sldChg>
      <pc:sldChg chg="modSp mod">
        <pc:chgData name="Sarah Evans" userId="84d96db9-4018-478e-89a3-dba85e013a2b" providerId="ADAL" clId="{BC4E57A5-5EE1-47FD-AB58-0A9364C5E175}" dt="2024-07-07T19:04:58.433" v="5581" actId="20577"/>
        <pc:sldMkLst>
          <pc:docMk/>
          <pc:sldMk cId="2814452980" sldId="363"/>
        </pc:sldMkLst>
      </pc:sldChg>
      <pc:sldChg chg="del">
        <pc:chgData name="Sarah Evans" userId="84d96db9-4018-478e-89a3-dba85e013a2b" providerId="ADAL" clId="{BC4E57A5-5EE1-47FD-AB58-0A9364C5E175}" dt="2024-07-07T18:52:38.243" v="5169" actId="2696"/>
        <pc:sldMkLst>
          <pc:docMk/>
          <pc:sldMk cId="2871159676" sldId="365"/>
        </pc:sldMkLst>
      </pc:sldChg>
      <pc:sldChg chg="del">
        <pc:chgData name="Sarah Evans" userId="84d96db9-4018-478e-89a3-dba85e013a2b" providerId="ADAL" clId="{BC4E57A5-5EE1-47FD-AB58-0A9364C5E175}" dt="2024-07-07T18:57:07.509" v="5512" actId="2696"/>
        <pc:sldMkLst>
          <pc:docMk/>
          <pc:sldMk cId="2665258682" sldId="371"/>
        </pc:sldMkLst>
      </pc:sldChg>
      <pc:sldChg chg="del">
        <pc:chgData name="Sarah Evans" userId="84d96db9-4018-478e-89a3-dba85e013a2b" providerId="ADAL" clId="{BC4E57A5-5EE1-47FD-AB58-0A9364C5E175}" dt="2024-07-07T19:02:18.725" v="5541" actId="2696"/>
        <pc:sldMkLst>
          <pc:docMk/>
          <pc:sldMk cId="31773602" sldId="372"/>
        </pc:sldMkLst>
      </pc:sldChg>
      <pc:sldChg chg="del">
        <pc:chgData name="Sarah Evans" userId="84d96db9-4018-478e-89a3-dba85e013a2b" providerId="ADAL" clId="{BC4E57A5-5EE1-47FD-AB58-0A9364C5E175}" dt="2024-07-07T19:09:49.901" v="5994" actId="2696"/>
        <pc:sldMkLst>
          <pc:docMk/>
          <pc:sldMk cId="3478844818" sldId="373"/>
        </pc:sldMkLst>
      </pc:sldChg>
      <pc:sldChg chg="del">
        <pc:chgData name="Sarah Evans" userId="84d96db9-4018-478e-89a3-dba85e013a2b" providerId="ADAL" clId="{BC4E57A5-5EE1-47FD-AB58-0A9364C5E175}" dt="2024-07-07T19:13:08.898" v="6089" actId="2696"/>
        <pc:sldMkLst>
          <pc:docMk/>
          <pc:sldMk cId="1854121069" sldId="374"/>
        </pc:sldMkLst>
      </pc:sldChg>
      <pc:sldChg chg="del">
        <pc:chgData name="Sarah Evans" userId="84d96db9-4018-478e-89a3-dba85e013a2b" providerId="ADAL" clId="{BC4E57A5-5EE1-47FD-AB58-0A9364C5E175}" dt="2024-07-07T19:15:13.658" v="6415" actId="2696"/>
        <pc:sldMkLst>
          <pc:docMk/>
          <pc:sldMk cId="2652031998" sldId="375"/>
        </pc:sldMkLst>
      </pc:sldChg>
      <pc:sldChg chg="addSp delSp modSp add mod ord modNotesTx">
        <pc:chgData name="Sarah Evans" userId="84d96db9-4018-478e-89a3-dba85e013a2b" providerId="ADAL" clId="{BC4E57A5-5EE1-47FD-AB58-0A9364C5E175}" dt="2024-07-07T18:49:00.942" v="4944" actId="114"/>
        <pc:sldMkLst>
          <pc:docMk/>
          <pc:sldMk cId="1893472342" sldId="376"/>
        </pc:sldMkLst>
      </pc:sldChg>
      <pc:sldChg chg="addSp modSp add mod">
        <pc:chgData name="Sarah Evans" userId="84d96db9-4018-478e-89a3-dba85e013a2b" providerId="ADAL" clId="{BC4E57A5-5EE1-47FD-AB58-0A9364C5E175}" dt="2024-07-07T18:48:52.120" v="4941" actId="114"/>
        <pc:sldMkLst>
          <pc:docMk/>
          <pc:sldMk cId="3739508730" sldId="377"/>
        </pc:sldMkLst>
      </pc:sldChg>
      <pc:sldChg chg="addSp modSp add mod">
        <pc:chgData name="Sarah Evans" userId="84d96db9-4018-478e-89a3-dba85e013a2b" providerId="ADAL" clId="{BC4E57A5-5EE1-47FD-AB58-0A9364C5E175}" dt="2024-07-07T18:49:12.258" v="4948" actId="114"/>
        <pc:sldMkLst>
          <pc:docMk/>
          <pc:sldMk cId="275047958" sldId="378"/>
        </pc:sldMkLst>
      </pc:sldChg>
      <pc:sldChg chg="modSp add mod">
        <pc:chgData name="Sarah Evans" userId="84d96db9-4018-478e-89a3-dba85e013a2b" providerId="ADAL" clId="{BC4E57A5-5EE1-47FD-AB58-0A9364C5E175}" dt="2024-07-07T18:48:01.804" v="4897" actId="207"/>
        <pc:sldMkLst>
          <pc:docMk/>
          <pc:sldMk cId="904429176" sldId="379"/>
        </pc:sldMkLst>
      </pc:sldChg>
      <pc:sldChg chg="add del">
        <pc:chgData name="Sarah Evans" userId="84d96db9-4018-478e-89a3-dba85e013a2b" providerId="ADAL" clId="{BC4E57A5-5EE1-47FD-AB58-0A9364C5E175}" dt="2024-07-07T18:52:47.762" v="5171" actId="2696"/>
        <pc:sldMkLst>
          <pc:docMk/>
          <pc:sldMk cId="2101258166" sldId="380"/>
        </pc:sldMkLst>
      </pc:sldChg>
    </pc:docChg>
  </pc:docChgLst>
  <pc:docChgLst>
    <pc:chgData name="Sarah Evans" userId="S::sevans@usccb.org::84d96db9-4018-478e-89a3-dba85e013a2b" providerId="AD" clId="Web-{0F18B09F-5E02-C11B-A60B-57C8891D8546}"/>
    <pc:docChg chg="addSld delSld modSld sldOrd">
      <pc:chgData name="Sarah Evans" userId="S::sevans@usccb.org::84d96db9-4018-478e-89a3-dba85e013a2b" providerId="AD" clId="Web-{0F18B09F-5E02-C11B-A60B-57C8891D8546}" dt="2023-05-19T01:13:25.478" v="1797" actId="20577"/>
      <pc:docMkLst>
        <pc:docMk/>
      </pc:docMkLst>
      <pc:sldChg chg="modSp">
        <pc:chgData name="Sarah Evans" userId="S::sevans@usccb.org::84d96db9-4018-478e-89a3-dba85e013a2b" providerId="AD" clId="Web-{0F18B09F-5E02-C11B-A60B-57C8891D8546}" dt="2023-05-18T23:49:21.197" v="5" actId="20577"/>
        <pc:sldMkLst>
          <pc:docMk/>
          <pc:sldMk cId="2259544294" sldId="295"/>
        </pc:sldMkLst>
      </pc:sldChg>
      <pc:sldChg chg="modSp">
        <pc:chgData name="Sarah Evans" userId="S::sevans@usccb.org::84d96db9-4018-478e-89a3-dba85e013a2b" providerId="AD" clId="Web-{0F18B09F-5E02-C11B-A60B-57C8891D8546}" dt="2023-05-18T23:51:24.513" v="16" actId="20577"/>
        <pc:sldMkLst>
          <pc:docMk/>
          <pc:sldMk cId="4043573348" sldId="298"/>
        </pc:sldMkLst>
      </pc:sldChg>
      <pc:sldChg chg="modSp">
        <pc:chgData name="Sarah Evans" userId="S::sevans@usccb.org::84d96db9-4018-478e-89a3-dba85e013a2b" providerId="AD" clId="Web-{0F18B09F-5E02-C11B-A60B-57C8891D8546}" dt="2023-05-19T00:20:38.202" v="349" actId="20577"/>
        <pc:sldMkLst>
          <pc:docMk/>
          <pc:sldMk cId="23630849" sldId="301"/>
        </pc:sldMkLst>
      </pc:sldChg>
      <pc:sldChg chg="modSp">
        <pc:chgData name="Sarah Evans" userId="S::sevans@usccb.org::84d96db9-4018-478e-89a3-dba85e013a2b" providerId="AD" clId="Web-{0F18B09F-5E02-C11B-A60B-57C8891D8546}" dt="2023-05-19T00:27:27.917" v="431" actId="14100"/>
        <pc:sldMkLst>
          <pc:docMk/>
          <pc:sldMk cId="3190854949" sldId="306"/>
        </pc:sldMkLst>
      </pc:sldChg>
      <pc:sldChg chg="addSp delSp modSp addAnim delAnim">
        <pc:chgData name="Sarah Evans" userId="S::sevans@usccb.org::84d96db9-4018-478e-89a3-dba85e013a2b" providerId="AD" clId="Web-{0F18B09F-5E02-C11B-A60B-57C8891D8546}" dt="2023-05-19T00:15:14.943" v="345"/>
        <pc:sldMkLst>
          <pc:docMk/>
          <pc:sldMk cId="1464077509" sldId="308"/>
        </pc:sldMkLst>
      </pc:sldChg>
      <pc:sldChg chg="addSp modSp addAnim">
        <pc:chgData name="Sarah Evans" userId="S::sevans@usccb.org::84d96db9-4018-478e-89a3-dba85e013a2b" providerId="AD" clId="Web-{0F18B09F-5E02-C11B-A60B-57C8891D8546}" dt="2023-05-19T00:46:55.121" v="1413" actId="20577"/>
        <pc:sldMkLst>
          <pc:docMk/>
          <pc:sldMk cId="3407009329" sldId="310"/>
        </pc:sldMkLst>
      </pc:sldChg>
      <pc:sldChg chg="modSp">
        <pc:chgData name="Sarah Evans" userId="S::sevans@usccb.org::84d96db9-4018-478e-89a3-dba85e013a2b" providerId="AD" clId="Web-{0F18B09F-5E02-C11B-A60B-57C8891D8546}" dt="2023-05-19T00:09:21.121" v="209" actId="20577"/>
        <pc:sldMkLst>
          <pc:docMk/>
          <pc:sldMk cId="52158156" sldId="325"/>
        </pc:sldMkLst>
      </pc:sldChg>
      <pc:sldChg chg="modSp">
        <pc:chgData name="Sarah Evans" userId="S::sevans@usccb.org::84d96db9-4018-478e-89a3-dba85e013a2b" providerId="AD" clId="Web-{0F18B09F-5E02-C11B-A60B-57C8891D8546}" dt="2023-05-19T00:22:26.440" v="429" actId="20577"/>
        <pc:sldMkLst>
          <pc:docMk/>
          <pc:sldMk cId="4006551716" sldId="326"/>
        </pc:sldMkLst>
      </pc:sldChg>
      <pc:sldChg chg="modSp">
        <pc:chgData name="Sarah Evans" userId="S::sevans@usccb.org::84d96db9-4018-478e-89a3-dba85e013a2b" providerId="AD" clId="Web-{0F18B09F-5E02-C11B-A60B-57C8891D8546}" dt="2023-05-19T00:10:43.061" v="281" actId="20577"/>
        <pc:sldMkLst>
          <pc:docMk/>
          <pc:sldMk cId="2354639990" sldId="327"/>
        </pc:sldMkLst>
      </pc:sldChg>
      <pc:sldChg chg="modSp">
        <pc:chgData name="Sarah Evans" userId="S::sevans@usccb.org::84d96db9-4018-478e-89a3-dba85e013a2b" providerId="AD" clId="Web-{0F18B09F-5E02-C11B-A60B-57C8891D8546}" dt="2023-05-19T00:43:04.818" v="1339" actId="20577"/>
        <pc:sldMkLst>
          <pc:docMk/>
          <pc:sldMk cId="2446202690" sldId="331"/>
        </pc:sldMkLst>
      </pc:sldChg>
      <pc:sldChg chg="addSp modSp">
        <pc:chgData name="Sarah Evans" userId="S::sevans@usccb.org::84d96db9-4018-478e-89a3-dba85e013a2b" providerId="AD" clId="Web-{0F18B09F-5E02-C11B-A60B-57C8891D8546}" dt="2023-05-19T01:13:25.478" v="1797" actId="20577"/>
        <pc:sldMkLst>
          <pc:docMk/>
          <pc:sldMk cId="3659524208" sldId="335"/>
        </pc:sldMkLst>
      </pc:sldChg>
      <pc:sldChg chg="modSp">
        <pc:chgData name="Sarah Evans" userId="S::sevans@usccb.org::84d96db9-4018-478e-89a3-dba85e013a2b" providerId="AD" clId="Web-{0F18B09F-5E02-C11B-A60B-57C8891D8546}" dt="2023-05-19T00:20:49.390" v="354" actId="20577"/>
        <pc:sldMkLst>
          <pc:docMk/>
          <pc:sldMk cId="3215217032" sldId="342"/>
        </pc:sldMkLst>
      </pc:sldChg>
      <pc:sldChg chg="modSp">
        <pc:chgData name="Sarah Evans" userId="S::sevans@usccb.org::84d96db9-4018-478e-89a3-dba85e013a2b" providerId="AD" clId="Web-{0F18B09F-5E02-C11B-A60B-57C8891D8546}" dt="2023-05-18T20:59:30.882" v="3" actId="20577"/>
        <pc:sldMkLst>
          <pc:docMk/>
          <pc:sldMk cId="3404293769" sldId="354"/>
        </pc:sldMkLst>
      </pc:sldChg>
      <pc:sldChg chg="modSp">
        <pc:chgData name="Sarah Evans" userId="S::sevans@usccb.org::84d96db9-4018-478e-89a3-dba85e013a2b" providerId="AD" clId="Web-{0F18B09F-5E02-C11B-A60B-57C8891D8546}" dt="2023-05-19T00:55:57.964" v="1655" actId="20577"/>
        <pc:sldMkLst>
          <pc:docMk/>
          <pc:sldMk cId="896483634" sldId="355"/>
        </pc:sldMkLst>
      </pc:sldChg>
      <pc:sldChg chg="addSp modSp">
        <pc:chgData name="Sarah Evans" userId="S::sevans@usccb.org::84d96db9-4018-478e-89a3-dba85e013a2b" providerId="AD" clId="Web-{0F18B09F-5E02-C11B-A60B-57C8891D8546}" dt="2023-05-19T00:40:17.720" v="1218" actId="20577"/>
        <pc:sldMkLst>
          <pc:docMk/>
          <pc:sldMk cId="1324311659" sldId="358"/>
        </pc:sldMkLst>
      </pc:sldChg>
      <pc:sldChg chg="delSp modSp add del ord replId delAnim">
        <pc:chgData name="Sarah Evans" userId="S::sevans@usccb.org::84d96db9-4018-478e-89a3-dba85e013a2b" providerId="AD" clId="Web-{0F18B09F-5E02-C11B-A60B-57C8891D8546}" dt="2023-05-19T00:49:52.939" v="1414"/>
        <pc:sldMkLst>
          <pc:docMk/>
          <pc:sldMk cId="206118805" sldId="360"/>
        </pc:sldMkLst>
      </pc:sldChg>
      <pc:sldChg chg="modSp add del replId">
        <pc:chgData name="Sarah Evans" userId="S::sevans@usccb.org::84d96db9-4018-478e-89a3-dba85e013a2b" providerId="AD" clId="Web-{0F18B09F-5E02-C11B-A60B-57C8891D8546}" dt="2023-05-19T00:21:28.719" v="381"/>
        <pc:sldMkLst>
          <pc:docMk/>
          <pc:sldMk cId="1575786015" sldId="360"/>
        </pc:sldMkLst>
      </pc:sldChg>
    </pc:docChg>
  </pc:docChgLst>
  <pc:docChgLst>
    <pc:chgData name="Elena Tothazan" userId="S::etothazan@usccb.org::8430f142-1257-4113-a085-dbb12fe62965" providerId="AD" clId="Web-{8FE7DAE9-1E9A-288C-DEF6-67201876E7D3}"/>
    <pc:docChg chg="modSld">
      <pc:chgData name="Elena Tothazan" userId="S::etothazan@usccb.org::8430f142-1257-4113-a085-dbb12fe62965" providerId="AD" clId="Web-{8FE7DAE9-1E9A-288C-DEF6-67201876E7D3}" dt="2023-04-25T17:37:11.990" v="1"/>
      <pc:docMkLst>
        <pc:docMk/>
      </pc:docMkLst>
      <pc:sldChg chg="addSp delSp modSp">
        <pc:chgData name="Elena Tothazan" userId="S::etothazan@usccb.org::8430f142-1257-4113-a085-dbb12fe62965" providerId="AD" clId="Web-{8FE7DAE9-1E9A-288C-DEF6-67201876E7D3}" dt="2023-04-25T17:37:11.990" v="1"/>
        <pc:sldMkLst>
          <pc:docMk/>
          <pc:sldMk cId="3024962648" sldId="336"/>
        </pc:sldMkLst>
      </pc:sldChg>
    </pc:docChg>
  </pc:docChgLst>
  <pc:docChgLst>
    <pc:chgData name="Sarah Evans" userId="S::sevans@usccb.org::84d96db9-4018-478e-89a3-dba85e013a2b" providerId="AD" clId="Web-{F9343688-DA87-4B74-AECA-602E6C81768A}"/>
    <pc:docChg chg="modSld">
      <pc:chgData name="Sarah Evans" userId="S::sevans@usccb.org::84d96db9-4018-478e-89a3-dba85e013a2b" providerId="AD" clId="Web-{F9343688-DA87-4B74-AECA-602E6C81768A}" dt="2024-01-02T18:58:05.029" v="47" actId="20577"/>
      <pc:docMkLst>
        <pc:docMk/>
      </pc:docMkLst>
      <pc:sldChg chg="modSp">
        <pc:chgData name="Sarah Evans" userId="S::sevans@usccb.org::84d96db9-4018-478e-89a3-dba85e013a2b" providerId="AD" clId="Web-{F9343688-DA87-4B74-AECA-602E6C81768A}" dt="2024-01-02T18:52:58.427" v="25" actId="20577"/>
        <pc:sldMkLst>
          <pc:docMk/>
          <pc:sldMk cId="3417049826" sldId="274"/>
        </pc:sldMkLst>
      </pc:sldChg>
      <pc:sldChg chg="modSp">
        <pc:chgData name="Sarah Evans" userId="S::sevans@usccb.org::84d96db9-4018-478e-89a3-dba85e013a2b" providerId="AD" clId="Web-{F9343688-DA87-4B74-AECA-602E6C81768A}" dt="2024-01-02T18:53:50.882" v="29" actId="20577"/>
        <pc:sldMkLst>
          <pc:docMk/>
          <pc:sldMk cId="2248553862" sldId="275"/>
        </pc:sldMkLst>
      </pc:sldChg>
      <pc:sldChg chg="modSp">
        <pc:chgData name="Sarah Evans" userId="S::sevans@usccb.org::84d96db9-4018-478e-89a3-dba85e013a2b" providerId="AD" clId="Web-{F9343688-DA87-4B74-AECA-602E6C81768A}" dt="2024-01-02T18:57:01.887" v="36" actId="20577"/>
        <pc:sldMkLst>
          <pc:docMk/>
          <pc:sldMk cId="1435881124" sldId="299"/>
        </pc:sldMkLst>
      </pc:sldChg>
      <pc:sldChg chg="modSp">
        <pc:chgData name="Sarah Evans" userId="S::sevans@usccb.org::84d96db9-4018-478e-89a3-dba85e013a2b" providerId="AD" clId="Web-{F9343688-DA87-4B74-AECA-602E6C81768A}" dt="2024-01-02T18:56:21.714" v="34" actId="20577"/>
        <pc:sldMkLst>
          <pc:docMk/>
          <pc:sldMk cId="2344357399" sldId="300"/>
        </pc:sldMkLst>
      </pc:sldChg>
      <pc:sldChg chg="modSp">
        <pc:chgData name="Sarah Evans" userId="S::sevans@usccb.org::84d96db9-4018-478e-89a3-dba85e013a2b" providerId="AD" clId="Web-{F9343688-DA87-4B74-AECA-602E6C81768A}" dt="2024-01-02T18:53:24.100" v="27" actId="20577"/>
        <pc:sldMkLst>
          <pc:docMk/>
          <pc:sldMk cId="1687109267" sldId="323"/>
        </pc:sldMkLst>
      </pc:sldChg>
      <pc:sldChg chg="modSp">
        <pc:chgData name="Sarah Evans" userId="S::sevans@usccb.org::84d96db9-4018-478e-89a3-dba85e013a2b" providerId="AD" clId="Web-{F9343688-DA87-4B74-AECA-602E6C81768A}" dt="2024-01-02T18:54:03.742" v="31" actId="20577"/>
        <pc:sldMkLst>
          <pc:docMk/>
          <pc:sldMk cId="2354639990" sldId="327"/>
        </pc:sldMkLst>
      </pc:sldChg>
      <pc:sldChg chg="modSp">
        <pc:chgData name="Sarah Evans" userId="S::sevans@usccb.org::84d96db9-4018-478e-89a3-dba85e013a2b" providerId="AD" clId="Web-{F9343688-DA87-4B74-AECA-602E6C81768A}" dt="2024-01-02T18:54:17.961" v="32" actId="20577"/>
        <pc:sldMkLst>
          <pc:docMk/>
          <pc:sldMk cId="2446202690" sldId="331"/>
        </pc:sldMkLst>
      </pc:sldChg>
      <pc:sldChg chg="modSp">
        <pc:chgData name="Sarah Evans" userId="S::sevans@usccb.org::84d96db9-4018-478e-89a3-dba85e013a2b" providerId="AD" clId="Web-{F9343688-DA87-4B74-AECA-602E6C81768A}" dt="2024-01-02T18:58:05.029" v="47" actId="20577"/>
        <pc:sldMkLst>
          <pc:docMk/>
          <pc:sldMk cId="3404293769" sldId="354"/>
        </pc:sldMkLst>
      </pc:sldChg>
    </pc:docChg>
  </pc:docChgLst>
  <pc:docChgLst>
    <pc:chgData name="Elena Tothazan" userId="S::etothazan@usccb.org::8430f142-1257-4113-a085-dbb12fe62965" providerId="AD" clId="Web-{0D4396EF-9AD6-B802-93F8-C707239E7D76}"/>
    <pc:docChg chg="modSld">
      <pc:chgData name="Elena Tothazan" userId="S::etothazan@usccb.org::8430f142-1257-4113-a085-dbb12fe62965" providerId="AD" clId="Web-{0D4396EF-9AD6-B802-93F8-C707239E7D76}" dt="2023-05-19T17:56:23.017" v="1" actId="1076"/>
      <pc:docMkLst>
        <pc:docMk/>
      </pc:docMkLst>
      <pc:sldChg chg="modSp">
        <pc:chgData name="Elena Tothazan" userId="S::etothazan@usccb.org::8430f142-1257-4113-a085-dbb12fe62965" providerId="AD" clId="Web-{0D4396EF-9AD6-B802-93F8-C707239E7D76}" dt="2023-05-19T17:56:17.735" v="0" actId="1076"/>
        <pc:sldMkLst>
          <pc:docMk/>
          <pc:sldMk cId="23630849" sldId="301"/>
        </pc:sldMkLst>
      </pc:sldChg>
      <pc:sldChg chg="modSp">
        <pc:chgData name="Elena Tothazan" userId="S::etothazan@usccb.org::8430f142-1257-4113-a085-dbb12fe62965" providerId="AD" clId="Web-{0D4396EF-9AD6-B802-93F8-C707239E7D76}" dt="2023-05-19T17:56:23.017" v="1" actId="1076"/>
        <pc:sldMkLst>
          <pc:docMk/>
          <pc:sldMk cId="3215217032" sldId="342"/>
        </pc:sldMkLst>
      </pc:sldChg>
    </pc:docChg>
  </pc:docChgLst>
  <pc:docChgLst>
    <pc:chgData name="Elena Tothazan" userId="S::etothazan@usccb.org::8430f142-1257-4113-a085-dbb12fe62965" providerId="AD" clId="Web-{3E0DBE1C-95D5-04F5-5422-1AC25674323A}"/>
    <pc:docChg chg="">
      <pc:chgData name="Elena Tothazan" userId="S::etothazan@usccb.org::8430f142-1257-4113-a085-dbb12fe62965" providerId="AD" clId="Web-{3E0DBE1C-95D5-04F5-5422-1AC25674323A}" dt="2023-05-02T13:43:32.806" v="0"/>
      <pc:docMkLst>
        <pc:docMk/>
      </pc:docMkLst>
      <pc:sldChg chg="modCm">
        <pc:chgData name="Elena Tothazan" userId="S::etothazan@usccb.org::8430f142-1257-4113-a085-dbb12fe62965" providerId="AD" clId="Web-{3E0DBE1C-95D5-04F5-5422-1AC25674323A}" dt="2023-05-02T13:43:32.806" v="0"/>
        <pc:sldMkLst>
          <pc:docMk/>
          <pc:sldMk cId="977105748" sldId="261"/>
        </pc:sldMkLst>
        <pc:extLst>
          <p:ext xmlns:p="http://schemas.openxmlformats.org/presentationml/2006/main" uri="{D6D511B9-2390-475A-947B-AFAB55BFBCF1}">
            <pc226:cmChg xmlns:pc226="http://schemas.microsoft.com/office/powerpoint/2022/06/main/command" chg="">
              <pc226:chgData name="Elena Tothazan" userId="S::etothazan@usccb.org::8430f142-1257-4113-a085-dbb12fe62965" providerId="AD" clId="Web-{3E0DBE1C-95D5-04F5-5422-1AC25674323A}" dt="2023-05-02T13:43:32.806" v="0"/>
              <pc2:cmMkLst xmlns:pc2="http://schemas.microsoft.com/office/powerpoint/2019/9/main/command">
                <pc:docMk/>
                <pc:sldMk cId="977105748" sldId="261"/>
                <pc2:cmMk id="{2B4D3BED-19D6-4FAA-860E-3D64BC3395F5}"/>
              </pc2:cmMkLst>
              <pc226:cmRplyChg chg="add">
                <pc226:chgData name="Elena Tothazan" userId="S::etothazan@usccb.org::8430f142-1257-4113-a085-dbb12fe62965" providerId="AD" clId="Web-{3E0DBE1C-95D5-04F5-5422-1AC25674323A}" dt="2023-05-02T13:43:32.806" v="0"/>
                <pc2:cmRplyMkLst xmlns:pc2="http://schemas.microsoft.com/office/powerpoint/2019/9/main/command">
                  <pc:docMk/>
                  <pc:sldMk cId="977105748" sldId="261"/>
                  <pc2:cmMk id="{2B4D3BED-19D6-4FAA-860E-3D64BC3395F5}"/>
                  <pc2:cmRplyMk id="{7C90F40C-E4C7-486F-AEAF-77DA1E26EE37}"/>
                </pc2:cmRplyMkLst>
              </pc226:cmRplyChg>
            </pc226:cmChg>
          </p:ext>
        </pc:extLst>
      </pc:sldChg>
    </pc:docChg>
  </pc:docChgLst>
  <pc:docChgLst>
    <pc:chgData name="Elena Tothazan" userId="S::etothazan@usccb.org::8430f142-1257-4113-a085-dbb12fe62965" providerId="AD" clId="Web-{F3DE5F89-FA15-02E6-9751-D2618806C6F2}"/>
    <pc:docChg chg="modSld">
      <pc:chgData name="Elena Tothazan" userId="S::etothazan@usccb.org::8430f142-1257-4113-a085-dbb12fe62965" providerId="AD" clId="Web-{F3DE5F89-FA15-02E6-9751-D2618806C6F2}" dt="2023-04-24T15:59:36.511" v="339" actId="20577"/>
      <pc:docMkLst>
        <pc:docMk/>
      </pc:docMkLst>
      <pc:sldChg chg="modSp">
        <pc:chgData name="Elena Tothazan" userId="S::etothazan@usccb.org::8430f142-1257-4113-a085-dbb12fe62965" providerId="AD" clId="Web-{F3DE5F89-FA15-02E6-9751-D2618806C6F2}" dt="2023-04-24T15:59:36.511" v="339" actId="20577"/>
        <pc:sldMkLst>
          <pc:docMk/>
          <pc:sldMk cId="2896895107" sldId="289"/>
        </pc:sldMkLst>
      </pc:sldChg>
      <pc:sldChg chg="addSp modSp addAnim modAnim">
        <pc:chgData name="Elena Tothazan" userId="S::etothazan@usccb.org::8430f142-1257-4113-a085-dbb12fe62965" providerId="AD" clId="Web-{F3DE5F89-FA15-02E6-9751-D2618806C6F2}" dt="2023-04-24T14:01:13.885" v="291" actId="1076"/>
        <pc:sldMkLst>
          <pc:docMk/>
          <pc:sldMk cId="1688393894" sldId="296"/>
        </pc:sldMkLst>
      </pc:sldChg>
      <pc:sldChg chg="addSp modSp addAnim modAnim">
        <pc:chgData name="Elena Tothazan" userId="S::etothazan@usccb.org::8430f142-1257-4113-a085-dbb12fe62965" providerId="AD" clId="Web-{F3DE5F89-FA15-02E6-9751-D2618806C6F2}" dt="2023-04-24T13:56:53.846" v="267" actId="1076"/>
        <pc:sldMkLst>
          <pc:docMk/>
          <pc:sldMk cId="3023246563" sldId="297"/>
        </pc:sldMkLst>
      </pc:sldChg>
      <pc:sldChg chg="addAnim modAnim">
        <pc:chgData name="Elena Tothazan" userId="S::etothazan@usccb.org::8430f142-1257-4113-a085-dbb12fe62965" providerId="AD" clId="Web-{F3DE5F89-FA15-02E6-9751-D2618806C6F2}" dt="2023-04-24T13:47:05.439" v="108"/>
        <pc:sldMkLst>
          <pc:docMk/>
          <pc:sldMk cId="1435881124" sldId="299"/>
        </pc:sldMkLst>
      </pc:sldChg>
      <pc:sldChg chg="modSp addAnim modAnim">
        <pc:chgData name="Elena Tothazan" userId="S::etothazan@usccb.org::8430f142-1257-4113-a085-dbb12fe62965" providerId="AD" clId="Web-{F3DE5F89-FA15-02E6-9751-D2618806C6F2}" dt="2023-04-24T13:57:26.160" v="271" actId="1076"/>
        <pc:sldMkLst>
          <pc:docMk/>
          <pc:sldMk cId="2344357399" sldId="300"/>
        </pc:sldMkLst>
      </pc:sldChg>
      <pc:sldChg chg="addAnim modAnim">
        <pc:chgData name="Elena Tothazan" userId="S::etothazan@usccb.org::8430f142-1257-4113-a085-dbb12fe62965" providerId="AD" clId="Web-{F3DE5F89-FA15-02E6-9751-D2618806C6F2}" dt="2023-04-24T13:44:31.419" v="49"/>
        <pc:sldMkLst>
          <pc:docMk/>
          <pc:sldMk cId="23630849" sldId="301"/>
        </pc:sldMkLst>
      </pc:sldChg>
      <pc:sldChg chg="addAnim modAnim">
        <pc:chgData name="Elena Tothazan" userId="S::etothazan@usccb.org::8430f142-1257-4113-a085-dbb12fe62965" providerId="AD" clId="Web-{F3DE5F89-FA15-02E6-9751-D2618806C6F2}" dt="2023-04-24T13:44:47.685" v="61"/>
        <pc:sldMkLst>
          <pc:docMk/>
          <pc:sldMk cId="3734300805" sldId="302"/>
        </pc:sldMkLst>
      </pc:sldChg>
      <pc:sldChg chg="addAnim modAnim">
        <pc:chgData name="Elena Tothazan" userId="S::etothazan@usccb.org::8430f142-1257-4113-a085-dbb12fe62965" providerId="AD" clId="Web-{F3DE5F89-FA15-02E6-9751-D2618806C6F2}" dt="2023-04-24T13:47:17.751" v="116"/>
        <pc:sldMkLst>
          <pc:docMk/>
          <pc:sldMk cId="741327584" sldId="307"/>
        </pc:sldMkLst>
      </pc:sldChg>
      <pc:sldChg chg="addAnim modAnim">
        <pc:chgData name="Elena Tothazan" userId="S::etothazan@usccb.org::8430f142-1257-4113-a085-dbb12fe62965" providerId="AD" clId="Web-{F3DE5F89-FA15-02E6-9751-D2618806C6F2}" dt="2023-04-24T13:47:53.737" v="136"/>
        <pc:sldMkLst>
          <pc:docMk/>
          <pc:sldMk cId="1464077509" sldId="308"/>
        </pc:sldMkLst>
      </pc:sldChg>
      <pc:sldChg chg="addAnim modAnim">
        <pc:chgData name="Elena Tothazan" userId="S::etothazan@usccb.org::8430f142-1257-4113-a085-dbb12fe62965" providerId="AD" clId="Web-{F3DE5F89-FA15-02E6-9751-D2618806C6F2}" dt="2023-04-24T13:48:22.081" v="146"/>
        <pc:sldMkLst>
          <pc:docMk/>
          <pc:sldMk cId="2127968845" sldId="309"/>
        </pc:sldMkLst>
      </pc:sldChg>
      <pc:sldChg chg="addSp delSp modSp addAnim delAnim modAnim modNotes">
        <pc:chgData name="Elena Tothazan" userId="S::etothazan@usccb.org::8430f142-1257-4113-a085-dbb12fe62965" providerId="AD" clId="Web-{F3DE5F89-FA15-02E6-9751-D2618806C6F2}" dt="2023-04-24T13:55:49.219" v="262" actId="1076"/>
        <pc:sldMkLst>
          <pc:docMk/>
          <pc:sldMk cId="3407009329" sldId="310"/>
        </pc:sldMkLst>
      </pc:sldChg>
      <pc:sldChg chg="addAnim modAnim">
        <pc:chgData name="Elena Tothazan" userId="S::etothazan@usccb.org::8430f142-1257-4113-a085-dbb12fe62965" providerId="AD" clId="Web-{F3DE5F89-FA15-02E6-9751-D2618806C6F2}" dt="2023-04-24T13:42:23.649" v="7"/>
        <pc:sldMkLst>
          <pc:docMk/>
          <pc:sldMk cId="1193172731" sldId="313"/>
        </pc:sldMkLst>
      </pc:sldChg>
      <pc:sldChg chg="addAnim delAnim modAnim modNotes">
        <pc:chgData name="Elena Tothazan" userId="S::etothazan@usccb.org::8430f142-1257-4113-a085-dbb12fe62965" providerId="AD" clId="Web-{F3DE5F89-FA15-02E6-9751-D2618806C6F2}" dt="2023-04-24T14:11:39.575" v="319"/>
        <pc:sldMkLst>
          <pc:docMk/>
          <pc:sldMk cId="1252719619" sldId="314"/>
        </pc:sldMkLst>
      </pc:sldChg>
      <pc:sldChg chg="addAnim modAnim">
        <pc:chgData name="Elena Tothazan" userId="S::etothazan@usccb.org::8430f142-1257-4113-a085-dbb12fe62965" providerId="AD" clId="Web-{F3DE5F89-FA15-02E6-9751-D2618806C6F2}" dt="2023-04-24T13:45:39.920" v="76"/>
        <pc:sldMkLst>
          <pc:docMk/>
          <pc:sldMk cId="2736581300" sldId="321"/>
        </pc:sldMkLst>
      </pc:sldChg>
      <pc:sldChg chg="addAnim delAnim modAnim">
        <pc:chgData name="Elena Tothazan" userId="S::etothazan@usccb.org::8430f142-1257-4113-a085-dbb12fe62965" providerId="AD" clId="Web-{F3DE5F89-FA15-02E6-9751-D2618806C6F2}" dt="2023-04-24T13:45:02.951" v="65"/>
        <pc:sldMkLst>
          <pc:docMk/>
          <pc:sldMk cId="580765799" sldId="339"/>
        </pc:sldMkLst>
      </pc:sldChg>
      <pc:sldChg chg="addAnim delAnim modAnim">
        <pc:chgData name="Elena Tothazan" userId="S::etothazan@usccb.org::8430f142-1257-4113-a085-dbb12fe62965" providerId="AD" clId="Web-{F3DE5F89-FA15-02E6-9751-D2618806C6F2}" dt="2023-04-24T13:44:57.560" v="63"/>
        <pc:sldMkLst>
          <pc:docMk/>
          <pc:sldMk cId="1291563804" sldId="340"/>
        </pc:sldMkLst>
      </pc:sldChg>
      <pc:sldChg chg="addAnim delAnim modAnim">
        <pc:chgData name="Elena Tothazan" userId="S::etothazan@usccb.org::8430f142-1257-4113-a085-dbb12fe62965" providerId="AD" clId="Web-{F3DE5F89-FA15-02E6-9751-D2618806C6F2}" dt="2023-04-24T13:44:24.887" v="45"/>
        <pc:sldMkLst>
          <pc:docMk/>
          <pc:sldMk cId="3965493134" sldId="341"/>
        </pc:sldMkLst>
      </pc:sldChg>
      <pc:sldChg chg="addAnim modAnim">
        <pc:chgData name="Elena Tothazan" userId="S::etothazan@usccb.org::8430f142-1257-4113-a085-dbb12fe62965" providerId="AD" clId="Web-{F3DE5F89-FA15-02E6-9751-D2618806C6F2}" dt="2023-04-24T13:44:41.497" v="57"/>
        <pc:sldMkLst>
          <pc:docMk/>
          <pc:sldMk cId="3215217032" sldId="342"/>
        </pc:sldMkLst>
      </pc:sldChg>
      <pc:sldChg chg="addAnim modAnim">
        <pc:chgData name="Elena Tothazan" userId="S::etothazan@usccb.org::8430f142-1257-4113-a085-dbb12fe62965" providerId="AD" clId="Web-{F3DE5F89-FA15-02E6-9751-D2618806C6F2}" dt="2023-04-24T13:46:57.298" v="102"/>
        <pc:sldMkLst>
          <pc:docMk/>
          <pc:sldMk cId="2596364784" sldId="344"/>
        </pc:sldMkLst>
      </pc:sldChg>
      <pc:sldChg chg="addAnim modAnim">
        <pc:chgData name="Elena Tothazan" userId="S::etothazan@usccb.org::8430f142-1257-4113-a085-dbb12fe62965" providerId="AD" clId="Web-{F3DE5F89-FA15-02E6-9751-D2618806C6F2}" dt="2023-04-24T13:47:26.220" v="122"/>
        <pc:sldMkLst>
          <pc:docMk/>
          <pc:sldMk cId="2108318986" sldId="346"/>
        </pc:sldMkLst>
      </pc:sldChg>
    </pc:docChg>
  </pc:docChgLst>
  <pc:docChgLst>
    <pc:chgData name="Sarah Evans" userId="S::sevans@usccb.org::84d96db9-4018-478e-89a3-dba85e013a2b" providerId="AD" clId="Web-{93DB895E-7AFF-4DE9-A05D-F7152FE0E4A0}"/>
    <pc:docChg chg="modSld">
      <pc:chgData name="Sarah Evans" userId="S::sevans@usccb.org::84d96db9-4018-478e-89a3-dba85e013a2b" providerId="AD" clId="Web-{93DB895E-7AFF-4DE9-A05D-F7152FE0E4A0}" dt="2025-01-08T17:01:27.317" v="37" actId="20577"/>
      <pc:docMkLst>
        <pc:docMk/>
      </pc:docMkLst>
      <pc:sldChg chg="addSp delSp modSp">
        <pc:chgData name="Sarah Evans" userId="S::sevans@usccb.org::84d96db9-4018-478e-89a3-dba85e013a2b" providerId="AD" clId="Web-{93DB895E-7AFF-4DE9-A05D-F7152FE0E4A0}" dt="2025-01-08T17:01:27.317" v="37" actId="20577"/>
        <pc:sldMkLst>
          <pc:docMk/>
          <pc:sldMk cId="4115296903" sldId="262"/>
        </pc:sldMkLst>
        <pc:spChg chg="mod">
          <ac:chgData name="Sarah Evans" userId="S::sevans@usccb.org::84d96db9-4018-478e-89a3-dba85e013a2b" providerId="AD" clId="Web-{93DB895E-7AFF-4DE9-A05D-F7152FE0E4A0}" dt="2025-01-08T17:01:14.364" v="29" actId="20577"/>
          <ac:spMkLst>
            <pc:docMk/>
            <pc:sldMk cId="4115296903" sldId="262"/>
            <ac:spMk id="2" creationId="{A429343F-73A2-94E8-32C4-2AF415C1F20D}"/>
          </ac:spMkLst>
        </pc:spChg>
        <pc:spChg chg="add mod">
          <ac:chgData name="Sarah Evans" userId="S::sevans@usccb.org::84d96db9-4018-478e-89a3-dba85e013a2b" providerId="AD" clId="Web-{93DB895E-7AFF-4DE9-A05D-F7152FE0E4A0}" dt="2025-01-08T17:01:27.317" v="37" actId="20577"/>
          <ac:spMkLst>
            <pc:docMk/>
            <pc:sldMk cId="4115296903" sldId="262"/>
            <ac:spMk id="8" creationId="{00DB5BA3-820F-B58E-67BF-640343946ADC}"/>
          </ac:spMkLst>
        </pc:spChg>
        <pc:picChg chg="add del mod">
          <ac:chgData name="Sarah Evans" userId="S::sevans@usccb.org::84d96db9-4018-478e-89a3-dba85e013a2b" providerId="AD" clId="Web-{93DB895E-7AFF-4DE9-A05D-F7152FE0E4A0}" dt="2025-01-08T17:00:39.505" v="22"/>
          <ac:picMkLst>
            <pc:docMk/>
            <pc:sldMk cId="4115296903" sldId="262"/>
            <ac:picMk id="6" creationId="{549E09CD-0B74-7DD0-537F-1AA1275F9F44}"/>
          </ac:picMkLst>
        </pc:picChg>
        <pc:picChg chg="add mod">
          <ac:chgData name="Sarah Evans" userId="S::sevans@usccb.org::84d96db9-4018-478e-89a3-dba85e013a2b" providerId="AD" clId="Web-{93DB895E-7AFF-4DE9-A05D-F7152FE0E4A0}" dt="2025-01-08T17:01:15.583" v="30" actId="1076"/>
          <ac:picMkLst>
            <pc:docMk/>
            <pc:sldMk cId="4115296903" sldId="262"/>
            <ac:picMk id="7" creationId="{F29F019C-E21B-17B7-0547-0F226A84880C}"/>
          </ac:picMkLst>
        </pc:picChg>
      </pc:sldChg>
      <pc:sldChg chg="modSp">
        <pc:chgData name="Sarah Evans" userId="S::sevans@usccb.org::84d96db9-4018-478e-89a3-dba85e013a2b" providerId="AD" clId="Web-{93DB895E-7AFF-4DE9-A05D-F7152FE0E4A0}" dt="2025-01-08T17:00:05.348" v="8" actId="20577"/>
        <pc:sldMkLst>
          <pc:docMk/>
          <pc:sldMk cId="3404293769" sldId="354"/>
        </pc:sldMkLst>
        <pc:spChg chg="mod">
          <ac:chgData name="Sarah Evans" userId="S::sevans@usccb.org::84d96db9-4018-478e-89a3-dba85e013a2b" providerId="AD" clId="Web-{93DB895E-7AFF-4DE9-A05D-F7152FE0E4A0}" dt="2025-01-08T17:00:05.348" v="8" actId="20577"/>
          <ac:spMkLst>
            <pc:docMk/>
            <pc:sldMk cId="3404293769" sldId="354"/>
            <ac:spMk id="5" creationId="{6B10F145-CD72-6200-772A-D391956092F9}"/>
          </ac:spMkLst>
        </pc:spChg>
        <pc:spChg chg="mod">
          <ac:chgData name="Sarah Evans" userId="S::sevans@usccb.org::84d96db9-4018-478e-89a3-dba85e013a2b" providerId="AD" clId="Web-{93DB895E-7AFF-4DE9-A05D-F7152FE0E4A0}" dt="2025-01-08T16:55:27.052" v="3" actId="20577"/>
          <ac:spMkLst>
            <pc:docMk/>
            <pc:sldMk cId="3404293769" sldId="354"/>
            <ac:spMk id="12" creationId="{47F3A041-7087-FED6-51BD-4B60A30EB83C}"/>
          </ac:spMkLst>
        </pc:spChg>
      </pc:sldChg>
    </pc:docChg>
  </pc:docChgLst>
  <pc:docChgLst>
    <pc:chgData name="Elena Tothazan" userId="S::etothazan@usccb.org::8430f142-1257-4113-a085-dbb12fe62965" providerId="AD" clId="Web-{D1A79C2E-1AFB-46FC-5A4B-0177DFEE47A5}"/>
    <pc:docChg chg="modSld">
      <pc:chgData name="Elena Tothazan" userId="S::etothazan@usccb.org::8430f142-1257-4113-a085-dbb12fe62965" providerId="AD" clId="Web-{D1A79C2E-1AFB-46FC-5A4B-0177DFEE47A5}" dt="2023-05-15T20:00:32.510" v="157" actId="20577"/>
      <pc:docMkLst>
        <pc:docMk/>
      </pc:docMkLst>
      <pc:sldChg chg="modSp addAnim delAnim">
        <pc:chgData name="Elena Tothazan" userId="S::etothazan@usccb.org::8430f142-1257-4113-a085-dbb12fe62965" providerId="AD" clId="Web-{D1A79C2E-1AFB-46FC-5A4B-0177DFEE47A5}" dt="2023-05-15T20:00:32.510" v="157" actId="20577"/>
        <pc:sldMkLst>
          <pc:docMk/>
          <pc:sldMk cId="2896895107" sldId="289"/>
        </pc:sldMkLst>
      </pc:sldChg>
    </pc:docChg>
  </pc:docChgLst>
  <pc:docChgLst>
    <pc:chgData name="Elena Tothazan" userId="S::etothazan@usccb.org::8430f142-1257-4113-a085-dbb12fe62965" providerId="AD" clId="Web-{9C724C5A-D910-786D-58B7-1EC1380E6A88}"/>
    <pc:docChg chg="modSld">
      <pc:chgData name="Elena Tothazan" userId="S::etothazan@usccb.org::8430f142-1257-4113-a085-dbb12fe62965" providerId="AD" clId="Web-{9C724C5A-D910-786D-58B7-1EC1380E6A88}" dt="2023-05-17T14:12:27.796" v="43" actId="1076"/>
      <pc:docMkLst>
        <pc:docMk/>
      </pc:docMkLst>
      <pc:sldChg chg="modSp">
        <pc:chgData name="Elena Tothazan" userId="S::etothazan@usccb.org::8430f142-1257-4113-a085-dbb12fe62965" providerId="AD" clId="Web-{9C724C5A-D910-786D-58B7-1EC1380E6A88}" dt="2023-05-17T14:12:27.796" v="43" actId="1076"/>
        <pc:sldMkLst>
          <pc:docMk/>
          <pc:sldMk cId="1350103430" sldId="351"/>
        </pc:sldMkLst>
      </pc:sldChg>
    </pc:docChg>
  </pc:docChgLst>
  <pc:docChgLst>
    <pc:chgData name="Amy Krach" userId="S::akrach@usccb.org::8cef5a7c-3de5-4ec2-9702-732fd9214468" providerId="AD" clId="Web-{8597B40E-7322-1CE4-A13B-7F1A5C949CC1}"/>
    <pc:docChg chg="addSld modSld">
      <pc:chgData name="Amy Krach" userId="S::akrach@usccb.org::8cef5a7c-3de5-4ec2-9702-732fd9214468" providerId="AD" clId="Web-{8597B40E-7322-1CE4-A13B-7F1A5C949CC1}" dt="2023-04-28T17:37:17.209" v="1792"/>
      <pc:docMkLst>
        <pc:docMk/>
      </pc:docMkLst>
      <pc:sldChg chg="modSp">
        <pc:chgData name="Amy Krach" userId="S::akrach@usccb.org::8cef5a7c-3de5-4ec2-9702-732fd9214468" providerId="AD" clId="Web-{8597B40E-7322-1CE4-A13B-7F1A5C949CC1}" dt="2023-04-21T15:23:34.631" v="790" actId="20577"/>
        <pc:sldMkLst>
          <pc:docMk/>
          <pc:sldMk cId="1843661866" sldId="284"/>
        </pc:sldMkLst>
      </pc:sldChg>
      <pc:sldChg chg="modSp modCm modNotes">
        <pc:chgData name="Amy Krach" userId="S::akrach@usccb.org::8cef5a7c-3de5-4ec2-9702-732fd9214468" providerId="AD" clId="Web-{8597B40E-7322-1CE4-A13B-7F1A5C949CC1}" dt="2023-04-21T15:22:42.473" v="787" actId="20577"/>
        <pc:sldMkLst>
          <pc:docMk/>
          <pc:sldMk cId="1687109267" sldId="323"/>
        </pc:sldMkLst>
        <pc:extLst>
          <p:ext xmlns:p="http://schemas.openxmlformats.org/presentationml/2006/main" uri="{D6D511B9-2390-475A-947B-AFAB55BFBCF1}">
            <pc226:cmChg xmlns:pc226="http://schemas.microsoft.com/office/powerpoint/2022/06/main/command" chg="mod">
              <pc226:chgData name="Amy Krach" userId="S::akrach@usccb.org::8cef5a7c-3de5-4ec2-9702-732fd9214468" providerId="AD" clId="Web-{8597B40E-7322-1CE4-A13B-7F1A5C949CC1}" dt="2023-04-21T15:21:57.519" v="770" actId="20577"/>
              <pc2:cmMkLst xmlns:pc2="http://schemas.microsoft.com/office/powerpoint/2019/9/main/command">
                <pc:docMk/>
                <pc:sldMk cId="1687109267" sldId="323"/>
                <pc2:cmMk id="{699DA556-C725-4CA9-BBBA-3074C092D94F}"/>
              </pc2:cmMkLst>
            </pc226:cmChg>
          </p:ext>
        </pc:extLst>
      </pc:sldChg>
      <pc:sldChg chg="addSp delSp modSp addAnim delAnim modNotes">
        <pc:chgData name="Amy Krach" userId="S::akrach@usccb.org::8cef5a7c-3de5-4ec2-9702-732fd9214468" providerId="AD" clId="Web-{8597B40E-7322-1CE4-A13B-7F1A5C949CC1}" dt="2023-04-28T17:37:17.209" v="1792"/>
        <pc:sldMkLst>
          <pc:docMk/>
          <pc:sldMk cId="2446202690" sldId="331"/>
        </pc:sldMkLst>
      </pc:sldChg>
      <pc:sldChg chg="modSp">
        <pc:chgData name="Amy Krach" userId="S::akrach@usccb.org::8cef5a7c-3de5-4ec2-9702-732fd9214468" providerId="AD" clId="Web-{8597B40E-7322-1CE4-A13B-7F1A5C949CC1}" dt="2023-04-17T18:32:03.668" v="0" actId="20577"/>
        <pc:sldMkLst>
          <pc:docMk/>
          <pc:sldMk cId="2464936546" sldId="338"/>
        </pc:sldMkLst>
      </pc:sldChg>
      <pc:sldChg chg="addSp delSp modSp add replId addAnim delAnim modNotes">
        <pc:chgData name="Amy Krach" userId="S::akrach@usccb.org::8cef5a7c-3de5-4ec2-9702-732fd9214468" providerId="AD" clId="Web-{8597B40E-7322-1CE4-A13B-7F1A5C949CC1}" dt="2023-04-28T17:35:21.346" v="1706"/>
        <pc:sldMkLst>
          <pc:docMk/>
          <pc:sldMk cId="667790873" sldId="352"/>
        </pc:sldMkLst>
      </pc:sldChg>
    </pc:docChg>
  </pc:docChgLst>
  <pc:docChgLst>
    <pc:chgData name="Sarah Evans" userId="84d96db9-4018-478e-89a3-dba85e013a2b" providerId="ADAL" clId="{8D25FA34-DFEB-4CE4-9BE9-D450E04F8452}"/>
    <pc:docChg chg="custSel modSld">
      <pc:chgData name="Sarah Evans" userId="84d96db9-4018-478e-89a3-dba85e013a2b" providerId="ADAL" clId="{8D25FA34-DFEB-4CE4-9BE9-D450E04F8452}" dt="2023-04-16T23:31:14.318" v="207"/>
      <pc:docMkLst>
        <pc:docMk/>
      </pc:docMkLst>
      <pc:sldChg chg="addCm">
        <pc:chgData name="Sarah Evans" userId="84d96db9-4018-478e-89a3-dba85e013a2b" providerId="ADAL" clId="{8D25FA34-DFEB-4CE4-9BE9-D450E04F8452}" dt="2023-04-16T23:08:52.555" v="0"/>
        <pc:sldMkLst>
          <pc:docMk/>
          <pc:sldMk cId="977105748" sldId="261"/>
        </pc:sldMkLst>
      </pc:sldChg>
      <pc:sldChg chg="modSp mod addCm">
        <pc:chgData name="Sarah Evans" userId="84d96db9-4018-478e-89a3-dba85e013a2b" providerId="ADAL" clId="{8D25FA34-DFEB-4CE4-9BE9-D450E04F8452}" dt="2023-04-16T23:31:14.318" v="207"/>
        <pc:sldMkLst>
          <pc:docMk/>
          <pc:sldMk cId="2127968845" sldId="309"/>
        </pc:sldMkLst>
      </pc:sldChg>
      <pc:sldChg chg="addCm">
        <pc:chgData name="Sarah Evans" userId="84d96db9-4018-478e-89a3-dba85e013a2b" providerId="ADAL" clId="{8D25FA34-DFEB-4CE4-9BE9-D450E04F8452}" dt="2023-04-16T23:26:08.767" v="181"/>
        <pc:sldMkLst>
          <pc:docMk/>
          <pc:sldMk cId="1252719619" sldId="314"/>
        </pc:sldMkLst>
      </pc:sldChg>
      <pc:sldChg chg="addCm">
        <pc:chgData name="Sarah Evans" userId="84d96db9-4018-478e-89a3-dba85e013a2b" providerId="ADAL" clId="{8D25FA34-DFEB-4CE4-9BE9-D450E04F8452}" dt="2023-04-16T23:12:14.294" v="166"/>
        <pc:sldMkLst>
          <pc:docMk/>
          <pc:sldMk cId="1687109267" sldId="323"/>
        </pc:sldMkLst>
      </pc:sldChg>
      <pc:sldChg chg="addCm">
        <pc:chgData name="Sarah Evans" userId="84d96db9-4018-478e-89a3-dba85e013a2b" providerId="ADAL" clId="{8D25FA34-DFEB-4CE4-9BE9-D450E04F8452}" dt="2023-04-16T23:24:01.264" v="174"/>
        <pc:sldMkLst>
          <pc:docMk/>
          <pc:sldMk cId="758407964" sldId="332"/>
        </pc:sldMkLst>
      </pc:sldChg>
      <pc:sldChg chg="modSp addCm">
        <pc:chgData name="Sarah Evans" userId="84d96db9-4018-478e-89a3-dba85e013a2b" providerId="ADAL" clId="{8D25FA34-DFEB-4CE4-9BE9-D450E04F8452}" dt="2023-04-16T23:24:45.351" v="180"/>
        <pc:sldMkLst>
          <pc:docMk/>
          <pc:sldMk cId="2464936546" sldId="338"/>
        </pc:sldMkLst>
      </pc:sldChg>
    </pc:docChg>
  </pc:docChgLst>
  <pc:docChgLst>
    <pc:chgData name="Amy Krach" userId="S::akrach@usccb.org::8cef5a7c-3de5-4ec2-9702-732fd9214468" providerId="AD" clId="Web-{3519EF24-4820-82FD-34D5-F103B9C6CF77}"/>
    <pc:docChg chg="modSld">
      <pc:chgData name="Amy Krach" userId="S::akrach@usccb.org::8cef5a7c-3de5-4ec2-9702-732fd9214468" providerId="AD" clId="Web-{3519EF24-4820-82FD-34D5-F103B9C6CF77}" dt="2023-03-30T20:18:07.850" v="38" actId="20577"/>
      <pc:docMkLst>
        <pc:docMk/>
      </pc:docMkLst>
      <pc:sldChg chg="modSp">
        <pc:chgData name="Amy Krach" userId="S::akrach@usccb.org::8cef5a7c-3de5-4ec2-9702-732fd9214468" providerId="AD" clId="Web-{3519EF24-4820-82FD-34D5-F103B9C6CF77}" dt="2023-03-30T20:18:07.850" v="38" actId="20577"/>
        <pc:sldMkLst>
          <pc:docMk/>
          <pc:sldMk cId="2446202690" sldId="331"/>
        </pc:sldMkLst>
      </pc:sldChg>
    </pc:docChg>
  </pc:docChgLst>
  <pc:docChgLst>
    <pc:chgData name="Elena Tothazan" userId="8430f142-1257-4113-a085-dbb12fe62965" providerId="ADAL" clId="{69D447EB-180F-4206-877F-B8628AFDA440}"/>
    <pc:docChg chg="modSld">
      <pc:chgData name="Elena Tothazan" userId="8430f142-1257-4113-a085-dbb12fe62965" providerId="ADAL" clId="{69D447EB-180F-4206-877F-B8628AFDA440}" dt="2023-12-21T15:28:32.856" v="3" actId="13926"/>
      <pc:docMkLst>
        <pc:docMk/>
      </pc:docMkLst>
      <pc:sldChg chg="delCm">
        <pc:chgData name="Elena Tothazan" userId="8430f142-1257-4113-a085-dbb12fe62965" providerId="ADAL" clId="{69D447EB-180F-4206-877F-B8628AFDA440}" dt="2023-12-15T17:06:08.068" v="0"/>
        <pc:sldMkLst>
          <pc:docMk/>
          <pc:sldMk cId="404507744" sldId="359"/>
        </pc:sldMkLst>
        <pc:extLst>
          <p:ext xmlns:p="http://schemas.openxmlformats.org/presentationml/2006/main" uri="{D6D511B9-2390-475A-947B-AFAB55BFBCF1}">
            <pc226:cmChg xmlns:pc226="http://schemas.microsoft.com/office/powerpoint/2022/06/main/command" chg="del">
              <pc226:chgData name="Elena Tothazan" userId="8430f142-1257-4113-a085-dbb12fe62965" providerId="ADAL" clId="{69D447EB-180F-4206-877F-B8628AFDA440}" dt="2023-12-15T17:06:08.068" v="0"/>
              <pc2:cmMkLst xmlns:pc2="http://schemas.microsoft.com/office/powerpoint/2019/9/main/command">
                <pc:docMk/>
                <pc:sldMk cId="404507744" sldId="359"/>
                <pc2:cmMk id="{C89570C8-9ED0-4577-A07D-570F11860EDA}"/>
              </pc2:cmMkLst>
            </pc226:cmChg>
          </p:ext>
        </pc:extLst>
      </pc:sldChg>
    </pc:docChg>
  </pc:docChgLst>
  <pc:docChgLst>
    <pc:chgData name="Elena Tothazan" userId="S::etothazan@usccb.org::8430f142-1257-4113-a085-dbb12fe62965" providerId="AD" clId="Web-{07666409-A1EA-29DF-C83F-04125FB18A0E}"/>
    <pc:docChg chg="modSld">
      <pc:chgData name="Elena Tothazan" userId="S::etothazan@usccb.org::8430f142-1257-4113-a085-dbb12fe62965" providerId="AD" clId="Web-{07666409-A1EA-29DF-C83F-04125FB18A0E}" dt="2023-05-19T13:30:12.486" v="8" actId="20577"/>
      <pc:docMkLst>
        <pc:docMk/>
      </pc:docMkLst>
      <pc:sldChg chg="modSp">
        <pc:chgData name="Elena Tothazan" userId="S::etothazan@usccb.org::8430f142-1257-4113-a085-dbb12fe62965" providerId="AD" clId="Web-{07666409-A1EA-29DF-C83F-04125FB18A0E}" dt="2023-05-19T13:30:12.486" v="8" actId="20577"/>
        <pc:sldMkLst>
          <pc:docMk/>
          <pc:sldMk cId="1464077509" sldId="308"/>
        </pc:sldMkLst>
      </pc:sldChg>
    </pc:docChg>
  </pc:docChgLst>
  <pc:docChgLst>
    <pc:chgData name="Amy Krach" userId="S::akrach@usccb.org::8cef5a7c-3de5-4ec2-9702-732fd9214468" providerId="AD" clId="Web-{C6670C5F-E87D-CC6D-9BED-FD714D72C1A2}"/>
    <pc:docChg chg="addSld modSld sldOrd">
      <pc:chgData name="Amy Krach" userId="S::akrach@usccb.org::8cef5a7c-3de5-4ec2-9702-732fd9214468" providerId="AD" clId="Web-{C6670C5F-E87D-CC6D-9BED-FD714D72C1A2}" dt="2023-05-02T14:58:17.513" v="608" actId="20577"/>
      <pc:docMkLst>
        <pc:docMk/>
      </pc:docMkLst>
      <pc:sldChg chg="modSp modCm">
        <pc:chgData name="Amy Krach" userId="S::akrach@usccb.org::8cef5a7c-3de5-4ec2-9702-732fd9214468" providerId="AD" clId="Web-{C6670C5F-E87D-CC6D-9BED-FD714D72C1A2}" dt="2023-05-02T14:55:39.769" v="394" actId="20577"/>
        <pc:sldMkLst>
          <pc:docMk/>
          <pc:sldMk cId="758407964" sldId="332"/>
        </pc:sldMkLst>
        <pc:extLst>
          <p:ext xmlns:p="http://schemas.openxmlformats.org/presentationml/2006/main" uri="{D6D511B9-2390-475A-947B-AFAB55BFBCF1}">
            <pc226:cmChg xmlns:pc226="http://schemas.microsoft.com/office/powerpoint/2022/06/main/command" chg="mod">
              <pc226:chgData name="Amy Krach" userId="S::akrach@usccb.org::8cef5a7c-3de5-4ec2-9702-732fd9214468" providerId="AD" clId="Web-{C6670C5F-E87D-CC6D-9BED-FD714D72C1A2}" dt="2023-05-02T14:55:37.769" v="392" actId="20577"/>
              <pc2:cmMkLst xmlns:pc2="http://schemas.microsoft.com/office/powerpoint/2019/9/main/command">
                <pc:docMk/>
                <pc:sldMk cId="758407964" sldId="332"/>
                <pc2:cmMk id="{6D45D64A-9F13-4717-BB1F-68ED702C153A}"/>
              </pc2:cmMkLst>
            </pc226:cmChg>
          </p:ext>
        </pc:extLst>
      </pc:sldChg>
      <pc:sldChg chg="modSp ord">
        <pc:chgData name="Amy Krach" userId="S::akrach@usccb.org::8cef5a7c-3de5-4ec2-9702-732fd9214468" providerId="AD" clId="Web-{C6670C5F-E87D-CC6D-9BED-FD714D72C1A2}" dt="2023-05-02T14:42:45.658" v="75"/>
        <pc:sldMkLst>
          <pc:docMk/>
          <pc:sldMk cId="2464936546" sldId="338"/>
        </pc:sldMkLst>
      </pc:sldChg>
      <pc:sldChg chg="modSp ord">
        <pc:chgData name="Amy Krach" userId="S::akrach@usccb.org::8cef5a7c-3de5-4ec2-9702-732fd9214468" providerId="AD" clId="Web-{C6670C5F-E87D-CC6D-9BED-FD714D72C1A2}" dt="2023-05-02T14:45:30.372" v="110" actId="1076"/>
        <pc:sldMkLst>
          <pc:docMk/>
          <pc:sldMk cId="1949446228" sldId="349"/>
        </pc:sldMkLst>
      </pc:sldChg>
      <pc:sldChg chg="modSp add replId">
        <pc:chgData name="Amy Krach" userId="S::akrach@usccb.org::8cef5a7c-3de5-4ec2-9702-732fd9214468" providerId="AD" clId="Web-{C6670C5F-E87D-CC6D-9BED-FD714D72C1A2}" dt="2023-05-02T14:58:17.513" v="608" actId="20577"/>
        <pc:sldMkLst>
          <pc:docMk/>
          <pc:sldMk cId="3404293769" sldId="354"/>
        </pc:sldMkLst>
      </pc:sldChg>
    </pc:docChg>
  </pc:docChgLst>
  <pc:docChgLst>
    <pc:chgData name="Elena Tothazan" userId="S::etothazan@usccb.org::8430f142-1257-4113-a085-dbb12fe62965" providerId="AD" clId="Web-{CCFE5BCE-4620-27BA-FB9A-2E02F09598ED}"/>
    <pc:docChg chg="modSld">
      <pc:chgData name="Elena Tothazan" userId="S::etothazan@usccb.org::8430f142-1257-4113-a085-dbb12fe62965" providerId="AD" clId="Web-{CCFE5BCE-4620-27BA-FB9A-2E02F09598ED}" dt="2023-04-21T14:23:07.957" v="23"/>
      <pc:docMkLst>
        <pc:docMk/>
      </pc:docMkLst>
    </pc:docChg>
  </pc:docChgLst>
  <pc:docChgLst>
    <pc:chgData name="Amy Krach" userId="S::akrach@usccb.org::8cef5a7c-3de5-4ec2-9702-732fd9214468" providerId="AD" clId="Web-{3F226C75-8D9B-C746-792C-0C585514AB70}"/>
    <pc:docChg chg="addSld delSld modSld">
      <pc:chgData name="Amy Krach" userId="S::akrach@usccb.org::8cef5a7c-3de5-4ec2-9702-732fd9214468" providerId="AD" clId="Web-{3F226C75-8D9B-C746-792C-0C585514AB70}" dt="2023-05-23T14:28:36.621" v="644"/>
      <pc:docMkLst>
        <pc:docMk/>
      </pc:docMkLst>
      <pc:sldChg chg="addSp modSp addAnim">
        <pc:chgData name="Amy Krach" userId="S::akrach@usccb.org::8cef5a7c-3de5-4ec2-9702-732fd9214468" providerId="AD" clId="Web-{3F226C75-8D9B-C746-792C-0C585514AB70}" dt="2023-05-18T19:38:43.314" v="92" actId="14100"/>
        <pc:sldMkLst>
          <pc:docMk/>
          <pc:sldMk cId="1843661866" sldId="284"/>
        </pc:sldMkLst>
      </pc:sldChg>
      <pc:sldChg chg="modNotes">
        <pc:chgData name="Amy Krach" userId="S::akrach@usccb.org::8cef5a7c-3de5-4ec2-9702-732fd9214468" providerId="AD" clId="Web-{3F226C75-8D9B-C746-792C-0C585514AB70}" dt="2023-05-23T14:28:36.621" v="644"/>
        <pc:sldMkLst>
          <pc:docMk/>
          <pc:sldMk cId="3407009329" sldId="310"/>
        </pc:sldMkLst>
      </pc:sldChg>
      <pc:sldChg chg="modSp add del">
        <pc:chgData name="Amy Krach" userId="S::akrach@usccb.org::8cef5a7c-3de5-4ec2-9702-732fd9214468" providerId="AD" clId="Web-{3F226C75-8D9B-C746-792C-0C585514AB70}" dt="2023-05-18T20:20:41.552" v="569"/>
        <pc:sldMkLst>
          <pc:docMk/>
          <pc:sldMk cId="3028466733" sldId="357"/>
        </pc:sldMkLst>
      </pc:sldChg>
      <pc:sldChg chg="modSp add modNotes">
        <pc:chgData name="Amy Krach" userId="S::akrach@usccb.org::8cef5a7c-3de5-4ec2-9702-732fd9214468" providerId="AD" clId="Web-{3F226C75-8D9B-C746-792C-0C585514AB70}" dt="2023-05-18T20:20:34.379" v="568"/>
        <pc:sldMkLst>
          <pc:docMk/>
          <pc:sldMk cId="1324311659" sldId="358"/>
        </pc:sldMkLst>
      </pc:sldChg>
      <pc:sldChg chg="modSp add">
        <pc:chgData name="Amy Krach" userId="S::akrach@usccb.org::8cef5a7c-3de5-4ec2-9702-732fd9214468" providerId="AD" clId="Web-{3F226C75-8D9B-C746-792C-0C585514AB70}" dt="2023-05-18T20:08:19.058" v="277" actId="1076"/>
        <pc:sldMkLst>
          <pc:docMk/>
          <pc:sldMk cId="404507744" sldId="359"/>
        </pc:sldMkLst>
      </pc:sldChg>
    </pc:docChg>
  </pc:docChgLst>
  <pc:docChgLst>
    <pc:chgData name="Elena Tothazan" userId="S::etothazan@usccb.org::8430f142-1257-4113-a085-dbb12fe62965" providerId="AD" clId="Web-{5FCEA19E-763F-0FEF-346F-411B3408A63C}"/>
    <pc:docChg chg="addSld delSld modSld">
      <pc:chgData name="Elena Tothazan" userId="S::etothazan@usccb.org::8430f142-1257-4113-a085-dbb12fe62965" providerId="AD" clId="Web-{5FCEA19E-763F-0FEF-346F-411B3408A63C}" dt="2023-04-20T20:37:22.757" v="2831"/>
      <pc:docMkLst>
        <pc:docMk/>
      </pc:docMkLst>
      <pc:sldChg chg="modSp">
        <pc:chgData name="Elena Tothazan" userId="S::etothazan@usccb.org::8430f142-1257-4113-a085-dbb12fe62965" providerId="AD" clId="Web-{5FCEA19E-763F-0FEF-346F-411B3408A63C}" dt="2023-04-20T20:36:56.975" v="2822"/>
        <pc:sldMkLst>
          <pc:docMk/>
          <pc:sldMk cId="2248553862" sldId="275"/>
        </pc:sldMkLst>
      </pc:sldChg>
      <pc:sldChg chg="addSp delSp modSp modNotes">
        <pc:chgData name="Elena Tothazan" userId="S::etothazan@usccb.org::8430f142-1257-4113-a085-dbb12fe62965" providerId="AD" clId="Web-{5FCEA19E-763F-0FEF-346F-411B3408A63C}" dt="2023-04-20T20:11:08.417" v="2694" actId="20577"/>
        <pc:sldMkLst>
          <pc:docMk/>
          <pc:sldMk cId="1688393894" sldId="296"/>
        </pc:sldMkLst>
      </pc:sldChg>
      <pc:sldChg chg="addSp delSp modSp">
        <pc:chgData name="Elena Tothazan" userId="S::etothazan@usccb.org::8430f142-1257-4113-a085-dbb12fe62965" providerId="AD" clId="Web-{5FCEA19E-763F-0FEF-346F-411B3408A63C}" dt="2023-04-20T20:14:32.922" v="2708" actId="20577"/>
        <pc:sldMkLst>
          <pc:docMk/>
          <pc:sldMk cId="3023246563" sldId="297"/>
        </pc:sldMkLst>
      </pc:sldChg>
      <pc:sldChg chg="addSp delSp modSp modNotes">
        <pc:chgData name="Elena Tothazan" userId="S::etothazan@usccb.org::8430f142-1257-4113-a085-dbb12fe62965" providerId="AD" clId="Web-{5FCEA19E-763F-0FEF-346F-411B3408A63C}" dt="2023-04-20T20:32:03.467" v="2806" actId="1076"/>
        <pc:sldMkLst>
          <pc:docMk/>
          <pc:sldMk cId="1435881124" sldId="299"/>
        </pc:sldMkLst>
      </pc:sldChg>
      <pc:sldChg chg="addSp delSp modSp modNotes">
        <pc:chgData name="Elena Tothazan" userId="S::etothazan@usccb.org::8430f142-1257-4113-a085-dbb12fe62965" providerId="AD" clId="Web-{5FCEA19E-763F-0FEF-346F-411B3408A63C}" dt="2023-04-20T20:16:10.269" v="2721" actId="1076"/>
        <pc:sldMkLst>
          <pc:docMk/>
          <pc:sldMk cId="2344357399" sldId="300"/>
        </pc:sldMkLst>
      </pc:sldChg>
      <pc:sldChg chg="addSp delSp modSp modNotes">
        <pc:chgData name="Elena Tothazan" userId="S::etothazan@usccb.org::8430f142-1257-4113-a085-dbb12fe62965" providerId="AD" clId="Web-{5FCEA19E-763F-0FEF-346F-411B3408A63C}" dt="2023-04-20T20:10:51.463" v="2687" actId="20577"/>
        <pc:sldMkLst>
          <pc:docMk/>
          <pc:sldMk cId="23630849" sldId="301"/>
        </pc:sldMkLst>
      </pc:sldChg>
      <pc:sldChg chg="addSp delSp modSp modNotes">
        <pc:chgData name="Elena Tothazan" userId="S::etothazan@usccb.org::8430f142-1257-4113-a085-dbb12fe62965" providerId="AD" clId="Web-{5FCEA19E-763F-0FEF-346F-411B3408A63C}" dt="2023-04-20T20:10:42.010" v="2681" actId="20577"/>
        <pc:sldMkLst>
          <pc:docMk/>
          <pc:sldMk cId="3734300805" sldId="302"/>
        </pc:sldMkLst>
      </pc:sldChg>
      <pc:sldChg chg="addSp delSp modSp modNotes">
        <pc:chgData name="Elena Tothazan" userId="S::etothazan@usccb.org::8430f142-1257-4113-a085-dbb12fe62965" providerId="AD" clId="Web-{5FCEA19E-763F-0FEF-346F-411B3408A63C}" dt="2023-04-20T19:34:20.419" v="1981"/>
        <pc:sldMkLst>
          <pc:docMk/>
          <pc:sldMk cId="741327584" sldId="307"/>
        </pc:sldMkLst>
      </pc:sldChg>
      <pc:sldChg chg="addSp delSp modSp">
        <pc:chgData name="Elena Tothazan" userId="S::etothazan@usccb.org::8430f142-1257-4113-a085-dbb12fe62965" providerId="AD" clId="Web-{5FCEA19E-763F-0FEF-346F-411B3408A63C}" dt="2023-04-20T19:44:23.920" v="2295" actId="1076"/>
        <pc:sldMkLst>
          <pc:docMk/>
          <pc:sldMk cId="1464077509" sldId="308"/>
        </pc:sldMkLst>
      </pc:sldChg>
      <pc:sldChg chg="addSp delSp modSp modCm modNotes">
        <pc:chgData name="Elena Tothazan" userId="S::etothazan@usccb.org::8430f142-1257-4113-a085-dbb12fe62965" providerId="AD" clId="Web-{5FCEA19E-763F-0FEF-346F-411B3408A63C}" dt="2023-04-20T20:11:35.355" v="2699" actId="20577"/>
        <pc:sldMkLst>
          <pc:docMk/>
          <pc:sldMk cId="2127968845" sldId="309"/>
        </pc:sldMkLst>
        <pc:extLst>
          <p:ext xmlns:p="http://schemas.openxmlformats.org/presentationml/2006/main" uri="{D6D511B9-2390-475A-947B-AFAB55BFBCF1}">
            <pc226:cmChg xmlns:pc226="http://schemas.microsoft.com/office/powerpoint/2022/06/main/command" chg="mod">
              <pc226:chgData name="Elena Tothazan" userId="S::etothazan@usccb.org::8430f142-1257-4113-a085-dbb12fe62965" providerId="AD" clId="Web-{5FCEA19E-763F-0FEF-346F-411B3408A63C}" dt="2023-04-20T19:46:57.643" v="2358" actId="20577"/>
              <pc2:cmMkLst xmlns:pc2="http://schemas.microsoft.com/office/powerpoint/2019/9/main/command">
                <pc:docMk/>
                <pc:sldMk cId="2127968845" sldId="309"/>
                <pc2:cmMk id="{0042AF17-E6AE-4D10-ABB7-2B66A4B5879F}"/>
              </pc2:cmMkLst>
            </pc226:cmChg>
            <pc226:cmChg xmlns:pc226="http://schemas.microsoft.com/office/powerpoint/2022/06/main/command" chg="mod">
              <pc226:chgData name="Elena Tothazan" userId="S::etothazan@usccb.org::8430f142-1257-4113-a085-dbb12fe62965" providerId="AD" clId="Web-{5FCEA19E-763F-0FEF-346F-411B3408A63C}" dt="2023-04-20T19:46:57.643" v="2358" actId="20577"/>
              <pc2:cmMkLst xmlns:pc2="http://schemas.microsoft.com/office/powerpoint/2019/9/main/command">
                <pc:docMk/>
                <pc:sldMk cId="2127968845" sldId="309"/>
                <pc2:cmMk id="{A2835F72-B59C-4A8A-87B6-0F21673E677A}"/>
              </pc2:cmMkLst>
            </pc226:cmChg>
          </p:ext>
        </pc:extLst>
      </pc:sldChg>
      <pc:sldChg chg="addSp delSp modSp modNotes">
        <pc:chgData name="Elena Tothazan" userId="S::etothazan@usccb.org::8430f142-1257-4113-a085-dbb12fe62965" providerId="AD" clId="Web-{5FCEA19E-763F-0FEF-346F-411B3408A63C}" dt="2023-04-20T20:36:01.083" v="2809"/>
        <pc:sldMkLst>
          <pc:docMk/>
          <pc:sldMk cId="1193172731" sldId="313"/>
        </pc:sldMkLst>
      </pc:sldChg>
      <pc:sldChg chg="addSp delSp modSp">
        <pc:chgData name="Elena Tothazan" userId="S::etothazan@usccb.org::8430f142-1257-4113-a085-dbb12fe62965" providerId="AD" clId="Web-{5FCEA19E-763F-0FEF-346F-411B3408A63C}" dt="2023-04-20T16:28:25.784" v="1325" actId="1076"/>
        <pc:sldMkLst>
          <pc:docMk/>
          <pc:sldMk cId="2736581300" sldId="321"/>
        </pc:sldMkLst>
      </pc:sldChg>
      <pc:sldChg chg="addSp delSp modSp modNotes">
        <pc:chgData name="Elena Tothazan" userId="S::etothazan@usccb.org::8430f142-1257-4113-a085-dbb12fe62965" providerId="AD" clId="Web-{5FCEA19E-763F-0FEF-346F-411B3408A63C}" dt="2023-04-20T20:25:47.753" v="2733" actId="1076"/>
        <pc:sldMkLst>
          <pc:docMk/>
          <pc:sldMk cId="534510712" sldId="322"/>
        </pc:sldMkLst>
      </pc:sldChg>
      <pc:sldChg chg="modSp">
        <pc:chgData name="Elena Tothazan" userId="S::etothazan@usccb.org::8430f142-1257-4113-a085-dbb12fe62965" providerId="AD" clId="Web-{5FCEA19E-763F-0FEF-346F-411B3408A63C}" dt="2023-04-20T20:36:31.974" v="2813" actId="14100"/>
        <pc:sldMkLst>
          <pc:docMk/>
          <pc:sldMk cId="758407964" sldId="332"/>
        </pc:sldMkLst>
      </pc:sldChg>
      <pc:sldChg chg="addSp delSp">
        <pc:chgData name="Elena Tothazan" userId="S::etothazan@usccb.org::8430f142-1257-4113-a085-dbb12fe62965" providerId="AD" clId="Web-{5FCEA19E-763F-0FEF-346F-411B3408A63C}" dt="2023-04-20T20:35:32.129" v="2808"/>
        <pc:sldMkLst>
          <pc:docMk/>
          <pc:sldMk cId="3024962648" sldId="336"/>
        </pc:sldMkLst>
      </pc:sldChg>
      <pc:sldChg chg="addSp delSp modSp add replId">
        <pc:chgData name="Elena Tothazan" userId="S::etothazan@usccb.org::8430f142-1257-4113-a085-dbb12fe62965" providerId="AD" clId="Web-{5FCEA19E-763F-0FEF-346F-411B3408A63C}" dt="2023-04-20T15:43:14.552" v="699" actId="14100"/>
        <pc:sldMkLst>
          <pc:docMk/>
          <pc:sldMk cId="580765799" sldId="339"/>
        </pc:sldMkLst>
      </pc:sldChg>
      <pc:sldChg chg="addSp delSp modSp add replId modNotes">
        <pc:chgData name="Elena Tothazan" userId="S::etothazan@usccb.org::8430f142-1257-4113-a085-dbb12fe62965" providerId="AD" clId="Web-{5FCEA19E-763F-0FEF-346F-411B3408A63C}" dt="2023-04-20T15:43:25.381" v="703"/>
        <pc:sldMkLst>
          <pc:docMk/>
          <pc:sldMk cId="1291563804" sldId="340"/>
        </pc:sldMkLst>
      </pc:sldChg>
      <pc:sldChg chg="addSp delSp modSp add replId">
        <pc:chgData name="Elena Tothazan" userId="S::etothazan@usccb.org::8430f142-1257-4113-a085-dbb12fe62965" providerId="AD" clId="Web-{5FCEA19E-763F-0FEF-346F-411B3408A63C}" dt="2023-04-20T16:11:52.339" v="1053" actId="1076"/>
        <pc:sldMkLst>
          <pc:docMk/>
          <pc:sldMk cId="3965493134" sldId="341"/>
        </pc:sldMkLst>
      </pc:sldChg>
      <pc:sldChg chg="addSp delSp modSp add replId">
        <pc:chgData name="Elena Tothazan" userId="S::etothazan@usccb.org::8430f142-1257-4113-a085-dbb12fe62965" providerId="AD" clId="Web-{5FCEA19E-763F-0FEF-346F-411B3408A63C}" dt="2023-04-20T16:24:15.946" v="1249"/>
        <pc:sldMkLst>
          <pc:docMk/>
          <pc:sldMk cId="277772455" sldId="343"/>
        </pc:sldMkLst>
      </pc:sldChg>
      <pc:sldChg chg="addSp delSp modSp add replId modNotes">
        <pc:chgData name="Elena Tothazan" userId="S::etothazan@usccb.org::8430f142-1257-4113-a085-dbb12fe62965" providerId="AD" clId="Web-{5FCEA19E-763F-0FEF-346F-411B3408A63C}" dt="2023-04-20T20:27:18.865" v="2745" actId="1076"/>
        <pc:sldMkLst>
          <pc:docMk/>
          <pc:sldMk cId="2596364784" sldId="344"/>
        </pc:sldMkLst>
      </pc:sldChg>
      <pc:sldChg chg="addSp delSp modSp add replId modNotes">
        <pc:chgData name="Elena Tothazan" userId="S::etothazan@usccb.org::8430f142-1257-4113-a085-dbb12fe62965" providerId="AD" clId="Web-{5FCEA19E-763F-0FEF-346F-411B3408A63C}" dt="2023-04-20T19:54:13.170" v="2510" actId="14100"/>
        <pc:sldMkLst>
          <pc:docMk/>
          <pc:sldMk cId="2897856549" sldId="345"/>
        </pc:sldMkLst>
      </pc:sldChg>
      <pc:sldChg chg="addSp delSp modSp add replId modNotes">
        <pc:chgData name="Elena Tothazan" userId="S::etothazan@usccb.org::8430f142-1257-4113-a085-dbb12fe62965" providerId="AD" clId="Web-{5FCEA19E-763F-0FEF-346F-411B3408A63C}" dt="2023-04-20T19:36:44.110" v="2042" actId="14100"/>
        <pc:sldMkLst>
          <pc:docMk/>
          <pc:sldMk cId="2108318986" sldId="346"/>
        </pc:sldMkLst>
      </pc:sldChg>
      <pc:sldChg chg="delSp modSp add replId">
        <pc:chgData name="Elena Tothazan" userId="S::etothazan@usccb.org::8430f142-1257-4113-a085-dbb12fe62965" providerId="AD" clId="Web-{5FCEA19E-763F-0FEF-346F-411B3408A63C}" dt="2023-04-20T20:25:27.050" v="2726" actId="14100"/>
        <pc:sldMkLst>
          <pc:docMk/>
          <pc:sldMk cId="1229217128" sldId="347"/>
        </pc:sldMkLst>
      </pc:sldChg>
      <pc:sldChg chg="addSp delSp modSp add del replId modNotes">
        <pc:chgData name="Elena Tothazan" userId="S::etothazan@usccb.org::8430f142-1257-4113-a085-dbb12fe62965" providerId="AD" clId="Web-{5FCEA19E-763F-0FEF-346F-411B3408A63C}" dt="2023-04-20T19:53:47.701" v="2507"/>
        <pc:sldMkLst>
          <pc:docMk/>
          <pc:sldMk cId="1497789679" sldId="347"/>
        </pc:sldMkLst>
      </pc:sldChg>
    </pc:docChg>
  </pc:docChgLst>
  <pc:docChgLst>
    <pc:chgData name="Amy Krach" userId="S::akrach@usccb.org::8cef5a7c-3de5-4ec2-9702-732fd9214468" providerId="AD" clId="Web-{A532C4A9-C605-568F-29D7-2A5B3B0E8EDE}"/>
    <pc:docChg chg="modSld">
      <pc:chgData name="Amy Krach" userId="S::akrach@usccb.org::8cef5a7c-3de5-4ec2-9702-732fd9214468" providerId="AD" clId="Web-{A532C4A9-C605-568F-29D7-2A5B3B0E8EDE}" dt="2023-04-18T15:35:04.349" v="174" actId="20577"/>
      <pc:docMkLst>
        <pc:docMk/>
      </pc:docMkLst>
      <pc:sldChg chg="modSp">
        <pc:chgData name="Amy Krach" userId="S::akrach@usccb.org::8cef5a7c-3de5-4ec2-9702-732fd9214468" providerId="AD" clId="Web-{A532C4A9-C605-568F-29D7-2A5B3B0E8EDE}" dt="2023-04-18T15:10:04.522" v="8" actId="20577"/>
        <pc:sldMkLst>
          <pc:docMk/>
          <pc:sldMk cId="766999603" sldId="257"/>
        </pc:sldMkLst>
      </pc:sldChg>
    </pc:docChg>
  </pc:docChgLst>
</pc:chgInfo>
</file>

<file path=ppt/diagrams/_rels/data7.xml.rels><?xml version="1.0" encoding="UTF-8" standalone="yes"?>
<Relationships xmlns="http://schemas.openxmlformats.org/package/2006/relationships"><Relationship Id="rId3" Type="http://schemas.openxmlformats.org/officeDocument/2006/relationships/hyperlink" Target="https://www.medicaid.gov/about-us/beneficiary-resources/index.html#statemenu" TargetMode="External"/><Relationship Id="rId2" Type="http://schemas.openxmlformats.org/officeDocument/2006/relationships/hyperlink" Target="https://www.fns.usda.gov/snap/state-directory" TargetMode="External"/><Relationship Id="rId1" Type="http://schemas.openxmlformats.org/officeDocument/2006/relationships/hyperlink" Target="https://www.acf.hhs.gov/ofa/map/about/help-families" TargetMode="External"/></Relationships>
</file>

<file path=ppt/diagrams/_rels/drawing7.xml.rels><?xml version="1.0" encoding="UTF-8" standalone="yes"?>
<Relationships xmlns="http://schemas.openxmlformats.org/package/2006/relationships"><Relationship Id="rId3" Type="http://schemas.openxmlformats.org/officeDocument/2006/relationships/hyperlink" Target="https://www.medicaid.gov/about-us/beneficiary-resources/index.html#statemenu" TargetMode="External"/><Relationship Id="rId2" Type="http://schemas.openxmlformats.org/officeDocument/2006/relationships/hyperlink" Target="https://www.fns.usda.gov/snap/state-directory" TargetMode="External"/><Relationship Id="rId1" Type="http://schemas.openxmlformats.org/officeDocument/2006/relationships/hyperlink" Target="https://www.acf.hhs.gov/ofa/map/about/help-families"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16D029-CDF5-4252-8090-CE646A2919A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F554A2FF-137C-42D8-B02F-384D2E93BEC6}">
      <dgm:prSet phldr="0"/>
      <dgm:spPr/>
      <dgm:t>
        <a:bodyPr/>
        <a:lstStyle/>
        <a:p>
          <a:pPr algn="ctr"/>
          <a:r>
            <a:rPr lang="en-US" dirty="0">
              <a:solidFill>
                <a:schemeClr val="bg1"/>
              </a:solidFill>
              <a:latin typeface="Calibri"/>
              <a:cs typeface="Calibri"/>
            </a:rPr>
            <a:t>Resources for each service</a:t>
          </a:r>
          <a:endParaRPr lang="en-US" dirty="0">
            <a:solidFill>
              <a:schemeClr val="bg1"/>
            </a:solidFill>
          </a:endParaRPr>
        </a:p>
      </dgm:t>
    </dgm:pt>
    <dgm:pt modelId="{AC8E9E5C-288E-4794-A78E-E9E42BBC199E}" type="parTrans" cxnId="{C234A12C-10D7-42AD-A46D-22E870D599DF}">
      <dgm:prSet/>
      <dgm:spPr/>
      <dgm:t>
        <a:bodyPr/>
        <a:lstStyle/>
        <a:p>
          <a:endParaRPr lang="en-US"/>
        </a:p>
      </dgm:t>
    </dgm:pt>
    <dgm:pt modelId="{81433090-8093-42DB-9982-95E9C842BAD7}" type="sibTrans" cxnId="{C234A12C-10D7-42AD-A46D-22E870D599DF}">
      <dgm:prSet/>
      <dgm:spPr/>
      <dgm:t>
        <a:bodyPr/>
        <a:lstStyle/>
        <a:p>
          <a:endParaRPr lang="en-US"/>
        </a:p>
      </dgm:t>
    </dgm:pt>
    <dgm:pt modelId="{20A24074-3E8E-4C14-BCAC-CDE077C8B192}">
      <dgm:prSet phldr="0"/>
      <dgm:spPr/>
      <dgm:t>
        <a:bodyPr/>
        <a:lstStyle/>
        <a:p>
          <a:pPr algn="ctr" rtl="0"/>
          <a:r>
            <a:rPr lang="en-US" dirty="0">
              <a:solidFill>
                <a:schemeClr val="bg1"/>
              </a:solidFill>
              <a:latin typeface="Calibri"/>
              <a:cs typeface="Calibri"/>
            </a:rPr>
            <a:t>First webinar in an R&amp;P onboarding webinar series</a:t>
          </a:r>
          <a:endParaRPr lang="en-US" dirty="0">
            <a:solidFill>
              <a:schemeClr val="bg1"/>
            </a:solidFill>
          </a:endParaRPr>
        </a:p>
      </dgm:t>
    </dgm:pt>
    <dgm:pt modelId="{0537F785-0DBD-41C3-B66C-90897264AF64}" type="parTrans" cxnId="{75C0BF1D-3CBC-44BF-8F92-BD057B312D0C}">
      <dgm:prSet/>
      <dgm:spPr/>
      <dgm:t>
        <a:bodyPr/>
        <a:lstStyle/>
        <a:p>
          <a:endParaRPr lang="en-US"/>
        </a:p>
      </dgm:t>
    </dgm:pt>
    <dgm:pt modelId="{2EF87936-3390-4788-B5BE-C1434F1A7577}" type="sibTrans" cxnId="{75C0BF1D-3CBC-44BF-8F92-BD057B312D0C}">
      <dgm:prSet/>
      <dgm:spPr/>
      <dgm:t>
        <a:bodyPr/>
        <a:lstStyle/>
        <a:p>
          <a:endParaRPr lang="en-US"/>
        </a:p>
      </dgm:t>
    </dgm:pt>
    <dgm:pt modelId="{B9995C25-87B1-41E7-BA97-F4BDB6B7A4F2}">
      <dgm:prSet phldr="0"/>
      <dgm:spPr/>
      <dgm:t>
        <a:bodyPr/>
        <a:lstStyle/>
        <a:p>
          <a:pPr algn="ctr"/>
          <a:r>
            <a:rPr lang="en-US" dirty="0">
              <a:solidFill>
                <a:schemeClr val="bg1"/>
              </a:solidFill>
              <a:latin typeface="Calibri"/>
              <a:cs typeface="Calibri"/>
            </a:rPr>
            <a:t>Disclaimers: make sure you’re clear on your internal agency policies!</a:t>
          </a:r>
        </a:p>
      </dgm:t>
    </dgm:pt>
    <dgm:pt modelId="{C8C6B00E-CEEC-4F44-AE2E-084BCC3022DA}" type="parTrans" cxnId="{BAA1C886-95C7-4491-A286-1E5B5BAE8764}">
      <dgm:prSet/>
      <dgm:spPr/>
      <dgm:t>
        <a:bodyPr/>
        <a:lstStyle/>
        <a:p>
          <a:endParaRPr lang="en-US"/>
        </a:p>
      </dgm:t>
    </dgm:pt>
    <dgm:pt modelId="{87F8B089-8709-475B-B096-18E9BD4F165B}" type="sibTrans" cxnId="{BAA1C886-95C7-4491-A286-1E5B5BAE8764}">
      <dgm:prSet/>
      <dgm:spPr/>
      <dgm:t>
        <a:bodyPr/>
        <a:lstStyle/>
        <a:p>
          <a:endParaRPr lang="en-US"/>
        </a:p>
      </dgm:t>
    </dgm:pt>
    <dgm:pt modelId="{97469F25-328B-4570-8774-CCEDE4C8DB24}">
      <dgm:prSet phldr="0"/>
      <dgm:spPr/>
      <dgm:t>
        <a:bodyPr/>
        <a:lstStyle/>
        <a:p>
          <a:pPr algn="ctr"/>
          <a:r>
            <a:rPr lang="en-US" dirty="0">
              <a:solidFill>
                <a:schemeClr val="bg1"/>
              </a:solidFill>
              <a:latin typeface="Calibri"/>
              <a:cs typeface="Calibri"/>
            </a:rPr>
            <a:t>1 hour with Q&amp;A at the end</a:t>
          </a:r>
        </a:p>
      </dgm:t>
    </dgm:pt>
    <dgm:pt modelId="{593E3528-8AAA-4A32-B6BD-3FEDB46A22AD}" type="parTrans" cxnId="{BF36E459-8C9D-4DDE-8BF7-29998076C6A5}">
      <dgm:prSet/>
      <dgm:spPr/>
      <dgm:t>
        <a:bodyPr/>
        <a:lstStyle/>
        <a:p>
          <a:endParaRPr lang="en-US"/>
        </a:p>
      </dgm:t>
    </dgm:pt>
    <dgm:pt modelId="{4B454D28-4A77-433E-B160-4694C8DD3849}" type="sibTrans" cxnId="{BF36E459-8C9D-4DDE-8BF7-29998076C6A5}">
      <dgm:prSet/>
      <dgm:spPr/>
      <dgm:t>
        <a:bodyPr/>
        <a:lstStyle/>
        <a:p>
          <a:endParaRPr lang="en-US"/>
        </a:p>
      </dgm:t>
    </dgm:pt>
    <dgm:pt modelId="{A86FDEF9-478F-43E8-8CC7-A6691CFC68E7}">
      <dgm:prSet phldr="0"/>
      <dgm:spPr/>
      <dgm:t>
        <a:bodyPr/>
        <a:lstStyle/>
        <a:p>
          <a:pPr algn="ctr"/>
          <a:r>
            <a:rPr lang="en-US" dirty="0">
              <a:solidFill>
                <a:schemeClr val="bg1"/>
              </a:solidFill>
              <a:latin typeface="Calibri"/>
              <a:cs typeface="Calibri"/>
            </a:rPr>
            <a:t>Technical issues: put a message in the chat</a:t>
          </a:r>
        </a:p>
      </dgm:t>
    </dgm:pt>
    <dgm:pt modelId="{82C78125-DF52-416A-833B-3825D3CE4996}" type="parTrans" cxnId="{06621FD5-88B6-488F-A6F7-A3D573C99FEA}">
      <dgm:prSet/>
      <dgm:spPr/>
      <dgm:t>
        <a:bodyPr/>
        <a:lstStyle/>
        <a:p>
          <a:endParaRPr lang="en-US"/>
        </a:p>
      </dgm:t>
    </dgm:pt>
    <dgm:pt modelId="{50A87BC4-23E3-4C01-ADC1-BA1D7DEAD771}" type="sibTrans" cxnId="{06621FD5-88B6-488F-A6F7-A3D573C99FEA}">
      <dgm:prSet/>
      <dgm:spPr/>
      <dgm:t>
        <a:bodyPr/>
        <a:lstStyle/>
        <a:p>
          <a:endParaRPr lang="en-US"/>
        </a:p>
      </dgm:t>
    </dgm:pt>
    <dgm:pt modelId="{D6A3744A-8B25-4994-A522-6661DAD981BB}" type="pres">
      <dgm:prSet presAssocID="{3C16D029-CDF5-4252-8090-CE646A2919AE}" presName="diagram" presStyleCnt="0">
        <dgm:presLayoutVars>
          <dgm:dir/>
          <dgm:resizeHandles val="exact"/>
        </dgm:presLayoutVars>
      </dgm:prSet>
      <dgm:spPr/>
    </dgm:pt>
    <dgm:pt modelId="{7EE62917-6242-4AAD-8B61-95910140F587}" type="pres">
      <dgm:prSet presAssocID="{20A24074-3E8E-4C14-BCAC-CDE077C8B192}" presName="node" presStyleLbl="node1" presStyleIdx="0" presStyleCnt="5">
        <dgm:presLayoutVars>
          <dgm:bulletEnabled val="1"/>
        </dgm:presLayoutVars>
      </dgm:prSet>
      <dgm:spPr/>
    </dgm:pt>
    <dgm:pt modelId="{5494DE27-D737-4DC1-9C4E-48D23E4BB24C}" type="pres">
      <dgm:prSet presAssocID="{2EF87936-3390-4788-B5BE-C1434F1A7577}" presName="sibTrans" presStyleCnt="0"/>
      <dgm:spPr/>
    </dgm:pt>
    <dgm:pt modelId="{A9E3FD1A-9F2F-4D58-9085-700E5C0959A1}" type="pres">
      <dgm:prSet presAssocID="{B9995C25-87B1-41E7-BA97-F4BDB6B7A4F2}" presName="node" presStyleLbl="node1" presStyleIdx="1" presStyleCnt="5">
        <dgm:presLayoutVars>
          <dgm:bulletEnabled val="1"/>
        </dgm:presLayoutVars>
      </dgm:prSet>
      <dgm:spPr/>
    </dgm:pt>
    <dgm:pt modelId="{44AF1ECD-F7ED-4F15-839F-EBCAA3CB85D2}" type="pres">
      <dgm:prSet presAssocID="{87F8B089-8709-475B-B096-18E9BD4F165B}" presName="sibTrans" presStyleCnt="0"/>
      <dgm:spPr/>
    </dgm:pt>
    <dgm:pt modelId="{56127530-881D-4099-939A-1968A5C9E8E1}" type="pres">
      <dgm:prSet presAssocID="{97469F25-328B-4570-8774-CCEDE4C8DB24}" presName="node" presStyleLbl="node1" presStyleIdx="2" presStyleCnt="5">
        <dgm:presLayoutVars>
          <dgm:bulletEnabled val="1"/>
        </dgm:presLayoutVars>
      </dgm:prSet>
      <dgm:spPr/>
    </dgm:pt>
    <dgm:pt modelId="{28D0D041-23B8-48F5-BABC-94C8867385DA}" type="pres">
      <dgm:prSet presAssocID="{4B454D28-4A77-433E-B160-4694C8DD3849}" presName="sibTrans" presStyleCnt="0"/>
      <dgm:spPr/>
    </dgm:pt>
    <dgm:pt modelId="{685CE3DE-1B8D-4565-923D-CE56FFE0F303}" type="pres">
      <dgm:prSet presAssocID="{A86FDEF9-478F-43E8-8CC7-A6691CFC68E7}" presName="node" presStyleLbl="node1" presStyleIdx="3" presStyleCnt="5">
        <dgm:presLayoutVars>
          <dgm:bulletEnabled val="1"/>
        </dgm:presLayoutVars>
      </dgm:prSet>
      <dgm:spPr/>
    </dgm:pt>
    <dgm:pt modelId="{78E21FC9-3BB5-4190-A7A1-97E18768E912}" type="pres">
      <dgm:prSet presAssocID="{50A87BC4-23E3-4C01-ADC1-BA1D7DEAD771}" presName="sibTrans" presStyleCnt="0"/>
      <dgm:spPr/>
    </dgm:pt>
    <dgm:pt modelId="{2EE2727E-3C96-4F4B-BA4A-0B27A6FF59C6}" type="pres">
      <dgm:prSet presAssocID="{F554A2FF-137C-42D8-B02F-384D2E93BEC6}" presName="node" presStyleLbl="node1" presStyleIdx="4" presStyleCnt="5">
        <dgm:presLayoutVars>
          <dgm:bulletEnabled val="1"/>
        </dgm:presLayoutVars>
      </dgm:prSet>
      <dgm:spPr/>
    </dgm:pt>
  </dgm:ptLst>
  <dgm:cxnLst>
    <dgm:cxn modelId="{75C0BF1D-3CBC-44BF-8F92-BD057B312D0C}" srcId="{3C16D029-CDF5-4252-8090-CE646A2919AE}" destId="{20A24074-3E8E-4C14-BCAC-CDE077C8B192}" srcOrd="0" destOrd="0" parTransId="{0537F785-0DBD-41C3-B66C-90897264AF64}" sibTransId="{2EF87936-3390-4788-B5BE-C1434F1A7577}"/>
    <dgm:cxn modelId="{F8EDD52B-470C-465A-A962-440A0D03B93B}" type="presOf" srcId="{3C16D029-CDF5-4252-8090-CE646A2919AE}" destId="{D6A3744A-8B25-4994-A522-6661DAD981BB}" srcOrd="0" destOrd="0" presId="urn:microsoft.com/office/officeart/2005/8/layout/default"/>
    <dgm:cxn modelId="{C234A12C-10D7-42AD-A46D-22E870D599DF}" srcId="{3C16D029-CDF5-4252-8090-CE646A2919AE}" destId="{F554A2FF-137C-42D8-B02F-384D2E93BEC6}" srcOrd="4" destOrd="0" parTransId="{AC8E9E5C-288E-4794-A78E-E9E42BBC199E}" sibTransId="{81433090-8093-42DB-9982-95E9C842BAD7}"/>
    <dgm:cxn modelId="{453CEE3C-AD24-49E8-A1FE-C89F8C09930D}" type="presOf" srcId="{20A24074-3E8E-4C14-BCAC-CDE077C8B192}" destId="{7EE62917-6242-4AAD-8B61-95910140F587}" srcOrd="0" destOrd="0" presId="urn:microsoft.com/office/officeart/2005/8/layout/default"/>
    <dgm:cxn modelId="{7A786660-A4EF-437F-9223-75B8AE770791}" type="presOf" srcId="{97469F25-328B-4570-8774-CCEDE4C8DB24}" destId="{56127530-881D-4099-939A-1968A5C9E8E1}" srcOrd="0" destOrd="0" presId="urn:microsoft.com/office/officeart/2005/8/layout/default"/>
    <dgm:cxn modelId="{BF36E459-8C9D-4DDE-8BF7-29998076C6A5}" srcId="{3C16D029-CDF5-4252-8090-CE646A2919AE}" destId="{97469F25-328B-4570-8774-CCEDE4C8DB24}" srcOrd="2" destOrd="0" parTransId="{593E3528-8AAA-4A32-B6BD-3FEDB46A22AD}" sibTransId="{4B454D28-4A77-433E-B160-4694C8DD3849}"/>
    <dgm:cxn modelId="{D20E675A-28B6-42B4-9346-DB2570ADB753}" type="presOf" srcId="{B9995C25-87B1-41E7-BA97-F4BDB6B7A4F2}" destId="{A9E3FD1A-9F2F-4D58-9085-700E5C0959A1}" srcOrd="0" destOrd="0" presId="urn:microsoft.com/office/officeart/2005/8/layout/default"/>
    <dgm:cxn modelId="{BAA1C886-95C7-4491-A286-1E5B5BAE8764}" srcId="{3C16D029-CDF5-4252-8090-CE646A2919AE}" destId="{B9995C25-87B1-41E7-BA97-F4BDB6B7A4F2}" srcOrd="1" destOrd="0" parTransId="{C8C6B00E-CEEC-4F44-AE2E-084BCC3022DA}" sibTransId="{87F8B089-8709-475B-B096-18E9BD4F165B}"/>
    <dgm:cxn modelId="{3E1B748E-177A-47C0-AB6E-CDF45C806849}" type="presOf" srcId="{F554A2FF-137C-42D8-B02F-384D2E93BEC6}" destId="{2EE2727E-3C96-4F4B-BA4A-0B27A6FF59C6}" srcOrd="0" destOrd="0" presId="urn:microsoft.com/office/officeart/2005/8/layout/default"/>
    <dgm:cxn modelId="{06621FD5-88B6-488F-A6F7-A3D573C99FEA}" srcId="{3C16D029-CDF5-4252-8090-CE646A2919AE}" destId="{A86FDEF9-478F-43E8-8CC7-A6691CFC68E7}" srcOrd="3" destOrd="0" parTransId="{82C78125-DF52-416A-833B-3825D3CE4996}" sibTransId="{50A87BC4-23E3-4C01-ADC1-BA1D7DEAD771}"/>
    <dgm:cxn modelId="{6B7919F9-301F-4F19-B4F8-BFE6C71BB7FF}" type="presOf" srcId="{A86FDEF9-478F-43E8-8CC7-A6691CFC68E7}" destId="{685CE3DE-1B8D-4565-923D-CE56FFE0F303}" srcOrd="0" destOrd="0" presId="urn:microsoft.com/office/officeart/2005/8/layout/default"/>
    <dgm:cxn modelId="{B420917B-D225-43B7-BAE4-8EADCF169AA3}" type="presParOf" srcId="{D6A3744A-8B25-4994-A522-6661DAD981BB}" destId="{7EE62917-6242-4AAD-8B61-95910140F587}" srcOrd="0" destOrd="0" presId="urn:microsoft.com/office/officeart/2005/8/layout/default"/>
    <dgm:cxn modelId="{D73052B2-3A82-4C48-8507-017D6C743A3E}" type="presParOf" srcId="{D6A3744A-8B25-4994-A522-6661DAD981BB}" destId="{5494DE27-D737-4DC1-9C4E-48D23E4BB24C}" srcOrd="1" destOrd="0" presId="urn:microsoft.com/office/officeart/2005/8/layout/default"/>
    <dgm:cxn modelId="{B5E334D1-5615-4D1E-AFF4-59DE0331D613}" type="presParOf" srcId="{D6A3744A-8B25-4994-A522-6661DAD981BB}" destId="{A9E3FD1A-9F2F-4D58-9085-700E5C0959A1}" srcOrd="2" destOrd="0" presId="urn:microsoft.com/office/officeart/2005/8/layout/default"/>
    <dgm:cxn modelId="{DB4D52FB-4C1E-4977-A144-BAE8F7F687A5}" type="presParOf" srcId="{D6A3744A-8B25-4994-A522-6661DAD981BB}" destId="{44AF1ECD-F7ED-4F15-839F-EBCAA3CB85D2}" srcOrd="3" destOrd="0" presId="urn:microsoft.com/office/officeart/2005/8/layout/default"/>
    <dgm:cxn modelId="{A10198F8-742A-4E6F-8DC6-47A3AFD5D740}" type="presParOf" srcId="{D6A3744A-8B25-4994-A522-6661DAD981BB}" destId="{56127530-881D-4099-939A-1968A5C9E8E1}" srcOrd="4" destOrd="0" presId="urn:microsoft.com/office/officeart/2005/8/layout/default"/>
    <dgm:cxn modelId="{61B46ABD-0779-4E15-80C5-29AB9CE92F17}" type="presParOf" srcId="{D6A3744A-8B25-4994-A522-6661DAD981BB}" destId="{28D0D041-23B8-48F5-BABC-94C8867385DA}" srcOrd="5" destOrd="0" presId="urn:microsoft.com/office/officeart/2005/8/layout/default"/>
    <dgm:cxn modelId="{E0708972-C936-4E2F-8DB3-4381BC61B361}" type="presParOf" srcId="{D6A3744A-8B25-4994-A522-6661DAD981BB}" destId="{685CE3DE-1B8D-4565-923D-CE56FFE0F303}" srcOrd="6" destOrd="0" presId="urn:microsoft.com/office/officeart/2005/8/layout/default"/>
    <dgm:cxn modelId="{852BCE03-1022-40DD-BC62-16F257242D91}" type="presParOf" srcId="{D6A3744A-8B25-4994-A522-6661DAD981BB}" destId="{78E21FC9-3BB5-4190-A7A1-97E18768E912}" srcOrd="7" destOrd="0" presId="urn:microsoft.com/office/officeart/2005/8/layout/default"/>
    <dgm:cxn modelId="{72898FDF-4464-4794-93A7-0D471D3952FE}" type="presParOf" srcId="{D6A3744A-8B25-4994-A522-6661DAD981BB}" destId="{2EE2727E-3C96-4F4B-BA4A-0B27A6FF59C6}"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4CCAF62-97CE-4CCB-93EC-81AABEE7BD1C}" type="doc">
      <dgm:prSet loTypeId="urn:microsoft.com/office/officeart/2005/8/layout/process1" loCatId="process" qsTypeId="urn:microsoft.com/office/officeart/2005/8/quickstyle/simple1" qsCatId="simple" csTypeId="urn:microsoft.com/office/officeart/2005/8/colors/accent1_2" csCatId="accent1" phldr="1"/>
      <dgm:spPr/>
    </dgm:pt>
    <dgm:pt modelId="{FA29F34B-B768-465A-B0B9-13D1C6677C2E}">
      <dgm:prSet phldrT="[Text]" phldr="0"/>
      <dgm:spPr/>
      <dgm:t>
        <a:bodyPr/>
        <a:lstStyle/>
        <a:p>
          <a:pPr rtl="0"/>
          <a:r>
            <a:rPr lang="en-US" dirty="0">
              <a:latin typeface="Calibri Light" panose="020F0302020204030204"/>
            </a:rPr>
            <a:t>Learning Objectives</a:t>
          </a:r>
          <a:endParaRPr lang="en-US" dirty="0"/>
        </a:p>
      </dgm:t>
    </dgm:pt>
    <dgm:pt modelId="{D0AEEFDE-D167-4229-8EA2-3982129D0C18}" type="parTrans" cxnId="{FE702ED6-4F02-48C4-96AE-51D77F758B2B}">
      <dgm:prSet/>
      <dgm:spPr/>
      <dgm:t>
        <a:bodyPr/>
        <a:lstStyle/>
        <a:p>
          <a:endParaRPr lang="en-US"/>
        </a:p>
      </dgm:t>
    </dgm:pt>
    <dgm:pt modelId="{46CCC7DC-3437-4AC9-8B14-AB4D09AFE5C1}" type="sibTrans" cxnId="{FE702ED6-4F02-48C4-96AE-51D77F758B2B}">
      <dgm:prSet/>
      <dgm:spPr/>
      <dgm:t>
        <a:bodyPr/>
        <a:lstStyle/>
        <a:p>
          <a:endParaRPr lang="en-US" dirty="0"/>
        </a:p>
      </dgm:t>
    </dgm:pt>
    <dgm:pt modelId="{EC2103B1-2874-48CF-9FB1-47A6F627B2ED}">
      <dgm:prSet phldrT="[Text]" phldr="0"/>
      <dgm:spPr/>
      <dgm:t>
        <a:bodyPr/>
        <a:lstStyle/>
        <a:p>
          <a:pPr rtl="0"/>
          <a:r>
            <a:rPr lang="en-US" dirty="0">
              <a:latin typeface="Calibri Light" panose="020F0302020204030204"/>
            </a:rPr>
            <a:t>R&amp;P Service Timeline and Case Scenario</a:t>
          </a:r>
          <a:endParaRPr lang="en-US" dirty="0"/>
        </a:p>
      </dgm:t>
    </dgm:pt>
    <dgm:pt modelId="{20289F35-48F0-4391-84BA-A5FD31039212}" type="parTrans" cxnId="{BB6EF012-9898-42AC-88C1-DC96FCB5F03E}">
      <dgm:prSet/>
      <dgm:spPr/>
      <dgm:t>
        <a:bodyPr/>
        <a:lstStyle/>
        <a:p>
          <a:endParaRPr lang="en-US"/>
        </a:p>
      </dgm:t>
    </dgm:pt>
    <dgm:pt modelId="{A0BF6582-5073-42BE-8350-91794832C77F}" type="sibTrans" cxnId="{BB6EF012-9898-42AC-88C1-DC96FCB5F03E}">
      <dgm:prSet/>
      <dgm:spPr/>
      <dgm:t>
        <a:bodyPr/>
        <a:lstStyle/>
        <a:p>
          <a:endParaRPr lang="en-US" dirty="0"/>
        </a:p>
      </dgm:t>
    </dgm:pt>
    <dgm:pt modelId="{34D23B35-07ED-4916-A432-FBD9F01F0D0F}">
      <dgm:prSet phldrT="[Text]" phldr="0"/>
      <dgm:spPr/>
      <dgm:t>
        <a:bodyPr/>
        <a:lstStyle/>
        <a:p>
          <a:pPr rtl="0"/>
          <a:r>
            <a:rPr lang="en-US" dirty="0">
              <a:latin typeface="Calibri Light" panose="020F0302020204030204"/>
            </a:rPr>
            <a:t>Pre-Arrival Services</a:t>
          </a:r>
          <a:endParaRPr lang="en-US" dirty="0"/>
        </a:p>
      </dgm:t>
    </dgm:pt>
    <dgm:pt modelId="{69E54A33-0152-4E90-A624-485044EE50DD}" type="parTrans" cxnId="{DEEB101E-1287-41B2-A172-261895733B12}">
      <dgm:prSet/>
      <dgm:spPr/>
      <dgm:t>
        <a:bodyPr/>
        <a:lstStyle/>
        <a:p>
          <a:endParaRPr lang="en-US"/>
        </a:p>
      </dgm:t>
    </dgm:pt>
    <dgm:pt modelId="{774D341B-506D-43D2-99B4-10B98DB46668}" type="sibTrans" cxnId="{DEEB101E-1287-41B2-A172-261895733B12}">
      <dgm:prSet/>
      <dgm:spPr/>
      <dgm:t>
        <a:bodyPr/>
        <a:lstStyle/>
        <a:p>
          <a:endParaRPr lang="en-US" dirty="0"/>
        </a:p>
      </dgm:t>
    </dgm:pt>
    <dgm:pt modelId="{E0D13509-6A6D-4A25-B804-41F4D3BCA968}">
      <dgm:prSet phldr="0"/>
      <dgm:spPr/>
      <dgm:t>
        <a:bodyPr/>
        <a:lstStyle/>
        <a:p>
          <a:pPr rtl="0"/>
          <a:r>
            <a:rPr lang="en-US" dirty="0">
              <a:latin typeface="Calibri Light" panose="020F0302020204030204"/>
            </a:rPr>
            <a:t>Post-Arrival Services (first 72 hours to 7 days)</a:t>
          </a:r>
        </a:p>
      </dgm:t>
    </dgm:pt>
    <dgm:pt modelId="{6340D5AF-8520-49DC-9486-CCDED81937B2}" type="parTrans" cxnId="{B6896B45-FFBA-427E-922D-C899BD988F94}">
      <dgm:prSet/>
      <dgm:spPr/>
      <dgm:t>
        <a:bodyPr/>
        <a:lstStyle/>
        <a:p>
          <a:endParaRPr lang="en-US"/>
        </a:p>
      </dgm:t>
    </dgm:pt>
    <dgm:pt modelId="{BC5CADA3-39D6-4FE9-A390-1732D3D32C40}" type="sibTrans" cxnId="{B6896B45-FFBA-427E-922D-C899BD988F94}">
      <dgm:prSet/>
      <dgm:spPr/>
      <dgm:t>
        <a:bodyPr/>
        <a:lstStyle/>
        <a:p>
          <a:endParaRPr lang="en-US" dirty="0"/>
        </a:p>
      </dgm:t>
    </dgm:pt>
    <dgm:pt modelId="{C9396430-3769-4728-AACF-7C9CE77D4012}">
      <dgm:prSet phldr="0"/>
      <dgm:spPr/>
      <dgm:t>
        <a:bodyPr/>
        <a:lstStyle/>
        <a:p>
          <a:pPr rtl="0"/>
          <a:r>
            <a:rPr lang="en-US" dirty="0">
              <a:latin typeface="Calibri Light" panose="020F0302020204030204"/>
            </a:rPr>
            <a:t>Post-Arrival Services (10 days to 90 days)</a:t>
          </a:r>
        </a:p>
      </dgm:t>
    </dgm:pt>
    <dgm:pt modelId="{E12CA6E2-9333-4E7D-B903-5B5932FBE5F6}" type="parTrans" cxnId="{31FAEA32-AE3C-4F88-8ABA-F9415A5CCF84}">
      <dgm:prSet/>
      <dgm:spPr/>
      <dgm:t>
        <a:bodyPr/>
        <a:lstStyle/>
        <a:p>
          <a:endParaRPr lang="en-US"/>
        </a:p>
      </dgm:t>
    </dgm:pt>
    <dgm:pt modelId="{B0289441-988B-4845-812A-F1477704EBFB}" type="sibTrans" cxnId="{31FAEA32-AE3C-4F88-8ABA-F9415A5CCF84}">
      <dgm:prSet/>
      <dgm:spPr/>
      <dgm:t>
        <a:bodyPr/>
        <a:lstStyle/>
        <a:p>
          <a:endParaRPr lang="en-US" dirty="0"/>
        </a:p>
      </dgm:t>
    </dgm:pt>
    <dgm:pt modelId="{626630EC-7721-4FE2-9CB6-00343B61ABFF}">
      <dgm:prSet phldr="0"/>
      <dgm:spPr/>
      <dgm:t>
        <a:bodyPr/>
        <a:lstStyle/>
        <a:p>
          <a:r>
            <a:rPr lang="en-US" dirty="0">
              <a:latin typeface="Calibri Light" panose="020F0302020204030204"/>
            </a:rPr>
            <a:t>Q&amp;A</a:t>
          </a:r>
        </a:p>
      </dgm:t>
    </dgm:pt>
    <dgm:pt modelId="{288A3646-824E-4F8E-A499-673D4C9337EC}" type="parTrans" cxnId="{3770B405-2EBA-44D6-A24F-5337BA878C34}">
      <dgm:prSet/>
      <dgm:spPr/>
      <dgm:t>
        <a:bodyPr/>
        <a:lstStyle/>
        <a:p>
          <a:endParaRPr lang="en-US"/>
        </a:p>
      </dgm:t>
    </dgm:pt>
    <dgm:pt modelId="{9EE6898C-2DBB-4ABE-B804-1443EA41FF50}" type="sibTrans" cxnId="{3770B405-2EBA-44D6-A24F-5337BA878C34}">
      <dgm:prSet/>
      <dgm:spPr/>
      <dgm:t>
        <a:bodyPr/>
        <a:lstStyle/>
        <a:p>
          <a:endParaRPr lang="en-US"/>
        </a:p>
      </dgm:t>
    </dgm:pt>
    <dgm:pt modelId="{54C8AC71-EFCE-490E-8D74-765D32DC8DA7}" type="pres">
      <dgm:prSet presAssocID="{84CCAF62-97CE-4CCB-93EC-81AABEE7BD1C}" presName="Name0" presStyleCnt="0">
        <dgm:presLayoutVars>
          <dgm:dir/>
          <dgm:resizeHandles val="exact"/>
        </dgm:presLayoutVars>
      </dgm:prSet>
      <dgm:spPr/>
    </dgm:pt>
    <dgm:pt modelId="{70DC38E6-812A-4447-B0DA-38784CD97CD2}" type="pres">
      <dgm:prSet presAssocID="{FA29F34B-B768-465A-B0B9-13D1C6677C2E}" presName="node" presStyleLbl="node1" presStyleIdx="0" presStyleCnt="6">
        <dgm:presLayoutVars>
          <dgm:bulletEnabled val="1"/>
        </dgm:presLayoutVars>
      </dgm:prSet>
      <dgm:spPr/>
    </dgm:pt>
    <dgm:pt modelId="{504272EC-5CCA-4669-A24E-8D5519E04536}" type="pres">
      <dgm:prSet presAssocID="{46CCC7DC-3437-4AC9-8B14-AB4D09AFE5C1}" presName="sibTrans" presStyleLbl="sibTrans2D1" presStyleIdx="0" presStyleCnt="5"/>
      <dgm:spPr/>
    </dgm:pt>
    <dgm:pt modelId="{BD31560B-5F85-49C1-87DF-A2440E8C8015}" type="pres">
      <dgm:prSet presAssocID="{46CCC7DC-3437-4AC9-8B14-AB4D09AFE5C1}" presName="connectorText" presStyleLbl="sibTrans2D1" presStyleIdx="0" presStyleCnt="5"/>
      <dgm:spPr/>
    </dgm:pt>
    <dgm:pt modelId="{A6033595-D623-40A6-B398-F77451093EA3}" type="pres">
      <dgm:prSet presAssocID="{EC2103B1-2874-48CF-9FB1-47A6F627B2ED}" presName="node" presStyleLbl="node1" presStyleIdx="1" presStyleCnt="6">
        <dgm:presLayoutVars>
          <dgm:bulletEnabled val="1"/>
        </dgm:presLayoutVars>
      </dgm:prSet>
      <dgm:spPr/>
    </dgm:pt>
    <dgm:pt modelId="{2387A586-CB10-41D9-A1A0-408FD4B048EE}" type="pres">
      <dgm:prSet presAssocID="{A0BF6582-5073-42BE-8350-91794832C77F}" presName="sibTrans" presStyleLbl="sibTrans2D1" presStyleIdx="1" presStyleCnt="5"/>
      <dgm:spPr/>
    </dgm:pt>
    <dgm:pt modelId="{83C980C4-AA98-4152-AB54-692AED50063A}" type="pres">
      <dgm:prSet presAssocID="{A0BF6582-5073-42BE-8350-91794832C77F}" presName="connectorText" presStyleLbl="sibTrans2D1" presStyleIdx="1" presStyleCnt="5"/>
      <dgm:spPr/>
    </dgm:pt>
    <dgm:pt modelId="{FF393060-2FD0-492F-A784-EFA3856FF0CE}" type="pres">
      <dgm:prSet presAssocID="{34D23B35-07ED-4916-A432-FBD9F01F0D0F}" presName="node" presStyleLbl="node1" presStyleIdx="2" presStyleCnt="6">
        <dgm:presLayoutVars>
          <dgm:bulletEnabled val="1"/>
        </dgm:presLayoutVars>
      </dgm:prSet>
      <dgm:spPr/>
    </dgm:pt>
    <dgm:pt modelId="{9A176CAA-6C38-4429-A76E-F4A22BBABB1D}" type="pres">
      <dgm:prSet presAssocID="{774D341B-506D-43D2-99B4-10B98DB46668}" presName="sibTrans" presStyleLbl="sibTrans2D1" presStyleIdx="2" presStyleCnt="5"/>
      <dgm:spPr/>
    </dgm:pt>
    <dgm:pt modelId="{07187234-ADBE-49BB-BE55-7B8FD44DB121}" type="pres">
      <dgm:prSet presAssocID="{774D341B-506D-43D2-99B4-10B98DB46668}" presName="connectorText" presStyleLbl="sibTrans2D1" presStyleIdx="2" presStyleCnt="5"/>
      <dgm:spPr/>
    </dgm:pt>
    <dgm:pt modelId="{40523F21-AD1C-4B55-A550-07EE496BAC11}" type="pres">
      <dgm:prSet presAssocID="{E0D13509-6A6D-4A25-B804-41F4D3BCA968}" presName="node" presStyleLbl="node1" presStyleIdx="3" presStyleCnt="6">
        <dgm:presLayoutVars>
          <dgm:bulletEnabled val="1"/>
        </dgm:presLayoutVars>
      </dgm:prSet>
      <dgm:spPr/>
    </dgm:pt>
    <dgm:pt modelId="{45C1A7DC-0BD4-4C04-A91D-9E8D03882DB2}" type="pres">
      <dgm:prSet presAssocID="{BC5CADA3-39D6-4FE9-A390-1732D3D32C40}" presName="sibTrans" presStyleLbl="sibTrans2D1" presStyleIdx="3" presStyleCnt="5"/>
      <dgm:spPr/>
    </dgm:pt>
    <dgm:pt modelId="{124FDFA6-0109-4502-89C5-79D1EC7B596B}" type="pres">
      <dgm:prSet presAssocID="{BC5CADA3-39D6-4FE9-A390-1732D3D32C40}" presName="connectorText" presStyleLbl="sibTrans2D1" presStyleIdx="3" presStyleCnt="5"/>
      <dgm:spPr/>
    </dgm:pt>
    <dgm:pt modelId="{932FA14F-CDDB-443D-8FCB-B3D5DE57C381}" type="pres">
      <dgm:prSet presAssocID="{C9396430-3769-4728-AACF-7C9CE77D4012}" presName="node" presStyleLbl="node1" presStyleIdx="4" presStyleCnt="6">
        <dgm:presLayoutVars>
          <dgm:bulletEnabled val="1"/>
        </dgm:presLayoutVars>
      </dgm:prSet>
      <dgm:spPr/>
    </dgm:pt>
    <dgm:pt modelId="{A7825AA1-11F2-4D8F-B973-A5E34B8ABB37}" type="pres">
      <dgm:prSet presAssocID="{B0289441-988B-4845-812A-F1477704EBFB}" presName="sibTrans" presStyleLbl="sibTrans2D1" presStyleIdx="4" presStyleCnt="5"/>
      <dgm:spPr/>
    </dgm:pt>
    <dgm:pt modelId="{033155D8-2801-400B-A14A-57F239FBA346}" type="pres">
      <dgm:prSet presAssocID="{B0289441-988B-4845-812A-F1477704EBFB}" presName="connectorText" presStyleLbl="sibTrans2D1" presStyleIdx="4" presStyleCnt="5"/>
      <dgm:spPr/>
    </dgm:pt>
    <dgm:pt modelId="{A91B21F0-6C90-4AC0-9451-225054253368}" type="pres">
      <dgm:prSet presAssocID="{626630EC-7721-4FE2-9CB6-00343B61ABFF}" presName="node" presStyleLbl="node1" presStyleIdx="5" presStyleCnt="6">
        <dgm:presLayoutVars>
          <dgm:bulletEnabled val="1"/>
        </dgm:presLayoutVars>
      </dgm:prSet>
      <dgm:spPr/>
    </dgm:pt>
  </dgm:ptLst>
  <dgm:cxnLst>
    <dgm:cxn modelId="{3770B405-2EBA-44D6-A24F-5337BA878C34}" srcId="{84CCAF62-97CE-4CCB-93EC-81AABEE7BD1C}" destId="{626630EC-7721-4FE2-9CB6-00343B61ABFF}" srcOrd="5" destOrd="0" parTransId="{288A3646-824E-4F8E-A499-673D4C9337EC}" sibTransId="{9EE6898C-2DBB-4ABE-B804-1443EA41FF50}"/>
    <dgm:cxn modelId="{28F9780C-5FDC-40B7-A72A-0CC8C073417B}" type="presOf" srcId="{BC5CADA3-39D6-4FE9-A390-1732D3D32C40}" destId="{124FDFA6-0109-4502-89C5-79D1EC7B596B}" srcOrd="1" destOrd="0" presId="urn:microsoft.com/office/officeart/2005/8/layout/process1"/>
    <dgm:cxn modelId="{CF3B8112-8249-4B6C-8B0C-472B14D37B68}" type="presOf" srcId="{A0BF6582-5073-42BE-8350-91794832C77F}" destId="{83C980C4-AA98-4152-AB54-692AED50063A}" srcOrd="1" destOrd="0" presId="urn:microsoft.com/office/officeart/2005/8/layout/process1"/>
    <dgm:cxn modelId="{BB6EF012-9898-42AC-88C1-DC96FCB5F03E}" srcId="{84CCAF62-97CE-4CCB-93EC-81AABEE7BD1C}" destId="{EC2103B1-2874-48CF-9FB1-47A6F627B2ED}" srcOrd="1" destOrd="0" parTransId="{20289F35-48F0-4391-84BA-A5FD31039212}" sibTransId="{A0BF6582-5073-42BE-8350-91794832C77F}"/>
    <dgm:cxn modelId="{DEEB101E-1287-41B2-A172-261895733B12}" srcId="{84CCAF62-97CE-4CCB-93EC-81AABEE7BD1C}" destId="{34D23B35-07ED-4916-A432-FBD9F01F0D0F}" srcOrd="2" destOrd="0" parTransId="{69E54A33-0152-4E90-A624-485044EE50DD}" sibTransId="{774D341B-506D-43D2-99B4-10B98DB46668}"/>
    <dgm:cxn modelId="{31FAEA32-AE3C-4F88-8ABA-F9415A5CCF84}" srcId="{84CCAF62-97CE-4CCB-93EC-81AABEE7BD1C}" destId="{C9396430-3769-4728-AACF-7C9CE77D4012}" srcOrd="4" destOrd="0" parTransId="{E12CA6E2-9333-4E7D-B903-5B5932FBE5F6}" sibTransId="{B0289441-988B-4845-812A-F1477704EBFB}"/>
    <dgm:cxn modelId="{12F9A83F-899C-469F-96AD-FA1A3C575BA0}" type="presOf" srcId="{84CCAF62-97CE-4CCB-93EC-81AABEE7BD1C}" destId="{54C8AC71-EFCE-490E-8D74-765D32DC8DA7}" srcOrd="0" destOrd="0" presId="urn:microsoft.com/office/officeart/2005/8/layout/process1"/>
    <dgm:cxn modelId="{B6896B45-FFBA-427E-922D-C899BD988F94}" srcId="{84CCAF62-97CE-4CCB-93EC-81AABEE7BD1C}" destId="{E0D13509-6A6D-4A25-B804-41F4D3BCA968}" srcOrd="3" destOrd="0" parTransId="{6340D5AF-8520-49DC-9486-CCDED81937B2}" sibTransId="{BC5CADA3-39D6-4FE9-A390-1732D3D32C40}"/>
    <dgm:cxn modelId="{C254FB4F-8999-4CE0-8AE1-D518F26911BB}" type="presOf" srcId="{B0289441-988B-4845-812A-F1477704EBFB}" destId="{033155D8-2801-400B-A14A-57F239FBA346}" srcOrd="1" destOrd="0" presId="urn:microsoft.com/office/officeart/2005/8/layout/process1"/>
    <dgm:cxn modelId="{7C5DD770-C1FE-4EF0-BF5D-658F0CF42399}" type="presOf" srcId="{626630EC-7721-4FE2-9CB6-00343B61ABFF}" destId="{A91B21F0-6C90-4AC0-9451-225054253368}" srcOrd="0" destOrd="0" presId="urn:microsoft.com/office/officeart/2005/8/layout/process1"/>
    <dgm:cxn modelId="{46FD9053-3CF2-471C-8F8E-DC71C1FB8518}" type="presOf" srcId="{774D341B-506D-43D2-99B4-10B98DB46668}" destId="{9A176CAA-6C38-4429-A76E-F4A22BBABB1D}" srcOrd="0" destOrd="0" presId="urn:microsoft.com/office/officeart/2005/8/layout/process1"/>
    <dgm:cxn modelId="{49B0A654-6CA9-45F5-910D-1810235FB71E}" type="presOf" srcId="{EC2103B1-2874-48CF-9FB1-47A6F627B2ED}" destId="{A6033595-D623-40A6-B398-F77451093EA3}" srcOrd="0" destOrd="0" presId="urn:microsoft.com/office/officeart/2005/8/layout/process1"/>
    <dgm:cxn modelId="{614AB877-C87B-4167-B031-33F4A4EF282A}" type="presOf" srcId="{E0D13509-6A6D-4A25-B804-41F4D3BCA968}" destId="{40523F21-AD1C-4B55-A550-07EE496BAC11}" srcOrd="0" destOrd="0" presId="urn:microsoft.com/office/officeart/2005/8/layout/process1"/>
    <dgm:cxn modelId="{E8F2465A-D75B-4CD7-B798-BC040DEC1D64}" type="presOf" srcId="{B0289441-988B-4845-812A-F1477704EBFB}" destId="{A7825AA1-11F2-4D8F-B973-A5E34B8ABB37}" srcOrd="0" destOrd="0" presId="urn:microsoft.com/office/officeart/2005/8/layout/process1"/>
    <dgm:cxn modelId="{93DF997B-0109-4576-B684-1FA027C2AE59}" type="presOf" srcId="{BC5CADA3-39D6-4FE9-A390-1732D3D32C40}" destId="{45C1A7DC-0BD4-4C04-A91D-9E8D03882DB2}" srcOrd="0" destOrd="0" presId="urn:microsoft.com/office/officeart/2005/8/layout/process1"/>
    <dgm:cxn modelId="{01060C87-E21B-4A37-BB00-7AD2A4220571}" type="presOf" srcId="{774D341B-506D-43D2-99B4-10B98DB46668}" destId="{07187234-ADBE-49BB-BE55-7B8FD44DB121}" srcOrd="1" destOrd="0" presId="urn:microsoft.com/office/officeart/2005/8/layout/process1"/>
    <dgm:cxn modelId="{AAB64091-9AB0-4799-B3B9-03B45FCA1844}" type="presOf" srcId="{46CCC7DC-3437-4AC9-8B14-AB4D09AFE5C1}" destId="{504272EC-5CCA-4669-A24E-8D5519E04536}" srcOrd="0" destOrd="0" presId="urn:microsoft.com/office/officeart/2005/8/layout/process1"/>
    <dgm:cxn modelId="{71FE1C93-B905-4E5E-AEF2-DD5A80157726}" type="presOf" srcId="{C9396430-3769-4728-AACF-7C9CE77D4012}" destId="{932FA14F-CDDB-443D-8FCB-B3D5DE57C381}" srcOrd="0" destOrd="0" presId="urn:microsoft.com/office/officeart/2005/8/layout/process1"/>
    <dgm:cxn modelId="{77845199-41BA-4E35-A373-67960BE5931B}" type="presOf" srcId="{34D23B35-07ED-4916-A432-FBD9F01F0D0F}" destId="{FF393060-2FD0-492F-A784-EFA3856FF0CE}" srcOrd="0" destOrd="0" presId="urn:microsoft.com/office/officeart/2005/8/layout/process1"/>
    <dgm:cxn modelId="{B3B7A3A8-BCB4-4330-B9DB-994ED1E5FE72}" type="presOf" srcId="{A0BF6582-5073-42BE-8350-91794832C77F}" destId="{2387A586-CB10-41D9-A1A0-408FD4B048EE}" srcOrd="0" destOrd="0" presId="urn:microsoft.com/office/officeart/2005/8/layout/process1"/>
    <dgm:cxn modelId="{FE702ED6-4F02-48C4-96AE-51D77F758B2B}" srcId="{84CCAF62-97CE-4CCB-93EC-81AABEE7BD1C}" destId="{FA29F34B-B768-465A-B0B9-13D1C6677C2E}" srcOrd="0" destOrd="0" parTransId="{D0AEEFDE-D167-4229-8EA2-3982129D0C18}" sibTransId="{46CCC7DC-3437-4AC9-8B14-AB4D09AFE5C1}"/>
    <dgm:cxn modelId="{287895EB-6C21-4EE5-8515-C53DFB28DEF6}" type="presOf" srcId="{FA29F34B-B768-465A-B0B9-13D1C6677C2E}" destId="{70DC38E6-812A-4447-B0DA-38784CD97CD2}" srcOrd="0" destOrd="0" presId="urn:microsoft.com/office/officeart/2005/8/layout/process1"/>
    <dgm:cxn modelId="{8D37B9FF-ACBF-4D6A-8A03-D142584418E0}" type="presOf" srcId="{46CCC7DC-3437-4AC9-8B14-AB4D09AFE5C1}" destId="{BD31560B-5F85-49C1-87DF-A2440E8C8015}" srcOrd="1" destOrd="0" presId="urn:microsoft.com/office/officeart/2005/8/layout/process1"/>
    <dgm:cxn modelId="{AD0CDC59-EFBA-41C2-9410-CB265E04B839}" type="presParOf" srcId="{54C8AC71-EFCE-490E-8D74-765D32DC8DA7}" destId="{70DC38E6-812A-4447-B0DA-38784CD97CD2}" srcOrd="0" destOrd="0" presId="urn:microsoft.com/office/officeart/2005/8/layout/process1"/>
    <dgm:cxn modelId="{EDCC33AB-DD23-4FA5-8D26-3A35543CCD41}" type="presParOf" srcId="{54C8AC71-EFCE-490E-8D74-765D32DC8DA7}" destId="{504272EC-5CCA-4669-A24E-8D5519E04536}" srcOrd="1" destOrd="0" presId="urn:microsoft.com/office/officeart/2005/8/layout/process1"/>
    <dgm:cxn modelId="{7B17720C-3DAC-4F3A-8F10-733EC870F324}" type="presParOf" srcId="{504272EC-5CCA-4669-A24E-8D5519E04536}" destId="{BD31560B-5F85-49C1-87DF-A2440E8C8015}" srcOrd="0" destOrd="0" presId="urn:microsoft.com/office/officeart/2005/8/layout/process1"/>
    <dgm:cxn modelId="{248BB479-152B-455F-9E5D-0E8866FD5920}" type="presParOf" srcId="{54C8AC71-EFCE-490E-8D74-765D32DC8DA7}" destId="{A6033595-D623-40A6-B398-F77451093EA3}" srcOrd="2" destOrd="0" presId="urn:microsoft.com/office/officeart/2005/8/layout/process1"/>
    <dgm:cxn modelId="{303A7CCD-7216-489B-B12D-44B8F4003B50}" type="presParOf" srcId="{54C8AC71-EFCE-490E-8D74-765D32DC8DA7}" destId="{2387A586-CB10-41D9-A1A0-408FD4B048EE}" srcOrd="3" destOrd="0" presId="urn:microsoft.com/office/officeart/2005/8/layout/process1"/>
    <dgm:cxn modelId="{62ED631A-1B34-46C7-91E6-BDF8B45F5EE0}" type="presParOf" srcId="{2387A586-CB10-41D9-A1A0-408FD4B048EE}" destId="{83C980C4-AA98-4152-AB54-692AED50063A}" srcOrd="0" destOrd="0" presId="urn:microsoft.com/office/officeart/2005/8/layout/process1"/>
    <dgm:cxn modelId="{87854DD9-1A42-4695-AA5F-79B06271D1EF}" type="presParOf" srcId="{54C8AC71-EFCE-490E-8D74-765D32DC8DA7}" destId="{FF393060-2FD0-492F-A784-EFA3856FF0CE}" srcOrd="4" destOrd="0" presId="urn:microsoft.com/office/officeart/2005/8/layout/process1"/>
    <dgm:cxn modelId="{14BE6236-E142-41C4-B967-08160B548439}" type="presParOf" srcId="{54C8AC71-EFCE-490E-8D74-765D32DC8DA7}" destId="{9A176CAA-6C38-4429-A76E-F4A22BBABB1D}" srcOrd="5" destOrd="0" presId="urn:microsoft.com/office/officeart/2005/8/layout/process1"/>
    <dgm:cxn modelId="{53D6EB89-964B-4137-8E15-6CC02E909310}" type="presParOf" srcId="{9A176CAA-6C38-4429-A76E-F4A22BBABB1D}" destId="{07187234-ADBE-49BB-BE55-7B8FD44DB121}" srcOrd="0" destOrd="0" presId="urn:microsoft.com/office/officeart/2005/8/layout/process1"/>
    <dgm:cxn modelId="{8F131092-2A3B-4883-912A-A07FABEE2F5D}" type="presParOf" srcId="{54C8AC71-EFCE-490E-8D74-765D32DC8DA7}" destId="{40523F21-AD1C-4B55-A550-07EE496BAC11}" srcOrd="6" destOrd="0" presId="urn:microsoft.com/office/officeart/2005/8/layout/process1"/>
    <dgm:cxn modelId="{430A720B-70D6-4B64-A6B2-45F49C949730}" type="presParOf" srcId="{54C8AC71-EFCE-490E-8D74-765D32DC8DA7}" destId="{45C1A7DC-0BD4-4C04-A91D-9E8D03882DB2}" srcOrd="7" destOrd="0" presId="urn:microsoft.com/office/officeart/2005/8/layout/process1"/>
    <dgm:cxn modelId="{FF81ABD9-1E81-4FF2-8D55-3709555A4E75}" type="presParOf" srcId="{45C1A7DC-0BD4-4C04-A91D-9E8D03882DB2}" destId="{124FDFA6-0109-4502-89C5-79D1EC7B596B}" srcOrd="0" destOrd="0" presId="urn:microsoft.com/office/officeart/2005/8/layout/process1"/>
    <dgm:cxn modelId="{D3FC4996-1C95-456E-A1FC-00E2D10320D9}" type="presParOf" srcId="{54C8AC71-EFCE-490E-8D74-765D32DC8DA7}" destId="{932FA14F-CDDB-443D-8FCB-B3D5DE57C381}" srcOrd="8" destOrd="0" presId="urn:microsoft.com/office/officeart/2005/8/layout/process1"/>
    <dgm:cxn modelId="{2C3E1B91-9C43-479D-8A21-C81BEC311FEA}" type="presParOf" srcId="{54C8AC71-EFCE-490E-8D74-765D32DC8DA7}" destId="{A7825AA1-11F2-4D8F-B973-A5E34B8ABB37}" srcOrd="9" destOrd="0" presId="urn:microsoft.com/office/officeart/2005/8/layout/process1"/>
    <dgm:cxn modelId="{F2170E73-E726-4BD5-97AC-81A1F67316C3}" type="presParOf" srcId="{A7825AA1-11F2-4D8F-B973-A5E34B8ABB37}" destId="{033155D8-2801-400B-A14A-57F239FBA346}" srcOrd="0" destOrd="0" presId="urn:microsoft.com/office/officeart/2005/8/layout/process1"/>
    <dgm:cxn modelId="{F66FE034-49AA-4E26-A6A9-7F985EBB8260}" type="presParOf" srcId="{54C8AC71-EFCE-490E-8D74-765D32DC8DA7}" destId="{A91B21F0-6C90-4AC0-9451-225054253368}" srcOrd="10"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64FE3BC-00F1-4C4B-A4D9-424A49704102}"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4533B876-9CAF-45EB-AF77-56A99EC81B2E}">
      <dgm:prSet phldr="0"/>
      <dgm:spPr/>
      <dgm:t>
        <a:bodyPr/>
        <a:lstStyle/>
        <a:p>
          <a:pPr rtl="0">
            <a:lnSpc>
              <a:spcPct val="100000"/>
            </a:lnSpc>
          </a:pPr>
          <a:r>
            <a:rPr lang="en-US" dirty="0">
              <a:solidFill>
                <a:srgbClr val="000000"/>
              </a:solidFill>
              <a:latin typeface="Arial"/>
              <a:cs typeface="Arial"/>
            </a:rPr>
            <a:t>Know what the R&amp;P core services are and the timelines for service </a:t>
          </a:r>
          <a:r>
            <a:rPr lang="en-US" dirty="0">
              <a:latin typeface="Arial"/>
              <a:cs typeface="Arial"/>
            </a:rPr>
            <a:t>completion</a:t>
          </a:r>
          <a:endParaRPr lang="en-US" dirty="0">
            <a:latin typeface="Calibri"/>
            <a:cs typeface="Calibri"/>
          </a:endParaRPr>
        </a:p>
      </dgm:t>
    </dgm:pt>
    <dgm:pt modelId="{39B05EF5-2D3D-433E-8C62-499A919D99CB}" type="parTrans" cxnId="{92545487-9973-4CA6-802C-46051CD14AC6}">
      <dgm:prSet/>
      <dgm:spPr/>
    </dgm:pt>
    <dgm:pt modelId="{3F80B3EB-F6EE-4816-997B-9B860F451BF9}" type="sibTrans" cxnId="{92545487-9973-4CA6-802C-46051CD14AC6}">
      <dgm:prSet/>
      <dgm:spPr/>
    </dgm:pt>
    <dgm:pt modelId="{27F61FE8-31FD-4ADA-9413-701FA5E69967}">
      <dgm:prSet phldr="0"/>
      <dgm:spPr/>
      <dgm:t>
        <a:bodyPr/>
        <a:lstStyle/>
        <a:p>
          <a:pPr rtl="0"/>
          <a:r>
            <a:rPr lang="en-US" dirty="0">
              <a:solidFill>
                <a:srgbClr val="000000"/>
              </a:solidFill>
              <a:latin typeface="Arial"/>
              <a:cs typeface="Arial"/>
            </a:rPr>
            <a:t>Learn some best practices for various core </a:t>
          </a:r>
          <a:r>
            <a:rPr lang="en-US" dirty="0">
              <a:latin typeface="Arial"/>
              <a:cs typeface="Arial"/>
            </a:rPr>
            <a:t>services</a:t>
          </a:r>
          <a:endParaRPr lang="en-US" dirty="0">
            <a:latin typeface="Calibri Light"/>
            <a:cs typeface="Calibri Light"/>
          </a:endParaRPr>
        </a:p>
      </dgm:t>
    </dgm:pt>
    <dgm:pt modelId="{5D5FA440-E0B0-478C-8C64-F8FCD9FE70E7}" type="parTrans" cxnId="{DB34EF31-3C82-4AE3-82A7-49E8078BF909}">
      <dgm:prSet/>
      <dgm:spPr/>
    </dgm:pt>
    <dgm:pt modelId="{254ECBAE-E42A-4D1B-8F0B-C1D1D3C18DF7}" type="sibTrans" cxnId="{DB34EF31-3C82-4AE3-82A7-49E8078BF909}">
      <dgm:prSet/>
      <dgm:spPr/>
    </dgm:pt>
    <dgm:pt modelId="{D75AD5FC-720F-4497-A861-A8B7250374A6}">
      <dgm:prSet phldr="0"/>
      <dgm:spPr/>
      <dgm:t>
        <a:bodyPr/>
        <a:lstStyle/>
        <a:p>
          <a:r>
            <a:rPr lang="en-US" dirty="0">
              <a:solidFill>
                <a:srgbClr val="000000"/>
              </a:solidFill>
              <a:latin typeface="Arial"/>
              <a:cs typeface="Arial"/>
            </a:rPr>
            <a:t>Understand practical application of core services in the context of a case example</a:t>
          </a:r>
          <a:endParaRPr lang="en-US" dirty="0"/>
        </a:p>
      </dgm:t>
    </dgm:pt>
    <dgm:pt modelId="{CD7C6A0C-1E80-49C9-9E59-FE6B05D6A778}" type="parTrans" cxnId="{351688EB-3923-4437-8E3C-BFE17217CE0D}">
      <dgm:prSet/>
      <dgm:spPr/>
    </dgm:pt>
    <dgm:pt modelId="{0C300A31-2DD2-42A9-9502-D571EE7E6601}" type="sibTrans" cxnId="{351688EB-3923-4437-8E3C-BFE17217CE0D}">
      <dgm:prSet/>
      <dgm:spPr/>
    </dgm:pt>
    <dgm:pt modelId="{9FAF5784-B35B-4E75-8B20-3B322BCECFAD}" type="pres">
      <dgm:prSet presAssocID="{964FE3BC-00F1-4C4B-A4D9-424A49704102}" presName="hierChild1" presStyleCnt="0">
        <dgm:presLayoutVars>
          <dgm:chPref val="1"/>
          <dgm:dir/>
          <dgm:animOne val="branch"/>
          <dgm:animLvl val="lvl"/>
          <dgm:resizeHandles/>
        </dgm:presLayoutVars>
      </dgm:prSet>
      <dgm:spPr/>
    </dgm:pt>
    <dgm:pt modelId="{FD7F501B-AD82-4FA1-8194-81975BA8104B}" type="pres">
      <dgm:prSet presAssocID="{4533B876-9CAF-45EB-AF77-56A99EC81B2E}" presName="hierRoot1" presStyleCnt="0"/>
      <dgm:spPr/>
    </dgm:pt>
    <dgm:pt modelId="{D8F04C3E-A9AE-4E3A-B8C2-3ED049236626}" type="pres">
      <dgm:prSet presAssocID="{4533B876-9CAF-45EB-AF77-56A99EC81B2E}" presName="composite" presStyleCnt="0"/>
      <dgm:spPr/>
    </dgm:pt>
    <dgm:pt modelId="{8208ABB9-1CB6-45B4-8894-AC4009CD48DF}" type="pres">
      <dgm:prSet presAssocID="{4533B876-9CAF-45EB-AF77-56A99EC81B2E}" presName="background" presStyleLbl="node0" presStyleIdx="0" presStyleCnt="3"/>
      <dgm:spPr/>
    </dgm:pt>
    <dgm:pt modelId="{3364461E-3C28-4CCB-9FFA-D5051702D745}" type="pres">
      <dgm:prSet presAssocID="{4533B876-9CAF-45EB-AF77-56A99EC81B2E}" presName="text" presStyleLbl="fgAcc0" presStyleIdx="0" presStyleCnt="3">
        <dgm:presLayoutVars>
          <dgm:chPref val="3"/>
        </dgm:presLayoutVars>
      </dgm:prSet>
      <dgm:spPr/>
    </dgm:pt>
    <dgm:pt modelId="{424B9E05-B8F0-4B59-BE9A-DA4F63F74C1A}" type="pres">
      <dgm:prSet presAssocID="{4533B876-9CAF-45EB-AF77-56A99EC81B2E}" presName="hierChild2" presStyleCnt="0"/>
      <dgm:spPr/>
    </dgm:pt>
    <dgm:pt modelId="{416D8E99-967B-45CA-B2EC-4EE252899E28}" type="pres">
      <dgm:prSet presAssocID="{27F61FE8-31FD-4ADA-9413-701FA5E69967}" presName="hierRoot1" presStyleCnt="0"/>
      <dgm:spPr/>
    </dgm:pt>
    <dgm:pt modelId="{9E4C557D-385E-4017-8BCF-074635752F2A}" type="pres">
      <dgm:prSet presAssocID="{27F61FE8-31FD-4ADA-9413-701FA5E69967}" presName="composite" presStyleCnt="0"/>
      <dgm:spPr/>
    </dgm:pt>
    <dgm:pt modelId="{A0C95409-6F2F-4F83-9ADD-0CA6B0F2D325}" type="pres">
      <dgm:prSet presAssocID="{27F61FE8-31FD-4ADA-9413-701FA5E69967}" presName="background" presStyleLbl="node0" presStyleIdx="1" presStyleCnt="3"/>
      <dgm:spPr/>
    </dgm:pt>
    <dgm:pt modelId="{8DD67882-7B28-4DB2-AF1C-B8B4336674B5}" type="pres">
      <dgm:prSet presAssocID="{27F61FE8-31FD-4ADA-9413-701FA5E69967}" presName="text" presStyleLbl="fgAcc0" presStyleIdx="1" presStyleCnt="3">
        <dgm:presLayoutVars>
          <dgm:chPref val="3"/>
        </dgm:presLayoutVars>
      </dgm:prSet>
      <dgm:spPr/>
    </dgm:pt>
    <dgm:pt modelId="{DD605A7B-0056-4EFB-BB22-41158BA70E0E}" type="pres">
      <dgm:prSet presAssocID="{27F61FE8-31FD-4ADA-9413-701FA5E69967}" presName="hierChild2" presStyleCnt="0"/>
      <dgm:spPr/>
    </dgm:pt>
    <dgm:pt modelId="{325B24F2-8390-4661-BF7A-8A209239ACE7}" type="pres">
      <dgm:prSet presAssocID="{D75AD5FC-720F-4497-A861-A8B7250374A6}" presName="hierRoot1" presStyleCnt="0"/>
      <dgm:spPr/>
    </dgm:pt>
    <dgm:pt modelId="{AE72AF23-82BF-4D85-A752-28145A14531C}" type="pres">
      <dgm:prSet presAssocID="{D75AD5FC-720F-4497-A861-A8B7250374A6}" presName="composite" presStyleCnt="0"/>
      <dgm:spPr/>
    </dgm:pt>
    <dgm:pt modelId="{06F5E777-4DAF-44C2-B678-A78E6D3254F1}" type="pres">
      <dgm:prSet presAssocID="{D75AD5FC-720F-4497-A861-A8B7250374A6}" presName="background" presStyleLbl="node0" presStyleIdx="2" presStyleCnt="3"/>
      <dgm:spPr/>
    </dgm:pt>
    <dgm:pt modelId="{3ADAF90A-EB34-45A5-A77B-F3875A399860}" type="pres">
      <dgm:prSet presAssocID="{D75AD5FC-720F-4497-A861-A8B7250374A6}" presName="text" presStyleLbl="fgAcc0" presStyleIdx="2" presStyleCnt="3">
        <dgm:presLayoutVars>
          <dgm:chPref val="3"/>
        </dgm:presLayoutVars>
      </dgm:prSet>
      <dgm:spPr/>
    </dgm:pt>
    <dgm:pt modelId="{78424BE4-44D1-40B5-A572-54B811788F7D}" type="pres">
      <dgm:prSet presAssocID="{D75AD5FC-720F-4497-A861-A8B7250374A6}" presName="hierChild2" presStyleCnt="0"/>
      <dgm:spPr/>
    </dgm:pt>
  </dgm:ptLst>
  <dgm:cxnLst>
    <dgm:cxn modelId="{84C8F90C-A65B-4644-A071-0D984668E60F}" type="presOf" srcId="{4533B876-9CAF-45EB-AF77-56A99EC81B2E}" destId="{3364461E-3C28-4CCB-9FFA-D5051702D745}" srcOrd="0" destOrd="0" presId="urn:microsoft.com/office/officeart/2005/8/layout/hierarchy1"/>
    <dgm:cxn modelId="{B96E0413-5EEE-4EC1-8EFB-3EA707E8CF51}" type="presOf" srcId="{27F61FE8-31FD-4ADA-9413-701FA5E69967}" destId="{8DD67882-7B28-4DB2-AF1C-B8B4336674B5}" srcOrd="0" destOrd="0" presId="urn:microsoft.com/office/officeart/2005/8/layout/hierarchy1"/>
    <dgm:cxn modelId="{DB34EF31-3C82-4AE3-82A7-49E8078BF909}" srcId="{964FE3BC-00F1-4C4B-A4D9-424A49704102}" destId="{27F61FE8-31FD-4ADA-9413-701FA5E69967}" srcOrd="1" destOrd="0" parTransId="{5D5FA440-E0B0-478C-8C64-F8FCD9FE70E7}" sibTransId="{254ECBAE-E42A-4D1B-8F0B-C1D1D3C18DF7}"/>
    <dgm:cxn modelId="{95642A52-5D87-4A64-830F-A6CD66DECDA6}" type="presOf" srcId="{964FE3BC-00F1-4C4B-A4D9-424A49704102}" destId="{9FAF5784-B35B-4E75-8B20-3B322BCECFAD}" srcOrd="0" destOrd="0" presId="urn:microsoft.com/office/officeart/2005/8/layout/hierarchy1"/>
    <dgm:cxn modelId="{92545487-9973-4CA6-802C-46051CD14AC6}" srcId="{964FE3BC-00F1-4C4B-A4D9-424A49704102}" destId="{4533B876-9CAF-45EB-AF77-56A99EC81B2E}" srcOrd="0" destOrd="0" parTransId="{39B05EF5-2D3D-433E-8C62-499A919D99CB}" sibTransId="{3F80B3EB-F6EE-4816-997B-9B860F451BF9}"/>
    <dgm:cxn modelId="{351688EB-3923-4437-8E3C-BFE17217CE0D}" srcId="{964FE3BC-00F1-4C4B-A4D9-424A49704102}" destId="{D75AD5FC-720F-4497-A861-A8B7250374A6}" srcOrd="2" destOrd="0" parTransId="{CD7C6A0C-1E80-49C9-9E59-FE6B05D6A778}" sibTransId="{0C300A31-2DD2-42A9-9502-D571EE7E6601}"/>
    <dgm:cxn modelId="{BE6835F6-71A7-4FF6-8B2B-0F826B5162FA}" type="presOf" srcId="{D75AD5FC-720F-4497-A861-A8B7250374A6}" destId="{3ADAF90A-EB34-45A5-A77B-F3875A399860}" srcOrd="0" destOrd="0" presId="urn:microsoft.com/office/officeart/2005/8/layout/hierarchy1"/>
    <dgm:cxn modelId="{5F2BD63A-2AF9-4E01-9A4A-F4E4A5933AF1}" type="presParOf" srcId="{9FAF5784-B35B-4E75-8B20-3B322BCECFAD}" destId="{FD7F501B-AD82-4FA1-8194-81975BA8104B}" srcOrd="0" destOrd="0" presId="urn:microsoft.com/office/officeart/2005/8/layout/hierarchy1"/>
    <dgm:cxn modelId="{319D687A-5590-4837-846B-8F8BD4D87885}" type="presParOf" srcId="{FD7F501B-AD82-4FA1-8194-81975BA8104B}" destId="{D8F04C3E-A9AE-4E3A-B8C2-3ED049236626}" srcOrd="0" destOrd="0" presId="urn:microsoft.com/office/officeart/2005/8/layout/hierarchy1"/>
    <dgm:cxn modelId="{87934613-F2D6-49A3-A24A-1AF328E6A45F}" type="presParOf" srcId="{D8F04C3E-A9AE-4E3A-B8C2-3ED049236626}" destId="{8208ABB9-1CB6-45B4-8894-AC4009CD48DF}" srcOrd="0" destOrd="0" presId="urn:microsoft.com/office/officeart/2005/8/layout/hierarchy1"/>
    <dgm:cxn modelId="{000E2484-1644-41C6-ACB2-2701B8A93007}" type="presParOf" srcId="{D8F04C3E-A9AE-4E3A-B8C2-3ED049236626}" destId="{3364461E-3C28-4CCB-9FFA-D5051702D745}" srcOrd="1" destOrd="0" presId="urn:microsoft.com/office/officeart/2005/8/layout/hierarchy1"/>
    <dgm:cxn modelId="{885AD1DB-8776-49C8-9B69-56BA0BB311BF}" type="presParOf" srcId="{FD7F501B-AD82-4FA1-8194-81975BA8104B}" destId="{424B9E05-B8F0-4B59-BE9A-DA4F63F74C1A}" srcOrd="1" destOrd="0" presId="urn:microsoft.com/office/officeart/2005/8/layout/hierarchy1"/>
    <dgm:cxn modelId="{CCF1F602-C022-4732-8B37-C2C1211A0DE5}" type="presParOf" srcId="{9FAF5784-B35B-4E75-8B20-3B322BCECFAD}" destId="{416D8E99-967B-45CA-B2EC-4EE252899E28}" srcOrd="1" destOrd="0" presId="urn:microsoft.com/office/officeart/2005/8/layout/hierarchy1"/>
    <dgm:cxn modelId="{A337F3F9-64ED-4669-9FB5-9E203518DEFB}" type="presParOf" srcId="{416D8E99-967B-45CA-B2EC-4EE252899E28}" destId="{9E4C557D-385E-4017-8BCF-074635752F2A}" srcOrd="0" destOrd="0" presId="urn:microsoft.com/office/officeart/2005/8/layout/hierarchy1"/>
    <dgm:cxn modelId="{24F65D0A-A477-4784-B63C-B2316496B097}" type="presParOf" srcId="{9E4C557D-385E-4017-8BCF-074635752F2A}" destId="{A0C95409-6F2F-4F83-9ADD-0CA6B0F2D325}" srcOrd="0" destOrd="0" presId="urn:microsoft.com/office/officeart/2005/8/layout/hierarchy1"/>
    <dgm:cxn modelId="{0F207385-47B5-40AD-AB67-6756CB234814}" type="presParOf" srcId="{9E4C557D-385E-4017-8BCF-074635752F2A}" destId="{8DD67882-7B28-4DB2-AF1C-B8B4336674B5}" srcOrd="1" destOrd="0" presId="urn:microsoft.com/office/officeart/2005/8/layout/hierarchy1"/>
    <dgm:cxn modelId="{3C95365E-0520-49B2-BE28-89CD6A9A5645}" type="presParOf" srcId="{416D8E99-967B-45CA-B2EC-4EE252899E28}" destId="{DD605A7B-0056-4EFB-BB22-41158BA70E0E}" srcOrd="1" destOrd="0" presId="urn:microsoft.com/office/officeart/2005/8/layout/hierarchy1"/>
    <dgm:cxn modelId="{5B58D576-3C87-400F-82D6-185115FCB0E3}" type="presParOf" srcId="{9FAF5784-B35B-4E75-8B20-3B322BCECFAD}" destId="{325B24F2-8390-4661-BF7A-8A209239ACE7}" srcOrd="2" destOrd="0" presId="urn:microsoft.com/office/officeart/2005/8/layout/hierarchy1"/>
    <dgm:cxn modelId="{92ABCFD2-9C73-475A-8A91-47E33DB4FD07}" type="presParOf" srcId="{325B24F2-8390-4661-BF7A-8A209239ACE7}" destId="{AE72AF23-82BF-4D85-A752-28145A14531C}" srcOrd="0" destOrd="0" presId="urn:microsoft.com/office/officeart/2005/8/layout/hierarchy1"/>
    <dgm:cxn modelId="{AB1AA4DC-AB61-4290-A329-B6B6FC469FD4}" type="presParOf" srcId="{AE72AF23-82BF-4D85-A752-28145A14531C}" destId="{06F5E777-4DAF-44C2-B678-A78E6D3254F1}" srcOrd="0" destOrd="0" presId="urn:microsoft.com/office/officeart/2005/8/layout/hierarchy1"/>
    <dgm:cxn modelId="{B15DAE67-86B5-4A61-830E-CD39660D4E70}" type="presParOf" srcId="{AE72AF23-82BF-4D85-A752-28145A14531C}" destId="{3ADAF90A-EB34-45A5-A77B-F3875A399860}" srcOrd="1" destOrd="0" presId="urn:microsoft.com/office/officeart/2005/8/layout/hierarchy1"/>
    <dgm:cxn modelId="{95EBF4E7-5354-45C7-B953-19BD992F55DA}" type="presParOf" srcId="{325B24F2-8390-4661-BF7A-8A209239ACE7}" destId="{78424BE4-44D1-40B5-A572-54B811788F7D}"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A95D007-641A-4350-929F-36E4442B8825}" type="doc">
      <dgm:prSet loTypeId="urn:microsoft.com/office/officeart/2016/7/layout/RoundedRectangleTimeline" loCatId="timeline" qsTypeId="urn:microsoft.com/office/officeart/2005/8/quickstyle/simple1" qsCatId="simple" csTypeId="urn:microsoft.com/office/officeart/2005/8/colors/accent1_2" csCatId="accent1" phldr="1"/>
      <dgm:spPr/>
      <dgm:t>
        <a:bodyPr/>
        <a:lstStyle/>
        <a:p>
          <a:endParaRPr lang="en-US"/>
        </a:p>
      </dgm:t>
    </dgm:pt>
    <dgm:pt modelId="{9C681ED5-8453-46BE-8748-95B837FB88F2}">
      <dgm:prSet phldrT="[Text]" phldr="0"/>
      <dgm:spPr/>
      <dgm:t>
        <a:bodyPr/>
        <a:lstStyle/>
        <a:p>
          <a:pPr rtl="0"/>
          <a:r>
            <a:rPr lang="en-US" dirty="0">
              <a:latin typeface="Calibri Light" panose="020F0302020204030204"/>
            </a:rPr>
            <a:t>Jan 8</a:t>
          </a:r>
          <a:endParaRPr lang="en-US" dirty="0"/>
        </a:p>
      </dgm:t>
    </dgm:pt>
    <dgm:pt modelId="{2F877348-F620-4E78-B93F-D8865B9D168B}" type="parTrans" cxnId="{77254F88-0197-46CC-8F03-184449C64A75}">
      <dgm:prSet/>
      <dgm:spPr/>
      <dgm:t>
        <a:bodyPr/>
        <a:lstStyle/>
        <a:p>
          <a:endParaRPr lang="en-US"/>
        </a:p>
      </dgm:t>
    </dgm:pt>
    <dgm:pt modelId="{EAE68D79-AB37-45B7-A181-0F7559DFD1C1}" type="sibTrans" cxnId="{77254F88-0197-46CC-8F03-184449C64A75}">
      <dgm:prSet/>
      <dgm:spPr/>
      <dgm:t>
        <a:bodyPr/>
        <a:lstStyle/>
        <a:p>
          <a:endParaRPr lang="en-US"/>
        </a:p>
      </dgm:t>
    </dgm:pt>
    <dgm:pt modelId="{C5D95ED7-EFE2-4CBC-B9E3-CF3EB412E043}">
      <dgm:prSet phldrT="[Text]" phldr="0"/>
      <dgm:spPr/>
      <dgm:t>
        <a:bodyPr/>
        <a:lstStyle/>
        <a:p>
          <a:pPr rtl="0"/>
          <a:r>
            <a:rPr lang="en-US" dirty="0">
              <a:latin typeface="Calibri Light" panose="020F0302020204030204"/>
            </a:rPr>
            <a:t>International arrival: Family arrives at port of entry</a:t>
          </a:r>
          <a:endParaRPr lang="en-US" dirty="0"/>
        </a:p>
      </dgm:t>
    </dgm:pt>
    <dgm:pt modelId="{07BA9976-5089-49C4-9C0D-5A1F44D3D4ED}" type="parTrans" cxnId="{4A2230F5-01B3-48F8-9CB5-13A1E30C1CDD}">
      <dgm:prSet/>
      <dgm:spPr/>
      <dgm:t>
        <a:bodyPr/>
        <a:lstStyle/>
        <a:p>
          <a:endParaRPr lang="en-US"/>
        </a:p>
      </dgm:t>
    </dgm:pt>
    <dgm:pt modelId="{50EFCA90-63E9-4FE7-99E9-D2D50CF6788A}" type="sibTrans" cxnId="{4A2230F5-01B3-48F8-9CB5-13A1E30C1CDD}">
      <dgm:prSet/>
      <dgm:spPr/>
      <dgm:t>
        <a:bodyPr/>
        <a:lstStyle/>
        <a:p>
          <a:endParaRPr lang="en-US"/>
        </a:p>
      </dgm:t>
    </dgm:pt>
    <dgm:pt modelId="{613CDD8C-1E05-4CD8-A5E5-16F3E4C44C66}">
      <dgm:prSet phldrT="[Text]" phldr="0"/>
      <dgm:spPr/>
      <dgm:t>
        <a:bodyPr/>
        <a:lstStyle/>
        <a:p>
          <a:pPr rtl="0"/>
          <a:r>
            <a:rPr lang="en-US" dirty="0">
              <a:latin typeface="Calibri Light" panose="020F0302020204030204"/>
            </a:rPr>
            <a:t>90-Day R&amp;P Period begins</a:t>
          </a:r>
          <a:endParaRPr lang="en-US" dirty="0"/>
        </a:p>
      </dgm:t>
    </dgm:pt>
    <dgm:pt modelId="{72C66B31-F0BE-4F24-A902-32E4A20A6645}" type="parTrans" cxnId="{1BBE7783-AD7F-405B-A855-B68F02EEF61F}">
      <dgm:prSet/>
      <dgm:spPr/>
      <dgm:t>
        <a:bodyPr/>
        <a:lstStyle/>
        <a:p>
          <a:endParaRPr lang="en-US"/>
        </a:p>
      </dgm:t>
    </dgm:pt>
    <dgm:pt modelId="{D6559A70-E4F9-4EB4-A8DB-799EA0A838DA}" type="sibTrans" cxnId="{1BBE7783-AD7F-405B-A855-B68F02EEF61F}">
      <dgm:prSet/>
      <dgm:spPr/>
      <dgm:t>
        <a:bodyPr/>
        <a:lstStyle/>
        <a:p>
          <a:endParaRPr lang="en-US"/>
        </a:p>
      </dgm:t>
    </dgm:pt>
    <dgm:pt modelId="{E2BF0DAA-C65A-4362-8F33-63EC9FEFD1CF}">
      <dgm:prSet phldrT="[Text]" phldr="0"/>
      <dgm:spPr/>
      <dgm:t>
        <a:bodyPr/>
        <a:lstStyle/>
        <a:p>
          <a:pPr rtl="0"/>
          <a:r>
            <a:rPr lang="en-US" dirty="0">
              <a:latin typeface="Calibri Light" panose="020F0302020204030204"/>
            </a:rPr>
            <a:t>Jan 9</a:t>
          </a:r>
          <a:endParaRPr lang="en-US" dirty="0"/>
        </a:p>
      </dgm:t>
    </dgm:pt>
    <dgm:pt modelId="{D060391A-8E22-4EA6-A2E6-6AAFC33D1BE6}" type="parTrans" cxnId="{F7B97721-4463-4704-AB7B-BAB6E4076A51}">
      <dgm:prSet/>
      <dgm:spPr/>
      <dgm:t>
        <a:bodyPr/>
        <a:lstStyle/>
        <a:p>
          <a:endParaRPr lang="en-US"/>
        </a:p>
      </dgm:t>
    </dgm:pt>
    <dgm:pt modelId="{AB409686-8C22-499B-9FB3-C65CD5E97189}" type="sibTrans" cxnId="{F7B97721-4463-4704-AB7B-BAB6E4076A51}">
      <dgm:prSet/>
      <dgm:spPr/>
      <dgm:t>
        <a:bodyPr/>
        <a:lstStyle/>
        <a:p>
          <a:endParaRPr lang="en-US"/>
        </a:p>
      </dgm:t>
    </dgm:pt>
    <dgm:pt modelId="{5CCBAF40-36D7-42FC-A92A-268B231BCC17}">
      <dgm:prSet phldrT="[Text]" phldr="0"/>
      <dgm:spPr/>
      <dgm:t>
        <a:bodyPr/>
        <a:lstStyle/>
        <a:p>
          <a:pPr rtl="0"/>
          <a:r>
            <a:rPr lang="en-US" dirty="0">
              <a:latin typeface="Calibri Light" panose="020F0302020204030204"/>
            </a:rPr>
            <a:t>Domestic Arrival: Family arrives in MN</a:t>
          </a:r>
          <a:endParaRPr lang="en-US" dirty="0"/>
        </a:p>
      </dgm:t>
    </dgm:pt>
    <dgm:pt modelId="{7CD9BE12-6C3B-41D0-9826-AADE7F1D2B46}" type="parTrans" cxnId="{4B66E8A1-4CD6-45A8-842C-290375275013}">
      <dgm:prSet/>
      <dgm:spPr/>
      <dgm:t>
        <a:bodyPr/>
        <a:lstStyle/>
        <a:p>
          <a:endParaRPr lang="en-US"/>
        </a:p>
      </dgm:t>
    </dgm:pt>
    <dgm:pt modelId="{BAE2D7A5-4120-4652-B26A-933E4C494524}" type="sibTrans" cxnId="{4B66E8A1-4CD6-45A8-842C-290375275013}">
      <dgm:prSet/>
      <dgm:spPr/>
      <dgm:t>
        <a:bodyPr/>
        <a:lstStyle/>
        <a:p>
          <a:endParaRPr lang="en-US"/>
        </a:p>
      </dgm:t>
    </dgm:pt>
    <dgm:pt modelId="{D5BF6597-A9D5-4F62-9D9E-57434A850ACD}">
      <dgm:prSet phldr="0"/>
      <dgm:spPr/>
      <dgm:t>
        <a:bodyPr/>
        <a:lstStyle/>
        <a:p>
          <a:pPr rtl="0"/>
          <a:r>
            <a:rPr lang="en-US" dirty="0">
              <a:latin typeface="Calibri Light" panose="020F0302020204030204"/>
            </a:rPr>
            <a:t>Jan 10</a:t>
          </a:r>
        </a:p>
      </dgm:t>
    </dgm:pt>
    <dgm:pt modelId="{2F7CF103-5474-4E45-8855-7F3E7A655938}" type="parTrans" cxnId="{AAF0D468-2440-4ECB-BAC6-2D22706B6FB4}">
      <dgm:prSet/>
      <dgm:spPr/>
      <dgm:t>
        <a:bodyPr/>
        <a:lstStyle/>
        <a:p>
          <a:endParaRPr lang="en-US"/>
        </a:p>
      </dgm:t>
    </dgm:pt>
    <dgm:pt modelId="{CA5D1ADF-AD46-4B86-9294-37CF6A95C269}" type="sibTrans" cxnId="{AAF0D468-2440-4ECB-BAC6-2D22706B6FB4}">
      <dgm:prSet/>
      <dgm:spPr/>
      <dgm:t>
        <a:bodyPr/>
        <a:lstStyle/>
        <a:p>
          <a:endParaRPr lang="en-US"/>
        </a:p>
      </dgm:t>
    </dgm:pt>
    <dgm:pt modelId="{A714927F-172B-44C3-885C-93ACDFCFEA84}">
      <dgm:prSet phldr="0"/>
      <dgm:spPr/>
      <dgm:t>
        <a:bodyPr/>
        <a:lstStyle/>
        <a:p>
          <a:pPr rtl="0"/>
          <a:r>
            <a:rPr lang="en-US" dirty="0">
              <a:latin typeface="Calibri Light" panose="020F0302020204030204"/>
            </a:rPr>
            <a:t>Initial home visit </a:t>
          </a:r>
          <a:r>
            <a:rPr lang="en-US" u="sng" dirty="0">
              <a:latin typeface="Calibri Light" panose="020F0302020204030204"/>
            </a:rPr>
            <a:t>may</a:t>
          </a:r>
          <a:r>
            <a:rPr lang="en-US" dirty="0">
              <a:latin typeface="Calibri Light" panose="020F0302020204030204"/>
            </a:rPr>
            <a:t> be required on this day (example: if US Tie met client alone at airport)</a:t>
          </a:r>
        </a:p>
      </dgm:t>
    </dgm:pt>
    <dgm:pt modelId="{04068465-83E8-47CE-805A-E12DB1BBB9BB}" type="parTrans" cxnId="{1CE79EBA-AADE-4917-B49D-504F0565A372}">
      <dgm:prSet/>
      <dgm:spPr/>
      <dgm:t>
        <a:bodyPr/>
        <a:lstStyle/>
        <a:p>
          <a:endParaRPr lang="en-US"/>
        </a:p>
      </dgm:t>
    </dgm:pt>
    <dgm:pt modelId="{75C3D937-B5A3-4477-BBB2-311142B1A2A1}" type="sibTrans" cxnId="{1CE79EBA-AADE-4917-B49D-504F0565A372}">
      <dgm:prSet/>
      <dgm:spPr/>
      <dgm:t>
        <a:bodyPr/>
        <a:lstStyle/>
        <a:p>
          <a:endParaRPr lang="en-US"/>
        </a:p>
      </dgm:t>
    </dgm:pt>
    <dgm:pt modelId="{591657E1-459D-46D8-98A2-F922FD9720F4}">
      <dgm:prSet phldr="0"/>
      <dgm:spPr/>
      <dgm:t>
        <a:bodyPr/>
        <a:lstStyle/>
        <a:p>
          <a:pPr rtl="0"/>
          <a:r>
            <a:rPr lang="en-US" dirty="0">
              <a:latin typeface="Calibri Light" panose="020F0302020204030204"/>
            </a:rPr>
            <a:t>Day 1 for service delivery </a:t>
          </a:r>
        </a:p>
      </dgm:t>
    </dgm:pt>
    <dgm:pt modelId="{1F4E4963-7896-4BBF-BA92-DA7BBF3BEB5E}" type="parTrans" cxnId="{C227E186-D85D-4BD8-BAF0-29BC0E502E2B}">
      <dgm:prSet/>
      <dgm:spPr/>
      <dgm:t>
        <a:bodyPr/>
        <a:lstStyle/>
        <a:p>
          <a:endParaRPr lang="en-US"/>
        </a:p>
      </dgm:t>
    </dgm:pt>
    <dgm:pt modelId="{BDBE8618-EE8D-402A-AB39-A3E64A0F6764}" type="sibTrans" cxnId="{C227E186-D85D-4BD8-BAF0-29BC0E502E2B}">
      <dgm:prSet/>
      <dgm:spPr/>
      <dgm:t>
        <a:bodyPr/>
        <a:lstStyle/>
        <a:p>
          <a:endParaRPr lang="en-US"/>
        </a:p>
      </dgm:t>
    </dgm:pt>
    <dgm:pt modelId="{D2BFE1F4-BBF0-4A4A-9DFB-7C28450A9548}">
      <dgm:prSet phldr="0"/>
      <dgm:spPr/>
      <dgm:t>
        <a:bodyPr/>
        <a:lstStyle/>
        <a:p>
          <a:pPr rtl="0"/>
          <a:r>
            <a:rPr lang="en-US" dirty="0">
              <a:latin typeface="Calibri Light" panose="020F0302020204030204"/>
            </a:rPr>
            <a:t>Airport Pickup</a:t>
          </a:r>
        </a:p>
      </dgm:t>
    </dgm:pt>
    <dgm:pt modelId="{7C3309DC-4C58-4B17-8811-6DE7CF46B1EC}" type="parTrans" cxnId="{843C1B43-22D3-4581-B93F-16074FA74978}">
      <dgm:prSet/>
      <dgm:spPr/>
      <dgm:t>
        <a:bodyPr/>
        <a:lstStyle/>
        <a:p>
          <a:endParaRPr lang="en-US"/>
        </a:p>
      </dgm:t>
    </dgm:pt>
    <dgm:pt modelId="{732225D7-B250-4005-BA58-DF35040369DD}" type="sibTrans" cxnId="{843C1B43-22D3-4581-B93F-16074FA74978}">
      <dgm:prSet/>
      <dgm:spPr/>
      <dgm:t>
        <a:bodyPr/>
        <a:lstStyle/>
        <a:p>
          <a:endParaRPr lang="en-US"/>
        </a:p>
      </dgm:t>
    </dgm:pt>
    <dgm:pt modelId="{2DACD445-FB29-49A4-BB89-3FE992D58B7E}" type="pres">
      <dgm:prSet presAssocID="{0A95D007-641A-4350-929F-36E4442B8825}" presName="Name0" presStyleCnt="0">
        <dgm:presLayoutVars>
          <dgm:chMax/>
          <dgm:chPref/>
          <dgm:animLvl val="lvl"/>
        </dgm:presLayoutVars>
      </dgm:prSet>
      <dgm:spPr/>
    </dgm:pt>
    <dgm:pt modelId="{48795128-0DEA-4140-A714-FAB08769EDF2}" type="pres">
      <dgm:prSet presAssocID="{9C681ED5-8453-46BE-8748-95B837FB88F2}" presName="composite1" presStyleCnt="0"/>
      <dgm:spPr/>
    </dgm:pt>
    <dgm:pt modelId="{EECA3E3D-50A5-4C84-9C0F-3D964F3A6F9D}" type="pres">
      <dgm:prSet presAssocID="{9C681ED5-8453-46BE-8748-95B837FB88F2}" presName="parent1" presStyleLbl="alignNode1" presStyleIdx="0" presStyleCnt="3">
        <dgm:presLayoutVars>
          <dgm:chMax val="1"/>
          <dgm:chPref val="1"/>
          <dgm:bulletEnabled val="1"/>
        </dgm:presLayoutVars>
      </dgm:prSet>
      <dgm:spPr/>
    </dgm:pt>
    <dgm:pt modelId="{2215820A-0376-42F4-BEF3-C90BD7B47E24}" type="pres">
      <dgm:prSet presAssocID="{9C681ED5-8453-46BE-8748-95B837FB88F2}" presName="Childtext1" presStyleLbl="revTx" presStyleIdx="0" presStyleCnt="3">
        <dgm:presLayoutVars>
          <dgm:bulletEnabled val="1"/>
        </dgm:presLayoutVars>
      </dgm:prSet>
      <dgm:spPr/>
    </dgm:pt>
    <dgm:pt modelId="{4607C19A-1C81-4FDA-BC1E-6560CF23D9BD}" type="pres">
      <dgm:prSet presAssocID="{9C681ED5-8453-46BE-8748-95B837FB88F2}" presName="ConnectLine1" presStyleLbl="sibTrans1D1" presStyleIdx="0" presStyleCnt="3"/>
      <dgm:spPr>
        <a:noFill/>
        <a:ln w="6350" cap="flat" cmpd="sng" algn="ctr">
          <a:solidFill>
            <a:schemeClr val="accent1">
              <a:hueOff val="0"/>
              <a:satOff val="0"/>
              <a:lumOff val="0"/>
              <a:alphaOff val="0"/>
            </a:schemeClr>
          </a:solidFill>
          <a:prstDash val="dash"/>
          <a:miter lim="800000"/>
        </a:ln>
        <a:effectLst/>
      </dgm:spPr>
    </dgm:pt>
    <dgm:pt modelId="{A9C3AD4F-CE16-454C-9C31-14CBC9E991F6}" type="pres">
      <dgm:prSet presAssocID="{9C681ED5-8453-46BE-8748-95B837FB88F2}" presName="ConnectLineEnd1" presStyleLbl="lnNode1" presStyleIdx="0" presStyleCnt="3"/>
      <dgm:spPr/>
    </dgm:pt>
    <dgm:pt modelId="{FF7459CB-C4DD-4E1E-9C79-B60C0DDD7946}" type="pres">
      <dgm:prSet presAssocID="{9C681ED5-8453-46BE-8748-95B837FB88F2}" presName="EmptyPane1" presStyleCnt="0"/>
      <dgm:spPr/>
    </dgm:pt>
    <dgm:pt modelId="{B66F0848-FB2F-442E-A981-06C78EFA8AD4}" type="pres">
      <dgm:prSet presAssocID="{EAE68D79-AB37-45B7-A181-0F7559DFD1C1}" presName="spaceBetweenRectangles1" presStyleCnt="0"/>
      <dgm:spPr/>
    </dgm:pt>
    <dgm:pt modelId="{E9AA5841-D34E-42EA-8F9F-F74F7D8F8CE8}" type="pres">
      <dgm:prSet presAssocID="{E2BF0DAA-C65A-4362-8F33-63EC9FEFD1CF}" presName="composite1" presStyleCnt="0"/>
      <dgm:spPr/>
    </dgm:pt>
    <dgm:pt modelId="{D6E3092A-47C7-493D-AC69-3B6C6991340F}" type="pres">
      <dgm:prSet presAssocID="{E2BF0DAA-C65A-4362-8F33-63EC9FEFD1CF}" presName="parent1" presStyleLbl="alignNode1" presStyleIdx="1" presStyleCnt="3">
        <dgm:presLayoutVars>
          <dgm:chMax val="1"/>
          <dgm:chPref val="1"/>
          <dgm:bulletEnabled val="1"/>
        </dgm:presLayoutVars>
      </dgm:prSet>
      <dgm:spPr/>
    </dgm:pt>
    <dgm:pt modelId="{7CD3258C-8EE3-4971-B711-B7F5843E8A26}" type="pres">
      <dgm:prSet presAssocID="{E2BF0DAA-C65A-4362-8F33-63EC9FEFD1CF}" presName="Childtext1" presStyleLbl="revTx" presStyleIdx="1" presStyleCnt="3">
        <dgm:presLayoutVars>
          <dgm:bulletEnabled val="1"/>
        </dgm:presLayoutVars>
      </dgm:prSet>
      <dgm:spPr/>
    </dgm:pt>
    <dgm:pt modelId="{989BE1C6-81F7-4342-99E0-4F7C6F53984D}" type="pres">
      <dgm:prSet presAssocID="{E2BF0DAA-C65A-4362-8F33-63EC9FEFD1CF}" presName="ConnectLine1" presStyleLbl="sibTrans1D1" presStyleIdx="1" presStyleCnt="3"/>
      <dgm:spPr>
        <a:noFill/>
        <a:ln w="6350" cap="flat" cmpd="sng" algn="ctr">
          <a:solidFill>
            <a:schemeClr val="accent1">
              <a:hueOff val="0"/>
              <a:satOff val="0"/>
              <a:lumOff val="0"/>
              <a:alphaOff val="0"/>
            </a:schemeClr>
          </a:solidFill>
          <a:prstDash val="dash"/>
          <a:miter lim="800000"/>
        </a:ln>
        <a:effectLst/>
      </dgm:spPr>
    </dgm:pt>
    <dgm:pt modelId="{362BBEC1-EBD1-4C84-B9DF-340627BDD364}" type="pres">
      <dgm:prSet presAssocID="{E2BF0DAA-C65A-4362-8F33-63EC9FEFD1CF}" presName="ConnectLineEnd1" presStyleLbl="lnNode1" presStyleIdx="1" presStyleCnt="3"/>
      <dgm:spPr/>
    </dgm:pt>
    <dgm:pt modelId="{E58A2DA5-0DB6-4D54-8317-4BDCD0FA8ED9}" type="pres">
      <dgm:prSet presAssocID="{E2BF0DAA-C65A-4362-8F33-63EC9FEFD1CF}" presName="EmptyPane1" presStyleCnt="0"/>
      <dgm:spPr/>
    </dgm:pt>
    <dgm:pt modelId="{97D72662-D272-4890-9A49-84386A3845A1}" type="pres">
      <dgm:prSet presAssocID="{AB409686-8C22-499B-9FB3-C65CD5E97189}" presName="spaceBetweenRectangles1" presStyleCnt="0"/>
      <dgm:spPr/>
    </dgm:pt>
    <dgm:pt modelId="{F68FC20D-6FB1-4EBB-95CF-47A752BEAB5A}" type="pres">
      <dgm:prSet presAssocID="{D5BF6597-A9D5-4F62-9D9E-57434A850ACD}" presName="composite1" presStyleCnt="0"/>
      <dgm:spPr/>
    </dgm:pt>
    <dgm:pt modelId="{AFA1630A-492D-4A6D-B8AD-A6A3BCF9B4D8}" type="pres">
      <dgm:prSet presAssocID="{D5BF6597-A9D5-4F62-9D9E-57434A850ACD}" presName="parent1" presStyleLbl="alignNode1" presStyleIdx="2" presStyleCnt="3">
        <dgm:presLayoutVars>
          <dgm:chMax val="1"/>
          <dgm:chPref val="1"/>
          <dgm:bulletEnabled val="1"/>
        </dgm:presLayoutVars>
      </dgm:prSet>
      <dgm:spPr/>
    </dgm:pt>
    <dgm:pt modelId="{88E76285-E9D3-4D32-B4A5-A503D40A6311}" type="pres">
      <dgm:prSet presAssocID="{D5BF6597-A9D5-4F62-9D9E-57434A850ACD}" presName="Childtext1" presStyleLbl="revTx" presStyleIdx="2" presStyleCnt="3">
        <dgm:presLayoutVars>
          <dgm:bulletEnabled val="1"/>
        </dgm:presLayoutVars>
      </dgm:prSet>
      <dgm:spPr/>
    </dgm:pt>
    <dgm:pt modelId="{6EEEEE53-47DB-4409-86F7-DBE1DDE4F071}" type="pres">
      <dgm:prSet presAssocID="{D5BF6597-A9D5-4F62-9D9E-57434A850ACD}" presName="ConnectLine1" presStyleLbl="sibTrans1D1" presStyleIdx="2" presStyleCnt="3"/>
      <dgm:spPr>
        <a:noFill/>
        <a:ln w="6350" cap="flat" cmpd="sng" algn="ctr">
          <a:solidFill>
            <a:schemeClr val="accent1">
              <a:hueOff val="0"/>
              <a:satOff val="0"/>
              <a:lumOff val="0"/>
              <a:alphaOff val="0"/>
            </a:schemeClr>
          </a:solidFill>
          <a:prstDash val="dash"/>
          <a:miter lim="800000"/>
        </a:ln>
        <a:effectLst/>
      </dgm:spPr>
    </dgm:pt>
    <dgm:pt modelId="{68F272B5-38C0-49AD-ABC3-164245243AB8}" type="pres">
      <dgm:prSet presAssocID="{D5BF6597-A9D5-4F62-9D9E-57434A850ACD}" presName="ConnectLineEnd1" presStyleLbl="lnNode1" presStyleIdx="2" presStyleCnt="3"/>
      <dgm:spPr/>
    </dgm:pt>
    <dgm:pt modelId="{BA5294DB-0828-45AE-8665-394412C050F9}" type="pres">
      <dgm:prSet presAssocID="{D5BF6597-A9D5-4F62-9D9E-57434A850ACD}" presName="EmptyPane1" presStyleCnt="0"/>
      <dgm:spPr/>
    </dgm:pt>
  </dgm:ptLst>
  <dgm:cxnLst>
    <dgm:cxn modelId="{4263EB05-4EDE-4F3F-B75C-8AEDAE400906}" type="presOf" srcId="{C5D95ED7-EFE2-4CBC-B9E3-CF3EB412E043}" destId="{2215820A-0376-42F4-BEF3-C90BD7B47E24}" srcOrd="0" destOrd="0" presId="urn:microsoft.com/office/officeart/2016/7/layout/RoundedRectangleTimeline"/>
    <dgm:cxn modelId="{F7B97721-4463-4704-AB7B-BAB6E4076A51}" srcId="{0A95D007-641A-4350-929F-36E4442B8825}" destId="{E2BF0DAA-C65A-4362-8F33-63EC9FEFD1CF}" srcOrd="1" destOrd="0" parTransId="{D060391A-8E22-4EA6-A2E6-6AAFC33D1BE6}" sibTransId="{AB409686-8C22-499B-9FB3-C65CD5E97189}"/>
    <dgm:cxn modelId="{FEA13436-02C8-426D-A7BE-D67541022427}" type="presOf" srcId="{9C681ED5-8453-46BE-8748-95B837FB88F2}" destId="{EECA3E3D-50A5-4C84-9C0F-3D964F3A6F9D}" srcOrd="0" destOrd="0" presId="urn:microsoft.com/office/officeart/2016/7/layout/RoundedRectangleTimeline"/>
    <dgm:cxn modelId="{60B75E41-D13E-4508-82BE-0ABFBC682103}" type="presOf" srcId="{613CDD8C-1E05-4CD8-A5E5-16F3E4C44C66}" destId="{2215820A-0376-42F4-BEF3-C90BD7B47E24}" srcOrd="0" destOrd="1" presId="urn:microsoft.com/office/officeart/2016/7/layout/RoundedRectangleTimeline"/>
    <dgm:cxn modelId="{843C1B43-22D3-4581-B93F-16074FA74978}" srcId="{E2BF0DAA-C65A-4362-8F33-63EC9FEFD1CF}" destId="{D2BFE1F4-BBF0-4A4A-9DFB-7C28450A9548}" srcOrd="1" destOrd="0" parTransId="{7C3309DC-4C58-4B17-8811-6DE7CF46B1EC}" sibTransId="{732225D7-B250-4005-BA58-DF35040369DD}"/>
    <dgm:cxn modelId="{AAF0D468-2440-4ECB-BAC6-2D22706B6FB4}" srcId="{0A95D007-641A-4350-929F-36E4442B8825}" destId="{D5BF6597-A9D5-4F62-9D9E-57434A850ACD}" srcOrd="2" destOrd="0" parTransId="{2F7CF103-5474-4E45-8855-7F3E7A655938}" sibTransId="{CA5D1ADF-AD46-4B86-9294-37CF6A95C269}"/>
    <dgm:cxn modelId="{4F25147E-521F-426A-9DEA-B77AFAB3409A}" type="presOf" srcId="{D2BFE1F4-BBF0-4A4A-9DFB-7C28450A9548}" destId="{7CD3258C-8EE3-4971-B711-B7F5843E8A26}" srcOrd="0" destOrd="1" presId="urn:microsoft.com/office/officeart/2016/7/layout/RoundedRectangleTimeline"/>
    <dgm:cxn modelId="{1BBE7783-AD7F-405B-A855-B68F02EEF61F}" srcId="{9C681ED5-8453-46BE-8748-95B837FB88F2}" destId="{613CDD8C-1E05-4CD8-A5E5-16F3E4C44C66}" srcOrd="1" destOrd="0" parTransId="{72C66B31-F0BE-4F24-A902-32E4A20A6645}" sibTransId="{D6559A70-E4F9-4EB4-A8DB-799EA0A838DA}"/>
    <dgm:cxn modelId="{0730BB85-A0F2-44D7-BE49-E2E4D8D4F50A}" type="presOf" srcId="{591657E1-459D-46D8-98A2-F922FD9720F4}" destId="{88E76285-E9D3-4D32-B4A5-A503D40A6311}" srcOrd="0" destOrd="0" presId="urn:microsoft.com/office/officeart/2016/7/layout/RoundedRectangleTimeline"/>
    <dgm:cxn modelId="{C227E186-D85D-4BD8-BAF0-29BC0E502E2B}" srcId="{D5BF6597-A9D5-4F62-9D9E-57434A850ACD}" destId="{591657E1-459D-46D8-98A2-F922FD9720F4}" srcOrd="0" destOrd="0" parTransId="{1F4E4963-7896-4BBF-BA92-DA7BBF3BEB5E}" sibTransId="{BDBE8618-EE8D-402A-AB39-A3E64A0F6764}"/>
    <dgm:cxn modelId="{77254F88-0197-46CC-8F03-184449C64A75}" srcId="{0A95D007-641A-4350-929F-36E4442B8825}" destId="{9C681ED5-8453-46BE-8748-95B837FB88F2}" srcOrd="0" destOrd="0" parTransId="{2F877348-F620-4E78-B93F-D8865B9D168B}" sibTransId="{EAE68D79-AB37-45B7-A181-0F7559DFD1C1}"/>
    <dgm:cxn modelId="{D907EB89-1DC8-4E8E-B56F-DE7BE5D99C10}" type="presOf" srcId="{0A95D007-641A-4350-929F-36E4442B8825}" destId="{2DACD445-FB29-49A4-BB89-3FE992D58B7E}" srcOrd="0" destOrd="0" presId="urn:microsoft.com/office/officeart/2016/7/layout/RoundedRectangleTimeline"/>
    <dgm:cxn modelId="{4413648F-73E1-43B4-A987-28591CD4A1F0}" type="presOf" srcId="{D5BF6597-A9D5-4F62-9D9E-57434A850ACD}" destId="{AFA1630A-492D-4A6D-B8AD-A6A3BCF9B4D8}" srcOrd="0" destOrd="0" presId="urn:microsoft.com/office/officeart/2016/7/layout/RoundedRectangleTimeline"/>
    <dgm:cxn modelId="{4B66E8A1-4CD6-45A8-842C-290375275013}" srcId="{E2BF0DAA-C65A-4362-8F33-63EC9FEFD1CF}" destId="{5CCBAF40-36D7-42FC-A92A-268B231BCC17}" srcOrd="0" destOrd="0" parTransId="{7CD9BE12-6C3B-41D0-9826-AADE7F1D2B46}" sibTransId="{BAE2D7A5-4120-4652-B26A-933E4C494524}"/>
    <dgm:cxn modelId="{3F39BEA3-7FFC-4DA4-8AB2-F306378CB118}" type="presOf" srcId="{5CCBAF40-36D7-42FC-A92A-268B231BCC17}" destId="{7CD3258C-8EE3-4971-B711-B7F5843E8A26}" srcOrd="0" destOrd="0" presId="urn:microsoft.com/office/officeart/2016/7/layout/RoundedRectangleTimeline"/>
    <dgm:cxn modelId="{1CE79EBA-AADE-4917-B49D-504F0565A372}" srcId="{D5BF6597-A9D5-4F62-9D9E-57434A850ACD}" destId="{A714927F-172B-44C3-885C-93ACDFCFEA84}" srcOrd="1" destOrd="0" parTransId="{04068465-83E8-47CE-805A-E12DB1BBB9BB}" sibTransId="{75C3D937-B5A3-4477-BBB2-311142B1A2A1}"/>
    <dgm:cxn modelId="{D1932FD5-D77D-4655-B25E-FA5AE09F5322}" type="presOf" srcId="{A714927F-172B-44C3-885C-93ACDFCFEA84}" destId="{88E76285-E9D3-4D32-B4A5-A503D40A6311}" srcOrd="0" destOrd="1" presId="urn:microsoft.com/office/officeart/2016/7/layout/RoundedRectangleTimeline"/>
    <dgm:cxn modelId="{FC1FFDDC-6519-4E57-BEEA-7C4919A665BA}" type="presOf" srcId="{E2BF0DAA-C65A-4362-8F33-63EC9FEFD1CF}" destId="{D6E3092A-47C7-493D-AC69-3B6C6991340F}" srcOrd="0" destOrd="0" presId="urn:microsoft.com/office/officeart/2016/7/layout/RoundedRectangleTimeline"/>
    <dgm:cxn modelId="{4A2230F5-01B3-48F8-9CB5-13A1E30C1CDD}" srcId="{9C681ED5-8453-46BE-8748-95B837FB88F2}" destId="{C5D95ED7-EFE2-4CBC-B9E3-CF3EB412E043}" srcOrd="0" destOrd="0" parTransId="{07BA9976-5089-49C4-9C0D-5A1F44D3D4ED}" sibTransId="{50EFCA90-63E9-4FE7-99E9-D2D50CF6788A}"/>
    <dgm:cxn modelId="{FB533A6C-DAE1-4F53-A5D6-6F7B73427C33}" type="presParOf" srcId="{2DACD445-FB29-49A4-BB89-3FE992D58B7E}" destId="{48795128-0DEA-4140-A714-FAB08769EDF2}" srcOrd="0" destOrd="0" presId="urn:microsoft.com/office/officeart/2016/7/layout/RoundedRectangleTimeline"/>
    <dgm:cxn modelId="{261FD29E-EABF-40FE-9EFA-F4CEAD77386C}" type="presParOf" srcId="{48795128-0DEA-4140-A714-FAB08769EDF2}" destId="{EECA3E3D-50A5-4C84-9C0F-3D964F3A6F9D}" srcOrd="0" destOrd="0" presId="urn:microsoft.com/office/officeart/2016/7/layout/RoundedRectangleTimeline"/>
    <dgm:cxn modelId="{49375DF0-EAB0-4474-A799-3007936C02A7}" type="presParOf" srcId="{48795128-0DEA-4140-A714-FAB08769EDF2}" destId="{2215820A-0376-42F4-BEF3-C90BD7B47E24}" srcOrd="1" destOrd="0" presId="urn:microsoft.com/office/officeart/2016/7/layout/RoundedRectangleTimeline"/>
    <dgm:cxn modelId="{4D1FB9A9-DB9E-4158-8766-C05527E93376}" type="presParOf" srcId="{48795128-0DEA-4140-A714-FAB08769EDF2}" destId="{4607C19A-1C81-4FDA-BC1E-6560CF23D9BD}" srcOrd="2" destOrd="0" presId="urn:microsoft.com/office/officeart/2016/7/layout/RoundedRectangleTimeline"/>
    <dgm:cxn modelId="{533FDDAE-8960-4EA2-844F-38F68A13086E}" type="presParOf" srcId="{48795128-0DEA-4140-A714-FAB08769EDF2}" destId="{A9C3AD4F-CE16-454C-9C31-14CBC9E991F6}" srcOrd="3" destOrd="0" presId="urn:microsoft.com/office/officeart/2016/7/layout/RoundedRectangleTimeline"/>
    <dgm:cxn modelId="{349CE7FD-F91A-4CD6-B955-7973F4EDDDC3}" type="presParOf" srcId="{48795128-0DEA-4140-A714-FAB08769EDF2}" destId="{FF7459CB-C4DD-4E1E-9C79-B60C0DDD7946}" srcOrd="4" destOrd="0" presId="urn:microsoft.com/office/officeart/2016/7/layout/RoundedRectangleTimeline"/>
    <dgm:cxn modelId="{D3559A87-6777-40A2-AE7F-067CEA734448}" type="presParOf" srcId="{2DACD445-FB29-49A4-BB89-3FE992D58B7E}" destId="{B66F0848-FB2F-442E-A981-06C78EFA8AD4}" srcOrd="1" destOrd="0" presId="urn:microsoft.com/office/officeart/2016/7/layout/RoundedRectangleTimeline"/>
    <dgm:cxn modelId="{0DDCAA6E-6276-4BE4-84AD-3A31FD86331C}" type="presParOf" srcId="{2DACD445-FB29-49A4-BB89-3FE992D58B7E}" destId="{E9AA5841-D34E-42EA-8F9F-F74F7D8F8CE8}" srcOrd="2" destOrd="0" presId="urn:microsoft.com/office/officeart/2016/7/layout/RoundedRectangleTimeline"/>
    <dgm:cxn modelId="{8C92E195-8FB1-4F6A-A6C3-E9B181152661}" type="presParOf" srcId="{E9AA5841-D34E-42EA-8F9F-F74F7D8F8CE8}" destId="{D6E3092A-47C7-493D-AC69-3B6C6991340F}" srcOrd="0" destOrd="0" presId="urn:microsoft.com/office/officeart/2016/7/layout/RoundedRectangleTimeline"/>
    <dgm:cxn modelId="{B00BA895-EB2C-4BAE-80D3-99AEBDD94385}" type="presParOf" srcId="{E9AA5841-D34E-42EA-8F9F-F74F7D8F8CE8}" destId="{7CD3258C-8EE3-4971-B711-B7F5843E8A26}" srcOrd="1" destOrd="0" presId="urn:microsoft.com/office/officeart/2016/7/layout/RoundedRectangleTimeline"/>
    <dgm:cxn modelId="{F15A1282-A93F-40E6-BA3F-2D6CF619EED0}" type="presParOf" srcId="{E9AA5841-D34E-42EA-8F9F-F74F7D8F8CE8}" destId="{989BE1C6-81F7-4342-99E0-4F7C6F53984D}" srcOrd="2" destOrd="0" presId="urn:microsoft.com/office/officeart/2016/7/layout/RoundedRectangleTimeline"/>
    <dgm:cxn modelId="{62BA435A-55C5-4C84-940A-8EFEBE8C2435}" type="presParOf" srcId="{E9AA5841-D34E-42EA-8F9F-F74F7D8F8CE8}" destId="{362BBEC1-EBD1-4C84-B9DF-340627BDD364}" srcOrd="3" destOrd="0" presId="urn:microsoft.com/office/officeart/2016/7/layout/RoundedRectangleTimeline"/>
    <dgm:cxn modelId="{48097B28-3D51-4069-AD75-6EBB2EDEF8E0}" type="presParOf" srcId="{E9AA5841-D34E-42EA-8F9F-F74F7D8F8CE8}" destId="{E58A2DA5-0DB6-4D54-8317-4BDCD0FA8ED9}" srcOrd="4" destOrd="0" presId="urn:microsoft.com/office/officeart/2016/7/layout/RoundedRectangleTimeline"/>
    <dgm:cxn modelId="{60D9895C-2DC3-4CED-8002-E517A98B6196}" type="presParOf" srcId="{2DACD445-FB29-49A4-BB89-3FE992D58B7E}" destId="{97D72662-D272-4890-9A49-84386A3845A1}" srcOrd="3" destOrd="0" presId="urn:microsoft.com/office/officeart/2016/7/layout/RoundedRectangleTimeline"/>
    <dgm:cxn modelId="{EF66B10C-782D-4602-B070-69C17647CE4E}" type="presParOf" srcId="{2DACD445-FB29-49A4-BB89-3FE992D58B7E}" destId="{F68FC20D-6FB1-4EBB-95CF-47A752BEAB5A}" srcOrd="4" destOrd="0" presId="urn:microsoft.com/office/officeart/2016/7/layout/RoundedRectangleTimeline"/>
    <dgm:cxn modelId="{BB5C11C6-17AF-4C8C-B6E9-693D9A2265F5}" type="presParOf" srcId="{F68FC20D-6FB1-4EBB-95CF-47A752BEAB5A}" destId="{AFA1630A-492D-4A6D-B8AD-A6A3BCF9B4D8}" srcOrd="0" destOrd="0" presId="urn:microsoft.com/office/officeart/2016/7/layout/RoundedRectangleTimeline"/>
    <dgm:cxn modelId="{56BC47E8-15CF-49A6-B277-166172A8ADD2}" type="presParOf" srcId="{F68FC20D-6FB1-4EBB-95CF-47A752BEAB5A}" destId="{88E76285-E9D3-4D32-B4A5-A503D40A6311}" srcOrd="1" destOrd="0" presId="urn:microsoft.com/office/officeart/2016/7/layout/RoundedRectangleTimeline"/>
    <dgm:cxn modelId="{B5EA313B-6E4C-4FFB-99DF-E2F7D2844DF8}" type="presParOf" srcId="{F68FC20D-6FB1-4EBB-95CF-47A752BEAB5A}" destId="{6EEEEE53-47DB-4409-86F7-DBE1DDE4F071}" srcOrd="2" destOrd="0" presId="urn:microsoft.com/office/officeart/2016/7/layout/RoundedRectangleTimeline"/>
    <dgm:cxn modelId="{46580558-2DDE-46C3-A925-330C9B17D965}" type="presParOf" srcId="{F68FC20D-6FB1-4EBB-95CF-47A752BEAB5A}" destId="{68F272B5-38C0-49AD-ABC3-164245243AB8}" srcOrd="3" destOrd="0" presId="urn:microsoft.com/office/officeart/2016/7/layout/RoundedRectangleTimeline"/>
    <dgm:cxn modelId="{FE8CBBD6-797B-495D-A7D6-D784744CD6B1}" type="presParOf" srcId="{F68FC20D-6FB1-4EBB-95CF-47A752BEAB5A}" destId="{BA5294DB-0828-45AE-8665-394412C050F9}" srcOrd="4" destOrd="0" presId="urn:microsoft.com/office/officeart/2016/7/layout/RoundedRectangleTimelin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4E33333-24E1-4F85-BF1E-872F1B515D83}" type="doc">
      <dgm:prSet loTypeId="urn:microsoft.com/office/officeart/2005/8/layout/lProcess1" loCatId="process" qsTypeId="urn:microsoft.com/office/officeart/2005/8/quickstyle/simple1" qsCatId="simple" csTypeId="urn:microsoft.com/office/officeart/2005/8/colors/accent1_2" csCatId="accent1" phldr="1"/>
      <dgm:spPr/>
      <dgm:t>
        <a:bodyPr/>
        <a:lstStyle/>
        <a:p>
          <a:endParaRPr lang="en-US"/>
        </a:p>
      </dgm:t>
    </dgm:pt>
    <dgm:pt modelId="{AD7E0043-BFC7-44E3-AAA5-17F0469606C3}">
      <dgm:prSet phldr="0"/>
      <dgm:spPr/>
      <dgm:t>
        <a:bodyPr/>
        <a:lstStyle/>
        <a:p>
          <a:pPr algn="l" rtl="0"/>
          <a:r>
            <a:rPr lang="en-US" b="1" dirty="0"/>
            <a:t>Acute Health Requirements or Class A physical health conditions:</a:t>
          </a:r>
          <a:r>
            <a:rPr lang="en-US" b="1" dirty="0">
              <a:latin typeface="Calibri Light" panose="020F0302020204030204"/>
            </a:rPr>
            <a:t> </a:t>
          </a:r>
          <a:endParaRPr lang="en-US" b="1" dirty="0"/>
        </a:p>
      </dgm:t>
    </dgm:pt>
    <dgm:pt modelId="{EA4EB684-FA77-4974-85D7-7C2479C387B5}" type="parTrans" cxnId="{A67983DC-BFFC-41E2-8378-A2EB29DE5B09}">
      <dgm:prSet/>
      <dgm:spPr/>
      <dgm:t>
        <a:bodyPr/>
        <a:lstStyle/>
        <a:p>
          <a:endParaRPr lang="en-US"/>
        </a:p>
      </dgm:t>
    </dgm:pt>
    <dgm:pt modelId="{4EA4EDDD-8177-4AE9-AD53-E79C50395A36}" type="sibTrans" cxnId="{A67983DC-BFFC-41E2-8378-A2EB29DE5B09}">
      <dgm:prSet/>
      <dgm:spPr/>
      <dgm:t>
        <a:bodyPr/>
        <a:lstStyle/>
        <a:p>
          <a:endParaRPr lang="en-US"/>
        </a:p>
      </dgm:t>
    </dgm:pt>
    <dgm:pt modelId="{36B0330E-EB59-4B65-93D9-14679ED648F3}">
      <dgm:prSet phldr="0"/>
      <dgm:spPr/>
      <dgm:t>
        <a:bodyPr/>
        <a:lstStyle/>
        <a:p>
          <a:pPr algn="l" rtl="0"/>
          <a:r>
            <a:rPr lang="en-US" dirty="0"/>
            <a:t>Must be seen by the Public Health Dept within 7 days of arrival</a:t>
          </a:r>
          <a:r>
            <a:rPr lang="en-US" dirty="0">
              <a:latin typeface="Calibri Light" panose="020F0302020204030204"/>
            </a:rPr>
            <a:t> </a:t>
          </a:r>
          <a:endParaRPr lang="en-US" dirty="0"/>
        </a:p>
      </dgm:t>
    </dgm:pt>
    <dgm:pt modelId="{6296209A-AA1B-4C7F-A569-5406B4B52C00}" type="parTrans" cxnId="{9866D3DE-400D-4CF8-8AC5-A291A2E993F4}">
      <dgm:prSet/>
      <dgm:spPr/>
      <dgm:t>
        <a:bodyPr/>
        <a:lstStyle/>
        <a:p>
          <a:endParaRPr lang="en-US"/>
        </a:p>
      </dgm:t>
    </dgm:pt>
    <dgm:pt modelId="{59E14935-8E98-449F-9878-6F9D2273CDE0}" type="sibTrans" cxnId="{9866D3DE-400D-4CF8-8AC5-A291A2E993F4}">
      <dgm:prSet/>
      <dgm:spPr/>
      <dgm:t>
        <a:bodyPr/>
        <a:lstStyle/>
        <a:p>
          <a:endParaRPr lang="en-US"/>
        </a:p>
      </dgm:t>
    </dgm:pt>
    <dgm:pt modelId="{696A81BD-F11C-4BF9-8FBC-B3E866BBB696}">
      <dgm:prSet phldr="0"/>
      <dgm:spPr/>
      <dgm:t>
        <a:bodyPr/>
        <a:lstStyle/>
        <a:p>
          <a:pPr algn="l" rtl="0"/>
          <a:r>
            <a:rPr lang="en-US" dirty="0"/>
            <a:t>Requires pre-coordination to schedule visit</a:t>
          </a:r>
          <a:r>
            <a:rPr lang="en-US" dirty="0">
              <a:latin typeface="Calibri Light" panose="020F0302020204030204"/>
            </a:rPr>
            <a:t> </a:t>
          </a:r>
          <a:endParaRPr lang="en-US" dirty="0"/>
        </a:p>
      </dgm:t>
    </dgm:pt>
    <dgm:pt modelId="{45CECFEE-E710-427B-92F7-74ACF5E09590}" type="parTrans" cxnId="{625E8C5F-8EFC-4C03-A369-EC31DC3EEF77}">
      <dgm:prSet/>
      <dgm:spPr/>
      <dgm:t>
        <a:bodyPr/>
        <a:lstStyle/>
        <a:p>
          <a:endParaRPr lang="en-US"/>
        </a:p>
      </dgm:t>
    </dgm:pt>
    <dgm:pt modelId="{A66C9D4A-C179-4DC4-8C9A-59484CE698B9}" type="sibTrans" cxnId="{625E8C5F-8EFC-4C03-A369-EC31DC3EEF77}">
      <dgm:prSet/>
      <dgm:spPr/>
      <dgm:t>
        <a:bodyPr/>
        <a:lstStyle/>
        <a:p>
          <a:endParaRPr lang="en-US"/>
        </a:p>
      </dgm:t>
    </dgm:pt>
    <dgm:pt modelId="{5078BC32-2481-4EA1-AFEC-BFD2C9A6E955}">
      <dgm:prSet phldr="0"/>
      <dgm:spPr/>
      <dgm:t>
        <a:bodyPr/>
        <a:lstStyle/>
        <a:p>
          <a:pPr algn="l" rtl="0"/>
          <a:r>
            <a:rPr lang="en-US" b="1" dirty="0"/>
            <a:t>Class A Mental Health Conditions:</a:t>
          </a:r>
          <a:r>
            <a:rPr lang="en-US" b="1" dirty="0">
              <a:latin typeface="Calibri Light" panose="020F0302020204030204"/>
            </a:rPr>
            <a:t> </a:t>
          </a:r>
          <a:endParaRPr lang="en-US" b="1" dirty="0"/>
        </a:p>
      </dgm:t>
    </dgm:pt>
    <dgm:pt modelId="{4DBFBC69-7AC9-4394-A2D2-18EBC0CD2AEF}" type="parTrans" cxnId="{905DEF70-C600-4E9D-9C3E-DEB372976868}">
      <dgm:prSet/>
      <dgm:spPr/>
      <dgm:t>
        <a:bodyPr/>
        <a:lstStyle/>
        <a:p>
          <a:endParaRPr lang="en-US"/>
        </a:p>
      </dgm:t>
    </dgm:pt>
    <dgm:pt modelId="{844F470A-58EC-4476-B9FE-83621B31AF37}" type="sibTrans" cxnId="{905DEF70-C600-4E9D-9C3E-DEB372976868}">
      <dgm:prSet/>
      <dgm:spPr/>
      <dgm:t>
        <a:bodyPr/>
        <a:lstStyle/>
        <a:p>
          <a:endParaRPr lang="en-US"/>
        </a:p>
      </dgm:t>
    </dgm:pt>
    <dgm:pt modelId="{40CBEBC9-9794-4A49-BDF6-4B76DCE78687}">
      <dgm:prSet phldr="0"/>
      <dgm:spPr/>
      <dgm:t>
        <a:bodyPr/>
        <a:lstStyle/>
        <a:p>
          <a:pPr algn="l" rtl="0"/>
          <a:r>
            <a:rPr lang="en-US" dirty="0"/>
            <a:t>Need a waiver from a local provider before they can enter the US</a:t>
          </a:r>
          <a:r>
            <a:rPr lang="en-US" dirty="0">
              <a:latin typeface="Calibri Light" panose="020F0302020204030204"/>
            </a:rPr>
            <a:t> </a:t>
          </a:r>
          <a:endParaRPr lang="en-US" dirty="0"/>
        </a:p>
      </dgm:t>
    </dgm:pt>
    <dgm:pt modelId="{019703E9-55BF-441E-8189-5AA62D48E4CF}" type="parTrans" cxnId="{9AE5F656-85E0-42B9-B13D-9B734C1AFECD}">
      <dgm:prSet/>
      <dgm:spPr/>
      <dgm:t>
        <a:bodyPr/>
        <a:lstStyle/>
        <a:p>
          <a:endParaRPr lang="en-US"/>
        </a:p>
      </dgm:t>
    </dgm:pt>
    <dgm:pt modelId="{904DED9F-B216-43C1-A5E9-772F91A92CF9}" type="sibTrans" cxnId="{9AE5F656-85E0-42B9-B13D-9B734C1AFECD}">
      <dgm:prSet/>
      <dgm:spPr/>
      <dgm:t>
        <a:bodyPr/>
        <a:lstStyle/>
        <a:p>
          <a:endParaRPr lang="en-US"/>
        </a:p>
      </dgm:t>
    </dgm:pt>
    <dgm:pt modelId="{4A0AD479-1615-4546-B707-F1197ABBED3E}">
      <dgm:prSet phldr="0"/>
      <dgm:spPr/>
      <dgm:t>
        <a:bodyPr/>
        <a:lstStyle/>
        <a:p>
          <a:pPr algn="l" rtl="0"/>
          <a:r>
            <a:rPr lang="en-US" dirty="0"/>
            <a:t>Must follow up with this provider within 30 days of arrival</a:t>
          </a:r>
          <a:r>
            <a:rPr lang="en-US" dirty="0">
              <a:latin typeface="Calibri Light" panose="020F0302020204030204"/>
            </a:rPr>
            <a:t> </a:t>
          </a:r>
          <a:endParaRPr lang="en-US" dirty="0"/>
        </a:p>
      </dgm:t>
    </dgm:pt>
    <dgm:pt modelId="{31FDA80E-1484-4637-94ED-7495B05FABAD}" type="parTrans" cxnId="{00B8030A-F8FD-435E-9A2C-950550711EAF}">
      <dgm:prSet/>
      <dgm:spPr/>
      <dgm:t>
        <a:bodyPr/>
        <a:lstStyle/>
        <a:p>
          <a:endParaRPr lang="en-US"/>
        </a:p>
      </dgm:t>
    </dgm:pt>
    <dgm:pt modelId="{19EEA857-A4E1-41A2-83CB-8D82C1231129}" type="sibTrans" cxnId="{00B8030A-F8FD-435E-9A2C-950550711EAF}">
      <dgm:prSet/>
      <dgm:spPr/>
      <dgm:t>
        <a:bodyPr/>
        <a:lstStyle/>
        <a:p>
          <a:endParaRPr lang="en-US"/>
        </a:p>
      </dgm:t>
    </dgm:pt>
    <dgm:pt modelId="{9C73CB3E-02FE-43FB-9E33-A82008F5EAC1}" type="pres">
      <dgm:prSet presAssocID="{94E33333-24E1-4F85-BF1E-872F1B515D83}" presName="Name0" presStyleCnt="0">
        <dgm:presLayoutVars>
          <dgm:dir/>
          <dgm:animLvl val="lvl"/>
          <dgm:resizeHandles val="exact"/>
        </dgm:presLayoutVars>
      </dgm:prSet>
      <dgm:spPr/>
    </dgm:pt>
    <dgm:pt modelId="{1DB7022D-92C6-409A-8B82-A05F9F14CC46}" type="pres">
      <dgm:prSet presAssocID="{AD7E0043-BFC7-44E3-AAA5-17F0469606C3}" presName="vertFlow" presStyleCnt="0"/>
      <dgm:spPr/>
    </dgm:pt>
    <dgm:pt modelId="{D2BC357B-BE4C-445F-8370-AF00B34DC5BA}" type="pres">
      <dgm:prSet presAssocID="{AD7E0043-BFC7-44E3-AAA5-17F0469606C3}" presName="header" presStyleLbl="node1" presStyleIdx="0" presStyleCnt="2"/>
      <dgm:spPr/>
    </dgm:pt>
    <dgm:pt modelId="{D009BCDD-B619-4C6F-A89C-BCC5F82A84E6}" type="pres">
      <dgm:prSet presAssocID="{6296209A-AA1B-4C7F-A569-5406B4B52C00}" presName="parTrans" presStyleLbl="sibTrans2D1" presStyleIdx="0" presStyleCnt="4"/>
      <dgm:spPr/>
    </dgm:pt>
    <dgm:pt modelId="{A0CD059F-256B-4901-AA1D-E2EAB8646F80}" type="pres">
      <dgm:prSet presAssocID="{36B0330E-EB59-4B65-93D9-14679ED648F3}" presName="child" presStyleLbl="alignAccFollowNode1" presStyleIdx="0" presStyleCnt="4">
        <dgm:presLayoutVars>
          <dgm:chMax val="0"/>
          <dgm:bulletEnabled val="1"/>
        </dgm:presLayoutVars>
      </dgm:prSet>
      <dgm:spPr/>
    </dgm:pt>
    <dgm:pt modelId="{8FD579C9-831A-4EDF-AA23-63859C682B59}" type="pres">
      <dgm:prSet presAssocID="{59E14935-8E98-449F-9878-6F9D2273CDE0}" presName="sibTrans" presStyleLbl="sibTrans2D1" presStyleIdx="1" presStyleCnt="4"/>
      <dgm:spPr/>
    </dgm:pt>
    <dgm:pt modelId="{4C76838B-762F-4ADE-8074-7909FAFFC515}" type="pres">
      <dgm:prSet presAssocID="{696A81BD-F11C-4BF9-8FBC-B3E866BBB696}" presName="child" presStyleLbl="alignAccFollowNode1" presStyleIdx="1" presStyleCnt="4">
        <dgm:presLayoutVars>
          <dgm:chMax val="0"/>
          <dgm:bulletEnabled val="1"/>
        </dgm:presLayoutVars>
      </dgm:prSet>
      <dgm:spPr/>
    </dgm:pt>
    <dgm:pt modelId="{87F45284-030D-40A0-B605-0C6FDE4445F4}" type="pres">
      <dgm:prSet presAssocID="{AD7E0043-BFC7-44E3-AAA5-17F0469606C3}" presName="hSp" presStyleCnt="0"/>
      <dgm:spPr/>
    </dgm:pt>
    <dgm:pt modelId="{ED7C3682-7459-4D7A-9622-B156A3622549}" type="pres">
      <dgm:prSet presAssocID="{5078BC32-2481-4EA1-AFEC-BFD2C9A6E955}" presName="vertFlow" presStyleCnt="0"/>
      <dgm:spPr/>
    </dgm:pt>
    <dgm:pt modelId="{10CCD53B-7BE0-42E6-BE3D-E3F930665F32}" type="pres">
      <dgm:prSet presAssocID="{5078BC32-2481-4EA1-AFEC-BFD2C9A6E955}" presName="header" presStyleLbl="node1" presStyleIdx="1" presStyleCnt="2"/>
      <dgm:spPr/>
    </dgm:pt>
    <dgm:pt modelId="{A4BB05A7-4704-4778-92C4-2FDA58905993}" type="pres">
      <dgm:prSet presAssocID="{019703E9-55BF-441E-8189-5AA62D48E4CF}" presName="parTrans" presStyleLbl="sibTrans2D1" presStyleIdx="2" presStyleCnt="4"/>
      <dgm:spPr/>
    </dgm:pt>
    <dgm:pt modelId="{B51A342A-A9F1-42BE-832C-557AAB4371B9}" type="pres">
      <dgm:prSet presAssocID="{40CBEBC9-9794-4A49-BDF6-4B76DCE78687}" presName="child" presStyleLbl="alignAccFollowNode1" presStyleIdx="2" presStyleCnt="4">
        <dgm:presLayoutVars>
          <dgm:chMax val="0"/>
          <dgm:bulletEnabled val="1"/>
        </dgm:presLayoutVars>
      </dgm:prSet>
      <dgm:spPr/>
    </dgm:pt>
    <dgm:pt modelId="{D12BA00A-C60B-4DCD-9679-0BEAF94C7CCD}" type="pres">
      <dgm:prSet presAssocID="{904DED9F-B216-43C1-A5E9-772F91A92CF9}" presName="sibTrans" presStyleLbl="sibTrans2D1" presStyleIdx="3" presStyleCnt="4"/>
      <dgm:spPr/>
    </dgm:pt>
    <dgm:pt modelId="{7543CE76-2240-44E7-B74E-562CC65511D5}" type="pres">
      <dgm:prSet presAssocID="{4A0AD479-1615-4546-B707-F1197ABBED3E}" presName="child" presStyleLbl="alignAccFollowNode1" presStyleIdx="3" presStyleCnt="4">
        <dgm:presLayoutVars>
          <dgm:chMax val="0"/>
          <dgm:bulletEnabled val="1"/>
        </dgm:presLayoutVars>
      </dgm:prSet>
      <dgm:spPr/>
    </dgm:pt>
  </dgm:ptLst>
  <dgm:cxnLst>
    <dgm:cxn modelId="{00B8030A-F8FD-435E-9A2C-950550711EAF}" srcId="{5078BC32-2481-4EA1-AFEC-BFD2C9A6E955}" destId="{4A0AD479-1615-4546-B707-F1197ABBED3E}" srcOrd="1" destOrd="0" parTransId="{31FDA80E-1484-4637-94ED-7495B05FABAD}" sibTransId="{19EEA857-A4E1-41A2-83CB-8D82C1231129}"/>
    <dgm:cxn modelId="{A5561730-14BD-45B5-A2F0-A206B0CBDABE}" type="presOf" srcId="{94E33333-24E1-4F85-BF1E-872F1B515D83}" destId="{9C73CB3E-02FE-43FB-9E33-A82008F5EAC1}" srcOrd="0" destOrd="0" presId="urn:microsoft.com/office/officeart/2005/8/layout/lProcess1"/>
    <dgm:cxn modelId="{CFB56F5B-5A14-4294-BDA4-A7A85D0DA7AF}" type="presOf" srcId="{696A81BD-F11C-4BF9-8FBC-B3E866BBB696}" destId="{4C76838B-762F-4ADE-8074-7909FAFFC515}" srcOrd="0" destOrd="0" presId="urn:microsoft.com/office/officeart/2005/8/layout/lProcess1"/>
    <dgm:cxn modelId="{625E8C5F-8EFC-4C03-A369-EC31DC3EEF77}" srcId="{AD7E0043-BFC7-44E3-AAA5-17F0469606C3}" destId="{696A81BD-F11C-4BF9-8FBC-B3E866BBB696}" srcOrd="1" destOrd="0" parTransId="{45CECFEE-E710-427B-92F7-74ACF5E09590}" sibTransId="{A66C9D4A-C179-4DC4-8C9A-59484CE698B9}"/>
    <dgm:cxn modelId="{64DC9C46-619F-4CBF-BA26-50FF9A2FEDD6}" type="presOf" srcId="{6296209A-AA1B-4C7F-A569-5406B4B52C00}" destId="{D009BCDD-B619-4C6F-A89C-BCC5F82A84E6}" srcOrd="0" destOrd="0" presId="urn:microsoft.com/office/officeart/2005/8/layout/lProcess1"/>
    <dgm:cxn modelId="{23B02A67-F572-4B21-B279-37BA02580E54}" type="presOf" srcId="{4A0AD479-1615-4546-B707-F1197ABBED3E}" destId="{7543CE76-2240-44E7-B74E-562CC65511D5}" srcOrd="0" destOrd="0" presId="urn:microsoft.com/office/officeart/2005/8/layout/lProcess1"/>
    <dgm:cxn modelId="{905DEF70-C600-4E9D-9C3E-DEB372976868}" srcId="{94E33333-24E1-4F85-BF1E-872F1B515D83}" destId="{5078BC32-2481-4EA1-AFEC-BFD2C9A6E955}" srcOrd="1" destOrd="0" parTransId="{4DBFBC69-7AC9-4394-A2D2-18EBC0CD2AEF}" sibTransId="{844F470A-58EC-4476-B9FE-83621B31AF37}"/>
    <dgm:cxn modelId="{E6C8A371-4E3B-4697-AD60-E109E025C85A}" type="presOf" srcId="{AD7E0043-BFC7-44E3-AAA5-17F0469606C3}" destId="{D2BC357B-BE4C-445F-8370-AF00B34DC5BA}" srcOrd="0" destOrd="0" presId="urn:microsoft.com/office/officeart/2005/8/layout/lProcess1"/>
    <dgm:cxn modelId="{9AE5F656-85E0-42B9-B13D-9B734C1AFECD}" srcId="{5078BC32-2481-4EA1-AFEC-BFD2C9A6E955}" destId="{40CBEBC9-9794-4A49-BDF6-4B76DCE78687}" srcOrd="0" destOrd="0" parTransId="{019703E9-55BF-441E-8189-5AA62D48E4CF}" sibTransId="{904DED9F-B216-43C1-A5E9-772F91A92CF9}"/>
    <dgm:cxn modelId="{4453F457-3B58-44BE-A5BC-06CC2863D094}" type="presOf" srcId="{904DED9F-B216-43C1-A5E9-772F91A92CF9}" destId="{D12BA00A-C60B-4DCD-9679-0BEAF94C7CCD}" srcOrd="0" destOrd="0" presId="urn:microsoft.com/office/officeart/2005/8/layout/lProcess1"/>
    <dgm:cxn modelId="{CC64145A-6890-4A37-9947-323D0EE6A7EC}" type="presOf" srcId="{019703E9-55BF-441E-8189-5AA62D48E4CF}" destId="{A4BB05A7-4704-4778-92C4-2FDA58905993}" srcOrd="0" destOrd="0" presId="urn:microsoft.com/office/officeart/2005/8/layout/lProcess1"/>
    <dgm:cxn modelId="{FFA248B0-348F-4344-B762-96FED97E6BCF}" type="presOf" srcId="{40CBEBC9-9794-4A49-BDF6-4B76DCE78687}" destId="{B51A342A-A9F1-42BE-832C-557AAB4371B9}" srcOrd="0" destOrd="0" presId="urn:microsoft.com/office/officeart/2005/8/layout/lProcess1"/>
    <dgm:cxn modelId="{8354CCCF-E003-4D2C-BC6B-24A75188F979}" type="presOf" srcId="{36B0330E-EB59-4B65-93D9-14679ED648F3}" destId="{A0CD059F-256B-4901-AA1D-E2EAB8646F80}" srcOrd="0" destOrd="0" presId="urn:microsoft.com/office/officeart/2005/8/layout/lProcess1"/>
    <dgm:cxn modelId="{A67983DC-BFFC-41E2-8378-A2EB29DE5B09}" srcId="{94E33333-24E1-4F85-BF1E-872F1B515D83}" destId="{AD7E0043-BFC7-44E3-AAA5-17F0469606C3}" srcOrd="0" destOrd="0" parTransId="{EA4EB684-FA77-4974-85D7-7C2479C387B5}" sibTransId="{4EA4EDDD-8177-4AE9-AD53-E79C50395A36}"/>
    <dgm:cxn modelId="{9866D3DE-400D-4CF8-8AC5-A291A2E993F4}" srcId="{AD7E0043-BFC7-44E3-AAA5-17F0469606C3}" destId="{36B0330E-EB59-4B65-93D9-14679ED648F3}" srcOrd="0" destOrd="0" parTransId="{6296209A-AA1B-4C7F-A569-5406B4B52C00}" sibTransId="{59E14935-8E98-449F-9878-6F9D2273CDE0}"/>
    <dgm:cxn modelId="{93EB47DF-F489-4173-B7B8-F50259276E45}" type="presOf" srcId="{5078BC32-2481-4EA1-AFEC-BFD2C9A6E955}" destId="{10CCD53B-7BE0-42E6-BE3D-E3F930665F32}" srcOrd="0" destOrd="0" presId="urn:microsoft.com/office/officeart/2005/8/layout/lProcess1"/>
    <dgm:cxn modelId="{2B8E5EE8-D73C-49EF-8701-A7BFB272411D}" type="presOf" srcId="{59E14935-8E98-449F-9878-6F9D2273CDE0}" destId="{8FD579C9-831A-4EDF-AA23-63859C682B59}" srcOrd="0" destOrd="0" presId="urn:microsoft.com/office/officeart/2005/8/layout/lProcess1"/>
    <dgm:cxn modelId="{D0DD70E2-2EEB-4461-9149-38A3D94B51C5}" type="presParOf" srcId="{9C73CB3E-02FE-43FB-9E33-A82008F5EAC1}" destId="{1DB7022D-92C6-409A-8B82-A05F9F14CC46}" srcOrd="0" destOrd="0" presId="urn:microsoft.com/office/officeart/2005/8/layout/lProcess1"/>
    <dgm:cxn modelId="{6414BED2-D85B-4009-BC51-2D2B8B2A6D3C}" type="presParOf" srcId="{1DB7022D-92C6-409A-8B82-A05F9F14CC46}" destId="{D2BC357B-BE4C-445F-8370-AF00B34DC5BA}" srcOrd="0" destOrd="0" presId="urn:microsoft.com/office/officeart/2005/8/layout/lProcess1"/>
    <dgm:cxn modelId="{4371300C-0501-41ED-B6F0-47E80F9FC223}" type="presParOf" srcId="{1DB7022D-92C6-409A-8B82-A05F9F14CC46}" destId="{D009BCDD-B619-4C6F-A89C-BCC5F82A84E6}" srcOrd="1" destOrd="0" presId="urn:microsoft.com/office/officeart/2005/8/layout/lProcess1"/>
    <dgm:cxn modelId="{EA8EB81A-1844-4471-A281-37CB4C142102}" type="presParOf" srcId="{1DB7022D-92C6-409A-8B82-A05F9F14CC46}" destId="{A0CD059F-256B-4901-AA1D-E2EAB8646F80}" srcOrd="2" destOrd="0" presId="urn:microsoft.com/office/officeart/2005/8/layout/lProcess1"/>
    <dgm:cxn modelId="{419912E2-EB26-4E5D-B345-4A99B0A2BB13}" type="presParOf" srcId="{1DB7022D-92C6-409A-8B82-A05F9F14CC46}" destId="{8FD579C9-831A-4EDF-AA23-63859C682B59}" srcOrd="3" destOrd="0" presId="urn:microsoft.com/office/officeart/2005/8/layout/lProcess1"/>
    <dgm:cxn modelId="{7CC403F6-8928-4D44-A5BC-F862F0430057}" type="presParOf" srcId="{1DB7022D-92C6-409A-8B82-A05F9F14CC46}" destId="{4C76838B-762F-4ADE-8074-7909FAFFC515}" srcOrd="4" destOrd="0" presId="urn:microsoft.com/office/officeart/2005/8/layout/lProcess1"/>
    <dgm:cxn modelId="{E27A58E5-1A65-4179-9639-F956A62839CD}" type="presParOf" srcId="{9C73CB3E-02FE-43FB-9E33-A82008F5EAC1}" destId="{87F45284-030D-40A0-B605-0C6FDE4445F4}" srcOrd="1" destOrd="0" presId="urn:microsoft.com/office/officeart/2005/8/layout/lProcess1"/>
    <dgm:cxn modelId="{DB527931-044B-4334-8ED1-FE08E286F311}" type="presParOf" srcId="{9C73CB3E-02FE-43FB-9E33-A82008F5EAC1}" destId="{ED7C3682-7459-4D7A-9622-B156A3622549}" srcOrd="2" destOrd="0" presId="urn:microsoft.com/office/officeart/2005/8/layout/lProcess1"/>
    <dgm:cxn modelId="{DC60AE6D-C12B-45A8-B0A5-5FFDFE339882}" type="presParOf" srcId="{ED7C3682-7459-4D7A-9622-B156A3622549}" destId="{10CCD53B-7BE0-42E6-BE3D-E3F930665F32}" srcOrd="0" destOrd="0" presId="urn:microsoft.com/office/officeart/2005/8/layout/lProcess1"/>
    <dgm:cxn modelId="{89512014-3000-4026-AF49-3CCF51ADF4D4}" type="presParOf" srcId="{ED7C3682-7459-4D7A-9622-B156A3622549}" destId="{A4BB05A7-4704-4778-92C4-2FDA58905993}" srcOrd="1" destOrd="0" presId="urn:microsoft.com/office/officeart/2005/8/layout/lProcess1"/>
    <dgm:cxn modelId="{2D07F971-7973-4328-BC6A-9966A3F51C51}" type="presParOf" srcId="{ED7C3682-7459-4D7A-9622-B156A3622549}" destId="{B51A342A-A9F1-42BE-832C-557AAB4371B9}" srcOrd="2" destOrd="0" presId="urn:microsoft.com/office/officeart/2005/8/layout/lProcess1"/>
    <dgm:cxn modelId="{573256E9-134A-4879-B51A-9E8F25410156}" type="presParOf" srcId="{ED7C3682-7459-4D7A-9622-B156A3622549}" destId="{D12BA00A-C60B-4DCD-9679-0BEAF94C7CCD}" srcOrd="3" destOrd="0" presId="urn:microsoft.com/office/officeart/2005/8/layout/lProcess1"/>
    <dgm:cxn modelId="{0678E228-5998-457F-B3E0-62ACF57401A2}" type="presParOf" srcId="{ED7C3682-7459-4D7A-9622-B156A3622549}" destId="{7543CE76-2240-44E7-B74E-562CC65511D5}" srcOrd="4" destOrd="0" presId="urn:microsoft.com/office/officeart/2005/8/layout/l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5BDA9F2-1424-4EC7-9805-7893FCF1FCBF}"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n-US"/>
        </a:p>
      </dgm:t>
    </dgm:pt>
    <dgm:pt modelId="{D25266A5-386A-4370-988A-DBA8B9462320}">
      <dgm:prSet phldr="0"/>
      <dgm:spPr/>
      <dgm:t>
        <a:bodyPr/>
        <a:lstStyle/>
        <a:p>
          <a:pPr algn="l" rtl="0"/>
          <a:r>
            <a:rPr lang="en-US" dirty="0">
              <a:solidFill>
                <a:schemeClr val="bg1"/>
              </a:solidFill>
              <a:latin typeface="Calibri"/>
              <a:cs typeface="Calibri"/>
            </a:rPr>
            <a:t>  Welcome &amp; Check-In</a:t>
          </a:r>
        </a:p>
      </dgm:t>
    </dgm:pt>
    <dgm:pt modelId="{4A536829-B26F-4D15-BDD5-A27C677F6B16}" type="parTrans" cxnId="{FA94D43B-0653-45BF-AB26-AB719D23F52D}">
      <dgm:prSet/>
      <dgm:spPr/>
      <dgm:t>
        <a:bodyPr/>
        <a:lstStyle/>
        <a:p>
          <a:endParaRPr lang="en-US"/>
        </a:p>
      </dgm:t>
    </dgm:pt>
    <dgm:pt modelId="{1379318B-A65A-4B1E-8FD9-3573616254EE}" type="sibTrans" cxnId="{FA94D43B-0653-45BF-AB26-AB719D23F52D}">
      <dgm:prSet/>
      <dgm:spPr/>
      <dgm:t>
        <a:bodyPr/>
        <a:lstStyle/>
        <a:p>
          <a:endParaRPr lang="en-US"/>
        </a:p>
      </dgm:t>
    </dgm:pt>
    <dgm:pt modelId="{88D22E3F-4F8B-43EF-A1E6-DB73E2A3DF36}">
      <dgm:prSet phldr="0"/>
      <dgm:spPr/>
      <dgm:t>
        <a:bodyPr/>
        <a:lstStyle/>
        <a:p>
          <a:pPr algn="l" rtl="0"/>
          <a:r>
            <a:rPr lang="en-US" dirty="0">
              <a:solidFill>
                <a:schemeClr val="tx1"/>
              </a:solidFill>
              <a:latin typeface="Calibri"/>
              <a:cs typeface="Calibri"/>
            </a:rPr>
            <a:t>Case manager and interpreter welcome the family at the airport in the evening. Case manager checks how family is doing and if there are immediate concerns. </a:t>
          </a:r>
        </a:p>
      </dgm:t>
    </dgm:pt>
    <dgm:pt modelId="{4C58CC50-E45A-4CCD-B7B6-26DC44F9B3E4}" type="parTrans" cxnId="{59E66C0D-07AA-41E6-94D3-37DA49FF7B85}">
      <dgm:prSet/>
      <dgm:spPr/>
      <dgm:t>
        <a:bodyPr/>
        <a:lstStyle/>
        <a:p>
          <a:endParaRPr lang="en-US"/>
        </a:p>
      </dgm:t>
    </dgm:pt>
    <dgm:pt modelId="{AF7F7952-53F7-4B46-98E6-42260EBF735E}" type="sibTrans" cxnId="{59E66C0D-07AA-41E6-94D3-37DA49FF7B85}">
      <dgm:prSet/>
      <dgm:spPr/>
      <dgm:t>
        <a:bodyPr/>
        <a:lstStyle/>
        <a:p>
          <a:endParaRPr lang="en-US"/>
        </a:p>
      </dgm:t>
    </dgm:pt>
    <dgm:pt modelId="{1E46835F-92CC-4F04-B913-F1739432E02C}">
      <dgm:prSet phldr="0"/>
      <dgm:spPr/>
      <dgm:t>
        <a:bodyPr/>
        <a:lstStyle/>
        <a:p>
          <a:pPr algn="l" rtl="0"/>
          <a:r>
            <a:rPr lang="en-US" dirty="0">
              <a:solidFill>
                <a:schemeClr val="bg1"/>
              </a:solidFill>
              <a:latin typeface="Calibri"/>
              <a:cs typeface="Calibri"/>
            </a:rPr>
            <a:t>    Seasonal Clothing</a:t>
          </a:r>
        </a:p>
      </dgm:t>
    </dgm:pt>
    <dgm:pt modelId="{0758768B-41D7-4539-93A9-EA46AFC66B5C}" type="parTrans" cxnId="{1F6F4931-3E61-4F78-840A-5460E38C207A}">
      <dgm:prSet/>
      <dgm:spPr/>
      <dgm:t>
        <a:bodyPr/>
        <a:lstStyle/>
        <a:p>
          <a:endParaRPr lang="en-US"/>
        </a:p>
      </dgm:t>
    </dgm:pt>
    <dgm:pt modelId="{9F5BC21B-7A71-4CC0-9948-66D8B6050DD2}" type="sibTrans" cxnId="{1F6F4931-3E61-4F78-840A-5460E38C207A}">
      <dgm:prSet/>
      <dgm:spPr/>
      <dgm:t>
        <a:bodyPr/>
        <a:lstStyle/>
        <a:p>
          <a:endParaRPr lang="en-US"/>
        </a:p>
      </dgm:t>
    </dgm:pt>
    <dgm:pt modelId="{41265BEB-A8C5-4367-B839-EA430BEB06A6}">
      <dgm:prSet phldr="0"/>
      <dgm:spPr/>
      <dgm:t>
        <a:bodyPr/>
        <a:lstStyle/>
        <a:p>
          <a:pPr algn="l" rtl="0"/>
          <a:r>
            <a:rPr lang="en-US" dirty="0">
              <a:solidFill>
                <a:schemeClr val="tx1"/>
              </a:solidFill>
              <a:latin typeface="Calibri"/>
              <a:cs typeface="Calibri"/>
            </a:rPr>
            <a:t>The case manager brought some winter supplies (coats, hats, boots) to the airport, but the family has already arrived in winter clothing. The family confirms they do not need other donated clothing or shoes.</a:t>
          </a:r>
        </a:p>
      </dgm:t>
    </dgm:pt>
    <dgm:pt modelId="{C5C20BFD-0D25-468B-AA4C-EA3B5DD0C485}" type="parTrans" cxnId="{C3AB47F9-5635-40DC-B46E-33C44048C89E}">
      <dgm:prSet/>
      <dgm:spPr/>
      <dgm:t>
        <a:bodyPr/>
        <a:lstStyle/>
        <a:p>
          <a:endParaRPr lang="en-US"/>
        </a:p>
      </dgm:t>
    </dgm:pt>
    <dgm:pt modelId="{7742AB02-F795-47B9-8279-1086EF7D5745}" type="sibTrans" cxnId="{C3AB47F9-5635-40DC-B46E-33C44048C89E}">
      <dgm:prSet/>
      <dgm:spPr/>
      <dgm:t>
        <a:bodyPr/>
        <a:lstStyle/>
        <a:p>
          <a:endParaRPr lang="en-US"/>
        </a:p>
      </dgm:t>
    </dgm:pt>
    <dgm:pt modelId="{421663C7-DC28-4AB6-AD5B-852425C81C98}">
      <dgm:prSet phldr="0"/>
      <dgm:spPr/>
      <dgm:t>
        <a:bodyPr/>
        <a:lstStyle/>
        <a:p>
          <a:pPr algn="l" rtl="0"/>
          <a:r>
            <a:rPr lang="en-US" dirty="0">
              <a:solidFill>
                <a:schemeClr val="bg1"/>
              </a:solidFill>
              <a:latin typeface="Calibri"/>
              <a:cs typeface="Calibri"/>
            </a:rPr>
            <a:t>      Pocket Money</a:t>
          </a:r>
        </a:p>
      </dgm:t>
    </dgm:pt>
    <dgm:pt modelId="{71BEAF77-F470-4556-8C50-9F3CA1CB4617}" type="parTrans" cxnId="{29EF24A2-2E25-4CDC-8C12-8131055E5F7C}">
      <dgm:prSet/>
      <dgm:spPr/>
      <dgm:t>
        <a:bodyPr/>
        <a:lstStyle/>
        <a:p>
          <a:endParaRPr lang="en-US"/>
        </a:p>
      </dgm:t>
    </dgm:pt>
    <dgm:pt modelId="{9678263E-33E8-43F5-AD55-C0205B3FE676}" type="sibTrans" cxnId="{29EF24A2-2E25-4CDC-8C12-8131055E5F7C}">
      <dgm:prSet/>
      <dgm:spPr/>
      <dgm:t>
        <a:bodyPr/>
        <a:lstStyle/>
        <a:p>
          <a:endParaRPr lang="en-US"/>
        </a:p>
      </dgm:t>
    </dgm:pt>
    <dgm:pt modelId="{ACFCFCA7-E721-426B-B527-A9AB145A1CBC}">
      <dgm:prSet phldr="0"/>
      <dgm:spPr/>
      <dgm:t>
        <a:bodyPr/>
        <a:lstStyle/>
        <a:p>
          <a:pPr algn="l"/>
          <a:r>
            <a:rPr lang="en-US" dirty="0">
              <a:solidFill>
                <a:schemeClr val="tx1"/>
              </a:solidFill>
              <a:latin typeface="Calibri"/>
              <a:cs typeface="Calibri"/>
            </a:rPr>
            <a:t>At home, all adults receive and sign for pocket money</a:t>
          </a:r>
        </a:p>
      </dgm:t>
    </dgm:pt>
    <dgm:pt modelId="{49E4ACE4-2DC0-4B7A-A9EA-9986E5C02B0B}" type="parTrans" cxnId="{5A4055FC-4E5F-4D16-8295-3BD58E179EEA}">
      <dgm:prSet/>
      <dgm:spPr/>
      <dgm:t>
        <a:bodyPr/>
        <a:lstStyle/>
        <a:p>
          <a:endParaRPr lang="en-US"/>
        </a:p>
      </dgm:t>
    </dgm:pt>
    <dgm:pt modelId="{28845B96-9C73-4B40-80F5-4B405F08735D}" type="sibTrans" cxnId="{5A4055FC-4E5F-4D16-8295-3BD58E179EEA}">
      <dgm:prSet/>
      <dgm:spPr/>
      <dgm:t>
        <a:bodyPr/>
        <a:lstStyle/>
        <a:p>
          <a:endParaRPr lang="en-US"/>
        </a:p>
      </dgm:t>
    </dgm:pt>
    <dgm:pt modelId="{CA4B84B9-4812-4E26-81C1-6F40852DDFFA}">
      <dgm:prSet phldr="0"/>
      <dgm:spPr/>
      <dgm:t>
        <a:bodyPr/>
        <a:lstStyle/>
        <a:p>
          <a:pPr algn="l" rtl="0"/>
          <a:r>
            <a:rPr lang="en-US" dirty="0">
              <a:solidFill>
                <a:schemeClr val="bg1"/>
              </a:solidFill>
              <a:latin typeface="Calibri"/>
              <a:cs typeface="Calibri"/>
            </a:rPr>
            <a:t>           Contacts</a:t>
          </a:r>
        </a:p>
      </dgm:t>
    </dgm:pt>
    <dgm:pt modelId="{C11DA7F8-FCD6-4C64-AC81-51F23321CC75}" type="parTrans" cxnId="{F9F40E8E-9060-4016-B515-7CA192C3A58A}">
      <dgm:prSet/>
      <dgm:spPr/>
      <dgm:t>
        <a:bodyPr/>
        <a:lstStyle/>
        <a:p>
          <a:endParaRPr lang="en-US"/>
        </a:p>
      </dgm:t>
    </dgm:pt>
    <dgm:pt modelId="{0255D5D2-252C-4E47-AC14-4B5E664D8B03}" type="sibTrans" cxnId="{F9F40E8E-9060-4016-B515-7CA192C3A58A}">
      <dgm:prSet/>
      <dgm:spPr/>
      <dgm:t>
        <a:bodyPr/>
        <a:lstStyle/>
        <a:p>
          <a:endParaRPr lang="en-US"/>
        </a:p>
      </dgm:t>
    </dgm:pt>
    <dgm:pt modelId="{EBB06EB4-627D-49EF-AD14-74A9D58B0AAE}">
      <dgm:prSet phldr="0"/>
      <dgm:spPr/>
      <dgm:t>
        <a:bodyPr/>
        <a:lstStyle/>
        <a:p>
          <a:pPr algn="l"/>
          <a:r>
            <a:rPr lang="en-US" dirty="0">
              <a:solidFill>
                <a:schemeClr val="tx1"/>
              </a:solidFill>
              <a:latin typeface="Calibri"/>
              <a:cs typeface="Calibri"/>
            </a:rPr>
            <a:t>Case manager provides their phone number, office emergency contact, and 911. The case manager explains to only call  911 in a serious emergency. </a:t>
          </a:r>
          <a:r>
            <a:rPr lang="en-US" b="1" u="sng" dirty="0">
              <a:solidFill>
                <a:schemeClr val="tx1"/>
              </a:solidFill>
              <a:latin typeface="Calibri"/>
              <a:cs typeface="Calibri"/>
            </a:rPr>
            <a:t>Family arrived with a working phone.</a:t>
          </a:r>
        </a:p>
      </dgm:t>
    </dgm:pt>
    <dgm:pt modelId="{0C2176D3-599A-4D08-B05C-018F7DCD7FAA}" type="parTrans" cxnId="{B2AA1748-B46C-4D11-AB19-F55725DD27CF}">
      <dgm:prSet/>
      <dgm:spPr/>
      <dgm:t>
        <a:bodyPr/>
        <a:lstStyle/>
        <a:p>
          <a:endParaRPr lang="en-US"/>
        </a:p>
      </dgm:t>
    </dgm:pt>
    <dgm:pt modelId="{F2F4DE0A-5B5D-4DD6-8E52-4557FA89A362}" type="sibTrans" cxnId="{B2AA1748-B46C-4D11-AB19-F55725DD27CF}">
      <dgm:prSet/>
      <dgm:spPr/>
      <dgm:t>
        <a:bodyPr/>
        <a:lstStyle/>
        <a:p>
          <a:endParaRPr lang="en-US"/>
        </a:p>
      </dgm:t>
    </dgm:pt>
    <dgm:pt modelId="{67B6365F-0EFF-450E-A767-DC166857BFF8}">
      <dgm:prSet phldr="0"/>
      <dgm:spPr/>
      <dgm:t>
        <a:bodyPr/>
        <a:lstStyle/>
        <a:p>
          <a:pPr algn="l" rtl="0"/>
          <a:r>
            <a:rPr lang="en-US" dirty="0">
              <a:solidFill>
                <a:srgbClr val="444444"/>
              </a:solidFill>
              <a:latin typeface="Calibri"/>
              <a:cs typeface="Calibri"/>
            </a:rPr>
            <a:t> </a:t>
          </a:r>
          <a:r>
            <a:rPr lang="en-US" dirty="0">
              <a:solidFill>
                <a:schemeClr val="bg1"/>
              </a:solidFill>
              <a:latin typeface="Calibri"/>
              <a:cs typeface="Calibri"/>
            </a:rPr>
            <a:t>             Food</a:t>
          </a:r>
        </a:p>
      </dgm:t>
    </dgm:pt>
    <dgm:pt modelId="{9C4A5032-F57D-440E-8098-6C7122B2345D}" type="parTrans" cxnId="{0CD12B91-520E-4333-BD18-F4059B002A6F}">
      <dgm:prSet/>
      <dgm:spPr/>
      <dgm:t>
        <a:bodyPr/>
        <a:lstStyle/>
        <a:p>
          <a:endParaRPr lang="en-US"/>
        </a:p>
      </dgm:t>
    </dgm:pt>
    <dgm:pt modelId="{3CF9BE2A-B780-4FEF-A948-3D565E24425E}" type="sibTrans" cxnId="{0CD12B91-520E-4333-BD18-F4059B002A6F}">
      <dgm:prSet/>
      <dgm:spPr/>
      <dgm:t>
        <a:bodyPr/>
        <a:lstStyle/>
        <a:p>
          <a:endParaRPr lang="en-US"/>
        </a:p>
      </dgm:t>
    </dgm:pt>
    <dgm:pt modelId="{7FEF9B2F-C792-4BBF-8ACE-57ABCD0507E8}">
      <dgm:prSet phldr="0"/>
      <dgm:spPr/>
      <dgm:t>
        <a:bodyPr/>
        <a:lstStyle/>
        <a:p>
          <a:pPr algn="l" rtl="0"/>
          <a:r>
            <a:rPr lang="en-US" dirty="0">
              <a:solidFill>
                <a:schemeClr val="tx1"/>
              </a:solidFill>
              <a:latin typeface="Calibri"/>
              <a:cs typeface="Calibri"/>
            </a:rPr>
            <a:t>Case manager serves the volunteer-provided meal and shows where other food in the home is. Several days worth of food is provided.</a:t>
          </a:r>
        </a:p>
      </dgm:t>
    </dgm:pt>
    <dgm:pt modelId="{E14BED90-F9BD-44BF-BD4B-4F2057F4D58A}" type="parTrans" cxnId="{752BC0C2-425D-4BCC-AA52-7C2B777B49EA}">
      <dgm:prSet/>
      <dgm:spPr/>
      <dgm:t>
        <a:bodyPr/>
        <a:lstStyle/>
        <a:p>
          <a:endParaRPr lang="en-US"/>
        </a:p>
      </dgm:t>
    </dgm:pt>
    <dgm:pt modelId="{43DBB3A4-19F2-4EE0-9E2F-C7D1BB0EC837}" type="sibTrans" cxnId="{752BC0C2-425D-4BCC-AA52-7C2B777B49EA}">
      <dgm:prSet/>
      <dgm:spPr/>
      <dgm:t>
        <a:bodyPr/>
        <a:lstStyle/>
        <a:p>
          <a:endParaRPr lang="en-US"/>
        </a:p>
      </dgm:t>
    </dgm:pt>
    <dgm:pt modelId="{C29A4FED-98B5-4CAC-82DA-9215F9014CD9}">
      <dgm:prSet phldr="0"/>
      <dgm:spPr/>
      <dgm:t>
        <a:bodyPr/>
        <a:lstStyle/>
        <a:p>
          <a:pPr algn="l" rtl="0"/>
          <a:r>
            <a:rPr lang="en-US" dirty="0">
              <a:solidFill>
                <a:schemeClr val="bg1"/>
              </a:solidFill>
              <a:latin typeface="Calibri"/>
              <a:cs typeface="Calibri"/>
            </a:rPr>
            <a:t>      Follow-Up Plan</a:t>
          </a:r>
        </a:p>
      </dgm:t>
    </dgm:pt>
    <dgm:pt modelId="{8D57E82D-F3A4-43A3-96BB-7AF9937E67D4}" type="parTrans" cxnId="{57968996-8B7E-46B9-A283-C2A7CEAE3CA7}">
      <dgm:prSet/>
      <dgm:spPr/>
      <dgm:t>
        <a:bodyPr/>
        <a:lstStyle/>
        <a:p>
          <a:endParaRPr lang="en-US"/>
        </a:p>
      </dgm:t>
    </dgm:pt>
    <dgm:pt modelId="{4A070F68-6409-4256-A007-6A345FA456EF}" type="sibTrans" cxnId="{57968996-8B7E-46B9-A283-C2A7CEAE3CA7}">
      <dgm:prSet/>
      <dgm:spPr/>
      <dgm:t>
        <a:bodyPr/>
        <a:lstStyle/>
        <a:p>
          <a:endParaRPr lang="en-US"/>
        </a:p>
      </dgm:t>
    </dgm:pt>
    <dgm:pt modelId="{EFBAB030-682E-4CB0-820B-B07B61CFCAA3}">
      <dgm:prSet phldr="0"/>
      <dgm:spPr/>
      <dgm:t>
        <a:bodyPr/>
        <a:lstStyle/>
        <a:p>
          <a:pPr algn="l" rtl="0"/>
          <a:r>
            <a:rPr lang="en-US" dirty="0">
              <a:solidFill>
                <a:schemeClr val="tx1"/>
              </a:solidFill>
              <a:latin typeface="Calibri"/>
              <a:cs typeface="Calibri"/>
            </a:rPr>
            <a:t>Case manager tells family what time they will be returning to help the family get settled. Case manager will need to arrange transportation for the case for all appointments.</a:t>
          </a:r>
        </a:p>
      </dgm:t>
    </dgm:pt>
    <dgm:pt modelId="{86440B22-6FA1-4EB4-8A5C-E74594E60EA9}" type="parTrans" cxnId="{CD54D008-945F-4109-A9A4-BB6EBDA35BD3}">
      <dgm:prSet/>
      <dgm:spPr/>
      <dgm:t>
        <a:bodyPr/>
        <a:lstStyle/>
        <a:p>
          <a:endParaRPr lang="en-US"/>
        </a:p>
      </dgm:t>
    </dgm:pt>
    <dgm:pt modelId="{A8E453BD-A09F-42A7-A8A0-C39F85887CFD}" type="sibTrans" cxnId="{CD54D008-945F-4109-A9A4-BB6EBDA35BD3}">
      <dgm:prSet/>
      <dgm:spPr/>
      <dgm:t>
        <a:bodyPr/>
        <a:lstStyle/>
        <a:p>
          <a:endParaRPr lang="en-US"/>
        </a:p>
      </dgm:t>
    </dgm:pt>
    <dgm:pt modelId="{EE9477E6-8E6D-44B7-A150-6E1A204F344B}" type="pres">
      <dgm:prSet presAssocID="{85BDA9F2-1424-4EC7-9805-7893FCF1FCBF}" presName="Name0" presStyleCnt="0">
        <dgm:presLayoutVars>
          <dgm:dir/>
          <dgm:animLvl val="lvl"/>
          <dgm:resizeHandles/>
        </dgm:presLayoutVars>
      </dgm:prSet>
      <dgm:spPr/>
    </dgm:pt>
    <dgm:pt modelId="{69605C55-9E88-4802-A747-C67F970BF756}" type="pres">
      <dgm:prSet presAssocID="{D25266A5-386A-4370-988A-DBA8B9462320}" presName="linNode" presStyleCnt="0"/>
      <dgm:spPr/>
    </dgm:pt>
    <dgm:pt modelId="{87CC2037-3827-49CE-9ED8-FCED47C5236F}" type="pres">
      <dgm:prSet presAssocID="{D25266A5-386A-4370-988A-DBA8B9462320}" presName="parentShp" presStyleLbl="node1" presStyleIdx="0" presStyleCnt="6">
        <dgm:presLayoutVars>
          <dgm:bulletEnabled val="1"/>
        </dgm:presLayoutVars>
      </dgm:prSet>
      <dgm:spPr/>
    </dgm:pt>
    <dgm:pt modelId="{DBFED20E-4656-4EB6-94F4-A4841134E4C6}" type="pres">
      <dgm:prSet presAssocID="{D25266A5-386A-4370-988A-DBA8B9462320}" presName="childShp" presStyleLbl="bgAccFollowNode1" presStyleIdx="0" presStyleCnt="6">
        <dgm:presLayoutVars>
          <dgm:bulletEnabled val="1"/>
        </dgm:presLayoutVars>
      </dgm:prSet>
      <dgm:spPr/>
    </dgm:pt>
    <dgm:pt modelId="{D33882F0-7193-4D31-B705-55CA508255E2}" type="pres">
      <dgm:prSet presAssocID="{1379318B-A65A-4B1E-8FD9-3573616254EE}" presName="spacing" presStyleCnt="0"/>
      <dgm:spPr/>
    </dgm:pt>
    <dgm:pt modelId="{06FAF553-3324-4E4E-BC4D-0E9CC4D49AC1}" type="pres">
      <dgm:prSet presAssocID="{1E46835F-92CC-4F04-B913-F1739432E02C}" presName="linNode" presStyleCnt="0"/>
      <dgm:spPr/>
    </dgm:pt>
    <dgm:pt modelId="{0E037042-679B-47B3-B074-14EA3733CA87}" type="pres">
      <dgm:prSet presAssocID="{1E46835F-92CC-4F04-B913-F1739432E02C}" presName="parentShp" presStyleLbl="node1" presStyleIdx="1" presStyleCnt="6">
        <dgm:presLayoutVars>
          <dgm:bulletEnabled val="1"/>
        </dgm:presLayoutVars>
      </dgm:prSet>
      <dgm:spPr/>
    </dgm:pt>
    <dgm:pt modelId="{3C01A224-6001-419F-8706-7515B077E1C6}" type="pres">
      <dgm:prSet presAssocID="{1E46835F-92CC-4F04-B913-F1739432E02C}" presName="childShp" presStyleLbl="bgAccFollowNode1" presStyleIdx="1" presStyleCnt="6">
        <dgm:presLayoutVars>
          <dgm:bulletEnabled val="1"/>
        </dgm:presLayoutVars>
      </dgm:prSet>
      <dgm:spPr/>
    </dgm:pt>
    <dgm:pt modelId="{68353B05-AF0D-4173-9450-64030C6A6633}" type="pres">
      <dgm:prSet presAssocID="{9F5BC21B-7A71-4CC0-9948-66D8B6050DD2}" presName="spacing" presStyleCnt="0"/>
      <dgm:spPr/>
    </dgm:pt>
    <dgm:pt modelId="{C21DBAEB-286D-4517-8FE1-F51E4997201D}" type="pres">
      <dgm:prSet presAssocID="{421663C7-DC28-4AB6-AD5B-852425C81C98}" presName="linNode" presStyleCnt="0"/>
      <dgm:spPr/>
    </dgm:pt>
    <dgm:pt modelId="{8651EB03-C10A-42C4-99F3-1C29DB17CA75}" type="pres">
      <dgm:prSet presAssocID="{421663C7-DC28-4AB6-AD5B-852425C81C98}" presName="parentShp" presStyleLbl="node1" presStyleIdx="2" presStyleCnt="6">
        <dgm:presLayoutVars>
          <dgm:bulletEnabled val="1"/>
        </dgm:presLayoutVars>
      </dgm:prSet>
      <dgm:spPr/>
    </dgm:pt>
    <dgm:pt modelId="{BE865A53-9CAA-43FB-A628-F2346B45984C}" type="pres">
      <dgm:prSet presAssocID="{421663C7-DC28-4AB6-AD5B-852425C81C98}" presName="childShp" presStyleLbl="bgAccFollowNode1" presStyleIdx="2" presStyleCnt="6">
        <dgm:presLayoutVars>
          <dgm:bulletEnabled val="1"/>
        </dgm:presLayoutVars>
      </dgm:prSet>
      <dgm:spPr/>
    </dgm:pt>
    <dgm:pt modelId="{34387A60-B85C-47C6-A680-B9FA76EB9A48}" type="pres">
      <dgm:prSet presAssocID="{9678263E-33E8-43F5-AD55-C0205B3FE676}" presName="spacing" presStyleCnt="0"/>
      <dgm:spPr/>
    </dgm:pt>
    <dgm:pt modelId="{823BFA4F-1377-44E9-BA48-3C69BA210323}" type="pres">
      <dgm:prSet presAssocID="{CA4B84B9-4812-4E26-81C1-6F40852DDFFA}" presName="linNode" presStyleCnt="0"/>
      <dgm:spPr/>
    </dgm:pt>
    <dgm:pt modelId="{4B804EC0-F39F-4977-94CD-DE6EAED8C983}" type="pres">
      <dgm:prSet presAssocID="{CA4B84B9-4812-4E26-81C1-6F40852DDFFA}" presName="parentShp" presStyleLbl="node1" presStyleIdx="3" presStyleCnt="6">
        <dgm:presLayoutVars>
          <dgm:bulletEnabled val="1"/>
        </dgm:presLayoutVars>
      </dgm:prSet>
      <dgm:spPr/>
    </dgm:pt>
    <dgm:pt modelId="{10D80A0E-D46F-4430-AA6D-916118104ABF}" type="pres">
      <dgm:prSet presAssocID="{CA4B84B9-4812-4E26-81C1-6F40852DDFFA}" presName="childShp" presStyleLbl="bgAccFollowNode1" presStyleIdx="3" presStyleCnt="6">
        <dgm:presLayoutVars>
          <dgm:bulletEnabled val="1"/>
        </dgm:presLayoutVars>
      </dgm:prSet>
      <dgm:spPr/>
    </dgm:pt>
    <dgm:pt modelId="{C58A5D7D-D2FD-43D3-A312-D1B68C3DFBBB}" type="pres">
      <dgm:prSet presAssocID="{0255D5D2-252C-4E47-AC14-4B5E664D8B03}" presName="spacing" presStyleCnt="0"/>
      <dgm:spPr/>
    </dgm:pt>
    <dgm:pt modelId="{841606E1-6F48-469D-BFEC-A2C353894B96}" type="pres">
      <dgm:prSet presAssocID="{67B6365F-0EFF-450E-A767-DC166857BFF8}" presName="linNode" presStyleCnt="0"/>
      <dgm:spPr/>
    </dgm:pt>
    <dgm:pt modelId="{8DBCE024-E6D9-4DD9-8D5D-61FEDFC82E13}" type="pres">
      <dgm:prSet presAssocID="{67B6365F-0EFF-450E-A767-DC166857BFF8}" presName="parentShp" presStyleLbl="node1" presStyleIdx="4" presStyleCnt="6">
        <dgm:presLayoutVars>
          <dgm:bulletEnabled val="1"/>
        </dgm:presLayoutVars>
      </dgm:prSet>
      <dgm:spPr/>
    </dgm:pt>
    <dgm:pt modelId="{F53E1566-DE87-42C4-9956-20B208D8F78C}" type="pres">
      <dgm:prSet presAssocID="{67B6365F-0EFF-450E-A767-DC166857BFF8}" presName="childShp" presStyleLbl="bgAccFollowNode1" presStyleIdx="4" presStyleCnt="6">
        <dgm:presLayoutVars>
          <dgm:bulletEnabled val="1"/>
        </dgm:presLayoutVars>
      </dgm:prSet>
      <dgm:spPr/>
    </dgm:pt>
    <dgm:pt modelId="{F1E82DEB-E42A-46B0-B485-F9E99C5ED27B}" type="pres">
      <dgm:prSet presAssocID="{3CF9BE2A-B780-4FEF-A948-3D565E24425E}" presName="spacing" presStyleCnt="0"/>
      <dgm:spPr/>
    </dgm:pt>
    <dgm:pt modelId="{E8171FB4-069A-471E-A717-070152BE1164}" type="pres">
      <dgm:prSet presAssocID="{C29A4FED-98B5-4CAC-82DA-9215F9014CD9}" presName="linNode" presStyleCnt="0"/>
      <dgm:spPr/>
    </dgm:pt>
    <dgm:pt modelId="{484EB6D3-1E98-4BFC-A6B3-2FD8721E1A14}" type="pres">
      <dgm:prSet presAssocID="{C29A4FED-98B5-4CAC-82DA-9215F9014CD9}" presName="parentShp" presStyleLbl="node1" presStyleIdx="5" presStyleCnt="6">
        <dgm:presLayoutVars>
          <dgm:bulletEnabled val="1"/>
        </dgm:presLayoutVars>
      </dgm:prSet>
      <dgm:spPr/>
    </dgm:pt>
    <dgm:pt modelId="{A8B3BAB8-4FF7-46EE-B352-FE77A5754E11}" type="pres">
      <dgm:prSet presAssocID="{C29A4FED-98B5-4CAC-82DA-9215F9014CD9}" presName="childShp" presStyleLbl="bgAccFollowNode1" presStyleIdx="5" presStyleCnt="6">
        <dgm:presLayoutVars>
          <dgm:bulletEnabled val="1"/>
        </dgm:presLayoutVars>
      </dgm:prSet>
      <dgm:spPr/>
    </dgm:pt>
  </dgm:ptLst>
  <dgm:cxnLst>
    <dgm:cxn modelId="{CD54D008-945F-4109-A9A4-BB6EBDA35BD3}" srcId="{C29A4FED-98B5-4CAC-82DA-9215F9014CD9}" destId="{EFBAB030-682E-4CB0-820B-B07B61CFCAA3}" srcOrd="0" destOrd="0" parTransId="{86440B22-6FA1-4EB4-8A5C-E74594E60EA9}" sibTransId="{A8E453BD-A09F-42A7-A8A0-C39F85887CFD}"/>
    <dgm:cxn modelId="{59E66C0D-07AA-41E6-94D3-37DA49FF7B85}" srcId="{D25266A5-386A-4370-988A-DBA8B9462320}" destId="{88D22E3F-4F8B-43EF-A1E6-DB73E2A3DF36}" srcOrd="0" destOrd="0" parTransId="{4C58CC50-E45A-4CCD-B7B6-26DC44F9B3E4}" sibTransId="{AF7F7952-53F7-4B46-98E6-42260EBF735E}"/>
    <dgm:cxn modelId="{FAE7A513-93F2-4555-A50A-24207E500E6E}" type="presOf" srcId="{D25266A5-386A-4370-988A-DBA8B9462320}" destId="{87CC2037-3827-49CE-9ED8-FCED47C5236F}" srcOrd="0" destOrd="0" presId="urn:microsoft.com/office/officeart/2005/8/layout/vList6"/>
    <dgm:cxn modelId="{B3A2D714-7398-42AA-A3BB-140FC69CB794}" type="presOf" srcId="{41265BEB-A8C5-4367-B839-EA430BEB06A6}" destId="{3C01A224-6001-419F-8706-7515B077E1C6}" srcOrd="0" destOrd="0" presId="urn:microsoft.com/office/officeart/2005/8/layout/vList6"/>
    <dgm:cxn modelId="{1F6F4931-3E61-4F78-840A-5460E38C207A}" srcId="{85BDA9F2-1424-4EC7-9805-7893FCF1FCBF}" destId="{1E46835F-92CC-4F04-B913-F1739432E02C}" srcOrd="1" destOrd="0" parTransId="{0758768B-41D7-4539-93A9-EA46AFC66B5C}" sibTransId="{9F5BC21B-7A71-4CC0-9948-66D8B6050DD2}"/>
    <dgm:cxn modelId="{FA94D43B-0653-45BF-AB26-AB719D23F52D}" srcId="{85BDA9F2-1424-4EC7-9805-7893FCF1FCBF}" destId="{D25266A5-386A-4370-988A-DBA8B9462320}" srcOrd="0" destOrd="0" parTransId="{4A536829-B26F-4D15-BDD5-A27C677F6B16}" sibTransId="{1379318B-A65A-4B1E-8FD9-3573616254EE}"/>
    <dgm:cxn modelId="{B2AA1748-B46C-4D11-AB19-F55725DD27CF}" srcId="{CA4B84B9-4812-4E26-81C1-6F40852DDFFA}" destId="{EBB06EB4-627D-49EF-AD14-74A9D58B0AAE}" srcOrd="0" destOrd="0" parTransId="{0C2176D3-599A-4D08-B05C-018F7DCD7FAA}" sibTransId="{F2F4DE0A-5B5D-4DD6-8E52-4557FA89A362}"/>
    <dgm:cxn modelId="{F1E31768-97B4-4666-BFCC-3056C64D6D1A}" type="presOf" srcId="{1E46835F-92CC-4F04-B913-F1739432E02C}" destId="{0E037042-679B-47B3-B074-14EA3733CA87}" srcOrd="0" destOrd="0" presId="urn:microsoft.com/office/officeart/2005/8/layout/vList6"/>
    <dgm:cxn modelId="{024C1749-B8B4-49D9-8F97-40BB25570498}" type="presOf" srcId="{EBB06EB4-627D-49EF-AD14-74A9D58B0AAE}" destId="{10D80A0E-D46F-4430-AA6D-916118104ABF}" srcOrd="0" destOrd="0" presId="urn:microsoft.com/office/officeart/2005/8/layout/vList6"/>
    <dgm:cxn modelId="{E073266C-F9FE-4485-9732-59234F2C66F3}" type="presOf" srcId="{7FEF9B2F-C792-4BBF-8ACE-57ABCD0507E8}" destId="{F53E1566-DE87-42C4-9956-20B208D8F78C}" srcOrd="0" destOrd="0" presId="urn:microsoft.com/office/officeart/2005/8/layout/vList6"/>
    <dgm:cxn modelId="{36E08C83-C10F-49A2-A5D1-C72E9DA3F974}" type="presOf" srcId="{EFBAB030-682E-4CB0-820B-B07B61CFCAA3}" destId="{A8B3BAB8-4FF7-46EE-B352-FE77A5754E11}" srcOrd="0" destOrd="0" presId="urn:microsoft.com/office/officeart/2005/8/layout/vList6"/>
    <dgm:cxn modelId="{049CA68A-4E5F-4CE7-B60B-E76988490C11}" type="presOf" srcId="{67B6365F-0EFF-450E-A767-DC166857BFF8}" destId="{8DBCE024-E6D9-4DD9-8D5D-61FEDFC82E13}" srcOrd="0" destOrd="0" presId="urn:microsoft.com/office/officeart/2005/8/layout/vList6"/>
    <dgm:cxn modelId="{F9F40E8E-9060-4016-B515-7CA192C3A58A}" srcId="{85BDA9F2-1424-4EC7-9805-7893FCF1FCBF}" destId="{CA4B84B9-4812-4E26-81C1-6F40852DDFFA}" srcOrd="3" destOrd="0" parTransId="{C11DA7F8-FCD6-4C64-AC81-51F23321CC75}" sibTransId="{0255D5D2-252C-4E47-AC14-4B5E664D8B03}"/>
    <dgm:cxn modelId="{DB9D088F-60BC-47B9-B7A7-6E07A8E1F0FE}" type="presOf" srcId="{C29A4FED-98B5-4CAC-82DA-9215F9014CD9}" destId="{484EB6D3-1E98-4BFC-A6B3-2FD8721E1A14}" srcOrd="0" destOrd="0" presId="urn:microsoft.com/office/officeart/2005/8/layout/vList6"/>
    <dgm:cxn modelId="{BFA9C590-237A-43F7-87AB-5C5CE673CE49}" type="presOf" srcId="{88D22E3F-4F8B-43EF-A1E6-DB73E2A3DF36}" destId="{DBFED20E-4656-4EB6-94F4-A4841134E4C6}" srcOrd="0" destOrd="0" presId="urn:microsoft.com/office/officeart/2005/8/layout/vList6"/>
    <dgm:cxn modelId="{0CD12B91-520E-4333-BD18-F4059B002A6F}" srcId="{85BDA9F2-1424-4EC7-9805-7893FCF1FCBF}" destId="{67B6365F-0EFF-450E-A767-DC166857BFF8}" srcOrd="4" destOrd="0" parTransId="{9C4A5032-F57D-440E-8098-6C7122B2345D}" sibTransId="{3CF9BE2A-B780-4FEF-A948-3D565E24425E}"/>
    <dgm:cxn modelId="{57968996-8B7E-46B9-A283-C2A7CEAE3CA7}" srcId="{85BDA9F2-1424-4EC7-9805-7893FCF1FCBF}" destId="{C29A4FED-98B5-4CAC-82DA-9215F9014CD9}" srcOrd="5" destOrd="0" parTransId="{8D57E82D-F3A4-43A3-96BB-7AF9937E67D4}" sibTransId="{4A070F68-6409-4256-A007-6A345FA456EF}"/>
    <dgm:cxn modelId="{3995C698-DE90-48AE-8740-20C9CB5DEFDB}" type="presOf" srcId="{CA4B84B9-4812-4E26-81C1-6F40852DDFFA}" destId="{4B804EC0-F39F-4977-94CD-DE6EAED8C983}" srcOrd="0" destOrd="0" presId="urn:microsoft.com/office/officeart/2005/8/layout/vList6"/>
    <dgm:cxn modelId="{29EF24A2-2E25-4CDC-8C12-8131055E5F7C}" srcId="{85BDA9F2-1424-4EC7-9805-7893FCF1FCBF}" destId="{421663C7-DC28-4AB6-AD5B-852425C81C98}" srcOrd="2" destOrd="0" parTransId="{71BEAF77-F470-4556-8C50-9F3CA1CB4617}" sibTransId="{9678263E-33E8-43F5-AD55-C0205B3FE676}"/>
    <dgm:cxn modelId="{271E25BE-0A60-43FA-9A82-0F5C887AE8BA}" type="presOf" srcId="{421663C7-DC28-4AB6-AD5B-852425C81C98}" destId="{8651EB03-C10A-42C4-99F3-1C29DB17CA75}" srcOrd="0" destOrd="0" presId="urn:microsoft.com/office/officeart/2005/8/layout/vList6"/>
    <dgm:cxn modelId="{D73A8EC1-7AEC-43F7-9D98-11BF98F2E6EB}" type="presOf" srcId="{85BDA9F2-1424-4EC7-9805-7893FCF1FCBF}" destId="{EE9477E6-8E6D-44B7-A150-6E1A204F344B}" srcOrd="0" destOrd="0" presId="urn:microsoft.com/office/officeart/2005/8/layout/vList6"/>
    <dgm:cxn modelId="{752BC0C2-425D-4BCC-AA52-7C2B777B49EA}" srcId="{67B6365F-0EFF-450E-A767-DC166857BFF8}" destId="{7FEF9B2F-C792-4BBF-8ACE-57ABCD0507E8}" srcOrd="0" destOrd="0" parTransId="{E14BED90-F9BD-44BF-BD4B-4F2057F4D58A}" sibTransId="{43DBB3A4-19F2-4EE0-9E2F-C7D1BB0EC837}"/>
    <dgm:cxn modelId="{C3AB47F9-5635-40DC-B46E-33C44048C89E}" srcId="{1E46835F-92CC-4F04-B913-F1739432E02C}" destId="{41265BEB-A8C5-4367-B839-EA430BEB06A6}" srcOrd="0" destOrd="0" parTransId="{C5C20BFD-0D25-468B-AA4C-EA3B5DD0C485}" sibTransId="{7742AB02-F795-47B9-8279-1086EF7D5745}"/>
    <dgm:cxn modelId="{EE7C09FA-BCD4-4CF4-9935-E8F412356573}" type="presOf" srcId="{ACFCFCA7-E721-426B-B527-A9AB145A1CBC}" destId="{BE865A53-9CAA-43FB-A628-F2346B45984C}" srcOrd="0" destOrd="0" presId="urn:microsoft.com/office/officeart/2005/8/layout/vList6"/>
    <dgm:cxn modelId="{5A4055FC-4E5F-4D16-8295-3BD58E179EEA}" srcId="{421663C7-DC28-4AB6-AD5B-852425C81C98}" destId="{ACFCFCA7-E721-426B-B527-A9AB145A1CBC}" srcOrd="0" destOrd="0" parTransId="{49E4ACE4-2DC0-4B7A-A9EA-9986E5C02B0B}" sibTransId="{28845B96-9C73-4B40-80F5-4B405F08735D}"/>
    <dgm:cxn modelId="{BFFEE756-0A7D-4C08-B96C-8C997B042A67}" type="presParOf" srcId="{EE9477E6-8E6D-44B7-A150-6E1A204F344B}" destId="{69605C55-9E88-4802-A747-C67F970BF756}" srcOrd="0" destOrd="0" presId="urn:microsoft.com/office/officeart/2005/8/layout/vList6"/>
    <dgm:cxn modelId="{1E7FB3DF-7682-496C-B1A1-2ABDAE78101F}" type="presParOf" srcId="{69605C55-9E88-4802-A747-C67F970BF756}" destId="{87CC2037-3827-49CE-9ED8-FCED47C5236F}" srcOrd="0" destOrd="0" presId="urn:microsoft.com/office/officeart/2005/8/layout/vList6"/>
    <dgm:cxn modelId="{7014D8EA-9416-49D5-86DF-EBC36E07002E}" type="presParOf" srcId="{69605C55-9E88-4802-A747-C67F970BF756}" destId="{DBFED20E-4656-4EB6-94F4-A4841134E4C6}" srcOrd="1" destOrd="0" presId="urn:microsoft.com/office/officeart/2005/8/layout/vList6"/>
    <dgm:cxn modelId="{3B1BB4A0-344C-473D-AF29-757666AFA3DD}" type="presParOf" srcId="{EE9477E6-8E6D-44B7-A150-6E1A204F344B}" destId="{D33882F0-7193-4D31-B705-55CA508255E2}" srcOrd="1" destOrd="0" presId="urn:microsoft.com/office/officeart/2005/8/layout/vList6"/>
    <dgm:cxn modelId="{3D85F1DF-A3AB-4B80-8966-E5955267ABD5}" type="presParOf" srcId="{EE9477E6-8E6D-44B7-A150-6E1A204F344B}" destId="{06FAF553-3324-4E4E-BC4D-0E9CC4D49AC1}" srcOrd="2" destOrd="0" presId="urn:microsoft.com/office/officeart/2005/8/layout/vList6"/>
    <dgm:cxn modelId="{690E1307-7211-448A-A280-DB77B5ECB954}" type="presParOf" srcId="{06FAF553-3324-4E4E-BC4D-0E9CC4D49AC1}" destId="{0E037042-679B-47B3-B074-14EA3733CA87}" srcOrd="0" destOrd="0" presId="urn:microsoft.com/office/officeart/2005/8/layout/vList6"/>
    <dgm:cxn modelId="{7729051F-F5E1-433C-ADFE-A45E86B41102}" type="presParOf" srcId="{06FAF553-3324-4E4E-BC4D-0E9CC4D49AC1}" destId="{3C01A224-6001-419F-8706-7515B077E1C6}" srcOrd="1" destOrd="0" presId="urn:microsoft.com/office/officeart/2005/8/layout/vList6"/>
    <dgm:cxn modelId="{50622E7E-23CF-4CDC-A98B-56A12CA0DC29}" type="presParOf" srcId="{EE9477E6-8E6D-44B7-A150-6E1A204F344B}" destId="{68353B05-AF0D-4173-9450-64030C6A6633}" srcOrd="3" destOrd="0" presId="urn:microsoft.com/office/officeart/2005/8/layout/vList6"/>
    <dgm:cxn modelId="{FF05CDDB-517E-4A41-80F1-183BBC6C6D2C}" type="presParOf" srcId="{EE9477E6-8E6D-44B7-A150-6E1A204F344B}" destId="{C21DBAEB-286D-4517-8FE1-F51E4997201D}" srcOrd="4" destOrd="0" presId="urn:microsoft.com/office/officeart/2005/8/layout/vList6"/>
    <dgm:cxn modelId="{ECE5A0B8-A1E9-4B16-A3C6-63818692E486}" type="presParOf" srcId="{C21DBAEB-286D-4517-8FE1-F51E4997201D}" destId="{8651EB03-C10A-42C4-99F3-1C29DB17CA75}" srcOrd="0" destOrd="0" presId="urn:microsoft.com/office/officeart/2005/8/layout/vList6"/>
    <dgm:cxn modelId="{169019EA-6718-45EC-A16D-702315483E79}" type="presParOf" srcId="{C21DBAEB-286D-4517-8FE1-F51E4997201D}" destId="{BE865A53-9CAA-43FB-A628-F2346B45984C}" srcOrd="1" destOrd="0" presId="urn:microsoft.com/office/officeart/2005/8/layout/vList6"/>
    <dgm:cxn modelId="{AACDECF5-10B6-4C33-A9AF-A9D4C3842D4A}" type="presParOf" srcId="{EE9477E6-8E6D-44B7-A150-6E1A204F344B}" destId="{34387A60-B85C-47C6-A680-B9FA76EB9A48}" srcOrd="5" destOrd="0" presId="urn:microsoft.com/office/officeart/2005/8/layout/vList6"/>
    <dgm:cxn modelId="{CD538028-0CED-4350-952E-25B9483373E8}" type="presParOf" srcId="{EE9477E6-8E6D-44B7-A150-6E1A204F344B}" destId="{823BFA4F-1377-44E9-BA48-3C69BA210323}" srcOrd="6" destOrd="0" presId="urn:microsoft.com/office/officeart/2005/8/layout/vList6"/>
    <dgm:cxn modelId="{EFED365A-40E2-4E4C-AD24-6AC6A4FC6299}" type="presParOf" srcId="{823BFA4F-1377-44E9-BA48-3C69BA210323}" destId="{4B804EC0-F39F-4977-94CD-DE6EAED8C983}" srcOrd="0" destOrd="0" presId="urn:microsoft.com/office/officeart/2005/8/layout/vList6"/>
    <dgm:cxn modelId="{1040DB58-7AB3-4E6E-94B5-EBDBFB6F26FA}" type="presParOf" srcId="{823BFA4F-1377-44E9-BA48-3C69BA210323}" destId="{10D80A0E-D46F-4430-AA6D-916118104ABF}" srcOrd="1" destOrd="0" presId="urn:microsoft.com/office/officeart/2005/8/layout/vList6"/>
    <dgm:cxn modelId="{4F1BBCD5-40B9-4DB5-A25B-C430F1F4838D}" type="presParOf" srcId="{EE9477E6-8E6D-44B7-A150-6E1A204F344B}" destId="{C58A5D7D-D2FD-43D3-A312-D1B68C3DFBBB}" srcOrd="7" destOrd="0" presId="urn:microsoft.com/office/officeart/2005/8/layout/vList6"/>
    <dgm:cxn modelId="{364633FC-121D-43B4-8240-B2FBBA4BCB8C}" type="presParOf" srcId="{EE9477E6-8E6D-44B7-A150-6E1A204F344B}" destId="{841606E1-6F48-469D-BFEC-A2C353894B96}" srcOrd="8" destOrd="0" presId="urn:microsoft.com/office/officeart/2005/8/layout/vList6"/>
    <dgm:cxn modelId="{D6FD0B37-AAED-4ADB-A7D2-ACC638270ED7}" type="presParOf" srcId="{841606E1-6F48-469D-BFEC-A2C353894B96}" destId="{8DBCE024-E6D9-4DD9-8D5D-61FEDFC82E13}" srcOrd="0" destOrd="0" presId="urn:microsoft.com/office/officeart/2005/8/layout/vList6"/>
    <dgm:cxn modelId="{A54628DB-689E-425E-866C-29DC3D45E165}" type="presParOf" srcId="{841606E1-6F48-469D-BFEC-A2C353894B96}" destId="{F53E1566-DE87-42C4-9956-20B208D8F78C}" srcOrd="1" destOrd="0" presId="urn:microsoft.com/office/officeart/2005/8/layout/vList6"/>
    <dgm:cxn modelId="{4FAAA47D-3FD4-4965-A004-3256CE14659C}" type="presParOf" srcId="{EE9477E6-8E6D-44B7-A150-6E1A204F344B}" destId="{F1E82DEB-E42A-46B0-B485-F9E99C5ED27B}" srcOrd="9" destOrd="0" presId="urn:microsoft.com/office/officeart/2005/8/layout/vList6"/>
    <dgm:cxn modelId="{8D06CF1C-8091-48F4-9866-46CDB74ECE42}" type="presParOf" srcId="{EE9477E6-8E6D-44B7-A150-6E1A204F344B}" destId="{E8171FB4-069A-471E-A717-070152BE1164}" srcOrd="10" destOrd="0" presId="urn:microsoft.com/office/officeart/2005/8/layout/vList6"/>
    <dgm:cxn modelId="{0B9B3B9F-28B9-4A04-AAFC-544DCEE38196}" type="presParOf" srcId="{E8171FB4-069A-471E-A717-070152BE1164}" destId="{484EB6D3-1E98-4BFC-A6B3-2FD8721E1A14}" srcOrd="0" destOrd="0" presId="urn:microsoft.com/office/officeart/2005/8/layout/vList6"/>
    <dgm:cxn modelId="{BD05B436-E898-499E-8BA1-08068C83B56A}" type="presParOf" srcId="{E8171FB4-069A-471E-A717-070152BE1164}" destId="{A8B3BAB8-4FF7-46EE-B352-FE77A5754E11}"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318B437-E499-4F79-972E-E90734E00912}"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A16CD702-0498-4F86-BED8-F4946EC541AB}">
      <dgm:prSet phldrT="[Text]" phldr="0"/>
      <dgm:spPr/>
      <dgm:t>
        <a:bodyPr/>
        <a:lstStyle/>
        <a:p>
          <a:pPr rtl="0"/>
          <a:r>
            <a:rPr lang="en-US" dirty="0">
              <a:latin typeface="Calibri"/>
              <a:cs typeface="Calibri"/>
            </a:rPr>
            <a:t>Cash Assistance</a:t>
          </a:r>
        </a:p>
      </dgm:t>
    </dgm:pt>
    <dgm:pt modelId="{D2635EFD-673B-49AA-B385-463540FCC9E2}" type="parTrans" cxnId="{A1A93E0D-1969-4CA8-A1F1-912273297237}">
      <dgm:prSet/>
      <dgm:spPr/>
      <dgm:t>
        <a:bodyPr/>
        <a:lstStyle/>
        <a:p>
          <a:endParaRPr lang="en-US"/>
        </a:p>
      </dgm:t>
    </dgm:pt>
    <dgm:pt modelId="{85EEC616-D8A8-4D18-9517-D248AC92B5D3}" type="sibTrans" cxnId="{A1A93E0D-1969-4CA8-A1F1-912273297237}">
      <dgm:prSet/>
      <dgm:spPr/>
      <dgm:t>
        <a:bodyPr/>
        <a:lstStyle/>
        <a:p>
          <a:endParaRPr lang="en-US"/>
        </a:p>
      </dgm:t>
    </dgm:pt>
    <dgm:pt modelId="{72201CE2-D947-4C45-915B-F4FC9EA97F72}">
      <dgm:prSet phldrT="[Text]" phldr="0"/>
      <dgm:spPr/>
      <dgm:t>
        <a:bodyPr/>
        <a:lstStyle/>
        <a:p>
          <a:pPr algn="l" rtl="0"/>
          <a:r>
            <a:rPr lang="en-US" b="1" dirty="0">
              <a:latin typeface="Calibri"/>
              <a:cs typeface="Calibri"/>
            </a:rPr>
            <a:t>Temporary Assistance for Needy Families (TANF): </a:t>
          </a:r>
          <a:r>
            <a:rPr lang="en-US" b="0" dirty="0">
              <a:latin typeface="Calibri"/>
              <a:cs typeface="Calibri"/>
            </a:rPr>
            <a:t>financial assistance for low- income families with children </a:t>
          </a:r>
          <a:r>
            <a:rPr lang="en-US" b="0" dirty="0">
              <a:latin typeface="Calibri"/>
              <a:cs typeface="Calibri"/>
              <a:hlinkClick xmlns:r="http://schemas.openxmlformats.org/officeDocument/2006/relationships" r:id="rId1"/>
            </a:rPr>
            <a:t>(TANF State Directory)</a:t>
          </a:r>
          <a:endParaRPr lang="en-US" b="0" dirty="0">
            <a:latin typeface="Calibri"/>
            <a:cs typeface="Calibri"/>
          </a:endParaRPr>
        </a:p>
      </dgm:t>
    </dgm:pt>
    <dgm:pt modelId="{5C959C88-1DCD-4B3B-85CA-0581B4F27C3B}" type="parTrans" cxnId="{F027E5F8-7989-4050-8A6B-D20DBE0AF794}">
      <dgm:prSet/>
      <dgm:spPr/>
      <dgm:t>
        <a:bodyPr/>
        <a:lstStyle/>
        <a:p>
          <a:endParaRPr lang="en-US"/>
        </a:p>
      </dgm:t>
    </dgm:pt>
    <dgm:pt modelId="{D86AFDD0-A395-435E-B59B-0E9AE931FA5D}" type="sibTrans" cxnId="{F027E5F8-7989-4050-8A6B-D20DBE0AF794}">
      <dgm:prSet/>
      <dgm:spPr/>
      <dgm:t>
        <a:bodyPr/>
        <a:lstStyle/>
        <a:p>
          <a:endParaRPr lang="en-US"/>
        </a:p>
      </dgm:t>
    </dgm:pt>
    <dgm:pt modelId="{5097E413-5E2C-4543-9D63-18F423EFD5C5}">
      <dgm:prSet phldrT="[Text]" phldr="0"/>
      <dgm:spPr/>
      <dgm:t>
        <a:bodyPr/>
        <a:lstStyle/>
        <a:p>
          <a:pPr rtl="0"/>
          <a:r>
            <a:rPr lang="en-US" dirty="0">
              <a:latin typeface="Calibri"/>
              <a:cs typeface="Calibri"/>
            </a:rPr>
            <a:t>Food Stamps</a:t>
          </a:r>
        </a:p>
      </dgm:t>
    </dgm:pt>
    <dgm:pt modelId="{5FCD087C-DC7C-45B9-8101-C1606E91DFD7}" type="parTrans" cxnId="{C2D12DDD-F6C3-4A8E-91F4-4C5D4544A4CA}">
      <dgm:prSet/>
      <dgm:spPr/>
      <dgm:t>
        <a:bodyPr/>
        <a:lstStyle/>
        <a:p>
          <a:endParaRPr lang="en-US"/>
        </a:p>
      </dgm:t>
    </dgm:pt>
    <dgm:pt modelId="{5CF109F2-849D-43E2-967B-DFF6DF8CE107}" type="sibTrans" cxnId="{C2D12DDD-F6C3-4A8E-91F4-4C5D4544A4CA}">
      <dgm:prSet/>
      <dgm:spPr/>
      <dgm:t>
        <a:bodyPr/>
        <a:lstStyle/>
        <a:p>
          <a:endParaRPr lang="en-US"/>
        </a:p>
      </dgm:t>
    </dgm:pt>
    <dgm:pt modelId="{4F6D51D4-77E2-44FA-A55D-37CF0361024A}">
      <dgm:prSet phldrT="[Text]" phldr="0"/>
      <dgm:spPr/>
      <dgm:t>
        <a:bodyPr/>
        <a:lstStyle/>
        <a:p>
          <a:pPr rtl="0"/>
          <a:r>
            <a:rPr lang="en-US" dirty="0">
              <a:latin typeface="Calibri"/>
              <a:cs typeface="Calibri"/>
            </a:rPr>
            <a:t> </a:t>
          </a:r>
          <a:r>
            <a:rPr lang="en-US" b="1" dirty="0">
              <a:latin typeface="Calibri"/>
              <a:cs typeface="Calibri"/>
            </a:rPr>
            <a:t>Supplemental Nutritional Assistance Program (SNAP): </a:t>
          </a:r>
          <a:r>
            <a:rPr lang="en-US" b="0" dirty="0">
              <a:latin typeface="Calibri"/>
              <a:cs typeface="Calibri"/>
            </a:rPr>
            <a:t>funds for food purchases for low-income households </a:t>
          </a:r>
          <a:r>
            <a:rPr lang="en-US" b="0" dirty="0">
              <a:latin typeface="Calibri"/>
              <a:cs typeface="Calibri"/>
              <a:hlinkClick xmlns:r="http://schemas.openxmlformats.org/officeDocument/2006/relationships" r:id="rId2"/>
            </a:rPr>
            <a:t>(SNAP</a:t>
          </a:r>
          <a:r>
            <a:rPr lang="en-US" dirty="0">
              <a:latin typeface="Calibri"/>
              <a:cs typeface="Calibri"/>
              <a:hlinkClick xmlns:r="http://schemas.openxmlformats.org/officeDocument/2006/relationships" r:id="rId2"/>
            </a:rPr>
            <a:t> State Directory</a:t>
          </a:r>
          <a:r>
            <a:rPr lang="en-US" b="0" dirty="0">
              <a:latin typeface="Calibri"/>
              <a:cs typeface="Calibri"/>
              <a:hlinkClick xmlns:r="http://schemas.openxmlformats.org/officeDocument/2006/relationships" r:id="rId2"/>
            </a:rPr>
            <a:t>)</a:t>
          </a:r>
          <a:endParaRPr lang="en-US" b="0" dirty="0">
            <a:latin typeface="Calibri"/>
            <a:cs typeface="Calibri"/>
          </a:endParaRPr>
        </a:p>
      </dgm:t>
    </dgm:pt>
    <dgm:pt modelId="{9904E726-6847-408B-9BFF-FBEFD0BAFAEA}" type="parTrans" cxnId="{752944FB-A198-48E2-B551-CCD372E1C432}">
      <dgm:prSet/>
      <dgm:spPr/>
      <dgm:t>
        <a:bodyPr/>
        <a:lstStyle/>
        <a:p>
          <a:endParaRPr lang="en-US"/>
        </a:p>
      </dgm:t>
    </dgm:pt>
    <dgm:pt modelId="{64AF6D97-1619-4F3B-A413-9F441B4CEEB7}" type="sibTrans" cxnId="{752944FB-A198-48E2-B551-CCD372E1C432}">
      <dgm:prSet/>
      <dgm:spPr/>
      <dgm:t>
        <a:bodyPr/>
        <a:lstStyle/>
        <a:p>
          <a:endParaRPr lang="en-US"/>
        </a:p>
      </dgm:t>
    </dgm:pt>
    <dgm:pt modelId="{ADCAAEA6-6A32-4F6B-984D-C1FBE9F6E206}">
      <dgm:prSet phldrT="[Text]" phldr="0"/>
      <dgm:spPr/>
      <dgm:t>
        <a:bodyPr/>
        <a:lstStyle/>
        <a:p>
          <a:pPr rtl="0"/>
          <a:r>
            <a:rPr lang="en-US" dirty="0">
              <a:latin typeface="Calibri"/>
              <a:cs typeface="Calibri"/>
            </a:rPr>
            <a:t>Medical Assistance</a:t>
          </a:r>
        </a:p>
      </dgm:t>
    </dgm:pt>
    <dgm:pt modelId="{276638BE-9641-4C35-87CB-25038ED84B51}" type="parTrans" cxnId="{8F697811-0001-4AA2-88D7-106B3EA91020}">
      <dgm:prSet/>
      <dgm:spPr/>
      <dgm:t>
        <a:bodyPr/>
        <a:lstStyle/>
        <a:p>
          <a:endParaRPr lang="en-US"/>
        </a:p>
      </dgm:t>
    </dgm:pt>
    <dgm:pt modelId="{E2E93F3A-851D-4FDA-A668-0D8ADF2B8A53}" type="sibTrans" cxnId="{8F697811-0001-4AA2-88D7-106B3EA91020}">
      <dgm:prSet/>
      <dgm:spPr/>
      <dgm:t>
        <a:bodyPr/>
        <a:lstStyle/>
        <a:p>
          <a:endParaRPr lang="en-US"/>
        </a:p>
      </dgm:t>
    </dgm:pt>
    <dgm:pt modelId="{2CF229ED-ADCA-433D-9ABE-CB38B0C1FCC6}">
      <dgm:prSet phldrT="[Text]" phldr="0"/>
      <dgm:spPr/>
      <dgm:t>
        <a:bodyPr/>
        <a:lstStyle/>
        <a:p>
          <a:pPr rtl="0"/>
          <a:r>
            <a:rPr lang="en-US" b="1" dirty="0">
              <a:latin typeface="Calibri"/>
              <a:cs typeface="Calibri"/>
            </a:rPr>
            <a:t>Medicaid: </a:t>
          </a:r>
          <a:r>
            <a:rPr lang="en-US" dirty="0">
              <a:latin typeface="Calibri"/>
              <a:cs typeface="Calibri"/>
            </a:rPr>
            <a:t>health coverage for low-income adults, children, pregnant women, and people with disabilities </a:t>
          </a:r>
          <a:r>
            <a:rPr lang="en-US" dirty="0">
              <a:latin typeface="Calibri"/>
              <a:cs typeface="Calibri"/>
              <a:hlinkClick xmlns:r="http://schemas.openxmlformats.org/officeDocument/2006/relationships" r:id="rId3"/>
            </a:rPr>
            <a:t>(Medicaid State Directory)</a:t>
          </a:r>
          <a:endParaRPr lang="en-US" dirty="0">
            <a:latin typeface="Calibri"/>
            <a:cs typeface="Calibri"/>
          </a:endParaRPr>
        </a:p>
      </dgm:t>
    </dgm:pt>
    <dgm:pt modelId="{C945EE95-9BF2-4E25-A28C-5FE374A811AA}" type="parTrans" cxnId="{C1767B63-CF3A-40FE-BE50-8E9826F1141D}">
      <dgm:prSet/>
      <dgm:spPr/>
      <dgm:t>
        <a:bodyPr/>
        <a:lstStyle/>
        <a:p>
          <a:endParaRPr lang="en-US"/>
        </a:p>
      </dgm:t>
    </dgm:pt>
    <dgm:pt modelId="{FD41E892-96FC-402A-90C0-DC624CB119D0}" type="sibTrans" cxnId="{C1767B63-CF3A-40FE-BE50-8E9826F1141D}">
      <dgm:prSet/>
      <dgm:spPr/>
      <dgm:t>
        <a:bodyPr/>
        <a:lstStyle/>
        <a:p>
          <a:endParaRPr lang="en-US"/>
        </a:p>
      </dgm:t>
    </dgm:pt>
    <dgm:pt modelId="{E909E954-E0DF-4FC0-9F57-A812FFE987DE}">
      <dgm:prSet phldrT="[Text]" phldr="0"/>
      <dgm:spPr/>
      <dgm:t>
        <a:bodyPr/>
        <a:lstStyle/>
        <a:p>
          <a:pPr rtl="0"/>
          <a:r>
            <a:rPr lang="en-US" b="1" dirty="0">
              <a:latin typeface="Calibri"/>
              <a:cs typeface="Calibri"/>
            </a:rPr>
            <a:t>Refugee Medical Assistance (RMA):</a:t>
          </a:r>
          <a:r>
            <a:rPr lang="en-US" dirty="0">
              <a:latin typeface="Calibri"/>
              <a:cs typeface="Calibri"/>
            </a:rPr>
            <a:t> provides short-term medical assistance to refugees not eligible for Medicaid (up to 12 months from date of arrival)</a:t>
          </a:r>
        </a:p>
      </dgm:t>
    </dgm:pt>
    <dgm:pt modelId="{E23C5C62-6D19-4635-B330-926F88512FCE}" type="parTrans" cxnId="{415A7756-41EA-4DB0-B696-32A9ED9D13B6}">
      <dgm:prSet/>
      <dgm:spPr/>
      <dgm:t>
        <a:bodyPr/>
        <a:lstStyle/>
        <a:p>
          <a:endParaRPr lang="en-US"/>
        </a:p>
      </dgm:t>
    </dgm:pt>
    <dgm:pt modelId="{C30FB588-9BD8-48B6-867B-0E394E7A3A08}" type="sibTrans" cxnId="{415A7756-41EA-4DB0-B696-32A9ED9D13B6}">
      <dgm:prSet/>
      <dgm:spPr/>
      <dgm:t>
        <a:bodyPr/>
        <a:lstStyle/>
        <a:p>
          <a:endParaRPr lang="en-US"/>
        </a:p>
      </dgm:t>
    </dgm:pt>
    <dgm:pt modelId="{D28C9BF0-D7AA-452C-B05F-5B8F00DB2694}">
      <dgm:prSet phldr="0"/>
      <dgm:spPr/>
      <dgm:t>
        <a:bodyPr/>
        <a:lstStyle/>
        <a:p>
          <a:pPr algn="l" rtl="0"/>
          <a:r>
            <a:rPr lang="en-US" b="1" dirty="0">
              <a:latin typeface="Calibri"/>
              <a:cs typeface="Calibri"/>
            </a:rPr>
            <a:t>Refugee Cash Assistance (RCA):</a:t>
          </a:r>
          <a:r>
            <a:rPr lang="en-US" dirty="0">
              <a:latin typeface="Calibri"/>
              <a:cs typeface="Calibri"/>
            </a:rPr>
            <a:t> financial assistance for refugees who are not eligible for other programs (up to 12 months from date of arrival) </a:t>
          </a:r>
        </a:p>
      </dgm:t>
    </dgm:pt>
    <dgm:pt modelId="{2B9F7768-071D-47E7-B26A-80512DB82519}" type="parTrans" cxnId="{9CC8770C-64AF-4C6B-837A-89011CA4410E}">
      <dgm:prSet/>
      <dgm:spPr/>
      <dgm:t>
        <a:bodyPr/>
        <a:lstStyle/>
        <a:p>
          <a:endParaRPr lang="en-US"/>
        </a:p>
      </dgm:t>
    </dgm:pt>
    <dgm:pt modelId="{B841CA49-109F-4418-804C-A4BB55CCA151}" type="sibTrans" cxnId="{9CC8770C-64AF-4C6B-837A-89011CA4410E}">
      <dgm:prSet/>
      <dgm:spPr/>
      <dgm:t>
        <a:bodyPr/>
        <a:lstStyle/>
        <a:p>
          <a:endParaRPr lang="en-US"/>
        </a:p>
      </dgm:t>
    </dgm:pt>
    <dgm:pt modelId="{609C004B-4111-4DF4-8998-1CB743D90A4B}" type="pres">
      <dgm:prSet presAssocID="{F318B437-E499-4F79-972E-E90734E00912}" presName="Name0" presStyleCnt="0">
        <dgm:presLayoutVars>
          <dgm:dir/>
          <dgm:animLvl val="lvl"/>
          <dgm:resizeHandles val="exact"/>
        </dgm:presLayoutVars>
      </dgm:prSet>
      <dgm:spPr/>
    </dgm:pt>
    <dgm:pt modelId="{02ACA44B-2A9E-4A09-BE37-85653FE51972}" type="pres">
      <dgm:prSet presAssocID="{A16CD702-0498-4F86-BED8-F4946EC541AB}" presName="composite" presStyleCnt="0"/>
      <dgm:spPr/>
    </dgm:pt>
    <dgm:pt modelId="{5ABE4FE7-21D8-4DE4-BA40-07F12D5D4252}" type="pres">
      <dgm:prSet presAssocID="{A16CD702-0498-4F86-BED8-F4946EC541AB}" presName="parTx" presStyleLbl="alignNode1" presStyleIdx="0" presStyleCnt="3">
        <dgm:presLayoutVars>
          <dgm:chMax val="0"/>
          <dgm:chPref val="0"/>
          <dgm:bulletEnabled val="1"/>
        </dgm:presLayoutVars>
      </dgm:prSet>
      <dgm:spPr/>
    </dgm:pt>
    <dgm:pt modelId="{C5C3B4AE-4A65-47D5-84CF-96D312C0D9D9}" type="pres">
      <dgm:prSet presAssocID="{A16CD702-0498-4F86-BED8-F4946EC541AB}" presName="desTx" presStyleLbl="alignAccFollowNode1" presStyleIdx="0" presStyleCnt="3">
        <dgm:presLayoutVars>
          <dgm:bulletEnabled val="1"/>
        </dgm:presLayoutVars>
      </dgm:prSet>
      <dgm:spPr/>
    </dgm:pt>
    <dgm:pt modelId="{575200D6-7E4E-4581-A48B-083146DA9EED}" type="pres">
      <dgm:prSet presAssocID="{85EEC616-D8A8-4D18-9517-D248AC92B5D3}" presName="space" presStyleCnt="0"/>
      <dgm:spPr/>
    </dgm:pt>
    <dgm:pt modelId="{B2FD7082-0655-42C4-B473-3E27EE1B7441}" type="pres">
      <dgm:prSet presAssocID="{5097E413-5E2C-4543-9D63-18F423EFD5C5}" presName="composite" presStyleCnt="0"/>
      <dgm:spPr/>
    </dgm:pt>
    <dgm:pt modelId="{3CF52638-5445-414D-803F-55BE2578AA0F}" type="pres">
      <dgm:prSet presAssocID="{5097E413-5E2C-4543-9D63-18F423EFD5C5}" presName="parTx" presStyleLbl="alignNode1" presStyleIdx="1" presStyleCnt="3">
        <dgm:presLayoutVars>
          <dgm:chMax val="0"/>
          <dgm:chPref val="0"/>
          <dgm:bulletEnabled val="1"/>
        </dgm:presLayoutVars>
      </dgm:prSet>
      <dgm:spPr/>
    </dgm:pt>
    <dgm:pt modelId="{595240AC-4CFF-4812-A835-ECDFBCEA9007}" type="pres">
      <dgm:prSet presAssocID="{5097E413-5E2C-4543-9D63-18F423EFD5C5}" presName="desTx" presStyleLbl="alignAccFollowNode1" presStyleIdx="1" presStyleCnt="3">
        <dgm:presLayoutVars>
          <dgm:bulletEnabled val="1"/>
        </dgm:presLayoutVars>
      </dgm:prSet>
      <dgm:spPr/>
    </dgm:pt>
    <dgm:pt modelId="{DC670EDA-6B5C-4CC6-83E4-3F8D2150667F}" type="pres">
      <dgm:prSet presAssocID="{5CF109F2-849D-43E2-967B-DFF6DF8CE107}" presName="space" presStyleCnt="0"/>
      <dgm:spPr/>
    </dgm:pt>
    <dgm:pt modelId="{53C338FD-8442-4AC1-8AAE-658B14CE6186}" type="pres">
      <dgm:prSet presAssocID="{ADCAAEA6-6A32-4F6B-984D-C1FBE9F6E206}" presName="composite" presStyleCnt="0"/>
      <dgm:spPr/>
    </dgm:pt>
    <dgm:pt modelId="{1E006D93-FE4A-4CAD-AF85-A70750FA178C}" type="pres">
      <dgm:prSet presAssocID="{ADCAAEA6-6A32-4F6B-984D-C1FBE9F6E206}" presName="parTx" presStyleLbl="alignNode1" presStyleIdx="2" presStyleCnt="3">
        <dgm:presLayoutVars>
          <dgm:chMax val="0"/>
          <dgm:chPref val="0"/>
          <dgm:bulletEnabled val="1"/>
        </dgm:presLayoutVars>
      </dgm:prSet>
      <dgm:spPr/>
    </dgm:pt>
    <dgm:pt modelId="{837D43B1-A61E-4B94-90F1-C30C0CCE10C0}" type="pres">
      <dgm:prSet presAssocID="{ADCAAEA6-6A32-4F6B-984D-C1FBE9F6E206}" presName="desTx" presStyleLbl="alignAccFollowNode1" presStyleIdx="2" presStyleCnt="3">
        <dgm:presLayoutVars>
          <dgm:bulletEnabled val="1"/>
        </dgm:presLayoutVars>
      </dgm:prSet>
      <dgm:spPr/>
    </dgm:pt>
  </dgm:ptLst>
  <dgm:cxnLst>
    <dgm:cxn modelId="{6D56D300-935B-4B03-97BE-B479C44C0976}" type="presOf" srcId="{4F6D51D4-77E2-44FA-A55D-37CF0361024A}" destId="{595240AC-4CFF-4812-A835-ECDFBCEA9007}" srcOrd="0" destOrd="0" presId="urn:microsoft.com/office/officeart/2005/8/layout/hList1"/>
    <dgm:cxn modelId="{33D10F01-E8F0-4034-A32F-61CA04D8CF4C}" type="presOf" srcId="{D28C9BF0-D7AA-452C-B05F-5B8F00DB2694}" destId="{C5C3B4AE-4A65-47D5-84CF-96D312C0D9D9}" srcOrd="0" destOrd="1" presId="urn:microsoft.com/office/officeart/2005/8/layout/hList1"/>
    <dgm:cxn modelId="{44AA8C0A-4639-40D9-9C30-63E8C490C67C}" type="presOf" srcId="{ADCAAEA6-6A32-4F6B-984D-C1FBE9F6E206}" destId="{1E006D93-FE4A-4CAD-AF85-A70750FA178C}" srcOrd="0" destOrd="0" presId="urn:microsoft.com/office/officeart/2005/8/layout/hList1"/>
    <dgm:cxn modelId="{9CC8770C-64AF-4C6B-837A-89011CA4410E}" srcId="{A16CD702-0498-4F86-BED8-F4946EC541AB}" destId="{D28C9BF0-D7AA-452C-B05F-5B8F00DB2694}" srcOrd="1" destOrd="0" parTransId="{2B9F7768-071D-47E7-B26A-80512DB82519}" sibTransId="{B841CA49-109F-4418-804C-A4BB55CCA151}"/>
    <dgm:cxn modelId="{A1A93E0D-1969-4CA8-A1F1-912273297237}" srcId="{F318B437-E499-4F79-972E-E90734E00912}" destId="{A16CD702-0498-4F86-BED8-F4946EC541AB}" srcOrd="0" destOrd="0" parTransId="{D2635EFD-673B-49AA-B385-463540FCC9E2}" sibTransId="{85EEC616-D8A8-4D18-9517-D248AC92B5D3}"/>
    <dgm:cxn modelId="{8F697811-0001-4AA2-88D7-106B3EA91020}" srcId="{F318B437-E499-4F79-972E-E90734E00912}" destId="{ADCAAEA6-6A32-4F6B-984D-C1FBE9F6E206}" srcOrd="2" destOrd="0" parTransId="{276638BE-9641-4C35-87CB-25038ED84B51}" sibTransId="{E2E93F3A-851D-4FDA-A668-0D8ADF2B8A53}"/>
    <dgm:cxn modelId="{5D9E2E29-AE05-4282-869B-00D2B9A96558}" type="presOf" srcId="{5097E413-5E2C-4543-9D63-18F423EFD5C5}" destId="{3CF52638-5445-414D-803F-55BE2578AA0F}" srcOrd="0" destOrd="0" presId="urn:microsoft.com/office/officeart/2005/8/layout/hList1"/>
    <dgm:cxn modelId="{C1767B63-CF3A-40FE-BE50-8E9826F1141D}" srcId="{ADCAAEA6-6A32-4F6B-984D-C1FBE9F6E206}" destId="{2CF229ED-ADCA-433D-9ABE-CB38B0C1FCC6}" srcOrd="0" destOrd="0" parTransId="{C945EE95-9BF2-4E25-A28C-5FE374A811AA}" sibTransId="{FD41E892-96FC-402A-90C0-DC624CB119D0}"/>
    <dgm:cxn modelId="{415A7756-41EA-4DB0-B696-32A9ED9D13B6}" srcId="{ADCAAEA6-6A32-4F6B-984D-C1FBE9F6E206}" destId="{E909E954-E0DF-4FC0-9F57-A812FFE987DE}" srcOrd="1" destOrd="0" parTransId="{E23C5C62-6D19-4635-B330-926F88512FCE}" sibTransId="{C30FB588-9BD8-48B6-867B-0E394E7A3A08}"/>
    <dgm:cxn modelId="{E6C9547E-84D4-4897-87AD-F12B1220B7FA}" type="presOf" srcId="{72201CE2-D947-4C45-915B-F4FC9EA97F72}" destId="{C5C3B4AE-4A65-47D5-84CF-96D312C0D9D9}" srcOrd="0" destOrd="0" presId="urn:microsoft.com/office/officeart/2005/8/layout/hList1"/>
    <dgm:cxn modelId="{6F767F8D-4935-4D81-8FA1-E27AEB5AFBB0}" type="presOf" srcId="{E909E954-E0DF-4FC0-9F57-A812FFE987DE}" destId="{837D43B1-A61E-4B94-90F1-C30C0CCE10C0}" srcOrd="0" destOrd="1" presId="urn:microsoft.com/office/officeart/2005/8/layout/hList1"/>
    <dgm:cxn modelId="{A0959492-0817-4BF9-8255-419C57F7D984}" type="presOf" srcId="{F318B437-E499-4F79-972E-E90734E00912}" destId="{609C004B-4111-4DF4-8998-1CB743D90A4B}" srcOrd="0" destOrd="0" presId="urn:microsoft.com/office/officeart/2005/8/layout/hList1"/>
    <dgm:cxn modelId="{734A9E9D-C3A4-4A24-A6A8-B82C9F243FDD}" type="presOf" srcId="{2CF229ED-ADCA-433D-9ABE-CB38B0C1FCC6}" destId="{837D43B1-A61E-4B94-90F1-C30C0CCE10C0}" srcOrd="0" destOrd="0" presId="urn:microsoft.com/office/officeart/2005/8/layout/hList1"/>
    <dgm:cxn modelId="{54FF43AF-C55E-45B5-86B7-D03224339851}" type="presOf" srcId="{A16CD702-0498-4F86-BED8-F4946EC541AB}" destId="{5ABE4FE7-21D8-4DE4-BA40-07F12D5D4252}" srcOrd="0" destOrd="0" presId="urn:microsoft.com/office/officeart/2005/8/layout/hList1"/>
    <dgm:cxn modelId="{C2D12DDD-F6C3-4A8E-91F4-4C5D4544A4CA}" srcId="{F318B437-E499-4F79-972E-E90734E00912}" destId="{5097E413-5E2C-4543-9D63-18F423EFD5C5}" srcOrd="1" destOrd="0" parTransId="{5FCD087C-DC7C-45B9-8101-C1606E91DFD7}" sibTransId="{5CF109F2-849D-43E2-967B-DFF6DF8CE107}"/>
    <dgm:cxn modelId="{F027E5F8-7989-4050-8A6B-D20DBE0AF794}" srcId="{A16CD702-0498-4F86-BED8-F4946EC541AB}" destId="{72201CE2-D947-4C45-915B-F4FC9EA97F72}" srcOrd="0" destOrd="0" parTransId="{5C959C88-1DCD-4B3B-85CA-0581B4F27C3B}" sibTransId="{D86AFDD0-A395-435E-B59B-0E9AE931FA5D}"/>
    <dgm:cxn modelId="{752944FB-A198-48E2-B551-CCD372E1C432}" srcId="{5097E413-5E2C-4543-9D63-18F423EFD5C5}" destId="{4F6D51D4-77E2-44FA-A55D-37CF0361024A}" srcOrd="0" destOrd="0" parTransId="{9904E726-6847-408B-9BFF-FBEFD0BAFAEA}" sibTransId="{64AF6D97-1619-4F3B-A413-9F441B4CEEB7}"/>
    <dgm:cxn modelId="{50E4E7B5-78E7-4980-9CF2-3569B535E643}" type="presParOf" srcId="{609C004B-4111-4DF4-8998-1CB743D90A4B}" destId="{02ACA44B-2A9E-4A09-BE37-85653FE51972}" srcOrd="0" destOrd="0" presId="urn:microsoft.com/office/officeart/2005/8/layout/hList1"/>
    <dgm:cxn modelId="{48C63BF8-5998-435B-A0C2-1E70F1EDBB4E}" type="presParOf" srcId="{02ACA44B-2A9E-4A09-BE37-85653FE51972}" destId="{5ABE4FE7-21D8-4DE4-BA40-07F12D5D4252}" srcOrd="0" destOrd="0" presId="urn:microsoft.com/office/officeart/2005/8/layout/hList1"/>
    <dgm:cxn modelId="{BBFD119D-5BC7-4043-A0ED-29D73E666D10}" type="presParOf" srcId="{02ACA44B-2A9E-4A09-BE37-85653FE51972}" destId="{C5C3B4AE-4A65-47D5-84CF-96D312C0D9D9}" srcOrd="1" destOrd="0" presId="urn:microsoft.com/office/officeart/2005/8/layout/hList1"/>
    <dgm:cxn modelId="{F26B6F26-B5E0-4B3F-B06B-124882DBCCEA}" type="presParOf" srcId="{609C004B-4111-4DF4-8998-1CB743D90A4B}" destId="{575200D6-7E4E-4581-A48B-083146DA9EED}" srcOrd="1" destOrd="0" presId="urn:microsoft.com/office/officeart/2005/8/layout/hList1"/>
    <dgm:cxn modelId="{D74B7DF0-0B89-43B5-AF8C-E883B4A97ED7}" type="presParOf" srcId="{609C004B-4111-4DF4-8998-1CB743D90A4B}" destId="{B2FD7082-0655-42C4-B473-3E27EE1B7441}" srcOrd="2" destOrd="0" presId="urn:microsoft.com/office/officeart/2005/8/layout/hList1"/>
    <dgm:cxn modelId="{4C708089-17BC-405D-A240-221E6DAC9480}" type="presParOf" srcId="{B2FD7082-0655-42C4-B473-3E27EE1B7441}" destId="{3CF52638-5445-414D-803F-55BE2578AA0F}" srcOrd="0" destOrd="0" presId="urn:microsoft.com/office/officeart/2005/8/layout/hList1"/>
    <dgm:cxn modelId="{70BA8E19-5D67-4A96-B90B-33A3A24317E0}" type="presParOf" srcId="{B2FD7082-0655-42C4-B473-3E27EE1B7441}" destId="{595240AC-4CFF-4812-A835-ECDFBCEA9007}" srcOrd="1" destOrd="0" presId="urn:microsoft.com/office/officeart/2005/8/layout/hList1"/>
    <dgm:cxn modelId="{5B81CBED-E9EB-4950-8893-8A61E7FCEBFB}" type="presParOf" srcId="{609C004B-4111-4DF4-8998-1CB743D90A4B}" destId="{DC670EDA-6B5C-4CC6-83E4-3F8D2150667F}" srcOrd="3" destOrd="0" presId="urn:microsoft.com/office/officeart/2005/8/layout/hList1"/>
    <dgm:cxn modelId="{7AD78164-5131-481E-8CAB-38EBD53A8251}" type="presParOf" srcId="{609C004B-4111-4DF4-8998-1CB743D90A4B}" destId="{53C338FD-8442-4AC1-8AAE-658B14CE6186}" srcOrd="4" destOrd="0" presId="urn:microsoft.com/office/officeart/2005/8/layout/hList1"/>
    <dgm:cxn modelId="{4BFA0842-0656-4B22-8C3C-C8C139D40886}" type="presParOf" srcId="{53C338FD-8442-4AC1-8AAE-658B14CE6186}" destId="{1E006D93-FE4A-4CAD-AF85-A70750FA178C}" srcOrd="0" destOrd="0" presId="urn:microsoft.com/office/officeart/2005/8/layout/hList1"/>
    <dgm:cxn modelId="{A992DAD7-B7B3-42C8-95E5-7BBE9E4F7853}" type="presParOf" srcId="{53C338FD-8442-4AC1-8AAE-658B14CE6186}" destId="{837D43B1-A61E-4B94-90F1-C30C0CCE10C0}"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E62917-6242-4AAD-8B61-95910140F587}">
      <dsp:nvSpPr>
        <dsp:cNvPr id="0" name=""/>
        <dsp:cNvSpPr/>
      </dsp:nvSpPr>
      <dsp:spPr>
        <a:xfrm>
          <a:off x="0" y="700152"/>
          <a:ext cx="2218150" cy="133089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dirty="0">
              <a:solidFill>
                <a:schemeClr val="bg1"/>
              </a:solidFill>
              <a:latin typeface="Calibri"/>
              <a:cs typeface="Calibri"/>
            </a:rPr>
            <a:t>First webinar in an R&amp;P onboarding webinar series</a:t>
          </a:r>
          <a:endParaRPr lang="en-US" sz="1900" kern="1200" dirty="0">
            <a:solidFill>
              <a:schemeClr val="bg1"/>
            </a:solidFill>
          </a:endParaRPr>
        </a:p>
      </dsp:txBody>
      <dsp:txXfrm>
        <a:off x="0" y="700152"/>
        <a:ext cx="2218150" cy="1330890"/>
      </dsp:txXfrm>
    </dsp:sp>
    <dsp:sp modelId="{A9E3FD1A-9F2F-4D58-9085-700E5C0959A1}">
      <dsp:nvSpPr>
        <dsp:cNvPr id="0" name=""/>
        <dsp:cNvSpPr/>
      </dsp:nvSpPr>
      <dsp:spPr>
        <a:xfrm>
          <a:off x="2439965" y="700152"/>
          <a:ext cx="2218150" cy="133089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bg1"/>
              </a:solidFill>
              <a:latin typeface="Calibri"/>
              <a:cs typeface="Calibri"/>
            </a:rPr>
            <a:t>Disclaimers: make sure you’re clear on your internal agency policies!</a:t>
          </a:r>
        </a:p>
      </dsp:txBody>
      <dsp:txXfrm>
        <a:off x="2439965" y="700152"/>
        <a:ext cx="2218150" cy="1330890"/>
      </dsp:txXfrm>
    </dsp:sp>
    <dsp:sp modelId="{56127530-881D-4099-939A-1968A5C9E8E1}">
      <dsp:nvSpPr>
        <dsp:cNvPr id="0" name=""/>
        <dsp:cNvSpPr/>
      </dsp:nvSpPr>
      <dsp:spPr>
        <a:xfrm>
          <a:off x="4879930" y="700152"/>
          <a:ext cx="2218150" cy="133089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bg1"/>
              </a:solidFill>
              <a:latin typeface="Calibri"/>
              <a:cs typeface="Calibri"/>
            </a:rPr>
            <a:t>1 hour with Q&amp;A at the end</a:t>
          </a:r>
        </a:p>
      </dsp:txBody>
      <dsp:txXfrm>
        <a:off x="4879930" y="700152"/>
        <a:ext cx="2218150" cy="1330890"/>
      </dsp:txXfrm>
    </dsp:sp>
    <dsp:sp modelId="{685CE3DE-1B8D-4565-923D-CE56FFE0F303}">
      <dsp:nvSpPr>
        <dsp:cNvPr id="0" name=""/>
        <dsp:cNvSpPr/>
      </dsp:nvSpPr>
      <dsp:spPr>
        <a:xfrm>
          <a:off x="1219982" y="2252857"/>
          <a:ext cx="2218150" cy="133089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bg1"/>
              </a:solidFill>
              <a:latin typeface="Calibri"/>
              <a:cs typeface="Calibri"/>
            </a:rPr>
            <a:t>Technical issues: put a message in the chat</a:t>
          </a:r>
        </a:p>
      </dsp:txBody>
      <dsp:txXfrm>
        <a:off x="1219982" y="2252857"/>
        <a:ext cx="2218150" cy="1330890"/>
      </dsp:txXfrm>
    </dsp:sp>
    <dsp:sp modelId="{2EE2727E-3C96-4F4B-BA4A-0B27A6FF59C6}">
      <dsp:nvSpPr>
        <dsp:cNvPr id="0" name=""/>
        <dsp:cNvSpPr/>
      </dsp:nvSpPr>
      <dsp:spPr>
        <a:xfrm>
          <a:off x="3659948" y="2252857"/>
          <a:ext cx="2218150" cy="133089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bg1"/>
              </a:solidFill>
              <a:latin typeface="Calibri"/>
              <a:cs typeface="Calibri"/>
            </a:rPr>
            <a:t>Resources for each service</a:t>
          </a:r>
          <a:endParaRPr lang="en-US" sz="1900" kern="1200" dirty="0">
            <a:solidFill>
              <a:schemeClr val="bg1"/>
            </a:solidFill>
          </a:endParaRPr>
        </a:p>
      </dsp:txBody>
      <dsp:txXfrm>
        <a:off x="3659948" y="2252857"/>
        <a:ext cx="2218150" cy="13308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DC38E6-812A-4447-B0DA-38784CD97CD2}">
      <dsp:nvSpPr>
        <dsp:cNvPr id="0" name=""/>
        <dsp:cNvSpPr/>
      </dsp:nvSpPr>
      <dsp:spPr>
        <a:xfrm>
          <a:off x="0" y="1784694"/>
          <a:ext cx="1470503" cy="12364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Calibri Light" panose="020F0302020204030204"/>
            </a:rPr>
            <a:t>Learning Objectives</a:t>
          </a:r>
          <a:endParaRPr lang="en-US" sz="1800" kern="1200" dirty="0"/>
        </a:p>
      </dsp:txBody>
      <dsp:txXfrm>
        <a:off x="36214" y="1820908"/>
        <a:ext cx="1398075" cy="1164001"/>
      </dsp:txXfrm>
    </dsp:sp>
    <dsp:sp modelId="{504272EC-5CCA-4669-A24E-8D5519E04536}">
      <dsp:nvSpPr>
        <dsp:cNvPr id="0" name=""/>
        <dsp:cNvSpPr/>
      </dsp:nvSpPr>
      <dsp:spPr>
        <a:xfrm>
          <a:off x="1617553" y="2220567"/>
          <a:ext cx="311746" cy="36468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1617553" y="2293504"/>
        <a:ext cx="218222" cy="218810"/>
      </dsp:txXfrm>
    </dsp:sp>
    <dsp:sp modelId="{A6033595-D623-40A6-B398-F77451093EA3}">
      <dsp:nvSpPr>
        <dsp:cNvPr id="0" name=""/>
        <dsp:cNvSpPr/>
      </dsp:nvSpPr>
      <dsp:spPr>
        <a:xfrm>
          <a:off x="2058704" y="1784694"/>
          <a:ext cx="1470503" cy="12364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Calibri Light" panose="020F0302020204030204"/>
            </a:rPr>
            <a:t>R&amp;P Service Timeline and Case Scenario</a:t>
          </a:r>
          <a:endParaRPr lang="en-US" sz="1800" kern="1200" dirty="0"/>
        </a:p>
      </dsp:txBody>
      <dsp:txXfrm>
        <a:off x="2094918" y="1820908"/>
        <a:ext cx="1398075" cy="1164001"/>
      </dsp:txXfrm>
    </dsp:sp>
    <dsp:sp modelId="{2387A586-CB10-41D9-A1A0-408FD4B048EE}">
      <dsp:nvSpPr>
        <dsp:cNvPr id="0" name=""/>
        <dsp:cNvSpPr/>
      </dsp:nvSpPr>
      <dsp:spPr>
        <a:xfrm>
          <a:off x="3676258" y="2220567"/>
          <a:ext cx="311746" cy="36468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3676258" y="2293504"/>
        <a:ext cx="218222" cy="218810"/>
      </dsp:txXfrm>
    </dsp:sp>
    <dsp:sp modelId="{FF393060-2FD0-492F-A784-EFA3856FF0CE}">
      <dsp:nvSpPr>
        <dsp:cNvPr id="0" name=""/>
        <dsp:cNvSpPr/>
      </dsp:nvSpPr>
      <dsp:spPr>
        <a:xfrm>
          <a:off x="4117409" y="1784694"/>
          <a:ext cx="1470503" cy="12364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Calibri Light" panose="020F0302020204030204"/>
            </a:rPr>
            <a:t>Pre-Arrival Services</a:t>
          </a:r>
          <a:endParaRPr lang="en-US" sz="1800" kern="1200" dirty="0"/>
        </a:p>
      </dsp:txBody>
      <dsp:txXfrm>
        <a:off x="4153623" y="1820908"/>
        <a:ext cx="1398075" cy="1164001"/>
      </dsp:txXfrm>
    </dsp:sp>
    <dsp:sp modelId="{9A176CAA-6C38-4429-A76E-F4A22BBABB1D}">
      <dsp:nvSpPr>
        <dsp:cNvPr id="0" name=""/>
        <dsp:cNvSpPr/>
      </dsp:nvSpPr>
      <dsp:spPr>
        <a:xfrm>
          <a:off x="5734962" y="2220567"/>
          <a:ext cx="311746" cy="36468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5734962" y="2293504"/>
        <a:ext cx="218222" cy="218810"/>
      </dsp:txXfrm>
    </dsp:sp>
    <dsp:sp modelId="{40523F21-AD1C-4B55-A550-07EE496BAC11}">
      <dsp:nvSpPr>
        <dsp:cNvPr id="0" name=""/>
        <dsp:cNvSpPr/>
      </dsp:nvSpPr>
      <dsp:spPr>
        <a:xfrm>
          <a:off x="6176113" y="1784694"/>
          <a:ext cx="1470503" cy="12364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Calibri Light" panose="020F0302020204030204"/>
            </a:rPr>
            <a:t>Post-Arrival Services (first 72 hours to 7 days)</a:t>
          </a:r>
        </a:p>
      </dsp:txBody>
      <dsp:txXfrm>
        <a:off x="6212327" y="1820908"/>
        <a:ext cx="1398075" cy="1164001"/>
      </dsp:txXfrm>
    </dsp:sp>
    <dsp:sp modelId="{45C1A7DC-0BD4-4C04-A91D-9E8D03882DB2}">
      <dsp:nvSpPr>
        <dsp:cNvPr id="0" name=""/>
        <dsp:cNvSpPr/>
      </dsp:nvSpPr>
      <dsp:spPr>
        <a:xfrm>
          <a:off x="7793667" y="2220567"/>
          <a:ext cx="311746" cy="36468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7793667" y="2293504"/>
        <a:ext cx="218222" cy="218810"/>
      </dsp:txXfrm>
    </dsp:sp>
    <dsp:sp modelId="{932FA14F-CDDB-443D-8FCB-B3D5DE57C381}">
      <dsp:nvSpPr>
        <dsp:cNvPr id="0" name=""/>
        <dsp:cNvSpPr/>
      </dsp:nvSpPr>
      <dsp:spPr>
        <a:xfrm>
          <a:off x="8234818" y="1784694"/>
          <a:ext cx="1470503" cy="12364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Calibri Light" panose="020F0302020204030204"/>
            </a:rPr>
            <a:t>Post-Arrival Services (10 days to 90 days)</a:t>
          </a:r>
        </a:p>
      </dsp:txBody>
      <dsp:txXfrm>
        <a:off x="8271032" y="1820908"/>
        <a:ext cx="1398075" cy="1164001"/>
      </dsp:txXfrm>
    </dsp:sp>
    <dsp:sp modelId="{A7825AA1-11F2-4D8F-B973-A5E34B8ABB37}">
      <dsp:nvSpPr>
        <dsp:cNvPr id="0" name=""/>
        <dsp:cNvSpPr/>
      </dsp:nvSpPr>
      <dsp:spPr>
        <a:xfrm>
          <a:off x="9852371" y="2220567"/>
          <a:ext cx="311746" cy="36468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9852371" y="2293504"/>
        <a:ext cx="218222" cy="218810"/>
      </dsp:txXfrm>
    </dsp:sp>
    <dsp:sp modelId="{A91B21F0-6C90-4AC0-9451-225054253368}">
      <dsp:nvSpPr>
        <dsp:cNvPr id="0" name=""/>
        <dsp:cNvSpPr/>
      </dsp:nvSpPr>
      <dsp:spPr>
        <a:xfrm>
          <a:off x="10293522" y="1784694"/>
          <a:ext cx="1470503" cy="12364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libri Light" panose="020F0302020204030204"/>
            </a:rPr>
            <a:t>Q&amp;A</a:t>
          </a:r>
        </a:p>
      </dsp:txBody>
      <dsp:txXfrm>
        <a:off x="10329736" y="1820908"/>
        <a:ext cx="1398075" cy="11640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08ABB9-1CB6-45B4-8894-AC4009CD48DF}">
      <dsp:nvSpPr>
        <dsp:cNvPr id="0" name=""/>
        <dsp:cNvSpPr/>
      </dsp:nvSpPr>
      <dsp:spPr>
        <a:xfrm>
          <a:off x="0" y="1121706"/>
          <a:ext cx="3054667" cy="19397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64461E-3C28-4CCB-9FFA-D5051702D745}">
      <dsp:nvSpPr>
        <dsp:cNvPr id="0" name=""/>
        <dsp:cNvSpPr/>
      </dsp:nvSpPr>
      <dsp:spPr>
        <a:xfrm>
          <a:off x="339407" y="1444143"/>
          <a:ext cx="3054667" cy="193971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0">
            <a:lnSpc>
              <a:spcPct val="100000"/>
            </a:lnSpc>
            <a:spcBef>
              <a:spcPct val="0"/>
            </a:spcBef>
            <a:spcAft>
              <a:spcPct val="35000"/>
            </a:spcAft>
            <a:buNone/>
          </a:pPr>
          <a:r>
            <a:rPr lang="en-US" sz="2400" kern="1200" dirty="0">
              <a:solidFill>
                <a:srgbClr val="000000"/>
              </a:solidFill>
              <a:latin typeface="Arial"/>
              <a:cs typeface="Arial"/>
            </a:rPr>
            <a:t>Know what the R&amp;P core services are and the timelines for service </a:t>
          </a:r>
          <a:r>
            <a:rPr lang="en-US" sz="2400" kern="1200" dirty="0">
              <a:latin typeface="Arial"/>
              <a:cs typeface="Arial"/>
            </a:rPr>
            <a:t>completion</a:t>
          </a:r>
          <a:endParaRPr lang="en-US" sz="2400" kern="1200" dirty="0">
            <a:latin typeface="Calibri"/>
            <a:cs typeface="Calibri"/>
          </a:endParaRPr>
        </a:p>
      </dsp:txBody>
      <dsp:txXfrm>
        <a:off x="396219" y="1500955"/>
        <a:ext cx="2941043" cy="1826089"/>
      </dsp:txXfrm>
    </dsp:sp>
    <dsp:sp modelId="{A0C95409-6F2F-4F83-9ADD-0CA6B0F2D325}">
      <dsp:nvSpPr>
        <dsp:cNvPr id="0" name=""/>
        <dsp:cNvSpPr/>
      </dsp:nvSpPr>
      <dsp:spPr>
        <a:xfrm>
          <a:off x="3733482" y="1121706"/>
          <a:ext cx="3054667" cy="19397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D67882-7B28-4DB2-AF1C-B8B4336674B5}">
      <dsp:nvSpPr>
        <dsp:cNvPr id="0" name=""/>
        <dsp:cNvSpPr/>
      </dsp:nvSpPr>
      <dsp:spPr>
        <a:xfrm>
          <a:off x="4072890" y="1444143"/>
          <a:ext cx="3054667" cy="193971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solidFill>
                <a:srgbClr val="000000"/>
              </a:solidFill>
              <a:latin typeface="Arial"/>
              <a:cs typeface="Arial"/>
            </a:rPr>
            <a:t>Learn some best practices for various core </a:t>
          </a:r>
          <a:r>
            <a:rPr lang="en-US" sz="2400" kern="1200" dirty="0">
              <a:latin typeface="Arial"/>
              <a:cs typeface="Arial"/>
            </a:rPr>
            <a:t>services</a:t>
          </a:r>
          <a:endParaRPr lang="en-US" sz="2400" kern="1200" dirty="0">
            <a:latin typeface="Calibri Light"/>
            <a:cs typeface="Calibri Light"/>
          </a:endParaRPr>
        </a:p>
      </dsp:txBody>
      <dsp:txXfrm>
        <a:off x="4129702" y="1500955"/>
        <a:ext cx="2941043" cy="1826089"/>
      </dsp:txXfrm>
    </dsp:sp>
    <dsp:sp modelId="{06F5E777-4DAF-44C2-B678-A78E6D3254F1}">
      <dsp:nvSpPr>
        <dsp:cNvPr id="0" name=""/>
        <dsp:cNvSpPr/>
      </dsp:nvSpPr>
      <dsp:spPr>
        <a:xfrm>
          <a:off x="7466965" y="1121706"/>
          <a:ext cx="3054667" cy="19397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DAF90A-EB34-45A5-A77B-F3875A399860}">
      <dsp:nvSpPr>
        <dsp:cNvPr id="0" name=""/>
        <dsp:cNvSpPr/>
      </dsp:nvSpPr>
      <dsp:spPr>
        <a:xfrm>
          <a:off x="7806372" y="1444143"/>
          <a:ext cx="3054667" cy="193971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000000"/>
              </a:solidFill>
              <a:latin typeface="Arial"/>
              <a:cs typeface="Arial"/>
            </a:rPr>
            <a:t>Understand practical application of core services in the context of a case example</a:t>
          </a:r>
          <a:endParaRPr lang="en-US" sz="2400" kern="1200" dirty="0"/>
        </a:p>
      </dsp:txBody>
      <dsp:txXfrm>
        <a:off x="7863184" y="1500955"/>
        <a:ext cx="2941043" cy="182608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CA3E3D-50A5-4C84-9C0F-3D964F3A6F9D}">
      <dsp:nvSpPr>
        <dsp:cNvPr id="0" name=""/>
        <dsp:cNvSpPr/>
      </dsp:nvSpPr>
      <dsp:spPr>
        <a:xfrm rot="16200000">
          <a:off x="1146748" y="1549550"/>
          <a:ext cx="475705" cy="1657955"/>
        </a:xfrm>
        <a:prstGeom prst="round2Same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1">
          <a:noAutofit/>
        </a:bodyPr>
        <a:lstStyle/>
        <a:p>
          <a:pPr marL="0" lvl="0" indent="0" algn="ctr" defTabSz="622300" rtl="0">
            <a:lnSpc>
              <a:spcPct val="90000"/>
            </a:lnSpc>
            <a:spcBef>
              <a:spcPct val="0"/>
            </a:spcBef>
            <a:spcAft>
              <a:spcPct val="35000"/>
            </a:spcAft>
            <a:buNone/>
          </a:pPr>
          <a:r>
            <a:rPr lang="en-US" sz="1400" kern="1200" dirty="0">
              <a:latin typeface="Calibri Light" panose="020F0302020204030204"/>
            </a:rPr>
            <a:t>Jan 8</a:t>
          </a:r>
          <a:endParaRPr lang="en-US" sz="1400" kern="1200" dirty="0"/>
        </a:p>
      </dsp:txBody>
      <dsp:txXfrm rot="5400000">
        <a:off x="578845" y="2163897"/>
        <a:ext cx="1634733" cy="429261"/>
      </dsp:txXfrm>
    </dsp:sp>
    <dsp:sp modelId="{2215820A-0376-42F4-BEF3-C90BD7B47E24}">
      <dsp:nvSpPr>
        <dsp:cNvPr id="0" name=""/>
        <dsp:cNvSpPr/>
      </dsp:nvSpPr>
      <dsp:spPr>
        <a:xfrm>
          <a:off x="2971" y="0"/>
          <a:ext cx="2763259" cy="1664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06680" numCol="1" spcCol="1270" anchor="b" anchorCtr="1">
          <a:noAutofit/>
        </a:bodyPr>
        <a:lstStyle/>
        <a:p>
          <a:pPr marL="0" lvl="0" indent="0" algn="ctr" defTabSz="622300" rtl="0">
            <a:lnSpc>
              <a:spcPct val="90000"/>
            </a:lnSpc>
            <a:spcBef>
              <a:spcPct val="0"/>
            </a:spcBef>
            <a:spcAft>
              <a:spcPct val="35000"/>
            </a:spcAft>
            <a:buNone/>
          </a:pPr>
          <a:r>
            <a:rPr lang="en-US" sz="1400" kern="1200" dirty="0">
              <a:latin typeface="Calibri Light" panose="020F0302020204030204"/>
            </a:rPr>
            <a:t>International arrival: Family arrives at port of entry</a:t>
          </a:r>
          <a:endParaRPr lang="en-US" sz="1400" kern="1200" dirty="0"/>
        </a:p>
        <a:p>
          <a:pPr marL="0" lvl="0" indent="0" algn="ctr" defTabSz="622300" rtl="0">
            <a:lnSpc>
              <a:spcPct val="90000"/>
            </a:lnSpc>
            <a:spcBef>
              <a:spcPct val="0"/>
            </a:spcBef>
            <a:spcAft>
              <a:spcPct val="35000"/>
            </a:spcAft>
            <a:buNone/>
          </a:pPr>
          <a:r>
            <a:rPr lang="en-US" sz="1400" kern="1200" dirty="0">
              <a:latin typeface="Calibri Light" panose="020F0302020204030204"/>
            </a:rPr>
            <a:t>90-Day R&amp;P Period begins</a:t>
          </a:r>
          <a:endParaRPr lang="en-US" sz="1400" kern="1200" dirty="0"/>
        </a:p>
      </dsp:txBody>
      <dsp:txXfrm>
        <a:off x="2971" y="0"/>
        <a:ext cx="2763259" cy="1664969"/>
      </dsp:txXfrm>
    </dsp:sp>
    <dsp:sp modelId="{4607C19A-1C81-4FDA-BC1E-6560CF23D9BD}">
      <dsp:nvSpPr>
        <dsp:cNvPr id="0" name=""/>
        <dsp:cNvSpPr/>
      </dsp:nvSpPr>
      <dsp:spPr>
        <a:xfrm>
          <a:off x="1384601" y="1760110"/>
          <a:ext cx="0" cy="380564"/>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A9C3AD4F-CE16-454C-9C31-14CBC9E991F6}">
      <dsp:nvSpPr>
        <dsp:cNvPr id="0" name=""/>
        <dsp:cNvSpPr/>
      </dsp:nvSpPr>
      <dsp:spPr>
        <a:xfrm>
          <a:off x="1337030" y="1664969"/>
          <a:ext cx="95141" cy="9514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E3092A-47C7-493D-AC69-3B6C6991340F}">
      <dsp:nvSpPr>
        <dsp:cNvPr id="0" name=""/>
        <dsp:cNvSpPr/>
      </dsp:nvSpPr>
      <dsp:spPr>
        <a:xfrm>
          <a:off x="2213579" y="2140675"/>
          <a:ext cx="1657955" cy="47570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1">
          <a:noAutofit/>
        </a:bodyPr>
        <a:lstStyle/>
        <a:p>
          <a:pPr marL="0" lvl="0" indent="0" algn="ctr" defTabSz="622300" rtl="0">
            <a:lnSpc>
              <a:spcPct val="90000"/>
            </a:lnSpc>
            <a:spcBef>
              <a:spcPct val="0"/>
            </a:spcBef>
            <a:spcAft>
              <a:spcPct val="35000"/>
            </a:spcAft>
            <a:buNone/>
          </a:pPr>
          <a:r>
            <a:rPr lang="en-US" sz="1400" kern="1200" dirty="0">
              <a:latin typeface="Calibri Light" panose="020F0302020204030204"/>
            </a:rPr>
            <a:t>Jan 9</a:t>
          </a:r>
          <a:endParaRPr lang="en-US" sz="1400" kern="1200" dirty="0"/>
        </a:p>
      </dsp:txBody>
      <dsp:txXfrm>
        <a:off x="2213579" y="2140675"/>
        <a:ext cx="1657955" cy="475705"/>
      </dsp:txXfrm>
    </dsp:sp>
    <dsp:sp modelId="{7CD3258C-8EE3-4971-B711-B7F5843E8A26}">
      <dsp:nvSpPr>
        <dsp:cNvPr id="0" name=""/>
        <dsp:cNvSpPr/>
      </dsp:nvSpPr>
      <dsp:spPr>
        <a:xfrm>
          <a:off x="1660927" y="3092086"/>
          <a:ext cx="2763259" cy="1664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6680" rIns="0" bIns="0" numCol="1" spcCol="1270" anchor="t" anchorCtr="1">
          <a:noAutofit/>
        </a:bodyPr>
        <a:lstStyle/>
        <a:p>
          <a:pPr marL="0" lvl="0" indent="0" algn="ctr" defTabSz="622300" rtl="0">
            <a:lnSpc>
              <a:spcPct val="90000"/>
            </a:lnSpc>
            <a:spcBef>
              <a:spcPct val="0"/>
            </a:spcBef>
            <a:spcAft>
              <a:spcPct val="35000"/>
            </a:spcAft>
            <a:buNone/>
          </a:pPr>
          <a:r>
            <a:rPr lang="en-US" sz="1400" kern="1200" dirty="0">
              <a:latin typeface="Calibri Light" panose="020F0302020204030204"/>
            </a:rPr>
            <a:t>Domestic Arrival: Family arrives in MN</a:t>
          </a:r>
          <a:endParaRPr lang="en-US" sz="1400" kern="1200" dirty="0"/>
        </a:p>
        <a:p>
          <a:pPr marL="0" lvl="0" indent="0" algn="ctr" defTabSz="622300" rtl="0">
            <a:lnSpc>
              <a:spcPct val="90000"/>
            </a:lnSpc>
            <a:spcBef>
              <a:spcPct val="0"/>
            </a:spcBef>
            <a:spcAft>
              <a:spcPct val="35000"/>
            </a:spcAft>
            <a:buNone/>
          </a:pPr>
          <a:r>
            <a:rPr lang="en-US" sz="1400" kern="1200" dirty="0">
              <a:latin typeface="Calibri Light" panose="020F0302020204030204"/>
            </a:rPr>
            <a:t>Airport Pickup</a:t>
          </a:r>
        </a:p>
      </dsp:txBody>
      <dsp:txXfrm>
        <a:off x="1660927" y="3092086"/>
        <a:ext cx="2763259" cy="1664969"/>
      </dsp:txXfrm>
    </dsp:sp>
    <dsp:sp modelId="{989BE1C6-81F7-4342-99E0-4F7C6F53984D}">
      <dsp:nvSpPr>
        <dsp:cNvPr id="0" name=""/>
        <dsp:cNvSpPr/>
      </dsp:nvSpPr>
      <dsp:spPr>
        <a:xfrm>
          <a:off x="3042557" y="2616380"/>
          <a:ext cx="0" cy="380564"/>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362BBEC1-EBD1-4C84-B9DF-340627BDD364}">
      <dsp:nvSpPr>
        <dsp:cNvPr id="0" name=""/>
        <dsp:cNvSpPr/>
      </dsp:nvSpPr>
      <dsp:spPr>
        <a:xfrm>
          <a:off x="2994986" y="2996945"/>
          <a:ext cx="95141" cy="9514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A1630A-492D-4A6D-B8AD-A6A3BCF9B4D8}">
      <dsp:nvSpPr>
        <dsp:cNvPr id="0" name=""/>
        <dsp:cNvSpPr/>
      </dsp:nvSpPr>
      <dsp:spPr>
        <a:xfrm rot="5400000">
          <a:off x="4462660" y="1549550"/>
          <a:ext cx="475705" cy="1657955"/>
        </a:xfrm>
        <a:prstGeom prst="round2Same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1">
          <a:noAutofit/>
        </a:bodyPr>
        <a:lstStyle/>
        <a:p>
          <a:pPr marL="0" lvl="0" indent="0" algn="ctr" defTabSz="622300" rtl="0">
            <a:lnSpc>
              <a:spcPct val="90000"/>
            </a:lnSpc>
            <a:spcBef>
              <a:spcPct val="0"/>
            </a:spcBef>
            <a:spcAft>
              <a:spcPct val="35000"/>
            </a:spcAft>
            <a:buNone/>
          </a:pPr>
          <a:r>
            <a:rPr lang="en-US" sz="1400" kern="1200" dirty="0">
              <a:latin typeface="Calibri Light" panose="020F0302020204030204"/>
            </a:rPr>
            <a:t>Jan 10</a:t>
          </a:r>
        </a:p>
      </dsp:txBody>
      <dsp:txXfrm rot="-5400000">
        <a:off x="3871535" y="2163897"/>
        <a:ext cx="1634733" cy="429261"/>
      </dsp:txXfrm>
    </dsp:sp>
    <dsp:sp modelId="{88E76285-E9D3-4D32-B4A5-A503D40A6311}">
      <dsp:nvSpPr>
        <dsp:cNvPr id="0" name=""/>
        <dsp:cNvSpPr/>
      </dsp:nvSpPr>
      <dsp:spPr>
        <a:xfrm>
          <a:off x="3318882" y="0"/>
          <a:ext cx="2763259" cy="1664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06680" numCol="1" spcCol="1270" anchor="b" anchorCtr="1">
          <a:noAutofit/>
        </a:bodyPr>
        <a:lstStyle/>
        <a:p>
          <a:pPr marL="0" lvl="0" indent="0" algn="ctr" defTabSz="622300" rtl="0">
            <a:lnSpc>
              <a:spcPct val="90000"/>
            </a:lnSpc>
            <a:spcBef>
              <a:spcPct val="0"/>
            </a:spcBef>
            <a:spcAft>
              <a:spcPct val="35000"/>
            </a:spcAft>
            <a:buNone/>
          </a:pPr>
          <a:r>
            <a:rPr lang="en-US" sz="1400" kern="1200" dirty="0">
              <a:latin typeface="Calibri Light" panose="020F0302020204030204"/>
            </a:rPr>
            <a:t>Day 1 for service delivery </a:t>
          </a:r>
        </a:p>
        <a:p>
          <a:pPr marL="0" lvl="0" indent="0" algn="ctr" defTabSz="622300" rtl="0">
            <a:lnSpc>
              <a:spcPct val="90000"/>
            </a:lnSpc>
            <a:spcBef>
              <a:spcPct val="0"/>
            </a:spcBef>
            <a:spcAft>
              <a:spcPct val="35000"/>
            </a:spcAft>
            <a:buNone/>
          </a:pPr>
          <a:r>
            <a:rPr lang="en-US" sz="1400" kern="1200" dirty="0">
              <a:latin typeface="Calibri Light" panose="020F0302020204030204"/>
            </a:rPr>
            <a:t>Initial home visit </a:t>
          </a:r>
          <a:r>
            <a:rPr lang="en-US" sz="1400" u="sng" kern="1200" dirty="0">
              <a:latin typeface="Calibri Light" panose="020F0302020204030204"/>
            </a:rPr>
            <a:t>may</a:t>
          </a:r>
          <a:r>
            <a:rPr lang="en-US" sz="1400" kern="1200" dirty="0">
              <a:latin typeface="Calibri Light" panose="020F0302020204030204"/>
            </a:rPr>
            <a:t> be required on this day (example: if US Tie met client alone at airport)</a:t>
          </a:r>
        </a:p>
      </dsp:txBody>
      <dsp:txXfrm>
        <a:off x="3318882" y="0"/>
        <a:ext cx="2763259" cy="1664969"/>
      </dsp:txXfrm>
    </dsp:sp>
    <dsp:sp modelId="{6EEEEE53-47DB-4409-86F7-DBE1DDE4F071}">
      <dsp:nvSpPr>
        <dsp:cNvPr id="0" name=""/>
        <dsp:cNvSpPr/>
      </dsp:nvSpPr>
      <dsp:spPr>
        <a:xfrm>
          <a:off x="4700512" y="1760110"/>
          <a:ext cx="0" cy="380564"/>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68F272B5-38C0-49AD-ABC3-164245243AB8}">
      <dsp:nvSpPr>
        <dsp:cNvPr id="0" name=""/>
        <dsp:cNvSpPr/>
      </dsp:nvSpPr>
      <dsp:spPr>
        <a:xfrm>
          <a:off x="4652942" y="1664969"/>
          <a:ext cx="95141" cy="9514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C357B-BE4C-445F-8370-AF00B34DC5BA}">
      <dsp:nvSpPr>
        <dsp:cNvPr id="0" name=""/>
        <dsp:cNvSpPr/>
      </dsp:nvSpPr>
      <dsp:spPr>
        <a:xfrm>
          <a:off x="4677" y="1529781"/>
          <a:ext cx="3219041" cy="80476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l" defTabSz="755650" rtl="0">
            <a:lnSpc>
              <a:spcPct val="90000"/>
            </a:lnSpc>
            <a:spcBef>
              <a:spcPct val="0"/>
            </a:spcBef>
            <a:spcAft>
              <a:spcPct val="35000"/>
            </a:spcAft>
            <a:buNone/>
          </a:pPr>
          <a:r>
            <a:rPr lang="en-US" sz="1700" b="1" kern="1200" dirty="0"/>
            <a:t>Acute Health Requirements or Class A physical health conditions:</a:t>
          </a:r>
          <a:r>
            <a:rPr lang="en-US" sz="1700" b="1" kern="1200" dirty="0">
              <a:latin typeface="Calibri Light" panose="020F0302020204030204"/>
            </a:rPr>
            <a:t> </a:t>
          </a:r>
          <a:endParaRPr lang="en-US" sz="1700" b="1" kern="1200" dirty="0"/>
        </a:p>
      </dsp:txBody>
      <dsp:txXfrm>
        <a:off x="28248" y="1553352"/>
        <a:ext cx="3171899" cy="757618"/>
      </dsp:txXfrm>
    </dsp:sp>
    <dsp:sp modelId="{D009BCDD-B619-4C6F-A89C-BCC5F82A84E6}">
      <dsp:nvSpPr>
        <dsp:cNvPr id="0" name=""/>
        <dsp:cNvSpPr/>
      </dsp:nvSpPr>
      <dsp:spPr>
        <a:xfrm rot="5400000">
          <a:off x="1543781" y="2404958"/>
          <a:ext cx="140833" cy="140833"/>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0CD059F-256B-4901-AA1D-E2EAB8646F80}">
      <dsp:nvSpPr>
        <dsp:cNvPr id="0" name=""/>
        <dsp:cNvSpPr/>
      </dsp:nvSpPr>
      <dsp:spPr>
        <a:xfrm>
          <a:off x="4677" y="2616208"/>
          <a:ext cx="3219041" cy="804760"/>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l" defTabSz="755650" rtl="0">
            <a:lnSpc>
              <a:spcPct val="90000"/>
            </a:lnSpc>
            <a:spcBef>
              <a:spcPct val="0"/>
            </a:spcBef>
            <a:spcAft>
              <a:spcPct val="35000"/>
            </a:spcAft>
            <a:buNone/>
          </a:pPr>
          <a:r>
            <a:rPr lang="en-US" sz="1700" kern="1200" dirty="0"/>
            <a:t>Must be seen by the Public Health Dept within 7 days of arrival</a:t>
          </a:r>
          <a:r>
            <a:rPr lang="en-US" sz="1700" kern="1200" dirty="0">
              <a:latin typeface="Calibri Light" panose="020F0302020204030204"/>
            </a:rPr>
            <a:t> </a:t>
          </a:r>
          <a:endParaRPr lang="en-US" sz="1700" kern="1200" dirty="0"/>
        </a:p>
      </dsp:txBody>
      <dsp:txXfrm>
        <a:off x="28248" y="2639779"/>
        <a:ext cx="3171899" cy="757618"/>
      </dsp:txXfrm>
    </dsp:sp>
    <dsp:sp modelId="{8FD579C9-831A-4EDF-AA23-63859C682B59}">
      <dsp:nvSpPr>
        <dsp:cNvPr id="0" name=""/>
        <dsp:cNvSpPr/>
      </dsp:nvSpPr>
      <dsp:spPr>
        <a:xfrm rot="5400000">
          <a:off x="1543781" y="3491385"/>
          <a:ext cx="140833" cy="140833"/>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C76838B-762F-4ADE-8074-7909FAFFC515}">
      <dsp:nvSpPr>
        <dsp:cNvPr id="0" name=""/>
        <dsp:cNvSpPr/>
      </dsp:nvSpPr>
      <dsp:spPr>
        <a:xfrm>
          <a:off x="4677" y="3702634"/>
          <a:ext cx="3219041" cy="804760"/>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l" defTabSz="755650" rtl="0">
            <a:lnSpc>
              <a:spcPct val="90000"/>
            </a:lnSpc>
            <a:spcBef>
              <a:spcPct val="0"/>
            </a:spcBef>
            <a:spcAft>
              <a:spcPct val="35000"/>
            </a:spcAft>
            <a:buNone/>
          </a:pPr>
          <a:r>
            <a:rPr lang="en-US" sz="1700" kern="1200" dirty="0"/>
            <a:t>Requires pre-coordination to schedule visit</a:t>
          </a:r>
          <a:r>
            <a:rPr lang="en-US" sz="1700" kern="1200" dirty="0">
              <a:latin typeface="Calibri Light" panose="020F0302020204030204"/>
            </a:rPr>
            <a:t> </a:t>
          </a:r>
          <a:endParaRPr lang="en-US" sz="1700" kern="1200" dirty="0"/>
        </a:p>
      </dsp:txBody>
      <dsp:txXfrm>
        <a:off x="28248" y="3726205"/>
        <a:ext cx="3171899" cy="757618"/>
      </dsp:txXfrm>
    </dsp:sp>
    <dsp:sp modelId="{10CCD53B-7BE0-42E6-BE3D-E3F930665F32}">
      <dsp:nvSpPr>
        <dsp:cNvPr id="0" name=""/>
        <dsp:cNvSpPr/>
      </dsp:nvSpPr>
      <dsp:spPr>
        <a:xfrm>
          <a:off x="3674384" y="1529781"/>
          <a:ext cx="3219041" cy="80476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l" defTabSz="755650" rtl="0">
            <a:lnSpc>
              <a:spcPct val="90000"/>
            </a:lnSpc>
            <a:spcBef>
              <a:spcPct val="0"/>
            </a:spcBef>
            <a:spcAft>
              <a:spcPct val="35000"/>
            </a:spcAft>
            <a:buNone/>
          </a:pPr>
          <a:r>
            <a:rPr lang="en-US" sz="1700" b="1" kern="1200" dirty="0"/>
            <a:t>Class A Mental Health Conditions:</a:t>
          </a:r>
          <a:r>
            <a:rPr lang="en-US" sz="1700" b="1" kern="1200" dirty="0">
              <a:latin typeface="Calibri Light" panose="020F0302020204030204"/>
            </a:rPr>
            <a:t> </a:t>
          </a:r>
          <a:endParaRPr lang="en-US" sz="1700" b="1" kern="1200" dirty="0"/>
        </a:p>
      </dsp:txBody>
      <dsp:txXfrm>
        <a:off x="3697955" y="1553352"/>
        <a:ext cx="3171899" cy="757618"/>
      </dsp:txXfrm>
    </dsp:sp>
    <dsp:sp modelId="{A4BB05A7-4704-4778-92C4-2FDA58905993}">
      <dsp:nvSpPr>
        <dsp:cNvPr id="0" name=""/>
        <dsp:cNvSpPr/>
      </dsp:nvSpPr>
      <dsp:spPr>
        <a:xfrm rot="5400000">
          <a:off x="5213489" y="2404958"/>
          <a:ext cx="140833" cy="140833"/>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51A342A-A9F1-42BE-832C-557AAB4371B9}">
      <dsp:nvSpPr>
        <dsp:cNvPr id="0" name=""/>
        <dsp:cNvSpPr/>
      </dsp:nvSpPr>
      <dsp:spPr>
        <a:xfrm>
          <a:off x="3674384" y="2616208"/>
          <a:ext cx="3219041" cy="804760"/>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l" defTabSz="755650" rtl="0">
            <a:lnSpc>
              <a:spcPct val="90000"/>
            </a:lnSpc>
            <a:spcBef>
              <a:spcPct val="0"/>
            </a:spcBef>
            <a:spcAft>
              <a:spcPct val="35000"/>
            </a:spcAft>
            <a:buNone/>
          </a:pPr>
          <a:r>
            <a:rPr lang="en-US" sz="1700" kern="1200" dirty="0"/>
            <a:t>Need a waiver from a local provider before they can enter the US</a:t>
          </a:r>
          <a:r>
            <a:rPr lang="en-US" sz="1700" kern="1200" dirty="0">
              <a:latin typeface="Calibri Light" panose="020F0302020204030204"/>
            </a:rPr>
            <a:t> </a:t>
          </a:r>
          <a:endParaRPr lang="en-US" sz="1700" kern="1200" dirty="0"/>
        </a:p>
      </dsp:txBody>
      <dsp:txXfrm>
        <a:off x="3697955" y="2639779"/>
        <a:ext cx="3171899" cy="757618"/>
      </dsp:txXfrm>
    </dsp:sp>
    <dsp:sp modelId="{D12BA00A-C60B-4DCD-9679-0BEAF94C7CCD}">
      <dsp:nvSpPr>
        <dsp:cNvPr id="0" name=""/>
        <dsp:cNvSpPr/>
      </dsp:nvSpPr>
      <dsp:spPr>
        <a:xfrm rot="5400000">
          <a:off x="5213489" y="3491385"/>
          <a:ext cx="140833" cy="140833"/>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543CE76-2240-44E7-B74E-562CC65511D5}">
      <dsp:nvSpPr>
        <dsp:cNvPr id="0" name=""/>
        <dsp:cNvSpPr/>
      </dsp:nvSpPr>
      <dsp:spPr>
        <a:xfrm>
          <a:off x="3674384" y="3702634"/>
          <a:ext cx="3219041" cy="804760"/>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l" defTabSz="755650" rtl="0">
            <a:lnSpc>
              <a:spcPct val="90000"/>
            </a:lnSpc>
            <a:spcBef>
              <a:spcPct val="0"/>
            </a:spcBef>
            <a:spcAft>
              <a:spcPct val="35000"/>
            </a:spcAft>
            <a:buNone/>
          </a:pPr>
          <a:r>
            <a:rPr lang="en-US" sz="1700" kern="1200" dirty="0"/>
            <a:t>Must follow up with this provider within 30 days of arrival</a:t>
          </a:r>
          <a:r>
            <a:rPr lang="en-US" sz="1700" kern="1200" dirty="0">
              <a:latin typeface="Calibri Light" panose="020F0302020204030204"/>
            </a:rPr>
            <a:t> </a:t>
          </a:r>
          <a:endParaRPr lang="en-US" sz="1700" kern="1200" dirty="0"/>
        </a:p>
      </dsp:txBody>
      <dsp:txXfrm>
        <a:off x="3697955" y="3726205"/>
        <a:ext cx="3171899" cy="75761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FED20E-4656-4EB6-94F4-A4841134E4C6}">
      <dsp:nvSpPr>
        <dsp:cNvPr id="0" name=""/>
        <dsp:cNvSpPr/>
      </dsp:nvSpPr>
      <dsp:spPr>
        <a:xfrm>
          <a:off x="4513177" y="602"/>
          <a:ext cx="6769766" cy="759598"/>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t" anchorCtr="0">
          <a:noAutofit/>
        </a:bodyPr>
        <a:lstStyle/>
        <a:p>
          <a:pPr marL="114300" lvl="1" indent="-114300" algn="l" defTabSz="577850" rtl="0">
            <a:lnSpc>
              <a:spcPct val="90000"/>
            </a:lnSpc>
            <a:spcBef>
              <a:spcPct val="0"/>
            </a:spcBef>
            <a:spcAft>
              <a:spcPct val="15000"/>
            </a:spcAft>
            <a:buChar char="•"/>
          </a:pPr>
          <a:r>
            <a:rPr lang="en-US" sz="1300" kern="1200" dirty="0">
              <a:solidFill>
                <a:schemeClr val="tx1"/>
              </a:solidFill>
              <a:latin typeface="Calibri"/>
              <a:cs typeface="Calibri"/>
            </a:rPr>
            <a:t>Case manager and interpreter welcome the family at the airport in the evening. Case manager checks how family is doing and if there are immediate concerns. </a:t>
          </a:r>
        </a:p>
      </dsp:txBody>
      <dsp:txXfrm>
        <a:off x="4513177" y="95552"/>
        <a:ext cx="6484917" cy="569698"/>
      </dsp:txXfrm>
    </dsp:sp>
    <dsp:sp modelId="{87CC2037-3827-49CE-9ED8-FCED47C5236F}">
      <dsp:nvSpPr>
        <dsp:cNvPr id="0" name=""/>
        <dsp:cNvSpPr/>
      </dsp:nvSpPr>
      <dsp:spPr>
        <a:xfrm>
          <a:off x="0" y="602"/>
          <a:ext cx="4513177" cy="75959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l" defTabSz="1600200" rtl="0">
            <a:lnSpc>
              <a:spcPct val="90000"/>
            </a:lnSpc>
            <a:spcBef>
              <a:spcPct val="0"/>
            </a:spcBef>
            <a:spcAft>
              <a:spcPct val="35000"/>
            </a:spcAft>
            <a:buNone/>
          </a:pPr>
          <a:r>
            <a:rPr lang="en-US" sz="3600" kern="1200" dirty="0">
              <a:solidFill>
                <a:schemeClr val="bg1"/>
              </a:solidFill>
              <a:latin typeface="Calibri"/>
              <a:cs typeface="Calibri"/>
            </a:rPr>
            <a:t>  Welcome &amp; Check-In</a:t>
          </a:r>
        </a:p>
      </dsp:txBody>
      <dsp:txXfrm>
        <a:off x="37081" y="37683"/>
        <a:ext cx="4439015" cy="685436"/>
      </dsp:txXfrm>
    </dsp:sp>
    <dsp:sp modelId="{3C01A224-6001-419F-8706-7515B077E1C6}">
      <dsp:nvSpPr>
        <dsp:cNvPr id="0" name=""/>
        <dsp:cNvSpPr/>
      </dsp:nvSpPr>
      <dsp:spPr>
        <a:xfrm>
          <a:off x="4513177" y="836160"/>
          <a:ext cx="6769766" cy="759598"/>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t" anchorCtr="0">
          <a:noAutofit/>
        </a:bodyPr>
        <a:lstStyle/>
        <a:p>
          <a:pPr marL="114300" lvl="1" indent="-114300" algn="l" defTabSz="577850" rtl="0">
            <a:lnSpc>
              <a:spcPct val="90000"/>
            </a:lnSpc>
            <a:spcBef>
              <a:spcPct val="0"/>
            </a:spcBef>
            <a:spcAft>
              <a:spcPct val="15000"/>
            </a:spcAft>
            <a:buChar char="•"/>
          </a:pPr>
          <a:r>
            <a:rPr lang="en-US" sz="1300" kern="1200" dirty="0">
              <a:solidFill>
                <a:schemeClr val="tx1"/>
              </a:solidFill>
              <a:latin typeface="Calibri"/>
              <a:cs typeface="Calibri"/>
            </a:rPr>
            <a:t>The case manager brought some winter supplies (coats, hats, boots) to the airport, but the family has already arrived in winter clothing. The family confirms they do not need other donated clothing or shoes.</a:t>
          </a:r>
        </a:p>
      </dsp:txBody>
      <dsp:txXfrm>
        <a:off x="4513177" y="931110"/>
        <a:ext cx="6484917" cy="569698"/>
      </dsp:txXfrm>
    </dsp:sp>
    <dsp:sp modelId="{0E037042-679B-47B3-B074-14EA3733CA87}">
      <dsp:nvSpPr>
        <dsp:cNvPr id="0" name=""/>
        <dsp:cNvSpPr/>
      </dsp:nvSpPr>
      <dsp:spPr>
        <a:xfrm>
          <a:off x="0" y="836160"/>
          <a:ext cx="4513177" cy="75959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l" defTabSz="1600200" rtl="0">
            <a:lnSpc>
              <a:spcPct val="90000"/>
            </a:lnSpc>
            <a:spcBef>
              <a:spcPct val="0"/>
            </a:spcBef>
            <a:spcAft>
              <a:spcPct val="35000"/>
            </a:spcAft>
            <a:buNone/>
          </a:pPr>
          <a:r>
            <a:rPr lang="en-US" sz="3600" kern="1200" dirty="0">
              <a:solidFill>
                <a:schemeClr val="bg1"/>
              </a:solidFill>
              <a:latin typeface="Calibri"/>
              <a:cs typeface="Calibri"/>
            </a:rPr>
            <a:t>    Seasonal Clothing</a:t>
          </a:r>
        </a:p>
      </dsp:txBody>
      <dsp:txXfrm>
        <a:off x="37081" y="873241"/>
        <a:ext cx="4439015" cy="685436"/>
      </dsp:txXfrm>
    </dsp:sp>
    <dsp:sp modelId="{BE865A53-9CAA-43FB-A628-F2346B45984C}">
      <dsp:nvSpPr>
        <dsp:cNvPr id="0" name=""/>
        <dsp:cNvSpPr/>
      </dsp:nvSpPr>
      <dsp:spPr>
        <a:xfrm>
          <a:off x="4513177" y="1671718"/>
          <a:ext cx="6769766" cy="759598"/>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t" anchorCtr="0">
          <a:noAutofit/>
        </a:bodyPr>
        <a:lstStyle/>
        <a:p>
          <a:pPr marL="114300" lvl="1" indent="-114300" algn="l" defTabSz="577850">
            <a:lnSpc>
              <a:spcPct val="90000"/>
            </a:lnSpc>
            <a:spcBef>
              <a:spcPct val="0"/>
            </a:spcBef>
            <a:spcAft>
              <a:spcPct val="15000"/>
            </a:spcAft>
            <a:buChar char="•"/>
          </a:pPr>
          <a:r>
            <a:rPr lang="en-US" sz="1300" kern="1200" dirty="0">
              <a:solidFill>
                <a:schemeClr val="tx1"/>
              </a:solidFill>
              <a:latin typeface="Calibri"/>
              <a:cs typeface="Calibri"/>
            </a:rPr>
            <a:t>At home, all adults receive and sign for pocket money</a:t>
          </a:r>
        </a:p>
      </dsp:txBody>
      <dsp:txXfrm>
        <a:off x="4513177" y="1766668"/>
        <a:ext cx="6484917" cy="569698"/>
      </dsp:txXfrm>
    </dsp:sp>
    <dsp:sp modelId="{8651EB03-C10A-42C4-99F3-1C29DB17CA75}">
      <dsp:nvSpPr>
        <dsp:cNvPr id="0" name=""/>
        <dsp:cNvSpPr/>
      </dsp:nvSpPr>
      <dsp:spPr>
        <a:xfrm>
          <a:off x="0" y="1671718"/>
          <a:ext cx="4513177" cy="75959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l" defTabSz="1600200" rtl="0">
            <a:lnSpc>
              <a:spcPct val="90000"/>
            </a:lnSpc>
            <a:spcBef>
              <a:spcPct val="0"/>
            </a:spcBef>
            <a:spcAft>
              <a:spcPct val="35000"/>
            </a:spcAft>
            <a:buNone/>
          </a:pPr>
          <a:r>
            <a:rPr lang="en-US" sz="3600" kern="1200" dirty="0">
              <a:solidFill>
                <a:schemeClr val="bg1"/>
              </a:solidFill>
              <a:latin typeface="Calibri"/>
              <a:cs typeface="Calibri"/>
            </a:rPr>
            <a:t>      Pocket Money</a:t>
          </a:r>
        </a:p>
      </dsp:txBody>
      <dsp:txXfrm>
        <a:off x="37081" y="1708799"/>
        <a:ext cx="4439015" cy="685436"/>
      </dsp:txXfrm>
    </dsp:sp>
    <dsp:sp modelId="{10D80A0E-D46F-4430-AA6D-916118104ABF}">
      <dsp:nvSpPr>
        <dsp:cNvPr id="0" name=""/>
        <dsp:cNvSpPr/>
      </dsp:nvSpPr>
      <dsp:spPr>
        <a:xfrm>
          <a:off x="4513177" y="2507276"/>
          <a:ext cx="6769766" cy="759598"/>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t" anchorCtr="0">
          <a:noAutofit/>
        </a:bodyPr>
        <a:lstStyle/>
        <a:p>
          <a:pPr marL="114300" lvl="1" indent="-114300" algn="l" defTabSz="577850">
            <a:lnSpc>
              <a:spcPct val="90000"/>
            </a:lnSpc>
            <a:spcBef>
              <a:spcPct val="0"/>
            </a:spcBef>
            <a:spcAft>
              <a:spcPct val="15000"/>
            </a:spcAft>
            <a:buChar char="•"/>
          </a:pPr>
          <a:r>
            <a:rPr lang="en-US" sz="1300" kern="1200" dirty="0">
              <a:solidFill>
                <a:schemeClr val="tx1"/>
              </a:solidFill>
              <a:latin typeface="Calibri"/>
              <a:cs typeface="Calibri"/>
            </a:rPr>
            <a:t>Case manager provides their phone number, office emergency contact, and 911. The case manager explains to only call  911 in a serious emergency. </a:t>
          </a:r>
          <a:r>
            <a:rPr lang="en-US" sz="1300" b="1" u="sng" kern="1200" dirty="0">
              <a:solidFill>
                <a:schemeClr val="tx1"/>
              </a:solidFill>
              <a:latin typeface="Calibri"/>
              <a:cs typeface="Calibri"/>
            </a:rPr>
            <a:t>Family arrived with a working phone.</a:t>
          </a:r>
        </a:p>
      </dsp:txBody>
      <dsp:txXfrm>
        <a:off x="4513177" y="2602226"/>
        <a:ext cx="6484917" cy="569698"/>
      </dsp:txXfrm>
    </dsp:sp>
    <dsp:sp modelId="{4B804EC0-F39F-4977-94CD-DE6EAED8C983}">
      <dsp:nvSpPr>
        <dsp:cNvPr id="0" name=""/>
        <dsp:cNvSpPr/>
      </dsp:nvSpPr>
      <dsp:spPr>
        <a:xfrm>
          <a:off x="0" y="2507276"/>
          <a:ext cx="4513177" cy="75959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l" defTabSz="1600200" rtl="0">
            <a:lnSpc>
              <a:spcPct val="90000"/>
            </a:lnSpc>
            <a:spcBef>
              <a:spcPct val="0"/>
            </a:spcBef>
            <a:spcAft>
              <a:spcPct val="35000"/>
            </a:spcAft>
            <a:buNone/>
          </a:pPr>
          <a:r>
            <a:rPr lang="en-US" sz="3600" kern="1200" dirty="0">
              <a:solidFill>
                <a:schemeClr val="bg1"/>
              </a:solidFill>
              <a:latin typeface="Calibri"/>
              <a:cs typeface="Calibri"/>
            </a:rPr>
            <a:t>           Contacts</a:t>
          </a:r>
        </a:p>
      </dsp:txBody>
      <dsp:txXfrm>
        <a:off x="37081" y="2544357"/>
        <a:ext cx="4439015" cy="685436"/>
      </dsp:txXfrm>
    </dsp:sp>
    <dsp:sp modelId="{F53E1566-DE87-42C4-9956-20B208D8F78C}">
      <dsp:nvSpPr>
        <dsp:cNvPr id="0" name=""/>
        <dsp:cNvSpPr/>
      </dsp:nvSpPr>
      <dsp:spPr>
        <a:xfrm>
          <a:off x="4513177" y="3342834"/>
          <a:ext cx="6769766" cy="759598"/>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t" anchorCtr="0">
          <a:noAutofit/>
        </a:bodyPr>
        <a:lstStyle/>
        <a:p>
          <a:pPr marL="114300" lvl="1" indent="-114300" algn="l" defTabSz="577850" rtl="0">
            <a:lnSpc>
              <a:spcPct val="90000"/>
            </a:lnSpc>
            <a:spcBef>
              <a:spcPct val="0"/>
            </a:spcBef>
            <a:spcAft>
              <a:spcPct val="15000"/>
            </a:spcAft>
            <a:buChar char="•"/>
          </a:pPr>
          <a:r>
            <a:rPr lang="en-US" sz="1300" kern="1200" dirty="0">
              <a:solidFill>
                <a:schemeClr val="tx1"/>
              </a:solidFill>
              <a:latin typeface="Calibri"/>
              <a:cs typeface="Calibri"/>
            </a:rPr>
            <a:t>Case manager serves the volunteer-provided meal and shows where other food in the home is. Several days worth of food is provided.</a:t>
          </a:r>
        </a:p>
      </dsp:txBody>
      <dsp:txXfrm>
        <a:off x="4513177" y="3437784"/>
        <a:ext cx="6484917" cy="569698"/>
      </dsp:txXfrm>
    </dsp:sp>
    <dsp:sp modelId="{8DBCE024-E6D9-4DD9-8D5D-61FEDFC82E13}">
      <dsp:nvSpPr>
        <dsp:cNvPr id="0" name=""/>
        <dsp:cNvSpPr/>
      </dsp:nvSpPr>
      <dsp:spPr>
        <a:xfrm>
          <a:off x="0" y="3342834"/>
          <a:ext cx="4513177" cy="75959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l" defTabSz="1600200" rtl="0">
            <a:lnSpc>
              <a:spcPct val="90000"/>
            </a:lnSpc>
            <a:spcBef>
              <a:spcPct val="0"/>
            </a:spcBef>
            <a:spcAft>
              <a:spcPct val="35000"/>
            </a:spcAft>
            <a:buNone/>
          </a:pPr>
          <a:r>
            <a:rPr lang="en-US" sz="3600" kern="1200" dirty="0">
              <a:solidFill>
                <a:srgbClr val="444444"/>
              </a:solidFill>
              <a:latin typeface="Calibri"/>
              <a:cs typeface="Calibri"/>
            </a:rPr>
            <a:t> </a:t>
          </a:r>
          <a:r>
            <a:rPr lang="en-US" sz="3600" kern="1200" dirty="0">
              <a:solidFill>
                <a:schemeClr val="bg1"/>
              </a:solidFill>
              <a:latin typeface="Calibri"/>
              <a:cs typeface="Calibri"/>
            </a:rPr>
            <a:t>             Food</a:t>
          </a:r>
        </a:p>
      </dsp:txBody>
      <dsp:txXfrm>
        <a:off x="37081" y="3379915"/>
        <a:ext cx="4439015" cy="685436"/>
      </dsp:txXfrm>
    </dsp:sp>
    <dsp:sp modelId="{A8B3BAB8-4FF7-46EE-B352-FE77A5754E11}">
      <dsp:nvSpPr>
        <dsp:cNvPr id="0" name=""/>
        <dsp:cNvSpPr/>
      </dsp:nvSpPr>
      <dsp:spPr>
        <a:xfrm>
          <a:off x="4513177" y="4178392"/>
          <a:ext cx="6769766" cy="759598"/>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t" anchorCtr="0">
          <a:noAutofit/>
        </a:bodyPr>
        <a:lstStyle/>
        <a:p>
          <a:pPr marL="114300" lvl="1" indent="-114300" algn="l" defTabSz="577850" rtl="0">
            <a:lnSpc>
              <a:spcPct val="90000"/>
            </a:lnSpc>
            <a:spcBef>
              <a:spcPct val="0"/>
            </a:spcBef>
            <a:spcAft>
              <a:spcPct val="15000"/>
            </a:spcAft>
            <a:buChar char="•"/>
          </a:pPr>
          <a:r>
            <a:rPr lang="en-US" sz="1300" kern="1200" dirty="0">
              <a:solidFill>
                <a:schemeClr val="tx1"/>
              </a:solidFill>
              <a:latin typeface="Calibri"/>
              <a:cs typeface="Calibri"/>
            </a:rPr>
            <a:t>Case manager tells family what time they will be returning to help the family get settled. Case manager will need to arrange transportation for the case for all appointments.</a:t>
          </a:r>
        </a:p>
      </dsp:txBody>
      <dsp:txXfrm>
        <a:off x="4513177" y="4273342"/>
        <a:ext cx="6484917" cy="569698"/>
      </dsp:txXfrm>
    </dsp:sp>
    <dsp:sp modelId="{484EB6D3-1E98-4BFC-A6B3-2FD8721E1A14}">
      <dsp:nvSpPr>
        <dsp:cNvPr id="0" name=""/>
        <dsp:cNvSpPr/>
      </dsp:nvSpPr>
      <dsp:spPr>
        <a:xfrm>
          <a:off x="0" y="4178392"/>
          <a:ext cx="4513177" cy="75959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l" defTabSz="1600200" rtl="0">
            <a:lnSpc>
              <a:spcPct val="90000"/>
            </a:lnSpc>
            <a:spcBef>
              <a:spcPct val="0"/>
            </a:spcBef>
            <a:spcAft>
              <a:spcPct val="35000"/>
            </a:spcAft>
            <a:buNone/>
          </a:pPr>
          <a:r>
            <a:rPr lang="en-US" sz="3600" kern="1200" dirty="0">
              <a:solidFill>
                <a:schemeClr val="bg1"/>
              </a:solidFill>
              <a:latin typeface="Calibri"/>
              <a:cs typeface="Calibri"/>
            </a:rPr>
            <a:t>      Follow-Up Plan</a:t>
          </a:r>
        </a:p>
      </dsp:txBody>
      <dsp:txXfrm>
        <a:off x="37081" y="4215473"/>
        <a:ext cx="4439015" cy="68543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BE4FE7-21D8-4DE4-BA40-07F12D5D4252}">
      <dsp:nvSpPr>
        <dsp:cNvPr id="0" name=""/>
        <dsp:cNvSpPr/>
      </dsp:nvSpPr>
      <dsp:spPr>
        <a:xfrm>
          <a:off x="3499" y="343705"/>
          <a:ext cx="3411611" cy="576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Calibri"/>
              <a:cs typeface="Calibri"/>
            </a:rPr>
            <a:t>Cash Assistance</a:t>
          </a:r>
        </a:p>
      </dsp:txBody>
      <dsp:txXfrm>
        <a:off x="3499" y="343705"/>
        <a:ext cx="3411611" cy="576000"/>
      </dsp:txXfrm>
    </dsp:sp>
    <dsp:sp modelId="{C5C3B4AE-4A65-47D5-84CF-96D312C0D9D9}">
      <dsp:nvSpPr>
        <dsp:cNvPr id="0" name=""/>
        <dsp:cNvSpPr/>
      </dsp:nvSpPr>
      <dsp:spPr>
        <a:xfrm>
          <a:off x="3499" y="919705"/>
          <a:ext cx="3411611" cy="37331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rtl="0">
            <a:lnSpc>
              <a:spcPct val="90000"/>
            </a:lnSpc>
            <a:spcBef>
              <a:spcPct val="0"/>
            </a:spcBef>
            <a:spcAft>
              <a:spcPct val="15000"/>
            </a:spcAft>
            <a:buChar char="•"/>
          </a:pPr>
          <a:r>
            <a:rPr lang="en-US" sz="2000" b="1" kern="1200" dirty="0">
              <a:latin typeface="Calibri"/>
              <a:cs typeface="Calibri"/>
            </a:rPr>
            <a:t>Temporary Assistance for Needy Families (TANF): </a:t>
          </a:r>
          <a:r>
            <a:rPr lang="en-US" sz="2000" b="0" kern="1200" dirty="0">
              <a:latin typeface="Calibri"/>
              <a:cs typeface="Calibri"/>
            </a:rPr>
            <a:t>financial assistance for low- income families with children </a:t>
          </a:r>
          <a:r>
            <a:rPr lang="en-US" sz="2000" b="0" kern="1200" dirty="0">
              <a:latin typeface="Calibri"/>
              <a:cs typeface="Calibri"/>
              <a:hlinkClick xmlns:r="http://schemas.openxmlformats.org/officeDocument/2006/relationships" r:id="rId1"/>
            </a:rPr>
            <a:t>(TANF State Directory)</a:t>
          </a:r>
          <a:endParaRPr lang="en-US" sz="2000" b="0" kern="1200" dirty="0">
            <a:latin typeface="Calibri"/>
            <a:cs typeface="Calibri"/>
          </a:endParaRPr>
        </a:p>
        <a:p>
          <a:pPr marL="228600" lvl="1" indent="-228600" algn="l" defTabSz="889000" rtl="0">
            <a:lnSpc>
              <a:spcPct val="90000"/>
            </a:lnSpc>
            <a:spcBef>
              <a:spcPct val="0"/>
            </a:spcBef>
            <a:spcAft>
              <a:spcPct val="15000"/>
            </a:spcAft>
            <a:buChar char="•"/>
          </a:pPr>
          <a:r>
            <a:rPr lang="en-US" sz="2000" b="1" kern="1200" dirty="0">
              <a:latin typeface="Calibri"/>
              <a:cs typeface="Calibri"/>
            </a:rPr>
            <a:t>Refugee Cash Assistance (RCA):</a:t>
          </a:r>
          <a:r>
            <a:rPr lang="en-US" sz="2000" kern="1200" dirty="0">
              <a:latin typeface="Calibri"/>
              <a:cs typeface="Calibri"/>
            </a:rPr>
            <a:t> financial assistance for refugees who are not eligible for other programs (up to 12 months from date of arrival) </a:t>
          </a:r>
        </a:p>
      </dsp:txBody>
      <dsp:txXfrm>
        <a:off x="3499" y="919705"/>
        <a:ext cx="3411611" cy="3733199"/>
      </dsp:txXfrm>
    </dsp:sp>
    <dsp:sp modelId="{3CF52638-5445-414D-803F-55BE2578AA0F}">
      <dsp:nvSpPr>
        <dsp:cNvPr id="0" name=""/>
        <dsp:cNvSpPr/>
      </dsp:nvSpPr>
      <dsp:spPr>
        <a:xfrm>
          <a:off x="3892736" y="343705"/>
          <a:ext cx="3411611" cy="576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Calibri"/>
              <a:cs typeface="Calibri"/>
            </a:rPr>
            <a:t>Food Stamps</a:t>
          </a:r>
        </a:p>
      </dsp:txBody>
      <dsp:txXfrm>
        <a:off x="3892736" y="343705"/>
        <a:ext cx="3411611" cy="576000"/>
      </dsp:txXfrm>
    </dsp:sp>
    <dsp:sp modelId="{595240AC-4CFF-4812-A835-ECDFBCEA9007}">
      <dsp:nvSpPr>
        <dsp:cNvPr id="0" name=""/>
        <dsp:cNvSpPr/>
      </dsp:nvSpPr>
      <dsp:spPr>
        <a:xfrm>
          <a:off x="3892736" y="919705"/>
          <a:ext cx="3411611" cy="37331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rtl="0">
            <a:lnSpc>
              <a:spcPct val="90000"/>
            </a:lnSpc>
            <a:spcBef>
              <a:spcPct val="0"/>
            </a:spcBef>
            <a:spcAft>
              <a:spcPct val="15000"/>
            </a:spcAft>
            <a:buChar char="•"/>
          </a:pPr>
          <a:r>
            <a:rPr lang="en-US" sz="2000" kern="1200" dirty="0">
              <a:latin typeface="Calibri"/>
              <a:cs typeface="Calibri"/>
            </a:rPr>
            <a:t> </a:t>
          </a:r>
          <a:r>
            <a:rPr lang="en-US" sz="2000" b="1" kern="1200" dirty="0">
              <a:latin typeface="Calibri"/>
              <a:cs typeface="Calibri"/>
            </a:rPr>
            <a:t>Supplemental Nutritional Assistance Program (SNAP): </a:t>
          </a:r>
          <a:r>
            <a:rPr lang="en-US" sz="2000" b="0" kern="1200" dirty="0">
              <a:latin typeface="Calibri"/>
              <a:cs typeface="Calibri"/>
            </a:rPr>
            <a:t>funds for food purchases for low-income households </a:t>
          </a:r>
          <a:r>
            <a:rPr lang="en-US" sz="2000" b="0" kern="1200" dirty="0">
              <a:latin typeface="Calibri"/>
              <a:cs typeface="Calibri"/>
              <a:hlinkClick xmlns:r="http://schemas.openxmlformats.org/officeDocument/2006/relationships" r:id="rId2"/>
            </a:rPr>
            <a:t>(SNAP</a:t>
          </a:r>
          <a:r>
            <a:rPr lang="en-US" sz="2000" kern="1200" dirty="0">
              <a:latin typeface="Calibri"/>
              <a:cs typeface="Calibri"/>
              <a:hlinkClick xmlns:r="http://schemas.openxmlformats.org/officeDocument/2006/relationships" r:id="rId2"/>
            </a:rPr>
            <a:t> State Directory</a:t>
          </a:r>
          <a:r>
            <a:rPr lang="en-US" sz="2000" b="0" kern="1200" dirty="0">
              <a:latin typeface="Calibri"/>
              <a:cs typeface="Calibri"/>
              <a:hlinkClick xmlns:r="http://schemas.openxmlformats.org/officeDocument/2006/relationships" r:id="rId2"/>
            </a:rPr>
            <a:t>)</a:t>
          </a:r>
          <a:endParaRPr lang="en-US" sz="2000" b="0" kern="1200" dirty="0">
            <a:latin typeface="Calibri"/>
            <a:cs typeface="Calibri"/>
          </a:endParaRPr>
        </a:p>
      </dsp:txBody>
      <dsp:txXfrm>
        <a:off x="3892736" y="919705"/>
        <a:ext cx="3411611" cy="3733199"/>
      </dsp:txXfrm>
    </dsp:sp>
    <dsp:sp modelId="{1E006D93-FE4A-4CAD-AF85-A70750FA178C}">
      <dsp:nvSpPr>
        <dsp:cNvPr id="0" name=""/>
        <dsp:cNvSpPr/>
      </dsp:nvSpPr>
      <dsp:spPr>
        <a:xfrm>
          <a:off x="7781974" y="343705"/>
          <a:ext cx="3411611" cy="576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Calibri"/>
              <a:cs typeface="Calibri"/>
            </a:rPr>
            <a:t>Medical Assistance</a:t>
          </a:r>
        </a:p>
      </dsp:txBody>
      <dsp:txXfrm>
        <a:off x="7781974" y="343705"/>
        <a:ext cx="3411611" cy="576000"/>
      </dsp:txXfrm>
    </dsp:sp>
    <dsp:sp modelId="{837D43B1-A61E-4B94-90F1-C30C0CCE10C0}">
      <dsp:nvSpPr>
        <dsp:cNvPr id="0" name=""/>
        <dsp:cNvSpPr/>
      </dsp:nvSpPr>
      <dsp:spPr>
        <a:xfrm>
          <a:off x="7781974" y="919705"/>
          <a:ext cx="3411611" cy="37331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rtl="0">
            <a:lnSpc>
              <a:spcPct val="90000"/>
            </a:lnSpc>
            <a:spcBef>
              <a:spcPct val="0"/>
            </a:spcBef>
            <a:spcAft>
              <a:spcPct val="15000"/>
            </a:spcAft>
            <a:buChar char="•"/>
          </a:pPr>
          <a:r>
            <a:rPr lang="en-US" sz="2000" b="1" kern="1200" dirty="0">
              <a:latin typeface="Calibri"/>
              <a:cs typeface="Calibri"/>
            </a:rPr>
            <a:t>Medicaid: </a:t>
          </a:r>
          <a:r>
            <a:rPr lang="en-US" sz="2000" kern="1200" dirty="0">
              <a:latin typeface="Calibri"/>
              <a:cs typeface="Calibri"/>
            </a:rPr>
            <a:t>health coverage for low-income adults, children, pregnant women, and people with disabilities </a:t>
          </a:r>
          <a:r>
            <a:rPr lang="en-US" sz="2000" kern="1200" dirty="0">
              <a:latin typeface="Calibri"/>
              <a:cs typeface="Calibri"/>
              <a:hlinkClick xmlns:r="http://schemas.openxmlformats.org/officeDocument/2006/relationships" r:id="rId3"/>
            </a:rPr>
            <a:t>(Medicaid State Directory)</a:t>
          </a:r>
          <a:endParaRPr lang="en-US" sz="2000" kern="1200" dirty="0">
            <a:latin typeface="Calibri"/>
            <a:cs typeface="Calibri"/>
          </a:endParaRPr>
        </a:p>
        <a:p>
          <a:pPr marL="228600" lvl="1" indent="-228600" algn="l" defTabSz="889000" rtl="0">
            <a:lnSpc>
              <a:spcPct val="90000"/>
            </a:lnSpc>
            <a:spcBef>
              <a:spcPct val="0"/>
            </a:spcBef>
            <a:spcAft>
              <a:spcPct val="15000"/>
            </a:spcAft>
            <a:buChar char="•"/>
          </a:pPr>
          <a:r>
            <a:rPr lang="en-US" sz="2000" b="1" kern="1200" dirty="0">
              <a:latin typeface="Calibri"/>
              <a:cs typeface="Calibri"/>
            </a:rPr>
            <a:t>Refugee Medical Assistance (RMA):</a:t>
          </a:r>
          <a:r>
            <a:rPr lang="en-US" sz="2000" kern="1200" dirty="0">
              <a:latin typeface="Calibri"/>
              <a:cs typeface="Calibri"/>
            </a:rPr>
            <a:t> provides short-term medical assistance to refugees not eligible for Medicaid (up to 12 months from date of arrival)</a:t>
          </a:r>
        </a:p>
      </dsp:txBody>
      <dsp:txXfrm>
        <a:off x="7781974" y="919705"/>
        <a:ext cx="3411611" cy="373319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99F7C7-416B-45AB-A369-B82383C01602}" type="datetimeFigureOut">
              <a:t>1/10/2025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D64F66-6A7C-4F83-ACC6-95AE4DFF5F62}" type="slidenum">
              <a:t>‹#›</a:t>
            </a:fld>
            <a:endParaRPr lang="en-US" dirty="0"/>
          </a:p>
        </p:txBody>
      </p:sp>
    </p:spTree>
    <p:extLst>
      <p:ext uri="{BB962C8B-B14F-4D97-AF65-F5344CB8AC3E}">
        <p14:creationId xmlns:p14="http://schemas.microsoft.com/office/powerpoint/2010/main" val="4139294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D64F66-6A7C-4F83-ACC6-95AE4DFF5F62}" type="slidenum">
              <a:rPr lang="en-US" smtClean="0"/>
              <a:t>1</a:t>
            </a:fld>
            <a:endParaRPr lang="en-US" dirty="0"/>
          </a:p>
        </p:txBody>
      </p:sp>
    </p:spTree>
    <p:extLst>
      <p:ext uri="{BB962C8B-B14F-4D97-AF65-F5344CB8AC3E}">
        <p14:creationId xmlns:p14="http://schemas.microsoft.com/office/powerpoint/2010/main" val="3550104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1"/>
                </a:solidFill>
                <a:cs typeface="Calibri"/>
              </a:rPr>
              <a:t>- </a:t>
            </a:r>
            <a:r>
              <a:rPr lang="en-US" b="0" dirty="0">
                <a:cs typeface="Calibri"/>
              </a:rPr>
              <a:t>We are going to go through the R&amp;P core services in the context of a case scenario. The family we will be discussing today throughout our presentation is a family of 6 coming to Minnesota. This is a fake case and we do not have an affiliate in Minneapolis so this is purely for educational purposes. </a:t>
            </a:r>
          </a:p>
          <a:p>
            <a:r>
              <a:rPr lang="en-US" b="0" dirty="0">
                <a:cs typeface="Calibri"/>
              </a:rPr>
              <a:t>- Even before family arrives, important to thoroughly review all of their information to understand the case makeup and any unique needs.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cs typeface="Calibri"/>
              </a:rPr>
              <a:t>- After living in a refugee camp for 6 years, Andre and his family (a P2 refugee case of 5) will be resettled to the United States. The family will arrive in Minneapolis, Minnesota in July.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cs typeface="Calibri"/>
              </a:rPr>
              <a:t>- Andre is excited to use his English skills in America. He also hopes his college degree and work experience as a medical assistant will help him get a job after arrival. </a:t>
            </a:r>
            <a:endParaRPr lang="en-US"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cs typeface="Calibri"/>
              </a:rPr>
              <a:t>- His wife, Mary, is worried about communicating in America, because she doesn't speak English. She never went to school, but hopes her children can go to school in America. She is also excited to maybe open a shop to sell hand-sewn clothes, just like she did in Congo.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cs typeface="Calibri"/>
              </a:rPr>
              <a:t>- Joseph is 19 years old and Pierre is 7 years old. They are both excited to travel and go to school in America.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cs typeface="Calibri"/>
              </a:rPr>
              <a:t>- The grandmother, Helene, is 66 years old and will also be traveling with the family. She hopes to receive medical treatment for her hypertension. She has limited mobility and needs a walker or wheelchair to get around.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cs typeface="Calibri"/>
              </a:rPr>
              <a:t>- The case manager closely reviews the case's biodata, and puts copies of the case </a:t>
            </a:r>
            <a:r>
              <a:rPr lang="en-US" u="sng" dirty="0">
                <a:solidFill>
                  <a:schemeClr val="bg1"/>
                </a:solidFill>
                <a:cs typeface="Calibri"/>
              </a:rPr>
              <a:t>biodata</a:t>
            </a:r>
            <a:r>
              <a:rPr lang="en-US" dirty="0">
                <a:solidFill>
                  <a:schemeClr val="bg1"/>
                </a:solidFill>
                <a:cs typeface="Calibri"/>
              </a:rPr>
              <a:t>,</a:t>
            </a:r>
            <a:r>
              <a:rPr lang="en-US" u="sng" dirty="0">
                <a:solidFill>
                  <a:schemeClr val="bg1"/>
                </a:solidFill>
                <a:cs typeface="Calibri"/>
              </a:rPr>
              <a:t> assurance form</a:t>
            </a:r>
            <a:r>
              <a:rPr lang="en-US" dirty="0">
                <a:solidFill>
                  <a:schemeClr val="bg1"/>
                </a:solidFill>
                <a:cs typeface="Calibri"/>
              </a:rPr>
              <a:t>, and </a:t>
            </a:r>
            <a:r>
              <a:rPr lang="en-US" u="sng" dirty="0">
                <a:solidFill>
                  <a:schemeClr val="bg1"/>
                </a:solidFill>
                <a:cs typeface="Calibri"/>
              </a:rPr>
              <a:t>arrival notices</a:t>
            </a:r>
            <a:r>
              <a:rPr lang="en-US" dirty="0">
                <a:solidFill>
                  <a:schemeClr val="bg1"/>
                </a:solidFill>
                <a:cs typeface="Calibri"/>
              </a:rPr>
              <a:t> into the case's R&amp;P case file.</a:t>
            </a:r>
          </a:p>
        </p:txBody>
      </p:sp>
      <p:sp>
        <p:nvSpPr>
          <p:cNvPr id="4" name="Slide Number Placeholder 3"/>
          <p:cNvSpPr>
            <a:spLocks noGrp="1"/>
          </p:cNvSpPr>
          <p:nvPr>
            <p:ph type="sldNum" sz="quarter" idx="5"/>
          </p:nvPr>
        </p:nvSpPr>
        <p:spPr/>
        <p:txBody>
          <a:bodyPr/>
          <a:lstStyle/>
          <a:p>
            <a:fld id="{E7D64F66-6A7C-4F83-ACC6-95AE4DFF5F62}" type="slidenum">
              <a:rPr lang="en-US"/>
              <a:t>12</a:t>
            </a:fld>
            <a:endParaRPr lang="en-US" dirty="0"/>
          </a:p>
        </p:txBody>
      </p:sp>
    </p:spTree>
    <p:extLst>
      <p:ext uri="{BB962C8B-B14F-4D97-AF65-F5344CB8AC3E}">
        <p14:creationId xmlns:p14="http://schemas.microsoft.com/office/powerpoint/2010/main" val="859454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Calibri"/>
              <a:buNone/>
            </a:pPr>
            <a:r>
              <a:rPr lang="en-US" dirty="0">
                <a:cs typeface="Calibri"/>
              </a:rPr>
              <a:t>Requirements (info to supplement what’s already on the slide):</a:t>
            </a:r>
          </a:p>
          <a:p>
            <a:pPr marL="171450" indent="-171450">
              <a:buFont typeface="Calibri"/>
              <a:buChar char="-"/>
            </a:pPr>
            <a:r>
              <a:rPr lang="en-US" dirty="0">
                <a:cs typeface="Calibri"/>
              </a:rPr>
              <a:t>Checklist must be complete before arrival or no later than the family's first day in the home</a:t>
            </a:r>
          </a:p>
          <a:p>
            <a:pPr marL="171450" indent="-171450">
              <a:buFont typeface="Calibri"/>
              <a:buChar char="-"/>
            </a:pPr>
            <a:r>
              <a:rPr lang="en-US" dirty="0">
                <a:cs typeface="Calibri"/>
              </a:rPr>
              <a:t>Accessible: must accommodate a client with a disability.</a:t>
            </a:r>
          </a:p>
          <a:p>
            <a:pPr marL="171450" indent="-171450">
              <a:buFont typeface="Calibri"/>
              <a:buChar char="-"/>
            </a:pPr>
            <a:r>
              <a:rPr lang="en-US" dirty="0">
                <a:cs typeface="Calibri"/>
              </a:rPr>
              <a:t>Safe, Functional, and No visible health or safety hazards: Outlined in the Checklist (appliances, locks, smoke detectors, light, heat, water, etc. are functional and making sure there are no visible health hazards such as mold, rodents, insects).</a:t>
            </a:r>
          </a:p>
          <a:p>
            <a:pPr marL="171450" indent="-171450">
              <a:buFont typeface="Calibri"/>
              <a:buChar char="-"/>
            </a:pPr>
            <a:r>
              <a:rPr lang="en-US" dirty="0"/>
              <a:t>Affordable: Family can afford the payment by the end of the R&amp;P Period. If the case manager predicts that the total monthly income of 3 working adults will be $6,000, we would strive to find housing that is less than $2,000 a month to leave money for other expenses (not always possible to find affordable housing in all parts of the country, but ideally).</a:t>
            </a:r>
            <a:endParaRPr lang="en-US" dirty="0">
              <a:cs typeface="Calibri"/>
            </a:endParaRPr>
          </a:p>
        </p:txBody>
      </p:sp>
      <p:sp>
        <p:nvSpPr>
          <p:cNvPr id="4" name="Slide Number Placeholder 3"/>
          <p:cNvSpPr>
            <a:spLocks noGrp="1"/>
          </p:cNvSpPr>
          <p:nvPr>
            <p:ph type="sldNum" sz="quarter" idx="5"/>
          </p:nvPr>
        </p:nvSpPr>
        <p:spPr/>
        <p:txBody>
          <a:bodyPr/>
          <a:lstStyle/>
          <a:p>
            <a:fld id="{E7D64F66-6A7C-4F83-ACC6-95AE4DFF5F62}" type="slidenum">
              <a:rPr lang="en-US"/>
              <a:t>14</a:t>
            </a:fld>
            <a:endParaRPr lang="en-US" dirty="0"/>
          </a:p>
        </p:txBody>
      </p:sp>
    </p:spTree>
    <p:extLst>
      <p:ext uri="{BB962C8B-B14F-4D97-AF65-F5344CB8AC3E}">
        <p14:creationId xmlns:p14="http://schemas.microsoft.com/office/powerpoint/2010/main" val="18800263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alibri"/>
              <a:buNone/>
              <a:tabLst/>
              <a:defRPr/>
            </a:pPr>
            <a:r>
              <a:rPr lang="en-US" dirty="0">
                <a:cs typeface="Calibri"/>
              </a:rPr>
              <a:t>Requirements (info to supplement what’s already on the slide):</a:t>
            </a:r>
            <a:endParaRPr lang="en-US" dirty="0"/>
          </a:p>
          <a:p>
            <a:pPr marL="171450" indent="-171450">
              <a:buFont typeface="Calibri"/>
              <a:buChar char="-"/>
            </a:pPr>
            <a:r>
              <a:rPr lang="en-US" b="1" dirty="0"/>
              <a:t>Checklist due before arrival or no later than the first date in the home. </a:t>
            </a:r>
          </a:p>
          <a:p>
            <a:pPr marL="171450" indent="-171450">
              <a:buFont typeface="Calibri"/>
              <a:buChar char="-"/>
            </a:pPr>
            <a:r>
              <a:rPr lang="en-US" dirty="0"/>
              <a:t>Many agencies involve volunteers in gathering, transporting, and furnishing the home with the required items.</a:t>
            </a:r>
            <a:endParaRPr lang="en-US" dirty="0">
              <a:cs typeface="Calibri"/>
            </a:endParaRPr>
          </a:p>
          <a:p>
            <a:pPr marL="171450" indent="-171450">
              <a:buFont typeface="Calibri"/>
              <a:buChar char="-"/>
            </a:pPr>
            <a:r>
              <a:rPr lang="en-US" dirty="0"/>
              <a:t>If donated, estimate $ value using set standard</a:t>
            </a:r>
            <a:endParaRPr lang="en-US" dirty="0">
              <a:cs typeface="Calibri"/>
            </a:endParaRPr>
          </a:p>
          <a:p>
            <a:pPr marL="171450" indent="-171450">
              <a:buFont typeface="Calibri"/>
              <a:buChar char="-"/>
            </a:pPr>
            <a:r>
              <a:rPr lang="en-US" dirty="0">
                <a:cs typeface="Calibri"/>
              </a:rPr>
              <a:t>This checklist covers furniture, specific household items, food, and clothing</a:t>
            </a:r>
          </a:p>
          <a:p>
            <a:pPr marL="171450" indent="-171450">
              <a:buFont typeface="Calibri"/>
              <a:buChar char="-"/>
            </a:pPr>
            <a:r>
              <a:rPr lang="en-US" b="1" dirty="0">
                <a:cs typeface="Calibri"/>
              </a:rPr>
              <a:t>Zoom poll: What</a:t>
            </a:r>
            <a:r>
              <a:rPr lang="en-US" b="1" dirty="0"/>
              <a:t> other necessities should the case manager have provided?</a:t>
            </a:r>
            <a:endParaRPr lang="en-US" b="1" dirty="0">
              <a:cs typeface="Calibri" panose="020F0502020204030204"/>
            </a:endParaRPr>
          </a:p>
          <a:p>
            <a:pPr lvl="2">
              <a:buFont typeface="Wingdings"/>
              <a:buChar char="▪"/>
            </a:pPr>
            <a:r>
              <a:rPr lang="en-US" dirty="0"/>
              <a:t>A) Weather appropriate clothing</a:t>
            </a:r>
            <a:endParaRPr lang="en-US" dirty="0">
              <a:cs typeface="Calibri"/>
            </a:endParaRPr>
          </a:p>
          <a:p>
            <a:pPr lvl="2">
              <a:buFont typeface="Wingdings"/>
              <a:buChar char="▪"/>
            </a:pPr>
            <a:r>
              <a:rPr lang="en-US" dirty="0"/>
              <a:t>B) Pantry items to help feed the family until they receive food stamps</a:t>
            </a:r>
            <a:endParaRPr lang="en-US" dirty="0">
              <a:cs typeface="Calibri"/>
            </a:endParaRPr>
          </a:p>
          <a:p>
            <a:pPr lvl="2">
              <a:buFont typeface="Wingdings"/>
              <a:buChar char="▪"/>
            </a:pPr>
            <a:r>
              <a:rPr lang="en-US" dirty="0"/>
              <a:t>C) Anything the family asks for</a:t>
            </a:r>
            <a:endParaRPr lang="en-US" dirty="0">
              <a:cs typeface="Calibri"/>
            </a:endParaRPr>
          </a:p>
          <a:p>
            <a:pPr lvl="2">
              <a:buFont typeface="Wingdings"/>
              <a:buChar char="▪"/>
            </a:pPr>
            <a:r>
              <a:rPr lang="en-US" b="1" dirty="0"/>
              <a:t>D) A &amp; B</a:t>
            </a:r>
            <a:endParaRPr lang="en-US" b="1" dirty="0">
              <a:cs typeface="Calibri"/>
            </a:endParaRPr>
          </a:p>
          <a:p>
            <a:pPr lvl="2">
              <a:buFont typeface="Wingdings"/>
              <a:buChar char="▪"/>
            </a:pPr>
            <a:r>
              <a:rPr lang="en-US" dirty="0"/>
              <a:t>E) All of the above</a:t>
            </a:r>
            <a:endParaRPr lang="en-US" dirty="0">
              <a:cs typeface="Calibri"/>
            </a:endParaRPr>
          </a:p>
        </p:txBody>
      </p:sp>
      <p:sp>
        <p:nvSpPr>
          <p:cNvPr id="4" name="Slide Number Placeholder 3"/>
          <p:cNvSpPr>
            <a:spLocks noGrp="1"/>
          </p:cNvSpPr>
          <p:nvPr>
            <p:ph type="sldNum" sz="quarter" idx="5"/>
          </p:nvPr>
        </p:nvSpPr>
        <p:spPr/>
        <p:txBody>
          <a:bodyPr/>
          <a:lstStyle/>
          <a:p>
            <a:fld id="{E7D64F66-6A7C-4F83-ACC6-95AE4DFF5F62}" type="slidenum">
              <a:rPr lang="en-US"/>
              <a:t>15</a:t>
            </a:fld>
            <a:endParaRPr lang="en-US" dirty="0"/>
          </a:p>
        </p:txBody>
      </p:sp>
    </p:spTree>
    <p:extLst>
      <p:ext uri="{BB962C8B-B14F-4D97-AF65-F5344CB8AC3E}">
        <p14:creationId xmlns:p14="http://schemas.microsoft.com/office/powerpoint/2010/main" val="3750777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No one in our case has a Class A Health or Mental Health condition, but if they did, certain pre-arrival services would have to be completed. Your agency would be made aware that a client has a Class A condition during the assurance process.</a:t>
            </a:r>
          </a:p>
          <a:p>
            <a:endParaRPr lang="en-US" dirty="0">
              <a:ea typeface="Calibri"/>
              <a:cs typeface="Calibri"/>
            </a:endParaRPr>
          </a:p>
          <a:p>
            <a:r>
              <a:rPr lang="en-US" dirty="0">
                <a:ea typeface="Calibri"/>
                <a:cs typeface="Calibri"/>
              </a:rPr>
              <a:t>In both cases, coordination would have to occur prior to the client's arrival, and your case notes should demonstrate this.</a:t>
            </a:r>
          </a:p>
          <a:p>
            <a:endParaRPr lang="en-US" dirty="0">
              <a:ea typeface="Calibri"/>
              <a:cs typeface="Calibri"/>
            </a:endParaRPr>
          </a:p>
          <a:p>
            <a:r>
              <a:rPr lang="en-US" dirty="0">
                <a:ea typeface="Calibri"/>
                <a:cs typeface="Calibri"/>
              </a:rPr>
              <a:t>Preparation for Helene: accessible housing, thinking through the types of medical referrals she may need (and transportation needs)</a:t>
            </a:r>
          </a:p>
        </p:txBody>
      </p:sp>
      <p:sp>
        <p:nvSpPr>
          <p:cNvPr id="4" name="Slide Number Placeholder 3"/>
          <p:cNvSpPr>
            <a:spLocks noGrp="1"/>
          </p:cNvSpPr>
          <p:nvPr>
            <p:ph type="sldNum" sz="quarter" idx="5"/>
          </p:nvPr>
        </p:nvSpPr>
        <p:spPr/>
        <p:txBody>
          <a:bodyPr/>
          <a:lstStyle/>
          <a:p>
            <a:fld id="{E7D64F66-6A7C-4F83-ACC6-95AE4DFF5F62}" type="slidenum">
              <a:rPr lang="en-US"/>
              <a:t>16</a:t>
            </a:fld>
            <a:endParaRPr lang="en-US" dirty="0"/>
          </a:p>
        </p:txBody>
      </p:sp>
    </p:spTree>
    <p:extLst>
      <p:ext uri="{BB962C8B-B14F-4D97-AF65-F5344CB8AC3E}">
        <p14:creationId xmlns:p14="http://schemas.microsoft.com/office/powerpoint/2010/main" val="2455710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cs typeface="Calibri" panose="020F0502020204030204"/>
              </a:rPr>
              <a:t>Immediate concerns may include: How is everyone feeling? Are there any immediate questions or concerns? Does the family have a working phone with Sim card?</a:t>
            </a:r>
          </a:p>
          <a:p>
            <a:pPr marL="285750" indent="-285750">
              <a:buFont typeface="Wingdings,Sans-Serif"/>
              <a:buChar char="ü"/>
            </a:pPr>
            <a:r>
              <a:rPr lang="en-US" i="1" dirty="0"/>
              <a:t>Interpretation provided</a:t>
            </a:r>
            <a:endParaRPr lang="en-US" dirty="0">
              <a:cs typeface="Calibri"/>
            </a:endParaRPr>
          </a:p>
          <a:p>
            <a:pPr marL="285750" indent="-285750">
              <a:buFont typeface="Wingdings,Sans-Serif"/>
              <a:buChar char="ü"/>
            </a:pPr>
            <a:r>
              <a:rPr lang="en-US" i="1" dirty="0"/>
              <a:t>Seasonal clothing as needed to meet immediate needs</a:t>
            </a:r>
            <a:endParaRPr lang="en-US" dirty="0"/>
          </a:p>
          <a:p>
            <a:pPr marL="285750" indent="-285750">
              <a:buFont typeface="Wingdings,Sans-Serif"/>
              <a:buChar char="ü"/>
            </a:pPr>
            <a:r>
              <a:rPr lang="en-US" i="1" dirty="0"/>
              <a:t>Pocket Money</a:t>
            </a:r>
            <a:endParaRPr lang="en-US" dirty="0"/>
          </a:p>
          <a:p>
            <a:pPr marL="285750" indent="-285750">
              <a:buFont typeface="Wingdings,Sans-Serif"/>
              <a:buChar char="ü"/>
            </a:pPr>
            <a:r>
              <a:rPr lang="en-US" i="1" dirty="0"/>
              <a:t>Emergency contact info (911 and Agency contact)</a:t>
            </a:r>
            <a:endParaRPr lang="en-US" dirty="0"/>
          </a:p>
          <a:p>
            <a:pPr marL="285750" indent="-285750">
              <a:buFont typeface="Wingdings,Sans-Serif"/>
              <a:buChar char="ü"/>
            </a:pPr>
            <a:r>
              <a:rPr lang="en-US" i="1" dirty="0"/>
              <a:t>Food: culturally appropriate, prepared meal and additional food to meet immediate needs</a:t>
            </a:r>
            <a:endParaRPr lang="en-US" dirty="0"/>
          </a:p>
        </p:txBody>
      </p:sp>
      <p:sp>
        <p:nvSpPr>
          <p:cNvPr id="4" name="Slide Number Placeholder 3"/>
          <p:cNvSpPr>
            <a:spLocks noGrp="1"/>
          </p:cNvSpPr>
          <p:nvPr>
            <p:ph type="sldNum" sz="quarter" idx="5"/>
          </p:nvPr>
        </p:nvSpPr>
        <p:spPr/>
        <p:txBody>
          <a:bodyPr/>
          <a:lstStyle/>
          <a:p>
            <a:fld id="{E7D64F66-6A7C-4F83-ACC6-95AE4DFF5F62}" type="slidenum">
              <a:rPr lang="en-US"/>
              <a:t>18</a:t>
            </a:fld>
            <a:endParaRPr lang="en-US" dirty="0"/>
          </a:p>
        </p:txBody>
      </p:sp>
    </p:spTree>
    <p:extLst>
      <p:ext uri="{BB962C8B-B14F-4D97-AF65-F5344CB8AC3E}">
        <p14:creationId xmlns:p14="http://schemas.microsoft.com/office/powerpoint/2010/main" val="13938324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Sans-Serif"/>
              <a:buChar char="•"/>
            </a:pPr>
            <a:r>
              <a:rPr lang="en-US" i="1" dirty="0"/>
              <a:t>Home visit and report completed next calendar day after arrival. </a:t>
            </a:r>
          </a:p>
          <a:p>
            <a:pPr marL="285750" indent="-285750">
              <a:buFont typeface="Arial,Sans-Serif"/>
              <a:buChar char="•"/>
            </a:pPr>
            <a:r>
              <a:rPr lang="en-US" i="1" dirty="0"/>
              <a:t>Assess well-being, living conditions, and immediate needs</a:t>
            </a:r>
            <a:endParaRPr lang="en-US" i="1" dirty="0">
              <a:cs typeface="Calibri"/>
            </a:endParaRPr>
          </a:p>
          <a:p>
            <a:pPr marL="285750" indent="-285750">
              <a:buFont typeface="Arial,Sans-Serif"/>
              <a:buChar char="•"/>
            </a:pPr>
            <a:r>
              <a:rPr lang="en-US" i="1" dirty="0"/>
              <a:t>During same visit, Complete Housing and Personal Safety Orientation</a:t>
            </a:r>
            <a:endParaRPr lang="en-US" i="1" dirty="0">
              <a:ea typeface="Calibri"/>
              <a:cs typeface="Calibri"/>
            </a:endParaRPr>
          </a:p>
          <a:p>
            <a:pPr marL="285750" indent="-285750">
              <a:buFont typeface="Arial,Sans-Serif"/>
              <a:buChar char="•"/>
            </a:pPr>
            <a:r>
              <a:rPr lang="en-US" dirty="0"/>
              <a:t>When and how to call 911: only emergency situations (crimes or violence, serious medical issues,  fires, other life-threatening situation). Practice saying "No English. I speak..." to lead into call.</a:t>
            </a:r>
            <a:endParaRPr lang="en-US" dirty="0">
              <a:cs typeface="Calibri"/>
            </a:endParaRPr>
          </a:p>
          <a:p>
            <a:pPr marL="285750" indent="-285750">
              <a:buFont typeface="Arial,Sans-Serif"/>
              <a:buChar char="•"/>
            </a:pPr>
            <a:r>
              <a:rPr lang="en-US" dirty="0">
                <a:cs typeface="Calibri"/>
              </a:rPr>
              <a:t>Other topics may be covered as well, but this is the minimum of what should be covered</a:t>
            </a:r>
            <a:endParaRPr lang="en-US" dirty="0"/>
          </a:p>
          <a:p>
            <a:pPr marL="285750" indent="-285750">
              <a:buFont typeface="Arial,Sans-Serif"/>
              <a:buChar char="•"/>
            </a:pPr>
            <a:r>
              <a:rPr lang="en-US" dirty="0"/>
              <a:t>CM completes the report based on personal observations and the family's verbal responses to questions</a:t>
            </a:r>
          </a:p>
          <a:p>
            <a:pPr marL="0" indent="0">
              <a:buFont typeface="Arial,Sans-Serif"/>
              <a:buNone/>
            </a:pPr>
            <a:endParaRPr lang="en-US" dirty="0">
              <a:ea typeface="Calibri"/>
              <a:cs typeface="Calibri"/>
            </a:endParaRPr>
          </a:p>
          <a:p>
            <a:pPr marL="0" indent="0">
              <a:buFont typeface="Arial,Sans-Serif"/>
              <a:buNone/>
            </a:pPr>
            <a:r>
              <a:rPr lang="en-US" dirty="0">
                <a:ea typeface="Calibri"/>
                <a:cs typeface="Calibri"/>
              </a:rPr>
              <a:t>Zoom Poll:</a:t>
            </a:r>
          </a:p>
          <a:p>
            <a:pPr marL="0" indent="0">
              <a:buFont typeface="Arial,Sans-Serif"/>
              <a:buNone/>
            </a:pPr>
            <a:r>
              <a:rPr lang="en-US" dirty="0">
                <a:ea typeface="Calibri"/>
                <a:cs typeface="Calibri"/>
              </a:rPr>
              <a:t>This case arrived on THURS., Jan 9. The interpreter notes that this case qualifies for an initial home visit within 72 hours (no ARMs on case, met at airport with interpretation, has a working phone), and the interpreter asks if the initial home visit can be completed on MON., Jan. 13. Would a visit on January 13th be on-time, or late?</a:t>
            </a:r>
          </a:p>
          <a:p>
            <a:pPr marL="228600" indent="-228600">
              <a:buFont typeface="Arial,Sans-Serif"/>
              <a:buAutoNum type="alphaUcParenR"/>
            </a:pPr>
            <a:r>
              <a:rPr lang="en-US" dirty="0">
                <a:ea typeface="Calibri"/>
                <a:cs typeface="Calibri"/>
              </a:rPr>
              <a:t>On-Time</a:t>
            </a:r>
          </a:p>
          <a:p>
            <a:pPr marL="228600" indent="-228600">
              <a:buFont typeface="Arial,Sans-Serif"/>
              <a:buAutoNum type="alphaUcParenR"/>
            </a:pPr>
            <a:r>
              <a:rPr lang="en-US" b="1" dirty="0">
                <a:ea typeface="Calibri"/>
                <a:cs typeface="Calibri"/>
              </a:rPr>
              <a:t>Late</a:t>
            </a:r>
          </a:p>
        </p:txBody>
      </p:sp>
      <p:sp>
        <p:nvSpPr>
          <p:cNvPr id="4" name="Slide Number Placeholder 3"/>
          <p:cNvSpPr>
            <a:spLocks noGrp="1"/>
          </p:cNvSpPr>
          <p:nvPr>
            <p:ph type="sldNum" sz="quarter" idx="5"/>
          </p:nvPr>
        </p:nvSpPr>
        <p:spPr/>
        <p:txBody>
          <a:bodyPr/>
          <a:lstStyle/>
          <a:p>
            <a:fld id="{E7D64F66-6A7C-4F83-ACC6-95AE4DFF5F62}" type="slidenum">
              <a:rPr lang="en-US"/>
              <a:t>20</a:t>
            </a:fld>
            <a:endParaRPr lang="en-US" dirty="0"/>
          </a:p>
        </p:txBody>
      </p:sp>
    </p:spTree>
    <p:extLst>
      <p:ext uri="{BB962C8B-B14F-4D97-AF65-F5344CB8AC3E}">
        <p14:creationId xmlns:p14="http://schemas.microsoft.com/office/powerpoint/2010/main" val="702070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Sans-Serif"/>
              <a:buChar char="•"/>
            </a:pPr>
            <a:r>
              <a:rPr lang="en-US" i="1" dirty="0"/>
              <a:t>Home visit and report completed within timeframe.</a:t>
            </a:r>
            <a:endParaRPr lang="en-US" dirty="0"/>
          </a:p>
          <a:p>
            <a:pPr marL="285750" indent="-285750">
              <a:buFont typeface="Arial,Sans-Serif"/>
              <a:buChar char="•"/>
            </a:pPr>
            <a:r>
              <a:rPr lang="en-US" i="1" dirty="0"/>
              <a:t>Assess well-being, living conditions, and immediate needs</a:t>
            </a:r>
            <a:endParaRPr lang="en-US" i="1" dirty="0">
              <a:cs typeface="Calibri"/>
            </a:endParaRPr>
          </a:p>
          <a:p>
            <a:pPr marL="285750" indent="-285750">
              <a:buFont typeface="Arial,Sans-Serif"/>
              <a:buChar char="•"/>
            </a:pPr>
            <a:r>
              <a:rPr lang="en-US" i="1" dirty="0"/>
              <a:t>During same visit, Complete Housing and Personal Safety Orientation</a:t>
            </a:r>
            <a:endParaRPr lang="en-US" i="1" dirty="0">
              <a:ea typeface="Calibri"/>
              <a:cs typeface="Calibri"/>
            </a:endParaRPr>
          </a:p>
          <a:p>
            <a:pPr marL="285750" indent="-285750">
              <a:buFont typeface="Arial,Sans-Serif"/>
              <a:buChar char="•"/>
            </a:pPr>
            <a:r>
              <a:rPr lang="en-US" dirty="0"/>
              <a:t>When and how to call 911: only emergency situations (crimes or violence, serious medical issues,  fires, other life-threatening situation). Practice saying "No English. I speak..." to lead into call.</a:t>
            </a:r>
            <a:endParaRPr lang="en-US" dirty="0">
              <a:cs typeface="Calibri"/>
            </a:endParaRPr>
          </a:p>
          <a:p>
            <a:pPr marL="285750" indent="-285750">
              <a:buFont typeface="Arial,Sans-Serif"/>
              <a:buChar char="•"/>
            </a:pPr>
            <a:r>
              <a:rPr lang="en-US" dirty="0">
                <a:cs typeface="Calibri"/>
              </a:rPr>
              <a:t>Other topics may be covered as well, but this is the minimum of what should be covered</a:t>
            </a:r>
            <a:endParaRPr lang="en-US" dirty="0"/>
          </a:p>
          <a:p>
            <a:pPr marL="285750" indent="-285750">
              <a:buFont typeface="Arial,Sans-Serif"/>
              <a:buChar char="•"/>
            </a:pPr>
            <a:r>
              <a:rPr lang="en-US" dirty="0"/>
              <a:t>CM completes the report based on personal observations and the family's verbal responses to questions</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E7D64F66-6A7C-4F83-ACC6-95AE4DFF5F62}" type="slidenum">
              <a:rPr lang="en-US"/>
              <a:t>21</a:t>
            </a:fld>
            <a:endParaRPr lang="en-US" dirty="0"/>
          </a:p>
        </p:txBody>
      </p:sp>
    </p:spTree>
    <p:extLst>
      <p:ext uri="{BB962C8B-B14F-4D97-AF65-F5344CB8AC3E}">
        <p14:creationId xmlns:p14="http://schemas.microsoft.com/office/powerpoint/2010/main" val="18707313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Intake must be completed within 7 working days of client's arrival</a:t>
            </a:r>
            <a:endParaRPr lang="en-US" b="0" dirty="0">
              <a:cs typeface="Calibri" panose="020F0502020204030204"/>
            </a:endParaRPr>
          </a:p>
          <a:p>
            <a:r>
              <a:rPr lang="en-US" dirty="0"/>
              <a:t>Documents include: birth certificates, IDs, I-94, and DOS-Issued Transportation Letter (or SIV Visa). Asking them to bring the full contents of their IOM bag can be helpful.</a:t>
            </a:r>
            <a:endParaRPr lang="en-US" dirty="0">
              <a:cs typeface="Calibri"/>
            </a:endParaRPr>
          </a:p>
          <a:p>
            <a:r>
              <a:rPr lang="en-US" dirty="0"/>
              <a:t>Verify refugee documentation and fill in basic case info.</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E7D64F66-6A7C-4F83-ACC6-95AE4DFF5F62}" type="slidenum">
              <a:rPr lang="en-US"/>
              <a:t>23</a:t>
            </a:fld>
            <a:endParaRPr lang="en-US" dirty="0"/>
          </a:p>
        </p:txBody>
      </p:sp>
    </p:spTree>
    <p:extLst>
      <p:ext uri="{BB962C8B-B14F-4D97-AF65-F5344CB8AC3E}">
        <p14:creationId xmlns:p14="http://schemas.microsoft.com/office/powerpoint/2010/main" val="940505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Intake must be completed within 5 working days of client's arrival</a:t>
            </a:r>
            <a:endParaRPr lang="en-US" b="0" dirty="0">
              <a:cs typeface="Calibri" panose="020F0502020204030204"/>
            </a:endParaRPr>
          </a:p>
          <a:p>
            <a:r>
              <a:rPr lang="en-US" dirty="0"/>
              <a:t>Documents include: birth certificates, IDs, I-94, and DOS-Issued Transportation Letter (or SIV Visa). Asking them to bring the full contents of their IOM bag can be helpful.</a:t>
            </a:r>
            <a:endParaRPr lang="en-US" dirty="0">
              <a:cs typeface="Calibri"/>
            </a:endParaRPr>
          </a:p>
          <a:p>
            <a:r>
              <a:rPr lang="en-US" dirty="0"/>
              <a:t>Verify refugee documentation and fill in basic case info.</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E7D64F66-6A7C-4F83-ACC6-95AE4DFF5F62}" type="slidenum">
              <a:rPr lang="en-US"/>
              <a:t>24</a:t>
            </a:fld>
            <a:endParaRPr lang="en-US" dirty="0"/>
          </a:p>
        </p:txBody>
      </p:sp>
    </p:spTree>
    <p:extLst>
      <p:ext uri="{BB962C8B-B14F-4D97-AF65-F5344CB8AC3E}">
        <p14:creationId xmlns:p14="http://schemas.microsoft.com/office/powerpoint/2010/main" val="39297312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US" sz="1800" b="0" i="0" u="none" strike="noStrike" dirty="0">
                <a:solidFill>
                  <a:srgbClr val="000000"/>
                </a:solidFill>
                <a:effectLst/>
                <a:latin typeface="Calibri" panose="020F0502020204030204" pitchFamily="34" charset="0"/>
              </a:rPr>
              <a:t>Zoom poll: What R&amp;P Service Plan requirements did the case worker miss?</a:t>
            </a:r>
            <a:r>
              <a:rPr lang="en-US" sz="1800" b="0" i="0" dirty="0">
                <a:solidFill>
                  <a:srgbClr val="000000"/>
                </a:solidFill>
                <a:effectLst/>
                <a:latin typeface="Calibri" panose="020F0502020204030204" pitchFamily="34" charset="0"/>
              </a:rPr>
              <a:t> </a:t>
            </a:r>
          </a:p>
          <a:p>
            <a:pPr algn="l" rtl="0" fontAlgn="base">
              <a:buFont typeface="Arial" panose="020B0604020202020204" pitchFamily="34" charset="0"/>
              <a:buNone/>
            </a:pPr>
            <a:r>
              <a:rPr lang="en-US" sz="1800" b="0" i="0" u="none" strike="noStrike" dirty="0">
                <a:solidFill>
                  <a:srgbClr val="000000"/>
                </a:solidFill>
                <a:effectLst/>
                <a:latin typeface="Calibri" panose="020F0502020204030204" pitchFamily="34" charset="0"/>
              </a:rPr>
              <a:t>	A) Case manager did not discuss/develop service plan with all adults in the case</a:t>
            </a:r>
            <a:r>
              <a:rPr lang="en-US" sz="1800" b="0" i="0" dirty="0">
                <a:solidFill>
                  <a:srgbClr val="000000"/>
                </a:solidFill>
                <a:effectLst/>
                <a:latin typeface="Calibri" panose="020F0502020204030204" pitchFamily="34" charset="0"/>
              </a:rPr>
              <a:t> </a:t>
            </a:r>
          </a:p>
          <a:p>
            <a:pPr algn="l" rtl="0" fontAlgn="base">
              <a:buFont typeface="Arial" panose="020B0604020202020204" pitchFamily="34" charset="0"/>
              <a:buNone/>
            </a:pPr>
            <a:r>
              <a:rPr lang="en-US" sz="1800" b="1" i="0" u="none" strike="noStrike" dirty="0">
                <a:solidFill>
                  <a:srgbClr val="000000"/>
                </a:solidFill>
                <a:effectLst/>
                <a:latin typeface="Calibri" panose="020F0502020204030204" pitchFamily="34" charset="0"/>
              </a:rPr>
              <a:t>	</a:t>
            </a:r>
            <a:r>
              <a:rPr lang="en-US" sz="1800" b="0" i="0" u="none" strike="noStrike" dirty="0">
                <a:solidFill>
                  <a:srgbClr val="000000"/>
                </a:solidFill>
                <a:effectLst/>
                <a:latin typeface="Calibri" panose="020F0502020204030204" pitchFamily="34" charset="0"/>
              </a:rPr>
              <a:t>B) Children (Pierre) were not included in the service plan</a:t>
            </a:r>
            <a:r>
              <a:rPr lang="en-US" sz="1800" b="0" i="0" dirty="0">
                <a:solidFill>
                  <a:srgbClr val="000000"/>
                </a:solidFill>
                <a:effectLst/>
                <a:latin typeface="Calibri" panose="020F0502020204030204" pitchFamily="34" charset="0"/>
              </a:rPr>
              <a:t> </a:t>
            </a:r>
          </a:p>
          <a:p>
            <a:pPr algn="l" rtl="0" fontAlgn="base">
              <a:buFont typeface="Arial" panose="020B0604020202020204" pitchFamily="34" charset="0"/>
              <a:buNone/>
            </a:pPr>
            <a:r>
              <a:rPr lang="en-US" sz="1800" b="0" i="0" u="none" strike="noStrike" dirty="0">
                <a:solidFill>
                  <a:srgbClr val="000000"/>
                </a:solidFill>
                <a:effectLst/>
                <a:latin typeface="Calibri" panose="020F0502020204030204" pitchFamily="34" charset="0"/>
              </a:rPr>
              <a:t>	C) Not all adults (Mary and Joseph) in the case signed the service plan</a:t>
            </a:r>
            <a:r>
              <a:rPr lang="en-US" sz="1800" b="0" i="0" dirty="0">
                <a:solidFill>
                  <a:srgbClr val="000000"/>
                </a:solidFill>
                <a:effectLst/>
                <a:latin typeface="Calibri" panose="020F0502020204030204" pitchFamily="34" charset="0"/>
              </a:rPr>
              <a:t> </a:t>
            </a:r>
          </a:p>
          <a:p>
            <a:pPr algn="l" rtl="0" fontAlgn="base">
              <a:buFont typeface="Arial" panose="020B0604020202020204" pitchFamily="34" charset="0"/>
              <a:buNone/>
            </a:pPr>
            <a:r>
              <a:rPr lang="en-US" sz="1800" b="0" i="0" u="none" strike="noStrike" dirty="0">
                <a:solidFill>
                  <a:srgbClr val="000000"/>
                </a:solidFill>
                <a:effectLst/>
                <a:latin typeface="Calibri" panose="020F0502020204030204" pitchFamily="34" charset="0"/>
              </a:rPr>
              <a:t>	D) All of the above</a:t>
            </a:r>
            <a:r>
              <a:rPr lang="en-US" sz="1800" b="0" i="0" dirty="0">
                <a:solidFill>
                  <a:srgbClr val="000000"/>
                </a:solidFill>
                <a:effectLst/>
                <a:latin typeface="Calibri" panose="020F0502020204030204" pitchFamily="34" charset="0"/>
              </a:rPr>
              <a:t> </a:t>
            </a:r>
          </a:p>
          <a:p>
            <a:pPr algn="l" rtl="0" fontAlgn="base">
              <a:buFont typeface="Arial" panose="020B0604020202020204" pitchFamily="34" charset="0"/>
              <a:buNone/>
            </a:pPr>
            <a:r>
              <a:rPr lang="en-US" sz="1800" b="0" i="0" dirty="0">
                <a:solidFill>
                  <a:srgbClr val="000000"/>
                </a:solidFill>
                <a:effectLst/>
                <a:latin typeface="Calibri" panose="020F0502020204030204" pitchFamily="34" charset="0"/>
              </a:rPr>
              <a:t>	</a:t>
            </a:r>
            <a:r>
              <a:rPr lang="en-US" sz="1800" b="1" i="0" dirty="0">
                <a:solidFill>
                  <a:srgbClr val="000000"/>
                </a:solidFill>
                <a:effectLst/>
                <a:latin typeface="Calibri" panose="020F0502020204030204" pitchFamily="34" charset="0"/>
              </a:rPr>
              <a:t>E) A + C</a:t>
            </a:r>
          </a:p>
          <a:p>
            <a:pPr algn="l" rtl="0" fontAlgn="base">
              <a:buFont typeface="Arial" panose="020B0604020202020204" pitchFamily="34" charset="0"/>
              <a:buNone/>
            </a:pPr>
            <a:endParaRPr lang="en-US" sz="1800" b="1" i="0" dirty="0">
              <a:solidFill>
                <a:srgbClr val="000000"/>
              </a:solidFill>
              <a:effectLst/>
              <a:latin typeface="Calibri" panose="020F0502020204030204" pitchFamily="34" charset="0"/>
            </a:endParaRPr>
          </a:p>
          <a:p>
            <a:pPr algn="l" rtl="0" fontAlgn="base">
              <a:buFont typeface="Arial" panose="020B0604020202020204" pitchFamily="34" charset="0"/>
              <a:buNone/>
            </a:pPr>
            <a:r>
              <a:rPr lang="en-US" sz="1800" b="0" i="0" dirty="0">
                <a:solidFill>
                  <a:srgbClr val="000000"/>
                </a:solidFill>
                <a:effectLst/>
                <a:latin typeface="Calibri" panose="020F0502020204030204" pitchFamily="34" charset="0"/>
              </a:rPr>
              <a:t>Additional Information:</a:t>
            </a:r>
          </a:p>
          <a:p>
            <a:pPr marL="285750" indent="-285750" algn="l" rtl="0" fontAlgn="base">
              <a:buFont typeface="Arial" panose="020B0604020202020204" pitchFamily="34" charset="0"/>
              <a:buChar char="•"/>
            </a:pPr>
            <a:r>
              <a:rPr lang="en-US" sz="1800" b="0" i="1" u="none" strike="noStrike" dirty="0">
                <a:solidFill>
                  <a:srgbClr val="000000"/>
                </a:solidFill>
                <a:effectLst/>
                <a:latin typeface="Calibri" panose="020F0502020204030204" pitchFamily="34" charset="0"/>
              </a:rPr>
              <a:t>Staff holds a discussion with all adult members of the case to develop a plan about what services the clients need and will receive as well as set goals</a:t>
            </a:r>
            <a:r>
              <a:rPr lang="en-US" sz="1800" b="0" i="1" dirty="0">
                <a:solidFill>
                  <a:srgbClr val="000000"/>
                </a:solidFill>
                <a:effectLst/>
                <a:latin typeface="Calibri" panose="020F0502020204030204" pitchFamily="34" charset="0"/>
              </a:rPr>
              <a:t> </a:t>
            </a:r>
          </a:p>
          <a:p>
            <a:pPr marL="285750" indent="-285750" algn="l" rtl="0" fontAlgn="base">
              <a:buFont typeface="Arial" panose="020B0604020202020204" pitchFamily="34" charset="0"/>
              <a:buChar char="•"/>
            </a:pPr>
            <a:r>
              <a:rPr lang="en-US" sz="1800" b="1" i="1" u="none" strike="noStrike" dirty="0">
                <a:solidFill>
                  <a:srgbClr val="000000"/>
                </a:solidFill>
                <a:effectLst/>
                <a:latin typeface="Calibri" panose="020F0502020204030204" pitchFamily="34" charset="0"/>
              </a:rPr>
              <a:t>R&amp;P Service Plan requirements:</a:t>
            </a:r>
            <a:r>
              <a:rPr lang="en-US" sz="1800" b="0" i="1" dirty="0">
                <a:solidFill>
                  <a:srgbClr val="000000"/>
                </a:solidFill>
                <a:effectLst/>
                <a:latin typeface="Calibri" panose="020F0502020204030204" pitchFamily="34" charset="0"/>
              </a:rPr>
              <a:t> </a:t>
            </a:r>
          </a:p>
          <a:p>
            <a:pPr marL="742950" lvl="1" indent="-285750" algn="l" rtl="0" fontAlgn="base">
              <a:buFont typeface="Arial" panose="020B0604020202020204" pitchFamily="34" charset="0"/>
              <a:buChar char="•"/>
            </a:pPr>
            <a:r>
              <a:rPr lang="en-US" sz="1800" b="1" i="1" u="none" strike="noStrike" dirty="0">
                <a:solidFill>
                  <a:srgbClr val="000000"/>
                </a:solidFill>
                <a:effectLst/>
                <a:latin typeface="Calibri" panose="020F0502020204030204" pitchFamily="34" charset="0"/>
              </a:rPr>
              <a:t>Service plan can be a dynamic document. Clients’ progress towards goals must be documented in the case log</a:t>
            </a:r>
            <a:r>
              <a:rPr lang="en-US" sz="1800" b="0" i="1" dirty="0">
                <a:solidFill>
                  <a:srgbClr val="000000"/>
                </a:solidFill>
                <a:effectLst/>
                <a:latin typeface="Calibri" panose="020F0502020204030204" pitchFamily="34" charset="0"/>
              </a:rPr>
              <a:t> </a:t>
            </a:r>
          </a:p>
          <a:p>
            <a:pPr marL="742950" lvl="1" indent="-285750" algn="l" rtl="0" fontAlgn="base">
              <a:buFont typeface="Arial" panose="020B0604020202020204" pitchFamily="34" charset="0"/>
              <a:buChar char="•"/>
            </a:pPr>
            <a:r>
              <a:rPr lang="en-US" sz="1800" b="1" i="1" u="none" strike="noStrike" dirty="0">
                <a:solidFill>
                  <a:srgbClr val="000000"/>
                </a:solidFill>
                <a:effectLst/>
                <a:latin typeface="Calibri" panose="020F0502020204030204" pitchFamily="34" charset="0"/>
              </a:rPr>
              <a:t>All expenditures of federal money on the case and any provision of in-kind goods or services should clearly relate to needs identified in service plan</a:t>
            </a:r>
            <a:r>
              <a:rPr lang="en-US" sz="1800" b="0" i="1" dirty="0">
                <a:solidFill>
                  <a:srgbClr val="000000"/>
                </a:solidFill>
                <a:effectLst/>
                <a:latin typeface="Calibri" panose="020F0502020204030204" pitchFamily="34" charset="0"/>
              </a:rPr>
              <a:t> </a:t>
            </a:r>
          </a:p>
          <a:p>
            <a:pPr marL="742950" lvl="1" indent="-285750" algn="l" rtl="0" fontAlgn="base">
              <a:buFont typeface="Arial" panose="020B0604020202020204" pitchFamily="34" charset="0"/>
              <a:buChar char="•"/>
            </a:pPr>
            <a:r>
              <a:rPr lang="en-US" sz="1800" b="1" i="1" u="none" strike="noStrike" dirty="0">
                <a:solidFill>
                  <a:srgbClr val="000000"/>
                </a:solidFill>
                <a:effectLst/>
                <a:latin typeface="Calibri" panose="020F0502020204030204" pitchFamily="34" charset="0"/>
              </a:rPr>
              <a:t>Service plan must clearly document an assessment of each adult’s employability. If case has employable adult, it must be clear how affiliate will assist them to find early employment</a:t>
            </a:r>
            <a:r>
              <a:rPr lang="en-US" sz="1800" b="0" i="1" dirty="0">
                <a:solidFill>
                  <a:srgbClr val="000000"/>
                </a:solidFill>
                <a:effectLst/>
                <a:latin typeface="Calibri" panose="020F0502020204030204" pitchFamily="34" charset="0"/>
              </a:rPr>
              <a:t> </a:t>
            </a:r>
          </a:p>
          <a:p>
            <a:pPr marL="742950" lvl="1" indent="-285750" algn="l" rtl="0" fontAlgn="base">
              <a:buFont typeface="Arial" panose="020B0604020202020204" pitchFamily="34" charset="0"/>
              <a:buChar char="•"/>
            </a:pPr>
            <a:r>
              <a:rPr lang="en-US" sz="1800" b="1" i="1" u="none" strike="noStrike" dirty="0">
                <a:solidFill>
                  <a:srgbClr val="000000"/>
                </a:solidFill>
                <a:effectLst/>
                <a:latin typeface="Calibri" panose="020F0502020204030204" pitchFamily="34" charset="0"/>
              </a:rPr>
              <a:t>Children must be included in the service plan</a:t>
            </a:r>
            <a:r>
              <a:rPr lang="en-US" sz="1800" b="0" i="1" dirty="0">
                <a:solidFill>
                  <a:srgbClr val="000000"/>
                </a:solidFill>
                <a:effectLst/>
                <a:latin typeface="Calibri" panose="020F0502020204030204" pitchFamily="34" charset="0"/>
              </a:rPr>
              <a:t> </a:t>
            </a:r>
          </a:p>
          <a:p>
            <a:pPr marL="742950" lvl="1" indent="-285750" algn="l" rtl="0" fontAlgn="base">
              <a:buFont typeface="Arial" panose="020B0604020202020204" pitchFamily="34" charset="0"/>
              <a:buChar char="•"/>
            </a:pPr>
            <a:r>
              <a:rPr lang="en-US" sz="1800" b="1" i="1" u="none" strike="noStrike" dirty="0">
                <a:solidFill>
                  <a:srgbClr val="000000"/>
                </a:solidFill>
                <a:effectLst/>
                <a:latin typeface="Calibri" panose="020F0502020204030204" pitchFamily="34" charset="0"/>
              </a:rPr>
              <a:t>Service plan must contain signatures from all adults in the case</a:t>
            </a:r>
            <a:r>
              <a:rPr lang="en-US" sz="1800" b="0" i="1" dirty="0">
                <a:solidFill>
                  <a:srgbClr val="000000"/>
                </a:solidFill>
                <a:effectLst/>
                <a:latin typeface="Calibri" panose="020F0502020204030204" pitchFamily="34" charset="0"/>
              </a:rPr>
              <a:t> </a:t>
            </a:r>
          </a:p>
          <a:p>
            <a:pPr marL="742950" lvl="1" indent="-285750" algn="l" rtl="0" fontAlgn="base">
              <a:buFont typeface="Arial" panose="020B0604020202020204" pitchFamily="34" charset="0"/>
              <a:buChar char="•"/>
            </a:pPr>
            <a:r>
              <a:rPr lang="en-US" sz="1800" b="1" i="1" u="none" strike="noStrike" dirty="0">
                <a:solidFill>
                  <a:srgbClr val="000000"/>
                </a:solidFill>
                <a:effectLst/>
                <a:latin typeface="Calibri" panose="020F0502020204030204" pitchFamily="34" charset="0"/>
              </a:rPr>
              <a:t>Affiliates may use the USCCB R&amp;P Service Plan form or their own template. If using their own form, affiliate form must contain at minimum all info on USCCB form. A copy should be kept in the case file.</a:t>
            </a:r>
            <a:r>
              <a:rPr lang="en-US" sz="1800" b="0" i="1" dirty="0">
                <a:solidFill>
                  <a:srgbClr val="000000"/>
                </a:solidFill>
                <a:effectLst/>
                <a:latin typeface="Calibri" panose="020F0502020204030204" pitchFamily="34" charset="0"/>
              </a:rPr>
              <a:t> </a:t>
            </a:r>
          </a:p>
        </p:txBody>
      </p:sp>
      <p:sp>
        <p:nvSpPr>
          <p:cNvPr id="4" name="Slide Number Placeholder 3"/>
          <p:cNvSpPr>
            <a:spLocks noGrp="1"/>
          </p:cNvSpPr>
          <p:nvPr>
            <p:ph type="sldNum" sz="quarter" idx="5"/>
          </p:nvPr>
        </p:nvSpPr>
        <p:spPr/>
        <p:txBody>
          <a:bodyPr/>
          <a:lstStyle/>
          <a:p>
            <a:fld id="{E7D64F66-6A7C-4F83-ACC6-95AE4DFF5F62}" type="slidenum">
              <a:rPr lang="en-US"/>
              <a:t>25</a:t>
            </a:fld>
            <a:endParaRPr lang="en-US" dirty="0"/>
          </a:p>
        </p:txBody>
      </p:sp>
    </p:spTree>
    <p:extLst>
      <p:ext uri="{BB962C8B-B14F-4D97-AF65-F5344CB8AC3E}">
        <p14:creationId xmlns:p14="http://schemas.microsoft.com/office/powerpoint/2010/main" val="1007604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Disclaimers:</a:t>
            </a:r>
          </a:p>
          <a:p>
            <a:r>
              <a:rPr lang="en-US" sz="1800" dirty="0">
                <a:solidFill>
                  <a:srgbClr val="000000"/>
                </a:solidFill>
                <a:effectLst/>
                <a:latin typeface="Open Sans" panose="020B0606030504020204" pitchFamily="34" charset="0"/>
                <a:ea typeface="Open Sans" panose="020B0606030504020204" pitchFamily="34" charset="0"/>
                <a:cs typeface="Arial" panose="020B0604020202020204" pitchFamily="34" charset="0"/>
              </a:rPr>
              <a:t>-      This training is supplemental to training staff receives at the affiliate office</a:t>
            </a:r>
            <a:endParaRPr lang="en-US" sz="1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285750" indent="-285750">
              <a:buFontTx/>
              <a:buChar char="-"/>
            </a:pPr>
            <a:r>
              <a:rPr lang="en-US" sz="1800" dirty="0">
                <a:solidFill>
                  <a:srgbClr val="000000"/>
                </a:solidFill>
                <a:effectLst/>
                <a:latin typeface="Open Sans" panose="020B0606030504020204" pitchFamily="34" charset="0"/>
                <a:ea typeface="Open Sans" panose="020B0606030504020204" pitchFamily="34" charset="0"/>
                <a:cs typeface="Arial" panose="020B0604020202020204" pitchFamily="34" charset="0"/>
              </a:rPr>
              <a:t>This webinar is focusing on services, not case file documentation or R&amp;P fund disbursement</a:t>
            </a:r>
            <a:endParaRPr lang="en-US" sz="1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285750" indent="-285750">
              <a:buFontTx/>
              <a:buChar char="-"/>
            </a:pPr>
            <a:r>
              <a:rPr lang="en-US" sz="1800" dirty="0">
                <a:solidFill>
                  <a:srgbClr val="000000"/>
                </a:solidFill>
                <a:effectLst/>
                <a:latin typeface="Open Sans" panose="020B0606030504020204" pitchFamily="34" charset="0"/>
                <a:ea typeface="Open Sans" panose="020B0606030504020204" pitchFamily="34" charset="0"/>
                <a:cs typeface="Arial" panose="020B0604020202020204" pitchFamily="34" charset="0"/>
              </a:rPr>
              <a:t>This webinar only touches on R&amp;P services for refugee cases.</a:t>
            </a:r>
            <a:endParaRPr lang="en-US" sz="1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285750" indent="-285750">
              <a:buFontTx/>
              <a:buChar char="-"/>
            </a:pPr>
            <a:r>
              <a:rPr lang="en-US" sz="1800" dirty="0">
                <a:solidFill>
                  <a:srgbClr val="000000"/>
                </a:solidFill>
                <a:effectLst/>
                <a:latin typeface="Open Sans" panose="020B0606030504020204" pitchFamily="34" charset="0"/>
                <a:ea typeface="Open Sans" panose="020B0606030504020204" pitchFamily="34" charset="0"/>
                <a:cs typeface="Arial" panose="020B0604020202020204" pitchFamily="34" charset="0"/>
              </a:rPr>
              <a:t>The case example we will use will not focus on the unique needs of a co-sponsorship case, an attached refugee minor case, or a cash-based model case</a:t>
            </a:r>
          </a:p>
          <a:p>
            <a:r>
              <a:rPr lang="en-US" sz="1800" dirty="0">
                <a:solidFill>
                  <a:srgbClr val="000000"/>
                </a:solidFill>
                <a:effectLst/>
                <a:latin typeface="Open Sans" panose="020B0606030504020204" pitchFamily="34" charset="0"/>
                <a:ea typeface="Open Sans" panose="020B0606030504020204" pitchFamily="34" charset="0"/>
                <a:cs typeface="Arial" panose="020B0604020202020204" pitchFamily="34" charset="0"/>
              </a:rPr>
              <a:t>-      Other USCCB/MRS webinars will specifically focus on these aspects of case management</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7D64F66-6A7C-4F83-ACC6-95AE4DFF5F62}" type="slidenum">
              <a:rPr lang="en-US" smtClean="0"/>
              <a:t>3</a:t>
            </a:fld>
            <a:endParaRPr lang="en-US" dirty="0"/>
          </a:p>
        </p:txBody>
      </p:sp>
    </p:spTree>
    <p:extLst>
      <p:ext uri="{BB962C8B-B14F-4D97-AF65-F5344CB8AC3E}">
        <p14:creationId xmlns:p14="http://schemas.microsoft.com/office/powerpoint/2010/main" val="21931407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Sans-Serif"/>
              <a:buNone/>
            </a:pPr>
            <a:r>
              <a:rPr lang="en-US" dirty="0">
                <a:cs typeface="Calibri"/>
              </a:rPr>
              <a:t>- Must determine eligibility and assist clients with Public Benefits applications in first 7 working days</a:t>
            </a:r>
            <a:endParaRPr lang="en-US" dirty="0">
              <a:ea typeface="+mn-lt"/>
              <a:cs typeface="+mn-lt"/>
            </a:endParaRPr>
          </a:p>
          <a:p>
            <a:pPr marL="0" indent="0">
              <a:buFont typeface="Arial,Sans-Serif"/>
              <a:buNone/>
            </a:pPr>
            <a:r>
              <a:rPr lang="en-US" b="1" dirty="0">
                <a:ea typeface="+mn-lt"/>
                <a:cs typeface="+mn-lt"/>
              </a:rPr>
              <a:t>- </a:t>
            </a:r>
            <a:r>
              <a:rPr lang="en-US" b="1" dirty="0">
                <a:cs typeface="Calibri"/>
              </a:rPr>
              <a:t>Requirements to enroll vary by state. Check with your local public benefits office or online to determine eligibility</a:t>
            </a:r>
          </a:p>
          <a:p>
            <a:pPr marL="0" indent="0">
              <a:buFont typeface="Arial,Sans-Serif"/>
              <a:buNone/>
            </a:pPr>
            <a:r>
              <a:rPr lang="en-US" b="1" dirty="0">
                <a:cs typeface="Calibri"/>
              </a:rPr>
              <a:t>- Emphasize to client they should share with you any mailings or other correspondence that comes from the benefits offices</a:t>
            </a:r>
          </a:p>
          <a:p>
            <a:pPr marL="0" indent="0">
              <a:buFont typeface="Arial,Sans-Serif"/>
              <a:buNone/>
            </a:pPr>
            <a:r>
              <a:rPr lang="en-US" b="1" dirty="0">
                <a:cs typeface="Calibri"/>
              </a:rPr>
              <a:t>- </a:t>
            </a:r>
            <a:r>
              <a:rPr lang="en-US" b="1" dirty="0"/>
              <a:t>Case File Documentation needed: Copy of applications; All notifications, letters, and communications from benefits office; Case Notes of: application submission date, any correspondence received, approval or denial, and start date of benefits</a:t>
            </a:r>
            <a:endParaRPr lang="en-US" b="1" dirty="0">
              <a:cs typeface="Calibri"/>
            </a:endParaRPr>
          </a:p>
        </p:txBody>
      </p:sp>
      <p:sp>
        <p:nvSpPr>
          <p:cNvPr id="4" name="Slide Number Placeholder 3"/>
          <p:cNvSpPr>
            <a:spLocks noGrp="1"/>
          </p:cNvSpPr>
          <p:nvPr>
            <p:ph type="sldNum" sz="quarter" idx="5"/>
          </p:nvPr>
        </p:nvSpPr>
        <p:spPr/>
        <p:txBody>
          <a:bodyPr/>
          <a:lstStyle/>
          <a:p>
            <a:fld id="{E7D64F66-6A7C-4F83-ACC6-95AE4DFF5F62}" type="slidenum">
              <a:rPr lang="en-US"/>
              <a:t>26</a:t>
            </a:fld>
            <a:endParaRPr lang="en-US" dirty="0"/>
          </a:p>
        </p:txBody>
      </p:sp>
    </p:spTree>
    <p:extLst>
      <p:ext uri="{BB962C8B-B14F-4D97-AF65-F5344CB8AC3E}">
        <p14:creationId xmlns:p14="http://schemas.microsoft.com/office/powerpoint/2010/main" val="10367700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US" sz="1800" b="0" i="0" u="none" strike="noStrike" dirty="0">
                <a:solidFill>
                  <a:srgbClr val="000000"/>
                </a:solidFill>
                <a:effectLst/>
                <a:latin typeface="Calibri" panose="020F0502020204030204" pitchFamily="34" charset="0"/>
              </a:rPr>
              <a:t>Zoom poll: What did the case manager miss when providing this service?</a:t>
            </a:r>
            <a:r>
              <a:rPr lang="en-US" sz="1800" b="0" i="0" dirty="0">
                <a:solidFill>
                  <a:srgbClr val="000000"/>
                </a:solidFill>
                <a:effectLst/>
                <a:latin typeface="Calibri" panose="020F0502020204030204" pitchFamily="34" charset="0"/>
              </a:rPr>
              <a:t> </a:t>
            </a:r>
          </a:p>
          <a:p>
            <a:pPr algn="l" rtl="0" fontAlgn="base">
              <a:buFont typeface="Arial" panose="020B0604020202020204" pitchFamily="34" charset="0"/>
              <a:buNone/>
            </a:pPr>
            <a:r>
              <a:rPr lang="en-US" sz="1800" b="0" i="0" u="none" strike="noStrike" dirty="0">
                <a:solidFill>
                  <a:srgbClr val="000000"/>
                </a:solidFill>
                <a:effectLst/>
                <a:latin typeface="Calibri" panose="020F0502020204030204" pitchFamily="34" charset="0"/>
              </a:rPr>
              <a:t>	A) Nothing</a:t>
            </a:r>
            <a:r>
              <a:rPr lang="en-US" sz="1800" b="0" i="0" dirty="0">
                <a:solidFill>
                  <a:srgbClr val="000000"/>
                </a:solidFill>
                <a:effectLst/>
                <a:latin typeface="Calibri" panose="020F0502020204030204" pitchFamily="34" charset="0"/>
              </a:rPr>
              <a:t> </a:t>
            </a:r>
          </a:p>
          <a:p>
            <a:pPr algn="l" rtl="0" fontAlgn="base">
              <a:buFont typeface="Arial" panose="020B0604020202020204" pitchFamily="34" charset="0"/>
              <a:buNone/>
            </a:pPr>
            <a:r>
              <a:rPr lang="en-US" sz="1800" b="0" i="0" u="none" strike="noStrike" dirty="0">
                <a:solidFill>
                  <a:srgbClr val="000000"/>
                </a:solidFill>
                <a:effectLst/>
                <a:latin typeface="Calibri" panose="020F0502020204030204" pitchFamily="34" charset="0"/>
              </a:rPr>
              <a:t>	</a:t>
            </a:r>
            <a:r>
              <a:rPr lang="en-US" sz="1800" b="1" i="0" u="none" strike="noStrike" dirty="0">
                <a:solidFill>
                  <a:srgbClr val="000000"/>
                </a:solidFill>
                <a:effectLst/>
                <a:latin typeface="Calibri" panose="020F0502020204030204" pitchFamily="34" charset="0"/>
              </a:rPr>
              <a:t>B) Filling out AR-11 forms for all members of the case</a:t>
            </a:r>
            <a:r>
              <a:rPr lang="en-US" sz="1800" b="1" i="0" dirty="0">
                <a:solidFill>
                  <a:srgbClr val="000000"/>
                </a:solidFill>
                <a:effectLst/>
                <a:latin typeface="Calibri" panose="020F0502020204030204" pitchFamily="34" charset="0"/>
              </a:rPr>
              <a:t> (no AR-11 form was filled out for the children - Joseph and Pierre!)</a:t>
            </a:r>
          </a:p>
          <a:p>
            <a:pPr algn="l" rtl="0" fontAlgn="base">
              <a:buFont typeface="Arial" panose="020B0604020202020204" pitchFamily="34" charset="0"/>
              <a:buNone/>
            </a:pPr>
            <a:r>
              <a:rPr lang="en-US" sz="1800" b="0" i="0" u="none" strike="noStrike" dirty="0">
                <a:solidFill>
                  <a:srgbClr val="000000"/>
                </a:solidFill>
                <a:effectLst/>
                <a:latin typeface="Calibri" panose="020F0502020204030204" pitchFamily="34" charset="0"/>
              </a:rPr>
              <a:t>	C) Filling out USPS change of address for all members of the case</a:t>
            </a:r>
            <a:r>
              <a:rPr lang="en-US" sz="1800" b="0" i="0" dirty="0">
                <a:solidFill>
                  <a:srgbClr val="000000"/>
                </a:solidFill>
                <a:effectLst/>
                <a:latin typeface="Calibri" panose="020F0502020204030204" pitchFamily="34" charset="0"/>
              </a:rPr>
              <a:t> </a:t>
            </a:r>
          </a:p>
          <a:p>
            <a:pPr algn="l" rtl="0" fontAlgn="base">
              <a:buFont typeface="Arial" panose="020B0604020202020204" pitchFamily="34" charset="0"/>
              <a:buNone/>
            </a:pPr>
            <a:r>
              <a:rPr lang="en-US" sz="1800" b="0" i="0" u="none" strike="noStrike" dirty="0">
                <a:solidFill>
                  <a:srgbClr val="000000"/>
                </a:solidFill>
                <a:effectLst/>
                <a:latin typeface="Calibri" panose="020F0502020204030204" pitchFamily="34" charset="0"/>
              </a:rPr>
              <a:t>	</a:t>
            </a:r>
            <a:r>
              <a:rPr lang="en-US" sz="1800" b="1" i="0" u="none" strike="noStrike" dirty="0">
                <a:solidFill>
                  <a:srgbClr val="000000"/>
                </a:solidFill>
                <a:effectLst/>
                <a:latin typeface="Calibri" panose="020F0502020204030204" pitchFamily="34" charset="0"/>
              </a:rPr>
              <a:t>D) Filling change of address with the Selective Service</a:t>
            </a:r>
            <a:r>
              <a:rPr lang="en-US" sz="1800" b="1" i="0" dirty="0">
                <a:solidFill>
                  <a:srgbClr val="000000"/>
                </a:solidFill>
                <a:effectLst/>
                <a:latin typeface="Calibri" panose="020F0502020204030204" pitchFamily="34" charset="0"/>
              </a:rPr>
              <a:t> (no change of address with the Selective Service for Joseph, who is 19 years old)</a:t>
            </a:r>
          </a:p>
        </p:txBody>
      </p:sp>
      <p:sp>
        <p:nvSpPr>
          <p:cNvPr id="4" name="Slide Number Placeholder 3"/>
          <p:cNvSpPr>
            <a:spLocks noGrp="1"/>
          </p:cNvSpPr>
          <p:nvPr>
            <p:ph type="sldNum" sz="quarter" idx="5"/>
          </p:nvPr>
        </p:nvSpPr>
        <p:spPr/>
        <p:txBody>
          <a:bodyPr/>
          <a:lstStyle/>
          <a:p>
            <a:fld id="{E7D64F66-6A7C-4F83-ACC6-95AE4DFF5F62}" type="slidenum">
              <a:rPr lang="en-US"/>
              <a:t>28</a:t>
            </a:fld>
            <a:endParaRPr lang="en-US" dirty="0"/>
          </a:p>
        </p:txBody>
      </p:sp>
    </p:spTree>
    <p:extLst>
      <p:ext uri="{BB962C8B-B14F-4D97-AF65-F5344CB8AC3E}">
        <p14:creationId xmlns:p14="http://schemas.microsoft.com/office/powerpoint/2010/main" val="20246744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lvl="2" indent="0">
              <a:buFont typeface="Arial,Sans-Serif"/>
              <a:buNone/>
            </a:pPr>
            <a:r>
              <a:rPr lang="en-US" dirty="0">
                <a:cs typeface="Calibri" panose="020F0502020204030204"/>
              </a:rPr>
              <a:t>Hint: Look at item 17 (NEW Home Visit report within 1 calendar day if case moved…) on the RF-24 for list of required items: Home Visit Form, Interpretation (HV only), Safety Checklist, AR-11 filing assistance</a:t>
            </a:r>
          </a:p>
        </p:txBody>
      </p:sp>
      <p:sp>
        <p:nvSpPr>
          <p:cNvPr id="4" name="Slide Number Placeholder 3"/>
          <p:cNvSpPr>
            <a:spLocks noGrp="1"/>
          </p:cNvSpPr>
          <p:nvPr>
            <p:ph type="sldNum" sz="quarter" idx="5"/>
          </p:nvPr>
        </p:nvSpPr>
        <p:spPr/>
        <p:txBody>
          <a:bodyPr/>
          <a:lstStyle/>
          <a:p>
            <a:fld id="{E7D64F66-6A7C-4F83-ACC6-95AE4DFF5F62}" type="slidenum">
              <a:rPr lang="en-US"/>
              <a:t>29</a:t>
            </a:fld>
            <a:endParaRPr lang="en-US" dirty="0"/>
          </a:p>
        </p:txBody>
      </p:sp>
    </p:spTree>
    <p:extLst>
      <p:ext uri="{BB962C8B-B14F-4D97-AF65-F5344CB8AC3E}">
        <p14:creationId xmlns:p14="http://schemas.microsoft.com/office/powerpoint/2010/main" val="24794690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cs typeface="Calibri"/>
            </a:endParaRPr>
          </a:p>
        </p:txBody>
      </p:sp>
      <p:sp>
        <p:nvSpPr>
          <p:cNvPr id="4" name="Slide Number Placeholder 3"/>
          <p:cNvSpPr>
            <a:spLocks noGrp="1"/>
          </p:cNvSpPr>
          <p:nvPr>
            <p:ph type="sldNum" sz="quarter" idx="5"/>
          </p:nvPr>
        </p:nvSpPr>
        <p:spPr/>
        <p:txBody>
          <a:bodyPr/>
          <a:lstStyle/>
          <a:p>
            <a:fld id="{E7D64F66-6A7C-4F83-ACC6-95AE4DFF5F62}" type="slidenum">
              <a:rPr lang="en-US"/>
              <a:t>31</a:t>
            </a:fld>
            <a:endParaRPr lang="en-US" dirty="0"/>
          </a:p>
        </p:txBody>
      </p:sp>
    </p:spTree>
    <p:extLst>
      <p:ext uri="{BB962C8B-B14F-4D97-AF65-F5344CB8AC3E}">
        <p14:creationId xmlns:p14="http://schemas.microsoft.com/office/powerpoint/2010/main" val="4538939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r>
              <a:rPr lang="en-US" b="1" dirty="0">
                <a:cs typeface="Calibri"/>
              </a:rPr>
              <a:t>Question: What are some things the case worker should consider when enrolling clients in an ESL program? (put your answers in the chat / raise your hand to answer verbally)</a:t>
            </a:r>
          </a:p>
          <a:p>
            <a:pPr marL="0" lvl="0" indent="0">
              <a:buFont typeface="Arial"/>
              <a:buNone/>
            </a:pPr>
            <a:r>
              <a:rPr lang="en-US" b="1" dirty="0">
                <a:cs typeface="Calibri"/>
              </a:rPr>
              <a:t>Answers:</a:t>
            </a:r>
          </a:p>
          <a:p>
            <a:pPr marL="171450" lvl="0" indent="-171450">
              <a:buFont typeface="Arial" panose="020B0604020202020204" pitchFamily="34" charset="0"/>
              <a:buChar char="•"/>
            </a:pPr>
            <a:r>
              <a:rPr lang="en-US" b="1" dirty="0">
                <a:cs typeface="Calibri"/>
              </a:rPr>
              <a:t>Location (where English classes are offered; should be close to family home or have access to transportation)</a:t>
            </a:r>
          </a:p>
          <a:p>
            <a:pPr marL="171450" lvl="0" indent="-171450">
              <a:buFont typeface="Arial" panose="020B0604020202020204" pitchFamily="34" charset="0"/>
              <a:buChar char="•"/>
            </a:pPr>
            <a:r>
              <a:rPr lang="en-US" b="1" dirty="0">
                <a:cs typeface="Calibri"/>
              </a:rPr>
              <a:t>Time (duration for class attendance – English classes before they get a job; may not be able to continue after getting a job; Mary might be able to continue if she gets a part time job and Helene / Joseph looks after Pierre)</a:t>
            </a:r>
          </a:p>
          <a:p>
            <a:pPr marL="171450" lvl="0" indent="-171450">
              <a:buFont typeface="Arial" panose="020B0604020202020204" pitchFamily="34" charset="0"/>
              <a:buChar char="•"/>
            </a:pPr>
            <a:r>
              <a:rPr lang="en-US" b="1" dirty="0">
                <a:cs typeface="Calibri"/>
              </a:rPr>
              <a:t>English level (ESL program should have classes for different levels; Mary knows no English while Andre knows some English)</a:t>
            </a:r>
          </a:p>
          <a:p>
            <a:pPr marL="171450" lvl="0" indent="-171450">
              <a:buFont typeface="Arial" panose="020B0604020202020204" pitchFamily="34" charset="0"/>
              <a:buChar char="•"/>
            </a:pPr>
            <a:r>
              <a:rPr lang="en-US" b="1" dirty="0">
                <a:cs typeface="Calibri"/>
              </a:rPr>
              <a:t>Comfort level (case manager should accompany them to their first English class)</a:t>
            </a:r>
          </a:p>
          <a:p>
            <a:pPr marL="0" lvl="0" indent="0">
              <a:buFont typeface="Arial" panose="020B0604020202020204" pitchFamily="34" charset="0"/>
              <a:buNone/>
            </a:pPr>
            <a:endParaRPr lang="en-US" b="1" dirty="0">
              <a:cs typeface="Calibri"/>
            </a:endParaRPr>
          </a:p>
          <a:p>
            <a:pPr marL="0" lvl="0" indent="0">
              <a:buFont typeface="Arial" panose="020B0604020202020204" pitchFamily="34" charset="0"/>
              <a:buNone/>
            </a:pPr>
            <a:r>
              <a:rPr lang="en-US" b="0" dirty="0">
                <a:cs typeface="Calibri"/>
              </a:rPr>
              <a:t>Additional Information:</a:t>
            </a:r>
          </a:p>
          <a:p>
            <a:pPr marL="285750" lvl="0" indent="-285750">
              <a:buFont typeface="Arial" panose="020B0604020202020204" pitchFamily="34" charset="0"/>
              <a:buChar char="•"/>
            </a:pPr>
            <a:r>
              <a:rPr lang="en-US" sz="1800" b="0" i="1" u="none" strike="noStrike" dirty="0">
                <a:solidFill>
                  <a:srgbClr val="000000"/>
                </a:solidFill>
                <a:effectLst/>
                <a:latin typeface="Calibri" panose="020F0502020204030204" pitchFamily="34" charset="0"/>
              </a:rPr>
              <a:t>Your office needs to assist all non-exempt adults with enrollment in English language programs</a:t>
            </a:r>
            <a:r>
              <a:rPr lang="en-US" sz="1800" b="0" i="0" dirty="0">
                <a:solidFill>
                  <a:srgbClr val="000000"/>
                </a:solidFill>
                <a:effectLst/>
                <a:latin typeface="Calibri" panose="020F0502020204030204" pitchFamily="34" charset="0"/>
              </a:rPr>
              <a:t> </a:t>
            </a:r>
          </a:p>
          <a:p>
            <a:pPr marL="285750" lvl="0" indent="-285750">
              <a:buFont typeface="Arial" panose="020B0604020202020204" pitchFamily="34" charset="0"/>
              <a:buChar char="•"/>
            </a:pPr>
            <a:r>
              <a:rPr lang="en-US" sz="1800" b="0" i="1" u="none" strike="noStrike" dirty="0">
                <a:solidFill>
                  <a:srgbClr val="000000"/>
                </a:solidFill>
                <a:effectLst/>
                <a:latin typeface="Calibri" panose="020F0502020204030204" pitchFamily="34" charset="0"/>
              </a:rPr>
              <a:t>Clients can enroll in the office’s English language classes (if offered), ESL classes offered by a community college etc.</a:t>
            </a:r>
            <a:r>
              <a:rPr lang="en-US" sz="1800" b="0" i="0" dirty="0">
                <a:solidFill>
                  <a:srgbClr val="000000"/>
                </a:solidFill>
                <a:effectLst/>
                <a:latin typeface="Calibri" panose="020F0502020204030204" pitchFamily="34" charset="0"/>
              </a:rPr>
              <a:t> </a:t>
            </a:r>
          </a:p>
          <a:p>
            <a:pPr marL="285750" lvl="0" indent="-285750">
              <a:buFont typeface="Arial" panose="020B0604020202020204" pitchFamily="34" charset="0"/>
              <a:buChar char="•"/>
            </a:pPr>
            <a:r>
              <a:rPr lang="en-US" sz="1800" b="0" i="1" u="none" strike="noStrike" dirty="0">
                <a:solidFill>
                  <a:srgbClr val="000000"/>
                </a:solidFill>
                <a:effectLst/>
                <a:latin typeface="Calibri" panose="020F0502020204030204" pitchFamily="34" charset="0"/>
              </a:rPr>
              <a:t>Assistance to enroll can include:</a:t>
            </a:r>
            <a:r>
              <a:rPr lang="en-US" sz="1800" b="0" i="0" dirty="0">
                <a:solidFill>
                  <a:srgbClr val="000000"/>
                </a:solidFill>
                <a:effectLst/>
                <a:latin typeface="Calibri" panose="020F0502020204030204" pitchFamily="34" charset="0"/>
              </a:rPr>
              <a:t> </a:t>
            </a:r>
          </a:p>
          <a:p>
            <a:pPr marL="742950" lvl="1" indent="-285750">
              <a:buFont typeface="Arial" panose="020B0604020202020204" pitchFamily="34" charset="0"/>
              <a:buChar char="•"/>
            </a:pPr>
            <a:r>
              <a:rPr lang="en-US" sz="1800" b="0" i="1" u="none" strike="noStrike" dirty="0">
                <a:solidFill>
                  <a:srgbClr val="000000"/>
                </a:solidFill>
                <a:effectLst/>
                <a:latin typeface="Calibri" panose="020F0502020204030204" pitchFamily="34" charset="0"/>
              </a:rPr>
              <a:t>Providing information regarding English as a Second Language classes</a:t>
            </a:r>
            <a:r>
              <a:rPr lang="en-US" sz="1800" b="0" i="0" dirty="0">
                <a:solidFill>
                  <a:srgbClr val="000000"/>
                </a:solidFill>
                <a:effectLst/>
                <a:latin typeface="Calibri" panose="020F0502020204030204" pitchFamily="34" charset="0"/>
              </a:rPr>
              <a:t> </a:t>
            </a:r>
          </a:p>
          <a:p>
            <a:pPr marL="742950" lvl="1" indent="-285750">
              <a:buFont typeface="Arial" panose="020B0604020202020204" pitchFamily="34" charset="0"/>
              <a:buChar char="•"/>
            </a:pPr>
            <a:r>
              <a:rPr lang="en-US" sz="1800" b="0" i="1" u="none" strike="noStrike" dirty="0">
                <a:solidFill>
                  <a:srgbClr val="000000"/>
                </a:solidFill>
                <a:effectLst/>
                <a:latin typeface="Calibri" panose="020F0502020204030204" pitchFamily="34" charset="0"/>
              </a:rPr>
              <a:t>Making referrals</a:t>
            </a:r>
            <a:r>
              <a:rPr lang="en-US" sz="1800" b="0" i="0" dirty="0">
                <a:solidFill>
                  <a:srgbClr val="000000"/>
                </a:solidFill>
                <a:effectLst/>
                <a:latin typeface="Calibri" panose="020F0502020204030204" pitchFamily="34" charset="0"/>
              </a:rPr>
              <a:t> </a:t>
            </a:r>
          </a:p>
          <a:p>
            <a:pPr marL="742950" lvl="1" indent="-285750">
              <a:buFont typeface="Arial" panose="020B0604020202020204" pitchFamily="34" charset="0"/>
              <a:buChar char="•"/>
            </a:pPr>
            <a:r>
              <a:rPr lang="en-US" sz="1800" b="0" i="1" u="none" strike="noStrike" dirty="0">
                <a:solidFill>
                  <a:srgbClr val="000000"/>
                </a:solidFill>
                <a:effectLst/>
                <a:latin typeface="Calibri" panose="020F0502020204030204" pitchFamily="34" charset="0"/>
              </a:rPr>
              <a:t>Submitting enrollment information for the client(s)</a:t>
            </a:r>
            <a:r>
              <a:rPr lang="en-US" sz="1800" b="0" i="0" dirty="0">
                <a:solidFill>
                  <a:srgbClr val="000000"/>
                </a:solidFill>
                <a:effectLst/>
                <a:latin typeface="Calibri" panose="020F0502020204030204" pitchFamily="34" charset="0"/>
              </a:rPr>
              <a:t> </a:t>
            </a:r>
          </a:p>
          <a:p>
            <a:pPr marL="742950" lvl="1" indent="-285750">
              <a:buFont typeface="Arial" panose="020B0604020202020204" pitchFamily="34" charset="0"/>
              <a:buChar char="•"/>
            </a:pPr>
            <a:r>
              <a:rPr lang="en-US" sz="1800" b="0" i="1" u="none" strike="noStrike" dirty="0">
                <a:solidFill>
                  <a:srgbClr val="000000"/>
                </a:solidFill>
                <a:effectLst/>
                <a:latin typeface="Calibri" panose="020F0502020204030204" pitchFamily="34" charset="0"/>
              </a:rPr>
              <a:t>Physically accompanying the client to the enrollment meeting</a:t>
            </a:r>
            <a:r>
              <a:rPr lang="en-US" sz="1800" b="0" i="0" dirty="0">
                <a:solidFill>
                  <a:srgbClr val="000000"/>
                </a:solidFill>
                <a:effectLst/>
                <a:latin typeface="Calibri" panose="020F0502020204030204" pitchFamily="34" charset="0"/>
              </a:rPr>
              <a:t> </a:t>
            </a:r>
          </a:p>
          <a:p>
            <a:pPr marL="285750" lvl="0" indent="-285750">
              <a:buFont typeface="Arial" panose="020B0604020202020204" pitchFamily="34" charset="0"/>
              <a:buChar char="•"/>
            </a:pPr>
            <a:r>
              <a:rPr lang="en-US" sz="1800" b="1" i="1" u="none" strike="noStrike" dirty="0">
                <a:solidFill>
                  <a:srgbClr val="000000"/>
                </a:solidFill>
                <a:effectLst/>
                <a:latin typeface="Calibri" panose="020F0502020204030204" pitchFamily="34" charset="0"/>
              </a:rPr>
              <a:t>Factors to consider when enrolling clients in an ESL program:</a:t>
            </a:r>
            <a:r>
              <a:rPr lang="en-US" sz="1800" b="0" i="0" dirty="0">
                <a:solidFill>
                  <a:srgbClr val="000000"/>
                </a:solidFill>
                <a:effectLst/>
                <a:latin typeface="Calibri" panose="020F0502020204030204" pitchFamily="34" charset="0"/>
              </a:rPr>
              <a:t> </a:t>
            </a:r>
          </a:p>
          <a:p>
            <a:pPr marL="742950" lvl="1" indent="-285750">
              <a:buFont typeface="Arial" panose="020B0604020202020204" pitchFamily="34" charset="0"/>
              <a:buChar char="•"/>
            </a:pPr>
            <a:r>
              <a:rPr lang="en-US" sz="1800" b="1" i="1" u="none" strike="noStrike" dirty="0">
                <a:solidFill>
                  <a:srgbClr val="000000"/>
                </a:solidFill>
                <a:effectLst/>
                <a:latin typeface="Calibri" panose="020F0502020204030204" pitchFamily="34" charset="0"/>
              </a:rPr>
              <a:t>Location (where English classes are offered; should be close to family home or have access to transportation)</a:t>
            </a:r>
            <a:r>
              <a:rPr lang="en-US" sz="1800" b="0" i="0" dirty="0">
                <a:solidFill>
                  <a:srgbClr val="000000"/>
                </a:solidFill>
                <a:effectLst/>
                <a:latin typeface="Calibri" panose="020F0502020204030204" pitchFamily="34" charset="0"/>
              </a:rPr>
              <a:t> </a:t>
            </a:r>
          </a:p>
          <a:p>
            <a:pPr marL="742950" lvl="1" indent="-285750">
              <a:buFont typeface="Arial" panose="020B0604020202020204" pitchFamily="34" charset="0"/>
              <a:buChar char="•"/>
            </a:pPr>
            <a:r>
              <a:rPr lang="en-US" sz="1800" b="1" i="1" u="none" strike="noStrike" dirty="0">
                <a:solidFill>
                  <a:srgbClr val="000000"/>
                </a:solidFill>
                <a:effectLst/>
                <a:latin typeface="Calibri" panose="020F0502020204030204" pitchFamily="34" charset="0"/>
              </a:rPr>
              <a:t>Time (duration for class attendance – English classes before they get a job; may not be able to continue after getting a job; Mary might be able to continue if she gets a part time job and Helene / Joseph looks after Pierre)</a:t>
            </a:r>
            <a:r>
              <a:rPr lang="en-US" sz="1800" b="0" i="0" dirty="0">
                <a:solidFill>
                  <a:srgbClr val="000000"/>
                </a:solidFill>
                <a:effectLst/>
                <a:latin typeface="Calibri" panose="020F0502020204030204" pitchFamily="34" charset="0"/>
              </a:rPr>
              <a:t> </a:t>
            </a:r>
          </a:p>
          <a:p>
            <a:pPr marL="742950" lvl="1" indent="-285750">
              <a:buFont typeface="Arial" panose="020B0604020202020204" pitchFamily="34" charset="0"/>
              <a:buChar char="•"/>
            </a:pPr>
            <a:r>
              <a:rPr lang="en-US" sz="1800" b="1" i="1" u="none" strike="noStrike" dirty="0">
                <a:solidFill>
                  <a:srgbClr val="000000"/>
                </a:solidFill>
                <a:effectLst/>
                <a:latin typeface="Calibri" panose="020F0502020204030204" pitchFamily="34" charset="0"/>
              </a:rPr>
              <a:t>English level (ESL program should have classes for different levels; Mary knows no English while Andre knows some English)</a:t>
            </a:r>
            <a:r>
              <a:rPr lang="en-US" sz="1800" b="0" i="0" dirty="0">
                <a:solidFill>
                  <a:srgbClr val="000000"/>
                </a:solidFill>
                <a:effectLst/>
                <a:latin typeface="Calibri" panose="020F0502020204030204" pitchFamily="34" charset="0"/>
              </a:rPr>
              <a:t> </a:t>
            </a:r>
          </a:p>
        </p:txBody>
      </p:sp>
      <p:sp>
        <p:nvSpPr>
          <p:cNvPr id="4" name="Slide Number Placeholder 3"/>
          <p:cNvSpPr>
            <a:spLocks noGrp="1"/>
          </p:cNvSpPr>
          <p:nvPr>
            <p:ph type="sldNum" sz="quarter" idx="5"/>
          </p:nvPr>
        </p:nvSpPr>
        <p:spPr/>
        <p:txBody>
          <a:bodyPr/>
          <a:lstStyle/>
          <a:p>
            <a:fld id="{E7D64F66-6A7C-4F83-ACC6-95AE4DFF5F62}" type="slidenum">
              <a:rPr lang="en-US"/>
              <a:t>32</a:t>
            </a:fld>
            <a:endParaRPr lang="en-US" dirty="0"/>
          </a:p>
        </p:txBody>
      </p:sp>
    </p:spTree>
    <p:extLst>
      <p:ext uri="{BB962C8B-B14F-4D97-AF65-F5344CB8AC3E}">
        <p14:creationId xmlns:p14="http://schemas.microsoft.com/office/powerpoint/2010/main" val="22709794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dirty="0">
                <a:cs typeface="Calibri"/>
              </a:rPr>
              <a:t>For Joseph: GED, high school, working to save money</a:t>
            </a:r>
          </a:p>
        </p:txBody>
      </p:sp>
      <p:sp>
        <p:nvSpPr>
          <p:cNvPr id="4" name="Slide Number Placeholder 3"/>
          <p:cNvSpPr>
            <a:spLocks noGrp="1"/>
          </p:cNvSpPr>
          <p:nvPr>
            <p:ph type="sldNum" sz="quarter" idx="5"/>
          </p:nvPr>
        </p:nvSpPr>
        <p:spPr/>
        <p:txBody>
          <a:bodyPr/>
          <a:lstStyle/>
          <a:p>
            <a:fld id="{E7D64F66-6A7C-4F83-ACC6-95AE4DFF5F62}" type="slidenum">
              <a:rPr lang="en-US"/>
              <a:t>33</a:t>
            </a:fld>
            <a:endParaRPr lang="en-US" dirty="0"/>
          </a:p>
        </p:txBody>
      </p:sp>
    </p:spTree>
    <p:extLst>
      <p:ext uri="{BB962C8B-B14F-4D97-AF65-F5344CB8AC3E}">
        <p14:creationId xmlns:p14="http://schemas.microsoft.com/office/powerpoint/2010/main" val="4010568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Calibri"/>
              <a:buNone/>
            </a:pPr>
            <a:r>
              <a:rPr lang="en-US" b="1" dirty="0">
                <a:cs typeface="Calibri"/>
              </a:rPr>
              <a:t>Answer: False. Joseph is a male between the ages of 18-25 (he is 19 years old). This means he needs to register for the Selective Service by filling out an online form. The case file should include:</a:t>
            </a:r>
          </a:p>
          <a:p>
            <a:pPr marL="171450" lvl="0" indent="-171450">
              <a:buFont typeface="Arial" panose="020B0604020202020204" pitchFamily="34" charset="0"/>
              <a:buChar char="•"/>
            </a:pPr>
            <a:r>
              <a:rPr lang="en-US" b="1" dirty="0"/>
              <a:t>A case note documenting Selective Service registration</a:t>
            </a:r>
          </a:p>
          <a:p>
            <a:pPr marL="171450" lvl="0" indent="-171450">
              <a:buFont typeface="Arial" panose="020B0604020202020204" pitchFamily="34" charset="0"/>
              <a:buChar char="•"/>
            </a:pPr>
            <a:r>
              <a:rPr lang="en-US" b="1" dirty="0"/>
              <a:t>A copy of the Selective Service paperwork submitted on client’s behalf</a:t>
            </a:r>
          </a:p>
          <a:p>
            <a:pPr marL="171450" lvl="0" indent="-171450">
              <a:buFont typeface="Arial" panose="020B0604020202020204" pitchFamily="34" charset="0"/>
              <a:buChar char="•"/>
            </a:pPr>
            <a:r>
              <a:rPr lang="en-US" b="1" dirty="0"/>
              <a:t>If client moves within service period, additional case notes and forms indicating the client’s address was updated with the Selective Service</a:t>
            </a:r>
          </a:p>
          <a:p>
            <a:pPr marL="171450" lvl="0" indent="-171450">
              <a:buFont typeface="Arial" panose="020B0604020202020204" pitchFamily="34" charset="0"/>
              <a:buChar char="•"/>
            </a:pPr>
            <a:endParaRPr lang="en-US" b="1" dirty="0">
              <a:cs typeface="Calibri"/>
            </a:endParaRPr>
          </a:p>
          <a:p>
            <a:pPr marL="0" lvl="0" indent="0">
              <a:buFont typeface="Arial" panose="020B0604020202020204" pitchFamily="34" charset="0"/>
              <a:buNone/>
            </a:pPr>
            <a:r>
              <a:rPr lang="en-US" b="0" dirty="0">
                <a:cs typeface="Calibri"/>
              </a:rPr>
              <a:t>Additional Information:</a:t>
            </a:r>
          </a:p>
          <a:p>
            <a:pPr marL="285750" indent="-285750" algn="l" rtl="0" fontAlgn="base">
              <a:buFont typeface="Arial" panose="020B0604020202020204" pitchFamily="34" charset="0"/>
              <a:buChar char="•"/>
            </a:pPr>
            <a:r>
              <a:rPr lang="en-US" sz="1800" b="0" i="1" u="none" strike="noStrike" dirty="0">
                <a:solidFill>
                  <a:srgbClr val="000000"/>
                </a:solidFill>
                <a:effectLst/>
                <a:latin typeface="Calibri" panose="020F0502020204030204" pitchFamily="34" charset="0"/>
              </a:rPr>
              <a:t>If you have a case where a client is a male between the ages of 18-25, your office staff should assist the client to register for the Selective Service</a:t>
            </a:r>
            <a:r>
              <a:rPr lang="en-US" sz="1800" b="0" i="0" dirty="0">
                <a:solidFill>
                  <a:srgbClr val="000000"/>
                </a:solidFill>
                <a:effectLst/>
                <a:latin typeface="Calibri" panose="020F0502020204030204" pitchFamily="34" charset="0"/>
              </a:rPr>
              <a:t> </a:t>
            </a:r>
          </a:p>
          <a:p>
            <a:pPr marL="285750" indent="-285750" algn="l" rtl="0" fontAlgn="base">
              <a:buFont typeface="Arial" panose="020B0604020202020204" pitchFamily="34" charset="0"/>
              <a:buChar char="•"/>
            </a:pPr>
            <a:r>
              <a:rPr lang="en-US" sz="1800" b="0" i="1" u="none" strike="noStrike" dirty="0">
                <a:solidFill>
                  <a:srgbClr val="000000"/>
                </a:solidFill>
                <a:effectLst/>
                <a:latin typeface="Calibri" panose="020F0502020204030204" pitchFamily="34" charset="0"/>
              </a:rPr>
              <a:t>All male clients, ages 18 – 25, need to register with the Selective Service</a:t>
            </a:r>
            <a:r>
              <a:rPr lang="en-US" sz="1800" b="0" i="0" dirty="0">
                <a:solidFill>
                  <a:srgbClr val="000000"/>
                </a:solidFill>
                <a:effectLst/>
                <a:latin typeface="Calibri" panose="020F0502020204030204" pitchFamily="34" charset="0"/>
              </a:rPr>
              <a:t> </a:t>
            </a:r>
          </a:p>
          <a:p>
            <a:pPr marL="285750" indent="-285750" algn="l" rtl="0" fontAlgn="base">
              <a:buFont typeface="Arial" panose="020B0604020202020204" pitchFamily="34" charset="0"/>
              <a:buChar char="•"/>
            </a:pPr>
            <a:r>
              <a:rPr lang="en-US" sz="1800" b="0" i="1" u="none" strike="noStrike" dirty="0">
                <a:solidFill>
                  <a:srgbClr val="000000"/>
                </a:solidFill>
                <a:effectLst/>
                <a:latin typeface="Calibri" panose="020F0502020204030204" pitchFamily="34" charset="0"/>
              </a:rPr>
              <a:t>Staff should help clients who are eligible register by filling out an online form</a:t>
            </a:r>
            <a:r>
              <a:rPr lang="en-US" sz="1800" b="0" i="0" dirty="0">
                <a:solidFill>
                  <a:srgbClr val="000000"/>
                </a:solidFill>
                <a:effectLst/>
                <a:latin typeface="Calibri" panose="020F0502020204030204" pitchFamily="34" charset="0"/>
              </a:rPr>
              <a:t> </a:t>
            </a:r>
          </a:p>
          <a:p>
            <a:pPr marL="285750" indent="-285750" algn="l" rtl="0" fontAlgn="base">
              <a:buFont typeface="Arial" panose="020B0604020202020204" pitchFamily="34" charset="0"/>
              <a:buChar char="•"/>
            </a:pPr>
            <a:r>
              <a:rPr lang="en-US" sz="1800" b="0" i="1" u="none" strike="noStrike" dirty="0">
                <a:solidFill>
                  <a:srgbClr val="000000"/>
                </a:solidFill>
                <a:effectLst/>
                <a:latin typeface="Calibri" panose="020F0502020204030204" pitchFamily="34" charset="0"/>
              </a:rPr>
              <a:t>Case file should include:</a:t>
            </a:r>
            <a:r>
              <a:rPr lang="en-US" sz="1800" b="0" i="0" dirty="0">
                <a:solidFill>
                  <a:srgbClr val="000000"/>
                </a:solidFill>
                <a:effectLst/>
                <a:latin typeface="Calibri" panose="020F0502020204030204" pitchFamily="34" charset="0"/>
              </a:rPr>
              <a:t> </a:t>
            </a:r>
          </a:p>
          <a:p>
            <a:pPr marL="285750" indent="-285750" algn="l" rtl="0" fontAlgn="base">
              <a:buFont typeface="Arial" panose="020B0604020202020204" pitchFamily="34" charset="0"/>
              <a:buChar char="•"/>
            </a:pPr>
            <a:r>
              <a:rPr lang="en-US" sz="1800" b="0" i="1" u="none" strike="noStrike" dirty="0">
                <a:solidFill>
                  <a:srgbClr val="000000"/>
                </a:solidFill>
                <a:effectLst/>
                <a:latin typeface="Calibri" panose="020F0502020204030204" pitchFamily="34" charset="0"/>
              </a:rPr>
              <a:t>A case note documenting Selective Service registration</a:t>
            </a:r>
            <a:r>
              <a:rPr lang="en-US" sz="1800" b="0" i="0" dirty="0">
                <a:solidFill>
                  <a:srgbClr val="000000"/>
                </a:solidFill>
                <a:effectLst/>
                <a:latin typeface="Calibri" panose="020F0502020204030204" pitchFamily="34" charset="0"/>
              </a:rPr>
              <a:t> </a:t>
            </a:r>
          </a:p>
          <a:p>
            <a:pPr marL="285750" indent="-285750" algn="l" rtl="0" fontAlgn="base">
              <a:buFont typeface="Arial" panose="020B0604020202020204" pitchFamily="34" charset="0"/>
              <a:buChar char="•"/>
            </a:pPr>
            <a:r>
              <a:rPr lang="en-US" sz="1800" b="0" i="1" u="none" strike="noStrike" dirty="0">
                <a:solidFill>
                  <a:srgbClr val="000000"/>
                </a:solidFill>
                <a:effectLst/>
                <a:latin typeface="Calibri" panose="020F0502020204030204" pitchFamily="34" charset="0"/>
              </a:rPr>
              <a:t>A copy of the Selective Service paperwork submitted on client’s behalf</a:t>
            </a:r>
            <a:r>
              <a:rPr lang="en-US" sz="1800" b="0" i="0" dirty="0">
                <a:solidFill>
                  <a:srgbClr val="000000"/>
                </a:solidFill>
                <a:effectLst/>
                <a:latin typeface="Calibri" panose="020F0502020204030204" pitchFamily="34" charset="0"/>
              </a:rPr>
              <a:t> </a:t>
            </a:r>
          </a:p>
          <a:p>
            <a:pPr marL="285750" indent="-285750" algn="l" rtl="0" fontAlgn="base">
              <a:buFont typeface="Arial" panose="020B0604020202020204" pitchFamily="34" charset="0"/>
              <a:buChar char="•"/>
            </a:pPr>
            <a:r>
              <a:rPr lang="en-US" sz="1800" b="0" i="1" u="none" strike="noStrike" dirty="0">
                <a:solidFill>
                  <a:srgbClr val="000000"/>
                </a:solidFill>
                <a:effectLst/>
                <a:latin typeface="Calibri" panose="020F0502020204030204" pitchFamily="34" charset="0"/>
              </a:rPr>
              <a:t>If client moves within service period, additional case notes and forms indicating the client’s address was updated with the Selective Service</a:t>
            </a:r>
            <a:r>
              <a:rPr lang="en-US" sz="1800" b="0" i="0" dirty="0">
                <a:solidFill>
                  <a:srgbClr val="000000"/>
                </a:solidFill>
                <a:effectLst/>
                <a:latin typeface="Calibri" panose="020F0502020204030204" pitchFamily="34" charset="0"/>
              </a:rPr>
              <a:t> </a:t>
            </a:r>
          </a:p>
        </p:txBody>
      </p:sp>
      <p:sp>
        <p:nvSpPr>
          <p:cNvPr id="4" name="Slide Number Placeholder 3"/>
          <p:cNvSpPr>
            <a:spLocks noGrp="1"/>
          </p:cNvSpPr>
          <p:nvPr>
            <p:ph type="sldNum" sz="quarter" idx="5"/>
          </p:nvPr>
        </p:nvSpPr>
        <p:spPr/>
        <p:txBody>
          <a:bodyPr/>
          <a:lstStyle/>
          <a:p>
            <a:fld id="{E7D64F66-6A7C-4F83-ACC6-95AE4DFF5F62}" type="slidenum">
              <a:rPr lang="en-US"/>
              <a:t>34</a:t>
            </a:fld>
            <a:endParaRPr lang="en-US" dirty="0"/>
          </a:p>
        </p:txBody>
      </p:sp>
    </p:spTree>
    <p:extLst>
      <p:ext uri="{BB962C8B-B14F-4D97-AF65-F5344CB8AC3E}">
        <p14:creationId xmlns:p14="http://schemas.microsoft.com/office/powerpoint/2010/main" val="33070475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b="1" dirty="0"/>
          </a:p>
        </p:txBody>
      </p:sp>
      <p:sp>
        <p:nvSpPr>
          <p:cNvPr id="4" name="Slide Number Placeholder 3"/>
          <p:cNvSpPr>
            <a:spLocks noGrp="1"/>
          </p:cNvSpPr>
          <p:nvPr>
            <p:ph type="sldNum" sz="quarter" idx="5"/>
          </p:nvPr>
        </p:nvSpPr>
        <p:spPr/>
        <p:txBody>
          <a:bodyPr/>
          <a:lstStyle/>
          <a:p>
            <a:fld id="{E7D64F66-6A7C-4F83-ACC6-95AE4DFF5F62}" type="slidenum">
              <a:rPr lang="en-US"/>
              <a:t>35</a:t>
            </a:fld>
            <a:endParaRPr lang="en-US" dirty="0"/>
          </a:p>
        </p:txBody>
      </p:sp>
    </p:spTree>
    <p:extLst>
      <p:ext uri="{BB962C8B-B14F-4D97-AF65-F5344CB8AC3E}">
        <p14:creationId xmlns:p14="http://schemas.microsoft.com/office/powerpoint/2010/main" val="9223219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cs typeface="Calibri"/>
              </a:rPr>
              <a:t>Answer:</a:t>
            </a:r>
            <a:r>
              <a:rPr lang="en-US" b="1" dirty="0"/>
              <a:t> False. </a:t>
            </a:r>
            <a:r>
              <a:rPr lang="en-US" sz="1800" b="1" i="0" u="none" strike="noStrike" dirty="0">
                <a:solidFill>
                  <a:srgbClr val="000000"/>
                </a:solidFill>
                <a:effectLst/>
                <a:latin typeface="Calibri" panose="020F0502020204030204" pitchFamily="34" charset="0"/>
              </a:rPr>
              <a:t>To make sure the family is doing well, the case manager should complete the 30-day home visit in the client’s home. This is also to make sure follow up for services needed happened and to assess the welfare, living conditions, and needs of the refugee case members.</a:t>
            </a:r>
          </a:p>
          <a:p>
            <a:pPr lvl="0"/>
            <a:endParaRPr lang="en-US" sz="1800" b="1" i="0" u="none" strike="noStrike" dirty="0">
              <a:solidFill>
                <a:srgbClr val="000000"/>
              </a:solidFill>
              <a:effectLst/>
              <a:latin typeface="Calibri" panose="020F0502020204030204" pitchFamily="34" charset="0"/>
            </a:endParaRPr>
          </a:p>
          <a:p>
            <a:pPr lvl="0"/>
            <a:r>
              <a:rPr lang="en-US" sz="1800" b="0" i="0" u="none" strike="noStrike" dirty="0">
                <a:solidFill>
                  <a:srgbClr val="000000"/>
                </a:solidFill>
                <a:effectLst/>
                <a:latin typeface="Calibri" panose="020F0502020204030204" pitchFamily="34" charset="0"/>
              </a:rPr>
              <a:t>Additional information:</a:t>
            </a:r>
          </a:p>
          <a:p>
            <a:pPr marL="285750" lvl="0" indent="-285750">
              <a:buFont typeface="Arial" panose="020B0604020202020204" pitchFamily="34" charset="0"/>
              <a:buChar char="•"/>
            </a:pPr>
            <a:r>
              <a:rPr lang="en-US" sz="1800" b="1" i="1" u="none" strike="noStrike" dirty="0">
                <a:solidFill>
                  <a:srgbClr val="000000"/>
                </a:solidFill>
                <a:effectLst/>
                <a:latin typeface="Calibri" panose="020F0502020204030204" pitchFamily="34" charset="0"/>
              </a:rPr>
              <a:t>Staff need to complete a home visit by 30</a:t>
            </a:r>
            <a:r>
              <a:rPr lang="en-US" sz="1800" b="1" i="1" u="none" strike="noStrike" baseline="30000" dirty="0">
                <a:solidFill>
                  <a:srgbClr val="000000"/>
                </a:solidFill>
                <a:effectLst/>
                <a:latin typeface="Calibri" panose="020F0502020204030204" pitchFamily="34" charset="0"/>
              </a:rPr>
              <a:t>th</a:t>
            </a:r>
            <a:r>
              <a:rPr lang="en-US" sz="1800" b="1" i="1" u="none" strike="noStrike" dirty="0">
                <a:solidFill>
                  <a:srgbClr val="000000"/>
                </a:solidFill>
                <a:effectLst/>
                <a:latin typeface="Calibri" panose="020F0502020204030204" pitchFamily="34" charset="0"/>
              </a:rPr>
              <a:t> day after arrival (best practice is to do the visit as close as possible to 30</a:t>
            </a:r>
            <a:r>
              <a:rPr lang="en-US" sz="1800" b="1" i="1" u="none" strike="noStrike" baseline="30000" dirty="0">
                <a:solidFill>
                  <a:srgbClr val="000000"/>
                </a:solidFill>
                <a:effectLst/>
                <a:latin typeface="Calibri" panose="020F0502020204030204" pitchFamily="34" charset="0"/>
              </a:rPr>
              <a:t>th</a:t>
            </a:r>
            <a:r>
              <a:rPr lang="en-US" sz="1800" b="1" i="1" u="none" strike="noStrike" dirty="0">
                <a:solidFill>
                  <a:srgbClr val="000000"/>
                </a:solidFill>
                <a:effectLst/>
                <a:latin typeface="Calibri" panose="020F0502020204030204" pitchFamily="34" charset="0"/>
              </a:rPr>
              <a:t> day) </a:t>
            </a:r>
            <a:r>
              <a:rPr lang="en-US" sz="1800" b="0" i="1" u="none" strike="noStrike" dirty="0">
                <a:solidFill>
                  <a:srgbClr val="000000"/>
                </a:solidFill>
                <a:effectLst/>
                <a:latin typeface="Calibri" panose="020F0502020204030204" pitchFamily="34" charset="0"/>
              </a:rPr>
              <a:t>to make sure family is doing well and follow up on any services needed</a:t>
            </a:r>
            <a:r>
              <a:rPr lang="en-US" sz="1800" b="0" i="0" dirty="0">
                <a:solidFill>
                  <a:srgbClr val="000000"/>
                </a:solidFill>
                <a:effectLst/>
                <a:latin typeface="Calibri" panose="020F0502020204030204" pitchFamily="34" charset="0"/>
              </a:rPr>
              <a:t> </a:t>
            </a:r>
          </a:p>
          <a:p>
            <a:pPr marL="285750" lvl="0" indent="-285750">
              <a:buFont typeface="Arial" panose="020B0604020202020204" pitchFamily="34" charset="0"/>
              <a:buChar char="•"/>
            </a:pPr>
            <a:r>
              <a:rPr lang="en-US" sz="1800" b="1" i="1" u="none" strike="noStrike" dirty="0">
                <a:solidFill>
                  <a:srgbClr val="000000"/>
                </a:solidFill>
                <a:effectLst/>
                <a:latin typeface="Calibri" panose="020F0502020204030204" pitchFamily="34" charset="0"/>
              </a:rPr>
              <a:t>Staff can use USCCB’s 30 Day Home Visit form to assess the welfare, living conditions, and needs of the refugee case members</a:t>
            </a:r>
            <a:r>
              <a:rPr lang="en-US" sz="1800" b="0" i="0" dirty="0">
                <a:solidFill>
                  <a:srgbClr val="000000"/>
                </a:solidFill>
                <a:effectLst/>
                <a:latin typeface="Calibri" panose="020F0502020204030204" pitchFamily="34" charset="0"/>
              </a:rPr>
              <a:t> </a:t>
            </a:r>
          </a:p>
          <a:p>
            <a:pPr marL="285750" lvl="0" indent="-285750">
              <a:buFont typeface="Arial" panose="020B0604020202020204" pitchFamily="34" charset="0"/>
              <a:buChar char="•"/>
            </a:pPr>
            <a:r>
              <a:rPr lang="en-US" sz="1800" b="1" i="1" u="none" strike="noStrike" dirty="0">
                <a:solidFill>
                  <a:srgbClr val="000000"/>
                </a:solidFill>
                <a:effectLst/>
                <a:latin typeface="Calibri" panose="020F0502020204030204" pitchFamily="34" charset="0"/>
              </a:rPr>
              <a:t>Staff should make a case note about the 30 day home visit and reference the USCCB (or the office’s) form in the case note. The form should be kept in the case file.</a:t>
            </a:r>
            <a:r>
              <a:rPr lang="en-US" sz="1800" b="0" i="0" dirty="0">
                <a:solidFill>
                  <a:srgbClr val="000000"/>
                </a:solidFill>
                <a:effectLst/>
                <a:latin typeface="Calibri" panose="020F0502020204030204" pitchFamily="34" charset="0"/>
              </a:rPr>
              <a:t> </a:t>
            </a:r>
          </a:p>
        </p:txBody>
      </p:sp>
      <p:sp>
        <p:nvSpPr>
          <p:cNvPr id="4" name="Slide Number Placeholder 3"/>
          <p:cNvSpPr>
            <a:spLocks noGrp="1"/>
          </p:cNvSpPr>
          <p:nvPr>
            <p:ph type="sldNum" sz="quarter" idx="5"/>
          </p:nvPr>
        </p:nvSpPr>
        <p:spPr/>
        <p:txBody>
          <a:bodyPr/>
          <a:lstStyle/>
          <a:p>
            <a:fld id="{E7D64F66-6A7C-4F83-ACC6-95AE4DFF5F62}" type="slidenum">
              <a:rPr lang="en-US"/>
              <a:t>36</a:t>
            </a:fld>
            <a:endParaRPr lang="en-US" dirty="0"/>
          </a:p>
        </p:txBody>
      </p:sp>
    </p:spTree>
    <p:extLst>
      <p:ext uri="{BB962C8B-B14F-4D97-AF65-F5344CB8AC3E}">
        <p14:creationId xmlns:p14="http://schemas.microsoft.com/office/powerpoint/2010/main" val="11531112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chemeClr val="bg1"/>
                </a:solidFill>
                <a:cs typeface="Calibri"/>
              </a:rPr>
              <a:t>Zoom Poll: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chemeClr val="bg1"/>
                </a:solidFill>
                <a:cs typeface="Calibri"/>
              </a:rPr>
              <a:t>What should the office do to follow up on Helen's missing EAD and SS cards?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chemeClr val="bg1"/>
                </a:solidFill>
                <a:cs typeface="Calibri"/>
              </a:rPr>
              <a:t>SS card - contact local SS office and request appointment/follow-up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chemeClr val="bg1"/>
                </a:solidFill>
                <a:cs typeface="Calibri"/>
              </a:rPr>
              <a:t>EAD - submit Helen's name to USCCB in monthly delayed-EAD spreadsheet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schemeClr val="bg1"/>
                </a:solidFill>
                <a:cs typeface="Calibri"/>
              </a:rPr>
              <a:t>All of the above</a:t>
            </a:r>
          </a:p>
        </p:txBody>
      </p:sp>
      <p:sp>
        <p:nvSpPr>
          <p:cNvPr id="4" name="Slide Number Placeholder 3"/>
          <p:cNvSpPr>
            <a:spLocks noGrp="1"/>
          </p:cNvSpPr>
          <p:nvPr>
            <p:ph type="sldNum" sz="quarter" idx="5"/>
          </p:nvPr>
        </p:nvSpPr>
        <p:spPr/>
        <p:txBody>
          <a:bodyPr/>
          <a:lstStyle/>
          <a:p>
            <a:fld id="{E7D64F66-6A7C-4F83-ACC6-95AE4DFF5F62}" type="slidenum">
              <a:rPr lang="en-US"/>
              <a:t>37</a:t>
            </a:fld>
            <a:endParaRPr lang="en-US" dirty="0"/>
          </a:p>
        </p:txBody>
      </p:sp>
    </p:spTree>
    <p:extLst>
      <p:ext uri="{BB962C8B-B14F-4D97-AF65-F5344CB8AC3E}">
        <p14:creationId xmlns:p14="http://schemas.microsoft.com/office/powerpoint/2010/main" val="1777901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Open Sans" panose="020B0606030504020204" pitchFamily="34" charset="0"/>
                <a:ea typeface="Open Sans" panose="020B0606030504020204" pitchFamily="34" charset="0"/>
                <a:cs typeface="Arial" panose="020B0604020202020204" pitchFamily="34" charset="0"/>
              </a:rPr>
              <a:t>We request your active participation throughout this meeting (you only get out what you put in!)</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7D64F66-6A7C-4F83-ACC6-95AE4DFF5F62}" type="slidenum">
              <a:rPr lang="en-US" smtClean="0"/>
              <a:t>4</a:t>
            </a:fld>
            <a:endParaRPr lang="en-US" dirty="0"/>
          </a:p>
        </p:txBody>
      </p:sp>
    </p:spTree>
    <p:extLst>
      <p:ext uri="{BB962C8B-B14F-4D97-AF65-F5344CB8AC3E}">
        <p14:creationId xmlns:p14="http://schemas.microsoft.com/office/powerpoint/2010/main" val="7840555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dirty="0">
                <a:cs typeface="Calibri"/>
              </a:rPr>
              <a:t>Yes – health screening is still taking place within 90-day R&amp;P service period. If health screening couldn’t be scheduled until after day 90, the case file would need to document the reason for delays, and document all discussions had with the clients/logistics about how they would attend the appointment.</a:t>
            </a:r>
          </a:p>
        </p:txBody>
      </p:sp>
      <p:sp>
        <p:nvSpPr>
          <p:cNvPr id="4" name="Slide Number Placeholder 3"/>
          <p:cNvSpPr>
            <a:spLocks noGrp="1"/>
          </p:cNvSpPr>
          <p:nvPr>
            <p:ph type="sldNum" sz="quarter" idx="5"/>
          </p:nvPr>
        </p:nvSpPr>
        <p:spPr/>
        <p:txBody>
          <a:bodyPr/>
          <a:lstStyle/>
          <a:p>
            <a:fld id="{E7D64F66-6A7C-4F83-ACC6-95AE4DFF5F62}" type="slidenum">
              <a:rPr lang="en-US"/>
              <a:t>39</a:t>
            </a:fld>
            <a:endParaRPr lang="en-US" dirty="0"/>
          </a:p>
        </p:txBody>
      </p:sp>
    </p:spTree>
    <p:extLst>
      <p:ext uri="{BB962C8B-B14F-4D97-AF65-F5344CB8AC3E}">
        <p14:creationId xmlns:p14="http://schemas.microsoft.com/office/powerpoint/2010/main" val="13367602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US" sz="1800" b="0" i="0" u="none" strike="noStrike" dirty="0">
                <a:solidFill>
                  <a:srgbClr val="000000"/>
                </a:solidFill>
                <a:effectLst/>
                <a:latin typeface="Calibri" panose="020F0502020204030204" pitchFamily="34" charset="0"/>
              </a:rPr>
              <a:t>Zoom poll: What pieces of information should the case manager put in the case log related to this immigration service?</a:t>
            </a:r>
            <a:r>
              <a:rPr lang="en-US" sz="1800" b="0" i="0" dirty="0">
                <a:solidFill>
                  <a:srgbClr val="000000"/>
                </a:solidFill>
                <a:effectLst/>
                <a:latin typeface="Calibri" panose="020F0502020204030204" pitchFamily="34" charset="0"/>
              </a:rPr>
              <a:t> </a:t>
            </a:r>
          </a:p>
          <a:p>
            <a:pPr algn="l" rtl="0" fontAlgn="base">
              <a:buFont typeface="Arial" panose="020B0604020202020204" pitchFamily="34" charset="0"/>
              <a:buNone/>
            </a:pPr>
            <a:r>
              <a:rPr lang="en-US" sz="1800" b="0" i="0" u="none" strike="noStrike" dirty="0">
                <a:solidFill>
                  <a:srgbClr val="000000"/>
                </a:solidFill>
                <a:effectLst/>
                <a:latin typeface="Calibri" panose="020F0502020204030204" pitchFamily="34" charset="0"/>
              </a:rPr>
              <a:t>	</a:t>
            </a:r>
            <a:r>
              <a:rPr lang="en-US" sz="1800" b="1" i="0" u="none" strike="noStrike" dirty="0">
                <a:solidFill>
                  <a:srgbClr val="000000"/>
                </a:solidFill>
                <a:effectLst/>
                <a:latin typeface="Calibri" panose="020F0502020204030204" pitchFamily="34" charset="0"/>
              </a:rPr>
              <a:t>A) client expressed need to fill out AOR</a:t>
            </a:r>
            <a:r>
              <a:rPr lang="en-US" sz="1800" b="1" i="0" dirty="0">
                <a:solidFill>
                  <a:srgbClr val="000000"/>
                </a:solidFill>
                <a:effectLst/>
                <a:latin typeface="Calibri" panose="020F0502020204030204" pitchFamily="34" charset="0"/>
              </a:rPr>
              <a:t> </a:t>
            </a:r>
          </a:p>
          <a:p>
            <a:pPr algn="l" rtl="0" fontAlgn="base">
              <a:buFont typeface="Arial" panose="020B0604020202020204" pitchFamily="34" charset="0"/>
              <a:buNone/>
            </a:pPr>
            <a:r>
              <a:rPr lang="en-US" sz="1800" b="1" i="0" u="none" strike="noStrike" dirty="0">
                <a:solidFill>
                  <a:srgbClr val="000000"/>
                </a:solidFill>
                <a:effectLst/>
                <a:latin typeface="Calibri" panose="020F0502020204030204" pitchFamily="34" charset="0"/>
              </a:rPr>
              <a:t>	B) providing information and referring Mary to immigration team</a:t>
            </a:r>
            <a:r>
              <a:rPr lang="en-US" sz="1800" b="1" i="0" dirty="0">
                <a:solidFill>
                  <a:srgbClr val="000000"/>
                </a:solidFill>
                <a:effectLst/>
                <a:latin typeface="Calibri" panose="020F0502020204030204" pitchFamily="34" charset="0"/>
              </a:rPr>
              <a:t> </a:t>
            </a:r>
          </a:p>
          <a:p>
            <a:pPr algn="l" rtl="0" fontAlgn="base">
              <a:buFont typeface="Arial" panose="020B0604020202020204" pitchFamily="34" charset="0"/>
              <a:buNone/>
            </a:pPr>
            <a:r>
              <a:rPr lang="en-US" sz="1800" b="1" i="0" u="none" strike="noStrike" dirty="0">
                <a:solidFill>
                  <a:srgbClr val="000000"/>
                </a:solidFill>
                <a:effectLst/>
                <a:latin typeface="Calibri" panose="020F0502020204030204" pitchFamily="34" charset="0"/>
              </a:rPr>
              <a:t>	C) call with Mary mentioning completion of AOR application</a:t>
            </a:r>
            <a:r>
              <a:rPr lang="en-US" sz="1800" b="1" i="0" dirty="0">
                <a:solidFill>
                  <a:srgbClr val="000000"/>
                </a:solidFill>
                <a:effectLst/>
                <a:latin typeface="Calibri" panose="020F0502020204030204" pitchFamily="34" charset="0"/>
              </a:rPr>
              <a:t> </a:t>
            </a:r>
          </a:p>
          <a:p>
            <a:pPr algn="l" rtl="0" fontAlgn="base">
              <a:buFont typeface="Arial" panose="020B0604020202020204" pitchFamily="34" charset="0"/>
              <a:buNone/>
            </a:pPr>
            <a:r>
              <a:rPr lang="en-US" sz="1800" b="0" i="0" u="none" strike="noStrike" dirty="0">
                <a:solidFill>
                  <a:srgbClr val="000000"/>
                </a:solidFill>
                <a:effectLst/>
                <a:latin typeface="Calibri" panose="020F0502020204030204" pitchFamily="34" charset="0"/>
              </a:rPr>
              <a:t>	D) A and C</a:t>
            </a:r>
            <a:r>
              <a:rPr lang="en-US" sz="1800" b="0" i="0" dirty="0">
                <a:solidFill>
                  <a:srgbClr val="000000"/>
                </a:solidFill>
                <a:effectLst/>
                <a:latin typeface="Calibri" panose="020F0502020204030204" pitchFamily="34" charset="0"/>
              </a:rPr>
              <a:t> </a:t>
            </a:r>
          </a:p>
          <a:p>
            <a:pPr algn="l" rtl="0" fontAlgn="base">
              <a:buFont typeface="Arial" panose="020B0604020202020204" pitchFamily="34" charset="0"/>
              <a:buNone/>
            </a:pPr>
            <a:endParaRPr lang="en-US" sz="1800" b="0" i="0" dirty="0">
              <a:solidFill>
                <a:srgbClr val="000000"/>
              </a:solidFill>
              <a:effectLst/>
              <a:latin typeface="Calibri" panose="020F0502020204030204" pitchFamily="34" charset="0"/>
            </a:endParaRPr>
          </a:p>
          <a:p>
            <a:pPr algn="l" rtl="0" fontAlgn="base">
              <a:buFont typeface="Arial" panose="020B0604020202020204" pitchFamily="34" charset="0"/>
              <a:buNone/>
            </a:pPr>
            <a:r>
              <a:rPr lang="en-US" sz="1800" b="0" i="0" dirty="0">
                <a:solidFill>
                  <a:srgbClr val="000000"/>
                </a:solidFill>
                <a:effectLst/>
                <a:latin typeface="Calibri" panose="020F0502020204030204" pitchFamily="34" charset="0"/>
              </a:rPr>
              <a:t>Additional information:</a:t>
            </a:r>
          </a:p>
          <a:p>
            <a:pPr marL="285750" indent="-285750" algn="l" rtl="0" fontAlgn="base">
              <a:buFont typeface="Arial" panose="020B0604020202020204" pitchFamily="34" charset="0"/>
              <a:buChar char="•"/>
            </a:pPr>
            <a:r>
              <a:rPr lang="en-US" sz="1800" b="1" i="1" u="none" strike="noStrike" dirty="0">
                <a:solidFill>
                  <a:srgbClr val="000000"/>
                </a:solidFill>
                <a:effectLst/>
                <a:latin typeface="Calibri" panose="020F0502020204030204" pitchFamily="34" charset="0"/>
              </a:rPr>
              <a:t>Immigration information is different for refugees than for SIVs</a:t>
            </a:r>
            <a:r>
              <a:rPr lang="en-US" sz="1800" b="0" i="0" dirty="0">
                <a:solidFill>
                  <a:srgbClr val="000000"/>
                </a:solidFill>
                <a:effectLst/>
                <a:latin typeface="Calibri" panose="020F0502020204030204" pitchFamily="34" charset="0"/>
              </a:rPr>
              <a:t> </a:t>
            </a:r>
          </a:p>
          <a:p>
            <a:pPr marL="285750" indent="-285750" algn="l" rtl="0" fontAlgn="base">
              <a:buFont typeface="Arial" panose="020B0604020202020204" pitchFamily="34" charset="0"/>
              <a:buChar char="•"/>
            </a:pPr>
            <a:r>
              <a:rPr lang="en-US" sz="1800" b="0" i="1" u="none" strike="noStrike" dirty="0">
                <a:solidFill>
                  <a:srgbClr val="000000"/>
                </a:solidFill>
                <a:effectLst/>
                <a:latin typeface="Calibri" panose="020F0502020204030204" pitchFamily="34" charset="0"/>
              </a:rPr>
              <a:t>Agency should discuss immigration information with each adult member of the refugee / SIV case</a:t>
            </a:r>
            <a:r>
              <a:rPr lang="en-US" sz="1800" b="0" i="0" dirty="0">
                <a:solidFill>
                  <a:srgbClr val="000000"/>
                </a:solidFill>
                <a:effectLst/>
                <a:latin typeface="Calibri" panose="020F0502020204030204" pitchFamily="34" charset="0"/>
              </a:rPr>
              <a:t> </a:t>
            </a:r>
          </a:p>
          <a:p>
            <a:pPr marL="285750" indent="-285750" algn="l" rtl="0" fontAlgn="base">
              <a:buFont typeface="Arial" panose="020B0604020202020204" pitchFamily="34" charset="0"/>
              <a:buChar char="•"/>
            </a:pPr>
            <a:r>
              <a:rPr lang="en-US" sz="1800" b="0" i="1" u="none" strike="noStrike" dirty="0">
                <a:solidFill>
                  <a:srgbClr val="000000"/>
                </a:solidFill>
                <a:effectLst/>
                <a:latin typeface="Calibri" panose="020F0502020204030204" pitchFamily="34" charset="0"/>
              </a:rPr>
              <a:t>Refugee:</a:t>
            </a:r>
            <a:r>
              <a:rPr lang="en-US" sz="1800" b="0" i="0" dirty="0">
                <a:solidFill>
                  <a:srgbClr val="000000"/>
                </a:solidFill>
                <a:effectLst/>
                <a:latin typeface="Calibri" panose="020F0502020204030204" pitchFamily="34" charset="0"/>
              </a:rPr>
              <a:t> </a:t>
            </a:r>
          </a:p>
          <a:p>
            <a:pPr marL="742950" lvl="1" indent="-285750" algn="l" rtl="0" fontAlgn="base">
              <a:buFont typeface="Arial" panose="020B0604020202020204" pitchFamily="34" charset="0"/>
              <a:buChar char="•"/>
            </a:pPr>
            <a:r>
              <a:rPr lang="en-US" sz="1800" b="0" i="1" u="none" strike="noStrike" dirty="0">
                <a:solidFill>
                  <a:srgbClr val="000000"/>
                </a:solidFill>
                <a:effectLst/>
                <a:latin typeface="Calibri" panose="020F0502020204030204" pitchFamily="34" charset="0"/>
              </a:rPr>
              <a:t>Permanent resident alien status</a:t>
            </a:r>
            <a:r>
              <a:rPr lang="en-US" sz="1800" b="0" i="0" dirty="0">
                <a:solidFill>
                  <a:srgbClr val="000000"/>
                </a:solidFill>
                <a:effectLst/>
                <a:latin typeface="Calibri" panose="020F0502020204030204" pitchFamily="34" charset="0"/>
              </a:rPr>
              <a:t> </a:t>
            </a:r>
          </a:p>
          <a:p>
            <a:pPr marL="742950" lvl="1" indent="-285750" algn="l" rtl="0" fontAlgn="base">
              <a:buFont typeface="Arial" panose="020B0604020202020204" pitchFamily="34" charset="0"/>
              <a:buChar char="•"/>
            </a:pPr>
            <a:r>
              <a:rPr lang="en-US" sz="1800" b="0" i="1" u="none" strike="noStrike" dirty="0">
                <a:solidFill>
                  <a:srgbClr val="000000"/>
                </a:solidFill>
                <a:effectLst/>
                <a:latin typeface="Calibri" panose="020F0502020204030204" pitchFamily="34" charset="0"/>
              </a:rPr>
              <a:t>Family reunification procedures</a:t>
            </a:r>
            <a:r>
              <a:rPr lang="en-US" sz="1800" b="0" i="0" dirty="0">
                <a:solidFill>
                  <a:srgbClr val="000000"/>
                </a:solidFill>
                <a:effectLst/>
                <a:latin typeface="Calibri" panose="020F0502020204030204" pitchFamily="34" charset="0"/>
              </a:rPr>
              <a:t> </a:t>
            </a:r>
          </a:p>
          <a:p>
            <a:pPr marL="742950" lvl="1" indent="-285750" algn="l" rtl="0" fontAlgn="base">
              <a:buFont typeface="Arial" panose="020B0604020202020204" pitchFamily="34" charset="0"/>
              <a:buChar char="•"/>
            </a:pPr>
            <a:r>
              <a:rPr lang="en-US" sz="1800" b="0" i="1" u="none" strike="noStrike" dirty="0">
                <a:solidFill>
                  <a:srgbClr val="000000"/>
                </a:solidFill>
                <a:effectLst/>
                <a:latin typeface="Calibri" panose="020F0502020204030204" pitchFamily="34" charset="0"/>
              </a:rPr>
              <a:t>Filing an Affidavit of Relationship (AOR)</a:t>
            </a:r>
            <a:r>
              <a:rPr lang="en-US" sz="1800" b="0" i="0" dirty="0">
                <a:solidFill>
                  <a:srgbClr val="000000"/>
                </a:solidFill>
                <a:effectLst/>
                <a:latin typeface="Calibri" panose="020F0502020204030204" pitchFamily="34" charset="0"/>
              </a:rPr>
              <a:t> </a:t>
            </a:r>
          </a:p>
          <a:p>
            <a:pPr marL="742950" lvl="1" indent="-285750" algn="l" rtl="0" fontAlgn="base">
              <a:buFont typeface="Arial" panose="020B0604020202020204" pitchFamily="34" charset="0"/>
              <a:buChar char="•"/>
            </a:pPr>
            <a:r>
              <a:rPr lang="en-US" sz="1800" b="0" i="1" u="none" strike="noStrike" dirty="0">
                <a:solidFill>
                  <a:srgbClr val="000000"/>
                </a:solidFill>
                <a:effectLst/>
                <a:latin typeface="Calibri" panose="020F0502020204030204" pitchFamily="34" charset="0"/>
              </a:rPr>
              <a:t>Case log should document whether client expressed need to fill out AOR and how affiliate assisted with the process (providing information, making a referral, submitting application for the client, or physically accompanying the client to meeting about process)</a:t>
            </a:r>
            <a:r>
              <a:rPr lang="en-US" sz="1800" b="0" i="0" dirty="0">
                <a:solidFill>
                  <a:srgbClr val="000000"/>
                </a:solidFill>
                <a:effectLst/>
                <a:latin typeface="Calibri" panose="020F0502020204030204" pitchFamily="34" charset="0"/>
              </a:rPr>
              <a:t> </a:t>
            </a:r>
          </a:p>
          <a:p>
            <a:pPr marL="285750" lvl="0" indent="-285750" algn="l" rtl="0" fontAlgn="base">
              <a:buFont typeface="Arial" panose="020B0604020202020204" pitchFamily="34" charset="0"/>
              <a:buChar char="•"/>
            </a:pPr>
            <a:r>
              <a:rPr lang="en-US" sz="1800" b="0" i="1" u="none" strike="noStrike" dirty="0">
                <a:solidFill>
                  <a:srgbClr val="000000"/>
                </a:solidFill>
                <a:effectLst/>
                <a:latin typeface="Calibri" panose="020F0502020204030204" pitchFamily="34" charset="0"/>
              </a:rPr>
              <a:t>SIV: </a:t>
            </a:r>
            <a:r>
              <a:rPr lang="en-US" sz="1800" b="0" i="0" dirty="0">
                <a:solidFill>
                  <a:srgbClr val="000000"/>
                </a:solidFill>
                <a:effectLst/>
                <a:latin typeface="Calibri" panose="020F0502020204030204" pitchFamily="34" charset="0"/>
              </a:rPr>
              <a:t> </a:t>
            </a:r>
          </a:p>
          <a:p>
            <a:pPr marL="742950" lvl="1" indent="-285750" algn="l" rtl="0" fontAlgn="base">
              <a:buFont typeface="Arial" panose="020B0604020202020204" pitchFamily="34" charset="0"/>
              <a:buChar char="•"/>
            </a:pPr>
            <a:r>
              <a:rPr lang="en-US" sz="1800" b="0" i="1" u="none" strike="noStrike" dirty="0">
                <a:solidFill>
                  <a:srgbClr val="000000"/>
                </a:solidFill>
                <a:effectLst/>
                <a:latin typeface="Calibri" panose="020F0502020204030204" pitchFamily="34" charset="0"/>
              </a:rPr>
              <a:t>Family reunification procedures</a:t>
            </a:r>
            <a:r>
              <a:rPr lang="en-US" sz="1800" b="0" i="0" dirty="0">
                <a:solidFill>
                  <a:srgbClr val="000000"/>
                </a:solidFill>
                <a:effectLst/>
                <a:latin typeface="Calibri" panose="020F0502020204030204" pitchFamily="34" charset="0"/>
              </a:rPr>
              <a:t> </a:t>
            </a:r>
          </a:p>
          <a:p>
            <a:pPr marL="742950" lvl="1" indent="-285750" algn="l" rtl="0" fontAlgn="base">
              <a:buFont typeface="Arial" panose="020B0604020202020204" pitchFamily="34" charset="0"/>
              <a:buChar char="•"/>
            </a:pPr>
            <a:r>
              <a:rPr lang="en-US" sz="1800" b="0" i="1" u="none" strike="noStrike" dirty="0">
                <a:solidFill>
                  <a:srgbClr val="000000"/>
                </a:solidFill>
                <a:effectLst/>
                <a:latin typeface="Calibri" panose="020F0502020204030204" pitchFamily="34" charset="0"/>
              </a:rPr>
              <a:t>Filing an I-130</a:t>
            </a:r>
            <a:r>
              <a:rPr lang="en-US" sz="1800" b="0" i="0" dirty="0">
                <a:solidFill>
                  <a:srgbClr val="000000"/>
                </a:solidFill>
                <a:effectLst/>
                <a:latin typeface="Calibri" panose="020F0502020204030204" pitchFamily="34" charset="0"/>
              </a:rPr>
              <a:t> </a:t>
            </a:r>
          </a:p>
          <a:p>
            <a:pPr marL="742950" lvl="1" indent="-285750" algn="l" rtl="0" fontAlgn="base">
              <a:buFont typeface="Arial" panose="020B0604020202020204" pitchFamily="34" charset="0"/>
              <a:buChar char="•"/>
            </a:pPr>
            <a:r>
              <a:rPr lang="en-US" sz="1800" b="0" i="1" u="none" strike="noStrike" dirty="0">
                <a:solidFill>
                  <a:srgbClr val="000000"/>
                </a:solidFill>
                <a:effectLst/>
                <a:latin typeface="Calibri" panose="020F0502020204030204" pitchFamily="34" charset="0"/>
              </a:rPr>
              <a:t>Case log should document whether client expressed need to file an I-130 and how affiliate assisted with the process (providing information, making a referral, submitting application for the client, or physically accompanying the client to meeting about process)</a:t>
            </a:r>
            <a:r>
              <a:rPr lang="en-US" sz="1800" b="0" i="0" dirty="0">
                <a:solidFill>
                  <a:srgbClr val="000000"/>
                </a:solidFill>
                <a:effectLst/>
                <a:latin typeface="Calibri" panose="020F0502020204030204" pitchFamily="34" charset="0"/>
              </a:rPr>
              <a:t> </a:t>
            </a:r>
          </a:p>
        </p:txBody>
      </p:sp>
      <p:sp>
        <p:nvSpPr>
          <p:cNvPr id="4" name="Slide Number Placeholder 3"/>
          <p:cNvSpPr>
            <a:spLocks noGrp="1"/>
          </p:cNvSpPr>
          <p:nvPr>
            <p:ph type="sldNum" sz="quarter" idx="5"/>
          </p:nvPr>
        </p:nvSpPr>
        <p:spPr/>
        <p:txBody>
          <a:bodyPr/>
          <a:lstStyle/>
          <a:p>
            <a:fld id="{E7D64F66-6A7C-4F83-ACC6-95AE4DFF5F62}" type="slidenum">
              <a:rPr lang="en-US"/>
              <a:t>40</a:t>
            </a:fld>
            <a:endParaRPr lang="en-US" dirty="0"/>
          </a:p>
        </p:txBody>
      </p:sp>
    </p:spTree>
    <p:extLst>
      <p:ext uri="{BB962C8B-B14F-4D97-AF65-F5344CB8AC3E}">
        <p14:creationId xmlns:p14="http://schemas.microsoft.com/office/powerpoint/2010/main" val="23112838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cs typeface="Calibri"/>
              </a:rPr>
              <a:t>Question: Why does Helene qualify for SSI benefits? (put answer in the chat)</a:t>
            </a:r>
          </a:p>
          <a:p>
            <a:pPr lvl="0"/>
            <a:r>
              <a:rPr lang="en-US" b="1" dirty="0">
                <a:cs typeface="Calibri"/>
              </a:rPr>
              <a:t>Answer: Helene is 66 years old + Helene has a disability (adults 65 and older qualify for SSI as well as adults with disabilities)</a:t>
            </a:r>
          </a:p>
          <a:p>
            <a:pPr lvl="0"/>
            <a:endParaRPr lang="en-US" b="1" dirty="0">
              <a:cs typeface="Calibri"/>
            </a:endParaRPr>
          </a:p>
          <a:p>
            <a:pPr lvl="0"/>
            <a:r>
              <a:rPr lang="en-US" b="0" dirty="0">
                <a:cs typeface="Calibri"/>
              </a:rPr>
              <a:t>Additional information:</a:t>
            </a:r>
          </a:p>
          <a:p>
            <a:pPr marL="285750" lvl="0" indent="-285750">
              <a:buFont typeface="Arial" panose="020B0604020202020204" pitchFamily="34" charset="0"/>
              <a:buChar char="•"/>
            </a:pPr>
            <a:r>
              <a:rPr lang="en-US" sz="1800" b="1" i="1" u="none" strike="noStrike" dirty="0">
                <a:solidFill>
                  <a:srgbClr val="000000"/>
                </a:solidFill>
                <a:effectLst/>
                <a:latin typeface="Calibri" panose="020F0502020204030204" pitchFamily="34" charset="0"/>
              </a:rPr>
              <a:t>The case manager also separately determined that no one on the case is eligible for WIC benefits, because no one on the case is pregnant, a new mother, infant, or child younger than 5 years old. </a:t>
            </a:r>
            <a:r>
              <a:rPr lang="en-US" sz="1800" b="0" i="0" dirty="0">
                <a:solidFill>
                  <a:srgbClr val="000000"/>
                </a:solidFill>
                <a:effectLst/>
                <a:latin typeface="Calibri" panose="020F0502020204030204" pitchFamily="34" charset="0"/>
              </a:rPr>
              <a:t> </a:t>
            </a:r>
          </a:p>
          <a:p>
            <a:pPr marL="285750" lvl="0" indent="-285750">
              <a:buFont typeface="Arial" panose="020B0604020202020204" pitchFamily="34" charset="0"/>
              <a:buChar char="•"/>
            </a:pPr>
            <a:r>
              <a:rPr lang="en-US" sz="1800" b="0" i="1" u="none" strike="noStrike" dirty="0">
                <a:solidFill>
                  <a:srgbClr val="000000"/>
                </a:solidFill>
                <a:effectLst/>
                <a:latin typeface="Calibri" panose="020F0502020204030204" pitchFamily="34" charset="0"/>
              </a:rPr>
              <a:t>Staff should help clients enroll in additional assistance services they qualify for, as applicable. This enrollment assistance includes</a:t>
            </a:r>
            <a:r>
              <a:rPr lang="en-US" sz="1800" b="0" i="0" dirty="0">
                <a:solidFill>
                  <a:srgbClr val="000000"/>
                </a:solidFill>
                <a:effectLst/>
                <a:latin typeface="Calibri" panose="020F0502020204030204" pitchFamily="34" charset="0"/>
              </a:rPr>
              <a:t> </a:t>
            </a:r>
          </a:p>
          <a:p>
            <a:pPr marL="742950" lvl="1" indent="-285750">
              <a:buFont typeface="Arial" panose="020B0604020202020204" pitchFamily="34" charset="0"/>
              <a:buChar char="•"/>
            </a:pPr>
            <a:r>
              <a:rPr lang="en-US" sz="1800" b="0" i="1" u="none" strike="noStrike" dirty="0">
                <a:solidFill>
                  <a:srgbClr val="000000"/>
                </a:solidFill>
                <a:effectLst/>
                <a:latin typeface="Calibri" panose="020F0502020204030204" pitchFamily="34" charset="0"/>
              </a:rPr>
              <a:t>Providing information</a:t>
            </a:r>
            <a:r>
              <a:rPr lang="en-US" sz="1800" b="0" i="0" dirty="0">
                <a:solidFill>
                  <a:srgbClr val="000000"/>
                </a:solidFill>
                <a:effectLst/>
                <a:latin typeface="Calibri" panose="020F0502020204030204" pitchFamily="34" charset="0"/>
              </a:rPr>
              <a:t> </a:t>
            </a:r>
          </a:p>
          <a:p>
            <a:pPr marL="742950" lvl="1" indent="-285750">
              <a:buFont typeface="Arial" panose="020B0604020202020204" pitchFamily="34" charset="0"/>
              <a:buChar char="•"/>
            </a:pPr>
            <a:r>
              <a:rPr lang="en-US" sz="1800" b="0" i="1" u="none" strike="noStrike" dirty="0">
                <a:solidFill>
                  <a:srgbClr val="000000"/>
                </a:solidFill>
                <a:effectLst/>
                <a:latin typeface="Calibri" panose="020F0502020204030204" pitchFamily="34" charset="0"/>
              </a:rPr>
              <a:t>Making a referral</a:t>
            </a:r>
            <a:r>
              <a:rPr lang="en-US" sz="1800" b="0" i="0" dirty="0">
                <a:solidFill>
                  <a:srgbClr val="000000"/>
                </a:solidFill>
                <a:effectLst/>
                <a:latin typeface="Calibri" panose="020F0502020204030204" pitchFamily="34" charset="0"/>
              </a:rPr>
              <a:t> </a:t>
            </a:r>
          </a:p>
          <a:p>
            <a:pPr marL="742950" lvl="1" indent="-285750">
              <a:buFont typeface="Arial" panose="020B0604020202020204" pitchFamily="34" charset="0"/>
              <a:buChar char="•"/>
            </a:pPr>
            <a:r>
              <a:rPr lang="en-US" sz="1800" b="0" i="1" u="none" strike="noStrike" dirty="0">
                <a:solidFill>
                  <a:srgbClr val="000000"/>
                </a:solidFill>
                <a:effectLst/>
                <a:latin typeface="Calibri" panose="020F0502020204030204" pitchFamily="34" charset="0"/>
              </a:rPr>
              <a:t>Submitting enrollment information for the client</a:t>
            </a:r>
            <a:r>
              <a:rPr lang="en-US" sz="1800" b="0" i="0" dirty="0">
                <a:solidFill>
                  <a:srgbClr val="000000"/>
                </a:solidFill>
                <a:effectLst/>
                <a:latin typeface="Calibri" panose="020F0502020204030204" pitchFamily="34" charset="0"/>
              </a:rPr>
              <a:t> </a:t>
            </a:r>
          </a:p>
          <a:p>
            <a:pPr marL="742950" lvl="1" indent="-285750">
              <a:buFont typeface="Arial" panose="020B0604020202020204" pitchFamily="34" charset="0"/>
              <a:buChar char="•"/>
            </a:pPr>
            <a:r>
              <a:rPr lang="en-US" sz="1800" b="0" i="1" u="none" strike="noStrike" dirty="0">
                <a:solidFill>
                  <a:srgbClr val="000000"/>
                </a:solidFill>
                <a:effectLst/>
                <a:latin typeface="Calibri" panose="020F0502020204030204" pitchFamily="34" charset="0"/>
              </a:rPr>
              <a:t>Physically accompanying the client to the enrollment meeting</a:t>
            </a:r>
            <a:r>
              <a:rPr lang="en-US" sz="1800" b="0" i="0" dirty="0">
                <a:solidFill>
                  <a:srgbClr val="000000"/>
                </a:solidFill>
                <a:effectLst/>
                <a:latin typeface="Calibri" panose="020F0502020204030204" pitchFamily="34" charset="0"/>
              </a:rPr>
              <a:t> </a:t>
            </a:r>
          </a:p>
          <a:p>
            <a:pPr marL="285750" lvl="0" indent="-285750">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S</a:t>
            </a:r>
            <a:r>
              <a:rPr lang="en-US" sz="1800" b="0" i="1" u="none" strike="noStrike" dirty="0">
                <a:solidFill>
                  <a:srgbClr val="000000"/>
                </a:solidFill>
                <a:effectLst/>
                <a:latin typeface="Calibri" panose="020F0502020204030204" pitchFamily="34" charset="0"/>
              </a:rPr>
              <a:t>upplemental Security Income (SSI):</a:t>
            </a:r>
            <a:r>
              <a:rPr lang="en-US" sz="1800" b="0" i="0" dirty="0">
                <a:solidFill>
                  <a:srgbClr val="000000"/>
                </a:solidFill>
                <a:effectLst/>
                <a:latin typeface="Calibri" panose="020F0502020204030204" pitchFamily="34" charset="0"/>
              </a:rPr>
              <a:t> </a:t>
            </a:r>
          </a:p>
          <a:p>
            <a:pPr marL="742950" lvl="1" indent="-285750">
              <a:buFont typeface="Arial" panose="020B0604020202020204" pitchFamily="34" charset="0"/>
              <a:buChar char="•"/>
            </a:pPr>
            <a:r>
              <a:rPr lang="en-US" sz="1800" b="0" i="1" u="none" strike="noStrike" dirty="0">
                <a:solidFill>
                  <a:srgbClr val="000000"/>
                </a:solidFill>
                <a:effectLst/>
                <a:latin typeface="Calibri" panose="020F0502020204030204" pitchFamily="34" charset="0"/>
              </a:rPr>
              <a:t>Provides cash assistance to adults who are 65 or older and/or disabled adults and children</a:t>
            </a:r>
            <a:r>
              <a:rPr lang="en-US" sz="1800" b="0" i="0" dirty="0">
                <a:solidFill>
                  <a:srgbClr val="000000"/>
                </a:solidFill>
                <a:effectLst/>
                <a:latin typeface="Calibri" panose="020F0502020204030204" pitchFamily="34" charset="0"/>
              </a:rPr>
              <a:t> </a:t>
            </a:r>
          </a:p>
          <a:p>
            <a:pPr marL="742950" lvl="1" indent="-285750">
              <a:buFont typeface="Arial" panose="020B0604020202020204" pitchFamily="34" charset="0"/>
              <a:buChar char="•"/>
            </a:pPr>
            <a:r>
              <a:rPr lang="en-US" sz="1800" b="0" i="1" u="none" strike="noStrike" dirty="0">
                <a:solidFill>
                  <a:srgbClr val="000000"/>
                </a:solidFill>
                <a:effectLst/>
                <a:latin typeface="Calibri" panose="020F0502020204030204" pitchFamily="34" charset="0"/>
              </a:rPr>
              <a:t>If case has one or more members eligible for SSI, case log should clearly document the client(s) were assisted to enroll in SSI</a:t>
            </a:r>
            <a:r>
              <a:rPr lang="en-US" sz="1800" b="0" i="0" dirty="0">
                <a:solidFill>
                  <a:srgbClr val="000000"/>
                </a:solidFill>
                <a:effectLst/>
                <a:latin typeface="Calibri" panose="020F0502020204030204" pitchFamily="34" charset="0"/>
              </a:rPr>
              <a:t> </a:t>
            </a:r>
          </a:p>
          <a:p>
            <a:pPr marL="742950" lvl="1" indent="-285750">
              <a:buFont typeface="Arial" panose="020B0604020202020204" pitchFamily="34" charset="0"/>
              <a:buChar char="•"/>
            </a:pPr>
            <a:r>
              <a:rPr lang="en-US" sz="1800" b="0" i="1" u="none" strike="noStrike" dirty="0">
                <a:solidFill>
                  <a:srgbClr val="000000"/>
                </a:solidFill>
                <a:effectLst/>
                <a:latin typeface="Calibri" panose="020F0502020204030204" pitchFamily="34" charset="0"/>
              </a:rPr>
              <a:t>Assistance to enroll can include providing information, making a referral, submitting enrollment information for the client, or physically accompanying the client to the enrollment meeting</a:t>
            </a:r>
            <a:r>
              <a:rPr lang="en-US" sz="1800" b="0" i="0" dirty="0">
                <a:solidFill>
                  <a:srgbClr val="000000"/>
                </a:solidFill>
                <a:effectLst/>
                <a:latin typeface="Calibri" panose="020F0502020204030204" pitchFamily="34" charset="0"/>
              </a:rPr>
              <a:t> </a:t>
            </a:r>
          </a:p>
          <a:p>
            <a:pPr marL="285750" lvl="0" indent="-285750">
              <a:buFont typeface="Arial" panose="020B0604020202020204" pitchFamily="34" charset="0"/>
              <a:buChar char="•"/>
            </a:pPr>
            <a:r>
              <a:rPr lang="en-US" sz="1800" b="0" i="1" u="none" strike="noStrike" dirty="0">
                <a:solidFill>
                  <a:srgbClr val="000000"/>
                </a:solidFill>
                <a:effectLst/>
                <a:latin typeface="Calibri" panose="020F0502020204030204" pitchFamily="34" charset="0"/>
              </a:rPr>
              <a:t>Special Supplemental Nutrition Program for Women, Infants, and Children (WIC): </a:t>
            </a:r>
            <a:r>
              <a:rPr lang="en-US" sz="1800" b="0" i="0" dirty="0">
                <a:solidFill>
                  <a:srgbClr val="000000"/>
                </a:solidFill>
                <a:effectLst/>
                <a:latin typeface="Calibri" panose="020F0502020204030204" pitchFamily="34" charset="0"/>
              </a:rPr>
              <a:t> </a:t>
            </a:r>
          </a:p>
          <a:p>
            <a:pPr marL="742950" lvl="1" indent="-285750">
              <a:buFont typeface="Arial" panose="020B0604020202020204" pitchFamily="34" charset="0"/>
              <a:buChar char="•"/>
            </a:pPr>
            <a:r>
              <a:rPr lang="en-US" sz="1800" b="0" i="1" u="none" strike="noStrike" dirty="0">
                <a:solidFill>
                  <a:srgbClr val="000000"/>
                </a:solidFill>
                <a:effectLst/>
                <a:latin typeface="Calibri" panose="020F0502020204030204" pitchFamily="34" charset="0"/>
              </a:rPr>
              <a:t>Provides assistance to pregnant women, new mothers, infants, and children up to age 5</a:t>
            </a:r>
            <a:r>
              <a:rPr lang="en-US" sz="1800" b="0" i="0" dirty="0">
                <a:solidFill>
                  <a:srgbClr val="000000"/>
                </a:solidFill>
                <a:effectLst/>
                <a:latin typeface="Calibri" panose="020F0502020204030204" pitchFamily="34" charset="0"/>
              </a:rPr>
              <a:t> </a:t>
            </a:r>
          </a:p>
          <a:p>
            <a:pPr marL="742950" lvl="1" indent="-285750">
              <a:buFont typeface="Arial" panose="020B0604020202020204" pitchFamily="34" charset="0"/>
              <a:buChar char="•"/>
            </a:pPr>
            <a:r>
              <a:rPr lang="en-US" sz="1800" b="0" i="1" u="none" strike="noStrike" dirty="0">
                <a:solidFill>
                  <a:srgbClr val="000000"/>
                </a:solidFill>
                <a:effectLst/>
                <a:latin typeface="Calibri" panose="020F0502020204030204" pitchFamily="34" charset="0"/>
              </a:rPr>
              <a:t>If case has one or more members eligible for WIC, case log should clearly document the client(s) were assisted to enroll in WIC</a:t>
            </a:r>
            <a:r>
              <a:rPr lang="en-US" sz="1800" b="0" i="0" dirty="0">
                <a:solidFill>
                  <a:srgbClr val="000000"/>
                </a:solidFill>
                <a:effectLst/>
                <a:latin typeface="Calibri" panose="020F0502020204030204" pitchFamily="34" charset="0"/>
              </a:rPr>
              <a:t> </a:t>
            </a:r>
          </a:p>
          <a:p>
            <a:pPr marL="742950" lvl="1" indent="-285750">
              <a:buFont typeface="Arial" panose="020B0604020202020204" pitchFamily="34" charset="0"/>
              <a:buChar char="•"/>
            </a:pPr>
            <a:r>
              <a:rPr lang="en-US" sz="1800" b="0" i="1" u="none" strike="noStrike" dirty="0">
                <a:solidFill>
                  <a:srgbClr val="000000"/>
                </a:solidFill>
                <a:effectLst/>
                <a:latin typeface="Calibri" panose="020F0502020204030204" pitchFamily="34" charset="0"/>
              </a:rPr>
              <a:t>Assistance to enroll can include providing information, making a referral, submitting enrollment information for the client, or physically accompanying the client to the enrollment meeting</a:t>
            </a:r>
            <a:r>
              <a:rPr lang="en-US" sz="1800" b="0" i="0" dirty="0">
                <a:solidFill>
                  <a:srgbClr val="000000"/>
                </a:solidFill>
                <a:effectLst/>
                <a:latin typeface="Calibri" panose="020F0502020204030204" pitchFamily="34" charset="0"/>
              </a:rPr>
              <a:t> </a:t>
            </a:r>
          </a:p>
        </p:txBody>
      </p:sp>
      <p:sp>
        <p:nvSpPr>
          <p:cNvPr id="4" name="Slide Number Placeholder 3"/>
          <p:cNvSpPr>
            <a:spLocks noGrp="1"/>
          </p:cNvSpPr>
          <p:nvPr>
            <p:ph type="sldNum" sz="quarter" idx="5"/>
          </p:nvPr>
        </p:nvSpPr>
        <p:spPr/>
        <p:txBody>
          <a:bodyPr/>
          <a:lstStyle/>
          <a:p>
            <a:fld id="{E7D64F66-6A7C-4F83-ACC6-95AE4DFF5F62}" type="slidenum">
              <a:rPr lang="en-US"/>
              <a:t>41</a:t>
            </a:fld>
            <a:endParaRPr lang="en-US" dirty="0"/>
          </a:p>
        </p:txBody>
      </p:sp>
    </p:spTree>
    <p:extLst>
      <p:ext uri="{BB962C8B-B14F-4D97-AF65-F5344CB8AC3E}">
        <p14:creationId xmlns:p14="http://schemas.microsoft.com/office/powerpoint/2010/main" val="16618031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cs typeface="Calibri"/>
              </a:rPr>
              <a:t>Answer: False. The R&amp;P Period Report needs to be submitted in MIRS within 7 days of the end of the R&amp;P period</a:t>
            </a:r>
          </a:p>
          <a:p>
            <a:pPr lvl="0"/>
            <a:endParaRPr lang="en-US" b="1" dirty="0">
              <a:cs typeface="Calibri"/>
            </a:endParaRPr>
          </a:p>
          <a:p>
            <a:pPr algn="l" rtl="0" fontAlgn="base">
              <a:buFont typeface="Arial" panose="020B0604020202020204" pitchFamily="34" charset="0"/>
              <a:buNone/>
            </a:pPr>
            <a:r>
              <a:rPr lang="en-US" sz="1800" b="0" i="0" u="none" strike="noStrike" dirty="0">
                <a:solidFill>
                  <a:srgbClr val="000000"/>
                </a:solidFill>
                <a:effectLst/>
                <a:latin typeface="Calibri" panose="020F0502020204030204" pitchFamily="34" charset="0"/>
              </a:rPr>
              <a:t>Zoom poll: What steps did the case manager miss when completing the R&amp;P period report process?</a:t>
            </a:r>
            <a:r>
              <a:rPr lang="en-US" sz="1800" b="0" i="0" dirty="0">
                <a:solidFill>
                  <a:srgbClr val="000000"/>
                </a:solidFill>
                <a:effectLst/>
                <a:latin typeface="Calibri" panose="020F0502020204030204" pitchFamily="34" charset="0"/>
              </a:rPr>
              <a:t> </a:t>
            </a:r>
          </a:p>
          <a:p>
            <a:pPr algn="l" rtl="0" fontAlgn="base">
              <a:buFont typeface="Arial" panose="020B0604020202020204" pitchFamily="34" charset="0"/>
              <a:buNone/>
            </a:pPr>
            <a:r>
              <a:rPr lang="en-US" sz="1800" b="0" i="0" u="none" strike="noStrike" dirty="0">
                <a:solidFill>
                  <a:srgbClr val="000000"/>
                </a:solidFill>
                <a:effectLst/>
                <a:latin typeface="Calibri" panose="020F0502020204030204" pitchFamily="34" charset="0"/>
              </a:rPr>
              <a:t>	A) No meeting with the family to explain the case closure</a:t>
            </a:r>
            <a:r>
              <a:rPr lang="en-US" sz="1800" b="0" i="0" dirty="0">
                <a:solidFill>
                  <a:srgbClr val="000000"/>
                </a:solidFill>
                <a:effectLst/>
                <a:latin typeface="Calibri" panose="020F0502020204030204" pitchFamily="34" charset="0"/>
              </a:rPr>
              <a:t> (also correct, but not required)</a:t>
            </a:r>
          </a:p>
          <a:p>
            <a:pPr algn="l" rtl="0" fontAlgn="base">
              <a:buFont typeface="Arial" panose="020B0604020202020204" pitchFamily="34" charset="0"/>
              <a:buNone/>
            </a:pPr>
            <a:r>
              <a:rPr lang="en-US" sz="1800" b="0" i="0" u="none" strike="noStrike" dirty="0">
                <a:solidFill>
                  <a:srgbClr val="000000"/>
                </a:solidFill>
                <a:effectLst/>
                <a:latin typeface="Calibri" panose="020F0502020204030204" pitchFamily="34" charset="0"/>
              </a:rPr>
              <a:t>	B) No documentation in case file about case closure conversation with the family</a:t>
            </a:r>
            <a:r>
              <a:rPr lang="en-US" sz="1800" b="0" i="0" dirty="0">
                <a:solidFill>
                  <a:srgbClr val="000000"/>
                </a:solidFill>
                <a:effectLst/>
                <a:latin typeface="Calibri" panose="020F0502020204030204" pitchFamily="34" charset="0"/>
              </a:rPr>
              <a:t> (also correct, but not required)</a:t>
            </a:r>
          </a:p>
          <a:p>
            <a:pPr algn="l" rtl="0" fontAlgn="base">
              <a:buFont typeface="Arial" panose="020B0604020202020204" pitchFamily="34" charset="0"/>
              <a:buNone/>
            </a:pPr>
            <a:r>
              <a:rPr lang="en-US" sz="1800" b="0" i="0" u="none" strike="noStrike" dirty="0">
                <a:solidFill>
                  <a:srgbClr val="000000"/>
                </a:solidFill>
                <a:effectLst/>
                <a:latin typeface="Calibri" panose="020F0502020204030204" pitchFamily="34" charset="0"/>
              </a:rPr>
              <a:t>	</a:t>
            </a:r>
            <a:r>
              <a:rPr lang="en-US" sz="1800" b="1" i="0" u="none" strike="noStrike" dirty="0">
                <a:solidFill>
                  <a:srgbClr val="000000"/>
                </a:solidFill>
                <a:effectLst/>
                <a:latin typeface="Calibri" panose="020F0502020204030204" pitchFamily="34" charset="0"/>
              </a:rPr>
              <a:t>C) Case note is missing the date of submission in MRIS</a:t>
            </a:r>
            <a:r>
              <a:rPr lang="en-US" sz="1800" b="1" i="0" dirty="0">
                <a:solidFill>
                  <a:srgbClr val="000000"/>
                </a:solidFill>
                <a:effectLst/>
                <a:latin typeface="Calibri" panose="020F0502020204030204" pitchFamily="34" charset="0"/>
              </a:rPr>
              <a:t> (correct and required)</a:t>
            </a:r>
          </a:p>
          <a:p>
            <a:pPr algn="l" rtl="0" fontAlgn="base">
              <a:buFont typeface="Arial" panose="020B0604020202020204" pitchFamily="34" charset="0"/>
              <a:buNone/>
            </a:pPr>
            <a:r>
              <a:rPr lang="en-US" sz="1800" b="1" i="0" u="none" strike="noStrike" dirty="0">
                <a:solidFill>
                  <a:srgbClr val="000000"/>
                </a:solidFill>
                <a:effectLst/>
                <a:latin typeface="Calibri" panose="020F0502020204030204" pitchFamily="34" charset="0"/>
              </a:rPr>
              <a:t>	D) No copy of the USCCB approved R&amp;P Period Report in the case file</a:t>
            </a:r>
            <a:r>
              <a:rPr lang="en-US" sz="1800" b="1" i="0" dirty="0">
                <a:solidFill>
                  <a:srgbClr val="000000"/>
                </a:solidFill>
                <a:effectLst/>
                <a:latin typeface="Calibri" panose="020F0502020204030204" pitchFamily="34" charset="0"/>
              </a:rPr>
              <a:t> (correct and required)</a:t>
            </a:r>
          </a:p>
          <a:p>
            <a:pPr algn="l" rtl="0" fontAlgn="base">
              <a:buFont typeface="Arial" panose="020B0604020202020204" pitchFamily="34" charset="0"/>
              <a:buNone/>
            </a:pPr>
            <a:endParaRPr lang="en-US" sz="1800" b="1" i="0" dirty="0">
              <a:solidFill>
                <a:srgbClr val="000000"/>
              </a:solidFill>
              <a:effectLst/>
              <a:latin typeface="Calibri" panose="020F0502020204030204" pitchFamily="34" charset="0"/>
              <a:cs typeface="Calibri"/>
            </a:endParaRPr>
          </a:p>
          <a:p>
            <a:pPr algn="l" rtl="0" fontAlgn="base">
              <a:buFont typeface="Arial" panose="020B0604020202020204" pitchFamily="34" charset="0"/>
              <a:buNone/>
            </a:pPr>
            <a:r>
              <a:rPr lang="en-US" sz="1800" b="0" i="0" dirty="0">
                <a:solidFill>
                  <a:srgbClr val="000000"/>
                </a:solidFill>
                <a:effectLst/>
                <a:latin typeface="Calibri" panose="020F0502020204030204" pitchFamily="34" charset="0"/>
                <a:cs typeface="Calibri"/>
              </a:rPr>
              <a:t>Additional information:</a:t>
            </a:r>
          </a:p>
          <a:p>
            <a:pPr marL="285750" indent="-285750" algn="l" rtl="0" fontAlgn="base">
              <a:buFont typeface="Arial" panose="020B0604020202020204" pitchFamily="34" charset="0"/>
              <a:buChar char="•"/>
            </a:pPr>
            <a:r>
              <a:rPr lang="en-US" sz="1800" b="0" i="1" u="none" strike="noStrike" dirty="0">
                <a:solidFill>
                  <a:srgbClr val="000000"/>
                </a:solidFill>
                <a:effectLst/>
                <a:latin typeface="Calibri" panose="020F0502020204030204" pitchFamily="34" charset="0"/>
              </a:rPr>
              <a:t>End of service report that captures all services provided during R&amp;P period</a:t>
            </a:r>
            <a:r>
              <a:rPr lang="en-US" sz="1800" b="0" i="0" dirty="0">
                <a:solidFill>
                  <a:srgbClr val="000000"/>
                </a:solidFill>
                <a:effectLst/>
                <a:latin typeface="Calibri" panose="020F0502020204030204" pitchFamily="34" charset="0"/>
              </a:rPr>
              <a:t> </a:t>
            </a:r>
          </a:p>
          <a:p>
            <a:pPr marL="285750" indent="-285750" algn="l" rtl="0" fontAlgn="base">
              <a:buFont typeface="Arial" panose="020B0604020202020204" pitchFamily="34" charset="0"/>
              <a:buChar char="•"/>
            </a:pPr>
            <a:r>
              <a:rPr lang="en-US" sz="1800" b="1" i="1" u="none" strike="noStrike" dirty="0">
                <a:solidFill>
                  <a:srgbClr val="000000"/>
                </a:solidFill>
                <a:effectLst/>
                <a:latin typeface="Calibri" panose="020F0502020204030204" pitchFamily="34" charset="0"/>
              </a:rPr>
              <a:t>This report determines:</a:t>
            </a:r>
            <a:r>
              <a:rPr lang="en-US" sz="1800" b="0" i="0" dirty="0">
                <a:solidFill>
                  <a:srgbClr val="000000"/>
                </a:solidFill>
                <a:effectLst/>
                <a:latin typeface="Calibri" panose="020F0502020204030204" pitchFamily="34" charset="0"/>
              </a:rPr>
              <a:t> </a:t>
            </a:r>
          </a:p>
          <a:p>
            <a:pPr marL="742950" lvl="1" indent="-285750" algn="l" rtl="0" fontAlgn="base">
              <a:buFont typeface="Arial" panose="020B0604020202020204" pitchFamily="34" charset="0"/>
              <a:buChar char="•"/>
            </a:pPr>
            <a:r>
              <a:rPr lang="en-US" sz="1800" b="1" i="1" u="none" strike="noStrike" dirty="0">
                <a:solidFill>
                  <a:srgbClr val="000000"/>
                </a:solidFill>
                <a:effectLst/>
                <a:latin typeface="Calibri" panose="020F0502020204030204" pitchFamily="34" charset="0"/>
              </a:rPr>
              <a:t>All R&amp;P core services were made available to the refugee in accordance with the R&amp;P Cooperative Agreement</a:t>
            </a:r>
            <a:r>
              <a:rPr lang="en-US" sz="1800" b="0" i="0" dirty="0">
                <a:solidFill>
                  <a:srgbClr val="000000"/>
                </a:solidFill>
                <a:effectLst/>
                <a:latin typeface="Calibri" panose="020F0502020204030204" pitchFamily="34" charset="0"/>
              </a:rPr>
              <a:t> </a:t>
            </a:r>
          </a:p>
          <a:p>
            <a:pPr marL="742950" lvl="1" indent="-285750" algn="l" rtl="0" fontAlgn="base">
              <a:buFont typeface="Arial" panose="020B0604020202020204" pitchFamily="34" charset="0"/>
              <a:buChar char="•"/>
            </a:pPr>
            <a:r>
              <a:rPr lang="en-US" sz="1800" b="1" i="1" u="none" strike="noStrike" dirty="0">
                <a:solidFill>
                  <a:srgbClr val="000000"/>
                </a:solidFill>
                <a:effectLst/>
                <a:latin typeface="Calibri" panose="020F0502020204030204" pitchFamily="34" charset="0"/>
              </a:rPr>
              <a:t>Whether the refugee household had income in excess of expenses at the end of the R&amp;P period</a:t>
            </a:r>
            <a:r>
              <a:rPr lang="en-US" sz="1800" b="0" i="0" dirty="0">
                <a:solidFill>
                  <a:srgbClr val="000000"/>
                </a:solidFill>
                <a:effectLst/>
                <a:latin typeface="Calibri" panose="020F0502020204030204" pitchFamily="34" charset="0"/>
              </a:rPr>
              <a:t> </a:t>
            </a:r>
          </a:p>
          <a:p>
            <a:pPr marL="742950" lvl="1" indent="-285750" algn="l" rtl="0" fontAlgn="base">
              <a:buFont typeface="Arial" panose="020B0604020202020204" pitchFamily="34" charset="0"/>
              <a:buChar char="•"/>
            </a:pPr>
            <a:r>
              <a:rPr lang="en-US" sz="1800" b="1" i="1" u="none" strike="noStrike" dirty="0">
                <a:solidFill>
                  <a:srgbClr val="000000"/>
                </a:solidFill>
                <a:effectLst/>
                <a:latin typeface="Calibri" panose="020F0502020204030204" pitchFamily="34" charset="0"/>
              </a:rPr>
              <a:t>That each refugee was enrolled in other appropriate social services as needed</a:t>
            </a:r>
            <a:r>
              <a:rPr lang="en-US" sz="1800" b="0" i="0" dirty="0">
                <a:solidFill>
                  <a:srgbClr val="000000"/>
                </a:solidFill>
                <a:effectLst/>
                <a:latin typeface="Calibri" panose="020F0502020204030204" pitchFamily="34" charset="0"/>
              </a:rPr>
              <a:t> </a:t>
            </a:r>
          </a:p>
          <a:p>
            <a:pPr marL="742950" lvl="1" indent="-285750" algn="l" rtl="0" fontAlgn="base">
              <a:buFont typeface="Arial" panose="020B0604020202020204" pitchFamily="34" charset="0"/>
              <a:buChar char="•"/>
            </a:pPr>
            <a:r>
              <a:rPr lang="en-US" sz="1800" b="1" i="1" u="none" strike="noStrike" dirty="0">
                <a:solidFill>
                  <a:srgbClr val="000000"/>
                </a:solidFill>
                <a:effectLst/>
                <a:latin typeface="Calibri" panose="020F0502020204030204" pitchFamily="34" charset="0"/>
              </a:rPr>
              <a:t>Also captures each refugee’s social security number</a:t>
            </a:r>
            <a:r>
              <a:rPr lang="en-US" sz="1800" b="0" i="0" dirty="0">
                <a:solidFill>
                  <a:srgbClr val="000000"/>
                </a:solidFill>
                <a:effectLst/>
                <a:latin typeface="Calibri" panose="020F0502020204030204" pitchFamily="34" charset="0"/>
              </a:rPr>
              <a:t> </a:t>
            </a:r>
          </a:p>
          <a:p>
            <a:pPr marL="285750" lvl="0" indent="-285750" algn="l" rtl="0" fontAlgn="base">
              <a:buFont typeface="Arial" panose="020B0604020202020204" pitchFamily="34" charset="0"/>
              <a:buChar char="•"/>
            </a:pPr>
            <a:r>
              <a:rPr lang="en-US" sz="1800" b="0" i="1" u="none" strike="noStrike" dirty="0">
                <a:solidFill>
                  <a:srgbClr val="000000"/>
                </a:solidFill>
                <a:effectLst/>
                <a:latin typeface="Calibri" panose="020F0502020204030204" pitchFamily="34" charset="0"/>
              </a:rPr>
              <a:t>Agency needs to submit this report in MRIS (alerts tab -&gt; double click on R&amp;P Period Report for __case #____ to open the report) within 7 days of end of R&amp;P period</a:t>
            </a:r>
            <a:r>
              <a:rPr lang="en-US" sz="1800" b="0" i="0" dirty="0">
                <a:solidFill>
                  <a:srgbClr val="000000"/>
                </a:solidFill>
                <a:effectLst/>
                <a:latin typeface="Calibri" panose="020F0502020204030204" pitchFamily="34" charset="0"/>
              </a:rPr>
              <a:t> </a:t>
            </a:r>
          </a:p>
          <a:p>
            <a:pPr marL="285750" lvl="0" indent="-285750" algn="l" rtl="0" fontAlgn="base">
              <a:buFont typeface="Arial" panose="020B0604020202020204" pitchFamily="34" charset="0"/>
              <a:buChar char="•"/>
            </a:pPr>
            <a:r>
              <a:rPr lang="en-US" sz="1800" b="0" i="1" u="none" strike="noStrike" dirty="0">
                <a:solidFill>
                  <a:srgbClr val="000000"/>
                </a:solidFill>
                <a:effectLst/>
                <a:latin typeface="Calibri" panose="020F0502020204030204" pitchFamily="34" charset="0"/>
              </a:rPr>
              <a:t>Report should be corroborated by evidence in case file and by documented conversations with the clients. A case note should indicate date of submission in MRIS, that the report has been submitted, and that the case is closed. A copy of the USCCB approved R&amp;P Period Report should be kept in the case file.</a:t>
            </a:r>
            <a:r>
              <a:rPr lang="en-US" sz="1800" b="0" i="0" dirty="0">
                <a:solidFill>
                  <a:srgbClr val="000000"/>
                </a:solidFill>
                <a:effectLst/>
                <a:latin typeface="Calibri" panose="020F0502020204030204" pitchFamily="34" charset="0"/>
              </a:rPr>
              <a:t> </a:t>
            </a:r>
          </a:p>
        </p:txBody>
      </p:sp>
      <p:sp>
        <p:nvSpPr>
          <p:cNvPr id="4" name="Slide Number Placeholder 3"/>
          <p:cNvSpPr>
            <a:spLocks noGrp="1"/>
          </p:cNvSpPr>
          <p:nvPr>
            <p:ph type="sldNum" sz="quarter" idx="5"/>
          </p:nvPr>
        </p:nvSpPr>
        <p:spPr/>
        <p:txBody>
          <a:bodyPr/>
          <a:lstStyle/>
          <a:p>
            <a:fld id="{E7D64F66-6A7C-4F83-ACC6-95AE4DFF5F62}" type="slidenum">
              <a:rPr lang="en-US"/>
              <a:t>42</a:t>
            </a:fld>
            <a:endParaRPr lang="en-US" dirty="0"/>
          </a:p>
        </p:txBody>
      </p:sp>
    </p:spTree>
    <p:extLst>
      <p:ext uri="{BB962C8B-B14F-4D97-AF65-F5344CB8AC3E}">
        <p14:creationId xmlns:p14="http://schemas.microsoft.com/office/powerpoint/2010/main" val="36676481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everyone for your participation today (we covered a lot!)</a:t>
            </a:r>
          </a:p>
          <a:p>
            <a:endParaRPr lang="en-US" dirty="0"/>
          </a:p>
          <a:p>
            <a:r>
              <a:rPr lang="en-US" dirty="0"/>
              <a:t>Reminders:</a:t>
            </a:r>
          </a:p>
          <a:p>
            <a:r>
              <a:rPr lang="en-US" dirty="0"/>
              <a:t>- Meeting recording and power point slides will be put up on MRSConnect in the next few days</a:t>
            </a:r>
          </a:p>
          <a:p>
            <a:r>
              <a:rPr lang="en-US" dirty="0"/>
              <a:t>- Be on the lookout in the Resettlement Connection newsletter for the following webinars in this onboarding series (next webinar is on </a:t>
            </a:r>
          </a:p>
          <a:p>
            <a:endParaRPr lang="en-US" dirty="0"/>
          </a:p>
          <a:p>
            <a:r>
              <a:rPr lang="en-US" dirty="0"/>
              <a:t>I will stay on the call for 5-10 minutes for anyone who has any outstanding questions. If you don’t have any questions, feel free to hop off and thank you again for your time!</a:t>
            </a:r>
          </a:p>
        </p:txBody>
      </p:sp>
      <p:sp>
        <p:nvSpPr>
          <p:cNvPr id="4" name="Slide Number Placeholder 3"/>
          <p:cNvSpPr>
            <a:spLocks noGrp="1"/>
          </p:cNvSpPr>
          <p:nvPr>
            <p:ph type="sldNum" sz="quarter" idx="5"/>
          </p:nvPr>
        </p:nvSpPr>
        <p:spPr/>
        <p:txBody>
          <a:bodyPr/>
          <a:lstStyle/>
          <a:p>
            <a:fld id="{E7D64F66-6A7C-4F83-ACC6-95AE4DFF5F62}" type="slidenum">
              <a:rPr lang="en-US" smtClean="0"/>
              <a:t>43</a:t>
            </a:fld>
            <a:endParaRPr lang="en-US" dirty="0"/>
          </a:p>
        </p:txBody>
      </p:sp>
    </p:spTree>
    <p:extLst>
      <p:ext uri="{BB962C8B-B14F-4D97-AF65-F5344CB8AC3E}">
        <p14:creationId xmlns:p14="http://schemas.microsoft.com/office/powerpoint/2010/main" val="3467932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D64F66-6A7C-4F83-ACC6-95AE4DFF5F62}" type="slidenum">
              <a:rPr lang="en-US" smtClean="0"/>
              <a:t>5</a:t>
            </a:fld>
            <a:endParaRPr lang="en-US" dirty="0"/>
          </a:p>
        </p:txBody>
      </p:sp>
    </p:spTree>
    <p:extLst>
      <p:ext uri="{BB962C8B-B14F-4D97-AF65-F5344CB8AC3E}">
        <p14:creationId xmlns:p14="http://schemas.microsoft.com/office/powerpoint/2010/main" val="2337581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834EAB2E-C99E-4CF6-8847-F7B3591110C9}" type="slidenum">
              <a:rPr lang="en-US" smtClean="0"/>
              <a:t>7</a:t>
            </a:fld>
            <a:endParaRPr lang="en-US" dirty="0"/>
          </a:p>
        </p:txBody>
      </p:sp>
    </p:spTree>
    <p:extLst>
      <p:ext uri="{BB962C8B-B14F-4D97-AF65-F5344CB8AC3E}">
        <p14:creationId xmlns:p14="http://schemas.microsoft.com/office/powerpoint/2010/main" val="3376854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FEAC0-5BC0-5660-3063-56AE791ECD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1684CB-8A6E-2844-C043-2E01C48135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2ED819-3CF5-AC29-E3B7-B26A5697700A}"/>
              </a:ext>
            </a:extLst>
          </p:cNvPr>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D2D8512D-78C7-1582-B15E-B778D4426299}"/>
              </a:ext>
            </a:extLst>
          </p:cNvPr>
          <p:cNvSpPr>
            <a:spLocks noGrp="1"/>
          </p:cNvSpPr>
          <p:nvPr>
            <p:ph type="sldNum" sz="quarter" idx="5"/>
          </p:nvPr>
        </p:nvSpPr>
        <p:spPr/>
        <p:txBody>
          <a:bodyPr/>
          <a:lstStyle/>
          <a:p>
            <a:fld id="{834EAB2E-C99E-4CF6-8847-F7B3591110C9}" type="slidenum">
              <a:rPr lang="en-US" smtClean="0"/>
              <a:t>8</a:t>
            </a:fld>
            <a:endParaRPr lang="en-US" dirty="0"/>
          </a:p>
        </p:txBody>
      </p:sp>
    </p:spTree>
    <p:extLst>
      <p:ext uri="{BB962C8B-B14F-4D97-AF65-F5344CB8AC3E}">
        <p14:creationId xmlns:p14="http://schemas.microsoft.com/office/powerpoint/2010/main" val="2440758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Zoom Poll:</a:t>
            </a:r>
          </a:p>
          <a:p>
            <a:r>
              <a:rPr lang="en-US" dirty="0"/>
              <a:t>When calculating the 90-day R&amp;P service period for this case. which date is day 1? </a:t>
            </a:r>
          </a:p>
          <a:p>
            <a:r>
              <a:rPr lang="en-US" b="1" dirty="0"/>
              <a:t>Jan 8 (date of international arrival)</a:t>
            </a:r>
          </a:p>
          <a:p>
            <a:r>
              <a:rPr lang="en-US" dirty="0"/>
              <a:t>Jan 9 (date of domestic arrival)</a:t>
            </a:r>
          </a:p>
        </p:txBody>
      </p:sp>
      <p:sp>
        <p:nvSpPr>
          <p:cNvPr id="4" name="Slide Number Placeholder 3"/>
          <p:cNvSpPr>
            <a:spLocks noGrp="1"/>
          </p:cNvSpPr>
          <p:nvPr>
            <p:ph type="sldNum" sz="quarter" idx="5"/>
          </p:nvPr>
        </p:nvSpPr>
        <p:spPr/>
        <p:txBody>
          <a:bodyPr/>
          <a:lstStyle/>
          <a:p>
            <a:fld id="{E7D64F66-6A7C-4F83-ACC6-95AE4DFF5F62}" type="slidenum">
              <a:rPr lang="en-US" smtClean="0"/>
              <a:t>9</a:t>
            </a:fld>
            <a:endParaRPr lang="en-US" dirty="0"/>
          </a:p>
        </p:txBody>
      </p:sp>
    </p:spTree>
    <p:extLst>
      <p:ext uri="{BB962C8B-B14F-4D97-AF65-F5344CB8AC3E}">
        <p14:creationId xmlns:p14="http://schemas.microsoft.com/office/powerpoint/2010/main" val="3742610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Resettlement agencies with co-sponsor programs match a group of volunteers (whether from a parish, civic organization, or handful of neighbors) with an individual/family enrolled in the Reception and Placement Program. </a:t>
            </a:r>
          </a:p>
          <a:p>
            <a:pPr marL="171450" indent="-171450">
              <a:buFont typeface="Arial" panose="020B0604020202020204" pitchFamily="34" charset="0"/>
              <a:buChar char="•"/>
            </a:pPr>
            <a:r>
              <a:rPr lang="en-US" dirty="0"/>
              <a:t>During the first 90 days, the community group partners with your agency to provide volunteer services (including a minimum of 8 core R&amp;P services) as well as in-kind or cash donations.  </a:t>
            </a:r>
          </a:p>
        </p:txBody>
      </p:sp>
      <p:sp>
        <p:nvSpPr>
          <p:cNvPr id="4" name="Slide Number Placeholder 3"/>
          <p:cNvSpPr>
            <a:spLocks noGrp="1"/>
          </p:cNvSpPr>
          <p:nvPr>
            <p:ph type="sldNum" sz="quarter" idx="5"/>
          </p:nvPr>
        </p:nvSpPr>
        <p:spPr/>
        <p:txBody>
          <a:bodyPr/>
          <a:lstStyle/>
          <a:p>
            <a:fld id="{834EAB2E-C99E-4CF6-8847-F7B3591110C9}" type="slidenum">
              <a:rPr lang="en-US" smtClean="0"/>
              <a:t>10</a:t>
            </a:fld>
            <a:endParaRPr lang="en-US" dirty="0"/>
          </a:p>
        </p:txBody>
      </p:sp>
    </p:spTree>
    <p:extLst>
      <p:ext uri="{BB962C8B-B14F-4D97-AF65-F5344CB8AC3E}">
        <p14:creationId xmlns:p14="http://schemas.microsoft.com/office/powerpoint/2010/main" val="2638975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dirty="0">
                <a:latin typeface="Open Sans"/>
                <a:ea typeface="Open Sans"/>
                <a:cs typeface="Open Sans"/>
              </a:rPr>
              <a:t>For now, please take a brief look at the 15 core services that you can delegate to community groups. You can either fully delegate these core services OR perform them in active collaboration with a community group</a:t>
            </a:r>
          </a:p>
          <a:p>
            <a:pPr marL="171450" indent="-171450">
              <a:buFont typeface="Arial" panose="020B0604020202020204" pitchFamily="34" charset="0"/>
              <a:buChar char="•"/>
            </a:pPr>
            <a:r>
              <a:rPr lang="en-US" dirty="0">
                <a:latin typeface="Open Sans"/>
                <a:ea typeface="Open Sans"/>
                <a:cs typeface="Open Sans"/>
              </a:rPr>
              <a:t>An examples of active collaboration would be having volunteers make welcome signs and assist in airport pickup. Another example for English language learning could be having volunteers accompany or drive clients to their English classes, helping with enrollment into a program, or providing English language learning materials.</a:t>
            </a:r>
          </a:p>
        </p:txBody>
      </p:sp>
      <p:sp>
        <p:nvSpPr>
          <p:cNvPr id="4" name="Slide Number Placeholder 3"/>
          <p:cNvSpPr>
            <a:spLocks noGrp="1"/>
          </p:cNvSpPr>
          <p:nvPr>
            <p:ph type="sldNum" sz="quarter" idx="5"/>
          </p:nvPr>
        </p:nvSpPr>
        <p:spPr/>
        <p:txBody>
          <a:bodyPr/>
          <a:lstStyle/>
          <a:p>
            <a:fld id="{834EAB2E-C99E-4CF6-8847-F7B3591110C9}" type="slidenum">
              <a:rPr lang="en-US" smtClean="0"/>
              <a:t>11</a:t>
            </a:fld>
            <a:endParaRPr lang="en-US" dirty="0"/>
          </a:p>
        </p:txBody>
      </p:sp>
    </p:spTree>
    <p:extLst>
      <p:ext uri="{BB962C8B-B14F-4D97-AF65-F5344CB8AC3E}">
        <p14:creationId xmlns:p14="http://schemas.microsoft.com/office/powerpoint/2010/main" val="3257303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3DD76-C2BF-4EC1-BB2D-E553425FD3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F09DA7-A3D7-438B-942E-EFE0574315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D78389-B4E9-43F0-A290-B40BFBF7AF2D}"/>
              </a:ext>
            </a:extLst>
          </p:cNvPr>
          <p:cNvSpPr>
            <a:spLocks noGrp="1"/>
          </p:cNvSpPr>
          <p:nvPr>
            <p:ph type="dt" sz="half" idx="10"/>
          </p:nvPr>
        </p:nvSpPr>
        <p:spPr/>
        <p:txBody>
          <a:bodyPr/>
          <a:lstStyle/>
          <a:p>
            <a:fld id="{17120E08-65E4-430C-9C12-1CB02F9416BA}" type="datetimeFigureOut">
              <a:rPr lang="en-US" smtClean="0"/>
              <a:t>1/10/2025</a:t>
            </a:fld>
            <a:endParaRPr lang="en-US" dirty="0"/>
          </a:p>
        </p:txBody>
      </p:sp>
      <p:sp>
        <p:nvSpPr>
          <p:cNvPr id="5" name="Footer Placeholder 4">
            <a:extLst>
              <a:ext uri="{FF2B5EF4-FFF2-40B4-BE49-F238E27FC236}">
                <a16:creationId xmlns:a16="http://schemas.microsoft.com/office/drawing/2014/main" id="{9CE84CA2-C396-46FB-BF62-2C17EDBA928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AAA44C7-CFE1-4D21-BE77-4B6506C5FB07}"/>
              </a:ext>
            </a:extLst>
          </p:cNvPr>
          <p:cNvSpPr>
            <a:spLocks noGrp="1"/>
          </p:cNvSpPr>
          <p:nvPr>
            <p:ph type="sldNum" sz="quarter" idx="12"/>
          </p:nvPr>
        </p:nvSpPr>
        <p:spPr/>
        <p:txBody>
          <a:bodyPr/>
          <a:lstStyle/>
          <a:p>
            <a:fld id="{A5AC7532-7E1C-4B54-8A49-BCFC0D060E00}" type="slidenum">
              <a:rPr lang="en-US" smtClean="0"/>
              <a:t>‹#›</a:t>
            </a:fld>
            <a:endParaRPr lang="en-US" dirty="0"/>
          </a:p>
        </p:txBody>
      </p:sp>
    </p:spTree>
    <p:extLst>
      <p:ext uri="{BB962C8B-B14F-4D97-AF65-F5344CB8AC3E}">
        <p14:creationId xmlns:p14="http://schemas.microsoft.com/office/powerpoint/2010/main" val="899998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9542-4C6E-488C-B5BE-1C66E84D68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5D92E0-F744-47A3-9DC9-C3701B459F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21BDBA-E673-434C-A6F8-B9761618A458}"/>
              </a:ext>
            </a:extLst>
          </p:cNvPr>
          <p:cNvSpPr>
            <a:spLocks noGrp="1"/>
          </p:cNvSpPr>
          <p:nvPr>
            <p:ph type="dt" sz="half" idx="10"/>
          </p:nvPr>
        </p:nvSpPr>
        <p:spPr/>
        <p:txBody>
          <a:bodyPr/>
          <a:lstStyle/>
          <a:p>
            <a:fld id="{17120E08-65E4-430C-9C12-1CB02F9416BA}" type="datetimeFigureOut">
              <a:rPr lang="en-US" smtClean="0"/>
              <a:t>1/10/2025</a:t>
            </a:fld>
            <a:endParaRPr lang="en-US" dirty="0"/>
          </a:p>
        </p:txBody>
      </p:sp>
      <p:sp>
        <p:nvSpPr>
          <p:cNvPr id="5" name="Footer Placeholder 4">
            <a:extLst>
              <a:ext uri="{FF2B5EF4-FFF2-40B4-BE49-F238E27FC236}">
                <a16:creationId xmlns:a16="http://schemas.microsoft.com/office/drawing/2014/main" id="{296FE429-D958-4366-B58A-4F8E1AA638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03844C1-FE53-4F65-9644-FC3491770DF0}"/>
              </a:ext>
            </a:extLst>
          </p:cNvPr>
          <p:cNvSpPr>
            <a:spLocks noGrp="1"/>
          </p:cNvSpPr>
          <p:nvPr>
            <p:ph type="sldNum" sz="quarter" idx="12"/>
          </p:nvPr>
        </p:nvSpPr>
        <p:spPr/>
        <p:txBody>
          <a:bodyPr/>
          <a:lstStyle/>
          <a:p>
            <a:fld id="{A5AC7532-7E1C-4B54-8A49-BCFC0D060E00}" type="slidenum">
              <a:rPr lang="en-US" smtClean="0"/>
              <a:t>‹#›</a:t>
            </a:fld>
            <a:endParaRPr lang="en-US" dirty="0"/>
          </a:p>
        </p:txBody>
      </p:sp>
    </p:spTree>
    <p:extLst>
      <p:ext uri="{BB962C8B-B14F-4D97-AF65-F5344CB8AC3E}">
        <p14:creationId xmlns:p14="http://schemas.microsoft.com/office/powerpoint/2010/main" val="3936353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EF7D7B-49D1-47C1-B9A4-3CF3E428F6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DCC207-7330-4328-96E5-4DAC111F05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74003-7440-48D2-9DB7-80ABA69E7817}"/>
              </a:ext>
            </a:extLst>
          </p:cNvPr>
          <p:cNvSpPr>
            <a:spLocks noGrp="1"/>
          </p:cNvSpPr>
          <p:nvPr>
            <p:ph type="dt" sz="half" idx="10"/>
          </p:nvPr>
        </p:nvSpPr>
        <p:spPr/>
        <p:txBody>
          <a:bodyPr/>
          <a:lstStyle/>
          <a:p>
            <a:fld id="{17120E08-65E4-430C-9C12-1CB02F9416BA}" type="datetimeFigureOut">
              <a:rPr lang="en-US" smtClean="0"/>
              <a:t>1/10/2025</a:t>
            </a:fld>
            <a:endParaRPr lang="en-US" dirty="0"/>
          </a:p>
        </p:txBody>
      </p:sp>
      <p:sp>
        <p:nvSpPr>
          <p:cNvPr id="5" name="Footer Placeholder 4">
            <a:extLst>
              <a:ext uri="{FF2B5EF4-FFF2-40B4-BE49-F238E27FC236}">
                <a16:creationId xmlns:a16="http://schemas.microsoft.com/office/drawing/2014/main" id="{D5D9471F-28E9-46E0-88FB-C60794E541F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EEB11F8-9BD2-410B-9527-31CBB15383BC}"/>
              </a:ext>
            </a:extLst>
          </p:cNvPr>
          <p:cNvSpPr>
            <a:spLocks noGrp="1"/>
          </p:cNvSpPr>
          <p:nvPr>
            <p:ph type="sldNum" sz="quarter" idx="12"/>
          </p:nvPr>
        </p:nvSpPr>
        <p:spPr/>
        <p:txBody>
          <a:bodyPr/>
          <a:lstStyle/>
          <a:p>
            <a:fld id="{A5AC7532-7E1C-4B54-8A49-BCFC0D060E00}" type="slidenum">
              <a:rPr lang="en-US" smtClean="0"/>
              <a:t>‹#›</a:t>
            </a:fld>
            <a:endParaRPr lang="en-US" dirty="0"/>
          </a:p>
        </p:txBody>
      </p:sp>
    </p:spTree>
    <p:extLst>
      <p:ext uri="{BB962C8B-B14F-4D97-AF65-F5344CB8AC3E}">
        <p14:creationId xmlns:p14="http://schemas.microsoft.com/office/powerpoint/2010/main" val="4279496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EAA9B-6471-4011-9326-4C1816AE1F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062BAC-05A5-4D87-AE29-CD76BAE12D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2C7E9F-EC36-4AFF-B0C5-7C14910B9FDE}"/>
              </a:ext>
            </a:extLst>
          </p:cNvPr>
          <p:cNvSpPr>
            <a:spLocks noGrp="1"/>
          </p:cNvSpPr>
          <p:nvPr>
            <p:ph type="dt" sz="half" idx="10"/>
          </p:nvPr>
        </p:nvSpPr>
        <p:spPr/>
        <p:txBody>
          <a:bodyPr/>
          <a:lstStyle/>
          <a:p>
            <a:fld id="{17120E08-65E4-430C-9C12-1CB02F9416BA}" type="datetimeFigureOut">
              <a:rPr lang="en-US" smtClean="0"/>
              <a:t>1/10/2025</a:t>
            </a:fld>
            <a:endParaRPr lang="en-US" dirty="0"/>
          </a:p>
        </p:txBody>
      </p:sp>
      <p:sp>
        <p:nvSpPr>
          <p:cNvPr id="5" name="Footer Placeholder 4">
            <a:extLst>
              <a:ext uri="{FF2B5EF4-FFF2-40B4-BE49-F238E27FC236}">
                <a16:creationId xmlns:a16="http://schemas.microsoft.com/office/drawing/2014/main" id="{52482EE0-0068-4D7F-AF80-BD3C4D08162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E74D668-CBF0-4233-8E0D-0385F9A0BFF3}"/>
              </a:ext>
            </a:extLst>
          </p:cNvPr>
          <p:cNvSpPr>
            <a:spLocks noGrp="1"/>
          </p:cNvSpPr>
          <p:nvPr>
            <p:ph type="sldNum" sz="quarter" idx="12"/>
          </p:nvPr>
        </p:nvSpPr>
        <p:spPr/>
        <p:txBody>
          <a:bodyPr/>
          <a:lstStyle/>
          <a:p>
            <a:fld id="{A5AC7532-7E1C-4B54-8A49-BCFC0D060E00}" type="slidenum">
              <a:rPr lang="en-US" smtClean="0"/>
              <a:t>‹#›</a:t>
            </a:fld>
            <a:endParaRPr lang="en-US" dirty="0"/>
          </a:p>
        </p:txBody>
      </p:sp>
    </p:spTree>
    <p:extLst>
      <p:ext uri="{BB962C8B-B14F-4D97-AF65-F5344CB8AC3E}">
        <p14:creationId xmlns:p14="http://schemas.microsoft.com/office/powerpoint/2010/main" val="3110259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597AC-02D4-4768-B279-93E3905CFA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2E2217E-47B6-496C-91A2-946ABA6A34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267B97-3ECA-4D90-A4AD-FE7FECDB40DD}"/>
              </a:ext>
            </a:extLst>
          </p:cNvPr>
          <p:cNvSpPr>
            <a:spLocks noGrp="1"/>
          </p:cNvSpPr>
          <p:nvPr>
            <p:ph type="dt" sz="half" idx="10"/>
          </p:nvPr>
        </p:nvSpPr>
        <p:spPr/>
        <p:txBody>
          <a:bodyPr/>
          <a:lstStyle/>
          <a:p>
            <a:fld id="{17120E08-65E4-430C-9C12-1CB02F9416BA}" type="datetimeFigureOut">
              <a:rPr lang="en-US" smtClean="0"/>
              <a:t>1/10/2025</a:t>
            </a:fld>
            <a:endParaRPr lang="en-US" dirty="0"/>
          </a:p>
        </p:txBody>
      </p:sp>
      <p:sp>
        <p:nvSpPr>
          <p:cNvPr id="5" name="Footer Placeholder 4">
            <a:extLst>
              <a:ext uri="{FF2B5EF4-FFF2-40B4-BE49-F238E27FC236}">
                <a16:creationId xmlns:a16="http://schemas.microsoft.com/office/drawing/2014/main" id="{575DF78A-3299-4BD3-9958-FAE137D5841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38118B4-DDCB-4B1F-803A-538FD8F9F542}"/>
              </a:ext>
            </a:extLst>
          </p:cNvPr>
          <p:cNvSpPr>
            <a:spLocks noGrp="1"/>
          </p:cNvSpPr>
          <p:nvPr>
            <p:ph type="sldNum" sz="quarter" idx="12"/>
          </p:nvPr>
        </p:nvSpPr>
        <p:spPr/>
        <p:txBody>
          <a:bodyPr/>
          <a:lstStyle/>
          <a:p>
            <a:fld id="{A5AC7532-7E1C-4B54-8A49-BCFC0D060E00}" type="slidenum">
              <a:rPr lang="en-US" smtClean="0"/>
              <a:t>‹#›</a:t>
            </a:fld>
            <a:endParaRPr lang="en-US" dirty="0"/>
          </a:p>
        </p:txBody>
      </p:sp>
    </p:spTree>
    <p:extLst>
      <p:ext uri="{BB962C8B-B14F-4D97-AF65-F5344CB8AC3E}">
        <p14:creationId xmlns:p14="http://schemas.microsoft.com/office/powerpoint/2010/main" val="2126507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FF30C-60B9-40B5-9FFD-C1C0D06F6B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AD1647-369D-4ACC-A6DA-2E9CCE291B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B0D0D9-C312-4E70-A5F5-44190F073A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E1C43A-4B23-4516-87F4-BAF6C3C30A59}"/>
              </a:ext>
            </a:extLst>
          </p:cNvPr>
          <p:cNvSpPr>
            <a:spLocks noGrp="1"/>
          </p:cNvSpPr>
          <p:nvPr>
            <p:ph type="dt" sz="half" idx="10"/>
          </p:nvPr>
        </p:nvSpPr>
        <p:spPr/>
        <p:txBody>
          <a:bodyPr/>
          <a:lstStyle/>
          <a:p>
            <a:fld id="{17120E08-65E4-430C-9C12-1CB02F9416BA}" type="datetimeFigureOut">
              <a:rPr lang="en-US" smtClean="0"/>
              <a:t>1/10/2025</a:t>
            </a:fld>
            <a:endParaRPr lang="en-US" dirty="0"/>
          </a:p>
        </p:txBody>
      </p:sp>
      <p:sp>
        <p:nvSpPr>
          <p:cNvPr id="6" name="Footer Placeholder 5">
            <a:extLst>
              <a:ext uri="{FF2B5EF4-FFF2-40B4-BE49-F238E27FC236}">
                <a16:creationId xmlns:a16="http://schemas.microsoft.com/office/drawing/2014/main" id="{187CF743-011B-47FE-B8EB-0D1C81BA9F1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90D2EDE-E4D7-4BFD-9D4F-F731C6802437}"/>
              </a:ext>
            </a:extLst>
          </p:cNvPr>
          <p:cNvSpPr>
            <a:spLocks noGrp="1"/>
          </p:cNvSpPr>
          <p:nvPr>
            <p:ph type="sldNum" sz="quarter" idx="12"/>
          </p:nvPr>
        </p:nvSpPr>
        <p:spPr/>
        <p:txBody>
          <a:bodyPr/>
          <a:lstStyle/>
          <a:p>
            <a:fld id="{A5AC7532-7E1C-4B54-8A49-BCFC0D060E00}" type="slidenum">
              <a:rPr lang="en-US" smtClean="0"/>
              <a:t>‹#›</a:t>
            </a:fld>
            <a:endParaRPr lang="en-US" dirty="0"/>
          </a:p>
        </p:txBody>
      </p:sp>
    </p:spTree>
    <p:extLst>
      <p:ext uri="{BB962C8B-B14F-4D97-AF65-F5344CB8AC3E}">
        <p14:creationId xmlns:p14="http://schemas.microsoft.com/office/powerpoint/2010/main" val="3920137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17001-3638-45E0-9153-32E326F01D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C9AB4B-CED2-47B6-A335-6D91FBDA30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818703-0D66-43AE-B5DC-288ECCC372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1481C26-D556-4996-BB51-334FA8491A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B69CBD-12DD-44C7-A2E8-BE2D390406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75C834-14D8-4583-9E0F-6942037F9ABE}"/>
              </a:ext>
            </a:extLst>
          </p:cNvPr>
          <p:cNvSpPr>
            <a:spLocks noGrp="1"/>
          </p:cNvSpPr>
          <p:nvPr>
            <p:ph type="dt" sz="half" idx="10"/>
          </p:nvPr>
        </p:nvSpPr>
        <p:spPr/>
        <p:txBody>
          <a:bodyPr/>
          <a:lstStyle/>
          <a:p>
            <a:fld id="{17120E08-65E4-430C-9C12-1CB02F9416BA}" type="datetimeFigureOut">
              <a:rPr lang="en-US" smtClean="0"/>
              <a:t>1/10/2025</a:t>
            </a:fld>
            <a:endParaRPr lang="en-US" dirty="0"/>
          </a:p>
        </p:txBody>
      </p:sp>
      <p:sp>
        <p:nvSpPr>
          <p:cNvPr id="8" name="Footer Placeholder 7">
            <a:extLst>
              <a:ext uri="{FF2B5EF4-FFF2-40B4-BE49-F238E27FC236}">
                <a16:creationId xmlns:a16="http://schemas.microsoft.com/office/drawing/2014/main" id="{110548C7-12F9-4B41-8AC9-C2A55C80A12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E38114F-7630-4623-9559-A1E190B5AECF}"/>
              </a:ext>
            </a:extLst>
          </p:cNvPr>
          <p:cNvSpPr>
            <a:spLocks noGrp="1"/>
          </p:cNvSpPr>
          <p:nvPr>
            <p:ph type="sldNum" sz="quarter" idx="12"/>
          </p:nvPr>
        </p:nvSpPr>
        <p:spPr/>
        <p:txBody>
          <a:bodyPr/>
          <a:lstStyle/>
          <a:p>
            <a:fld id="{A5AC7532-7E1C-4B54-8A49-BCFC0D060E00}" type="slidenum">
              <a:rPr lang="en-US" smtClean="0"/>
              <a:t>‹#›</a:t>
            </a:fld>
            <a:endParaRPr lang="en-US" dirty="0"/>
          </a:p>
        </p:txBody>
      </p:sp>
    </p:spTree>
    <p:extLst>
      <p:ext uri="{BB962C8B-B14F-4D97-AF65-F5344CB8AC3E}">
        <p14:creationId xmlns:p14="http://schemas.microsoft.com/office/powerpoint/2010/main" val="2124038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582B9-51BD-4266-AB7A-3A446C2013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59AB6C-F8EE-409A-8202-86A32831306D}"/>
              </a:ext>
            </a:extLst>
          </p:cNvPr>
          <p:cNvSpPr>
            <a:spLocks noGrp="1"/>
          </p:cNvSpPr>
          <p:nvPr>
            <p:ph type="dt" sz="half" idx="10"/>
          </p:nvPr>
        </p:nvSpPr>
        <p:spPr/>
        <p:txBody>
          <a:bodyPr/>
          <a:lstStyle/>
          <a:p>
            <a:fld id="{17120E08-65E4-430C-9C12-1CB02F9416BA}" type="datetimeFigureOut">
              <a:rPr lang="en-US" smtClean="0"/>
              <a:t>1/10/2025</a:t>
            </a:fld>
            <a:endParaRPr lang="en-US" dirty="0"/>
          </a:p>
        </p:txBody>
      </p:sp>
      <p:sp>
        <p:nvSpPr>
          <p:cNvPr id="4" name="Footer Placeholder 3">
            <a:extLst>
              <a:ext uri="{FF2B5EF4-FFF2-40B4-BE49-F238E27FC236}">
                <a16:creationId xmlns:a16="http://schemas.microsoft.com/office/drawing/2014/main" id="{D02EF38F-B9E3-4F75-BF0D-38540E64816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0601782-6E1E-483B-BA87-30C6DCF1E893}"/>
              </a:ext>
            </a:extLst>
          </p:cNvPr>
          <p:cNvSpPr>
            <a:spLocks noGrp="1"/>
          </p:cNvSpPr>
          <p:nvPr>
            <p:ph type="sldNum" sz="quarter" idx="12"/>
          </p:nvPr>
        </p:nvSpPr>
        <p:spPr/>
        <p:txBody>
          <a:bodyPr/>
          <a:lstStyle/>
          <a:p>
            <a:fld id="{A5AC7532-7E1C-4B54-8A49-BCFC0D060E00}" type="slidenum">
              <a:rPr lang="en-US" smtClean="0"/>
              <a:t>‹#›</a:t>
            </a:fld>
            <a:endParaRPr lang="en-US" dirty="0"/>
          </a:p>
        </p:txBody>
      </p:sp>
    </p:spTree>
    <p:extLst>
      <p:ext uri="{BB962C8B-B14F-4D97-AF65-F5344CB8AC3E}">
        <p14:creationId xmlns:p14="http://schemas.microsoft.com/office/powerpoint/2010/main" val="23508513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48D011-F6D1-41E9-BA58-63F2D7C0A886}"/>
              </a:ext>
            </a:extLst>
          </p:cNvPr>
          <p:cNvSpPr>
            <a:spLocks noGrp="1"/>
          </p:cNvSpPr>
          <p:nvPr>
            <p:ph type="dt" sz="half" idx="10"/>
          </p:nvPr>
        </p:nvSpPr>
        <p:spPr/>
        <p:txBody>
          <a:bodyPr/>
          <a:lstStyle/>
          <a:p>
            <a:fld id="{17120E08-65E4-430C-9C12-1CB02F9416BA}" type="datetimeFigureOut">
              <a:rPr lang="en-US" smtClean="0"/>
              <a:t>1/10/2025</a:t>
            </a:fld>
            <a:endParaRPr lang="en-US" dirty="0"/>
          </a:p>
        </p:txBody>
      </p:sp>
      <p:sp>
        <p:nvSpPr>
          <p:cNvPr id="3" name="Footer Placeholder 2">
            <a:extLst>
              <a:ext uri="{FF2B5EF4-FFF2-40B4-BE49-F238E27FC236}">
                <a16:creationId xmlns:a16="http://schemas.microsoft.com/office/drawing/2014/main" id="{981ACBF0-9F72-49B6-A06B-D9C8D255351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DDBCFE0-6C5D-46D2-98E8-841557C60B95}"/>
              </a:ext>
            </a:extLst>
          </p:cNvPr>
          <p:cNvSpPr>
            <a:spLocks noGrp="1"/>
          </p:cNvSpPr>
          <p:nvPr>
            <p:ph type="sldNum" sz="quarter" idx="12"/>
          </p:nvPr>
        </p:nvSpPr>
        <p:spPr/>
        <p:txBody>
          <a:bodyPr/>
          <a:lstStyle/>
          <a:p>
            <a:fld id="{A5AC7532-7E1C-4B54-8A49-BCFC0D060E00}" type="slidenum">
              <a:rPr lang="en-US" smtClean="0"/>
              <a:t>‹#›</a:t>
            </a:fld>
            <a:endParaRPr lang="en-US" dirty="0"/>
          </a:p>
        </p:txBody>
      </p:sp>
    </p:spTree>
    <p:extLst>
      <p:ext uri="{BB962C8B-B14F-4D97-AF65-F5344CB8AC3E}">
        <p14:creationId xmlns:p14="http://schemas.microsoft.com/office/powerpoint/2010/main" val="117827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6556F-9CC5-4AF7-AF1D-FF8C1BFD08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1ED9379-3DDD-4D3F-83CB-9C1C5C993E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D641F17-6666-48BE-A842-F522B27289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EB8B0C-EC4A-46C7-A89C-EDA43FD724CD}"/>
              </a:ext>
            </a:extLst>
          </p:cNvPr>
          <p:cNvSpPr>
            <a:spLocks noGrp="1"/>
          </p:cNvSpPr>
          <p:nvPr>
            <p:ph type="dt" sz="half" idx="10"/>
          </p:nvPr>
        </p:nvSpPr>
        <p:spPr/>
        <p:txBody>
          <a:bodyPr/>
          <a:lstStyle/>
          <a:p>
            <a:fld id="{17120E08-65E4-430C-9C12-1CB02F9416BA}" type="datetimeFigureOut">
              <a:rPr lang="en-US" smtClean="0"/>
              <a:t>1/10/2025</a:t>
            </a:fld>
            <a:endParaRPr lang="en-US" dirty="0"/>
          </a:p>
        </p:txBody>
      </p:sp>
      <p:sp>
        <p:nvSpPr>
          <p:cNvPr id="6" name="Footer Placeholder 5">
            <a:extLst>
              <a:ext uri="{FF2B5EF4-FFF2-40B4-BE49-F238E27FC236}">
                <a16:creationId xmlns:a16="http://schemas.microsoft.com/office/drawing/2014/main" id="{498FD213-D1E0-495A-95EE-0DA3AB28FA1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B15A8B9-111C-4535-B866-BADAD7C9959C}"/>
              </a:ext>
            </a:extLst>
          </p:cNvPr>
          <p:cNvSpPr>
            <a:spLocks noGrp="1"/>
          </p:cNvSpPr>
          <p:nvPr>
            <p:ph type="sldNum" sz="quarter" idx="12"/>
          </p:nvPr>
        </p:nvSpPr>
        <p:spPr/>
        <p:txBody>
          <a:bodyPr/>
          <a:lstStyle/>
          <a:p>
            <a:fld id="{A5AC7532-7E1C-4B54-8A49-BCFC0D060E00}" type="slidenum">
              <a:rPr lang="en-US" smtClean="0"/>
              <a:t>‹#›</a:t>
            </a:fld>
            <a:endParaRPr lang="en-US" dirty="0"/>
          </a:p>
        </p:txBody>
      </p:sp>
    </p:spTree>
    <p:extLst>
      <p:ext uri="{BB962C8B-B14F-4D97-AF65-F5344CB8AC3E}">
        <p14:creationId xmlns:p14="http://schemas.microsoft.com/office/powerpoint/2010/main" val="3820506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43BF7-B20B-4964-AA69-A09B573651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491AAE-F2C0-472F-AE2E-835E58E1CA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462B406-C0EA-4A08-9257-88C5DBF311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612FF6-EA61-4DEF-AA49-0E6ACA1A0830}"/>
              </a:ext>
            </a:extLst>
          </p:cNvPr>
          <p:cNvSpPr>
            <a:spLocks noGrp="1"/>
          </p:cNvSpPr>
          <p:nvPr>
            <p:ph type="dt" sz="half" idx="10"/>
          </p:nvPr>
        </p:nvSpPr>
        <p:spPr/>
        <p:txBody>
          <a:bodyPr/>
          <a:lstStyle/>
          <a:p>
            <a:fld id="{17120E08-65E4-430C-9C12-1CB02F9416BA}" type="datetimeFigureOut">
              <a:rPr lang="en-US" smtClean="0"/>
              <a:t>1/10/2025</a:t>
            </a:fld>
            <a:endParaRPr lang="en-US" dirty="0"/>
          </a:p>
        </p:txBody>
      </p:sp>
      <p:sp>
        <p:nvSpPr>
          <p:cNvPr id="6" name="Footer Placeholder 5">
            <a:extLst>
              <a:ext uri="{FF2B5EF4-FFF2-40B4-BE49-F238E27FC236}">
                <a16:creationId xmlns:a16="http://schemas.microsoft.com/office/drawing/2014/main" id="{67CB6133-B46A-4F8F-8C71-F695AA02918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74879F7-4C47-4477-A6BF-58E976D26718}"/>
              </a:ext>
            </a:extLst>
          </p:cNvPr>
          <p:cNvSpPr>
            <a:spLocks noGrp="1"/>
          </p:cNvSpPr>
          <p:nvPr>
            <p:ph type="sldNum" sz="quarter" idx="12"/>
          </p:nvPr>
        </p:nvSpPr>
        <p:spPr/>
        <p:txBody>
          <a:bodyPr/>
          <a:lstStyle/>
          <a:p>
            <a:fld id="{A5AC7532-7E1C-4B54-8A49-BCFC0D060E00}" type="slidenum">
              <a:rPr lang="en-US" smtClean="0"/>
              <a:t>‹#›</a:t>
            </a:fld>
            <a:endParaRPr lang="en-US" dirty="0"/>
          </a:p>
        </p:txBody>
      </p:sp>
    </p:spTree>
    <p:extLst>
      <p:ext uri="{BB962C8B-B14F-4D97-AF65-F5344CB8AC3E}">
        <p14:creationId xmlns:p14="http://schemas.microsoft.com/office/powerpoint/2010/main" val="914996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57FE58-6B7B-463B-BCA0-FCC41D5EAF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213C76-D85F-46DC-A8E0-173C4544A4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5B4966-DDF5-43DF-9211-976F44C47C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120E08-65E4-430C-9C12-1CB02F9416BA}" type="datetimeFigureOut">
              <a:rPr lang="en-US" smtClean="0"/>
              <a:t>1/10/2025</a:t>
            </a:fld>
            <a:endParaRPr lang="en-US" dirty="0"/>
          </a:p>
        </p:txBody>
      </p:sp>
      <p:sp>
        <p:nvSpPr>
          <p:cNvPr id="5" name="Footer Placeholder 4">
            <a:extLst>
              <a:ext uri="{FF2B5EF4-FFF2-40B4-BE49-F238E27FC236}">
                <a16:creationId xmlns:a16="http://schemas.microsoft.com/office/drawing/2014/main" id="{1473AB9F-6D0D-4C41-8194-4C84C7350B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AEA8F61-227A-49D4-8D1E-E75B2932F6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AC7532-7E1C-4B54-8A49-BCFC0D060E00}" type="slidenum">
              <a:rPr lang="en-US" smtClean="0"/>
              <a:t>‹#›</a:t>
            </a:fld>
            <a:endParaRPr lang="en-US" dirty="0"/>
          </a:p>
        </p:txBody>
      </p:sp>
    </p:spTree>
    <p:extLst>
      <p:ext uri="{BB962C8B-B14F-4D97-AF65-F5344CB8AC3E}">
        <p14:creationId xmlns:p14="http://schemas.microsoft.com/office/powerpoint/2010/main" val="36401909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hyperlink" Target="https://mrsconnect.org/resettlement-services/reception-and-placement-rp/case-file-forms/" TargetMode="Externa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hyperlink" Target="https://mrsconnect.org/resettlement-services/reception-and-placement-rp/case-file-forms/" TargetMode="External"/></Relationships>
</file>

<file path=ppt/slides/_rels/slide1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13.xml"/><Relationship Id="rId7" Type="http://schemas.openxmlformats.org/officeDocument/2006/relationships/diagramColors" Target="../diagrams/colors5.xml"/><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notesSlide" Target="../notesSlides/notesSlide14.xml"/><Relationship Id="rId7" Type="http://schemas.openxmlformats.org/officeDocument/2006/relationships/diagramColors" Target="../diagrams/colors6.xml"/><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hyperlink" Target="https://mrsconnect.org/resettlement-services/reception-and-placement-rp/case-file-forms/"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11.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12.jpeg"/><Relationship Id="rId5" Type="http://schemas.openxmlformats.org/officeDocument/2006/relationships/hyperlink" Target="https://mrsconnect.org/wp-content/uploads/2020/06/Emergency-and-Safety-Procedures-Presentation-San-Antonio.pdf" TargetMode="External"/><Relationship Id="rId4" Type="http://schemas.openxmlformats.org/officeDocument/2006/relationships/hyperlink" Target="https://mrsconnect.org/resettlement-services/reception-and-placement-rp/case-file-forms/"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14.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hyperlink" Target="https://settleinus.org/life-in-the-u-s/resettlement-agency/" TargetMode="External"/><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hyperlink" Target="https://usccb.zoom.us/rec/play/c1SPRxDjmGvdEFU8H5Aeo7sDIdfWQ4ReeXXO2D4sV4G7hPs6tfet2rZxcFUvKcNpoIJcLT_kujN9jl4_.zN4iXkJxm9s9leW3?canPlayFromShare=true&amp;from=share_recording_detail&amp;startTime=1675883068000&amp;componentName=rec-play&amp;originRequestUrl=https%3A%2F%2Fusccb.zoom.us%2Frec%2Fshare%2F7x4wKIKQNKlPRCIhD0OipB0f_7JwuMKaFR_ZxQ4rJbTLbQGdcCBGEp2yo1CUzUJE.948JXtO1PuLZDR9b%3FstartTime%3D1675883068000" TargetMode="External"/><Relationship Id="rId5" Type="http://schemas.openxmlformats.org/officeDocument/2006/relationships/hyperlink" Target="https://mrsconnect.org/wp-content/uploads/2023/02/MRS-Case-Management-Manual.pdf" TargetMode="External"/><Relationship Id="rId4" Type="http://schemas.openxmlformats.org/officeDocument/2006/relationships/hyperlink" Target="https://mrsconnect.org/resettlement-services/reception-and-placement-rp/case-file-forms/" TargetMode="Externa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19.xml"/><Relationship Id="rId4" Type="http://schemas.openxmlformats.org/officeDocument/2006/relationships/hyperlink" Target="https://mrsconnect.org/resettlement-services/reception-and-placement-rp/case-file-forms/" TargetMode="External"/></Relationships>
</file>

<file path=ppt/slides/_rels/slide26.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notesSlide" Target="../notesSlides/notesSlide20.xml"/><Relationship Id="rId7" Type="http://schemas.openxmlformats.org/officeDocument/2006/relationships/diagramColors" Target="../diagrams/colors7.xml"/><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1.xml"/><Relationship Id="rId6" Type="http://schemas.openxmlformats.org/officeDocument/2006/relationships/hyperlink" Target="https://www.sss.gov/verify/update-info/" TargetMode="External"/><Relationship Id="rId5" Type="http://schemas.openxmlformats.org/officeDocument/2006/relationships/hyperlink" Target="https://moversguide.usps.com/mgo/disclaimer?referral=USPS" TargetMode="External"/><Relationship Id="rId4" Type="http://schemas.openxmlformats.org/officeDocument/2006/relationships/hyperlink" Target="https://www.uscis.gov/ar-11" TargetMode="Externa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image" Target="../media/image15.jpe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xml"/><Relationship Id="rId7" Type="http://schemas.openxmlformats.org/officeDocument/2006/relationships/diagramColors" Target="../diagrams/colors1.xml"/><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3.xml"/><Relationship Id="rId5" Type="http://schemas.openxmlformats.org/officeDocument/2006/relationships/image" Target="../media/image16.jpeg"/><Relationship Id="rId4" Type="http://schemas.openxmlformats.org/officeDocument/2006/relationships/hyperlink" Target="https://switchboardta.org/resource/4-tips-for-effective-employer-conversations/?mc_cid=a6068c809b&amp;mc_eid=728fee3361" TargetMode="Externa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image" Target="../media/image17.jpeg"/><Relationship Id="rId5" Type="http://schemas.openxmlformats.org/officeDocument/2006/relationships/hyperlink" Target="https://www.digitalliteracyassessment.org/" TargetMode="External"/><Relationship Id="rId4" Type="http://schemas.openxmlformats.org/officeDocument/2006/relationships/hyperlink" Target="https://www.literacymn.org/" TargetMode="Externa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image" Target="../media/image18.jpeg"/><Relationship Id="rId5" Type="http://schemas.openxmlformats.org/officeDocument/2006/relationships/hyperlink" Target="https://brycs.org/toolkit/raising-children-in-a-new-country-a-toolkit-for-working-with-newcomer-parents/" TargetMode="External"/><Relationship Id="rId4" Type="http://schemas.openxmlformats.org/officeDocument/2006/relationships/hyperlink" Target="https://brycs.org/clearinghouse/2247/" TargetMode="Externa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26.xml"/><Relationship Id="rId4" Type="http://schemas.openxmlformats.org/officeDocument/2006/relationships/hyperlink" Target="https://www.sss.gov/register/" TargetMode="Externa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hyperlink" Target="https://settleinus.org/" TargetMode="External"/><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hyperlink" Target="https://coresourceexchange.org/" TargetMode="External"/><Relationship Id="rId5" Type="http://schemas.openxmlformats.org/officeDocument/2006/relationships/hyperlink" Target="https://coresourceexchange.org/reception-and-placement-domestic-assessments/" TargetMode="External"/><Relationship Id="rId4" Type="http://schemas.openxmlformats.org/officeDocument/2006/relationships/hyperlink" Target="https://usccb.zoom.us/rec/share/JJWoib02C8FIuhaj1YhYzz0ZV6pm_8dfZkQDEUwzsJvm_OTTqfjV9Y8EW1ALHxtB.KtPnroxYg8GrIigz" TargetMode="Externa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28.xml"/><Relationship Id="rId4" Type="http://schemas.openxmlformats.org/officeDocument/2006/relationships/hyperlink" Target="https://mrsconnect.org/resettlement-services/reception-and-placement-rp/case-file-forms/" TargetMode="Externa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29.xml"/><Relationship Id="rId5" Type="http://schemas.openxmlformats.org/officeDocument/2006/relationships/hyperlink" Target="https://myemail.constantcontact.com/The-Resettlement-Connection-Newsletter-11-12-2024.html?soid=1110583724959&amp;aid=c3ZfjtLpjvA" TargetMode="External"/><Relationship Id="rId4" Type="http://schemas.openxmlformats.org/officeDocument/2006/relationships/hyperlink" Target="https://mrsconnect.org/wp-content/uploads/2025/01/Revised-USCCB-MRS-RP-Case-File-Monitoring-Tool-RF-24-rev.-Oct.-2024.xlsx"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30.xml"/><Relationship Id="rId5" Type="http://schemas.openxmlformats.org/officeDocument/2006/relationships/hyperlink" Target="https://scriptdrop.co/2022/03/30/medicaid%E2%80%99s-non-emergency-medical-transportation-benefit-a-state-by-state-breakdown/" TargetMode="External"/><Relationship Id="rId4" Type="http://schemas.openxmlformats.org/officeDocument/2006/relationships/hyperlink" Target="https://switchboardta.org/resource/understanding-u-s-domestic-medical-screening-for-refugees-and-other-newcomers/"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31.xml"/><Relationship Id="rId4" Type="http://schemas.openxmlformats.org/officeDocument/2006/relationships/hyperlink" Target="https://usccb.zoom.us/rec/share/yYiRsjdZw36hutyVM65XgPRSCjFURQJgVM4oaBlqQMsX12kV1qGlGs7_mHiqRrLe.vey9uSe1UNKwCrLW" TargetMode="Externa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32.xml"/><Relationship Id="rId5" Type="http://schemas.openxmlformats.org/officeDocument/2006/relationships/image" Target="../media/image19.jpeg"/><Relationship Id="rId4" Type="http://schemas.openxmlformats.org/officeDocument/2006/relationships/hyperlink" Target="https://switchboardta.org/resource/public-benefits-overview-for-refugees-and-other-humanitarian-immigrants/" TargetMode="Externa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33.xml"/><Relationship Id="rId4" Type="http://schemas.openxmlformats.org/officeDocument/2006/relationships/hyperlink" Target="https://mrsconnect.org/courses/improving-rp-period-report-accuracy/" TargetMode="Externa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34.xml"/><Relationship Id="rId6" Type="http://schemas.openxmlformats.org/officeDocument/2006/relationships/image" Target="../media/image1.jpeg"/><Relationship Id="rId5" Type="http://schemas.openxmlformats.org/officeDocument/2006/relationships/hyperlink" Target="https://Qualtrics.ca1.qualtrics.com/jfe/form/SV_cGaaiIY0Qzn4blQ" TargetMode="External"/><Relationship Id="rId4" Type="http://schemas.openxmlformats.org/officeDocument/2006/relationships/image" Target="../media/image20.jpeg"/></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4.xml"/><Relationship Id="rId7" Type="http://schemas.openxmlformats.org/officeDocument/2006/relationships/diagramColors" Target="../diagrams/colors2.xml"/><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hyperlink" Target="https://mrsconnect.org/wp-content/uploads/2025/01/Revised-USCCB-MRS-RP-Case-File-Monitoring-Tool-RF-24-rev.-Oct.-2024.xlsx" TargetMode="Externa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7.xml"/><Relationship Id="rId7" Type="http://schemas.openxmlformats.org/officeDocument/2006/relationships/diagramColors" Target="../diagrams/colors4.xml"/><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diagramQuickStyle" Target="../diagrams/quickStyle4.xml"/><Relationship Id="rId5" Type="http://schemas.openxmlformats.org/officeDocument/2006/relationships/diagramLayout" Target="../diagrams/layout4.xml"/><Relationship Id="rId10" Type="http://schemas.openxmlformats.org/officeDocument/2006/relationships/image" Target="../media/image6.png"/><Relationship Id="rId4" Type="http://schemas.openxmlformats.org/officeDocument/2006/relationships/diagramData" Target="../diagrams/data4.xml"/><Relationship Id="rId9" Type="http://schemas.openxmlformats.org/officeDocument/2006/relationships/hyperlink" Target="https://mrsconnect.org/resettlement-services/reception-and-placement-rp/case-file-form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29343F-73A2-94E8-32C4-2AF415C1F20D}"/>
              </a:ext>
            </a:extLst>
          </p:cNvPr>
          <p:cNvSpPr/>
          <p:nvPr/>
        </p:nvSpPr>
        <p:spPr>
          <a:xfrm>
            <a:off x="0" y="0"/>
            <a:ext cx="3959352" cy="6858000"/>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E748504F-75F6-30D2-594F-C09588776162}"/>
              </a:ext>
            </a:extLst>
          </p:cNvPr>
          <p:cNvSpPr/>
          <p:nvPr/>
        </p:nvSpPr>
        <p:spPr>
          <a:xfrm>
            <a:off x="173852" y="4607233"/>
            <a:ext cx="3520116" cy="1685677"/>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icture containing text&#10;&#10;Description automatically generated">
            <a:extLst>
              <a:ext uri="{FF2B5EF4-FFF2-40B4-BE49-F238E27FC236}">
                <a16:creationId xmlns:a16="http://schemas.microsoft.com/office/drawing/2014/main" id="{DB22F4D2-745B-4FDB-8501-1FC88BFA56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7613" y="4812212"/>
            <a:ext cx="3152593" cy="1141779"/>
          </a:xfrm>
          <a:prstGeom prst="rect">
            <a:avLst/>
          </a:prstGeom>
          <a:ln>
            <a:noFill/>
          </a:ln>
          <a:effectLst/>
        </p:spPr>
      </p:pic>
      <p:sp>
        <p:nvSpPr>
          <p:cNvPr id="5" name="TextBox 4">
            <a:extLst>
              <a:ext uri="{FF2B5EF4-FFF2-40B4-BE49-F238E27FC236}">
                <a16:creationId xmlns:a16="http://schemas.microsoft.com/office/drawing/2014/main" id="{699CF56F-B70F-47F9-24C6-AE45A852C1C7}"/>
              </a:ext>
            </a:extLst>
          </p:cNvPr>
          <p:cNvSpPr txBox="1"/>
          <p:nvPr/>
        </p:nvSpPr>
        <p:spPr>
          <a:xfrm>
            <a:off x="3954058" y="5450072"/>
            <a:ext cx="8225798" cy="1723549"/>
          </a:xfrm>
          <a:prstGeom prst="rect">
            <a:avLst/>
          </a:prstGeom>
          <a:noFill/>
        </p:spPr>
        <p:txBody>
          <a:bodyPr wrap="square" lIns="91440" tIns="45720" rIns="91440" bIns="45720" rtlCol="0" anchor="t">
            <a:spAutoFit/>
          </a:bodyPr>
          <a:lstStyle/>
          <a:p>
            <a:r>
              <a:rPr lang="en-US" sz="4400" b="1" dirty="0">
                <a:latin typeface="Calibri"/>
                <a:ea typeface="Open Sans"/>
                <a:cs typeface="Open Sans"/>
              </a:rPr>
              <a:t>R&amp;P Core Services</a:t>
            </a:r>
            <a:endParaRPr lang="en-US" sz="4400" b="1" dirty="0">
              <a:latin typeface="Calibri"/>
              <a:ea typeface="Open Sans" panose="020B0606030504020204" pitchFamily="34" charset="0"/>
              <a:cs typeface="Open Sans" panose="020B0606030504020204" pitchFamily="34" charset="0"/>
            </a:endParaRPr>
          </a:p>
          <a:p>
            <a:r>
              <a:rPr lang="en-US" sz="4400" dirty="0">
                <a:latin typeface="Calibri"/>
                <a:ea typeface="Open Sans"/>
                <a:cs typeface="Open Sans"/>
              </a:rPr>
              <a:t>January 8, 2025</a:t>
            </a:r>
          </a:p>
          <a:p>
            <a:endParaRPr lang="en-US" dirty="0">
              <a:latin typeface="Calibri" panose="020F0502020204030204"/>
              <a:ea typeface="Open Sans"/>
              <a:cs typeface="Calibri"/>
            </a:endParaRPr>
          </a:p>
        </p:txBody>
      </p:sp>
      <p:sp>
        <p:nvSpPr>
          <p:cNvPr id="6" name="TextBox 5">
            <a:extLst>
              <a:ext uri="{FF2B5EF4-FFF2-40B4-BE49-F238E27FC236}">
                <a16:creationId xmlns:a16="http://schemas.microsoft.com/office/drawing/2014/main" id="{E8C375F1-7349-3092-C350-EB2F23221D55}"/>
              </a:ext>
            </a:extLst>
          </p:cNvPr>
          <p:cNvSpPr txBox="1"/>
          <p:nvPr/>
        </p:nvSpPr>
        <p:spPr>
          <a:xfrm>
            <a:off x="173852" y="904009"/>
            <a:ext cx="3520116" cy="1200329"/>
          </a:xfrm>
          <a:prstGeom prst="rect">
            <a:avLst/>
          </a:prstGeom>
          <a:noFill/>
        </p:spPr>
        <p:txBody>
          <a:bodyPr wrap="square" rtlCol="0">
            <a:spAutoFit/>
          </a:bodyPr>
          <a:lstStyle/>
          <a:p>
            <a:r>
              <a:rPr lang="en-US" sz="2400" dirty="0">
                <a:solidFill>
                  <a:schemeClr val="bg1"/>
                </a:solidFill>
              </a:rPr>
              <a:t>R&amp;P Onboarding Sessions </a:t>
            </a:r>
          </a:p>
          <a:p>
            <a:r>
              <a:rPr lang="en-US" sz="2400" dirty="0">
                <a:solidFill>
                  <a:schemeClr val="bg1"/>
                </a:solidFill>
              </a:rPr>
              <a:t>January 2025</a:t>
            </a:r>
          </a:p>
          <a:p>
            <a:r>
              <a:rPr lang="en-US" sz="2400" dirty="0">
                <a:solidFill>
                  <a:schemeClr val="bg1"/>
                </a:solidFill>
              </a:rPr>
              <a:t>Session 1 of 4</a:t>
            </a:r>
          </a:p>
        </p:txBody>
      </p:sp>
      <p:pic>
        <p:nvPicPr>
          <p:cNvPr id="1026" name="Picture 2" descr="A person wearing a scarf using a computer&#10;&#10;Description automatically generated with low confidence">
            <a:extLst>
              <a:ext uri="{FF2B5EF4-FFF2-40B4-BE49-F238E27FC236}">
                <a16:creationId xmlns:a16="http://schemas.microsoft.com/office/drawing/2014/main" id="{A7E617B1-0ECB-A36B-565C-6A626197FD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8263" y="83527"/>
            <a:ext cx="7893245" cy="527274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669996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1B474D73-94F3-4C13-B6B4-BFD5BEDB9FA1}"/>
              </a:ext>
            </a:extLst>
          </p:cNvPr>
          <p:cNvSpPr/>
          <p:nvPr/>
        </p:nvSpPr>
        <p:spPr>
          <a:xfrm>
            <a:off x="740842" y="2074171"/>
            <a:ext cx="10748506" cy="4176869"/>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solidFill>
                <a:schemeClr val="tx1"/>
              </a:solidFill>
            </a:endParaRPr>
          </a:p>
        </p:txBody>
      </p:sp>
      <p:sp>
        <p:nvSpPr>
          <p:cNvPr id="11" name="TextBox 10">
            <a:extLst>
              <a:ext uri="{FF2B5EF4-FFF2-40B4-BE49-F238E27FC236}">
                <a16:creationId xmlns:a16="http://schemas.microsoft.com/office/drawing/2014/main" id="{C89720BA-B21D-4DA2-A2AA-A89F58EBC414}"/>
              </a:ext>
            </a:extLst>
          </p:cNvPr>
          <p:cNvSpPr txBox="1"/>
          <p:nvPr/>
        </p:nvSpPr>
        <p:spPr>
          <a:xfrm>
            <a:off x="740842" y="2518614"/>
            <a:ext cx="6194153" cy="3416320"/>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dirty="0">
                <a:latin typeface="Open Sans"/>
                <a:ea typeface="Open Sans"/>
                <a:cs typeface="Calibri"/>
              </a:rPr>
              <a:t>A group of community members (volunteers) support a newly-arrived refugee household by helping your agency deliver certain R&amp;P core services. They commit to supporting the household for at least 90 days.</a:t>
            </a:r>
          </a:p>
          <a:p>
            <a:pPr marL="285750" indent="-285750">
              <a:buFont typeface="Arial" panose="020B0604020202020204" pitchFamily="34" charset="0"/>
              <a:buChar char="•"/>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dirty="0">
                <a:latin typeface="Open Sans"/>
                <a:ea typeface="Open Sans"/>
                <a:cs typeface="Open Sans"/>
              </a:rPr>
              <a:t>Your resettlement agency matches group with a newcomer family enrolled in the R&amp;P program</a:t>
            </a:r>
          </a:p>
          <a:p>
            <a:endParaRPr lang="en-US"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Community group commits to providing:</a:t>
            </a:r>
          </a:p>
          <a:p>
            <a:pPr marL="742950" lvl="1" indent="-285750">
              <a:buFont typeface="Courier New" panose="02070309020205020404" pitchFamily="49" charset="0"/>
              <a:buChar char="o"/>
            </a:pPr>
            <a:r>
              <a:rPr lang="en-US" dirty="0">
                <a:solidFill>
                  <a:schemeClr val="accent6">
                    <a:lumMod val="50000"/>
                  </a:schemeClr>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8+ R&amp;P Core Services</a:t>
            </a:r>
            <a:endParaRPr lang="en-US" dirty="0">
              <a:solidFill>
                <a:schemeClr val="accent6">
                  <a:lumMod val="75000"/>
                </a:schemeClr>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a:p>
            <a:pPr marL="742950" lvl="1" indent="-285750">
              <a:buFont typeface="Courier New" panose="02070309020205020404" pitchFamily="49" charset="0"/>
              <a:buChar char="o"/>
            </a:pPr>
            <a:r>
              <a:rPr lang="en-US" dirty="0">
                <a:latin typeface="Open Sans" panose="020B0606030504020204" pitchFamily="34" charset="0"/>
                <a:ea typeface="Open Sans" panose="020B0606030504020204" pitchFamily="34" charset="0"/>
                <a:cs typeface="Open Sans" panose="020B0606030504020204" pitchFamily="34" charset="0"/>
              </a:rPr>
              <a:t> In-kind and/or cash donations</a:t>
            </a:r>
          </a:p>
        </p:txBody>
      </p:sp>
      <p:sp>
        <p:nvSpPr>
          <p:cNvPr id="12" name="Rectangle: Rounded Corners 11">
            <a:extLst>
              <a:ext uri="{FF2B5EF4-FFF2-40B4-BE49-F238E27FC236}">
                <a16:creationId xmlns:a16="http://schemas.microsoft.com/office/drawing/2014/main" id="{987BB30D-70CF-429B-8CFF-D2D11BE594E9}"/>
              </a:ext>
            </a:extLst>
          </p:cNvPr>
          <p:cNvSpPr/>
          <p:nvPr/>
        </p:nvSpPr>
        <p:spPr>
          <a:xfrm>
            <a:off x="740842" y="1901377"/>
            <a:ext cx="10748506" cy="45205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What is it?</a:t>
            </a:r>
          </a:p>
        </p:txBody>
      </p:sp>
      <p:sp>
        <p:nvSpPr>
          <p:cNvPr id="13" name="Rectangle: Rounded Corners 12">
            <a:extLst>
              <a:ext uri="{FF2B5EF4-FFF2-40B4-BE49-F238E27FC236}">
                <a16:creationId xmlns:a16="http://schemas.microsoft.com/office/drawing/2014/main" id="{E4583C76-1C7D-485C-8709-F58E220CDBCD}"/>
              </a:ext>
            </a:extLst>
          </p:cNvPr>
          <p:cNvSpPr/>
          <p:nvPr/>
        </p:nvSpPr>
        <p:spPr>
          <a:xfrm>
            <a:off x="6732706" y="5480483"/>
            <a:ext cx="4521099" cy="74550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Circles of Care (Co-Sponsorship Program)</a:t>
            </a:r>
          </a:p>
          <a:p>
            <a:pPr algn="ctr"/>
            <a:r>
              <a:rPr lang="en-US" sz="16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Catholic Charities, Diocese of Springfield</a:t>
            </a:r>
          </a:p>
        </p:txBody>
      </p:sp>
      <p:pic>
        <p:nvPicPr>
          <p:cNvPr id="14" name="Picture 13" descr="A group of people sitting around a table with food on it&#10;&#10;Description automatically generated">
            <a:extLst>
              <a:ext uri="{FF2B5EF4-FFF2-40B4-BE49-F238E27FC236}">
                <a16:creationId xmlns:a16="http://schemas.microsoft.com/office/drawing/2014/main" id="{A30C85B0-A49F-4FB8-BE85-720F8C5AC4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18005" y="2513159"/>
            <a:ext cx="3810137" cy="2857603"/>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A28638F6-14FB-797F-377A-FCCDB2FFAAEE}"/>
              </a:ext>
            </a:extLst>
          </p:cNvPr>
          <p:cNvSpPr txBox="1"/>
          <p:nvPr/>
        </p:nvSpPr>
        <p:spPr>
          <a:xfrm>
            <a:off x="623935" y="420588"/>
            <a:ext cx="11462202"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Co-Sponsorship and R&amp;P Core Services</a:t>
            </a:r>
          </a:p>
        </p:txBody>
      </p:sp>
      <p:sp>
        <p:nvSpPr>
          <p:cNvPr id="6" name="Rectangle 5">
            <a:extLst>
              <a:ext uri="{FF2B5EF4-FFF2-40B4-BE49-F238E27FC236}">
                <a16:creationId xmlns:a16="http://schemas.microsoft.com/office/drawing/2014/main" id="{80AC39A9-A9C5-FDE4-1CA7-9AF06D5D95C4}"/>
              </a:ext>
            </a:extLst>
          </p:cNvPr>
          <p:cNvSpPr/>
          <p:nvPr/>
        </p:nvSpPr>
        <p:spPr>
          <a:xfrm>
            <a:off x="0" y="1234118"/>
            <a:ext cx="12192000" cy="283221"/>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45077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0B2A58-097C-7AEC-4889-289F3E0DDE96}"/>
              </a:ext>
            </a:extLst>
          </p:cNvPr>
          <p:cNvSpPr/>
          <p:nvPr/>
        </p:nvSpPr>
        <p:spPr>
          <a:xfrm>
            <a:off x="298938" y="1557990"/>
            <a:ext cx="11702562" cy="5101397"/>
          </a:xfrm>
          <a:prstGeom prst="rect">
            <a:avLst/>
          </a:prstGeom>
          <a:solidFill>
            <a:schemeClr val="bg1">
              <a:lumMod val="8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A63FDF6-C541-464D-74AA-4192688E5A39}"/>
              </a:ext>
            </a:extLst>
          </p:cNvPr>
          <p:cNvSpPr txBox="1"/>
          <p:nvPr/>
        </p:nvSpPr>
        <p:spPr>
          <a:xfrm>
            <a:off x="1008288" y="370667"/>
            <a:ext cx="11183712" cy="5847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Co-Sponsorship &amp; 15 R&amp;P Delegable Core Services</a:t>
            </a:r>
            <a:endParaRPr kumimoji="0" lang="en-US" sz="4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62435DC7-65B5-FEDD-9312-F21586430E3C}"/>
              </a:ext>
            </a:extLst>
          </p:cNvPr>
          <p:cNvSpPr/>
          <p:nvPr/>
        </p:nvSpPr>
        <p:spPr>
          <a:xfrm>
            <a:off x="-3310" y="1055640"/>
            <a:ext cx="12192000" cy="283221"/>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4377A3FA-0655-7B3E-A612-7932DEF171E2}"/>
              </a:ext>
            </a:extLst>
          </p:cNvPr>
          <p:cNvPicPr>
            <a:picLocks noChangeAspect="1"/>
          </p:cNvPicPr>
          <p:nvPr/>
        </p:nvPicPr>
        <p:blipFill>
          <a:blip r:embed="rId4"/>
          <a:stretch>
            <a:fillRect/>
          </a:stretch>
        </p:blipFill>
        <p:spPr>
          <a:xfrm>
            <a:off x="502896" y="2290834"/>
            <a:ext cx="3467659" cy="2329155"/>
          </a:xfrm>
          <a:prstGeom prst="rect">
            <a:avLst/>
          </a:prstGeom>
        </p:spPr>
      </p:pic>
      <p:sp>
        <p:nvSpPr>
          <p:cNvPr id="9" name="Rectangle: Rounded Corners 8">
            <a:extLst>
              <a:ext uri="{FF2B5EF4-FFF2-40B4-BE49-F238E27FC236}">
                <a16:creationId xmlns:a16="http://schemas.microsoft.com/office/drawing/2014/main" id="{F9C802CE-B344-D618-1908-D61342E8D45B}"/>
              </a:ext>
            </a:extLst>
          </p:cNvPr>
          <p:cNvSpPr/>
          <p:nvPr/>
        </p:nvSpPr>
        <p:spPr>
          <a:xfrm>
            <a:off x="460190" y="4718250"/>
            <a:ext cx="3553070" cy="753814"/>
          </a:xfrm>
          <a:prstGeom prst="roundRect">
            <a:avLst/>
          </a:prstGeom>
          <a:solidFill>
            <a:schemeClr val="accent1"/>
          </a:solidFill>
          <a:ln w="12700" cap="flat" cmpd="sng" algn="ctr">
            <a:solidFill>
              <a:srgbClr val="E7E6E6"/>
            </a:solid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419" sz="1400" b="1" i="1" u="none" strike="noStrike" kern="0" cap="none" spc="0" normalizeH="0" baseline="0" noProof="0" dirty="0">
                <a:ln>
                  <a:noFill/>
                </a:ln>
                <a:solidFill>
                  <a:schemeClr val="bg1"/>
                </a:solidFill>
                <a:effectLst/>
                <a:uLnTx/>
                <a:uFillTx/>
                <a:latin typeface="Open Sans"/>
                <a:ea typeface="Open Sans"/>
                <a:cs typeface="Open Sans"/>
              </a:rPr>
              <a:t>Community Sponsorship Initiative</a:t>
            </a:r>
            <a:endParaRPr lang="es-419" sz="1400" b="1" i="1" u="none" strike="noStrike" kern="0" cap="none" spc="0" normalizeH="0" baseline="0" noProof="0" dirty="0">
              <a:ln>
                <a:noFill/>
              </a:ln>
              <a:solidFill>
                <a:schemeClr val="bg1"/>
              </a:solidFill>
              <a:effectLst/>
              <a:uLnTx/>
              <a:uFillTx/>
              <a:latin typeface="Open Sans"/>
              <a:ea typeface="Open Sans"/>
              <a:cs typeface="Open San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s-419" sz="1400" b="1" i="1" u="none" strike="noStrike" kern="0" cap="none" spc="0" normalizeH="0" baseline="0" noProof="0" dirty="0">
                <a:ln>
                  <a:noFill/>
                </a:ln>
                <a:solidFill>
                  <a:schemeClr val="bg1"/>
                </a:solidFill>
                <a:effectLst/>
                <a:uLnTx/>
                <a:uFillTx/>
                <a:latin typeface="Open Sans"/>
                <a:ea typeface="Open Sans"/>
                <a:cs typeface="Open Sans"/>
              </a:rPr>
              <a:t>Catholic Charities of Boston</a:t>
            </a:r>
            <a:endParaRPr lang="es-419" sz="1400" b="1" i="1" u="none" strike="noStrike" kern="0" cap="none" spc="0" normalizeH="0" baseline="0" noProof="0" dirty="0">
              <a:ln>
                <a:noFill/>
              </a:ln>
              <a:solidFill>
                <a:schemeClr val="bg1"/>
              </a:solidFill>
              <a:effectLst/>
              <a:uLnTx/>
              <a:uFillTx/>
              <a:latin typeface="Open Sans"/>
              <a:ea typeface="Open Sans"/>
              <a:cs typeface="Open Sans"/>
            </a:endParaRPr>
          </a:p>
        </p:txBody>
      </p:sp>
      <p:sp>
        <p:nvSpPr>
          <p:cNvPr id="13" name="TextBox 12">
            <a:extLst>
              <a:ext uri="{FF2B5EF4-FFF2-40B4-BE49-F238E27FC236}">
                <a16:creationId xmlns:a16="http://schemas.microsoft.com/office/drawing/2014/main" id="{01606CFD-8909-5196-590D-C294F7C63A74}"/>
              </a:ext>
            </a:extLst>
          </p:cNvPr>
          <p:cNvSpPr txBox="1"/>
          <p:nvPr/>
        </p:nvSpPr>
        <p:spPr>
          <a:xfrm>
            <a:off x="3751726" y="1661581"/>
            <a:ext cx="5858045" cy="5101397"/>
          </a:xfrm>
          <a:prstGeom prst="rect">
            <a:avLst/>
          </a:prstGeom>
          <a:noFill/>
        </p:spPr>
        <p:txBody>
          <a:bodyPr wrap="square" lIns="91440" tIns="45720" rIns="91440" bIns="45720" rtlCol="0" anchor="t">
            <a:spAutoFit/>
          </a:bodyPr>
          <a:lstStyle/>
          <a:p>
            <a:pPr algn="ctr"/>
            <a:r>
              <a:rPr lang="en-US" b="1" i="1" dirty="0"/>
              <a:t>Pre-Arrival &amp; Arrival</a:t>
            </a:r>
          </a:p>
          <a:p>
            <a:pPr marL="742950" lvl="1" indent="-285750">
              <a:buFont typeface="Wingdings" panose="05000000000000000000" pitchFamily="2" charset="2"/>
              <a:buChar char="v"/>
            </a:pPr>
            <a:r>
              <a:rPr lang="en-US" sz="1600" dirty="0"/>
              <a:t>Assist in locating safe, sanitary and decent housing</a:t>
            </a:r>
          </a:p>
          <a:p>
            <a:pPr marL="742950" lvl="1" indent="-285750">
              <a:buFont typeface="Wingdings" panose="05000000000000000000" pitchFamily="2" charset="2"/>
              <a:buChar char="v"/>
            </a:pPr>
            <a:r>
              <a:rPr lang="en-US" sz="1600" dirty="0"/>
              <a:t>Set up housing with essential furnishings</a:t>
            </a:r>
          </a:p>
          <a:p>
            <a:pPr marL="742950" lvl="1" indent="-285750">
              <a:buFont typeface="Wingdings" panose="05000000000000000000" pitchFamily="2" charset="2"/>
              <a:buChar char="v"/>
            </a:pPr>
            <a:r>
              <a:rPr lang="en-US" sz="1600" dirty="0"/>
              <a:t>Stock the pantry with groceries/food assistance</a:t>
            </a:r>
          </a:p>
          <a:p>
            <a:pPr marL="742950" marR="0" lvl="1" indent="-285750">
              <a:lnSpc>
                <a:spcPct val="115000"/>
              </a:lnSpc>
              <a:spcBef>
                <a:spcPts val="0"/>
              </a:spcBef>
              <a:spcAft>
                <a:spcPts val="0"/>
              </a:spcAft>
              <a:buFont typeface="Wingdings" panose="05000000000000000000" pitchFamily="2" charset="2"/>
              <a:buChar char="v"/>
            </a:pPr>
            <a:r>
              <a:rPr lang="en-US" sz="1600" dirty="0"/>
              <a:t>Airport pickup with appropriate interpretation</a:t>
            </a:r>
          </a:p>
          <a:p>
            <a:pPr marL="742950" lvl="1" indent="-285750">
              <a:lnSpc>
                <a:spcPct val="115000"/>
              </a:lnSpc>
              <a:buFont typeface="Wingdings" panose="05000000000000000000" pitchFamily="2" charset="2"/>
              <a:buChar char="v"/>
            </a:pPr>
            <a:r>
              <a:rPr lang="en-US" sz="1600" dirty="0"/>
              <a:t>Provide culturally appropriate, ready to eat meal</a:t>
            </a:r>
            <a:endParaRPr lang="en-US" b="1" i="1" dirty="0"/>
          </a:p>
          <a:p>
            <a:pPr marL="0" marR="0" algn="ctr">
              <a:lnSpc>
                <a:spcPct val="115000"/>
              </a:lnSpc>
              <a:spcBef>
                <a:spcPts val="0"/>
              </a:spcBef>
              <a:spcAft>
                <a:spcPts val="0"/>
              </a:spcAft>
            </a:pPr>
            <a:r>
              <a:rPr lang="en-US" b="1" i="1" dirty="0"/>
              <a:t>Post Arrival </a:t>
            </a:r>
          </a:p>
          <a:p>
            <a:pPr marL="742950" lvl="1" indent="-285750">
              <a:lnSpc>
                <a:spcPct val="115000"/>
              </a:lnSpc>
              <a:buFont typeface="Wingdings" panose="05000000000000000000" pitchFamily="2" charset="2"/>
              <a:buChar char="v"/>
            </a:pPr>
            <a:r>
              <a:rPr lang="en-US" sz="1600" dirty="0"/>
              <a:t>Seasonably appropriate clothing (work, school, everyday)</a:t>
            </a:r>
          </a:p>
          <a:p>
            <a:pPr marL="742950" lvl="1" indent="-285750">
              <a:lnSpc>
                <a:spcPct val="115000"/>
              </a:lnSpc>
              <a:buFont typeface="Wingdings" panose="05000000000000000000" pitchFamily="2" charset="2"/>
              <a:buChar char="v"/>
            </a:pPr>
            <a:r>
              <a:rPr lang="en-US" sz="1600" dirty="0"/>
              <a:t>Transportation assistance </a:t>
            </a:r>
          </a:p>
          <a:p>
            <a:pPr marL="742950" lvl="1" indent="-285750">
              <a:lnSpc>
                <a:spcPct val="115000"/>
              </a:lnSpc>
              <a:buFont typeface="Wingdings" panose="05000000000000000000" pitchFamily="2" charset="2"/>
              <a:buChar char="v"/>
            </a:pPr>
            <a:r>
              <a:rPr lang="en-US" sz="1600" dirty="0"/>
              <a:t>Social security card application </a:t>
            </a:r>
          </a:p>
          <a:p>
            <a:pPr marL="742950" lvl="1" indent="-285750">
              <a:lnSpc>
                <a:spcPct val="115000"/>
              </a:lnSpc>
              <a:buFont typeface="Wingdings" panose="05000000000000000000" pitchFamily="2" charset="2"/>
              <a:buChar char="v"/>
            </a:pPr>
            <a:r>
              <a:rPr lang="en-US" sz="1600" dirty="0"/>
              <a:t>Public benefits: Cash Assistance, Medicaid, SNAP</a:t>
            </a:r>
          </a:p>
          <a:p>
            <a:pPr marL="742950" lvl="1" indent="-285750">
              <a:lnSpc>
                <a:spcPct val="115000"/>
              </a:lnSpc>
              <a:buFont typeface="Wingdings" panose="05000000000000000000" pitchFamily="2" charset="2"/>
              <a:buChar char="v"/>
            </a:pPr>
            <a:r>
              <a:rPr lang="en-US" sz="1600" dirty="0"/>
              <a:t>School enrollment</a:t>
            </a:r>
          </a:p>
          <a:p>
            <a:pPr marL="742950" lvl="1" indent="-285750">
              <a:lnSpc>
                <a:spcPct val="115000"/>
              </a:lnSpc>
              <a:buFont typeface="Wingdings" panose="05000000000000000000" pitchFamily="2" charset="2"/>
              <a:buChar char="v"/>
            </a:pPr>
            <a:r>
              <a:rPr lang="en-US" sz="1600" dirty="0"/>
              <a:t>Selective service registration (if applicable)</a:t>
            </a:r>
          </a:p>
          <a:p>
            <a:pPr marL="742950" lvl="1" indent="-285750">
              <a:lnSpc>
                <a:spcPct val="115000"/>
              </a:lnSpc>
              <a:buFont typeface="Wingdings" panose="05000000000000000000" pitchFamily="2" charset="2"/>
              <a:buChar char="v"/>
            </a:pPr>
            <a:r>
              <a:rPr lang="en-US" sz="1600" dirty="0"/>
              <a:t>ELL enrollment</a:t>
            </a:r>
          </a:p>
          <a:p>
            <a:pPr marL="742950" lvl="1" indent="-285750">
              <a:lnSpc>
                <a:spcPct val="115000"/>
              </a:lnSpc>
              <a:buFont typeface="Wingdings" panose="05000000000000000000" pitchFamily="2" charset="2"/>
              <a:buChar char="v"/>
            </a:pPr>
            <a:r>
              <a:rPr lang="en-US" sz="1600" dirty="0"/>
              <a:t>Health screenings/Immunizations </a:t>
            </a:r>
          </a:p>
          <a:p>
            <a:pPr marL="742950" lvl="1" indent="-285750">
              <a:lnSpc>
                <a:spcPct val="115000"/>
              </a:lnSpc>
              <a:buFont typeface="Wingdings" panose="05000000000000000000" pitchFamily="2" charset="2"/>
              <a:buChar char="v"/>
            </a:pPr>
            <a:r>
              <a:rPr lang="en-US" sz="1600" dirty="0"/>
              <a:t>Additional Public benefits: SSI, WIC (if applicable)</a:t>
            </a:r>
          </a:p>
          <a:p>
            <a:pPr marL="742950" lvl="1" indent="-285750">
              <a:lnSpc>
                <a:spcPct val="115000"/>
              </a:lnSpc>
              <a:buFont typeface="Wingdings" panose="05000000000000000000" pitchFamily="2" charset="2"/>
              <a:buChar char="v"/>
            </a:pPr>
            <a:r>
              <a:rPr lang="en-US" sz="1600" dirty="0"/>
              <a:t>Cultural Orientation Provision &amp; Assessment</a:t>
            </a:r>
          </a:p>
          <a:p>
            <a:endParaRPr lang="en-US" dirty="0"/>
          </a:p>
        </p:txBody>
      </p:sp>
      <p:sp>
        <p:nvSpPr>
          <p:cNvPr id="14" name="Speech Bubble: Rectangle with Corners Rounded 13">
            <a:extLst>
              <a:ext uri="{FF2B5EF4-FFF2-40B4-BE49-F238E27FC236}">
                <a16:creationId xmlns:a16="http://schemas.microsoft.com/office/drawing/2014/main" id="{0A30B2F2-30A6-247D-D7A0-0F6C33FC5C22}"/>
              </a:ext>
            </a:extLst>
          </p:cNvPr>
          <p:cNvSpPr/>
          <p:nvPr/>
        </p:nvSpPr>
        <p:spPr>
          <a:xfrm>
            <a:off x="9603831" y="1717407"/>
            <a:ext cx="1800609" cy="1856337"/>
          </a:xfrm>
          <a:prstGeom prst="wedgeRoundRectCallout">
            <a:avLst/>
          </a:prstGeom>
          <a:solidFill>
            <a:schemeClr val="accent1"/>
          </a:solidFill>
          <a:ln w="12700" cap="flat" cmpd="sng" algn="ctr">
            <a:solidFill>
              <a:srgbClr val="E7E6E6"/>
            </a:solidFill>
            <a:prstDash val="solid"/>
            <a:miter lim="800000"/>
          </a:ln>
          <a:effectLst/>
        </p:spPr>
        <p:txBody>
          <a:bodyPr lIns="91440" tIns="45720" rIns="91440" bIns="45720" rtlCol="0" anchor="ctr"/>
          <a:lstStyle/>
          <a:p>
            <a:pPr algn="ctr"/>
            <a:r>
              <a:rPr lang="en-US" sz="1200" b="1" kern="0" dirty="0">
                <a:solidFill>
                  <a:schemeClr val="bg1"/>
                </a:solidFill>
                <a:latin typeface="Open Sans"/>
                <a:ea typeface="Open Sans"/>
                <a:cs typeface="Open Sans"/>
              </a:rPr>
              <a:t>Groups can take full responsibility for </a:t>
            </a:r>
            <a:r>
              <a:rPr lang="en-US" sz="1200" b="1" u="sng" kern="0" dirty="0">
                <a:solidFill>
                  <a:schemeClr val="bg1"/>
                </a:solidFill>
                <a:latin typeface="Open Sans"/>
                <a:ea typeface="Open Sans"/>
                <a:cs typeface="Open Sans"/>
              </a:rPr>
              <a:t>or</a:t>
            </a:r>
            <a:r>
              <a:rPr lang="en-US" sz="1200" b="1" kern="0" dirty="0">
                <a:solidFill>
                  <a:schemeClr val="bg1"/>
                </a:solidFill>
                <a:latin typeface="Open Sans"/>
                <a:ea typeface="Open Sans"/>
                <a:cs typeface="Open Sans"/>
              </a:rPr>
              <a:t> actively help you to deliver any 8 of the 15 listed core services!</a:t>
            </a:r>
          </a:p>
          <a:p>
            <a:pPr algn="ctr"/>
            <a:endParaRPr lang="en-US" sz="1200" b="1" kern="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Rectangle: Rounded Corners 4">
            <a:extLst>
              <a:ext uri="{FF2B5EF4-FFF2-40B4-BE49-F238E27FC236}">
                <a16:creationId xmlns:a16="http://schemas.microsoft.com/office/drawing/2014/main" id="{34AE6299-332F-923E-AA3B-065BD0185CE3}"/>
              </a:ext>
            </a:extLst>
          </p:cNvPr>
          <p:cNvSpPr/>
          <p:nvPr/>
        </p:nvSpPr>
        <p:spPr>
          <a:xfrm>
            <a:off x="8888226" y="4214461"/>
            <a:ext cx="3107372" cy="1257022"/>
          </a:xfrm>
          <a:prstGeom prst="roundRect">
            <a:avLst/>
          </a:prstGeom>
          <a:solidFill>
            <a:schemeClr val="accent1"/>
          </a:solidFill>
          <a:ln w="12700" cap="flat" cmpd="sng" algn="ctr">
            <a:solidFill>
              <a:srgbClr val="E7E6E6"/>
            </a:solidFill>
            <a:prstDash val="solid"/>
            <a:miter lim="800000"/>
          </a:ln>
          <a:effectLst/>
        </p:spPr>
        <p:txBody>
          <a:bodyPr lIns="91440" tIns="45720" rIns="91440" bIns="45720" rtlCol="0" anchor="ctr"/>
          <a:lstStyle/>
          <a:p>
            <a:pPr algn="ctr">
              <a:defRPr/>
            </a:pPr>
            <a:endParaRPr lang="en-US" sz="1400" b="1" kern="0" dirty="0">
              <a:solidFill>
                <a:schemeClr val="bg1"/>
              </a:solidFill>
              <a:ea typeface="+mn-lt"/>
              <a:cs typeface="+mn-lt"/>
            </a:endParaRPr>
          </a:p>
          <a:p>
            <a:pPr algn="ctr">
              <a:defRPr/>
            </a:pPr>
            <a:r>
              <a:rPr lang="en-US" sz="1400" b="1" kern="0" dirty="0">
                <a:solidFill>
                  <a:schemeClr val="bg1"/>
                </a:solidFill>
                <a:ea typeface="+mn-lt"/>
                <a:cs typeface="+mn-lt"/>
              </a:rPr>
              <a:t>The signed co-sponsor agreement should be put in the R&amp;P case file within 30 calendar days of domestic arrival</a:t>
            </a:r>
            <a:endParaRPr lang="es-419" sz="1400" b="1" kern="0" dirty="0">
              <a:solidFill>
                <a:schemeClr val="bg1"/>
              </a:solidFill>
              <a:ea typeface="+mn-lt"/>
              <a:cs typeface="+mn-lt"/>
            </a:endParaRPr>
          </a:p>
          <a:p>
            <a:pPr algn="ctr">
              <a:defRPr/>
            </a:pPr>
            <a:endParaRPr lang="en-US" sz="1400" b="1" kern="0" dirty="0">
              <a:solidFill>
                <a:schemeClr val="bg1"/>
              </a:solidFill>
              <a:latin typeface="Calibri"/>
              <a:ea typeface="Calibri"/>
              <a:cs typeface="Calibri"/>
            </a:endParaRPr>
          </a:p>
        </p:txBody>
      </p:sp>
    </p:spTree>
    <p:custDataLst>
      <p:tags r:id="rId1"/>
    </p:custDataLst>
    <p:extLst>
      <p:ext uri="{BB962C8B-B14F-4D97-AF65-F5344CB8AC3E}">
        <p14:creationId xmlns:p14="http://schemas.microsoft.com/office/powerpoint/2010/main" val="13243116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63FDF6-C541-464D-74AA-4192688E5A39}"/>
              </a:ext>
            </a:extLst>
          </p:cNvPr>
          <p:cNvSpPr txBox="1"/>
          <p:nvPr/>
        </p:nvSpPr>
        <p:spPr>
          <a:xfrm>
            <a:off x="4334124" y="-283538"/>
            <a:ext cx="3512890" cy="1352193"/>
          </a:xfrm>
          <a:prstGeom prst="rect">
            <a:avLst/>
          </a:prstGeom>
          <a:noFill/>
        </p:spPr>
        <p:txBody>
          <a:bodyPr wrap="square" lIns="91440" tIns="45720" rIns="91440" bIns="45720" rtlCol="0" anchor="t">
            <a:spAutoFit/>
          </a:bodyPr>
          <a:lstStyle/>
          <a:p>
            <a:endParaRPr lang="en-US" sz="3600" b="1" dirty="0">
              <a:latin typeface="Open Sans"/>
              <a:ea typeface="Open Sans"/>
              <a:cs typeface="Open Sans"/>
            </a:endParaRPr>
          </a:p>
          <a:p>
            <a:r>
              <a:rPr lang="en-US" sz="4400" b="1" dirty="0">
                <a:latin typeface="Calibri"/>
                <a:ea typeface="Open Sans"/>
                <a:cs typeface="Open Sans"/>
              </a:rPr>
              <a:t>Case Scenario</a:t>
            </a:r>
          </a:p>
        </p:txBody>
      </p:sp>
      <p:sp>
        <p:nvSpPr>
          <p:cNvPr id="4" name="Rectangle 3">
            <a:extLst>
              <a:ext uri="{FF2B5EF4-FFF2-40B4-BE49-F238E27FC236}">
                <a16:creationId xmlns:a16="http://schemas.microsoft.com/office/drawing/2014/main" id="{62435DC7-65B5-FEDD-9312-F21586430E3C}"/>
              </a:ext>
            </a:extLst>
          </p:cNvPr>
          <p:cNvSpPr/>
          <p:nvPr/>
        </p:nvSpPr>
        <p:spPr>
          <a:xfrm>
            <a:off x="-26581" y="1152645"/>
            <a:ext cx="12192000" cy="283221"/>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7C22E2B-2941-837C-F2BD-C689EF91C22A}"/>
              </a:ext>
            </a:extLst>
          </p:cNvPr>
          <p:cNvSpPr/>
          <p:nvPr/>
        </p:nvSpPr>
        <p:spPr>
          <a:xfrm>
            <a:off x="228050" y="1595792"/>
            <a:ext cx="11655791" cy="92734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1"/>
            <a:r>
              <a:rPr lang="en-US" dirty="0">
                <a:solidFill>
                  <a:schemeClr val="tx1"/>
                </a:solidFill>
                <a:cs typeface="Calibri"/>
              </a:rPr>
              <a:t>After living in a refugee camp for 6 years, Andre and his family (a P2 refugee case of </a:t>
            </a:r>
            <a:r>
              <a:rPr lang="en-US" dirty="0">
                <a:solidFill>
                  <a:schemeClr val="accent1"/>
                </a:solidFill>
                <a:cs typeface="Calibri"/>
              </a:rPr>
              <a:t>5</a:t>
            </a:r>
            <a:r>
              <a:rPr lang="en-US" dirty="0">
                <a:solidFill>
                  <a:schemeClr val="tx1"/>
                </a:solidFill>
                <a:cs typeface="Calibri"/>
              </a:rPr>
              <a:t>) will be resettled to the United States. The family will arrive in Minneapolis, Minnesota in January 2025. </a:t>
            </a:r>
          </a:p>
        </p:txBody>
      </p:sp>
      <p:sp>
        <p:nvSpPr>
          <p:cNvPr id="6" name="Rectangle: Rounded Corners 5">
            <a:extLst>
              <a:ext uri="{FF2B5EF4-FFF2-40B4-BE49-F238E27FC236}">
                <a16:creationId xmlns:a16="http://schemas.microsoft.com/office/drawing/2014/main" id="{BAD3D451-6D31-BC87-5957-5176A95A81C6}"/>
              </a:ext>
            </a:extLst>
          </p:cNvPr>
          <p:cNvSpPr/>
          <p:nvPr/>
        </p:nvSpPr>
        <p:spPr>
          <a:xfrm>
            <a:off x="175150" y="2890352"/>
            <a:ext cx="2105472" cy="3863965"/>
          </a:xfrm>
          <a:prstGeom prst="round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u="sng" dirty="0">
                <a:solidFill>
                  <a:schemeClr val="bg1"/>
                </a:solidFill>
                <a:cs typeface="Calibri"/>
              </a:rPr>
              <a:t>ANDRE</a:t>
            </a:r>
          </a:p>
          <a:p>
            <a:pPr algn="ctr"/>
            <a:endParaRPr lang="en-US" sz="2400" b="1" u="sng" dirty="0">
              <a:solidFill>
                <a:schemeClr val="bg1"/>
              </a:solidFill>
              <a:cs typeface="Calibri"/>
            </a:endParaRPr>
          </a:p>
          <a:p>
            <a:pPr marL="342900" indent="-342900" algn="ctr">
              <a:buFont typeface="Arial" panose="020B0604020202020204" pitchFamily="34" charset="0"/>
              <a:buChar char="•"/>
            </a:pPr>
            <a:r>
              <a:rPr lang="en-US" sz="2000" dirty="0">
                <a:solidFill>
                  <a:schemeClr val="bg1"/>
                </a:solidFill>
                <a:cs typeface="Calibri"/>
              </a:rPr>
              <a:t>Knows English</a:t>
            </a:r>
          </a:p>
          <a:p>
            <a:pPr algn="ctr"/>
            <a:endParaRPr lang="en-US" sz="2000" dirty="0">
              <a:solidFill>
                <a:schemeClr val="bg1"/>
              </a:solidFill>
              <a:cs typeface="Calibri"/>
            </a:endParaRPr>
          </a:p>
          <a:p>
            <a:pPr marL="285750" indent="-285750" algn="ctr">
              <a:buFont typeface="Arial" panose="020B0604020202020204" pitchFamily="34" charset="0"/>
              <a:buChar char="•"/>
            </a:pPr>
            <a:r>
              <a:rPr lang="en-US" sz="2000" dirty="0">
                <a:solidFill>
                  <a:schemeClr val="bg1"/>
                </a:solidFill>
                <a:cs typeface="Calibri"/>
              </a:rPr>
              <a:t>College degree</a:t>
            </a:r>
          </a:p>
          <a:p>
            <a:pPr algn="ctr"/>
            <a:endParaRPr lang="en-US" sz="2000" dirty="0">
              <a:solidFill>
                <a:schemeClr val="bg1"/>
              </a:solidFill>
              <a:cs typeface="Calibri"/>
            </a:endParaRPr>
          </a:p>
          <a:p>
            <a:pPr marL="285750" indent="-285750" algn="ctr">
              <a:buFont typeface="Arial" panose="020B0604020202020204" pitchFamily="34" charset="0"/>
              <a:buChar char="•"/>
            </a:pPr>
            <a:r>
              <a:rPr lang="en-US" sz="2000" dirty="0">
                <a:solidFill>
                  <a:schemeClr val="bg1"/>
                </a:solidFill>
                <a:cs typeface="Calibri"/>
              </a:rPr>
              <a:t>Work experience as a medical assistant</a:t>
            </a:r>
          </a:p>
        </p:txBody>
      </p:sp>
      <p:sp>
        <p:nvSpPr>
          <p:cNvPr id="8" name="Rectangle: Rounded Corners 7">
            <a:extLst>
              <a:ext uri="{FF2B5EF4-FFF2-40B4-BE49-F238E27FC236}">
                <a16:creationId xmlns:a16="http://schemas.microsoft.com/office/drawing/2014/main" id="{CA008E30-44FB-D0A5-B5D5-030C4FF1E068}"/>
              </a:ext>
            </a:extLst>
          </p:cNvPr>
          <p:cNvSpPr/>
          <p:nvPr/>
        </p:nvSpPr>
        <p:spPr>
          <a:xfrm>
            <a:off x="2588867" y="2872488"/>
            <a:ext cx="2307068" cy="3863965"/>
          </a:xfrm>
          <a:prstGeom prst="round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u="sng" dirty="0">
                <a:solidFill>
                  <a:schemeClr val="bg1"/>
                </a:solidFill>
                <a:cs typeface="Calibri"/>
              </a:rPr>
              <a:t>MARY</a:t>
            </a:r>
          </a:p>
          <a:p>
            <a:pPr algn="ctr"/>
            <a:endParaRPr lang="en-US" dirty="0">
              <a:solidFill>
                <a:schemeClr val="bg1"/>
              </a:solidFill>
              <a:cs typeface="Calibri"/>
            </a:endParaRPr>
          </a:p>
          <a:p>
            <a:pPr marL="285750" indent="-285750" algn="ctr">
              <a:buFont typeface="Arial" panose="020B0604020202020204" pitchFamily="34" charset="0"/>
              <a:buChar char="•"/>
            </a:pPr>
            <a:r>
              <a:rPr lang="en-US" sz="2000" dirty="0">
                <a:solidFill>
                  <a:schemeClr val="bg1"/>
                </a:solidFill>
                <a:cs typeface="Calibri"/>
              </a:rPr>
              <a:t>No English</a:t>
            </a:r>
          </a:p>
          <a:p>
            <a:pPr algn="ctr"/>
            <a:endParaRPr lang="en-US" sz="2000" dirty="0">
              <a:solidFill>
                <a:schemeClr val="bg1"/>
              </a:solidFill>
              <a:cs typeface="Calibri"/>
            </a:endParaRPr>
          </a:p>
          <a:p>
            <a:pPr marL="285750" indent="-285750" algn="ctr">
              <a:buFont typeface="Arial" panose="020B0604020202020204" pitchFamily="34" charset="0"/>
              <a:buChar char="•"/>
            </a:pPr>
            <a:r>
              <a:rPr lang="en-US" sz="2000" dirty="0">
                <a:solidFill>
                  <a:schemeClr val="bg1"/>
                </a:solidFill>
                <a:cs typeface="Calibri"/>
              </a:rPr>
              <a:t>No education</a:t>
            </a:r>
          </a:p>
          <a:p>
            <a:pPr algn="ctr"/>
            <a:endParaRPr lang="en-US" sz="2000" dirty="0">
              <a:solidFill>
                <a:schemeClr val="bg1"/>
              </a:solidFill>
              <a:cs typeface="Calibri"/>
            </a:endParaRPr>
          </a:p>
          <a:p>
            <a:pPr marL="285750" indent="-285750" algn="ctr">
              <a:buFont typeface="Arial" panose="020B0604020202020204" pitchFamily="34" charset="0"/>
              <a:buChar char="•"/>
            </a:pPr>
            <a:r>
              <a:rPr lang="en-US" sz="2000" dirty="0">
                <a:solidFill>
                  <a:schemeClr val="bg1"/>
                </a:solidFill>
                <a:cs typeface="Calibri"/>
              </a:rPr>
              <a:t>Wants education for children</a:t>
            </a:r>
          </a:p>
          <a:p>
            <a:pPr algn="ctr"/>
            <a:endParaRPr lang="en-US" sz="2000" dirty="0">
              <a:solidFill>
                <a:schemeClr val="bg1"/>
              </a:solidFill>
              <a:cs typeface="Calibri"/>
            </a:endParaRPr>
          </a:p>
          <a:p>
            <a:pPr marL="285750" indent="-285750" algn="ctr">
              <a:buFont typeface="Arial" panose="020B0604020202020204" pitchFamily="34" charset="0"/>
              <a:buChar char="•"/>
            </a:pPr>
            <a:r>
              <a:rPr lang="en-US" sz="2000" dirty="0">
                <a:solidFill>
                  <a:schemeClr val="bg1"/>
                </a:solidFill>
                <a:cs typeface="Calibri"/>
              </a:rPr>
              <a:t>Wants to open a clothes shop</a:t>
            </a:r>
          </a:p>
        </p:txBody>
      </p:sp>
      <p:sp>
        <p:nvSpPr>
          <p:cNvPr id="9" name="Rectangle: Rounded Corners 8">
            <a:extLst>
              <a:ext uri="{FF2B5EF4-FFF2-40B4-BE49-F238E27FC236}">
                <a16:creationId xmlns:a16="http://schemas.microsoft.com/office/drawing/2014/main" id="{9DF31677-F415-0A04-C203-377D3587362D}"/>
              </a:ext>
            </a:extLst>
          </p:cNvPr>
          <p:cNvSpPr/>
          <p:nvPr/>
        </p:nvSpPr>
        <p:spPr>
          <a:xfrm>
            <a:off x="5204180" y="2890352"/>
            <a:ext cx="1975412" cy="3863964"/>
          </a:xfrm>
          <a:prstGeom prst="roundRect">
            <a:avLst/>
          </a:prstGeom>
          <a:solidFill>
            <a:schemeClr val="accent1">
              <a:lumMod val="7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u="sng" dirty="0">
                <a:solidFill>
                  <a:schemeClr val="bg1"/>
                </a:solidFill>
                <a:cs typeface="Calibri"/>
              </a:rPr>
              <a:t>JOSEPH</a:t>
            </a:r>
          </a:p>
          <a:p>
            <a:pPr algn="ctr"/>
            <a:endParaRPr lang="en-US" sz="2400" b="1" u="sng" dirty="0">
              <a:solidFill>
                <a:schemeClr val="bg1"/>
              </a:solidFill>
              <a:cs typeface="Calibri"/>
            </a:endParaRPr>
          </a:p>
          <a:p>
            <a:pPr marL="342900" indent="-342900" algn="ctr">
              <a:buFont typeface="Arial" panose="020B0604020202020204" pitchFamily="34" charset="0"/>
              <a:buChar char="•"/>
            </a:pPr>
            <a:r>
              <a:rPr lang="en-US" sz="2000" dirty="0">
                <a:solidFill>
                  <a:schemeClr val="bg1"/>
                </a:solidFill>
                <a:cs typeface="Calibri"/>
              </a:rPr>
              <a:t>19 years old</a:t>
            </a:r>
          </a:p>
          <a:p>
            <a:pPr algn="ctr"/>
            <a:endParaRPr lang="en-US" sz="2000" dirty="0">
              <a:solidFill>
                <a:schemeClr val="bg1"/>
              </a:solidFill>
              <a:cs typeface="Calibri"/>
            </a:endParaRPr>
          </a:p>
          <a:p>
            <a:pPr marL="342900" indent="-342900" algn="ctr">
              <a:buFont typeface="Arial" panose="020B0604020202020204" pitchFamily="34" charset="0"/>
              <a:buChar char="•"/>
            </a:pPr>
            <a:r>
              <a:rPr lang="en-US" sz="2000" dirty="0">
                <a:solidFill>
                  <a:schemeClr val="bg1"/>
                </a:solidFill>
                <a:cs typeface="Calibri"/>
              </a:rPr>
              <a:t>Excited to travel to America</a:t>
            </a:r>
          </a:p>
        </p:txBody>
      </p:sp>
      <p:sp>
        <p:nvSpPr>
          <p:cNvPr id="11" name="Rectangle: Rounded Corners 10">
            <a:extLst>
              <a:ext uri="{FF2B5EF4-FFF2-40B4-BE49-F238E27FC236}">
                <a16:creationId xmlns:a16="http://schemas.microsoft.com/office/drawing/2014/main" id="{7A937023-A6CA-0611-F4A6-54A683CC2437}"/>
              </a:ext>
            </a:extLst>
          </p:cNvPr>
          <p:cNvSpPr/>
          <p:nvPr/>
        </p:nvSpPr>
        <p:spPr>
          <a:xfrm>
            <a:off x="7494057" y="2890352"/>
            <a:ext cx="1891517" cy="3863964"/>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u="sng" dirty="0">
                <a:solidFill>
                  <a:schemeClr val="bg1"/>
                </a:solidFill>
                <a:cs typeface="Calibri"/>
              </a:rPr>
              <a:t>PIERRE</a:t>
            </a:r>
          </a:p>
          <a:p>
            <a:pPr algn="ctr"/>
            <a:endParaRPr lang="en-US" sz="2400" b="1" u="sng" dirty="0">
              <a:solidFill>
                <a:schemeClr val="bg1"/>
              </a:solidFill>
              <a:cs typeface="Calibri"/>
            </a:endParaRPr>
          </a:p>
          <a:p>
            <a:pPr marL="342900" indent="-342900" algn="ctr">
              <a:buFont typeface="Arial" panose="020B0604020202020204" pitchFamily="34" charset="0"/>
              <a:buChar char="•"/>
            </a:pPr>
            <a:r>
              <a:rPr lang="en-US" sz="2000" dirty="0">
                <a:solidFill>
                  <a:schemeClr val="bg1"/>
                </a:solidFill>
                <a:cs typeface="Calibri"/>
              </a:rPr>
              <a:t>7 years old</a:t>
            </a:r>
          </a:p>
          <a:p>
            <a:pPr algn="ctr"/>
            <a:endParaRPr lang="en-US" sz="2000" dirty="0">
              <a:solidFill>
                <a:schemeClr val="bg1"/>
              </a:solidFill>
              <a:cs typeface="Calibri"/>
            </a:endParaRPr>
          </a:p>
          <a:p>
            <a:pPr marL="342900" indent="-342900" algn="ctr">
              <a:buFont typeface="Arial" panose="020B0604020202020204" pitchFamily="34" charset="0"/>
              <a:buChar char="•"/>
            </a:pPr>
            <a:r>
              <a:rPr lang="en-US" sz="2000" dirty="0">
                <a:solidFill>
                  <a:schemeClr val="bg1"/>
                </a:solidFill>
                <a:cs typeface="Calibri"/>
              </a:rPr>
              <a:t>Excited to go to school in America</a:t>
            </a:r>
          </a:p>
        </p:txBody>
      </p:sp>
      <p:sp>
        <p:nvSpPr>
          <p:cNvPr id="13" name="Rectangle: Rounded Corners 12">
            <a:extLst>
              <a:ext uri="{FF2B5EF4-FFF2-40B4-BE49-F238E27FC236}">
                <a16:creationId xmlns:a16="http://schemas.microsoft.com/office/drawing/2014/main" id="{5BF748A6-97CB-5B33-9213-6D1B8B67CEA6}"/>
              </a:ext>
            </a:extLst>
          </p:cNvPr>
          <p:cNvSpPr/>
          <p:nvPr/>
        </p:nvSpPr>
        <p:spPr>
          <a:xfrm>
            <a:off x="9700039" y="2918974"/>
            <a:ext cx="2183802" cy="3835343"/>
          </a:xfrm>
          <a:prstGeom prst="roundRect">
            <a:avLst/>
          </a:prstGeom>
          <a:solidFill>
            <a:schemeClr val="accent4">
              <a:lumMod val="75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u="sng" dirty="0">
                <a:solidFill>
                  <a:schemeClr val="bg1"/>
                </a:solidFill>
                <a:cs typeface="Calibri"/>
              </a:rPr>
              <a:t>HELENE</a:t>
            </a:r>
          </a:p>
          <a:p>
            <a:pPr algn="ctr"/>
            <a:endParaRPr lang="en-US" sz="2400" b="1" u="sng" dirty="0">
              <a:solidFill>
                <a:schemeClr val="bg1"/>
              </a:solidFill>
              <a:cs typeface="Calibri"/>
            </a:endParaRPr>
          </a:p>
          <a:p>
            <a:pPr marL="342900" indent="-342900" algn="ctr">
              <a:buFont typeface="Arial" panose="020B0604020202020204" pitchFamily="34" charset="0"/>
              <a:buChar char="•"/>
            </a:pPr>
            <a:r>
              <a:rPr lang="en-US" sz="2000" dirty="0">
                <a:solidFill>
                  <a:schemeClr val="bg1"/>
                </a:solidFill>
                <a:cs typeface="Calibri"/>
              </a:rPr>
              <a:t>66 years old</a:t>
            </a:r>
          </a:p>
          <a:p>
            <a:pPr algn="ctr"/>
            <a:endParaRPr lang="en-US" sz="2000" dirty="0">
              <a:solidFill>
                <a:schemeClr val="bg1"/>
              </a:solidFill>
              <a:cs typeface="Calibri"/>
            </a:endParaRPr>
          </a:p>
          <a:p>
            <a:pPr marL="342900" indent="-342900" algn="ctr">
              <a:buFont typeface="Arial" panose="020B0604020202020204" pitchFamily="34" charset="0"/>
              <a:buChar char="•"/>
            </a:pPr>
            <a:r>
              <a:rPr lang="en-US" sz="2000" dirty="0">
                <a:solidFill>
                  <a:schemeClr val="bg1"/>
                </a:solidFill>
                <a:cs typeface="Calibri"/>
              </a:rPr>
              <a:t>Hypertension</a:t>
            </a:r>
          </a:p>
          <a:p>
            <a:pPr algn="ctr"/>
            <a:endParaRPr lang="en-US" sz="2000" dirty="0">
              <a:solidFill>
                <a:schemeClr val="bg1"/>
              </a:solidFill>
              <a:cs typeface="Calibri"/>
            </a:endParaRPr>
          </a:p>
          <a:p>
            <a:pPr marL="342900" indent="-342900" algn="ctr">
              <a:buFont typeface="Arial" panose="020B0604020202020204" pitchFamily="34" charset="0"/>
              <a:buChar char="•"/>
            </a:pPr>
            <a:r>
              <a:rPr lang="en-US" sz="2000" dirty="0">
                <a:solidFill>
                  <a:schemeClr val="bg1"/>
                </a:solidFill>
                <a:cs typeface="Calibri"/>
              </a:rPr>
              <a:t>Limited mobility</a:t>
            </a:r>
          </a:p>
        </p:txBody>
      </p:sp>
    </p:spTree>
    <p:custDataLst>
      <p:tags r:id="rId1"/>
    </p:custDataLst>
    <p:extLst>
      <p:ext uri="{BB962C8B-B14F-4D97-AF65-F5344CB8AC3E}">
        <p14:creationId xmlns:p14="http://schemas.microsoft.com/office/powerpoint/2010/main" val="3407009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020003-52CE-8754-D482-4D4DBCA71BC9}"/>
              </a:ext>
            </a:extLst>
          </p:cNvPr>
          <p:cNvSpPr txBox="1"/>
          <p:nvPr/>
        </p:nvSpPr>
        <p:spPr>
          <a:xfrm>
            <a:off x="3284689" y="2969492"/>
            <a:ext cx="5633227" cy="923330"/>
          </a:xfrm>
          <a:prstGeom prst="rect">
            <a:avLst/>
          </a:prstGeom>
          <a:noFill/>
        </p:spPr>
        <p:txBody>
          <a:bodyPr wrap="square" lIns="91440" tIns="45720" rIns="91440" bIns="45720" rtlCol="0" anchor="t">
            <a:spAutoFit/>
          </a:bodyPr>
          <a:lstStyle/>
          <a:p>
            <a:r>
              <a:rPr lang="en-US" sz="5400" dirty="0">
                <a:solidFill>
                  <a:schemeClr val="bg1"/>
                </a:solidFill>
                <a:cs typeface="Calibri"/>
              </a:rPr>
              <a:t>Pre-Arrival Services</a:t>
            </a:r>
          </a:p>
        </p:txBody>
      </p:sp>
    </p:spTree>
    <p:extLst>
      <p:ext uri="{BB962C8B-B14F-4D97-AF65-F5344CB8AC3E}">
        <p14:creationId xmlns:p14="http://schemas.microsoft.com/office/powerpoint/2010/main" val="24421232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63FDF6-C541-464D-74AA-4192688E5A39}"/>
              </a:ext>
            </a:extLst>
          </p:cNvPr>
          <p:cNvSpPr txBox="1"/>
          <p:nvPr/>
        </p:nvSpPr>
        <p:spPr>
          <a:xfrm>
            <a:off x="3142278" y="-338651"/>
            <a:ext cx="5572539" cy="1323439"/>
          </a:xfrm>
          <a:prstGeom prst="rect">
            <a:avLst/>
          </a:prstGeom>
          <a:noFill/>
        </p:spPr>
        <p:txBody>
          <a:bodyPr wrap="square" lIns="91440" tIns="45720" rIns="91440" bIns="45720" rtlCol="0" anchor="t">
            <a:spAutoFit/>
          </a:bodyPr>
          <a:lstStyle/>
          <a:p>
            <a:endParaRPr lang="en-US" sz="3600" b="1" dirty="0">
              <a:latin typeface="Open Sans"/>
              <a:ea typeface="Open Sans"/>
              <a:cs typeface="Open Sans"/>
            </a:endParaRPr>
          </a:p>
          <a:p>
            <a:r>
              <a:rPr lang="en-US" sz="4400" b="1" dirty="0">
                <a:latin typeface="Calibri"/>
                <a:ea typeface="Open Sans"/>
                <a:cs typeface="Open Sans"/>
              </a:rPr>
              <a:t>Home Safety Checklist</a:t>
            </a:r>
          </a:p>
        </p:txBody>
      </p:sp>
      <p:sp>
        <p:nvSpPr>
          <p:cNvPr id="4" name="Rectangle 3">
            <a:extLst>
              <a:ext uri="{FF2B5EF4-FFF2-40B4-BE49-F238E27FC236}">
                <a16:creationId xmlns:a16="http://schemas.microsoft.com/office/drawing/2014/main" id="{62435DC7-65B5-FEDD-9312-F21586430E3C}"/>
              </a:ext>
            </a:extLst>
          </p:cNvPr>
          <p:cNvSpPr/>
          <p:nvPr/>
        </p:nvSpPr>
        <p:spPr>
          <a:xfrm>
            <a:off x="-55889" y="986568"/>
            <a:ext cx="12192000" cy="283221"/>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8F115B9D-41EE-18DE-BBE7-D3CE0A477B5D}"/>
              </a:ext>
            </a:extLst>
          </p:cNvPr>
          <p:cNvSpPr txBox="1"/>
          <p:nvPr/>
        </p:nvSpPr>
        <p:spPr>
          <a:xfrm>
            <a:off x="1057831" y="2615483"/>
            <a:ext cx="10307190" cy="37753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ts val="400"/>
              </a:spcBef>
              <a:spcAft>
                <a:spcPts val="400"/>
              </a:spcAft>
              <a:buFont typeface="Arial"/>
              <a:buChar char="•"/>
            </a:pPr>
            <a:r>
              <a:rPr lang="en-US" b="1" dirty="0">
                <a:cs typeface="Calibri" panose="020F0502020204030204"/>
              </a:rPr>
              <a:t>Accessibility:</a:t>
            </a:r>
            <a:r>
              <a:rPr lang="en-US" dirty="0">
                <a:cs typeface="Calibri" panose="020F0502020204030204"/>
              </a:rPr>
              <a:t> housing must accommodate Helene's mobility challenges. The housing coordinator found an Airbnb with a wheelchair ramp to the door and a ground floor bedroom.</a:t>
            </a:r>
            <a:endParaRPr lang="en-US" dirty="0"/>
          </a:p>
          <a:p>
            <a:pPr marL="285750" indent="-285750">
              <a:spcBef>
                <a:spcPts val="400"/>
              </a:spcBef>
              <a:spcAft>
                <a:spcPts val="400"/>
              </a:spcAft>
              <a:buFont typeface="Arial"/>
              <a:buChar char="•"/>
            </a:pPr>
            <a:r>
              <a:rPr lang="en-US" b="1" dirty="0">
                <a:cs typeface="Calibri" panose="020F0502020204030204"/>
              </a:rPr>
              <a:t>Adequate Space:</a:t>
            </a:r>
            <a:r>
              <a:rPr lang="en-US" dirty="0">
                <a:cs typeface="Calibri" panose="020F0502020204030204"/>
              </a:rPr>
              <a:t> the case manager understands local housing authority policies and family makeup and ensures there are sufficient bedrooms</a:t>
            </a:r>
            <a:endParaRPr lang="en-US" dirty="0">
              <a:ea typeface="Calibri" panose="020F0502020204030204"/>
              <a:cs typeface="Calibri" panose="020F0502020204030204"/>
            </a:endParaRPr>
          </a:p>
          <a:p>
            <a:pPr marL="285750" indent="-285750">
              <a:spcBef>
                <a:spcPts val="400"/>
              </a:spcBef>
              <a:spcAft>
                <a:spcPts val="400"/>
              </a:spcAft>
              <a:buFont typeface="Arial"/>
              <a:buChar char="•"/>
            </a:pPr>
            <a:r>
              <a:rPr lang="en-US" b="1" dirty="0">
                <a:cs typeface="Calibri" panose="020F0502020204030204"/>
              </a:rPr>
              <a:t>Safety, Functionality, and No Visible Health Hazards: </a:t>
            </a:r>
            <a:r>
              <a:rPr lang="en-US" dirty="0">
                <a:cs typeface="Calibri" panose="020F0502020204030204"/>
              </a:rPr>
              <a:t>the case manager answers "No" for several Checklist items (there is no smoke detector upstairs, and one bathroom faucet isn’t working) </a:t>
            </a:r>
            <a:r>
              <a:rPr lang="en-US" b="1" u="sng" dirty="0">
                <a:cs typeface="Calibri" panose="020F0502020204030204"/>
              </a:rPr>
              <a:t>and creates a plan to address right away</a:t>
            </a:r>
            <a:r>
              <a:rPr lang="en-US" dirty="0">
                <a:cs typeface="Calibri" panose="020F0502020204030204"/>
              </a:rPr>
              <a:t> (also noted on the Home Safety Checklist)</a:t>
            </a:r>
            <a:endParaRPr lang="en-US" dirty="0">
              <a:ea typeface="Calibri" panose="020F0502020204030204"/>
              <a:cs typeface="Calibri" panose="020F0502020204030204"/>
            </a:endParaRPr>
          </a:p>
          <a:p>
            <a:pPr marL="285750" indent="-285750">
              <a:spcBef>
                <a:spcPts val="400"/>
              </a:spcBef>
              <a:spcAft>
                <a:spcPts val="400"/>
              </a:spcAft>
              <a:buFont typeface="Arial"/>
              <a:buChar char="•"/>
            </a:pPr>
            <a:r>
              <a:rPr lang="en-US" b="1" dirty="0">
                <a:cs typeface="Calibri" panose="020F0502020204030204"/>
              </a:rPr>
              <a:t>Affordability</a:t>
            </a:r>
            <a:r>
              <a:rPr lang="en-US" b="1" dirty="0">
                <a:ea typeface="Calibri"/>
                <a:cs typeface="Calibri" panose="020F0502020204030204"/>
              </a:rPr>
              <a:t>:</a:t>
            </a:r>
            <a:r>
              <a:rPr lang="en-US" dirty="0">
                <a:ea typeface="Calibri"/>
                <a:cs typeface="Calibri" panose="020F0502020204030204"/>
              </a:rPr>
              <a:t> Since this is temporary housing, affordability is not a main consideration. For permanent housing, the case manager considers local job placement options and potential monthly earnings of all employable adults, to ensure housing payments will leave enough money for other expenses</a:t>
            </a:r>
          </a:p>
          <a:p>
            <a:pPr marL="742950" lvl="1" indent="-285750">
              <a:buFont typeface="Arial"/>
              <a:buChar char="•"/>
            </a:pPr>
            <a:endParaRPr lang="en-US" dirty="0">
              <a:ea typeface="Calibri"/>
              <a:cs typeface="Calibri" panose="020F0502020204030204"/>
            </a:endParaRPr>
          </a:p>
        </p:txBody>
      </p:sp>
      <p:sp>
        <p:nvSpPr>
          <p:cNvPr id="6" name="Flowchart: Alternate Process 5">
            <a:extLst>
              <a:ext uri="{FF2B5EF4-FFF2-40B4-BE49-F238E27FC236}">
                <a16:creationId xmlns:a16="http://schemas.microsoft.com/office/drawing/2014/main" id="{01CAB13C-90C4-B685-B8B9-2311FAECAEE2}"/>
              </a:ext>
            </a:extLst>
          </p:cNvPr>
          <p:cNvSpPr/>
          <p:nvPr/>
        </p:nvSpPr>
        <p:spPr>
          <a:xfrm>
            <a:off x="8295901" y="5775000"/>
            <a:ext cx="3872387" cy="1059288"/>
          </a:xfrm>
          <a:prstGeom prst="flowChartAlternateProcess">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solidFill>
                  <a:srgbClr val="000000"/>
                </a:solidFill>
                <a:cs typeface="Calibri"/>
              </a:rPr>
              <a:t>Resources:</a:t>
            </a:r>
            <a:endParaRPr lang="en-US" dirty="0">
              <a:solidFill>
                <a:srgbClr val="000000"/>
              </a:solidFill>
              <a:cs typeface="Calibri"/>
            </a:endParaRPr>
          </a:p>
          <a:p>
            <a:pPr marL="342900" indent="-342900">
              <a:buFont typeface="Arial"/>
              <a:buChar char="•"/>
            </a:pPr>
            <a:r>
              <a:rPr lang="en-US" sz="2000" dirty="0">
                <a:solidFill>
                  <a:srgbClr val="000000"/>
                </a:solidFill>
                <a:cs typeface="Calibri" panose="020F0502020204030204"/>
                <a:hlinkClick r:id="rId4">
                  <a:extLst>
                    <a:ext uri="{A12FA001-AC4F-418D-AE19-62706E023703}">
                      <ahyp:hlinkClr xmlns:ahyp="http://schemas.microsoft.com/office/drawing/2018/hyperlinkcolor" val="tx"/>
                    </a:ext>
                  </a:extLst>
                </a:hlinkClick>
              </a:rPr>
              <a:t>RF21: Home Safety Checklist</a:t>
            </a:r>
          </a:p>
          <a:p>
            <a:pPr marL="342900" indent="-342900">
              <a:buFont typeface="Arial"/>
              <a:buChar char="•"/>
            </a:pPr>
            <a:endParaRPr lang="en-US" sz="2000" i="1" dirty="0">
              <a:solidFill>
                <a:srgbClr val="000000"/>
              </a:solidFill>
              <a:cs typeface="Calibri" panose="020F0502020204030204"/>
            </a:endParaRPr>
          </a:p>
        </p:txBody>
      </p:sp>
      <p:sp>
        <p:nvSpPr>
          <p:cNvPr id="7" name="Rectangle 6">
            <a:extLst>
              <a:ext uri="{FF2B5EF4-FFF2-40B4-BE49-F238E27FC236}">
                <a16:creationId xmlns:a16="http://schemas.microsoft.com/office/drawing/2014/main" id="{7CE7A6A7-D95F-BB16-B636-BA63CC6DFD11}"/>
              </a:ext>
            </a:extLst>
          </p:cNvPr>
          <p:cNvSpPr/>
          <p:nvPr/>
        </p:nvSpPr>
        <p:spPr>
          <a:xfrm>
            <a:off x="1055943" y="1490593"/>
            <a:ext cx="10065897" cy="976616"/>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1"/>
            <a:r>
              <a:rPr lang="en-US" dirty="0">
                <a:solidFill>
                  <a:schemeClr val="bg1"/>
                </a:solidFill>
                <a:ea typeface="Calibri"/>
                <a:cs typeface="Calibri"/>
              </a:rPr>
              <a:t>Several days before the family's arrival, the case manager completes the Home Safety Checklist for the temporary housing for the family. As part of the checklist, the case manager considers:</a:t>
            </a:r>
            <a:endParaRPr lang="en-US" dirty="0">
              <a:solidFill>
                <a:schemeClr val="bg1"/>
              </a:solidFill>
            </a:endParaRPr>
          </a:p>
        </p:txBody>
      </p:sp>
    </p:spTree>
    <p:custDataLst>
      <p:tags r:id="rId1"/>
    </p:custDataLst>
    <p:extLst>
      <p:ext uri="{BB962C8B-B14F-4D97-AF65-F5344CB8AC3E}">
        <p14:creationId xmlns:p14="http://schemas.microsoft.com/office/powerpoint/2010/main" val="1687109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63FDF6-C541-464D-74AA-4192688E5A39}"/>
              </a:ext>
            </a:extLst>
          </p:cNvPr>
          <p:cNvSpPr txBox="1"/>
          <p:nvPr/>
        </p:nvSpPr>
        <p:spPr>
          <a:xfrm>
            <a:off x="770484" y="434195"/>
            <a:ext cx="10662343" cy="1384995"/>
          </a:xfrm>
          <a:prstGeom prst="rect">
            <a:avLst/>
          </a:prstGeom>
          <a:noFill/>
        </p:spPr>
        <p:txBody>
          <a:bodyPr wrap="square" lIns="91440" tIns="45720" rIns="91440" bIns="45720" rtlCol="0" anchor="t">
            <a:spAutoFit/>
          </a:bodyPr>
          <a:lstStyle/>
          <a:p>
            <a:r>
              <a:rPr lang="en-US" sz="4000" b="1" dirty="0">
                <a:latin typeface="Calibri"/>
                <a:ea typeface="Open Sans"/>
                <a:cs typeface="Open Sans"/>
              </a:rPr>
              <a:t>Material Needs Support &amp; Home Supply Checklist</a:t>
            </a:r>
          </a:p>
          <a:p>
            <a:endParaRPr lang="en-US" sz="4400" b="1" dirty="0">
              <a:latin typeface="Open Sans"/>
              <a:ea typeface="Open Sans"/>
              <a:cs typeface="Open Sans"/>
            </a:endParaRPr>
          </a:p>
        </p:txBody>
      </p:sp>
      <p:sp>
        <p:nvSpPr>
          <p:cNvPr id="4" name="Rectangle 3">
            <a:extLst>
              <a:ext uri="{FF2B5EF4-FFF2-40B4-BE49-F238E27FC236}">
                <a16:creationId xmlns:a16="http://schemas.microsoft.com/office/drawing/2014/main" id="{62435DC7-65B5-FEDD-9312-F21586430E3C}"/>
              </a:ext>
            </a:extLst>
          </p:cNvPr>
          <p:cNvSpPr/>
          <p:nvPr/>
        </p:nvSpPr>
        <p:spPr>
          <a:xfrm>
            <a:off x="0" y="1284870"/>
            <a:ext cx="12192000" cy="283221"/>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lowchart: Alternate Process 5">
            <a:extLst>
              <a:ext uri="{FF2B5EF4-FFF2-40B4-BE49-F238E27FC236}">
                <a16:creationId xmlns:a16="http://schemas.microsoft.com/office/drawing/2014/main" id="{790BB8A5-FFFD-1C53-8524-7DE3EBC3FF3C}"/>
              </a:ext>
            </a:extLst>
          </p:cNvPr>
          <p:cNvSpPr/>
          <p:nvPr/>
        </p:nvSpPr>
        <p:spPr>
          <a:xfrm>
            <a:off x="9446386" y="4681776"/>
            <a:ext cx="2645699" cy="1908984"/>
          </a:xfrm>
          <a:prstGeom prst="flowChartAlternateProcess">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solidFill>
                  <a:srgbClr val="000000"/>
                </a:solidFill>
                <a:cs typeface="Calibri"/>
              </a:rPr>
              <a:t>Resources:</a:t>
            </a:r>
          </a:p>
          <a:p>
            <a:pPr marL="342900" indent="-342900">
              <a:buFont typeface="Arial"/>
              <a:buChar char="•"/>
            </a:pPr>
            <a:r>
              <a:rPr lang="en-US" sz="2000" dirty="0">
                <a:solidFill>
                  <a:srgbClr val="000000"/>
                </a:solidFill>
                <a:ea typeface="+mn-lt"/>
                <a:cs typeface="+mn-lt"/>
                <a:hlinkClick r:id="rId4">
                  <a:extLst>
                    <a:ext uri="{A12FA001-AC4F-418D-AE19-62706E023703}">
                      <ahyp:hlinkClr xmlns:ahyp="http://schemas.microsoft.com/office/drawing/2018/hyperlinkcolor" val="tx"/>
                    </a:ext>
                  </a:extLst>
                </a:hlinkClick>
              </a:rPr>
              <a:t>RF22 - Housing Supply Checklist</a:t>
            </a:r>
            <a:endParaRPr lang="en-US" sz="2000" dirty="0">
              <a:solidFill>
                <a:srgbClr val="000000"/>
              </a:solidFill>
              <a:cs typeface="Calibri"/>
              <a:hlinkClick r:id="rId4">
                <a:extLst>
                  <a:ext uri="{A12FA001-AC4F-418D-AE19-62706E023703}">
                    <ahyp:hlinkClr xmlns:ahyp="http://schemas.microsoft.com/office/drawing/2018/hyperlinkcolor" val="tx"/>
                  </a:ext>
                </a:extLst>
              </a:hlinkClick>
            </a:endParaRPr>
          </a:p>
          <a:p>
            <a:pPr marL="342900" indent="-342900">
              <a:buFont typeface="Arial"/>
              <a:buChar char="•"/>
            </a:pPr>
            <a:endParaRPr lang="en-US" sz="2000" i="1" dirty="0">
              <a:solidFill>
                <a:srgbClr val="000000"/>
              </a:solidFill>
              <a:cs typeface="Calibri" panose="020F0502020204030204"/>
            </a:endParaRPr>
          </a:p>
        </p:txBody>
      </p:sp>
      <p:sp>
        <p:nvSpPr>
          <p:cNvPr id="7" name="Rectangle 6">
            <a:extLst>
              <a:ext uri="{FF2B5EF4-FFF2-40B4-BE49-F238E27FC236}">
                <a16:creationId xmlns:a16="http://schemas.microsoft.com/office/drawing/2014/main" id="{81549F55-EDC9-D661-1670-951B24D542D1}"/>
              </a:ext>
            </a:extLst>
          </p:cNvPr>
          <p:cNvSpPr/>
          <p:nvPr/>
        </p:nvSpPr>
        <p:spPr>
          <a:xfrm>
            <a:off x="423027" y="1716140"/>
            <a:ext cx="8706322" cy="134105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1"/>
            <a:r>
              <a:rPr lang="en-US" dirty="0">
                <a:solidFill>
                  <a:schemeClr val="bg1"/>
                </a:solidFill>
                <a:cs typeface="Calibri"/>
              </a:rPr>
              <a:t>Before family's arrival, the case manager works with volunteers to gather all furniture and household items on the Home Supply Checklist. The case manager notes on form which items were purchased using R&amp;P funds and which were donated (estimating value using the Goodwill Donation Value Guide)</a:t>
            </a:r>
            <a:endParaRPr lang="en-US" dirty="0">
              <a:solidFill>
                <a:schemeClr val="bg1"/>
              </a:solidFill>
            </a:endParaRPr>
          </a:p>
        </p:txBody>
      </p:sp>
      <p:sp>
        <p:nvSpPr>
          <p:cNvPr id="9" name="Rectangle 8">
            <a:extLst>
              <a:ext uri="{FF2B5EF4-FFF2-40B4-BE49-F238E27FC236}">
                <a16:creationId xmlns:a16="http://schemas.microsoft.com/office/drawing/2014/main" id="{44872EF2-FBF4-6E7F-6CD0-44051CD58B75}"/>
              </a:ext>
            </a:extLst>
          </p:cNvPr>
          <p:cNvSpPr/>
          <p:nvPr/>
        </p:nvSpPr>
        <p:spPr>
          <a:xfrm>
            <a:off x="423027" y="3105934"/>
            <a:ext cx="8705654" cy="1583286"/>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1"/>
            <a:r>
              <a:rPr lang="en-US" dirty="0">
                <a:solidFill>
                  <a:schemeClr val="bg1"/>
                </a:solidFill>
                <a:cs typeface="Calibri"/>
              </a:rPr>
              <a:t>Since family is temporarily staying in an AirBnb with many household items, the case manager only provides the items required upon arrival: </a:t>
            </a:r>
          </a:p>
          <a:p>
            <a:pPr marL="1200150" lvl="2" indent="-285750">
              <a:buFont typeface="Arial" panose="020B0604020202020204" pitchFamily="34" charset="0"/>
              <a:buChar char="•"/>
            </a:pPr>
            <a:r>
              <a:rPr lang="en-US" dirty="0"/>
              <a:t>Beds and bedding items</a:t>
            </a:r>
          </a:p>
          <a:p>
            <a:pPr marL="1200150" lvl="2" indent="-285750">
              <a:buFont typeface="Arial" panose="020B0604020202020204" pitchFamily="34" charset="0"/>
              <a:buChar char="•"/>
            </a:pPr>
            <a:r>
              <a:rPr lang="en-US" dirty="0"/>
              <a:t>Personal hygiene items including bath towels and toiletries</a:t>
            </a:r>
          </a:p>
          <a:p>
            <a:pPr marL="1200150" lvl="2" indent="-285750">
              <a:buFont typeface="Arial" panose="020B0604020202020204" pitchFamily="34" charset="0"/>
              <a:buChar char="•"/>
            </a:pPr>
            <a:r>
              <a:rPr lang="en-US" dirty="0"/>
              <a:t>Kitchen items including cookware and cooking and eating utensils</a:t>
            </a:r>
          </a:p>
          <a:p>
            <a:pPr marL="1200150" lvl="2" indent="-285750">
              <a:buFont typeface="Arial" panose="020B0604020202020204" pitchFamily="34" charset="0"/>
              <a:buChar char="•"/>
            </a:pPr>
            <a:r>
              <a:rPr lang="en-US" dirty="0"/>
              <a:t>Baby items, must be provided at a minimum for clients upon arrival</a:t>
            </a:r>
            <a:r>
              <a:rPr lang="en-US" dirty="0">
                <a:solidFill>
                  <a:schemeClr val="bg1"/>
                </a:solidFill>
                <a:cs typeface="Calibri"/>
              </a:rPr>
              <a:t>.</a:t>
            </a:r>
            <a:endParaRPr lang="en-US" dirty="0">
              <a:solidFill>
                <a:schemeClr val="bg1"/>
              </a:solidFill>
            </a:endParaRPr>
          </a:p>
        </p:txBody>
      </p:sp>
      <p:sp>
        <p:nvSpPr>
          <p:cNvPr id="11" name="Rectangle 10">
            <a:extLst>
              <a:ext uri="{FF2B5EF4-FFF2-40B4-BE49-F238E27FC236}">
                <a16:creationId xmlns:a16="http://schemas.microsoft.com/office/drawing/2014/main" id="{071E323A-6C47-512C-9539-B463A54C3F3A}"/>
              </a:ext>
            </a:extLst>
          </p:cNvPr>
          <p:cNvSpPr/>
          <p:nvPr/>
        </p:nvSpPr>
        <p:spPr>
          <a:xfrm>
            <a:off x="423630" y="4796396"/>
            <a:ext cx="8705051" cy="660046"/>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1"/>
            <a:r>
              <a:rPr lang="en-US" dirty="0">
                <a:solidFill>
                  <a:schemeClr val="bg1"/>
                </a:solidFill>
                <a:cs typeface="Calibri"/>
              </a:rPr>
              <a:t>Before airport pickup, the case manager coordinates with volunteers to deliver the ready-to-eat food (chicken stew, rice, and vegetables).</a:t>
            </a:r>
          </a:p>
        </p:txBody>
      </p:sp>
      <p:sp>
        <p:nvSpPr>
          <p:cNvPr id="13" name="Rectangle 12">
            <a:extLst>
              <a:ext uri="{FF2B5EF4-FFF2-40B4-BE49-F238E27FC236}">
                <a16:creationId xmlns:a16="http://schemas.microsoft.com/office/drawing/2014/main" id="{ABC83903-C57C-0562-D99C-8E7F6A95FC97}"/>
              </a:ext>
            </a:extLst>
          </p:cNvPr>
          <p:cNvSpPr/>
          <p:nvPr/>
        </p:nvSpPr>
        <p:spPr>
          <a:xfrm>
            <a:off x="417279" y="5569938"/>
            <a:ext cx="8711402" cy="691796"/>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1"/>
            <a:r>
              <a:rPr lang="en-US" dirty="0">
                <a:solidFill>
                  <a:schemeClr val="bg1"/>
                </a:solidFill>
                <a:cs typeface="Calibri"/>
              </a:rPr>
              <a:t>The family does not refuse any items, so the case manager marks given items as "Accepted" on form</a:t>
            </a:r>
            <a:endParaRPr lang="en-US" dirty="0">
              <a:solidFill>
                <a:schemeClr val="bg1"/>
              </a:solidFill>
            </a:endParaRPr>
          </a:p>
        </p:txBody>
      </p:sp>
      <p:sp>
        <p:nvSpPr>
          <p:cNvPr id="15" name="Explosion: 8 Points 14">
            <a:extLst>
              <a:ext uri="{FF2B5EF4-FFF2-40B4-BE49-F238E27FC236}">
                <a16:creationId xmlns:a16="http://schemas.microsoft.com/office/drawing/2014/main" id="{04B046DD-23A4-D9E9-621C-88213F3C049C}"/>
              </a:ext>
            </a:extLst>
          </p:cNvPr>
          <p:cNvSpPr/>
          <p:nvPr/>
        </p:nvSpPr>
        <p:spPr>
          <a:xfrm>
            <a:off x="9446386" y="1789826"/>
            <a:ext cx="2346476" cy="159657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cs typeface="Calibri"/>
              </a:rPr>
              <a:t>Zoom poll</a:t>
            </a:r>
            <a:endParaRPr lang="en-US" dirty="0"/>
          </a:p>
        </p:txBody>
      </p:sp>
    </p:spTree>
    <p:custDataLst>
      <p:tags r:id="rId1"/>
    </p:custDataLst>
    <p:extLst>
      <p:ext uri="{BB962C8B-B14F-4D97-AF65-F5344CB8AC3E}">
        <p14:creationId xmlns:p14="http://schemas.microsoft.com/office/powerpoint/2010/main" val="5215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63FDF6-C541-464D-74AA-4192688E5A39}"/>
              </a:ext>
            </a:extLst>
          </p:cNvPr>
          <p:cNvSpPr txBox="1"/>
          <p:nvPr/>
        </p:nvSpPr>
        <p:spPr>
          <a:xfrm>
            <a:off x="534155" y="584287"/>
            <a:ext cx="11183712" cy="1446550"/>
          </a:xfrm>
          <a:prstGeom prst="rect">
            <a:avLst/>
          </a:prstGeom>
          <a:noFill/>
        </p:spPr>
        <p:txBody>
          <a:bodyPr wrap="square" lIns="91440" tIns="45720" rIns="91440" bIns="45720" rtlCol="0" anchor="t">
            <a:spAutoFit/>
          </a:bodyPr>
          <a:lstStyle/>
          <a:p>
            <a:pPr algn="ctr"/>
            <a:r>
              <a:rPr lang="en-US" sz="4400" b="1" dirty="0">
                <a:latin typeface="Calibri"/>
                <a:ea typeface="Open Sans"/>
                <a:cs typeface="Open Sans"/>
              </a:rPr>
              <a:t>Class A Health Conditions</a:t>
            </a:r>
          </a:p>
          <a:p>
            <a:endParaRPr lang="en-US" sz="4400" b="1" dirty="0">
              <a:latin typeface="Open Sans"/>
              <a:ea typeface="Open Sans"/>
              <a:cs typeface="Open Sans"/>
            </a:endParaRPr>
          </a:p>
        </p:txBody>
      </p:sp>
      <p:sp>
        <p:nvSpPr>
          <p:cNvPr id="4" name="Rectangle 3">
            <a:extLst>
              <a:ext uri="{FF2B5EF4-FFF2-40B4-BE49-F238E27FC236}">
                <a16:creationId xmlns:a16="http://schemas.microsoft.com/office/drawing/2014/main" id="{62435DC7-65B5-FEDD-9312-F21586430E3C}"/>
              </a:ext>
            </a:extLst>
          </p:cNvPr>
          <p:cNvSpPr/>
          <p:nvPr/>
        </p:nvSpPr>
        <p:spPr>
          <a:xfrm>
            <a:off x="0" y="1577947"/>
            <a:ext cx="12192000" cy="283221"/>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7" name="Diagram 7">
            <a:extLst>
              <a:ext uri="{FF2B5EF4-FFF2-40B4-BE49-F238E27FC236}">
                <a16:creationId xmlns:a16="http://schemas.microsoft.com/office/drawing/2014/main" id="{5C602697-D237-E21D-21A1-3B03F5FC2247}"/>
              </a:ext>
            </a:extLst>
          </p:cNvPr>
          <p:cNvGraphicFramePr/>
          <p:nvPr>
            <p:extLst>
              <p:ext uri="{D42A27DB-BD31-4B8C-83A1-F6EECF244321}">
                <p14:modId xmlns:p14="http://schemas.microsoft.com/office/powerpoint/2010/main" val="2500378034"/>
              </p:ext>
            </p:extLst>
          </p:nvPr>
        </p:nvGraphicFramePr>
        <p:xfrm>
          <a:off x="2676165" y="951101"/>
          <a:ext cx="6898104" cy="60371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Box 1">
            <a:extLst>
              <a:ext uri="{FF2B5EF4-FFF2-40B4-BE49-F238E27FC236}">
                <a16:creationId xmlns:a16="http://schemas.microsoft.com/office/drawing/2014/main" id="{8CCD5E7C-B8E3-6363-171F-390A6C414691}"/>
              </a:ext>
            </a:extLst>
          </p:cNvPr>
          <p:cNvSpPr txBox="1"/>
          <p:nvPr/>
        </p:nvSpPr>
        <p:spPr>
          <a:xfrm>
            <a:off x="696191" y="5687170"/>
            <a:ext cx="11346873" cy="923330"/>
          </a:xfrm>
          <a:prstGeom prst="rect">
            <a:avLst/>
          </a:prstGeom>
          <a:noFill/>
        </p:spPr>
        <p:txBody>
          <a:bodyPr wrap="square" rtlCol="0">
            <a:spAutoFit/>
          </a:bodyPr>
          <a:lstStyle/>
          <a:p>
            <a:r>
              <a:rPr lang="en-US" u="sng" dirty="0">
                <a:solidFill>
                  <a:srgbClr val="00B050"/>
                </a:solidFill>
                <a:cs typeface="Calibri"/>
              </a:rPr>
              <a:t>Type in the Chat</a:t>
            </a:r>
            <a:r>
              <a:rPr lang="en-US" dirty="0">
                <a:solidFill>
                  <a:srgbClr val="00B050"/>
                </a:solidFill>
                <a:cs typeface="Calibri"/>
              </a:rPr>
              <a:t>: What are some best practices to prepare for Helene's arrival since you are aware of her health conditions (even though they are not Class A conditions)?</a:t>
            </a:r>
          </a:p>
          <a:p>
            <a:endParaRPr lang="en-US" dirty="0"/>
          </a:p>
        </p:txBody>
      </p:sp>
    </p:spTree>
    <p:custDataLst>
      <p:tags r:id="rId1"/>
    </p:custDataLst>
    <p:extLst>
      <p:ext uri="{BB962C8B-B14F-4D97-AF65-F5344CB8AC3E}">
        <p14:creationId xmlns:p14="http://schemas.microsoft.com/office/powerpoint/2010/main" val="18436618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Hour Glass with red sand">
            <a:extLst>
              <a:ext uri="{FF2B5EF4-FFF2-40B4-BE49-F238E27FC236}">
                <a16:creationId xmlns:a16="http://schemas.microsoft.com/office/drawing/2014/main" id="{AB75D7C4-67E1-0389-583B-1115D16AC5FE}"/>
              </a:ext>
            </a:extLst>
          </p:cNvPr>
          <p:cNvPicPr>
            <a:picLocks noChangeAspect="1"/>
          </p:cNvPicPr>
          <p:nvPr/>
        </p:nvPicPr>
        <p:blipFill rotWithShape="1">
          <a:blip r:embed="rId2" cstate="print">
            <a:alphaModFix amt="50000"/>
            <a:extLst>
              <a:ext uri="{28A0092B-C50C-407E-A947-70E740481C1C}">
                <a14:useLocalDpi xmlns:a14="http://schemas.microsoft.com/office/drawing/2010/main" val="0"/>
              </a:ext>
            </a:extLst>
          </a:blip>
          <a:srcRect t="24496"/>
          <a:stretch/>
        </p:blipFill>
        <p:spPr>
          <a:xfrm>
            <a:off x="20" y="1"/>
            <a:ext cx="12191980" cy="6857999"/>
          </a:xfrm>
          <a:prstGeom prst="rect">
            <a:avLst/>
          </a:prstGeom>
        </p:spPr>
      </p:pic>
      <p:sp>
        <p:nvSpPr>
          <p:cNvPr id="2" name="TextBox 1">
            <a:extLst>
              <a:ext uri="{FF2B5EF4-FFF2-40B4-BE49-F238E27FC236}">
                <a16:creationId xmlns:a16="http://schemas.microsoft.com/office/drawing/2014/main" id="{3B020003-52CE-8754-D482-4D4DBCA71BC9}"/>
              </a:ext>
            </a:extLst>
          </p:cNvPr>
          <p:cNvSpPr txBox="1"/>
          <p:nvPr/>
        </p:nvSpPr>
        <p:spPr>
          <a:xfrm>
            <a:off x="1524000" y="2597214"/>
            <a:ext cx="9144000" cy="1663569"/>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8000" b="1" dirty="0">
                <a:solidFill>
                  <a:srgbClr val="FFFFFF"/>
                </a:solidFill>
                <a:latin typeface="+mj-lt"/>
                <a:ea typeface="+mj-ea"/>
                <a:cs typeface="+mj-cs"/>
              </a:rPr>
              <a:t>FIRST 72 HOURS</a:t>
            </a:r>
          </a:p>
        </p:txBody>
      </p:sp>
    </p:spTree>
    <p:extLst>
      <p:ext uri="{BB962C8B-B14F-4D97-AF65-F5344CB8AC3E}">
        <p14:creationId xmlns:p14="http://schemas.microsoft.com/office/powerpoint/2010/main" val="1103677493"/>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63FDF6-C541-464D-74AA-4192688E5A39}"/>
              </a:ext>
            </a:extLst>
          </p:cNvPr>
          <p:cNvSpPr txBox="1"/>
          <p:nvPr/>
        </p:nvSpPr>
        <p:spPr>
          <a:xfrm>
            <a:off x="4290681" y="196603"/>
            <a:ext cx="3603818" cy="1446550"/>
          </a:xfrm>
          <a:prstGeom prst="rect">
            <a:avLst/>
          </a:prstGeom>
          <a:noFill/>
        </p:spPr>
        <p:txBody>
          <a:bodyPr wrap="square" lIns="91440" tIns="45720" rIns="91440" bIns="45720" rtlCol="0" anchor="t">
            <a:spAutoFit/>
          </a:bodyPr>
          <a:lstStyle/>
          <a:p>
            <a:r>
              <a:rPr lang="en-US" sz="4400" b="1" dirty="0">
                <a:latin typeface="Calibri"/>
                <a:ea typeface="Open Sans"/>
                <a:cs typeface="Open Sans"/>
              </a:rPr>
              <a:t>Airport Pickup</a:t>
            </a:r>
          </a:p>
          <a:p>
            <a:endParaRPr lang="en-US" sz="4400" b="1" dirty="0">
              <a:latin typeface="Open Sans"/>
              <a:ea typeface="Open Sans"/>
              <a:cs typeface="Open Sans"/>
            </a:endParaRPr>
          </a:p>
        </p:txBody>
      </p:sp>
      <p:sp>
        <p:nvSpPr>
          <p:cNvPr id="4" name="Rectangle 3">
            <a:extLst>
              <a:ext uri="{FF2B5EF4-FFF2-40B4-BE49-F238E27FC236}">
                <a16:creationId xmlns:a16="http://schemas.microsoft.com/office/drawing/2014/main" id="{62435DC7-65B5-FEDD-9312-F21586430E3C}"/>
              </a:ext>
            </a:extLst>
          </p:cNvPr>
          <p:cNvSpPr/>
          <p:nvPr/>
        </p:nvSpPr>
        <p:spPr>
          <a:xfrm>
            <a:off x="0" y="1110052"/>
            <a:ext cx="12192000" cy="283221"/>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586" name="Diagram 1586">
            <a:extLst>
              <a:ext uri="{FF2B5EF4-FFF2-40B4-BE49-F238E27FC236}">
                <a16:creationId xmlns:a16="http://schemas.microsoft.com/office/drawing/2014/main" id="{6AC4FC24-827A-1234-84A6-5C943C3E1A00}"/>
              </a:ext>
            </a:extLst>
          </p:cNvPr>
          <p:cNvGraphicFramePr/>
          <p:nvPr>
            <p:extLst>
              <p:ext uri="{D42A27DB-BD31-4B8C-83A1-F6EECF244321}">
                <p14:modId xmlns:p14="http://schemas.microsoft.com/office/powerpoint/2010/main" val="290925646"/>
              </p:ext>
            </p:extLst>
          </p:nvPr>
        </p:nvGraphicFramePr>
        <p:xfrm>
          <a:off x="454528" y="1549101"/>
          <a:ext cx="11282944" cy="49385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40065517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63FDF6-C541-464D-74AA-4192688E5A39}"/>
              </a:ext>
            </a:extLst>
          </p:cNvPr>
          <p:cNvSpPr txBox="1"/>
          <p:nvPr/>
        </p:nvSpPr>
        <p:spPr>
          <a:xfrm>
            <a:off x="426693" y="584287"/>
            <a:ext cx="10509636" cy="1446550"/>
          </a:xfrm>
          <a:prstGeom prst="rect">
            <a:avLst/>
          </a:prstGeom>
          <a:noFill/>
        </p:spPr>
        <p:txBody>
          <a:bodyPr wrap="square" lIns="91440" tIns="45720" rIns="91440" bIns="45720" rtlCol="0" anchor="t">
            <a:spAutoFit/>
          </a:bodyPr>
          <a:lstStyle/>
          <a:p>
            <a:pPr algn="ctr"/>
            <a:r>
              <a:rPr lang="en-US" sz="4400" b="1" dirty="0">
                <a:latin typeface="Calibri"/>
                <a:ea typeface="Open Sans"/>
                <a:cs typeface="Open Sans"/>
              </a:rPr>
              <a:t>Pocket Money</a:t>
            </a:r>
          </a:p>
          <a:p>
            <a:endParaRPr lang="en-US" sz="4400" b="1" dirty="0">
              <a:latin typeface="Open Sans"/>
              <a:ea typeface="Open Sans"/>
              <a:cs typeface="Open Sans"/>
            </a:endParaRPr>
          </a:p>
        </p:txBody>
      </p:sp>
      <p:sp>
        <p:nvSpPr>
          <p:cNvPr id="4" name="Rectangle 3">
            <a:extLst>
              <a:ext uri="{FF2B5EF4-FFF2-40B4-BE49-F238E27FC236}">
                <a16:creationId xmlns:a16="http://schemas.microsoft.com/office/drawing/2014/main" id="{62435DC7-65B5-FEDD-9312-F21586430E3C}"/>
              </a:ext>
            </a:extLst>
          </p:cNvPr>
          <p:cNvSpPr/>
          <p:nvPr/>
        </p:nvSpPr>
        <p:spPr>
          <a:xfrm>
            <a:off x="0" y="1577947"/>
            <a:ext cx="12192000" cy="283221"/>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36525C07-2CAD-4C61-C914-910AFC0BECF8}"/>
              </a:ext>
            </a:extLst>
          </p:cNvPr>
          <p:cNvSpPr txBox="1"/>
          <p:nvPr/>
        </p:nvSpPr>
        <p:spPr>
          <a:xfrm>
            <a:off x="700903" y="2149389"/>
            <a:ext cx="5833087" cy="14260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ts val="400"/>
              </a:spcBef>
              <a:spcAft>
                <a:spcPts val="400"/>
              </a:spcAft>
              <a:buFont typeface="Arial"/>
              <a:buChar char="•"/>
            </a:pPr>
            <a:r>
              <a:rPr lang="en-US" sz="2000" dirty="0">
                <a:cs typeface="Calibri" panose="020F0502020204030204"/>
              </a:rPr>
              <a:t>All adults must receive pocket money in first 24 hours</a:t>
            </a:r>
            <a:endParaRPr lang="en-US" dirty="0"/>
          </a:p>
          <a:p>
            <a:pPr marL="285750" indent="-285750">
              <a:spcBef>
                <a:spcPts val="400"/>
              </a:spcBef>
              <a:spcAft>
                <a:spcPts val="400"/>
              </a:spcAft>
              <a:buFont typeface="Arial"/>
              <a:buChar char="•"/>
            </a:pPr>
            <a:r>
              <a:rPr lang="en-US" sz="2000" dirty="0">
                <a:cs typeface="Calibri" panose="020F0502020204030204"/>
              </a:rPr>
              <a:t>Each adult must sign Adult Acknowledgement of Receipt of Direct Assistance form</a:t>
            </a:r>
            <a:endParaRPr lang="en-US" sz="2000" dirty="0">
              <a:ea typeface="Calibri" panose="020F0502020204030204"/>
              <a:cs typeface="Calibri" panose="020F0502020204030204"/>
            </a:endParaRPr>
          </a:p>
        </p:txBody>
      </p:sp>
      <p:pic>
        <p:nvPicPr>
          <p:cNvPr id="2" name="Picture 5" descr="Graphical user interface, application, table&#10;&#10;Description automatically generated">
            <a:extLst>
              <a:ext uri="{FF2B5EF4-FFF2-40B4-BE49-F238E27FC236}">
                <a16:creationId xmlns:a16="http://schemas.microsoft.com/office/drawing/2014/main" id="{5E9CB9C9-9E75-7ABA-A7CA-1E902E389F0B}"/>
              </a:ext>
            </a:extLst>
          </p:cNvPr>
          <p:cNvPicPr>
            <a:picLocks noChangeAspect="1"/>
          </p:cNvPicPr>
          <p:nvPr/>
        </p:nvPicPr>
        <p:blipFill>
          <a:blip r:embed="rId3"/>
          <a:stretch>
            <a:fillRect/>
          </a:stretch>
        </p:blipFill>
        <p:spPr>
          <a:xfrm>
            <a:off x="7178842" y="2017448"/>
            <a:ext cx="3849570" cy="4765804"/>
          </a:xfrm>
          <a:prstGeom prst="rect">
            <a:avLst/>
          </a:prstGeom>
        </p:spPr>
      </p:pic>
      <p:sp>
        <p:nvSpPr>
          <p:cNvPr id="8" name="Flowchart: Alternate Process 7">
            <a:extLst>
              <a:ext uri="{FF2B5EF4-FFF2-40B4-BE49-F238E27FC236}">
                <a16:creationId xmlns:a16="http://schemas.microsoft.com/office/drawing/2014/main" id="{AAE67212-8FB8-C506-CAFC-BEE53222D45F}"/>
              </a:ext>
            </a:extLst>
          </p:cNvPr>
          <p:cNvSpPr/>
          <p:nvPr/>
        </p:nvSpPr>
        <p:spPr>
          <a:xfrm>
            <a:off x="822954" y="4959526"/>
            <a:ext cx="4460597" cy="1446972"/>
          </a:xfrm>
          <a:prstGeom prst="flowChartAlternateProcess">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solidFill>
                  <a:srgbClr val="000000"/>
                </a:solidFill>
                <a:cs typeface="Calibri"/>
              </a:rPr>
              <a:t>Resources:</a:t>
            </a:r>
          </a:p>
          <a:p>
            <a:pPr marL="742950" lvl="1" indent="-285750">
              <a:buFont typeface="Arial,Sans-Serif"/>
              <a:buChar char="•"/>
            </a:pPr>
            <a:r>
              <a:rPr lang="en-US" sz="2000" dirty="0">
                <a:solidFill>
                  <a:srgbClr val="000000"/>
                </a:solidFill>
                <a:cs typeface="Calibri"/>
                <a:hlinkClick r:id="rId4">
                  <a:extLst>
                    <a:ext uri="{A12FA001-AC4F-418D-AE19-62706E023703}">
                      <ahyp:hlinkClr xmlns:ahyp="http://schemas.microsoft.com/office/drawing/2018/hyperlinkcolor" val="tx"/>
                    </a:ext>
                  </a:extLst>
                </a:hlinkClick>
              </a:rPr>
              <a:t>RF-35 Acknowledgment of Receipt of Direct Assistance</a:t>
            </a:r>
          </a:p>
          <a:p>
            <a:pPr marL="342900" indent="-342900">
              <a:buFont typeface="Arial"/>
              <a:buChar char="•"/>
            </a:pPr>
            <a:endParaRPr lang="en-US" sz="2000" i="1" dirty="0">
              <a:solidFill>
                <a:srgbClr val="000000"/>
              </a:solidFill>
              <a:cs typeface="Calibri" panose="020F0502020204030204"/>
            </a:endParaRPr>
          </a:p>
        </p:txBody>
      </p:sp>
    </p:spTree>
    <p:custDataLst>
      <p:tags r:id="rId1"/>
    </p:custDataLst>
    <p:extLst>
      <p:ext uri="{BB962C8B-B14F-4D97-AF65-F5344CB8AC3E}">
        <p14:creationId xmlns:p14="http://schemas.microsoft.com/office/powerpoint/2010/main" val="2248553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id="{F2B62E51-8894-9668-AAFD-8C94859C631F}"/>
              </a:ext>
            </a:extLst>
          </p:cNvPr>
          <p:cNvSpPr/>
          <p:nvPr/>
        </p:nvSpPr>
        <p:spPr>
          <a:xfrm>
            <a:off x="773783" y="1427533"/>
            <a:ext cx="4127701" cy="1009585"/>
          </a:xfrm>
          <a:prstGeom prst="wedgeRoundRectCallout">
            <a:avLst>
              <a:gd name="adj1" fmla="val 54763"/>
              <a:gd name="adj2" fmla="val 31447"/>
              <a:gd name="adj3" fmla="val 1666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Introduction</a:t>
            </a:r>
          </a:p>
        </p:txBody>
      </p:sp>
      <p:sp>
        <p:nvSpPr>
          <p:cNvPr id="8" name="TextBox 7">
            <a:extLst>
              <a:ext uri="{FF2B5EF4-FFF2-40B4-BE49-F238E27FC236}">
                <a16:creationId xmlns:a16="http://schemas.microsoft.com/office/drawing/2014/main" id="{4842B757-2C3A-44DB-FB9F-A5B661F30CC3}"/>
              </a:ext>
            </a:extLst>
          </p:cNvPr>
          <p:cNvSpPr txBox="1"/>
          <p:nvPr/>
        </p:nvSpPr>
        <p:spPr>
          <a:xfrm>
            <a:off x="628310" y="2960781"/>
            <a:ext cx="6129842" cy="2308324"/>
          </a:xfrm>
          <a:prstGeom prst="rect">
            <a:avLst/>
          </a:prstGeom>
          <a:noFill/>
        </p:spPr>
        <p:txBody>
          <a:bodyPr wrap="square" lIns="91440" tIns="45720" rIns="91440" bIns="45720" rtlCol="0" anchor="t">
            <a:spAutoFit/>
          </a:bodyPr>
          <a:lstStyle/>
          <a:p>
            <a:r>
              <a:rPr lang="en-US" sz="2400" b="1" dirty="0">
                <a:ea typeface="+mn-lt"/>
                <a:cs typeface="+mn-lt"/>
              </a:rPr>
              <a:t>Sarah Evans, </a:t>
            </a:r>
            <a:r>
              <a:rPr lang="en-US" sz="2400" dirty="0">
                <a:ea typeface="+mn-lt"/>
                <a:cs typeface="+mn-lt"/>
              </a:rPr>
              <a:t>MRS Assistant Director, R&amp;P Training, will be your facilitator today. </a:t>
            </a:r>
          </a:p>
          <a:p>
            <a:endParaRPr lang="en-US" sz="2400" dirty="0">
              <a:ea typeface="+mn-lt"/>
              <a:cs typeface="+mn-lt"/>
            </a:endParaRPr>
          </a:p>
          <a:p>
            <a:r>
              <a:rPr lang="en-US" sz="2400" dirty="0">
                <a:ea typeface="+mn-lt"/>
                <a:cs typeface="+mn-lt"/>
              </a:rPr>
              <a:t>The materials for USCCB/MRS’ R&amp;P Onboarding Sessions were created by USCCB/MRS’ R&amp;P Technical Assistance (TA) Team</a:t>
            </a:r>
            <a:endParaRPr lang="en-US" sz="2400" dirty="0">
              <a:cs typeface="Calibri" panose="020F0502020204030204"/>
            </a:endParaRPr>
          </a:p>
        </p:txBody>
      </p:sp>
      <p:sp>
        <p:nvSpPr>
          <p:cNvPr id="3" name="Rectangle: Rounded Corners 2">
            <a:extLst>
              <a:ext uri="{FF2B5EF4-FFF2-40B4-BE49-F238E27FC236}">
                <a16:creationId xmlns:a16="http://schemas.microsoft.com/office/drawing/2014/main" id="{C78DFA88-42C6-A4B9-395E-2191503D3B60}"/>
              </a:ext>
            </a:extLst>
          </p:cNvPr>
          <p:cNvSpPr/>
          <p:nvPr/>
        </p:nvSpPr>
        <p:spPr>
          <a:xfrm>
            <a:off x="7237981" y="1330523"/>
            <a:ext cx="3729916" cy="40448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8" name="Picture 4" descr="Sarah Evans">
            <a:extLst>
              <a:ext uri="{FF2B5EF4-FFF2-40B4-BE49-F238E27FC236}">
                <a16:creationId xmlns:a16="http://schemas.microsoft.com/office/drawing/2014/main" id="{1658C5D9-0C91-669A-CA6E-A6A70E36F1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0157" y="2325832"/>
            <a:ext cx="2857500" cy="179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20392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63FDF6-C541-464D-74AA-4192688E5A39}"/>
              </a:ext>
            </a:extLst>
          </p:cNvPr>
          <p:cNvSpPr txBox="1"/>
          <p:nvPr/>
        </p:nvSpPr>
        <p:spPr>
          <a:xfrm>
            <a:off x="1002049" y="196602"/>
            <a:ext cx="11183712" cy="1446550"/>
          </a:xfrm>
          <a:prstGeom prst="rect">
            <a:avLst/>
          </a:prstGeom>
          <a:noFill/>
        </p:spPr>
        <p:txBody>
          <a:bodyPr wrap="square" lIns="91440" tIns="45720" rIns="91440" bIns="45720" rtlCol="0" anchor="t">
            <a:spAutoFit/>
          </a:bodyPr>
          <a:lstStyle/>
          <a:p>
            <a:r>
              <a:rPr lang="en-US" sz="4400" b="1" dirty="0">
                <a:latin typeface="Calibri"/>
                <a:ea typeface="Open Sans"/>
                <a:cs typeface="Open Sans"/>
              </a:rPr>
              <a:t>		Initial Home Visit and Report</a:t>
            </a:r>
          </a:p>
          <a:p>
            <a:endParaRPr lang="en-US" sz="4400" b="1" dirty="0">
              <a:latin typeface="Open Sans"/>
              <a:ea typeface="Open Sans"/>
              <a:cs typeface="Open Sans"/>
            </a:endParaRPr>
          </a:p>
        </p:txBody>
      </p:sp>
      <p:sp>
        <p:nvSpPr>
          <p:cNvPr id="4" name="Rectangle 3">
            <a:extLst>
              <a:ext uri="{FF2B5EF4-FFF2-40B4-BE49-F238E27FC236}">
                <a16:creationId xmlns:a16="http://schemas.microsoft.com/office/drawing/2014/main" id="{62435DC7-65B5-FEDD-9312-F21586430E3C}"/>
              </a:ext>
            </a:extLst>
          </p:cNvPr>
          <p:cNvSpPr/>
          <p:nvPr/>
        </p:nvSpPr>
        <p:spPr>
          <a:xfrm>
            <a:off x="0" y="1003104"/>
            <a:ext cx="12192000" cy="283221"/>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FD6AA3A-CBDE-D10A-A89F-B00442019BE6}"/>
              </a:ext>
            </a:extLst>
          </p:cNvPr>
          <p:cNvSpPr/>
          <p:nvPr/>
        </p:nvSpPr>
        <p:spPr>
          <a:xfrm>
            <a:off x="368337" y="2947595"/>
            <a:ext cx="7194289" cy="3713804"/>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spcBef>
                <a:spcPts val="400"/>
              </a:spcBef>
              <a:spcAft>
                <a:spcPts val="400"/>
              </a:spcAft>
            </a:pPr>
            <a:r>
              <a:rPr lang="en-US" dirty="0">
                <a:solidFill>
                  <a:schemeClr val="bg1"/>
                </a:solidFill>
                <a:cs typeface="Calibri"/>
              </a:rPr>
              <a:t>The case manager completes </a:t>
            </a:r>
            <a:r>
              <a:rPr lang="en-US" b="1" dirty="0">
                <a:solidFill>
                  <a:schemeClr val="bg1"/>
                </a:solidFill>
                <a:cs typeface="Calibri"/>
              </a:rPr>
              <a:t>Housing and Personal Safety Orientation</a:t>
            </a:r>
            <a:r>
              <a:rPr lang="en-US" dirty="0">
                <a:solidFill>
                  <a:schemeClr val="bg1"/>
                </a:solidFill>
                <a:cs typeface="Calibri"/>
              </a:rPr>
              <a:t> with all family members covering:</a:t>
            </a:r>
          </a:p>
          <a:p>
            <a:pPr marL="742950" lvl="1" indent="-285750">
              <a:spcBef>
                <a:spcPts val="400"/>
              </a:spcBef>
              <a:spcAft>
                <a:spcPts val="400"/>
              </a:spcAft>
              <a:buFont typeface="Arial,Sans-Serif"/>
              <a:buChar char="•"/>
            </a:pPr>
            <a:r>
              <a:rPr lang="en-US" dirty="0">
                <a:solidFill>
                  <a:schemeClr val="bg1"/>
                </a:solidFill>
                <a:cs typeface="Calibri"/>
              </a:rPr>
              <a:t>An instructional walk-through of the home: how to safely operate electricity, water, thermostat, and all kitchen appliances</a:t>
            </a:r>
          </a:p>
          <a:p>
            <a:pPr marL="742950" lvl="1" indent="-285750">
              <a:spcBef>
                <a:spcPts val="400"/>
              </a:spcBef>
              <a:spcAft>
                <a:spcPts val="400"/>
              </a:spcAft>
              <a:buFont typeface="Arial,Sans-Serif"/>
              <a:buChar char="•"/>
            </a:pPr>
            <a:r>
              <a:rPr lang="en-US" dirty="0">
                <a:solidFill>
                  <a:schemeClr val="bg1"/>
                </a:solidFill>
                <a:cs typeface="Calibri"/>
              </a:rPr>
              <a:t>Location of the fire extinguishers and smoke detectors and how to operate  </a:t>
            </a:r>
          </a:p>
          <a:p>
            <a:pPr marL="742950" lvl="1" indent="-285750">
              <a:spcBef>
                <a:spcPts val="400"/>
              </a:spcBef>
              <a:spcAft>
                <a:spcPts val="400"/>
              </a:spcAft>
              <a:buFont typeface="Arial,Sans-Serif"/>
              <a:buChar char="•"/>
            </a:pPr>
            <a:r>
              <a:rPr lang="en-US" dirty="0">
                <a:solidFill>
                  <a:schemeClr val="bg1"/>
                </a:solidFill>
                <a:cs typeface="Calibri"/>
              </a:rPr>
              <a:t>Emergency escape route in case of a fire</a:t>
            </a:r>
          </a:p>
          <a:p>
            <a:pPr marL="742950" lvl="1" indent="-285750">
              <a:spcBef>
                <a:spcPts val="400"/>
              </a:spcBef>
              <a:spcAft>
                <a:spcPts val="400"/>
              </a:spcAft>
              <a:buFont typeface="Arial,Sans-Serif"/>
              <a:buChar char="•"/>
            </a:pPr>
            <a:r>
              <a:rPr lang="en-US" dirty="0">
                <a:solidFill>
                  <a:schemeClr val="bg1"/>
                </a:solidFill>
                <a:cs typeface="Calibri"/>
              </a:rPr>
              <a:t>When and how to call 911</a:t>
            </a:r>
          </a:p>
        </p:txBody>
      </p:sp>
      <p:sp>
        <p:nvSpPr>
          <p:cNvPr id="10" name="Rectangle 9">
            <a:extLst>
              <a:ext uri="{FF2B5EF4-FFF2-40B4-BE49-F238E27FC236}">
                <a16:creationId xmlns:a16="http://schemas.microsoft.com/office/drawing/2014/main" id="{F8A77494-2E7A-AE69-7A4D-52F8B94D5006}"/>
              </a:ext>
            </a:extLst>
          </p:cNvPr>
          <p:cNvSpPr/>
          <p:nvPr/>
        </p:nvSpPr>
        <p:spPr>
          <a:xfrm>
            <a:off x="368337" y="1643152"/>
            <a:ext cx="11434282" cy="67811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spcBef>
                <a:spcPts val="400"/>
              </a:spcBef>
              <a:spcAft>
                <a:spcPts val="400"/>
              </a:spcAft>
            </a:pPr>
            <a:r>
              <a:rPr lang="en-US" dirty="0">
                <a:solidFill>
                  <a:schemeClr val="bg1"/>
                </a:solidFill>
                <a:cs typeface="Calibri"/>
              </a:rPr>
              <a:t>Case arrived in Minnesota on THURS., 1/9. The case manager returns for a home visit the next day with an interpreter and checks in on how family is feeling physically and emotionally.</a:t>
            </a:r>
            <a:endParaRPr lang="en-US" dirty="0">
              <a:solidFill>
                <a:schemeClr val="bg1"/>
              </a:solidFill>
            </a:endParaRPr>
          </a:p>
        </p:txBody>
      </p:sp>
      <p:pic>
        <p:nvPicPr>
          <p:cNvPr id="6" name="Picture 5" descr="Fire extinguisher and hose reel in hotel corridor">
            <a:extLst>
              <a:ext uri="{FF2B5EF4-FFF2-40B4-BE49-F238E27FC236}">
                <a16:creationId xmlns:a16="http://schemas.microsoft.com/office/drawing/2014/main" id="{ED876443-C093-4AFB-A47C-20002BE6D8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5607" y="3404079"/>
            <a:ext cx="3948056" cy="2631395"/>
          </a:xfrm>
          <a:prstGeom prst="rect">
            <a:avLst/>
          </a:prstGeom>
        </p:spPr>
      </p:pic>
      <p:sp>
        <p:nvSpPr>
          <p:cNvPr id="2" name="Explosion: 8 Points 1">
            <a:extLst>
              <a:ext uri="{FF2B5EF4-FFF2-40B4-BE49-F238E27FC236}">
                <a16:creationId xmlns:a16="http://schemas.microsoft.com/office/drawing/2014/main" id="{526F9D1D-BAA6-8365-A56A-792A201B4612}"/>
              </a:ext>
            </a:extLst>
          </p:cNvPr>
          <p:cNvSpPr/>
          <p:nvPr/>
        </p:nvSpPr>
        <p:spPr>
          <a:xfrm>
            <a:off x="8166537" y="2321271"/>
            <a:ext cx="1839565" cy="1239744"/>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cs typeface="Calibri"/>
              </a:rPr>
              <a:t>Zoom poll</a:t>
            </a:r>
            <a:endParaRPr lang="en-US" dirty="0"/>
          </a:p>
        </p:txBody>
      </p:sp>
    </p:spTree>
    <p:custDataLst>
      <p:tags r:id="rId1"/>
    </p:custDataLst>
    <p:extLst>
      <p:ext uri="{BB962C8B-B14F-4D97-AF65-F5344CB8AC3E}">
        <p14:creationId xmlns:p14="http://schemas.microsoft.com/office/powerpoint/2010/main" val="155168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63FDF6-C541-464D-74AA-4192688E5A39}"/>
              </a:ext>
            </a:extLst>
          </p:cNvPr>
          <p:cNvSpPr txBox="1"/>
          <p:nvPr/>
        </p:nvSpPr>
        <p:spPr>
          <a:xfrm>
            <a:off x="1002049" y="196602"/>
            <a:ext cx="11183712" cy="1446550"/>
          </a:xfrm>
          <a:prstGeom prst="rect">
            <a:avLst/>
          </a:prstGeom>
          <a:noFill/>
        </p:spPr>
        <p:txBody>
          <a:bodyPr wrap="square" lIns="91440" tIns="45720" rIns="91440" bIns="45720" rtlCol="0" anchor="t">
            <a:spAutoFit/>
          </a:bodyPr>
          <a:lstStyle/>
          <a:p>
            <a:r>
              <a:rPr lang="en-US" sz="4400" b="1" dirty="0">
                <a:latin typeface="Calibri"/>
                <a:ea typeface="Open Sans"/>
                <a:cs typeface="Open Sans"/>
              </a:rPr>
              <a:t>		Initial Home Visit and Report</a:t>
            </a:r>
          </a:p>
          <a:p>
            <a:endParaRPr lang="en-US" sz="4400" b="1" dirty="0">
              <a:latin typeface="Open Sans"/>
              <a:ea typeface="Open Sans"/>
              <a:cs typeface="Open Sans"/>
            </a:endParaRPr>
          </a:p>
        </p:txBody>
      </p:sp>
      <p:sp>
        <p:nvSpPr>
          <p:cNvPr id="4" name="Rectangle 3">
            <a:extLst>
              <a:ext uri="{FF2B5EF4-FFF2-40B4-BE49-F238E27FC236}">
                <a16:creationId xmlns:a16="http://schemas.microsoft.com/office/drawing/2014/main" id="{62435DC7-65B5-FEDD-9312-F21586430E3C}"/>
              </a:ext>
            </a:extLst>
          </p:cNvPr>
          <p:cNvSpPr/>
          <p:nvPr/>
        </p:nvSpPr>
        <p:spPr>
          <a:xfrm>
            <a:off x="0" y="1003104"/>
            <a:ext cx="12192000" cy="283221"/>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95CDB52D-2CCC-F4E9-18E7-F7B0176C2442}"/>
              </a:ext>
            </a:extLst>
          </p:cNvPr>
          <p:cNvSpPr/>
          <p:nvPr/>
        </p:nvSpPr>
        <p:spPr>
          <a:xfrm>
            <a:off x="304295" y="1525288"/>
            <a:ext cx="11583409" cy="2745497"/>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spcBef>
                <a:spcPts val="400"/>
              </a:spcBef>
              <a:spcAft>
                <a:spcPts val="400"/>
              </a:spcAft>
            </a:pPr>
            <a:r>
              <a:rPr lang="en-US" dirty="0">
                <a:solidFill>
                  <a:schemeClr val="bg1"/>
                </a:solidFill>
                <a:cs typeface="Calibri"/>
              </a:rPr>
              <a:t>The case manager asks about immediate needs and concerns, filling out the RF-32 Initial Home Visit Report. </a:t>
            </a:r>
          </a:p>
          <a:p>
            <a:pPr>
              <a:spcBef>
                <a:spcPts val="400"/>
              </a:spcBef>
              <a:spcAft>
                <a:spcPts val="400"/>
              </a:spcAft>
            </a:pPr>
            <a:endParaRPr lang="en-US" dirty="0">
              <a:solidFill>
                <a:schemeClr val="bg1"/>
              </a:solidFill>
              <a:cs typeface="Calibri"/>
            </a:endParaRPr>
          </a:p>
          <a:p>
            <a:pPr>
              <a:spcBef>
                <a:spcPts val="400"/>
              </a:spcBef>
              <a:spcAft>
                <a:spcPts val="400"/>
              </a:spcAft>
            </a:pPr>
            <a:r>
              <a:rPr lang="en-US" dirty="0">
                <a:solidFill>
                  <a:schemeClr val="bg1"/>
                </a:solidFill>
                <a:cs typeface="Calibri"/>
              </a:rPr>
              <a:t>Mary is concerned about food, and the case manager explains they will visit the local store and food pantry together, and soon they will apply for food stamps. </a:t>
            </a:r>
          </a:p>
          <a:p>
            <a:pPr>
              <a:spcBef>
                <a:spcPts val="400"/>
              </a:spcBef>
              <a:spcAft>
                <a:spcPts val="400"/>
              </a:spcAft>
            </a:pPr>
            <a:endParaRPr lang="en-US" dirty="0">
              <a:solidFill>
                <a:schemeClr val="bg1"/>
              </a:solidFill>
              <a:cs typeface="Calibri"/>
            </a:endParaRPr>
          </a:p>
          <a:p>
            <a:pPr>
              <a:spcBef>
                <a:spcPts val="400"/>
              </a:spcBef>
              <a:spcAft>
                <a:spcPts val="400"/>
              </a:spcAft>
            </a:pPr>
            <a:r>
              <a:rPr lang="en-US" dirty="0">
                <a:solidFill>
                  <a:schemeClr val="bg1"/>
                </a:solidFill>
                <a:cs typeface="Calibri"/>
              </a:rPr>
              <a:t>The case manager also follows up about the faucet and smoke detector, calling the property manager with Andre.</a:t>
            </a:r>
            <a:endParaRPr lang="en-US" dirty="0">
              <a:solidFill>
                <a:schemeClr val="bg1"/>
              </a:solidFill>
            </a:endParaRPr>
          </a:p>
        </p:txBody>
      </p:sp>
      <p:sp>
        <p:nvSpPr>
          <p:cNvPr id="5" name="Flowchart: Alternate Process 4">
            <a:extLst>
              <a:ext uri="{FF2B5EF4-FFF2-40B4-BE49-F238E27FC236}">
                <a16:creationId xmlns:a16="http://schemas.microsoft.com/office/drawing/2014/main" id="{982B985C-7C89-DBEE-7ED5-DFE7120261BA}"/>
              </a:ext>
            </a:extLst>
          </p:cNvPr>
          <p:cNvSpPr/>
          <p:nvPr/>
        </p:nvSpPr>
        <p:spPr>
          <a:xfrm>
            <a:off x="6096000" y="4841014"/>
            <a:ext cx="5974079" cy="2016986"/>
          </a:xfrm>
          <a:prstGeom prst="flowChartAlternateProcess">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rgbClr val="000000"/>
              </a:solidFill>
              <a:cs typeface="Calibri"/>
            </a:endParaRPr>
          </a:p>
          <a:p>
            <a:pPr algn="ctr"/>
            <a:r>
              <a:rPr lang="en-US" sz="2000" b="1" dirty="0">
                <a:solidFill>
                  <a:srgbClr val="000000"/>
                </a:solidFill>
                <a:cs typeface="Calibri"/>
              </a:rPr>
              <a:t>Resources:</a:t>
            </a:r>
            <a:endParaRPr lang="en-US" dirty="0"/>
          </a:p>
          <a:p>
            <a:pPr marL="742950" lvl="1" indent="-285750">
              <a:buFont typeface="Arial,Sans-Serif"/>
              <a:buChar char="•"/>
            </a:pPr>
            <a:r>
              <a:rPr lang="en-US" sz="2000" dirty="0">
                <a:solidFill>
                  <a:srgbClr val="000000"/>
                </a:solidFill>
                <a:cs typeface="Calibri"/>
                <a:hlinkClick r:id="rId4">
                  <a:extLst>
                    <a:ext uri="{A12FA001-AC4F-418D-AE19-62706E023703}">
                      <ahyp:hlinkClr xmlns:ahyp="http://schemas.microsoft.com/office/drawing/2018/hyperlinkcolor" val="tx"/>
                    </a:ext>
                  </a:extLst>
                </a:hlinkClick>
              </a:rPr>
              <a:t>RF-32: Initial Home Visit Report</a:t>
            </a:r>
            <a:endParaRPr lang="en-US" sz="2000" dirty="0">
              <a:solidFill>
                <a:srgbClr val="000000"/>
              </a:solidFill>
              <a:ea typeface="+mn-lt"/>
              <a:cs typeface="+mn-lt"/>
              <a:hlinkClick r:id="rId4">
                <a:extLst>
                  <a:ext uri="{A12FA001-AC4F-418D-AE19-62706E023703}">
                    <ahyp:hlinkClr xmlns:ahyp="http://schemas.microsoft.com/office/drawing/2018/hyperlinkcolor" val="tx"/>
                  </a:ext>
                </a:extLst>
              </a:hlinkClick>
            </a:endParaRPr>
          </a:p>
          <a:p>
            <a:pPr marL="742950" lvl="1" indent="-285750">
              <a:buFont typeface="Arial,Sans-Serif"/>
              <a:buChar char="•"/>
            </a:pPr>
            <a:r>
              <a:rPr lang="en-US" sz="2000" dirty="0">
                <a:solidFill>
                  <a:srgbClr val="000000"/>
                </a:solidFill>
                <a:ea typeface="+mn-lt"/>
                <a:cs typeface="+mn-lt"/>
                <a:hlinkClick r:id="rId5">
                  <a:extLst>
                    <a:ext uri="{A12FA001-AC4F-418D-AE19-62706E023703}">
                      <ahyp:hlinkClr xmlns:ahyp="http://schemas.microsoft.com/office/drawing/2018/hyperlinkcolor" val="tx"/>
                    </a:ext>
                  </a:extLst>
                </a:hlinkClick>
              </a:rPr>
              <a:t>Emergency and Safety Presentation (San Antonio)</a:t>
            </a:r>
            <a:r>
              <a:rPr lang="en-US" sz="2000" dirty="0">
                <a:solidFill>
                  <a:srgbClr val="000000"/>
                </a:solidFill>
                <a:ea typeface="+mn-lt"/>
                <a:cs typeface="+mn-lt"/>
              </a:rPr>
              <a:t> </a:t>
            </a:r>
            <a:endParaRPr lang="en-US" sz="2000" dirty="0">
              <a:solidFill>
                <a:srgbClr val="000000"/>
              </a:solidFill>
              <a:cs typeface="Calibri" panose="020F0502020204030204"/>
            </a:endParaRPr>
          </a:p>
          <a:p>
            <a:pPr marL="342900" indent="-342900">
              <a:buFont typeface="Arial"/>
              <a:buChar char="•"/>
            </a:pPr>
            <a:endParaRPr lang="en-US" sz="2000" i="1" dirty="0">
              <a:solidFill>
                <a:srgbClr val="000000"/>
              </a:solidFill>
              <a:cs typeface="Calibri" panose="020F0502020204030204"/>
            </a:endParaRPr>
          </a:p>
        </p:txBody>
      </p:sp>
      <p:pic>
        <p:nvPicPr>
          <p:cNvPr id="6" name="Picture 5" descr="Close-up of a person using a mobile phone">
            <a:extLst>
              <a:ext uri="{FF2B5EF4-FFF2-40B4-BE49-F238E27FC236}">
                <a16:creationId xmlns:a16="http://schemas.microsoft.com/office/drawing/2014/main" id="{A2097050-6635-9BC2-85FC-0139CD8288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8111" y="4509748"/>
            <a:ext cx="3397557" cy="2264485"/>
          </a:xfrm>
          <a:prstGeom prst="rect">
            <a:avLst/>
          </a:prstGeom>
        </p:spPr>
      </p:pic>
    </p:spTree>
    <p:custDataLst>
      <p:tags r:id="rId1"/>
    </p:custDataLst>
    <p:extLst>
      <p:ext uri="{BB962C8B-B14F-4D97-AF65-F5344CB8AC3E}">
        <p14:creationId xmlns:p14="http://schemas.microsoft.com/office/powerpoint/2010/main" val="23546399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Side view of a white calendar">
            <a:extLst>
              <a:ext uri="{FF2B5EF4-FFF2-40B4-BE49-F238E27FC236}">
                <a16:creationId xmlns:a16="http://schemas.microsoft.com/office/drawing/2014/main" id="{DB573A01-AE1B-7FC6-8665-B9434CDF7FDD}"/>
              </a:ext>
            </a:extLst>
          </p:cNvPr>
          <p:cNvPicPr>
            <a:picLocks noChangeAspect="1"/>
          </p:cNvPicPr>
          <p:nvPr/>
        </p:nvPicPr>
        <p:blipFill rotWithShape="1">
          <a:blip r:embed="rId2" cstate="print">
            <a:alphaModFix amt="50000"/>
            <a:extLst>
              <a:ext uri="{28A0092B-C50C-407E-A947-70E740481C1C}">
                <a14:useLocalDpi xmlns:a14="http://schemas.microsoft.com/office/drawing/2010/main" val="0"/>
              </a:ext>
            </a:extLst>
          </a:blip>
          <a:srcRect t="4081" b="11649"/>
          <a:stretch/>
        </p:blipFill>
        <p:spPr>
          <a:xfrm>
            <a:off x="20" y="1"/>
            <a:ext cx="12191980" cy="6857999"/>
          </a:xfrm>
          <a:prstGeom prst="rect">
            <a:avLst/>
          </a:prstGeom>
        </p:spPr>
      </p:pic>
      <p:sp>
        <p:nvSpPr>
          <p:cNvPr id="2" name="TextBox 1">
            <a:extLst>
              <a:ext uri="{FF2B5EF4-FFF2-40B4-BE49-F238E27FC236}">
                <a16:creationId xmlns:a16="http://schemas.microsoft.com/office/drawing/2014/main" id="{3B020003-52CE-8754-D482-4D4DBCA71BC9}"/>
              </a:ext>
            </a:extLst>
          </p:cNvPr>
          <p:cNvSpPr txBox="1"/>
          <p:nvPr/>
        </p:nvSpPr>
        <p:spPr>
          <a:xfrm>
            <a:off x="964095" y="2669889"/>
            <a:ext cx="10263809" cy="1518219"/>
          </a:xfrm>
          <a:prstGeom prst="rect">
            <a:avLst/>
          </a:prstGeom>
        </p:spPr>
        <p:txBody>
          <a:bodyPr vert="horz" lIns="91440" tIns="45720" rIns="91440" bIns="45720" rtlCol="0" anchor="b">
            <a:normAutofit fontScale="92500"/>
          </a:bodyPr>
          <a:lstStyle/>
          <a:p>
            <a:pPr algn="ctr">
              <a:lnSpc>
                <a:spcPct val="90000"/>
              </a:lnSpc>
              <a:spcBef>
                <a:spcPct val="0"/>
              </a:spcBef>
              <a:spcAft>
                <a:spcPts val="600"/>
              </a:spcAft>
            </a:pPr>
            <a:r>
              <a:rPr lang="en-US" sz="8000" b="1" dirty="0">
                <a:solidFill>
                  <a:srgbClr val="FFFFFF"/>
                </a:solidFill>
                <a:latin typeface="+mj-lt"/>
                <a:ea typeface="+mj-ea"/>
                <a:cs typeface="+mj-cs"/>
              </a:rPr>
              <a:t>WITHIN 7 WORKING DAYS</a:t>
            </a:r>
          </a:p>
        </p:txBody>
      </p:sp>
    </p:spTree>
    <p:extLst>
      <p:ext uri="{BB962C8B-B14F-4D97-AF65-F5344CB8AC3E}">
        <p14:creationId xmlns:p14="http://schemas.microsoft.com/office/powerpoint/2010/main" val="4102311197"/>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63FDF6-C541-464D-74AA-4192688E5A39}"/>
              </a:ext>
            </a:extLst>
          </p:cNvPr>
          <p:cNvSpPr txBox="1"/>
          <p:nvPr/>
        </p:nvSpPr>
        <p:spPr>
          <a:xfrm>
            <a:off x="4544167" y="183234"/>
            <a:ext cx="3116900" cy="1446550"/>
          </a:xfrm>
          <a:prstGeom prst="rect">
            <a:avLst/>
          </a:prstGeom>
          <a:noFill/>
        </p:spPr>
        <p:txBody>
          <a:bodyPr wrap="square" lIns="91440" tIns="45720" rIns="91440" bIns="45720" rtlCol="0" anchor="t">
            <a:spAutoFit/>
          </a:bodyPr>
          <a:lstStyle/>
          <a:p>
            <a:r>
              <a:rPr lang="en-US" sz="4400" b="1" dirty="0">
                <a:latin typeface="Calibri"/>
                <a:ea typeface="Open Sans"/>
                <a:cs typeface="Open Sans"/>
              </a:rPr>
              <a:t>Client Intake </a:t>
            </a:r>
          </a:p>
          <a:p>
            <a:endParaRPr lang="en-US" sz="4400" b="1" dirty="0">
              <a:latin typeface="Open Sans"/>
              <a:ea typeface="Open Sans"/>
              <a:cs typeface="Open Sans"/>
            </a:endParaRPr>
          </a:p>
        </p:txBody>
      </p:sp>
      <p:sp>
        <p:nvSpPr>
          <p:cNvPr id="4" name="Rectangle 3">
            <a:extLst>
              <a:ext uri="{FF2B5EF4-FFF2-40B4-BE49-F238E27FC236}">
                <a16:creationId xmlns:a16="http://schemas.microsoft.com/office/drawing/2014/main" id="{62435DC7-65B5-FEDD-9312-F21586430E3C}"/>
              </a:ext>
            </a:extLst>
          </p:cNvPr>
          <p:cNvSpPr/>
          <p:nvPr/>
        </p:nvSpPr>
        <p:spPr>
          <a:xfrm>
            <a:off x="-1" y="963000"/>
            <a:ext cx="12192000" cy="283221"/>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ADD2B455-24B8-2DDF-0C0D-1A6058A3DE01}"/>
              </a:ext>
            </a:extLst>
          </p:cNvPr>
          <p:cNvSpPr txBox="1"/>
          <p:nvPr/>
        </p:nvSpPr>
        <p:spPr>
          <a:xfrm>
            <a:off x="539624" y="1342282"/>
            <a:ext cx="11441154" cy="6976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400"/>
              </a:spcBef>
              <a:spcAft>
                <a:spcPts val="400"/>
              </a:spcAft>
            </a:pPr>
            <a:endParaRPr lang="en-US" dirty="0">
              <a:ea typeface="+mn-lt"/>
              <a:cs typeface="+mn-lt"/>
            </a:endParaRPr>
          </a:p>
          <a:p>
            <a:pPr marL="285750" indent="-285750">
              <a:buFont typeface="Arial,Sans-Serif"/>
              <a:buChar char="•"/>
            </a:pPr>
            <a:endParaRPr lang="en-US" dirty="0">
              <a:highlight>
                <a:srgbClr val="FFFF00"/>
              </a:highlight>
              <a:ea typeface="Calibri"/>
              <a:cs typeface="Calibri"/>
            </a:endParaRPr>
          </a:p>
        </p:txBody>
      </p:sp>
      <p:sp>
        <p:nvSpPr>
          <p:cNvPr id="8" name="Rectangle 7">
            <a:extLst>
              <a:ext uri="{FF2B5EF4-FFF2-40B4-BE49-F238E27FC236}">
                <a16:creationId xmlns:a16="http://schemas.microsoft.com/office/drawing/2014/main" id="{B19134D5-B0B1-EE72-0AD3-FD960D0BE859}"/>
              </a:ext>
            </a:extLst>
          </p:cNvPr>
          <p:cNvSpPr/>
          <p:nvPr/>
        </p:nvSpPr>
        <p:spPr>
          <a:xfrm>
            <a:off x="525248" y="1660766"/>
            <a:ext cx="6936941" cy="3157326"/>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spcBef>
                <a:spcPts val="400"/>
              </a:spcBef>
              <a:spcAft>
                <a:spcPts val="400"/>
              </a:spcAft>
            </a:pPr>
            <a:r>
              <a:rPr lang="en-US" dirty="0">
                <a:solidFill>
                  <a:schemeClr val="bg1"/>
                </a:solidFill>
                <a:cs typeface="Calibri"/>
              </a:rPr>
              <a:t>The case manager meets the family in the office within 7 working days of arrival, sending a message before to remind family to bring all identifying and immigration documentation they have to the meeting. The case manager makes copies of all identifying documents (including the assurance form from MRIS and the clients’ I-94s) to keep on file.</a:t>
            </a:r>
          </a:p>
          <a:p>
            <a:pPr>
              <a:spcBef>
                <a:spcPts val="400"/>
              </a:spcBef>
              <a:spcAft>
                <a:spcPts val="400"/>
              </a:spcAft>
            </a:pPr>
            <a:endParaRPr lang="en-US" dirty="0">
              <a:solidFill>
                <a:schemeClr val="bg1"/>
              </a:solidFill>
              <a:cs typeface="Calibri"/>
            </a:endParaRPr>
          </a:p>
          <a:p>
            <a:pPr>
              <a:spcBef>
                <a:spcPts val="400"/>
              </a:spcBef>
              <a:spcAft>
                <a:spcPts val="400"/>
              </a:spcAft>
            </a:pPr>
            <a:r>
              <a:rPr lang="en-US" dirty="0">
                <a:solidFill>
                  <a:schemeClr val="bg1"/>
                </a:solidFill>
                <a:cs typeface="Calibri"/>
              </a:rPr>
              <a:t>The case manager completes one Client Intake form, filling in the basic information of all household members.</a:t>
            </a:r>
          </a:p>
        </p:txBody>
      </p:sp>
      <p:sp>
        <p:nvSpPr>
          <p:cNvPr id="11" name="Rectangle 10">
            <a:extLst>
              <a:ext uri="{FF2B5EF4-FFF2-40B4-BE49-F238E27FC236}">
                <a16:creationId xmlns:a16="http://schemas.microsoft.com/office/drawing/2014/main" id="{A66A1721-AE18-7B2A-E896-3784C947D7AD}"/>
              </a:ext>
            </a:extLst>
          </p:cNvPr>
          <p:cNvSpPr/>
          <p:nvPr/>
        </p:nvSpPr>
        <p:spPr>
          <a:xfrm>
            <a:off x="539624" y="5128694"/>
            <a:ext cx="6936941" cy="1532611"/>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spcBef>
                <a:spcPts val="400"/>
              </a:spcBef>
              <a:spcAft>
                <a:spcPts val="400"/>
              </a:spcAft>
            </a:pPr>
            <a:r>
              <a:rPr lang="en-US" dirty="0">
                <a:solidFill>
                  <a:schemeClr val="bg1"/>
                </a:solidFill>
                <a:cs typeface="Calibri"/>
              </a:rPr>
              <a:t>Using the agency's documents, the case manager explains the </a:t>
            </a:r>
            <a:r>
              <a:rPr lang="en-US" b="1" dirty="0">
                <a:solidFill>
                  <a:schemeClr val="bg1"/>
                </a:solidFill>
                <a:cs typeface="Calibri"/>
              </a:rPr>
              <a:t>Agency Grievance Policy</a:t>
            </a:r>
            <a:r>
              <a:rPr lang="en-US" dirty="0">
                <a:solidFill>
                  <a:schemeClr val="bg1"/>
                </a:solidFill>
                <a:cs typeface="Calibri"/>
              </a:rPr>
              <a:t>,</a:t>
            </a:r>
            <a:r>
              <a:rPr lang="en-US" b="1" dirty="0">
                <a:solidFill>
                  <a:schemeClr val="bg1"/>
                </a:solidFill>
                <a:cs typeface="Calibri"/>
              </a:rPr>
              <a:t> Client Rights and Responsibilities</a:t>
            </a:r>
            <a:r>
              <a:rPr lang="en-US" dirty="0">
                <a:solidFill>
                  <a:schemeClr val="bg1"/>
                </a:solidFill>
                <a:cs typeface="Calibri"/>
              </a:rPr>
              <a:t>, and </a:t>
            </a:r>
            <a:r>
              <a:rPr lang="en-US" b="1" dirty="0">
                <a:solidFill>
                  <a:schemeClr val="bg1"/>
                </a:solidFill>
                <a:cs typeface="Calibri"/>
              </a:rPr>
              <a:t>R&amp;P Financial Assistance </a:t>
            </a:r>
            <a:r>
              <a:rPr lang="en-US" dirty="0">
                <a:solidFill>
                  <a:schemeClr val="bg1"/>
                </a:solidFill>
                <a:cs typeface="Calibri"/>
              </a:rPr>
              <a:t>the family will receive for the service period.</a:t>
            </a:r>
          </a:p>
        </p:txBody>
      </p:sp>
      <p:pic>
        <p:nvPicPr>
          <p:cNvPr id="7" name="Picture 6" descr="Pen placed on top of a signature line">
            <a:extLst>
              <a:ext uri="{FF2B5EF4-FFF2-40B4-BE49-F238E27FC236}">
                <a16:creationId xmlns:a16="http://schemas.microsoft.com/office/drawing/2014/main" id="{3DA7D8B9-3D38-CC06-6936-515F3F8CA7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00917" y="2845752"/>
            <a:ext cx="4005685" cy="2669966"/>
          </a:xfrm>
          <a:prstGeom prst="rect">
            <a:avLst/>
          </a:prstGeom>
        </p:spPr>
      </p:pic>
    </p:spTree>
    <p:custDataLst>
      <p:tags r:id="rId1"/>
    </p:custDataLst>
    <p:extLst>
      <p:ext uri="{BB962C8B-B14F-4D97-AF65-F5344CB8AC3E}">
        <p14:creationId xmlns:p14="http://schemas.microsoft.com/office/powerpoint/2010/main" val="281445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63FDF6-C541-464D-74AA-4192688E5A39}"/>
              </a:ext>
            </a:extLst>
          </p:cNvPr>
          <p:cNvSpPr txBox="1"/>
          <p:nvPr/>
        </p:nvSpPr>
        <p:spPr>
          <a:xfrm>
            <a:off x="4544167" y="183234"/>
            <a:ext cx="3116900" cy="1446550"/>
          </a:xfrm>
          <a:prstGeom prst="rect">
            <a:avLst/>
          </a:prstGeom>
          <a:noFill/>
        </p:spPr>
        <p:txBody>
          <a:bodyPr wrap="square" lIns="91440" tIns="45720" rIns="91440" bIns="45720" rtlCol="0" anchor="t">
            <a:spAutoFit/>
          </a:bodyPr>
          <a:lstStyle/>
          <a:p>
            <a:r>
              <a:rPr lang="en-US" sz="4400" b="1" dirty="0">
                <a:latin typeface="Calibri"/>
                <a:ea typeface="Open Sans"/>
                <a:cs typeface="Open Sans"/>
              </a:rPr>
              <a:t>Client Intake </a:t>
            </a:r>
          </a:p>
          <a:p>
            <a:endParaRPr lang="en-US" sz="4400" b="1" dirty="0">
              <a:latin typeface="Open Sans"/>
              <a:ea typeface="Open Sans"/>
              <a:cs typeface="Open Sans"/>
            </a:endParaRPr>
          </a:p>
        </p:txBody>
      </p:sp>
      <p:sp>
        <p:nvSpPr>
          <p:cNvPr id="4" name="Rectangle 3">
            <a:extLst>
              <a:ext uri="{FF2B5EF4-FFF2-40B4-BE49-F238E27FC236}">
                <a16:creationId xmlns:a16="http://schemas.microsoft.com/office/drawing/2014/main" id="{62435DC7-65B5-FEDD-9312-F21586430E3C}"/>
              </a:ext>
            </a:extLst>
          </p:cNvPr>
          <p:cNvSpPr/>
          <p:nvPr/>
        </p:nvSpPr>
        <p:spPr>
          <a:xfrm>
            <a:off x="-1" y="963000"/>
            <a:ext cx="12192000" cy="283221"/>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ADD2B455-24B8-2DDF-0C0D-1A6058A3DE01}"/>
              </a:ext>
            </a:extLst>
          </p:cNvPr>
          <p:cNvSpPr txBox="1"/>
          <p:nvPr/>
        </p:nvSpPr>
        <p:spPr>
          <a:xfrm>
            <a:off x="539624" y="1342282"/>
            <a:ext cx="11441154" cy="6976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400"/>
              </a:spcBef>
              <a:spcAft>
                <a:spcPts val="400"/>
              </a:spcAft>
            </a:pPr>
            <a:endParaRPr lang="en-US" dirty="0">
              <a:ea typeface="+mn-lt"/>
              <a:cs typeface="+mn-lt"/>
            </a:endParaRPr>
          </a:p>
          <a:p>
            <a:pPr marL="285750" indent="-285750">
              <a:buFont typeface="Arial,Sans-Serif"/>
              <a:buChar char="•"/>
            </a:pPr>
            <a:endParaRPr lang="en-US" dirty="0">
              <a:highlight>
                <a:srgbClr val="FFFF00"/>
              </a:highlight>
              <a:ea typeface="Calibri"/>
              <a:cs typeface="Calibri"/>
            </a:endParaRPr>
          </a:p>
        </p:txBody>
      </p:sp>
      <p:sp>
        <p:nvSpPr>
          <p:cNvPr id="5" name="Flowchart: Alternate Process 4">
            <a:extLst>
              <a:ext uri="{FF2B5EF4-FFF2-40B4-BE49-F238E27FC236}">
                <a16:creationId xmlns:a16="http://schemas.microsoft.com/office/drawing/2014/main" id="{A5BEE8F0-9FE2-8276-0934-153F72AFDA7B}"/>
              </a:ext>
            </a:extLst>
          </p:cNvPr>
          <p:cNvSpPr/>
          <p:nvPr/>
        </p:nvSpPr>
        <p:spPr>
          <a:xfrm>
            <a:off x="6571466" y="3969572"/>
            <a:ext cx="5572149" cy="2891452"/>
          </a:xfrm>
          <a:prstGeom prst="flowChartAlternateProcess">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solidFill>
                  <a:srgbClr val="000000"/>
                </a:solidFill>
                <a:cs typeface="Calibri"/>
              </a:rPr>
              <a:t>Resources:</a:t>
            </a:r>
          </a:p>
          <a:p>
            <a:pPr marL="742950" lvl="1" indent="-285750">
              <a:buFont typeface="Arial,Sans-Serif"/>
              <a:buChar char="•"/>
            </a:pPr>
            <a:r>
              <a:rPr lang="en-US" sz="2000" dirty="0">
                <a:solidFill>
                  <a:srgbClr val="000000"/>
                </a:solidFill>
                <a:cs typeface="Calibri"/>
                <a:hlinkClick r:id="rId4">
                  <a:extLst>
                    <a:ext uri="{A12FA001-AC4F-418D-AE19-62706E023703}">
                      <ahyp:hlinkClr xmlns:ahyp="http://schemas.microsoft.com/office/drawing/2018/hyperlinkcolor" val="tx"/>
                    </a:ext>
                  </a:extLst>
                </a:hlinkClick>
              </a:rPr>
              <a:t>Client Intake Form RF-6</a:t>
            </a:r>
            <a:endParaRPr lang="en-US" sz="2000" dirty="0">
              <a:solidFill>
                <a:srgbClr val="000000"/>
              </a:solidFill>
              <a:ea typeface="+mn-lt"/>
              <a:cs typeface="+mn-lt"/>
              <a:hlinkClick r:id="rId4">
                <a:extLst>
                  <a:ext uri="{A12FA001-AC4F-418D-AE19-62706E023703}">
                    <ahyp:hlinkClr xmlns:ahyp="http://schemas.microsoft.com/office/drawing/2018/hyperlinkcolor" val="tx"/>
                  </a:ext>
                </a:extLst>
              </a:hlinkClick>
            </a:endParaRPr>
          </a:p>
          <a:p>
            <a:pPr marL="742950" lvl="1" indent="-285750">
              <a:buFont typeface="Arial,Sans-Serif"/>
              <a:buChar char="•"/>
            </a:pPr>
            <a:r>
              <a:rPr lang="en-US" sz="2000" dirty="0">
                <a:solidFill>
                  <a:srgbClr val="000000"/>
                </a:solidFill>
                <a:ea typeface="+mn-lt"/>
                <a:cs typeface="+mn-lt"/>
                <a:hlinkClick r:id="rId5">
                  <a:extLst>
                    <a:ext uri="{A12FA001-AC4F-418D-AE19-62706E023703}">
                      <ahyp:hlinkClr xmlns:ahyp="http://schemas.microsoft.com/office/drawing/2018/hyperlinkcolor" val="tx"/>
                    </a:ext>
                  </a:extLst>
                </a:hlinkClick>
              </a:rPr>
              <a:t>MRS Case Management Manual</a:t>
            </a:r>
            <a:endParaRPr lang="en-US" sz="2000" dirty="0">
              <a:solidFill>
                <a:srgbClr val="000000"/>
              </a:solidFill>
              <a:ea typeface="+mn-lt"/>
              <a:cs typeface="+mn-lt"/>
            </a:endParaRPr>
          </a:p>
          <a:p>
            <a:pPr marL="742950" lvl="1" indent="-285750">
              <a:buFont typeface="Arial,Sans-Serif"/>
              <a:buChar char="•"/>
            </a:pPr>
            <a:r>
              <a:rPr lang="en-US" sz="2000" dirty="0">
                <a:solidFill>
                  <a:srgbClr val="000000"/>
                </a:solidFill>
                <a:ea typeface="+mn-lt"/>
                <a:cs typeface="+mn-lt"/>
                <a:hlinkClick r:id="rId6">
                  <a:extLst>
                    <a:ext uri="{A12FA001-AC4F-418D-AE19-62706E023703}">
                      <ahyp:hlinkClr xmlns:ahyp="http://schemas.microsoft.com/office/drawing/2018/hyperlinkcolor" val="tx"/>
                    </a:ext>
                  </a:extLst>
                </a:hlinkClick>
              </a:rPr>
              <a:t>Guidelines for Ethical and Effective Case Management Webinar</a:t>
            </a:r>
            <a:endParaRPr lang="en-US" sz="2000" dirty="0">
              <a:solidFill>
                <a:srgbClr val="000000"/>
              </a:solidFill>
              <a:cs typeface="Calibri"/>
            </a:endParaRPr>
          </a:p>
          <a:p>
            <a:pPr marL="742950" lvl="1" indent="-285750">
              <a:buFont typeface="Arial,Sans-Serif"/>
              <a:buChar char="•"/>
            </a:pPr>
            <a:r>
              <a:rPr lang="en-US" sz="2000" dirty="0">
                <a:solidFill>
                  <a:schemeClr val="tx1"/>
                </a:solidFill>
                <a:cs typeface="Calibri" panose="020F0502020204030204"/>
                <a:hlinkClick r:id="rId7">
                  <a:extLst>
                    <a:ext uri="{A12FA001-AC4F-418D-AE19-62706E023703}">
                      <ahyp:hlinkClr xmlns:ahyp="http://schemas.microsoft.com/office/drawing/2018/hyperlinkcolor" val="tx"/>
                    </a:ext>
                  </a:extLst>
                </a:hlinkClick>
              </a:rPr>
              <a:t>Role of the Resettlement Agency (Settle In video, factsheet, and podcast)</a:t>
            </a:r>
          </a:p>
        </p:txBody>
      </p:sp>
      <p:sp>
        <p:nvSpPr>
          <p:cNvPr id="13" name="Rectangle 12">
            <a:extLst>
              <a:ext uri="{FF2B5EF4-FFF2-40B4-BE49-F238E27FC236}">
                <a16:creationId xmlns:a16="http://schemas.microsoft.com/office/drawing/2014/main" id="{E122E94B-14E3-12C3-6383-5A70DCE474CF}"/>
              </a:ext>
            </a:extLst>
          </p:cNvPr>
          <p:cNvSpPr/>
          <p:nvPr/>
        </p:nvSpPr>
        <p:spPr>
          <a:xfrm>
            <a:off x="425585" y="3783314"/>
            <a:ext cx="5881085" cy="289145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spcBef>
                <a:spcPts val="400"/>
              </a:spcBef>
              <a:spcAft>
                <a:spcPts val="400"/>
              </a:spcAft>
            </a:pPr>
            <a:r>
              <a:rPr lang="en-US" dirty="0">
                <a:solidFill>
                  <a:schemeClr val="bg1"/>
                </a:solidFill>
                <a:cs typeface="Calibri"/>
              </a:rPr>
              <a:t>The case manager reminds family of </a:t>
            </a:r>
            <a:r>
              <a:rPr lang="en-US" b="1" dirty="0">
                <a:solidFill>
                  <a:schemeClr val="bg1"/>
                </a:solidFill>
                <a:cs typeface="Calibri"/>
              </a:rPr>
              <a:t>Emergency Contacts</a:t>
            </a:r>
            <a:r>
              <a:rPr lang="en-US" dirty="0">
                <a:solidFill>
                  <a:schemeClr val="bg1"/>
                </a:solidFill>
                <a:cs typeface="Calibri"/>
              </a:rPr>
              <a:t> and leads family in practicing their </a:t>
            </a:r>
            <a:r>
              <a:rPr lang="en-US" b="1" dirty="0">
                <a:solidFill>
                  <a:schemeClr val="bg1"/>
                </a:solidFill>
                <a:cs typeface="Calibri"/>
              </a:rPr>
              <a:t>Address and Phone Number in English.</a:t>
            </a:r>
          </a:p>
          <a:p>
            <a:pPr>
              <a:spcBef>
                <a:spcPts val="400"/>
              </a:spcBef>
              <a:spcAft>
                <a:spcPts val="400"/>
              </a:spcAft>
            </a:pPr>
            <a:endParaRPr lang="en-US" dirty="0">
              <a:solidFill>
                <a:schemeClr val="bg1"/>
              </a:solidFill>
              <a:cs typeface="Calibri"/>
            </a:endParaRPr>
          </a:p>
          <a:p>
            <a:pPr>
              <a:spcBef>
                <a:spcPts val="400"/>
              </a:spcBef>
              <a:spcAft>
                <a:spcPts val="400"/>
              </a:spcAft>
            </a:pPr>
            <a:r>
              <a:rPr lang="en-US" dirty="0">
                <a:solidFill>
                  <a:schemeClr val="bg1"/>
                </a:solidFill>
                <a:cs typeface="Calibri"/>
              </a:rPr>
              <a:t>Adults sign the agency's </a:t>
            </a:r>
            <a:r>
              <a:rPr lang="en-US" b="1" dirty="0">
                <a:solidFill>
                  <a:schemeClr val="bg1"/>
                </a:solidFill>
                <a:cs typeface="Calibri"/>
              </a:rPr>
              <a:t>Informed Consent</a:t>
            </a:r>
            <a:r>
              <a:rPr lang="en-US" dirty="0">
                <a:solidFill>
                  <a:schemeClr val="bg1"/>
                </a:solidFill>
                <a:cs typeface="Calibri"/>
              </a:rPr>
              <a:t> document, consenting to services.</a:t>
            </a:r>
          </a:p>
          <a:p>
            <a:pPr>
              <a:spcBef>
                <a:spcPts val="400"/>
              </a:spcBef>
              <a:spcAft>
                <a:spcPts val="400"/>
              </a:spcAft>
            </a:pPr>
            <a:endParaRPr lang="en-US" dirty="0">
              <a:solidFill>
                <a:schemeClr val="bg1"/>
              </a:solidFill>
              <a:cs typeface="Calibri"/>
            </a:endParaRPr>
          </a:p>
          <a:p>
            <a:pPr>
              <a:spcBef>
                <a:spcPts val="400"/>
              </a:spcBef>
              <a:spcAft>
                <a:spcPts val="400"/>
              </a:spcAft>
            </a:pPr>
            <a:r>
              <a:rPr lang="en-US" dirty="0">
                <a:solidFill>
                  <a:schemeClr val="bg1"/>
                </a:solidFill>
                <a:cs typeface="Calibri"/>
              </a:rPr>
              <a:t>The case manager can use the intake appointment with the family to complete the </a:t>
            </a:r>
            <a:r>
              <a:rPr lang="en-US" b="1" u="sng" dirty="0">
                <a:solidFill>
                  <a:schemeClr val="bg1"/>
                </a:solidFill>
                <a:cs typeface="Calibri"/>
              </a:rPr>
              <a:t>Service Plan</a:t>
            </a:r>
            <a:r>
              <a:rPr lang="en-US" dirty="0">
                <a:solidFill>
                  <a:schemeClr val="bg1"/>
                </a:solidFill>
                <a:cs typeface="Calibri"/>
              </a:rPr>
              <a:t> – see next slides.</a:t>
            </a:r>
          </a:p>
        </p:txBody>
      </p:sp>
      <p:sp>
        <p:nvSpPr>
          <p:cNvPr id="9" name="Rectangle 8">
            <a:extLst>
              <a:ext uri="{FF2B5EF4-FFF2-40B4-BE49-F238E27FC236}">
                <a16:creationId xmlns:a16="http://schemas.microsoft.com/office/drawing/2014/main" id="{248532EB-ECBB-4D38-4874-F67E6FBEF680}"/>
              </a:ext>
            </a:extLst>
          </p:cNvPr>
          <p:cNvSpPr/>
          <p:nvPr/>
        </p:nvSpPr>
        <p:spPr>
          <a:xfrm>
            <a:off x="425585" y="1464655"/>
            <a:ext cx="11340828" cy="196434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spcBef>
                <a:spcPts val="400"/>
              </a:spcBef>
              <a:spcAft>
                <a:spcPts val="400"/>
              </a:spcAft>
            </a:pPr>
            <a:r>
              <a:rPr lang="en-US" dirty="0">
                <a:solidFill>
                  <a:schemeClr val="bg1"/>
                </a:solidFill>
                <a:cs typeface="Calibri"/>
              </a:rPr>
              <a:t>The case manager explains the</a:t>
            </a:r>
            <a:r>
              <a:rPr lang="en-US" b="1" dirty="0">
                <a:solidFill>
                  <a:schemeClr val="bg1"/>
                </a:solidFill>
                <a:cs typeface="Calibri"/>
              </a:rPr>
              <a:t> Roles and Responsibilities of the Resettlement Agency</a:t>
            </a:r>
            <a:r>
              <a:rPr lang="en-US" dirty="0">
                <a:solidFill>
                  <a:schemeClr val="bg1"/>
                </a:solidFill>
                <a:cs typeface="Calibri"/>
              </a:rPr>
              <a:t> for R&amp;P clients. The case manager begins to set professional boundaries by explaining core services, times and methods of communication, and expectation to work as a team. The case manager discusses the </a:t>
            </a:r>
            <a:r>
              <a:rPr lang="en-US" b="1" dirty="0">
                <a:solidFill>
                  <a:schemeClr val="bg1"/>
                </a:solidFill>
                <a:cs typeface="Calibri"/>
              </a:rPr>
              <a:t>travel loan checklist</a:t>
            </a:r>
            <a:r>
              <a:rPr lang="en-US" dirty="0">
                <a:solidFill>
                  <a:schemeClr val="bg1"/>
                </a:solidFill>
                <a:cs typeface="Calibri"/>
              </a:rPr>
              <a:t>, and has each adult sign a copy of the checklist.</a:t>
            </a:r>
          </a:p>
        </p:txBody>
      </p:sp>
    </p:spTree>
    <p:custDataLst>
      <p:tags r:id="rId1"/>
    </p:custDataLst>
    <p:extLst>
      <p:ext uri="{BB962C8B-B14F-4D97-AF65-F5344CB8AC3E}">
        <p14:creationId xmlns:p14="http://schemas.microsoft.com/office/powerpoint/2010/main" val="2446202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A74A54E-DA79-4E10-9EA5-A4839EF12BF1}"/>
              </a:ext>
            </a:extLst>
          </p:cNvPr>
          <p:cNvSpPr txBox="1"/>
          <p:nvPr/>
        </p:nvSpPr>
        <p:spPr>
          <a:xfrm>
            <a:off x="534155" y="427274"/>
            <a:ext cx="11183712" cy="769441"/>
          </a:xfrm>
          <a:prstGeom prst="rect">
            <a:avLst/>
          </a:prstGeom>
          <a:noFill/>
        </p:spPr>
        <p:txBody>
          <a:bodyPr wrap="square" lIns="91440" tIns="45720" rIns="91440" bIns="45720" rtlCol="0" anchor="t">
            <a:spAutoFit/>
          </a:bodyPr>
          <a:lstStyle/>
          <a:p>
            <a:pPr algn="ctr"/>
            <a:r>
              <a:rPr lang="en-US" sz="4400" b="1" dirty="0">
                <a:latin typeface="Open Sans"/>
                <a:ea typeface="Open Sans"/>
                <a:cs typeface="Open Sans"/>
              </a:rPr>
              <a:t>R&amp;P Service Plan</a:t>
            </a:r>
          </a:p>
        </p:txBody>
      </p:sp>
      <p:sp>
        <p:nvSpPr>
          <p:cNvPr id="10" name="Rectangle 9">
            <a:extLst>
              <a:ext uri="{FF2B5EF4-FFF2-40B4-BE49-F238E27FC236}">
                <a16:creationId xmlns:a16="http://schemas.microsoft.com/office/drawing/2014/main" id="{C397482C-B12A-DA9E-190F-4141E12A66F0}"/>
              </a:ext>
            </a:extLst>
          </p:cNvPr>
          <p:cNvSpPr/>
          <p:nvPr/>
        </p:nvSpPr>
        <p:spPr>
          <a:xfrm>
            <a:off x="0" y="1577947"/>
            <a:ext cx="12192000" cy="283221"/>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lowchart: Alternate Process 6">
            <a:extLst>
              <a:ext uri="{FF2B5EF4-FFF2-40B4-BE49-F238E27FC236}">
                <a16:creationId xmlns:a16="http://schemas.microsoft.com/office/drawing/2014/main" id="{BDBC061E-A2AA-D9D7-E155-80CD538589BF}"/>
              </a:ext>
            </a:extLst>
          </p:cNvPr>
          <p:cNvSpPr/>
          <p:nvPr/>
        </p:nvSpPr>
        <p:spPr>
          <a:xfrm>
            <a:off x="6788452" y="5857119"/>
            <a:ext cx="5406571" cy="1003904"/>
          </a:xfrm>
          <a:prstGeom prst="flowChartAlternateProcess">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000" b="1" dirty="0">
                <a:solidFill>
                  <a:srgbClr val="000000"/>
                </a:solidFill>
                <a:cs typeface="Calibri"/>
              </a:rPr>
              <a:t>Resource</a:t>
            </a:r>
            <a:endParaRPr lang="en-US" sz="2000" dirty="0">
              <a:solidFill>
                <a:srgbClr val="000000"/>
              </a:solidFill>
              <a:cs typeface="Calibri"/>
            </a:endParaRPr>
          </a:p>
          <a:p>
            <a:pPr marL="342900" indent="-342900">
              <a:buFont typeface="Arial"/>
              <a:buChar char="•"/>
            </a:pPr>
            <a:r>
              <a:rPr lang="en-US" sz="2000" dirty="0">
                <a:solidFill>
                  <a:srgbClr val="000000"/>
                </a:solidFill>
                <a:ea typeface="+mn-lt"/>
                <a:cs typeface="+mn-lt"/>
                <a:hlinkClick r:id="rId4">
                  <a:extLst>
                    <a:ext uri="{A12FA001-AC4F-418D-AE19-62706E023703}">
                      <ahyp:hlinkClr xmlns:ahyp="http://schemas.microsoft.com/office/drawing/2018/hyperlinkcolor" val="tx"/>
                    </a:ext>
                  </a:extLst>
                </a:hlinkClick>
              </a:rPr>
              <a:t>USCCB R&amp;P Service Plan form</a:t>
            </a:r>
            <a:r>
              <a:rPr lang="en-US" sz="2000" dirty="0">
                <a:solidFill>
                  <a:srgbClr val="000000"/>
                </a:solidFill>
                <a:ea typeface="+mn-lt"/>
                <a:cs typeface="+mn-lt"/>
              </a:rPr>
              <a:t> (MRS Connect)</a:t>
            </a:r>
            <a:endParaRPr lang="en-US" dirty="0">
              <a:solidFill>
                <a:srgbClr val="000000"/>
              </a:solidFill>
              <a:cs typeface="Calibri" panose="020F0502020204030204"/>
            </a:endParaRPr>
          </a:p>
        </p:txBody>
      </p:sp>
      <p:sp>
        <p:nvSpPr>
          <p:cNvPr id="4" name="Rectangle 3">
            <a:extLst>
              <a:ext uri="{FF2B5EF4-FFF2-40B4-BE49-F238E27FC236}">
                <a16:creationId xmlns:a16="http://schemas.microsoft.com/office/drawing/2014/main" id="{02812540-0DC7-860D-14AD-5D20179AEAFB}"/>
              </a:ext>
            </a:extLst>
          </p:cNvPr>
          <p:cNvSpPr/>
          <p:nvPr/>
        </p:nvSpPr>
        <p:spPr>
          <a:xfrm>
            <a:off x="6095752" y="1987170"/>
            <a:ext cx="5938760" cy="195943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1"/>
            <a:r>
              <a:rPr lang="en-US" dirty="0">
                <a:solidFill>
                  <a:srgbClr val="FFFFFF"/>
                </a:solidFill>
                <a:cs typeface="Calibri"/>
              </a:rPr>
              <a:t>During intake, Andre and Helene work with the case manager to create their individual plans with services they will need to receive. Andre and Helene also set goals they want to achieve. </a:t>
            </a:r>
          </a:p>
        </p:txBody>
      </p:sp>
      <p:sp>
        <p:nvSpPr>
          <p:cNvPr id="6" name="Rectangle 5">
            <a:extLst>
              <a:ext uri="{FF2B5EF4-FFF2-40B4-BE49-F238E27FC236}">
                <a16:creationId xmlns:a16="http://schemas.microsoft.com/office/drawing/2014/main" id="{0548D2E7-A0D4-6524-7DD7-C2B540AD8F1A}"/>
              </a:ext>
            </a:extLst>
          </p:cNvPr>
          <p:cNvSpPr/>
          <p:nvPr/>
        </p:nvSpPr>
        <p:spPr>
          <a:xfrm>
            <a:off x="283350" y="2256254"/>
            <a:ext cx="5527522" cy="273352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1"/>
            <a:r>
              <a:rPr lang="en-US" sz="1800" dirty="0">
                <a:latin typeface="Calibri"/>
              </a:rPr>
              <a:t>In the R&amp;P service plans (1 per adult), the case </a:t>
            </a:r>
            <a:r>
              <a:rPr lang="en-US" dirty="0">
                <a:latin typeface="Calibri"/>
              </a:rPr>
              <a:t>manager </a:t>
            </a:r>
            <a:r>
              <a:rPr lang="en-US" sz="1800" dirty="0">
                <a:latin typeface="Calibri"/>
              </a:rPr>
              <a:t>identifies needs for Andre and Helene.</a:t>
            </a:r>
            <a:r>
              <a:rPr lang="en-US" dirty="0">
                <a:latin typeface="Calibri"/>
              </a:rPr>
              <a:t> </a:t>
            </a:r>
          </a:p>
          <a:p>
            <a:pPr lvl="1"/>
            <a:endParaRPr lang="en-US" dirty="0">
              <a:latin typeface="Calibri"/>
            </a:endParaRPr>
          </a:p>
          <a:p>
            <a:pPr lvl="1"/>
            <a:r>
              <a:rPr lang="en-US" sz="1800" dirty="0">
                <a:latin typeface="Calibri"/>
              </a:rPr>
              <a:t>Andre needs to get a job. His goal is to get a certification so he can work in the medical field.</a:t>
            </a:r>
            <a:r>
              <a:rPr lang="en-US" dirty="0">
                <a:latin typeface="Calibri"/>
              </a:rPr>
              <a:t> </a:t>
            </a:r>
            <a:endParaRPr lang="en-US" dirty="0">
              <a:latin typeface="Calibri"/>
              <a:cs typeface="Calibri"/>
            </a:endParaRPr>
          </a:p>
          <a:p>
            <a:pPr lvl="1"/>
            <a:endParaRPr lang="en-US" dirty="0">
              <a:latin typeface="Calibri"/>
            </a:endParaRPr>
          </a:p>
          <a:p>
            <a:pPr lvl="1"/>
            <a:r>
              <a:rPr lang="en-US" sz="1800" dirty="0">
                <a:latin typeface="Calibri"/>
              </a:rPr>
              <a:t>Helene needs to receive health services. Her goal is to learn English.</a:t>
            </a:r>
            <a:endParaRPr lang="en-US" dirty="0">
              <a:solidFill>
                <a:schemeClr val="bg1"/>
              </a:solidFill>
              <a:cs typeface="Calibri"/>
            </a:endParaRPr>
          </a:p>
        </p:txBody>
      </p:sp>
      <p:sp>
        <p:nvSpPr>
          <p:cNvPr id="8" name="Rectangle 7">
            <a:extLst>
              <a:ext uri="{FF2B5EF4-FFF2-40B4-BE49-F238E27FC236}">
                <a16:creationId xmlns:a16="http://schemas.microsoft.com/office/drawing/2014/main" id="{8FEE39C4-C55E-4576-00C9-77A8D6D010D6}"/>
              </a:ext>
            </a:extLst>
          </p:cNvPr>
          <p:cNvSpPr/>
          <p:nvPr/>
        </p:nvSpPr>
        <p:spPr>
          <a:xfrm>
            <a:off x="6095751" y="4282107"/>
            <a:ext cx="5938760" cy="129627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1"/>
            <a:r>
              <a:rPr lang="en-US" sz="1800" dirty="0">
                <a:latin typeface="Calibri"/>
              </a:rPr>
              <a:t>After the discussion, Andre and Helene sign the service plans. </a:t>
            </a:r>
            <a:endParaRPr lang="en-US" dirty="0">
              <a:solidFill>
                <a:schemeClr val="bg1"/>
              </a:solidFill>
            </a:endParaRPr>
          </a:p>
        </p:txBody>
      </p:sp>
      <p:sp>
        <p:nvSpPr>
          <p:cNvPr id="12" name="Explosion: 8 Points 11">
            <a:extLst>
              <a:ext uri="{FF2B5EF4-FFF2-40B4-BE49-F238E27FC236}">
                <a16:creationId xmlns:a16="http://schemas.microsoft.com/office/drawing/2014/main" id="{D5E9AC3F-C855-F428-1CBF-518DE3C63E05}"/>
              </a:ext>
            </a:extLst>
          </p:cNvPr>
          <p:cNvSpPr/>
          <p:nvPr/>
        </p:nvSpPr>
        <p:spPr>
          <a:xfrm>
            <a:off x="1870812" y="5167155"/>
            <a:ext cx="2346476" cy="159657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cs typeface="Calibri"/>
              </a:rPr>
              <a:t>Zoom poll</a:t>
            </a:r>
            <a:endParaRPr lang="en-US" dirty="0"/>
          </a:p>
        </p:txBody>
      </p:sp>
    </p:spTree>
    <p:custDataLst>
      <p:tags r:id="rId1"/>
    </p:custDataLst>
    <p:extLst>
      <p:ext uri="{BB962C8B-B14F-4D97-AF65-F5344CB8AC3E}">
        <p14:creationId xmlns:p14="http://schemas.microsoft.com/office/powerpoint/2010/main" val="2344357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63FDF6-C541-464D-74AA-4192688E5A39}"/>
              </a:ext>
            </a:extLst>
          </p:cNvPr>
          <p:cNvSpPr txBox="1"/>
          <p:nvPr/>
        </p:nvSpPr>
        <p:spPr>
          <a:xfrm>
            <a:off x="2752798" y="280368"/>
            <a:ext cx="6699824" cy="1446550"/>
          </a:xfrm>
          <a:prstGeom prst="rect">
            <a:avLst/>
          </a:prstGeom>
          <a:noFill/>
        </p:spPr>
        <p:txBody>
          <a:bodyPr wrap="square" lIns="91440" tIns="45720" rIns="91440" bIns="45720" rtlCol="0" anchor="t">
            <a:spAutoFit/>
          </a:bodyPr>
          <a:lstStyle/>
          <a:p>
            <a:r>
              <a:rPr lang="en-US" sz="4400" b="1" dirty="0">
                <a:latin typeface="Calibri"/>
                <a:ea typeface="Open Sans"/>
                <a:cs typeface="Open Sans"/>
              </a:rPr>
              <a:t>Public Benefits Applications</a:t>
            </a:r>
          </a:p>
          <a:p>
            <a:endParaRPr lang="en-US" sz="4400" b="1" dirty="0">
              <a:latin typeface="Open Sans"/>
              <a:ea typeface="Open Sans"/>
              <a:cs typeface="Open Sans"/>
            </a:endParaRPr>
          </a:p>
        </p:txBody>
      </p:sp>
      <p:sp>
        <p:nvSpPr>
          <p:cNvPr id="4" name="Rectangle 3">
            <a:extLst>
              <a:ext uri="{FF2B5EF4-FFF2-40B4-BE49-F238E27FC236}">
                <a16:creationId xmlns:a16="http://schemas.microsoft.com/office/drawing/2014/main" id="{62435DC7-65B5-FEDD-9312-F21586430E3C}"/>
              </a:ext>
            </a:extLst>
          </p:cNvPr>
          <p:cNvSpPr/>
          <p:nvPr/>
        </p:nvSpPr>
        <p:spPr>
          <a:xfrm>
            <a:off x="6710" y="1164156"/>
            <a:ext cx="12192000" cy="283221"/>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ADD2B455-24B8-2DDF-0C0D-1A6058A3DE01}"/>
              </a:ext>
            </a:extLst>
          </p:cNvPr>
          <p:cNvSpPr txBox="1"/>
          <p:nvPr/>
        </p:nvSpPr>
        <p:spPr>
          <a:xfrm>
            <a:off x="548640" y="2286000"/>
            <a:ext cx="1085605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ea typeface="+mn-lt"/>
              <a:cs typeface="+mn-lt"/>
            </a:endParaRPr>
          </a:p>
        </p:txBody>
      </p:sp>
      <p:sp>
        <p:nvSpPr>
          <p:cNvPr id="5" name="TextBox 4">
            <a:extLst>
              <a:ext uri="{FF2B5EF4-FFF2-40B4-BE49-F238E27FC236}">
                <a16:creationId xmlns:a16="http://schemas.microsoft.com/office/drawing/2014/main" id="{E9312513-9271-1A40-5F24-3A98D11C513A}"/>
              </a:ext>
            </a:extLst>
          </p:cNvPr>
          <p:cNvSpPr txBox="1"/>
          <p:nvPr/>
        </p:nvSpPr>
        <p:spPr>
          <a:xfrm>
            <a:off x="710609" y="489274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solidFill>
                <a:srgbClr val="0563C1"/>
              </a:solidFill>
              <a:ea typeface="Calibri"/>
              <a:cs typeface="Segoe UI"/>
            </a:endParaRPr>
          </a:p>
        </p:txBody>
      </p:sp>
      <p:graphicFrame>
        <p:nvGraphicFramePr>
          <p:cNvPr id="7" name="Diagram 8">
            <a:extLst>
              <a:ext uri="{FF2B5EF4-FFF2-40B4-BE49-F238E27FC236}">
                <a16:creationId xmlns:a16="http://schemas.microsoft.com/office/drawing/2014/main" id="{BA3B2FDC-B665-7849-C870-37627B2E67DD}"/>
              </a:ext>
            </a:extLst>
          </p:cNvPr>
          <p:cNvGraphicFramePr/>
          <p:nvPr>
            <p:extLst>
              <p:ext uri="{D42A27DB-BD31-4B8C-83A1-F6EECF244321}">
                <p14:modId xmlns:p14="http://schemas.microsoft.com/office/powerpoint/2010/main" val="1211617497"/>
              </p:ext>
            </p:extLst>
          </p:nvPr>
        </p:nvGraphicFramePr>
        <p:xfrm>
          <a:off x="548640" y="1736856"/>
          <a:ext cx="11197085" cy="499661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4649365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Side view of a white calendar">
            <a:extLst>
              <a:ext uri="{FF2B5EF4-FFF2-40B4-BE49-F238E27FC236}">
                <a16:creationId xmlns:a16="http://schemas.microsoft.com/office/drawing/2014/main" id="{43778A74-12A1-6E04-F341-F179251B3C67}"/>
              </a:ext>
            </a:extLst>
          </p:cNvPr>
          <p:cNvPicPr>
            <a:picLocks noChangeAspect="1"/>
          </p:cNvPicPr>
          <p:nvPr/>
        </p:nvPicPr>
        <p:blipFill rotWithShape="1">
          <a:blip r:embed="rId2" cstate="print">
            <a:alphaModFix amt="50000"/>
            <a:extLst>
              <a:ext uri="{28A0092B-C50C-407E-A947-70E740481C1C}">
                <a14:useLocalDpi xmlns:a14="http://schemas.microsoft.com/office/drawing/2010/main" val="0"/>
              </a:ext>
            </a:extLst>
          </a:blip>
          <a:srcRect t="4081" b="11649"/>
          <a:stretch/>
        </p:blipFill>
        <p:spPr>
          <a:xfrm>
            <a:off x="20" y="1"/>
            <a:ext cx="12191980" cy="6857999"/>
          </a:xfrm>
          <a:prstGeom prst="rect">
            <a:avLst/>
          </a:prstGeom>
        </p:spPr>
      </p:pic>
      <p:sp>
        <p:nvSpPr>
          <p:cNvPr id="2" name="TextBox 1">
            <a:extLst>
              <a:ext uri="{FF2B5EF4-FFF2-40B4-BE49-F238E27FC236}">
                <a16:creationId xmlns:a16="http://schemas.microsoft.com/office/drawing/2014/main" id="{3B020003-52CE-8754-D482-4D4DBCA71BC9}"/>
              </a:ext>
            </a:extLst>
          </p:cNvPr>
          <p:cNvSpPr txBox="1"/>
          <p:nvPr/>
        </p:nvSpPr>
        <p:spPr>
          <a:xfrm>
            <a:off x="278295" y="2654980"/>
            <a:ext cx="11635409" cy="154803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8000" b="1" dirty="0">
                <a:solidFill>
                  <a:srgbClr val="FFFFFF"/>
                </a:solidFill>
                <a:latin typeface="+mj-lt"/>
                <a:ea typeface="+mj-ea"/>
                <a:cs typeface="+mj-cs"/>
              </a:rPr>
              <a:t>WITHIN 10 CALENDAR DAYS</a:t>
            </a:r>
          </a:p>
        </p:txBody>
      </p:sp>
    </p:spTree>
    <p:extLst>
      <p:ext uri="{BB962C8B-B14F-4D97-AF65-F5344CB8AC3E}">
        <p14:creationId xmlns:p14="http://schemas.microsoft.com/office/powerpoint/2010/main" val="2259544294"/>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A74A54E-DA79-4E10-9EA5-A4839EF12BF1}"/>
              </a:ext>
            </a:extLst>
          </p:cNvPr>
          <p:cNvSpPr txBox="1"/>
          <p:nvPr/>
        </p:nvSpPr>
        <p:spPr>
          <a:xfrm>
            <a:off x="534155" y="427274"/>
            <a:ext cx="11183712" cy="769441"/>
          </a:xfrm>
          <a:prstGeom prst="rect">
            <a:avLst/>
          </a:prstGeom>
          <a:noFill/>
        </p:spPr>
        <p:txBody>
          <a:bodyPr wrap="square" lIns="91440" tIns="45720" rIns="91440" bIns="45720" rtlCol="0" anchor="t">
            <a:spAutoFit/>
          </a:bodyPr>
          <a:lstStyle/>
          <a:p>
            <a:pPr algn="ctr"/>
            <a:r>
              <a:rPr lang="en-US" sz="4400" b="1" dirty="0">
                <a:latin typeface="Open Sans"/>
                <a:ea typeface="Open Sans"/>
                <a:cs typeface="Open Sans"/>
              </a:rPr>
              <a:t>Change of Address</a:t>
            </a:r>
          </a:p>
        </p:txBody>
      </p:sp>
      <p:sp>
        <p:nvSpPr>
          <p:cNvPr id="10" name="Rectangle 9">
            <a:extLst>
              <a:ext uri="{FF2B5EF4-FFF2-40B4-BE49-F238E27FC236}">
                <a16:creationId xmlns:a16="http://schemas.microsoft.com/office/drawing/2014/main" id="{C397482C-B12A-DA9E-190F-4141E12A66F0}"/>
              </a:ext>
            </a:extLst>
          </p:cNvPr>
          <p:cNvSpPr/>
          <p:nvPr/>
        </p:nvSpPr>
        <p:spPr>
          <a:xfrm>
            <a:off x="0" y="1577947"/>
            <a:ext cx="12192000" cy="283221"/>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lowchart: Alternate Process 3">
            <a:extLst>
              <a:ext uri="{FF2B5EF4-FFF2-40B4-BE49-F238E27FC236}">
                <a16:creationId xmlns:a16="http://schemas.microsoft.com/office/drawing/2014/main" id="{96AA5295-3AE7-0587-1F39-F21FE0B48C6A}"/>
              </a:ext>
            </a:extLst>
          </p:cNvPr>
          <p:cNvSpPr/>
          <p:nvPr/>
        </p:nvSpPr>
        <p:spPr>
          <a:xfrm>
            <a:off x="8747880" y="4623405"/>
            <a:ext cx="3447143" cy="2237618"/>
          </a:xfrm>
          <a:prstGeom prst="flowChartAlternateProcess">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600" b="1" dirty="0">
                <a:solidFill>
                  <a:srgbClr val="000000"/>
                </a:solidFill>
                <a:cs typeface="Calibri"/>
              </a:rPr>
              <a:t>Resources</a:t>
            </a:r>
            <a:endParaRPr lang="en-US" sz="1600" dirty="0">
              <a:solidFill>
                <a:srgbClr val="000000"/>
              </a:solidFill>
              <a:cs typeface="Calibri"/>
            </a:endParaRPr>
          </a:p>
          <a:p>
            <a:pPr marL="742950" lvl="1" indent="-285750">
              <a:buFont typeface="Arial,Sans-Serif"/>
              <a:buChar char="•"/>
            </a:pPr>
            <a:r>
              <a:rPr lang="en-US" sz="1600" dirty="0">
                <a:solidFill>
                  <a:srgbClr val="000000"/>
                </a:solidFill>
                <a:ea typeface="+mn-lt"/>
                <a:cs typeface="+mn-lt"/>
                <a:hlinkClick r:id="rId4">
                  <a:extLst>
                    <a:ext uri="{A12FA001-AC4F-418D-AE19-62706E023703}">
                      <ahyp:hlinkClr xmlns:ahyp="http://schemas.microsoft.com/office/drawing/2018/hyperlinkcolor" val="tx"/>
                    </a:ext>
                  </a:extLst>
                </a:hlinkClick>
              </a:rPr>
              <a:t>Department of Homeland Security (USCIS) change of address page</a:t>
            </a:r>
            <a:r>
              <a:rPr lang="en-US" sz="1600" dirty="0">
                <a:solidFill>
                  <a:srgbClr val="000000"/>
                </a:solidFill>
                <a:ea typeface="+mn-lt"/>
                <a:cs typeface="+mn-lt"/>
              </a:rPr>
              <a:t> </a:t>
            </a:r>
          </a:p>
          <a:p>
            <a:pPr marL="742950" lvl="1" indent="-285750">
              <a:buFont typeface="Arial,Sans-Serif"/>
              <a:buChar char="•"/>
            </a:pPr>
            <a:r>
              <a:rPr lang="en-US" sz="1600" dirty="0">
                <a:solidFill>
                  <a:srgbClr val="000000"/>
                </a:solidFill>
                <a:ea typeface="+mn-lt"/>
                <a:cs typeface="+mn-lt"/>
                <a:hlinkClick r:id="rId5">
                  <a:extLst>
                    <a:ext uri="{A12FA001-AC4F-418D-AE19-62706E023703}">
                      <ahyp:hlinkClr xmlns:ahyp="http://schemas.microsoft.com/office/drawing/2018/hyperlinkcolor" val="tx"/>
                    </a:ext>
                  </a:extLst>
                </a:hlinkClick>
              </a:rPr>
              <a:t>USPS Change of Address online form</a:t>
            </a:r>
            <a:r>
              <a:rPr lang="en-US" sz="1600" dirty="0">
                <a:solidFill>
                  <a:srgbClr val="000000"/>
                </a:solidFill>
                <a:ea typeface="+mn-lt"/>
                <a:cs typeface="+mn-lt"/>
              </a:rPr>
              <a:t> </a:t>
            </a:r>
          </a:p>
          <a:p>
            <a:pPr marL="742950" lvl="1" indent="-285750">
              <a:buFont typeface="Arial,Sans-Serif"/>
              <a:buChar char="•"/>
            </a:pPr>
            <a:r>
              <a:rPr lang="en-US" sz="1600" dirty="0">
                <a:solidFill>
                  <a:srgbClr val="000000"/>
                </a:solidFill>
                <a:ea typeface="+mn-lt"/>
                <a:cs typeface="+mn-lt"/>
                <a:hlinkClick r:id="rId6">
                  <a:extLst>
                    <a:ext uri="{A12FA001-AC4F-418D-AE19-62706E023703}">
                      <ahyp:hlinkClr xmlns:ahyp="http://schemas.microsoft.com/office/drawing/2018/hyperlinkcolor" val="tx"/>
                    </a:ext>
                  </a:extLst>
                </a:hlinkClick>
              </a:rPr>
              <a:t>Selective Service Change of Address online form</a:t>
            </a:r>
            <a:endParaRPr lang="en-US" sz="1600" dirty="0">
              <a:solidFill>
                <a:srgbClr val="000000"/>
              </a:solidFill>
              <a:cs typeface="Calibri"/>
              <a:hlinkClick r:id="rId6">
                <a:extLst>
                  <a:ext uri="{A12FA001-AC4F-418D-AE19-62706E023703}">
                    <ahyp:hlinkClr xmlns:ahyp="http://schemas.microsoft.com/office/drawing/2018/hyperlinkcolor" val="tx"/>
                  </a:ext>
                </a:extLst>
              </a:hlinkClick>
            </a:endParaRPr>
          </a:p>
        </p:txBody>
      </p:sp>
      <p:sp>
        <p:nvSpPr>
          <p:cNvPr id="2" name="Rectangle 1">
            <a:extLst>
              <a:ext uri="{FF2B5EF4-FFF2-40B4-BE49-F238E27FC236}">
                <a16:creationId xmlns:a16="http://schemas.microsoft.com/office/drawing/2014/main" id="{62624107-8B76-EC14-701E-3F24C3CA643B}"/>
              </a:ext>
            </a:extLst>
          </p:cNvPr>
          <p:cNvSpPr/>
          <p:nvPr/>
        </p:nvSpPr>
        <p:spPr>
          <a:xfrm>
            <a:off x="281214" y="2031996"/>
            <a:ext cx="8236854" cy="3589486"/>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1"/>
            <a:r>
              <a:rPr lang="en-US" dirty="0">
                <a:solidFill>
                  <a:srgbClr val="FFFFFF"/>
                </a:solidFill>
                <a:cs typeface="Calibri"/>
              </a:rPr>
              <a:t>The case manager meets with the family for a check-in to explain how to file a change of address with Department of Homeland Security and with the U.S. Postal Service.</a:t>
            </a:r>
            <a:endParaRPr lang="en-US" dirty="0">
              <a:cs typeface="Calibri" panose="020F0502020204030204"/>
            </a:endParaRPr>
          </a:p>
          <a:p>
            <a:pPr lvl="1"/>
            <a:endParaRPr lang="en-US" dirty="0"/>
          </a:p>
          <a:p>
            <a:pPr lvl="1"/>
            <a:r>
              <a:rPr lang="en-US" dirty="0">
                <a:solidFill>
                  <a:srgbClr val="FFFFFF"/>
                </a:solidFill>
                <a:cs typeface="Calibri"/>
              </a:rPr>
              <a:t>The case manager creates myUSCIS accounts for the adults, and completes change of address forms online for Andre, Mary, and Helene. </a:t>
            </a:r>
          </a:p>
          <a:p>
            <a:pPr lvl="1"/>
            <a:endParaRPr lang="en-US" dirty="0">
              <a:solidFill>
                <a:srgbClr val="FFFFFF"/>
              </a:solidFill>
              <a:cs typeface="Calibri"/>
            </a:endParaRPr>
          </a:p>
          <a:p>
            <a:pPr lvl="1"/>
            <a:r>
              <a:rPr lang="en-US" dirty="0">
                <a:solidFill>
                  <a:srgbClr val="FFFFFF"/>
                </a:solidFill>
                <a:cs typeface="Calibri"/>
              </a:rPr>
              <a:t>The case manager prints out the 3 AR-11 confirmation pages and puts them in the case file.</a:t>
            </a:r>
          </a:p>
          <a:p>
            <a:pPr lvl="1"/>
            <a:endParaRPr lang="en-US" dirty="0">
              <a:solidFill>
                <a:srgbClr val="FFFFFF"/>
              </a:solidFill>
              <a:cs typeface="Calibri"/>
            </a:endParaRPr>
          </a:p>
          <a:p>
            <a:pPr lvl="1"/>
            <a:r>
              <a:rPr lang="en-US" b="1" u="sng" dirty="0">
                <a:solidFill>
                  <a:srgbClr val="FFFFFF"/>
                </a:solidFill>
                <a:cs typeface="Calibri"/>
              </a:rPr>
              <a:t>Poll</a:t>
            </a:r>
            <a:r>
              <a:rPr lang="en-US" dirty="0">
                <a:solidFill>
                  <a:srgbClr val="FFFFFF"/>
                </a:solidFill>
                <a:cs typeface="Calibri"/>
              </a:rPr>
              <a:t>: Were there any required change of address tasks the case manager did not complete? (Hint: what else is Joseph eligible for?)</a:t>
            </a:r>
          </a:p>
        </p:txBody>
      </p:sp>
      <p:sp>
        <p:nvSpPr>
          <p:cNvPr id="7" name="Explosion: 8 Points 6">
            <a:extLst>
              <a:ext uri="{FF2B5EF4-FFF2-40B4-BE49-F238E27FC236}">
                <a16:creationId xmlns:a16="http://schemas.microsoft.com/office/drawing/2014/main" id="{E2BBB332-5743-510D-533A-D45C489DB115}"/>
              </a:ext>
            </a:extLst>
          </p:cNvPr>
          <p:cNvSpPr/>
          <p:nvPr/>
        </p:nvSpPr>
        <p:spPr>
          <a:xfrm>
            <a:off x="9159118" y="2074332"/>
            <a:ext cx="2346476" cy="159657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cs typeface="Calibri"/>
              </a:rPr>
              <a:t>Zoom poll</a:t>
            </a:r>
            <a:endParaRPr lang="en-US" dirty="0"/>
          </a:p>
        </p:txBody>
      </p:sp>
    </p:spTree>
    <p:custDataLst>
      <p:tags r:id="rId1"/>
    </p:custDataLst>
    <p:extLst>
      <p:ext uri="{BB962C8B-B14F-4D97-AF65-F5344CB8AC3E}">
        <p14:creationId xmlns:p14="http://schemas.microsoft.com/office/powerpoint/2010/main" val="1193172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A74A54E-DA79-4E10-9EA5-A4839EF12BF1}"/>
              </a:ext>
            </a:extLst>
          </p:cNvPr>
          <p:cNvSpPr txBox="1"/>
          <p:nvPr/>
        </p:nvSpPr>
        <p:spPr>
          <a:xfrm>
            <a:off x="534155" y="427274"/>
            <a:ext cx="11183712" cy="769441"/>
          </a:xfrm>
          <a:prstGeom prst="rect">
            <a:avLst/>
          </a:prstGeom>
          <a:noFill/>
        </p:spPr>
        <p:txBody>
          <a:bodyPr wrap="square" lIns="91440" tIns="45720" rIns="91440" bIns="45720" rtlCol="0" anchor="t">
            <a:spAutoFit/>
          </a:bodyPr>
          <a:lstStyle/>
          <a:p>
            <a:pPr algn="ctr"/>
            <a:r>
              <a:rPr lang="en-US" sz="4400" b="1" dirty="0">
                <a:latin typeface="Open Sans"/>
                <a:ea typeface="Open Sans"/>
                <a:cs typeface="Open Sans"/>
              </a:rPr>
              <a:t>2 Week Move</a:t>
            </a:r>
          </a:p>
        </p:txBody>
      </p:sp>
      <p:sp>
        <p:nvSpPr>
          <p:cNvPr id="10" name="Rectangle 9">
            <a:extLst>
              <a:ext uri="{FF2B5EF4-FFF2-40B4-BE49-F238E27FC236}">
                <a16:creationId xmlns:a16="http://schemas.microsoft.com/office/drawing/2014/main" id="{C397482C-B12A-DA9E-190F-4141E12A66F0}"/>
              </a:ext>
            </a:extLst>
          </p:cNvPr>
          <p:cNvSpPr/>
          <p:nvPr/>
        </p:nvSpPr>
        <p:spPr>
          <a:xfrm>
            <a:off x="0" y="1577947"/>
            <a:ext cx="12192000" cy="283221"/>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3E188F20-0C67-EFD6-07B3-343BD9FBBF75}"/>
              </a:ext>
            </a:extLst>
          </p:cNvPr>
          <p:cNvSpPr/>
          <p:nvPr/>
        </p:nvSpPr>
        <p:spPr>
          <a:xfrm>
            <a:off x="281214" y="2165044"/>
            <a:ext cx="5430211" cy="225628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1"/>
            <a:r>
              <a:rPr lang="en-US" dirty="0">
                <a:solidFill>
                  <a:schemeClr val="bg1"/>
                </a:solidFill>
                <a:cs typeface="Calibri"/>
              </a:rPr>
              <a:t>After 2 weeks in the United States, the family moves from temporary housing to permanent housing in a new apartment.</a:t>
            </a:r>
          </a:p>
          <a:p>
            <a:pPr lvl="1"/>
            <a:endParaRPr lang="en-US" dirty="0">
              <a:solidFill>
                <a:schemeClr val="bg1"/>
              </a:solidFill>
              <a:cs typeface="Calibri"/>
            </a:endParaRPr>
          </a:p>
          <a:p>
            <a:pPr lvl="1"/>
            <a:r>
              <a:rPr lang="en-US" u="sng" dirty="0">
                <a:solidFill>
                  <a:schemeClr val="bg1"/>
                </a:solidFill>
                <a:cs typeface="Calibri"/>
              </a:rPr>
              <a:t>Type in the Chat</a:t>
            </a:r>
            <a:r>
              <a:rPr lang="en-US" dirty="0">
                <a:solidFill>
                  <a:schemeClr val="bg1"/>
                </a:solidFill>
                <a:cs typeface="Calibri"/>
              </a:rPr>
              <a:t>: What services does the case manager have to provide related to the move and why?</a:t>
            </a:r>
          </a:p>
        </p:txBody>
      </p:sp>
      <p:pic>
        <p:nvPicPr>
          <p:cNvPr id="2" name="Picture 4" descr="A picture containing building, outdoor, sky, grass&#10;&#10;Description automatically generated">
            <a:extLst>
              <a:ext uri="{FF2B5EF4-FFF2-40B4-BE49-F238E27FC236}">
                <a16:creationId xmlns:a16="http://schemas.microsoft.com/office/drawing/2014/main" id="{033F4CB1-B692-D47B-A516-4E7C9E12C5CE}"/>
              </a:ext>
            </a:extLst>
          </p:cNvPr>
          <p:cNvPicPr>
            <a:picLocks noChangeAspect="1"/>
          </p:cNvPicPr>
          <p:nvPr/>
        </p:nvPicPr>
        <p:blipFill>
          <a:blip r:embed="rId4"/>
          <a:stretch>
            <a:fillRect/>
          </a:stretch>
        </p:blipFill>
        <p:spPr>
          <a:xfrm>
            <a:off x="5971309" y="3360319"/>
            <a:ext cx="5791199" cy="3266180"/>
          </a:xfrm>
          <a:prstGeom prst="rect">
            <a:avLst/>
          </a:prstGeom>
        </p:spPr>
      </p:pic>
    </p:spTree>
    <p:custDataLst>
      <p:tags r:id="rId1"/>
    </p:custDataLst>
    <p:extLst>
      <p:ext uri="{BB962C8B-B14F-4D97-AF65-F5344CB8AC3E}">
        <p14:creationId xmlns:p14="http://schemas.microsoft.com/office/powerpoint/2010/main" val="1252719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63FDF6-C541-464D-74AA-4192688E5A39}"/>
              </a:ext>
            </a:extLst>
          </p:cNvPr>
          <p:cNvSpPr txBox="1"/>
          <p:nvPr/>
        </p:nvSpPr>
        <p:spPr>
          <a:xfrm>
            <a:off x="588584" y="638716"/>
            <a:ext cx="11183712" cy="1446550"/>
          </a:xfrm>
          <a:prstGeom prst="rect">
            <a:avLst/>
          </a:prstGeom>
          <a:noFill/>
        </p:spPr>
        <p:txBody>
          <a:bodyPr wrap="square" lIns="91440" tIns="45720" rIns="91440" bIns="45720" rtlCol="0" anchor="t">
            <a:spAutoFit/>
          </a:bodyPr>
          <a:lstStyle/>
          <a:p>
            <a:pPr algn="ctr"/>
            <a:r>
              <a:rPr lang="en-US" sz="4400" b="1" dirty="0">
                <a:latin typeface="Calibri"/>
                <a:ea typeface="Open Sans"/>
                <a:cs typeface="Open Sans"/>
              </a:rPr>
              <a:t>Housekeeping Items</a:t>
            </a:r>
            <a:endParaRPr lang="en-US" dirty="0">
              <a:latin typeface="Calibri"/>
              <a:cs typeface="Calibri"/>
            </a:endParaRPr>
          </a:p>
          <a:p>
            <a:endParaRPr lang="en-US" sz="4400" b="1" dirty="0">
              <a:latin typeface="Open Sans"/>
              <a:ea typeface="Open Sans"/>
              <a:cs typeface="Open Sans"/>
            </a:endParaRPr>
          </a:p>
        </p:txBody>
      </p:sp>
      <p:sp>
        <p:nvSpPr>
          <p:cNvPr id="4" name="Rectangle 3">
            <a:extLst>
              <a:ext uri="{FF2B5EF4-FFF2-40B4-BE49-F238E27FC236}">
                <a16:creationId xmlns:a16="http://schemas.microsoft.com/office/drawing/2014/main" id="{62435DC7-65B5-FEDD-9312-F21586430E3C}"/>
              </a:ext>
            </a:extLst>
          </p:cNvPr>
          <p:cNvSpPr/>
          <p:nvPr/>
        </p:nvSpPr>
        <p:spPr>
          <a:xfrm>
            <a:off x="0" y="1577947"/>
            <a:ext cx="12192000" cy="283221"/>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273" name="Diagram 2273">
            <a:extLst>
              <a:ext uri="{FF2B5EF4-FFF2-40B4-BE49-F238E27FC236}">
                <a16:creationId xmlns:a16="http://schemas.microsoft.com/office/drawing/2014/main" id="{F5D92465-CA17-3CAD-172D-734F1A33B343}"/>
              </a:ext>
            </a:extLst>
          </p:cNvPr>
          <p:cNvGraphicFramePr/>
          <p:nvPr>
            <p:extLst>
              <p:ext uri="{D42A27DB-BD31-4B8C-83A1-F6EECF244321}">
                <p14:modId xmlns:p14="http://schemas.microsoft.com/office/powerpoint/2010/main" val="3278376783"/>
              </p:ext>
            </p:extLst>
          </p:nvPr>
        </p:nvGraphicFramePr>
        <p:xfrm>
          <a:off x="2550722" y="1887013"/>
          <a:ext cx="7098081" cy="42839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59" name="Rectangle 2258">
            <a:extLst>
              <a:ext uri="{FF2B5EF4-FFF2-40B4-BE49-F238E27FC236}">
                <a16:creationId xmlns:a16="http://schemas.microsoft.com/office/drawing/2014/main" id="{335D0EC7-B969-9182-799F-0C39F5065CD5}"/>
              </a:ext>
            </a:extLst>
          </p:cNvPr>
          <p:cNvSpPr/>
          <p:nvPr/>
        </p:nvSpPr>
        <p:spPr>
          <a:xfrm>
            <a:off x="0" y="6025115"/>
            <a:ext cx="12191998" cy="8328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open sans"/>
                <a:ea typeface="+mn-lt"/>
                <a:cs typeface="+mn-lt"/>
              </a:rPr>
              <a:t>This webinar will </a:t>
            </a:r>
            <a:r>
              <a:rPr lang="en-US" sz="1200" u="sng" dirty="0">
                <a:solidFill>
                  <a:schemeClr val="bg1"/>
                </a:solidFill>
                <a:latin typeface="open sans"/>
                <a:ea typeface="+mn-lt"/>
                <a:cs typeface="+mn-lt"/>
              </a:rPr>
              <a:t>not </a:t>
            </a:r>
            <a:r>
              <a:rPr lang="en-US" sz="1200" dirty="0">
                <a:solidFill>
                  <a:schemeClr val="bg1"/>
                </a:solidFill>
                <a:latin typeface="open sans"/>
                <a:ea typeface="+mn-lt"/>
                <a:cs typeface="+mn-lt"/>
              </a:rPr>
              <a:t>focus on case file documentation or R&amp;P fund disbursement. The case example we will use will </a:t>
            </a:r>
            <a:r>
              <a:rPr lang="en-US" sz="1200" u="sng" dirty="0">
                <a:solidFill>
                  <a:schemeClr val="bg1"/>
                </a:solidFill>
                <a:latin typeface="open sans"/>
                <a:ea typeface="+mn-lt"/>
                <a:cs typeface="+mn-lt"/>
              </a:rPr>
              <a:t>not </a:t>
            </a:r>
            <a:r>
              <a:rPr lang="en-US" sz="1200" dirty="0">
                <a:solidFill>
                  <a:schemeClr val="bg1"/>
                </a:solidFill>
                <a:latin typeface="open sans"/>
                <a:ea typeface="+mn-lt"/>
                <a:cs typeface="+mn-lt"/>
              </a:rPr>
              <a:t>focus on the unique needs of a co-sponsorship case, an attached refugee minor case, or a cash-based case. These aspects of case management will be covered in future webinars!</a:t>
            </a:r>
          </a:p>
        </p:txBody>
      </p:sp>
      <p:sp>
        <p:nvSpPr>
          <p:cNvPr id="2" name="TextBox 1">
            <a:extLst>
              <a:ext uri="{FF2B5EF4-FFF2-40B4-BE49-F238E27FC236}">
                <a16:creationId xmlns:a16="http://schemas.microsoft.com/office/drawing/2014/main" id="{695ACD77-1269-2D6C-6052-F3DB61ACABCF}"/>
              </a:ext>
            </a:extLst>
          </p:cNvPr>
          <p:cNvSpPr txBox="1"/>
          <p:nvPr/>
        </p:nvSpPr>
        <p:spPr>
          <a:xfrm>
            <a:off x="8928847" y="4211699"/>
            <a:ext cx="2097741" cy="1200329"/>
          </a:xfrm>
          <a:prstGeom prst="rect">
            <a:avLst/>
          </a:prstGeom>
          <a:noFill/>
          <a:ln>
            <a:solidFill>
              <a:srgbClr val="00B050"/>
            </a:solidFill>
          </a:ln>
        </p:spPr>
        <p:txBody>
          <a:bodyPr wrap="square" rtlCol="0">
            <a:spAutoFit/>
          </a:bodyPr>
          <a:lstStyle/>
          <a:p>
            <a:r>
              <a:rPr lang="en-US" dirty="0"/>
              <a:t>Note 1.10.25: The poll on slide 25 was updated after the initial webinar</a:t>
            </a:r>
          </a:p>
        </p:txBody>
      </p:sp>
    </p:spTree>
    <p:custDataLst>
      <p:tags r:id="rId1"/>
    </p:custDataLst>
    <p:extLst>
      <p:ext uri="{BB962C8B-B14F-4D97-AF65-F5344CB8AC3E}">
        <p14:creationId xmlns:p14="http://schemas.microsoft.com/office/powerpoint/2010/main" val="36595242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Side view of a white calendar">
            <a:extLst>
              <a:ext uri="{FF2B5EF4-FFF2-40B4-BE49-F238E27FC236}">
                <a16:creationId xmlns:a16="http://schemas.microsoft.com/office/drawing/2014/main" id="{068D28E2-C6EC-EBFE-F46A-360AC3B347BC}"/>
              </a:ext>
            </a:extLst>
          </p:cNvPr>
          <p:cNvPicPr>
            <a:picLocks noChangeAspect="1"/>
          </p:cNvPicPr>
          <p:nvPr/>
        </p:nvPicPr>
        <p:blipFill rotWithShape="1">
          <a:blip r:embed="rId2" cstate="print">
            <a:alphaModFix amt="50000"/>
            <a:extLst>
              <a:ext uri="{28A0092B-C50C-407E-A947-70E740481C1C}">
                <a14:useLocalDpi xmlns:a14="http://schemas.microsoft.com/office/drawing/2010/main" val="0"/>
              </a:ext>
            </a:extLst>
          </a:blip>
          <a:srcRect t="4081" b="11649"/>
          <a:stretch/>
        </p:blipFill>
        <p:spPr>
          <a:xfrm>
            <a:off x="20" y="1"/>
            <a:ext cx="12191980" cy="6857999"/>
          </a:xfrm>
          <a:prstGeom prst="rect">
            <a:avLst/>
          </a:prstGeom>
        </p:spPr>
      </p:pic>
      <p:sp>
        <p:nvSpPr>
          <p:cNvPr id="2" name="TextBox 1">
            <a:extLst>
              <a:ext uri="{FF2B5EF4-FFF2-40B4-BE49-F238E27FC236}">
                <a16:creationId xmlns:a16="http://schemas.microsoft.com/office/drawing/2014/main" id="{3B020003-52CE-8754-D482-4D4DBCA71BC9}"/>
              </a:ext>
            </a:extLst>
          </p:cNvPr>
          <p:cNvSpPr txBox="1"/>
          <p:nvPr/>
        </p:nvSpPr>
        <p:spPr>
          <a:xfrm>
            <a:off x="327991" y="2764311"/>
            <a:ext cx="11536017" cy="1329376"/>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8000" b="1" dirty="0">
                <a:solidFill>
                  <a:srgbClr val="FFFFFF"/>
                </a:solidFill>
                <a:latin typeface="+mj-lt"/>
                <a:ea typeface="+mj-ea"/>
                <a:cs typeface="+mj-cs"/>
              </a:rPr>
              <a:t>WITHIN 30 CALENDAR DAYS</a:t>
            </a:r>
          </a:p>
        </p:txBody>
      </p:sp>
    </p:spTree>
    <p:extLst>
      <p:ext uri="{BB962C8B-B14F-4D97-AF65-F5344CB8AC3E}">
        <p14:creationId xmlns:p14="http://schemas.microsoft.com/office/powerpoint/2010/main" val="4043573348"/>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A74A54E-DA79-4E10-9EA5-A4839EF12BF1}"/>
              </a:ext>
            </a:extLst>
          </p:cNvPr>
          <p:cNvSpPr txBox="1"/>
          <p:nvPr/>
        </p:nvSpPr>
        <p:spPr>
          <a:xfrm>
            <a:off x="534155" y="427274"/>
            <a:ext cx="11183712" cy="769441"/>
          </a:xfrm>
          <a:prstGeom prst="rect">
            <a:avLst/>
          </a:prstGeom>
          <a:noFill/>
        </p:spPr>
        <p:txBody>
          <a:bodyPr wrap="square" lIns="91440" tIns="45720" rIns="91440" bIns="45720" rtlCol="0" anchor="t">
            <a:spAutoFit/>
          </a:bodyPr>
          <a:lstStyle/>
          <a:p>
            <a:pPr algn="ctr"/>
            <a:r>
              <a:rPr lang="en-US" sz="4400" b="1" dirty="0">
                <a:latin typeface="Open Sans"/>
                <a:ea typeface="Open Sans"/>
                <a:cs typeface="Open Sans"/>
              </a:rPr>
              <a:t>Employment Services</a:t>
            </a:r>
          </a:p>
        </p:txBody>
      </p:sp>
      <p:sp>
        <p:nvSpPr>
          <p:cNvPr id="10" name="Rectangle 9">
            <a:extLst>
              <a:ext uri="{FF2B5EF4-FFF2-40B4-BE49-F238E27FC236}">
                <a16:creationId xmlns:a16="http://schemas.microsoft.com/office/drawing/2014/main" id="{C397482C-B12A-DA9E-190F-4141E12A66F0}"/>
              </a:ext>
            </a:extLst>
          </p:cNvPr>
          <p:cNvSpPr/>
          <p:nvPr/>
        </p:nvSpPr>
        <p:spPr>
          <a:xfrm>
            <a:off x="0" y="1577947"/>
            <a:ext cx="12192000" cy="283221"/>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lowchart: Alternate Process 5">
            <a:extLst>
              <a:ext uri="{FF2B5EF4-FFF2-40B4-BE49-F238E27FC236}">
                <a16:creationId xmlns:a16="http://schemas.microsoft.com/office/drawing/2014/main" id="{29F45655-D756-B76B-E94D-A1F43C898F39}"/>
              </a:ext>
            </a:extLst>
          </p:cNvPr>
          <p:cNvSpPr/>
          <p:nvPr/>
        </p:nvSpPr>
        <p:spPr>
          <a:xfrm>
            <a:off x="8711594" y="5615215"/>
            <a:ext cx="3483429" cy="1245808"/>
          </a:xfrm>
          <a:prstGeom prst="flowChartAlternateProcess">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000" b="1" dirty="0">
                <a:solidFill>
                  <a:srgbClr val="000000"/>
                </a:solidFill>
                <a:cs typeface="Calibri"/>
              </a:rPr>
              <a:t>Resource</a:t>
            </a:r>
            <a:endParaRPr lang="en-US" dirty="0">
              <a:solidFill>
                <a:srgbClr val="000000"/>
              </a:solidFill>
              <a:cs typeface="Calibri"/>
            </a:endParaRPr>
          </a:p>
          <a:p>
            <a:pPr marL="342900" indent="-342900">
              <a:buFont typeface="Arial"/>
              <a:buChar char="•"/>
            </a:pPr>
            <a:r>
              <a:rPr lang="en-US" sz="2000" i="1" dirty="0">
                <a:solidFill>
                  <a:srgbClr val="000000"/>
                </a:solidFill>
                <a:cs typeface="Calibri"/>
                <a:hlinkClick r:id="rId4">
                  <a:extLst>
                    <a:ext uri="{A12FA001-AC4F-418D-AE19-62706E023703}">
                      <ahyp:hlinkClr xmlns:ahyp="http://schemas.microsoft.com/office/drawing/2018/hyperlinkcolor" val="tx"/>
                    </a:ext>
                  </a:extLst>
                </a:hlinkClick>
              </a:rPr>
              <a:t>4</a:t>
            </a:r>
            <a:r>
              <a:rPr lang="en-US" sz="2000" i="1" dirty="0">
                <a:solidFill>
                  <a:srgbClr val="000000"/>
                </a:solidFill>
                <a:ea typeface="+mn-lt"/>
                <a:cs typeface="+mn-lt"/>
                <a:hlinkClick r:id="rId4">
                  <a:extLst>
                    <a:ext uri="{A12FA001-AC4F-418D-AE19-62706E023703}">
                      <ahyp:hlinkClr xmlns:ahyp="http://schemas.microsoft.com/office/drawing/2018/hyperlinkcolor" val="tx"/>
                    </a:ext>
                  </a:extLst>
                </a:hlinkClick>
              </a:rPr>
              <a:t> Tips for Effective Employer Conversations</a:t>
            </a:r>
            <a:endParaRPr lang="en-US" dirty="0">
              <a:solidFill>
                <a:srgbClr val="000000"/>
              </a:solidFill>
              <a:cs typeface="Calibri" panose="020F0502020204030204"/>
            </a:endParaRPr>
          </a:p>
        </p:txBody>
      </p:sp>
      <p:sp>
        <p:nvSpPr>
          <p:cNvPr id="4" name="Rectangle 3">
            <a:extLst>
              <a:ext uri="{FF2B5EF4-FFF2-40B4-BE49-F238E27FC236}">
                <a16:creationId xmlns:a16="http://schemas.microsoft.com/office/drawing/2014/main" id="{28519D6B-DCBD-E511-973B-F910C26745FC}"/>
              </a:ext>
            </a:extLst>
          </p:cNvPr>
          <p:cNvSpPr/>
          <p:nvPr/>
        </p:nvSpPr>
        <p:spPr>
          <a:xfrm>
            <a:off x="232834" y="2140712"/>
            <a:ext cx="7483294" cy="95847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1"/>
            <a:r>
              <a:rPr lang="en-US" dirty="0">
                <a:solidFill>
                  <a:schemeClr val="bg1"/>
                </a:solidFill>
                <a:cs typeface="Calibri"/>
              </a:rPr>
              <a:t>The case manager meets with the family to discuss how the family can become self-sufficient. </a:t>
            </a:r>
            <a:endParaRPr lang="en-US" dirty="0">
              <a:solidFill>
                <a:schemeClr val="bg1"/>
              </a:solidFill>
            </a:endParaRPr>
          </a:p>
        </p:txBody>
      </p:sp>
      <p:sp>
        <p:nvSpPr>
          <p:cNvPr id="7" name="Rectangle 6">
            <a:extLst>
              <a:ext uri="{FF2B5EF4-FFF2-40B4-BE49-F238E27FC236}">
                <a16:creationId xmlns:a16="http://schemas.microsoft.com/office/drawing/2014/main" id="{55953EE0-16EA-AFDF-0971-4B8705B7C423}"/>
              </a:ext>
            </a:extLst>
          </p:cNvPr>
          <p:cNvSpPr/>
          <p:nvPr/>
        </p:nvSpPr>
        <p:spPr>
          <a:xfrm>
            <a:off x="230019" y="3353189"/>
            <a:ext cx="7490466" cy="189585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1"/>
            <a:r>
              <a:rPr lang="en-US" dirty="0">
                <a:solidFill>
                  <a:schemeClr val="bg1"/>
                </a:solidFill>
                <a:cs typeface="Calibri"/>
              </a:rPr>
              <a:t>Because Andre has work experience in the medical field, he is interested to get a job at a hospital. The case manager explains to Andre that while his past work experience and English skills are valuable, it may be difficult to obtain employment in the medical field at first. The case manager tells Andre his first job in the US might be in a different field. </a:t>
            </a:r>
          </a:p>
        </p:txBody>
      </p:sp>
      <p:sp>
        <p:nvSpPr>
          <p:cNvPr id="11" name="Rectangle 10">
            <a:extLst>
              <a:ext uri="{FF2B5EF4-FFF2-40B4-BE49-F238E27FC236}">
                <a16:creationId xmlns:a16="http://schemas.microsoft.com/office/drawing/2014/main" id="{934584F5-105A-3403-E602-C0EC461537CB}"/>
              </a:ext>
            </a:extLst>
          </p:cNvPr>
          <p:cNvSpPr/>
          <p:nvPr/>
        </p:nvSpPr>
        <p:spPr>
          <a:xfrm>
            <a:off x="232833" y="5514860"/>
            <a:ext cx="7483293" cy="100446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1"/>
            <a:r>
              <a:rPr lang="en-US" dirty="0">
                <a:solidFill>
                  <a:schemeClr val="bg1"/>
                </a:solidFill>
                <a:cs typeface="Calibri"/>
              </a:rPr>
              <a:t>To pay for all expenses, Mary will have to get a job too. However, she is worried about the cost of childcare in the United States.</a:t>
            </a:r>
          </a:p>
        </p:txBody>
      </p:sp>
      <p:pic>
        <p:nvPicPr>
          <p:cNvPr id="2" name="Picture 4">
            <a:extLst>
              <a:ext uri="{FF2B5EF4-FFF2-40B4-BE49-F238E27FC236}">
                <a16:creationId xmlns:a16="http://schemas.microsoft.com/office/drawing/2014/main" id="{72274CB0-716B-C83A-C1C1-F934BCEDEA6A}"/>
              </a:ext>
            </a:extLst>
          </p:cNvPr>
          <p:cNvPicPr>
            <a:picLocks noChangeAspect="1"/>
          </p:cNvPicPr>
          <p:nvPr/>
        </p:nvPicPr>
        <p:blipFill>
          <a:blip r:embed="rId5"/>
          <a:stretch>
            <a:fillRect/>
          </a:stretch>
        </p:blipFill>
        <p:spPr>
          <a:xfrm>
            <a:off x="7914167" y="2550042"/>
            <a:ext cx="4196316" cy="2794590"/>
          </a:xfrm>
          <a:prstGeom prst="rect">
            <a:avLst/>
          </a:prstGeom>
        </p:spPr>
      </p:pic>
    </p:spTree>
    <p:custDataLst>
      <p:tags r:id="rId1"/>
    </p:custDataLst>
    <p:extLst>
      <p:ext uri="{BB962C8B-B14F-4D97-AF65-F5344CB8AC3E}">
        <p14:creationId xmlns:p14="http://schemas.microsoft.com/office/powerpoint/2010/main" val="1688393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A74A54E-DA79-4E10-9EA5-A4839EF12BF1}"/>
              </a:ext>
            </a:extLst>
          </p:cNvPr>
          <p:cNvSpPr txBox="1"/>
          <p:nvPr/>
        </p:nvSpPr>
        <p:spPr>
          <a:xfrm>
            <a:off x="534155" y="427274"/>
            <a:ext cx="11183712" cy="769441"/>
          </a:xfrm>
          <a:prstGeom prst="rect">
            <a:avLst/>
          </a:prstGeom>
          <a:noFill/>
        </p:spPr>
        <p:txBody>
          <a:bodyPr wrap="square" lIns="91440" tIns="45720" rIns="91440" bIns="45720" rtlCol="0" anchor="t">
            <a:spAutoFit/>
          </a:bodyPr>
          <a:lstStyle/>
          <a:p>
            <a:pPr algn="ctr"/>
            <a:r>
              <a:rPr lang="en-US" sz="4400" b="1" dirty="0">
                <a:latin typeface="Open Sans"/>
                <a:ea typeface="Open Sans"/>
                <a:cs typeface="Open Sans"/>
              </a:rPr>
              <a:t>English Language Classes</a:t>
            </a:r>
          </a:p>
        </p:txBody>
      </p:sp>
      <p:sp>
        <p:nvSpPr>
          <p:cNvPr id="10" name="Rectangle 9">
            <a:extLst>
              <a:ext uri="{FF2B5EF4-FFF2-40B4-BE49-F238E27FC236}">
                <a16:creationId xmlns:a16="http://schemas.microsoft.com/office/drawing/2014/main" id="{C397482C-B12A-DA9E-190F-4141E12A66F0}"/>
              </a:ext>
            </a:extLst>
          </p:cNvPr>
          <p:cNvSpPr/>
          <p:nvPr/>
        </p:nvSpPr>
        <p:spPr>
          <a:xfrm>
            <a:off x="0" y="1577947"/>
            <a:ext cx="12192000" cy="283221"/>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lowchart: Alternate Process 5">
            <a:extLst>
              <a:ext uri="{FF2B5EF4-FFF2-40B4-BE49-F238E27FC236}">
                <a16:creationId xmlns:a16="http://schemas.microsoft.com/office/drawing/2014/main" id="{96B404F5-7876-353D-547C-44474968FF8A}"/>
              </a:ext>
            </a:extLst>
          </p:cNvPr>
          <p:cNvSpPr/>
          <p:nvPr/>
        </p:nvSpPr>
        <p:spPr>
          <a:xfrm>
            <a:off x="7997976" y="5494263"/>
            <a:ext cx="4197047" cy="1366760"/>
          </a:xfrm>
          <a:prstGeom prst="flowChartAlternateProcess">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000" b="1" dirty="0">
                <a:solidFill>
                  <a:srgbClr val="000000"/>
                </a:solidFill>
                <a:cs typeface="Calibri"/>
              </a:rPr>
              <a:t>Resources</a:t>
            </a:r>
            <a:endParaRPr lang="en-US" dirty="0">
              <a:solidFill>
                <a:srgbClr val="000000"/>
              </a:solidFill>
              <a:cs typeface="Calibri"/>
            </a:endParaRPr>
          </a:p>
          <a:p>
            <a:pPr marL="1200150" lvl="2" indent="-285750">
              <a:buFont typeface="Arial"/>
              <a:buChar char="•"/>
            </a:pPr>
            <a:r>
              <a:rPr lang="en-US" sz="2000" i="1" dirty="0">
                <a:solidFill>
                  <a:srgbClr val="000000"/>
                </a:solidFill>
                <a:ea typeface="+mn-lt"/>
                <a:cs typeface="+mn-lt"/>
                <a:hlinkClick r:id="rId4">
                  <a:extLst>
                    <a:ext uri="{A12FA001-AC4F-418D-AE19-62706E023703}">
                      <ahyp:hlinkClr xmlns:ahyp="http://schemas.microsoft.com/office/drawing/2018/hyperlinkcolor" val="tx"/>
                    </a:ext>
                  </a:extLst>
                </a:hlinkClick>
              </a:rPr>
              <a:t>Literacy Minnesota</a:t>
            </a:r>
            <a:r>
              <a:rPr lang="en-US" sz="2000" dirty="0">
                <a:solidFill>
                  <a:srgbClr val="000000"/>
                </a:solidFill>
                <a:ea typeface="+mn-lt"/>
                <a:cs typeface="+mn-lt"/>
              </a:rPr>
              <a:t> </a:t>
            </a:r>
          </a:p>
          <a:p>
            <a:pPr marL="1200150" lvl="2" indent="-285750">
              <a:buFont typeface="Arial"/>
              <a:buChar char="•"/>
            </a:pPr>
            <a:r>
              <a:rPr lang="en-US" sz="2000" i="1" dirty="0">
                <a:solidFill>
                  <a:srgbClr val="000000"/>
                </a:solidFill>
                <a:ea typeface="+mn-lt"/>
                <a:cs typeface="+mn-lt"/>
                <a:hlinkClick r:id="rId5">
                  <a:extLst>
                    <a:ext uri="{A12FA001-AC4F-418D-AE19-62706E023703}">
                      <ahyp:hlinkClr xmlns:ahyp="http://schemas.microsoft.com/office/drawing/2018/hyperlinkcolor" val="tx"/>
                    </a:ext>
                  </a:extLst>
                </a:hlinkClick>
              </a:rPr>
              <a:t>Northstar Digital Literacy</a:t>
            </a:r>
            <a:endParaRPr lang="en-US" dirty="0">
              <a:solidFill>
                <a:srgbClr val="000000"/>
              </a:solidFill>
              <a:hlinkClick r:id="rId5">
                <a:extLst>
                  <a:ext uri="{A12FA001-AC4F-418D-AE19-62706E023703}">
                    <ahyp:hlinkClr xmlns:ahyp="http://schemas.microsoft.com/office/drawing/2018/hyperlinkcolor" val="tx"/>
                  </a:ext>
                </a:extLst>
              </a:hlinkClick>
            </a:endParaRPr>
          </a:p>
        </p:txBody>
      </p:sp>
      <p:sp>
        <p:nvSpPr>
          <p:cNvPr id="4" name="Rectangle 3">
            <a:extLst>
              <a:ext uri="{FF2B5EF4-FFF2-40B4-BE49-F238E27FC236}">
                <a16:creationId xmlns:a16="http://schemas.microsoft.com/office/drawing/2014/main" id="{9E340512-273A-E9D8-C607-1B94D30F2E15}"/>
              </a:ext>
            </a:extLst>
          </p:cNvPr>
          <p:cNvSpPr/>
          <p:nvPr/>
        </p:nvSpPr>
        <p:spPr>
          <a:xfrm>
            <a:off x="322163" y="2132473"/>
            <a:ext cx="6724095" cy="442969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1"/>
            <a:r>
              <a:rPr lang="en-US" dirty="0">
                <a:solidFill>
                  <a:schemeClr val="bg1"/>
                </a:solidFill>
                <a:cs typeface="Calibri"/>
              </a:rPr>
              <a:t>During the employment appointment, Mary tells her case manager she wants to learn English before she gets a job. Joseph is offered ESL classes, but says he does not want to commit to them before he knows if he’ll be working or attending school.</a:t>
            </a:r>
          </a:p>
          <a:p>
            <a:pPr lvl="1"/>
            <a:endParaRPr lang="en-US" dirty="0">
              <a:solidFill>
                <a:schemeClr val="bg1"/>
              </a:solidFill>
              <a:cs typeface="Calibri"/>
            </a:endParaRPr>
          </a:p>
          <a:p>
            <a:pPr lvl="1"/>
            <a:r>
              <a:rPr lang="en-US" dirty="0">
                <a:solidFill>
                  <a:schemeClr val="bg1"/>
                </a:solidFill>
                <a:cs typeface="Calibri"/>
              </a:rPr>
              <a:t>The case manager explains both Mary and Andre would benefit from English classes and follows up to enroll them in an ESL program. </a:t>
            </a:r>
          </a:p>
          <a:p>
            <a:pPr lvl="1"/>
            <a:endParaRPr lang="en-US" dirty="0">
              <a:solidFill>
                <a:schemeClr val="bg1"/>
              </a:solidFill>
              <a:cs typeface="Calibri"/>
            </a:endParaRPr>
          </a:p>
          <a:p>
            <a:pPr lvl="1"/>
            <a:r>
              <a:rPr lang="en-US" dirty="0">
                <a:solidFill>
                  <a:schemeClr val="bg1"/>
                </a:solidFill>
                <a:cs typeface="Calibri"/>
              </a:rPr>
              <a:t>The case manager accompanies Mary and Andre to their enrollment meeting and helps them fill out the required paperwork. After a week, Mary and Andre begin attending English classes. </a:t>
            </a:r>
          </a:p>
          <a:p>
            <a:pPr lvl="1"/>
            <a:endParaRPr lang="en-US" dirty="0">
              <a:solidFill>
                <a:schemeClr val="bg1"/>
              </a:solidFill>
              <a:cs typeface="Calibri"/>
            </a:endParaRPr>
          </a:p>
          <a:p>
            <a:pPr lvl="1"/>
            <a:r>
              <a:rPr lang="en-US" u="sng" dirty="0">
                <a:solidFill>
                  <a:schemeClr val="bg1"/>
                </a:solidFill>
                <a:cs typeface="Calibri"/>
              </a:rPr>
              <a:t>Type in the chat</a:t>
            </a:r>
            <a:r>
              <a:rPr lang="en-US" dirty="0">
                <a:solidFill>
                  <a:schemeClr val="bg1"/>
                </a:solidFill>
                <a:cs typeface="Calibri"/>
              </a:rPr>
              <a:t>: What are some things the case manager should consider when enrolling clients in an ESL program?</a:t>
            </a:r>
            <a:endParaRPr lang="en-US" dirty="0">
              <a:solidFill>
                <a:schemeClr val="bg1"/>
              </a:solidFill>
            </a:endParaRPr>
          </a:p>
        </p:txBody>
      </p:sp>
      <p:pic>
        <p:nvPicPr>
          <p:cNvPr id="2" name="Picture 4">
            <a:extLst>
              <a:ext uri="{FF2B5EF4-FFF2-40B4-BE49-F238E27FC236}">
                <a16:creationId xmlns:a16="http://schemas.microsoft.com/office/drawing/2014/main" id="{D943B1A4-2A3E-ABFD-3378-0074C0DDC410}"/>
              </a:ext>
            </a:extLst>
          </p:cNvPr>
          <p:cNvPicPr>
            <a:picLocks noChangeAspect="1"/>
          </p:cNvPicPr>
          <p:nvPr/>
        </p:nvPicPr>
        <p:blipFill>
          <a:blip r:embed="rId6"/>
          <a:stretch>
            <a:fillRect/>
          </a:stretch>
        </p:blipFill>
        <p:spPr>
          <a:xfrm>
            <a:off x="7462284" y="2133600"/>
            <a:ext cx="4533013" cy="3033823"/>
          </a:xfrm>
          <a:prstGeom prst="rect">
            <a:avLst/>
          </a:prstGeom>
        </p:spPr>
      </p:pic>
    </p:spTree>
    <p:custDataLst>
      <p:tags r:id="rId1"/>
    </p:custDataLst>
    <p:extLst>
      <p:ext uri="{BB962C8B-B14F-4D97-AF65-F5344CB8AC3E}">
        <p14:creationId xmlns:p14="http://schemas.microsoft.com/office/powerpoint/2010/main" val="30232465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A74A54E-DA79-4E10-9EA5-A4839EF12BF1}"/>
              </a:ext>
            </a:extLst>
          </p:cNvPr>
          <p:cNvSpPr txBox="1"/>
          <p:nvPr/>
        </p:nvSpPr>
        <p:spPr>
          <a:xfrm>
            <a:off x="570441" y="390988"/>
            <a:ext cx="11183712" cy="830997"/>
          </a:xfrm>
          <a:prstGeom prst="rect">
            <a:avLst/>
          </a:prstGeom>
          <a:noFill/>
        </p:spPr>
        <p:txBody>
          <a:bodyPr wrap="square" lIns="91440" tIns="45720" rIns="91440" bIns="45720" rtlCol="0" anchor="t">
            <a:spAutoFit/>
          </a:bodyPr>
          <a:lstStyle/>
          <a:p>
            <a:pPr algn="ctr"/>
            <a:r>
              <a:rPr lang="en-US" sz="4400" b="1" dirty="0">
                <a:latin typeface="Open Sans"/>
                <a:ea typeface="Open Sans"/>
                <a:cs typeface="Open Sans"/>
              </a:rPr>
              <a:t>School Enrollment</a:t>
            </a:r>
            <a:r>
              <a:rPr lang="en-US" sz="4800" b="1" dirty="0">
                <a:latin typeface="Calibri"/>
                <a:ea typeface="Open Sans"/>
                <a:cs typeface="Calibri"/>
              </a:rPr>
              <a:t> </a:t>
            </a:r>
            <a:endParaRPr lang="en-US" sz="4800" dirty="0"/>
          </a:p>
        </p:txBody>
      </p:sp>
      <p:sp>
        <p:nvSpPr>
          <p:cNvPr id="10" name="Rectangle 9">
            <a:extLst>
              <a:ext uri="{FF2B5EF4-FFF2-40B4-BE49-F238E27FC236}">
                <a16:creationId xmlns:a16="http://schemas.microsoft.com/office/drawing/2014/main" id="{C397482C-B12A-DA9E-190F-4141E12A66F0}"/>
              </a:ext>
            </a:extLst>
          </p:cNvPr>
          <p:cNvSpPr/>
          <p:nvPr/>
        </p:nvSpPr>
        <p:spPr>
          <a:xfrm>
            <a:off x="0" y="1577947"/>
            <a:ext cx="12192000" cy="283221"/>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lowchart: Alternate Process 5">
            <a:extLst>
              <a:ext uri="{FF2B5EF4-FFF2-40B4-BE49-F238E27FC236}">
                <a16:creationId xmlns:a16="http://schemas.microsoft.com/office/drawing/2014/main" id="{E84C83F0-1B82-A6D4-777E-5E30457B36F8}"/>
              </a:ext>
            </a:extLst>
          </p:cNvPr>
          <p:cNvSpPr/>
          <p:nvPr/>
        </p:nvSpPr>
        <p:spPr>
          <a:xfrm>
            <a:off x="7199689" y="4720717"/>
            <a:ext cx="4995334" cy="2140306"/>
          </a:xfrm>
          <a:prstGeom prst="flowChartAlternateProcess">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000" b="1" dirty="0">
                <a:solidFill>
                  <a:srgbClr val="000000"/>
                </a:solidFill>
                <a:cs typeface="Calibri"/>
              </a:rPr>
              <a:t>Resources</a:t>
            </a:r>
            <a:endParaRPr lang="en-US" dirty="0">
              <a:solidFill>
                <a:srgbClr val="000000"/>
              </a:solidFill>
              <a:cs typeface="Calibri"/>
            </a:endParaRPr>
          </a:p>
          <a:p>
            <a:pPr marL="342900" indent="-342900">
              <a:buFont typeface="Arial"/>
              <a:buChar char="•"/>
            </a:pPr>
            <a:r>
              <a:rPr lang="en-US" sz="2000" i="1" dirty="0">
                <a:solidFill>
                  <a:srgbClr val="000000"/>
                </a:solidFill>
                <a:ea typeface="+mn-lt"/>
                <a:cs typeface="+mn-lt"/>
                <a:hlinkClick r:id="rId4">
                  <a:extLst>
                    <a:ext uri="{A12FA001-AC4F-418D-AE19-62706E023703}">
                      <ahyp:hlinkClr xmlns:ahyp="http://schemas.microsoft.com/office/drawing/2018/hyperlinkcolor" val="tx"/>
                    </a:ext>
                  </a:extLst>
                </a:hlinkClick>
              </a:rPr>
              <a:t>Raising Children in a New Country: An Illustrated Handbook</a:t>
            </a:r>
            <a:r>
              <a:rPr lang="en-US" sz="2000" dirty="0">
                <a:solidFill>
                  <a:srgbClr val="000000"/>
                </a:solidFill>
                <a:ea typeface="+mn-lt"/>
                <a:cs typeface="+mn-lt"/>
              </a:rPr>
              <a:t> </a:t>
            </a:r>
            <a:endParaRPr lang="en-US" dirty="0">
              <a:solidFill>
                <a:srgbClr val="000000"/>
              </a:solidFill>
              <a:ea typeface="+mn-lt"/>
              <a:cs typeface="+mn-lt"/>
              <a:hlinkClick r:id="" action="ppaction://noaction">
                <a:extLst>
                  <a:ext uri="{A12FA001-AC4F-418D-AE19-62706E023703}">
                    <ahyp:hlinkClr xmlns:ahyp="http://schemas.microsoft.com/office/drawing/2018/hyperlinkcolor" val="tx"/>
                  </a:ext>
                </a:extLst>
              </a:hlinkClick>
            </a:endParaRPr>
          </a:p>
          <a:p>
            <a:pPr marL="342900" indent="-342900">
              <a:buFont typeface="Arial"/>
              <a:buChar char="•"/>
            </a:pPr>
            <a:r>
              <a:rPr lang="en-US" sz="2000" i="1" dirty="0">
                <a:solidFill>
                  <a:srgbClr val="000000"/>
                </a:solidFill>
                <a:ea typeface="+mn-lt"/>
                <a:cs typeface="+mn-lt"/>
                <a:hlinkClick r:id="rId5">
                  <a:extLst>
                    <a:ext uri="{A12FA001-AC4F-418D-AE19-62706E023703}">
                      <ahyp:hlinkClr xmlns:ahyp="http://schemas.microsoft.com/office/drawing/2018/hyperlinkcolor" val="tx"/>
                    </a:ext>
                  </a:extLst>
                </a:hlinkClick>
              </a:rPr>
              <a:t>Raising Children in a New Country: A Toolkit for Working with Newcomer Parents</a:t>
            </a:r>
            <a:endParaRPr lang="en-US" dirty="0">
              <a:solidFill>
                <a:srgbClr val="000000"/>
              </a:solidFill>
              <a:cs typeface="Calibri" panose="020F0502020204030204"/>
              <a:hlinkClick r:id="" action="ppaction://noaction">
                <a:extLst>
                  <a:ext uri="{A12FA001-AC4F-418D-AE19-62706E023703}">
                    <ahyp:hlinkClr xmlns:ahyp="http://schemas.microsoft.com/office/drawing/2018/hyperlinkcolor" val="tx"/>
                  </a:ext>
                </a:extLst>
              </a:hlinkClick>
            </a:endParaRPr>
          </a:p>
        </p:txBody>
      </p:sp>
      <p:sp>
        <p:nvSpPr>
          <p:cNvPr id="4" name="Rectangle 3">
            <a:extLst>
              <a:ext uri="{FF2B5EF4-FFF2-40B4-BE49-F238E27FC236}">
                <a16:creationId xmlns:a16="http://schemas.microsoft.com/office/drawing/2014/main" id="{4EA5D18E-25C4-9DD7-F01C-C17B91FB8548}"/>
              </a:ext>
            </a:extLst>
          </p:cNvPr>
          <p:cNvSpPr/>
          <p:nvPr/>
        </p:nvSpPr>
        <p:spPr>
          <a:xfrm>
            <a:off x="450550" y="2128753"/>
            <a:ext cx="6131734" cy="1536097"/>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1"/>
            <a:r>
              <a:rPr lang="en-US" dirty="0">
                <a:solidFill>
                  <a:schemeClr val="bg1"/>
                </a:solidFill>
                <a:cs typeface="Calibri"/>
              </a:rPr>
              <a:t>The case manager connects the parents and Pierre with the agency's school specialist. </a:t>
            </a:r>
          </a:p>
          <a:p>
            <a:pPr lvl="1"/>
            <a:endParaRPr lang="en-US" dirty="0">
              <a:solidFill>
                <a:schemeClr val="bg1"/>
              </a:solidFill>
              <a:cs typeface="Calibri"/>
            </a:endParaRPr>
          </a:p>
          <a:p>
            <a:pPr lvl="1"/>
            <a:r>
              <a:rPr lang="en-US" dirty="0">
                <a:solidFill>
                  <a:schemeClr val="bg1"/>
                </a:solidFill>
                <a:cs typeface="Calibri"/>
              </a:rPr>
              <a:t>The school specialist enrolls Pierre in school, because he is 7 years old.</a:t>
            </a:r>
          </a:p>
        </p:txBody>
      </p:sp>
      <p:sp>
        <p:nvSpPr>
          <p:cNvPr id="7" name="Rectangle 6">
            <a:extLst>
              <a:ext uri="{FF2B5EF4-FFF2-40B4-BE49-F238E27FC236}">
                <a16:creationId xmlns:a16="http://schemas.microsoft.com/office/drawing/2014/main" id="{52FBA925-47FC-4ABF-1669-CAA80A227B70}"/>
              </a:ext>
            </a:extLst>
          </p:cNvPr>
          <p:cNvSpPr/>
          <p:nvPr/>
        </p:nvSpPr>
        <p:spPr>
          <a:xfrm>
            <a:off x="450549" y="4475230"/>
            <a:ext cx="6132284" cy="224971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1"/>
            <a:r>
              <a:rPr lang="en-US" dirty="0">
                <a:solidFill>
                  <a:schemeClr val="bg1"/>
                </a:solidFill>
                <a:cs typeface="Calibri"/>
              </a:rPr>
              <a:t>His brother, Joseph, is 19 years old, which means he reached Minnesota's school-leaving age. </a:t>
            </a:r>
          </a:p>
          <a:p>
            <a:pPr lvl="1"/>
            <a:endParaRPr lang="en-US" dirty="0">
              <a:solidFill>
                <a:schemeClr val="bg1"/>
              </a:solidFill>
              <a:cs typeface="Calibri"/>
            </a:endParaRPr>
          </a:p>
          <a:p>
            <a:pPr lvl="1"/>
            <a:r>
              <a:rPr lang="en-US" dirty="0">
                <a:solidFill>
                  <a:schemeClr val="bg1"/>
                </a:solidFill>
                <a:cs typeface="Calibri"/>
              </a:rPr>
              <a:t>His mother wants Joseph to go to college, but the family does not have enough resources.</a:t>
            </a:r>
          </a:p>
          <a:p>
            <a:pPr lvl="1"/>
            <a:endParaRPr lang="en-US" dirty="0">
              <a:solidFill>
                <a:schemeClr val="bg1"/>
              </a:solidFill>
              <a:cs typeface="Calibri"/>
            </a:endParaRPr>
          </a:p>
          <a:p>
            <a:pPr lvl="1"/>
            <a:r>
              <a:rPr lang="en-US" u="sng" dirty="0">
                <a:solidFill>
                  <a:schemeClr val="bg1"/>
                </a:solidFill>
                <a:cs typeface="Calibri"/>
              </a:rPr>
              <a:t>Type in the Chat</a:t>
            </a:r>
            <a:r>
              <a:rPr lang="en-US" dirty="0">
                <a:solidFill>
                  <a:schemeClr val="bg1"/>
                </a:solidFill>
                <a:cs typeface="Calibri"/>
              </a:rPr>
              <a:t>: What are some solutions the case manager can suggest for Joseph’s situation?</a:t>
            </a:r>
          </a:p>
        </p:txBody>
      </p:sp>
      <p:pic>
        <p:nvPicPr>
          <p:cNvPr id="2" name="Picture 4">
            <a:extLst>
              <a:ext uri="{FF2B5EF4-FFF2-40B4-BE49-F238E27FC236}">
                <a16:creationId xmlns:a16="http://schemas.microsoft.com/office/drawing/2014/main" id="{A1B86A79-CEE6-795A-075E-9E40528296D2}"/>
              </a:ext>
            </a:extLst>
          </p:cNvPr>
          <p:cNvPicPr>
            <a:picLocks noChangeAspect="1"/>
          </p:cNvPicPr>
          <p:nvPr/>
        </p:nvPicPr>
        <p:blipFill>
          <a:blip r:embed="rId6"/>
          <a:stretch>
            <a:fillRect/>
          </a:stretch>
        </p:blipFill>
        <p:spPr>
          <a:xfrm>
            <a:off x="7541491" y="1972056"/>
            <a:ext cx="3943928" cy="2625249"/>
          </a:xfrm>
          <a:prstGeom prst="rect">
            <a:avLst/>
          </a:prstGeom>
        </p:spPr>
      </p:pic>
    </p:spTree>
    <p:custDataLst>
      <p:tags r:id="rId1"/>
    </p:custDataLst>
    <p:extLst>
      <p:ext uri="{BB962C8B-B14F-4D97-AF65-F5344CB8AC3E}">
        <p14:creationId xmlns:p14="http://schemas.microsoft.com/office/powerpoint/2010/main" val="3734300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A74A54E-DA79-4E10-9EA5-A4839EF12BF1}"/>
              </a:ext>
            </a:extLst>
          </p:cNvPr>
          <p:cNvSpPr txBox="1"/>
          <p:nvPr/>
        </p:nvSpPr>
        <p:spPr>
          <a:xfrm>
            <a:off x="534155" y="427274"/>
            <a:ext cx="11183712" cy="769441"/>
          </a:xfrm>
          <a:prstGeom prst="rect">
            <a:avLst/>
          </a:prstGeom>
          <a:noFill/>
        </p:spPr>
        <p:txBody>
          <a:bodyPr wrap="square" lIns="91440" tIns="45720" rIns="91440" bIns="45720" rtlCol="0" anchor="t">
            <a:spAutoFit/>
          </a:bodyPr>
          <a:lstStyle/>
          <a:p>
            <a:pPr algn="ctr"/>
            <a:r>
              <a:rPr lang="en-US" sz="4400" b="1" dirty="0">
                <a:latin typeface="Open Sans"/>
                <a:ea typeface="Open Sans"/>
                <a:cs typeface="Open Sans"/>
              </a:rPr>
              <a:t>Selective Service Registration </a:t>
            </a:r>
          </a:p>
        </p:txBody>
      </p:sp>
      <p:sp>
        <p:nvSpPr>
          <p:cNvPr id="10" name="Rectangle 9">
            <a:extLst>
              <a:ext uri="{FF2B5EF4-FFF2-40B4-BE49-F238E27FC236}">
                <a16:creationId xmlns:a16="http://schemas.microsoft.com/office/drawing/2014/main" id="{C397482C-B12A-DA9E-190F-4141E12A66F0}"/>
              </a:ext>
            </a:extLst>
          </p:cNvPr>
          <p:cNvSpPr/>
          <p:nvPr/>
        </p:nvSpPr>
        <p:spPr>
          <a:xfrm>
            <a:off x="0" y="1577947"/>
            <a:ext cx="12192000" cy="283221"/>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lowchart: Alternate Process 5">
            <a:extLst>
              <a:ext uri="{FF2B5EF4-FFF2-40B4-BE49-F238E27FC236}">
                <a16:creationId xmlns:a16="http://schemas.microsoft.com/office/drawing/2014/main" id="{0464F83A-20A4-F2D1-01DA-A1DCE3C7AE06}"/>
              </a:ext>
            </a:extLst>
          </p:cNvPr>
          <p:cNvSpPr/>
          <p:nvPr/>
        </p:nvSpPr>
        <p:spPr>
          <a:xfrm>
            <a:off x="7030356" y="5615215"/>
            <a:ext cx="5164667" cy="1245808"/>
          </a:xfrm>
          <a:prstGeom prst="flowChartAlternateProcess">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000" b="1" dirty="0">
                <a:solidFill>
                  <a:srgbClr val="000000"/>
                </a:solidFill>
                <a:cs typeface="Calibri"/>
              </a:rPr>
              <a:t>Resource</a:t>
            </a:r>
            <a:endParaRPr lang="en-US" sz="2000" i="1" dirty="0">
              <a:solidFill>
                <a:srgbClr val="000000"/>
              </a:solidFill>
              <a:cs typeface="Calibri"/>
              <a:hlinkClick r:id="" action="ppaction://noaction">
                <a:extLst>
                  <a:ext uri="{A12FA001-AC4F-418D-AE19-62706E023703}">
                    <ahyp:hlinkClr xmlns:ahyp="http://schemas.microsoft.com/office/drawing/2018/hyperlinkcolor" val="tx"/>
                  </a:ext>
                </a:extLst>
              </a:hlinkClick>
            </a:endParaRPr>
          </a:p>
          <a:p>
            <a:pPr marL="342900" indent="-342900">
              <a:buFont typeface="Arial"/>
              <a:buChar char="•"/>
            </a:pPr>
            <a:r>
              <a:rPr lang="en-US" sz="2000" i="1" dirty="0">
                <a:solidFill>
                  <a:srgbClr val="000000"/>
                </a:solidFill>
                <a:ea typeface="+mn-lt"/>
                <a:cs typeface="+mn-lt"/>
                <a:hlinkClick r:id="rId4">
                  <a:extLst>
                    <a:ext uri="{A12FA001-AC4F-418D-AE19-62706E023703}">
                      <ahyp:hlinkClr xmlns:ahyp="http://schemas.microsoft.com/office/drawing/2018/hyperlinkcolor" val="tx"/>
                    </a:ext>
                  </a:extLst>
                </a:hlinkClick>
              </a:rPr>
              <a:t>Selective Service registration online form</a:t>
            </a:r>
            <a:endParaRPr lang="en-US" sz="2000" i="1" dirty="0">
              <a:solidFill>
                <a:srgbClr val="000000"/>
              </a:solidFill>
              <a:cs typeface="Calibri"/>
            </a:endParaRPr>
          </a:p>
        </p:txBody>
      </p:sp>
      <p:sp>
        <p:nvSpPr>
          <p:cNvPr id="4" name="Rectangle 3">
            <a:extLst>
              <a:ext uri="{FF2B5EF4-FFF2-40B4-BE49-F238E27FC236}">
                <a16:creationId xmlns:a16="http://schemas.microsoft.com/office/drawing/2014/main" id="{22A783DE-400D-7484-8D12-03A0776F2845}"/>
              </a:ext>
            </a:extLst>
          </p:cNvPr>
          <p:cNvSpPr/>
          <p:nvPr/>
        </p:nvSpPr>
        <p:spPr>
          <a:xfrm>
            <a:off x="459228" y="2272188"/>
            <a:ext cx="5972059" cy="3337006"/>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1"/>
            <a:r>
              <a:rPr lang="en-US" dirty="0">
                <a:solidFill>
                  <a:schemeClr val="bg1"/>
                </a:solidFill>
                <a:cs typeface="Calibri"/>
              </a:rPr>
              <a:t>Joseph decides to work for a few years until he can save enough money to go to college. </a:t>
            </a:r>
          </a:p>
          <a:p>
            <a:pPr lvl="1"/>
            <a:endParaRPr lang="en-US" dirty="0">
              <a:solidFill>
                <a:schemeClr val="bg1"/>
              </a:solidFill>
              <a:cs typeface="Calibri"/>
            </a:endParaRPr>
          </a:p>
          <a:p>
            <a:pPr lvl="1"/>
            <a:r>
              <a:rPr lang="en-US" dirty="0">
                <a:solidFill>
                  <a:schemeClr val="bg1"/>
                </a:solidFill>
                <a:cs typeface="Calibri"/>
              </a:rPr>
              <a:t>The case manager also helps him enroll in English classes with his parents. </a:t>
            </a:r>
          </a:p>
        </p:txBody>
      </p:sp>
      <p:sp>
        <p:nvSpPr>
          <p:cNvPr id="13" name="Rectangle 12">
            <a:extLst>
              <a:ext uri="{FF2B5EF4-FFF2-40B4-BE49-F238E27FC236}">
                <a16:creationId xmlns:a16="http://schemas.microsoft.com/office/drawing/2014/main" id="{BBABF8CE-4E35-6765-D681-8E90FFDD5EDF}"/>
              </a:ext>
            </a:extLst>
          </p:cNvPr>
          <p:cNvSpPr/>
          <p:nvPr/>
        </p:nvSpPr>
        <p:spPr>
          <a:xfrm>
            <a:off x="7038325" y="3833613"/>
            <a:ext cx="5119558" cy="94343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1"/>
            <a:r>
              <a:rPr lang="en-US" u="sng" dirty="0">
                <a:solidFill>
                  <a:schemeClr val="bg1"/>
                </a:solidFill>
                <a:cs typeface="Calibri"/>
              </a:rPr>
              <a:t>Type in the Chat - True or False</a:t>
            </a:r>
            <a:r>
              <a:rPr lang="en-US" dirty="0">
                <a:solidFill>
                  <a:schemeClr val="bg1"/>
                </a:solidFill>
                <a:cs typeface="Calibri"/>
              </a:rPr>
              <a:t>: The case manager completed all services needed for Jospeh</a:t>
            </a:r>
          </a:p>
        </p:txBody>
      </p:sp>
      <p:sp>
        <p:nvSpPr>
          <p:cNvPr id="5" name="Speech Bubble: Rectangle 4">
            <a:extLst>
              <a:ext uri="{FF2B5EF4-FFF2-40B4-BE49-F238E27FC236}">
                <a16:creationId xmlns:a16="http://schemas.microsoft.com/office/drawing/2014/main" id="{F2157BF3-D07B-D644-5937-69A46934CB30}"/>
              </a:ext>
            </a:extLst>
          </p:cNvPr>
          <p:cNvSpPr/>
          <p:nvPr/>
        </p:nvSpPr>
        <p:spPr>
          <a:xfrm>
            <a:off x="9022231" y="2018374"/>
            <a:ext cx="1862665" cy="1112762"/>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cs typeface="Calibri"/>
              </a:rPr>
              <a:t>Chatterfall!</a:t>
            </a:r>
          </a:p>
        </p:txBody>
      </p:sp>
    </p:spTree>
    <p:custDataLst>
      <p:tags r:id="rId1"/>
    </p:custDataLst>
    <p:extLst>
      <p:ext uri="{BB962C8B-B14F-4D97-AF65-F5344CB8AC3E}">
        <p14:creationId xmlns:p14="http://schemas.microsoft.com/office/powerpoint/2010/main" val="2736581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A74A54E-DA79-4E10-9EA5-A4839EF12BF1}"/>
              </a:ext>
            </a:extLst>
          </p:cNvPr>
          <p:cNvSpPr txBox="1"/>
          <p:nvPr/>
        </p:nvSpPr>
        <p:spPr>
          <a:xfrm>
            <a:off x="534155" y="427274"/>
            <a:ext cx="11183712" cy="769441"/>
          </a:xfrm>
          <a:prstGeom prst="rect">
            <a:avLst/>
          </a:prstGeom>
          <a:noFill/>
        </p:spPr>
        <p:txBody>
          <a:bodyPr wrap="square" lIns="91440" tIns="45720" rIns="91440" bIns="45720" rtlCol="0" anchor="t">
            <a:spAutoFit/>
          </a:bodyPr>
          <a:lstStyle/>
          <a:p>
            <a:pPr algn="ctr"/>
            <a:r>
              <a:rPr lang="en-US" sz="4400" b="1" dirty="0">
                <a:latin typeface="Open Sans"/>
                <a:ea typeface="Open Sans"/>
                <a:cs typeface="Open Sans"/>
              </a:rPr>
              <a:t>Cultural Orientation</a:t>
            </a:r>
          </a:p>
        </p:txBody>
      </p:sp>
      <p:sp>
        <p:nvSpPr>
          <p:cNvPr id="10" name="Rectangle 9">
            <a:extLst>
              <a:ext uri="{FF2B5EF4-FFF2-40B4-BE49-F238E27FC236}">
                <a16:creationId xmlns:a16="http://schemas.microsoft.com/office/drawing/2014/main" id="{C397482C-B12A-DA9E-190F-4141E12A66F0}"/>
              </a:ext>
            </a:extLst>
          </p:cNvPr>
          <p:cNvSpPr/>
          <p:nvPr/>
        </p:nvSpPr>
        <p:spPr>
          <a:xfrm>
            <a:off x="0" y="1577947"/>
            <a:ext cx="12192000" cy="283221"/>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lowchart: Alternate Process 5">
            <a:extLst>
              <a:ext uri="{FF2B5EF4-FFF2-40B4-BE49-F238E27FC236}">
                <a16:creationId xmlns:a16="http://schemas.microsoft.com/office/drawing/2014/main" id="{F8BB6D77-B186-6308-BF13-8BFC810C1ADC}"/>
              </a:ext>
            </a:extLst>
          </p:cNvPr>
          <p:cNvSpPr/>
          <p:nvPr/>
        </p:nvSpPr>
        <p:spPr>
          <a:xfrm>
            <a:off x="7366921" y="4352527"/>
            <a:ext cx="4763325" cy="2505363"/>
          </a:xfrm>
          <a:prstGeom prst="flowChartAlternateProcess">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000" b="1" dirty="0">
                <a:solidFill>
                  <a:srgbClr val="000000"/>
                </a:solidFill>
                <a:cs typeface="Calibri"/>
              </a:rPr>
              <a:t>Resources</a:t>
            </a:r>
            <a:endParaRPr lang="en-US" dirty="0">
              <a:solidFill>
                <a:srgbClr val="000000"/>
              </a:solidFill>
              <a:cs typeface="Calibri"/>
            </a:endParaRPr>
          </a:p>
          <a:p>
            <a:pPr marL="342900" indent="-342900">
              <a:buFont typeface="Arial"/>
              <a:buChar char="•"/>
            </a:pPr>
            <a:r>
              <a:rPr lang="en-US" sz="2000" i="1" dirty="0">
                <a:solidFill>
                  <a:srgbClr val="000000"/>
                </a:solidFill>
                <a:ea typeface="+mn-lt"/>
                <a:cs typeface="+mn-lt"/>
                <a:hlinkClick r:id="rId4">
                  <a:extLst>
                    <a:ext uri="{A12FA001-AC4F-418D-AE19-62706E023703}">
                      <ahyp:hlinkClr xmlns:ahyp="http://schemas.microsoft.com/office/drawing/2018/hyperlinkcolor" val="tx"/>
                    </a:ext>
                  </a:extLst>
                </a:hlinkClick>
              </a:rPr>
              <a:t>Cultural Orientation in Times of High Arrivals webinar (MRSConnect) </a:t>
            </a:r>
            <a:endParaRPr lang="en-US" sz="2000" dirty="0">
              <a:solidFill>
                <a:srgbClr val="000000"/>
              </a:solidFill>
              <a:ea typeface="+mn-lt"/>
              <a:cs typeface="+mn-lt"/>
            </a:endParaRPr>
          </a:p>
          <a:p>
            <a:pPr marL="342900" indent="-342900">
              <a:buFont typeface="Arial"/>
              <a:buChar char="•"/>
            </a:pPr>
            <a:r>
              <a:rPr lang="en-US" sz="2000" i="1" dirty="0">
                <a:solidFill>
                  <a:srgbClr val="000000"/>
                </a:solidFill>
                <a:ea typeface="+mn-lt"/>
                <a:cs typeface="+mn-lt"/>
                <a:hlinkClick r:id="rId5">
                  <a:extLst>
                    <a:ext uri="{A12FA001-AC4F-418D-AE19-62706E023703}">
                      <ahyp:hlinkClr xmlns:ahyp="http://schemas.microsoft.com/office/drawing/2018/hyperlinkcolor" val="tx"/>
                    </a:ext>
                  </a:extLst>
                </a:hlinkClick>
              </a:rPr>
              <a:t>CORE Model CO Assessment</a:t>
            </a:r>
            <a:r>
              <a:rPr lang="en-US" sz="2000" dirty="0">
                <a:solidFill>
                  <a:srgbClr val="000000"/>
                </a:solidFill>
                <a:ea typeface="+mn-lt"/>
                <a:cs typeface="+mn-lt"/>
              </a:rPr>
              <a:t> </a:t>
            </a:r>
          </a:p>
          <a:p>
            <a:pPr marL="342900" indent="-342900">
              <a:buFont typeface="Arial"/>
              <a:buChar char="•"/>
            </a:pPr>
            <a:r>
              <a:rPr lang="en-US" sz="2000" i="1" dirty="0">
                <a:solidFill>
                  <a:srgbClr val="000000"/>
                </a:solidFill>
                <a:ea typeface="+mn-lt"/>
                <a:cs typeface="+mn-lt"/>
                <a:hlinkClick r:id="rId6">
                  <a:extLst>
                    <a:ext uri="{A12FA001-AC4F-418D-AE19-62706E023703}">
                      <ahyp:hlinkClr xmlns:ahyp="http://schemas.microsoft.com/office/drawing/2018/hyperlinkcolor" val="tx"/>
                    </a:ext>
                  </a:extLst>
                </a:hlinkClick>
              </a:rPr>
              <a:t>Cultural Orientation Resource Exchange (CORE)</a:t>
            </a:r>
            <a:r>
              <a:rPr lang="en-US" sz="2000" dirty="0">
                <a:solidFill>
                  <a:srgbClr val="000000"/>
                </a:solidFill>
                <a:ea typeface="+mn-lt"/>
                <a:cs typeface="+mn-lt"/>
              </a:rPr>
              <a:t> </a:t>
            </a:r>
            <a:endParaRPr lang="en-US" dirty="0">
              <a:solidFill>
                <a:srgbClr val="000000"/>
              </a:solidFill>
              <a:ea typeface="+mn-lt"/>
              <a:cs typeface="+mn-lt"/>
            </a:endParaRPr>
          </a:p>
          <a:p>
            <a:pPr marL="342900" indent="-342900">
              <a:buFont typeface="Arial"/>
              <a:buChar char="•"/>
            </a:pPr>
            <a:r>
              <a:rPr lang="en-US" sz="2000" i="1" dirty="0">
                <a:solidFill>
                  <a:srgbClr val="000000"/>
                </a:solidFill>
                <a:ea typeface="+mn-lt"/>
                <a:cs typeface="+mn-lt"/>
                <a:hlinkClick r:id="rId7">
                  <a:extLst>
                    <a:ext uri="{A12FA001-AC4F-418D-AE19-62706E023703}">
                      <ahyp:hlinkClr xmlns:ahyp="http://schemas.microsoft.com/office/drawing/2018/hyperlinkcolor" val="tx"/>
                    </a:ext>
                  </a:extLst>
                </a:hlinkClick>
              </a:rPr>
              <a:t>SettleIn website</a:t>
            </a:r>
            <a:r>
              <a:rPr lang="en-US" sz="2000" dirty="0">
                <a:solidFill>
                  <a:srgbClr val="000000"/>
                </a:solidFill>
                <a:ea typeface="+mn-lt"/>
                <a:cs typeface="+mn-lt"/>
              </a:rPr>
              <a:t> </a:t>
            </a:r>
            <a:endParaRPr lang="en-US" dirty="0">
              <a:solidFill>
                <a:srgbClr val="000000"/>
              </a:solidFill>
              <a:ea typeface="+mn-lt"/>
              <a:cs typeface="+mn-lt"/>
              <a:hlinkClick r:id="" action="ppaction://noaction">
                <a:extLst>
                  <a:ext uri="{A12FA001-AC4F-418D-AE19-62706E023703}">
                    <ahyp:hlinkClr xmlns:ahyp="http://schemas.microsoft.com/office/drawing/2018/hyperlinkcolor" val="tx"/>
                  </a:ext>
                </a:extLst>
              </a:hlinkClick>
            </a:endParaRPr>
          </a:p>
        </p:txBody>
      </p:sp>
      <p:sp>
        <p:nvSpPr>
          <p:cNvPr id="4" name="Rectangle 3">
            <a:extLst>
              <a:ext uri="{FF2B5EF4-FFF2-40B4-BE49-F238E27FC236}">
                <a16:creationId xmlns:a16="http://schemas.microsoft.com/office/drawing/2014/main" id="{19867F65-6EEE-EF1A-A472-A10387FC9E46}"/>
              </a:ext>
            </a:extLst>
          </p:cNvPr>
          <p:cNvSpPr/>
          <p:nvPr/>
        </p:nvSpPr>
        <p:spPr>
          <a:xfrm>
            <a:off x="346549" y="2286606"/>
            <a:ext cx="6505258" cy="413184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1"/>
            <a:r>
              <a:rPr lang="en-US" dirty="0">
                <a:solidFill>
                  <a:schemeClr val="bg1"/>
                </a:solidFill>
                <a:cs typeface="Calibri"/>
              </a:rPr>
              <a:t>The case manager schedules the adults in the family for Cultural Orientation, so the family can learn the knowledge and skills needed to adapt to their new lives in the United States.</a:t>
            </a:r>
            <a:endParaRPr lang="en-US" dirty="0">
              <a:solidFill>
                <a:schemeClr val="bg1"/>
              </a:solidFill>
            </a:endParaRPr>
          </a:p>
          <a:p>
            <a:pPr lvl="1"/>
            <a:endParaRPr lang="en-US" dirty="0">
              <a:solidFill>
                <a:schemeClr val="bg1"/>
              </a:solidFill>
              <a:cs typeface="Calibri"/>
            </a:endParaRPr>
          </a:p>
          <a:p>
            <a:pPr lvl="1"/>
            <a:endParaRPr lang="en-US" dirty="0">
              <a:solidFill>
                <a:schemeClr val="bg1"/>
              </a:solidFill>
              <a:cs typeface="Calibri"/>
            </a:endParaRPr>
          </a:p>
          <a:p>
            <a:pPr lvl="1"/>
            <a:r>
              <a:rPr lang="en-US" dirty="0">
                <a:solidFill>
                  <a:schemeClr val="bg1"/>
                </a:solidFill>
                <a:cs typeface="Calibri"/>
              </a:rPr>
              <a:t>During Cultural Orientation, the case manager covers all required Cultural Orientation topics with the family.</a:t>
            </a:r>
          </a:p>
          <a:p>
            <a:pPr lvl="1"/>
            <a:endParaRPr lang="en-US" dirty="0">
              <a:solidFill>
                <a:schemeClr val="bg1"/>
              </a:solidFill>
              <a:cs typeface="Calibri"/>
            </a:endParaRPr>
          </a:p>
          <a:p>
            <a:pPr lvl="1"/>
            <a:r>
              <a:rPr lang="en-US" u="sng" dirty="0">
                <a:solidFill>
                  <a:schemeClr val="bg1"/>
                </a:solidFill>
                <a:cs typeface="Calibri"/>
              </a:rPr>
              <a:t>Type in the chat - </a:t>
            </a:r>
            <a:r>
              <a:rPr lang="en-US" u="sng" dirty="0">
                <a:solidFill>
                  <a:srgbClr val="FFFFFF"/>
                </a:solidFill>
                <a:cs typeface="Calibri"/>
              </a:rPr>
              <a:t>True or False</a:t>
            </a:r>
            <a:r>
              <a:rPr lang="en-US" dirty="0">
                <a:solidFill>
                  <a:srgbClr val="FFFFFF"/>
                </a:solidFill>
                <a:cs typeface="Calibri"/>
              </a:rPr>
              <a:t>: The clients do not need to be assessed on their knowledge of Cultural Orientation topics</a:t>
            </a:r>
            <a:endParaRPr lang="en-US" dirty="0">
              <a:cs typeface="Calibri"/>
            </a:endParaRPr>
          </a:p>
          <a:p>
            <a:pPr lvl="1"/>
            <a:endParaRPr lang="en-US" dirty="0">
              <a:solidFill>
                <a:schemeClr val="bg1"/>
              </a:solidFill>
              <a:cs typeface="Calibri"/>
            </a:endParaRPr>
          </a:p>
        </p:txBody>
      </p:sp>
    </p:spTree>
    <p:custDataLst>
      <p:tags r:id="rId1"/>
    </p:custDataLst>
    <p:extLst>
      <p:ext uri="{BB962C8B-B14F-4D97-AF65-F5344CB8AC3E}">
        <p14:creationId xmlns:p14="http://schemas.microsoft.com/office/powerpoint/2010/main" val="5345107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A74A54E-DA79-4E10-9EA5-A4839EF12BF1}"/>
              </a:ext>
            </a:extLst>
          </p:cNvPr>
          <p:cNvSpPr txBox="1"/>
          <p:nvPr/>
        </p:nvSpPr>
        <p:spPr>
          <a:xfrm>
            <a:off x="534155" y="427274"/>
            <a:ext cx="11183712" cy="769441"/>
          </a:xfrm>
          <a:prstGeom prst="rect">
            <a:avLst/>
          </a:prstGeom>
          <a:noFill/>
        </p:spPr>
        <p:txBody>
          <a:bodyPr wrap="square" lIns="91440" tIns="45720" rIns="91440" bIns="45720" rtlCol="0" anchor="t">
            <a:spAutoFit/>
          </a:bodyPr>
          <a:lstStyle/>
          <a:p>
            <a:pPr algn="ctr"/>
            <a:r>
              <a:rPr lang="en-US" sz="4400" b="1" dirty="0">
                <a:latin typeface="Open Sans"/>
                <a:ea typeface="Open Sans"/>
                <a:cs typeface="Open Sans"/>
              </a:rPr>
              <a:t>30-Day Home Visit</a:t>
            </a:r>
          </a:p>
        </p:txBody>
      </p:sp>
      <p:sp>
        <p:nvSpPr>
          <p:cNvPr id="10" name="Rectangle 9">
            <a:extLst>
              <a:ext uri="{FF2B5EF4-FFF2-40B4-BE49-F238E27FC236}">
                <a16:creationId xmlns:a16="http://schemas.microsoft.com/office/drawing/2014/main" id="{C397482C-B12A-DA9E-190F-4141E12A66F0}"/>
              </a:ext>
            </a:extLst>
          </p:cNvPr>
          <p:cNvSpPr/>
          <p:nvPr/>
        </p:nvSpPr>
        <p:spPr>
          <a:xfrm>
            <a:off x="0" y="1577947"/>
            <a:ext cx="12192000" cy="283221"/>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lowchart: Alternate Process 5">
            <a:extLst>
              <a:ext uri="{FF2B5EF4-FFF2-40B4-BE49-F238E27FC236}">
                <a16:creationId xmlns:a16="http://schemas.microsoft.com/office/drawing/2014/main" id="{0726406E-47C1-B2C9-B93B-491E08316BE0}"/>
              </a:ext>
            </a:extLst>
          </p:cNvPr>
          <p:cNvSpPr/>
          <p:nvPr/>
        </p:nvSpPr>
        <p:spPr>
          <a:xfrm>
            <a:off x="8711594" y="5615215"/>
            <a:ext cx="3483429" cy="1245808"/>
          </a:xfrm>
          <a:prstGeom prst="flowChartAlternateProcess">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000" b="1" dirty="0">
                <a:solidFill>
                  <a:srgbClr val="000000"/>
                </a:solidFill>
                <a:cs typeface="Calibri"/>
              </a:rPr>
              <a:t>Resource</a:t>
            </a:r>
            <a:endParaRPr lang="en-US" dirty="0">
              <a:solidFill>
                <a:srgbClr val="000000"/>
              </a:solidFill>
              <a:cs typeface="Calibri"/>
            </a:endParaRPr>
          </a:p>
          <a:p>
            <a:pPr marL="342900" indent="-342900">
              <a:buFont typeface="Arial"/>
              <a:buChar char="•"/>
            </a:pPr>
            <a:r>
              <a:rPr lang="en-US" sz="2000" i="1" dirty="0">
                <a:solidFill>
                  <a:srgbClr val="000000"/>
                </a:solidFill>
                <a:ea typeface="+mn-lt"/>
                <a:cs typeface="+mn-lt"/>
                <a:hlinkClick r:id="rId4">
                  <a:extLst>
                    <a:ext uri="{A12FA001-AC4F-418D-AE19-62706E023703}">
                      <ahyp:hlinkClr xmlns:ahyp="http://schemas.microsoft.com/office/drawing/2018/hyperlinkcolor" val="tx"/>
                    </a:ext>
                  </a:extLst>
                </a:hlinkClick>
              </a:rPr>
              <a:t>USCCB 30 Day Home Visit form</a:t>
            </a:r>
            <a:r>
              <a:rPr lang="en-US" sz="2000" i="1" dirty="0">
                <a:solidFill>
                  <a:srgbClr val="000000"/>
                </a:solidFill>
                <a:ea typeface="+mn-lt"/>
                <a:cs typeface="+mn-lt"/>
              </a:rPr>
              <a:t> (MRS Connect)</a:t>
            </a:r>
            <a:endParaRPr lang="en-US" dirty="0">
              <a:solidFill>
                <a:srgbClr val="000000"/>
              </a:solidFill>
              <a:cs typeface="Calibri" panose="020F0502020204030204"/>
            </a:endParaRPr>
          </a:p>
        </p:txBody>
      </p:sp>
      <p:sp>
        <p:nvSpPr>
          <p:cNvPr id="4" name="Rectangle 3">
            <a:extLst>
              <a:ext uri="{FF2B5EF4-FFF2-40B4-BE49-F238E27FC236}">
                <a16:creationId xmlns:a16="http://schemas.microsoft.com/office/drawing/2014/main" id="{7194E6D1-A010-D5FE-8D05-DDE97A711946}"/>
              </a:ext>
            </a:extLst>
          </p:cNvPr>
          <p:cNvSpPr/>
          <p:nvPr/>
        </p:nvSpPr>
        <p:spPr>
          <a:xfrm>
            <a:off x="535214" y="2237614"/>
            <a:ext cx="11333235" cy="131838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1"/>
            <a:r>
              <a:rPr lang="en-US" dirty="0">
                <a:solidFill>
                  <a:schemeClr val="bg1"/>
                </a:solidFill>
                <a:cs typeface="Calibri"/>
              </a:rPr>
              <a:t>On a phone call with the case manager, Andre reports that he started working and that the family is doing well. </a:t>
            </a:r>
          </a:p>
          <a:p>
            <a:pPr lvl="1"/>
            <a:endParaRPr lang="en-US" dirty="0">
              <a:solidFill>
                <a:schemeClr val="bg1"/>
              </a:solidFill>
              <a:cs typeface="Calibri"/>
            </a:endParaRPr>
          </a:p>
          <a:p>
            <a:pPr lvl="1"/>
            <a:r>
              <a:rPr lang="en-US" dirty="0">
                <a:solidFill>
                  <a:schemeClr val="bg1"/>
                </a:solidFill>
                <a:cs typeface="Calibri"/>
              </a:rPr>
              <a:t>Based on this conversation, the case manager decides to count this as the 30-day home visit. </a:t>
            </a:r>
          </a:p>
        </p:txBody>
      </p:sp>
      <p:sp>
        <p:nvSpPr>
          <p:cNvPr id="14" name="Rectangle 13">
            <a:extLst>
              <a:ext uri="{FF2B5EF4-FFF2-40B4-BE49-F238E27FC236}">
                <a16:creationId xmlns:a16="http://schemas.microsoft.com/office/drawing/2014/main" id="{4B78C650-C17B-37B3-6E28-656434229EEC}"/>
              </a:ext>
            </a:extLst>
          </p:cNvPr>
          <p:cNvSpPr/>
          <p:nvPr/>
        </p:nvSpPr>
        <p:spPr>
          <a:xfrm>
            <a:off x="535215" y="5612183"/>
            <a:ext cx="7220854" cy="967621"/>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1"/>
            <a:r>
              <a:rPr lang="en-US" u="sng" dirty="0">
                <a:solidFill>
                  <a:schemeClr val="bg1"/>
                </a:solidFill>
                <a:cs typeface="Calibri"/>
              </a:rPr>
              <a:t>Type in the Chat -True or False</a:t>
            </a:r>
            <a:r>
              <a:rPr lang="en-US" dirty="0">
                <a:solidFill>
                  <a:schemeClr val="bg1"/>
                </a:solidFill>
                <a:cs typeface="Calibri"/>
              </a:rPr>
              <a:t>: The agency is in compliance with the 30-day home visit requirement.</a:t>
            </a:r>
          </a:p>
        </p:txBody>
      </p:sp>
    </p:spTree>
    <p:custDataLst>
      <p:tags r:id="rId1"/>
    </p:custDataLst>
    <p:extLst>
      <p:ext uri="{BB962C8B-B14F-4D97-AF65-F5344CB8AC3E}">
        <p14:creationId xmlns:p14="http://schemas.microsoft.com/office/powerpoint/2010/main" val="1435881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63FDF6-C541-464D-74AA-4192688E5A39}"/>
              </a:ext>
            </a:extLst>
          </p:cNvPr>
          <p:cNvSpPr txBox="1"/>
          <p:nvPr/>
        </p:nvSpPr>
        <p:spPr>
          <a:xfrm>
            <a:off x="2234047" y="224676"/>
            <a:ext cx="8514974" cy="1446550"/>
          </a:xfrm>
          <a:prstGeom prst="rect">
            <a:avLst/>
          </a:prstGeom>
          <a:noFill/>
        </p:spPr>
        <p:txBody>
          <a:bodyPr wrap="square" lIns="91440" tIns="45720" rIns="91440" bIns="45720" rtlCol="0" anchor="t">
            <a:spAutoFit/>
          </a:bodyPr>
          <a:lstStyle/>
          <a:p>
            <a:r>
              <a:rPr lang="en-US" sz="4400" b="1" dirty="0">
                <a:latin typeface="Calibri"/>
                <a:ea typeface="Open Sans"/>
                <a:cs typeface="Open Sans"/>
              </a:rPr>
              <a:t>Social Security and EAD Follow-Up</a:t>
            </a:r>
          </a:p>
          <a:p>
            <a:endParaRPr lang="en-US" sz="4400" b="1" dirty="0">
              <a:latin typeface="Open Sans"/>
              <a:ea typeface="Open Sans"/>
              <a:cs typeface="Open Sans"/>
            </a:endParaRPr>
          </a:p>
        </p:txBody>
      </p:sp>
      <p:sp>
        <p:nvSpPr>
          <p:cNvPr id="4" name="Rectangle 3">
            <a:extLst>
              <a:ext uri="{FF2B5EF4-FFF2-40B4-BE49-F238E27FC236}">
                <a16:creationId xmlns:a16="http://schemas.microsoft.com/office/drawing/2014/main" id="{62435DC7-65B5-FEDD-9312-F21586430E3C}"/>
              </a:ext>
            </a:extLst>
          </p:cNvPr>
          <p:cNvSpPr/>
          <p:nvPr/>
        </p:nvSpPr>
        <p:spPr>
          <a:xfrm>
            <a:off x="0" y="1144810"/>
            <a:ext cx="12192000" cy="283221"/>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ADD2B455-24B8-2DDF-0C0D-1A6058A3DE01}"/>
              </a:ext>
            </a:extLst>
          </p:cNvPr>
          <p:cNvSpPr txBox="1"/>
          <p:nvPr/>
        </p:nvSpPr>
        <p:spPr>
          <a:xfrm>
            <a:off x="548640" y="2286000"/>
            <a:ext cx="1085605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ea typeface="+mn-lt"/>
              <a:cs typeface="+mn-lt"/>
            </a:endParaRPr>
          </a:p>
        </p:txBody>
      </p:sp>
      <p:sp>
        <p:nvSpPr>
          <p:cNvPr id="7" name="Rectangle 6">
            <a:extLst>
              <a:ext uri="{FF2B5EF4-FFF2-40B4-BE49-F238E27FC236}">
                <a16:creationId xmlns:a16="http://schemas.microsoft.com/office/drawing/2014/main" id="{DBE716D8-9136-2D6A-1FD8-9FF4F33E656D}"/>
              </a:ext>
            </a:extLst>
          </p:cNvPr>
          <p:cNvSpPr/>
          <p:nvPr/>
        </p:nvSpPr>
        <p:spPr>
          <a:xfrm>
            <a:off x="585676" y="1627591"/>
            <a:ext cx="6204007" cy="228054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spcBef>
                <a:spcPts val="400"/>
              </a:spcBef>
              <a:spcAft>
                <a:spcPts val="400"/>
              </a:spcAft>
            </a:pPr>
            <a:r>
              <a:rPr lang="en-US" dirty="0">
                <a:solidFill>
                  <a:schemeClr val="bg1"/>
                </a:solidFill>
                <a:cs typeface="Calibri"/>
              </a:rPr>
              <a:t>The case manager uses the </a:t>
            </a:r>
            <a:r>
              <a:rPr lang="en-US" u="sng" dirty="0">
                <a:solidFill>
                  <a:schemeClr val="bg1"/>
                </a:solidFill>
                <a:cs typeface="Calibri"/>
              </a:rPr>
              <a:t>R&amp;P Case File Monitoring Tool</a:t>
            </a:r>
            <a:r>
              <a:rPr lang="en-US" dirty="0">
                <a:solidFill>
                  <a:schemeClr val="bg1"/>
                </a:solidFill>
                <a:cs typeface="Calibri"/>
              </a:rPr>
              <a:t> to track when the clients should receive their social security cards and EADs.</a:t>
            </a:r>
          </a:p>
          <a:p>
            <a:pPr>
              <a:spcBef>
                <a:spcPts val="400"/>
              </a:spcBef>
              <a:spcAft>
                <a:spcPts val="400"/>
              </a:spcAft>
            </a:pPr>
            <a:r>
              <a:rPr lang="en-US" dirty="0">
                <a:solidFill>
                  <a:schemeClr val="bg1"/>
                </a:solidFill>
                <a:cs typeface="Calibri"/>
              </a:rPr>
              <a:t>Within three weeks after arrival, the affiliate office receives the EADs and SS cards in the mail for all family members </a:t>
            </a:r>
            <a:r>
              <a:rPr lang="en-US" u="sng" dirty="0">
                <a:solidFill>
                  <a:schemeClr val="bg1"/>
                </a:solidFill>
                <a:cs typeface="Calibri"/>
              </a:rPr>
              <a:t>except Helene</a:t>
            </a:r>
            <a:r>
              <a:rPr lang="en-US" dirty="0">
                <a:solidFill>
                  <a:schemeClr val="bg1"/>
                </a:solidFill>
                <a:cs typeface="Calibri"/>
              </a:rPr>
              <a:t>. </a:t>
            </a:r>
            <a:r>
              <a:rPr lang="en-US" b="1" dirty="0">
                <a:solidFill>
                  <a:schemeClr val="bg1"/>
                </a:solidFill>
                <a:cs typeface="Calibri"/>
              </a:rPr>
              <a:t>What should the office do to follow up on Helene’s missing EAD and SS cards?</a:t>
            </a:r>
          </a:p>
        </p:txBody>
      </p:sp>
      <p:sp>
        <p:nvSpPr>
          <p:cNvPr id="12" name="Rectangle 11">
            <a:extLst>
              <a:ext uri="{FF2B5EF4-FFF2-40B4-BE49-F238E27FC236}">
                <a16:creationId xmlns:a16="http://schemas.microsoft.com/office/drawing/2014/main" id="{47F3A041-7087-FED6-51BD-4B60A30EB83C}"/>
              </a:ext>
            </a:extLst>
          </p:cNvPr>
          <p:cNvSpPr/>
          <p:nvPr/>
        </p:nvSpPr>
        <p:spPr>
          <a:xfrm>
            <a:off x="548640" y="4202669"/>
            <a:ext cx="10999564" cy="917597"/>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spcBef>
                <a:spcPts val="400"/>
              </a:spcBef>
              <a:spcAft>
                <a:spcPts val="400"/>
              </a:spcAft>
            </a:pPr>
            <a:r>
              <a:rPr lang="en-US" dirty="0">
                <a:solidFill>
                  <a:schemeClr val="bg1"/>
                </a:solidFill>
                <a:cs typeface="Calibri"/>
              </a:rPr>
              <a:t>If USCIS responds that Helene’s EAD was lost in the mail, USCIS may request that Helene file for a replacement EAD. Please review USCCB’s guidance around agency assistance with USCIS documentation.</a:t>
            </a:r>
          </a:p>
        </p:txBody>
      </p:sp>
      <p:sp>
        <p:nvSpPr>
          <p:cNvPr id="5" name="Flowchart: Alternate Process 4">
            <a:extLst>
              <a:ext uri="{FF2B5EF4-FFF2-40B4-BE49-F238E27FC236}">
                <a16:creationId xmlns:a16="http://schemas.microsoft.com/office/drawing/2014/main" id="{6B10F145-CD72-6200-772A-D391956092F9}"/>
              </a:ext>
            </a:extLst>
          </p:cNvPr>
          <p:cNvSpPr/>
          <p:nvPr/>
        </p:nvSpPr>
        <p:spPr>
          <a:xfrm>
            <a:off x="2655626" y="5414801"/>
            <a:ext cx="6880748" cy="1307054"/>
          </a:xfrm>
          <a:prstGeom prst="flowChartAlternateProcess">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solidFill>
                <a:srgbClr val="000000"/>
              </a:solidFill>
              <a:cs typeface="Calibri"/>
            </a:endParaRPr>
          </a:p>
          <a:p>
            <a:pPr algn="ctr"/>
            <a:r>
              <a:rPr lang="en-US" sz="2000" b="1" dirty="0">
                <a:solidFill>
                  <a:srgbClr val="000000"/>
                </a:solidFill>
                <a:cs typeface="Calibri"/>
              </a:rPr>
              <a:t>Resources:</a:t>
            </a:r>
            <a:endParaRPr lang="en-US" dirty="0"/>
          </a:p>
          <a:p>
            <a:pPr marL="742950" lvl="1" indent="-285750">
              <a:buFont typeface="Arial,Sans-Serif"/>
              <a:buChar char="•"/>
            </a:pPr>
            <a:r>
              <a:rPr lang="en-US" sz="2000" dirty="0">
                <a:solidFill>
                  <a:srgbClr val="000000"/>
                </a:solidFill>
                <a:ea typeface="+mn-lt"/>
                <a:cs typeface="+mn-lt"/>
                <a:hlinkClick r:id="rId4"/>
              </a:rPr>
              <a:t>FY25 R&amp;P Case File Monitoring Tool</a:t>
            </a:r>
            <a:endParaRPr lang="en-US" sz="2000" dirty="0">
              <a:solidFill>
                <a:srgbClr val="000000"/>
              </a:solidFill>
              <a:ea typeface="+mn-lt"/>
              <a:cs typeface="+mn-lt"/>
            </a:endParaRPr>
          </a:p>
          <a:p>
            <a:pPr marL="742950" lvl="1" indent="-285750">
              <a:buFont typeface="Arial,Sans-Serif"/>
              <a:buChar char="•"/>
            </a:pPr>
            <a:r>
              <a:rPr lang="en-US" sz="2000" dirty="0">
                <a:solidFill>
                  <a:srgbClr val="000000"/>
                </a:solidFill>
                <a:ea typeface="+mn-lt"/>
                <a:cs typeface="+mn-lt"/>
                <a:hlinkClick r:id="rId5"/>
              </a:rPr>
              <a:t>USCCB guidance around I-765 completion – 11.12.24Resettlement Connection </a:t>
            </a:r>
          </a:p>
          <a:p>
            <a:pPr marL="742950" lvl="1" indent="-285750">
              <a:buFont typeface="Arial,Sans-Serif"/>
              <a:buChar char="•"/>
            </a:pPr>
            <a:endParaRPr lang="en-US" sz="2000" dirty="0">
              <a:solidFill>
                <a:srgbClr val="000000"/>
              </a:solidFill>
              <a:ea typeface="+mn-lt"/>
              <a:cs typeface="+mn-lt"/>
            </a:endParaRPr>
          </a:p>
          <a:p>
            <a:pPr marL="342900" indent="-342900">
              <a:buFont typeface="Arial"/>
              <a:buChar char="•"/>
            </a:pPr>
            <a:endParaRPr lang="en-US" sz="2000" i="1" dirty="0">
              <a:solidFill>
                <a:srgbClr val="000000"/>
              </a:solidFill>
              <a:cs typeface="Calibri"/>
            </a:endParaRPr>
          </a:p>
        </p:txBody>
      </p:sp>
      <p:sp>
        <p:nvSpPr>
          <p:cNvPr id="2" name="Explosion: 8 Points 1">
            <a:extLst>
              <a:ext uri="{FF2B5EF4-FFF2-40B4-BE49-F238E27FC236}">
                <a16:creationId xmlns:a16="http://schemas.microsoft.com/office/drawing/2014/main" id="{31B76E17-CC75-F151-AEC9-1922767D0141}"/>
              </a:ext>
            </a:extLst>
          </p:cNvPr>
          <p:cNvSpPr/>
          <p:nvPr/>
        </p:nvSpPr>
        <p:spPr>
          <a:xfrm>
            <a:off x="8528497" y="1965761"/>
            <a:ext cx="2346476" cy="159657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cs typeface="Calibri"/>
              </a:rPr>
              <a:t>Zoom poll</a:t>
            </a:r>
            <a:endParaRPr lang="en-US" dirty="0"/>
          </a:p>
        </p:txBody>
      </p:sp>
    </p:spTree>
    <p:custDataLst>
      <p:tags r:id="rId1"/>
    </p:custDataLst>
    <p:extLst>
      <p:ext uri="{BB962C8B-B14F-4D97-AF65-F5344CB8AC3E}">
        <p14:creationId xmlns:p14="http://schemas.microsoft.com/office/powerpoint/2010/main" val="340429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Side view of a white calendar">
            <a:extLst>
              <a:ext uri="{FF2B5EF4-FFF2-40B4-BE49-F238E27FC236}">
                <a16:creationId xmlns:a16="http://schemas.microsoft.com/office/drawing/2014/main" id="{0C367AC4-D32E-885C-7F5E-F8C4E6645D4D}"/>
              </a:ext>
            </a:extLst>
          </p:cNvPr>
          <p:cNvPicPr>
            <a:picLocks noChangeAspect="1"/>
          </p:cNvPicPr>
          <p:nvPr/>
        </p:nvPicPr>
        <p:blipFill rotWithShape="1">
          <a:blip r:embed="rId2" cstate="print">
            <a:alphaModFix amt="50000"/>
            <a:extLst>
              <a:ext uri="{28A0092B-C50C-407E-A947-70E740481C1C}">
                <a14:useLocalDpi xmlns:a14="http://schemas.microsoft.com/office/drawing/2010/main" val="0"/>
              </a:ext>
            </a:extLst>
          </a:blip>
          <a:srcRect t="4081" b="11649"/>
          <a:stretch/>
        </p:blipFill>
        <p:spPr>
          <a:xfrm>
            <a:off x="20" y="1"/>
            <a:ext cx="12191980" cy="6857999"/>
          </a:xfrm>
          <a:prstGeom prst="rect">
            <a:avLst/>
          </a:prstGeom>
        </p:spPr>
      </p:pic>
      <p:sp>
        <p:nvSpPr>
          <p:cNvPr id="2" name="TextBox 1">
            <a:extLst>
              <a:ext uri="{FF2B5EF4-FFF2-40B4-BE49-F238E27FC236}">
                <a16:creationId xmlns:a16="http://schemas.microsoft.com/office/drawing/2014/main" id="{3B020003-52CE-8754-D482-4D4DBCA71BC9}"/>
              </a:ext>
            </a:extLst>
          </p:cNvPr>
          <p:cNvSpPr txBox="1"/>
          <p:nvPr/>
        </p:nvSpPr>
        <p:spPr>
          <a:xfrm>
            <a:off x="1128091" y="1671007"/>
            <a:ext cx="9935817" cy="3515984"/>
          </a:xfrm>
          <a:prstGeom prst="rect">
            <a:avLst/>
          </a:prstGeom>
        </p:spPr>
        <p:txBody>
          <a:bodyPr vert="horz" lIns="91440" tIns="45720" rIns="91440" bIns="45720" rtlCol="0" anchor="b">
            <a:normAutofit fontScale="92500"/>
          </a:bodyPr>
          <a:lstStyle/>
          <a:p>
            <a:pPr algn="ctr">
              <a:lnSpc>
                <a:spcPct val="90000"/>
              </a:lnSpc>
              <a:spcBef>
                <a:spcPct val="0"/>
              </a:spcBef>
              <a:spcAft>
                <a:spcPts val="600"/>
              </a:spcAft>
            </a:pPr>
            <a:r>
              <a:rPr lang="en-US" sz="8000" b="1" dirty="0">
                <a:solidFill>
                  <a:srgbClr val="FFFFFF"/>
                </a:solidFill>
                <a:latin typeface="+mj-lt"/>
                <a:ea typeface="+mj-ea"/>
                <a:cs typeface="+mj-cs"/>
              </a:rPr>
              <a:t>WITHIN 90 CALENDAR DAYS OF INTERNATIONAL DATE OF ARRIVAL</a:t>
            </a:r>
          </a:p>
        </p:txBody>
      </p:sp>
    </p:spTree>
    <p:extLst>
      <p:ext uri="{BB962C8B-B14F-4D97-AF65-F5344CB8AC3E}">
        <p14:creationId xmlns:p14="http://schemas.microsoft.com/office/powerpoint/2010/main" val="3190854949"/>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A74A54E-DA79-4E10-9EA5-A4839EF12BF1}"/>
              </a:ext>
            </a:extLst>
          </p:cNvPr>
          <p:cNvSpPr txBox="1"/>
          <p:nvPr/>
        </p:nvSpPr>
        <p:spPr>
          <a:xfrm>
            <a:off x="579301" y="435009"/>
            <a:ext cx="11183712" cy="769441"/>
          </a:xfrm>
          <a:prstGeom prst="rect">
            <a:avLst/>
          </a:prstGeom>
          <a:noFill/>
        </p:spPr>
        <p:txBody>
          <a:bodyPr wrap="square" lIns="91440" tIns="45720" rIns="91440" bIns="45720" rtlCol="0" anchor="t">
            <a:spAutoFit/>
          </a:bodyPr>
          <a:lstStyle/>
          <a:p>
            <a:pPr algn="ctr"/>
            <a:r>
              <a:rPr lang="en-US" sz="4400" b="1" dirty="0">
                <a:latin typeface="Open Sans"/>
                <a:ea typeface="Open Sans"/>
                <a:cs typeface="Open Sans"/>
              </a:rPr>
              <a:t>Health Screening</a:t>
            </a:r>
            <a:endParaRPr lang="en-US" dirty="0"/>
          </a:p>
        </p:txBody>
      </p:sp>
      <p:sp>
        <p:nvSpPr>
          <p:cNvPr id="10" name="Rectangle 9">
            <a:extLst>
              <a:ext uri="{FF2B5EF4-FFF2-40B4-BE49-F238E27FC236}">
                <a16:creationId xmlns:a16="http://schemas.microsoft.com/office/drawing/2014/main" id="{C397482C-B12A-DA9E-190F-4141E12A66F0}"/>
              </a:ext>
            </a:extLst>
          </p:cNvPr>
          <p:cNvSpPr/>
          <p:nvPr/>
        </p:nvSpPr>
        <p:spPr>
          <a:xfrm>
            <a:off x="0" y="1577947"/>
            <a:ext cx="12192000" cy="283221"/>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lowchart: Alternate Process 6">
            <a:extLst>
              <a:ext uri="{FF2B5EF4-FFF2-40B4-BE49-F238E27FC236}">
                <a16:creationId xmlns:a16="http://schemas.microsoft.com/office/drawing/2014/main" id="{4B8FCF1F-0EC5-7438-B6E2-6D2E60D0ECFE}"/>
              </a:ext>
            </a:extLst>
          </p:cNvPr>
          <p:cNvSpPr/>
          <p:nvPr/>
        </p:nvSpPr>
        <p:spPr>
          <a:xfrm>
            <a:off x="7102927" y="4792740"/>
            <a:ext cx="5092095" cy="2068283"/>
          </a:xfrm>
          <a:prstGeom prst="flowChartAlternateProcess">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000" b="1" dirty="0">
                <a:solidFill>
                  <a:srgbClr val="000000"/>
                </a:solidFill>
                <a:cs typeface="Calibri"/>
              </a:rPr>
              <a:t>Resources</a:t>
            </a:r>
            <a:endParaRPr lang="en-US" dirty="0">
              <a:solidFill>
                <a:srgbClr val="000000"/>
              </a:solidFill>
              <a:cs typeface="Calibri"/>
            </a:endParaRPr>
          </a:p>
          <a:p>
            <a:pPr marL="342900" indent="-342900">
              <a:buFont typeface="Arial"/>
              <a:buChar char="•"/>
            </a:pPr>
            <a:r>
              <a:rPr lang="en-US" sz="2000" i="1" dirty="0">
                <a:solidFill>
                  <a:srgbClr val="000000"/>
                </a:solidFill>
                <a:ea typeface="+mn-lt"/>
                <a:cs typeface="+mn-lt"/>
                <a:hlinkClick r:id="rId4">
                  <a:extLst>
                    <a:ext uri="{A12FA001-AC4F-418D-AE19-62706E023703}">
                      <ahyp:hlinkClr xmlns:ahyp="http://schemas.microsoft.com/office/drawing/2018/hyperlinkcolor" val="tx"/>
                    </a:ext>
                  </a:extLst>
                </a:hlinkClick>
              </a:rPr>
              <a:t>Understanding U.S. Domestic Medical Screening for Refugees and Other Newcomers webinar (Switchboard)</a:t>
            </a:r>
          </a:p>
          <a:p>
            <a:pPr marL="342900" indent="-342900">
              <a:buFont typeface="Arial"/>
              <a:buChar char="•"/>
            </a:pPr>
            <a:r>
              <a:rPr lang="en-US" sz="2000" i="1" dirty="0">
                <a:solidFill>
                  <a:srgbClr val="000000"/>
                </a:solidFill>
                <a:ea typeface="+mn-lt"/>
                <a:cs typeface="+mn-lt"/>
                <a:hlinkClick r:id="rId5">
                  <a:extLst>
                    <a:ext uri="{A12FA001-AC4F-418D-AE19-62706E023703}">
                      <ahyp:hlinkClr xmlns:ahyp="http://schemas.microsoft.com/office/drawing/2018/hyperlinkcolor" val="tx"/>
                    </a:ext>
                  </a:extLst>
                </a:hlinkClick>
              </a:rPr>
              <a:t>Medicaid non-emergency transportation</a:t>
            </a:r>
            <a:endParaRPr lang="en-US" dirty="0">
              <a:solidFill>
                <a:srgbClr val="000000"/>
              </a:solidFill>
              <a:cs typeface="Calibri" panose="020F0502020204030204"/>
              <a:hlinkClick r:id="rId5">
                <a:extLst>
                  <a:ext uri="{A12FA001-AC4F-418D-AE19-62706E023703}">
                    <ahyp:hlinkClr xmlns:ahyp="http://schemas.microsoft.com/office/drawing/2018/hyperlinkcolor" val="tx"/>
                  </a:ext>
                </a:extLst>
              </a:hlinkClick>
            </a:endParaRPr>
          </a:p>
        </p:txBody>
      </p:sp>
      <p:sp>
        <p:nvSpPr>
          <p:cNvPr id="4" name="Rectangle 3">
            <a:extLst>
              <a:ext uri="{FF2B5EF4-FFF2-40B4-BE49-F238E27FC236}">
                <a16:creationId xmlns:a16="http://schemas.microsoft.com/office/drawing/2014/main" id="{FFF6B7C5-88DD-687C-1D23-D0FF76BCD63C}"/>
              </a:ext>
            </a:extLst>
          </p:cNvPr>
          <p:cNvSpPr/>
          <p:nvPr/>
        </p:nvSpPr>
        <p:spPr>
          <a:xfrm>
            <a:off x="257025" y="2201327"/>
            <a:ext cx="11683998" cy="154819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1"/>
            <a:r>
              <a:rPr lang="en-US" dirty="0">
                <a:solidFill>
                  <a:schemeClr val="bg1"/>
                </a:solidFill>
                <a:cs typeface="Calibri"/>
              </a:rPr>
              <a:t>The case manager schedules an initial health screening for the family to ensure everyone is in good health condition. </a:t>
            </a:r>
          </a:p>
          <a:p>
            <a:pPr lvl="1"/>
            <a:endParaRPr lang="en-US" dirty="0">
              <a:solidFill>
                <a:schemeClr val="bg1"/>
              </a:solidFill>
              <a:cs typeface="Calibri"/>
            </a:endParaRPr>
          </a:p>
          <a:p>
            <a:pPr lvl="1"/>
            <a:r>
              <a:rPr lang="en-US" dirty="0">
                <a:solidFill>
                  <a:schemeClr val="bg1"/>
                </a:solidFill>
                <a:cs typeface="Calibri"/>
              </a:rPr>
              <a:t>Helene also needs to receive medical follow up for her hypertension and mobility issues.</a:t>
            </a:r>
          </a:p>
        </p:txBody>
      </p:sp>
      <p:sp>
        <p:nvSpPr>
          <p:cNvPr id="6" name="Rectangle 5">
            <a:extLst>
              <a:ext uri="{FF2B5EF4-FFF2-40B4-BE49-F238E27FC236}">
                <a16:creationId xmlns:a16="http://schemas.microsoft.com/office/drawing/2014/main" id="{2CDF4FFD-C0F6-1D47-19D5-1D3B5720C3FE}"/>
              </a:ext>
            </a:extLst>
          </p:cNvPr>
          <p:cNvSpPr/>
          <p:nvPr/>
        </p:nvSpPr>
        <p:spPr>
          <a:xfrm>
            <a:off x="257026" y="4620373"/>
            <a:ext cx="6083903" cy="211666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1"/>
            <a:r>
              <a:rPr lang="en-US" dirty="0">
                <a:solidFill>
                  <a:schemeClr val="bg1"/>
                </a:solidFill>
                <a:cs typeface="Calibri"/>
              </a:rPr>
              <a:t>The health screening requires multiple appointments. </a:t>
            </a:r>
            <a:endParaRPr lang="en-US" dirty="0">
              <a:solidFill>
                <a:schemeClr val="bg1"/>
              </a:solidFill>
            </a:endParaRPr>
          </a:p>
          <a:p>
            <a:pPr lvl="1"/>
            <a:endParaRPr lang="en-US" dirty="0">
              <a:solidFill>
                <a:schemeClr val="bg1"/>
              </a:solidFill>
              <a:cs typeface="Calibri"/>
            </a:endParaRPr>
          </a:p>
          <a:p>
            <a:pPr lvl="1"/>
            <a:r>
              <a:rPr lang="en-US" dirty="0">
                <a:solidFill>
                  <a:schemeClr val="bg1"/>
                </a:solidFill>
                <a:cs typeface="Calibri"/>
              </a:rPr>
              <a:t>When the case manager calls to schedule the first appointment, the health clinic doesn't have an appointment available until the family’s 45th day in the U.S. </a:t>
            </a:r>
            <a:r>
              <a:rPr lang="en-US" b="1" dirty="0">
                <a:solidFill>
                  <a:schemeClr val="bg1"/>
                </a:solidFill>
                <a:cs typeface="Calibri"/>
              </a:rPr>
              <a:t>Is this still compliant?</a:t>
            </a:r>
            <a:endParaRPr lang="en-US" b="1" dirty="0">
              <a:solidFill>
                <a:schemeClr val="bg1"/>
              </a:solidFill>
            </a:endParaRPr>
          </a:p>
        </p:txBody>
      </p:sp>
    </p:spTree>
    <p:custDataLst>
      <p:tags r:id="rId1"/>
    </p:custDataLst>
    <p:extLst>
      <p:ext uri="{BB962C8B-B14F-4D97-AF65-F5344CB8AC3E}">
        <p14:creationId xmlns:p14="http://schemas.microsoft.com/office/powerpoint/2010/main" val="23630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63FDF6-C541-464D-74AA-4192688E5A39}"/>
              </a:ext>
            </a:extLst>
          </p:cNvPr>
          <p:cNvSpPr txBox="1"/>
          <p:nvPr/>
        </p:nvSpPr>
        <p:spPr>
          <a:xfrm>
            <a:off x="588584" y="638716"/>
            <a:ext cx="11183712" cy="1446550"/>
          </a:xfrm>
          <a:prstGeom prst="rect">
            <a:avLst/>
          </a:prstGeom>
          <a:noFill/>
        </p:spPr>
        <p:txBody>
          <a:bodyPr wrap="square" lIns="91440" tIns="45720" rIns="91440" bIns="45720" rtlCol="0" anchor="t">
            <a:spAutoFit/>
          </a:bodyPr>
          <a:lstStyle/>
          <a:p>
            <a:pPr algn="ctr"/>
            <a:r>
              <a:rPr lang="en-US" sz="4400" b="1" dirty="0">
                <a:latin typeface="Calibri"/>
                <a:ea typeface="Open Sans"/>
                <a:cs typeface="Open Sans"/>
              </a:rPr>
              <a:t>Zoom Features</a:t>
            </a:r>
          </a:p>
          <a:p>
            <a:endParaRPr lang="en-US" sz="4400" b="1" dirty="0">
              <a:latin typeface="Open Sans"/>
              <a:ea typeface="Open Sans"/>
              <a:cs typeface="Open Sans"/>
            </a:endParaRPr>
          </a:p>
        </p:txBody>
      </p:sp>
      <p:sp>
        <p:nvSpPr>
          <p:cNvPr id="4" name="Rectangle 3">
            <a:extLst>
              <a:ext uri="{FF2B5EF4-FFF2-40B4-BE49-F238E27FC236}">
                <a16:creationId xmlns:a16="http://schemas.microsoft.com/office/drawing/2014/main" id="{62435DC7-65B5-FEDD-9312-F21586430E3C}"/>
              </a:ext>
            </a:extLst>
          </p:cNvPr>
          <p:cNvSpPr/>
          <p:nvPr/>
        </p:nvSpPr>
        <p:spPr>
          <a:xfrm>
            <a:off x="0" y="1577947"/>
            <a:ext cx="12192000" cy="283221"/>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579D56F1-BD7C-8355-F5E5-D2B38299F8CC}"/>
              </a:ext>
            </a:extLst>
          </p:cNvPr>
          <p:cNvSpPr txBox="1"/>
          <p:nvPr/>
        </p:nvSpPr>
        <p:spPr>
          <a:xfrm>
            <a:off x="3652867" y="2636862"/>
            <a:ext cx="7035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cs typeface="Calibri"/>
              </a:rPr>
              <a:t>CHAT</a:t>
            </a:r>
          </a:p>
        </p:txBody>
      </p:sp>
      <p:sp>
        <p:nvSpPr>
          <p:cNvPr id="9" name="TextBox 8">
            <a:extLst>
              <a:ext uri="{FF2B5EF4-FFF2-40B4-BE49-F238E27FC236}">
                <a16:creationId xmlns:a16="http://schemas.microsoft.com/office/drawing/2014/main" id="{D7B9232D-1482-2EA2-6ABD-91E141CF5361}"/>
              </a:ext>
            </a:extLst>
          </p:cNvPr>
          <p:cNvSpPr txBox="1"/>
          <p:nvPr/>
        </p:nvSpPr>
        <p:spPr>
          <a:xfrm>
            <a:off x="7344056" y="2559990"/>
            <a:ext cx="141109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cs typeface="Calibri"/>
              </a:rPr>
              <a:t>RAISE HAND</a:t>
            </a:r>
          </a:p>
        </p:txBody>
      </p:sp>
      <p:pic>
        <p:nvPicPr>
          <p:cNvPr id="14" name="Picture 14" descr="Graphical user interface, application&#10;&#10;Description automatically generated">
            <a:extLst>
              <a:ext uri="{FF2B5EF4-FFF2-40B4-BE49-F238E27FC236}">
                <a16:creationId xmlns:a16="http://schemas.microsoft.com/office/drawing/2014/main" id="{E89C47BB-C566-FC77-0CCA-E9F99C834E06}"/>
              </a:ext>
            </a:extLst>
          </p:cNvPr>
          <p:cNvPicPr>
            <a:picLocks noChangeAspect="1"/>
          </p:cNvPicPr>
          <p:nvPr/>
        </p:nvPicPr>
        <p:blipFill>
          <a:blip r:embed="rId4"/>
          <a:stretch>
            <a:fillRect/>
          </a:stretch>
        </p:blipFill>
        <p:spPr>
          <a:xfrm>
            <a:off x="2818762" y="4049460"/>
            <a:ext cx="2399698" cy="1446550"/>
          </a:xfrm>
          <a:prstGeom prst="rect">
            <a:avLst/>
          </a:prstGeom>
        </p:spPr>
      </p:pic>
      <p:pic>
        <p:nvPicPr>
          <p:cNvPr id="6" name="Picture 6">
            <a:extLst>
              <a:ext uri="{FF2B5EF4-FFF2-40B4-BE49-F238E27FC236}">
                <a16:creationId xmlns:a16="http://schemas.microsoft.com/office/drawing/2014/main" id="{9A27D75D-CBD9-2878-44C9-1535C1DA5E5F}"/>
              </a:ext>
            </a:extLst>
          </p:cNvPr>
          <p:cNvPicPr>
            <a:picLocks noChangeAspect="1"/>
          </p:cNvPicPr>
          <p:nvPr/>
        </p:nvPicPr>
        <p:blipFill>
          <a:blip r:embed="rId5"/>
          <a:stretch>
            <a:fillRect/>
          </a:stretch>
        </p:blipFill>
        <p:spPr>
          <a:xfrm>
            <a:off x="7250835" y="3983849"/>
            <a:ext cx="2025503" cy="1577772"/>
          </a:xfrm>
          <a:prstGeom prst="rect">
            <a:avLst/>
          </a:prstGeom>
        </p:spPr>
      </p:pic>
      <p:sp>
        <p:nvSpPr>
          <p:cNvPr id="7" name="Arrow: Left 6">
            <a:extLst>
              <a:ext uri="{FF2B5EF4-FFF2-40B4-BE49-F238E27FC236}">
                <a16:creationId xmlns:a16="http://schemas.microsoft.com/office/drawing/2014/main" id="{D9D73875-36CB-1BA6-36AB-F6DBCA8BC490}"/>
              </a:ext>
            </a:extLst>
          </p:cNvPr>
          <p:cNvSpPr/>
          <p:nvPr/>
        </p:nvSpPr>
        <p:spPr>
          <a:xfrm rot="16200000">
            <a:off x="7601662" y="3190059"/>
            <a:ext cx="895877" cy="42797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rrow: Down 14">
            <a:extLst>
              <a:ext uri="{FF2B5EF4-FFF2-40B4-BE49-F238E27FC236}">
                <a16:creationId xmlns:a16="http://schemas.microsoft.com/office/drawing/2014/main" id="{6E793782-DC52-BEA9-05B4-87183C62AE44}"/>
              </a:ext>
            </a:extLst>
          </p:cNvPr>
          <p:cNvSpPr/>
          <p:nvPr/>
        </p:nvSpPr>
        <p:spPr>
          <a:xfrm>
            <a:off x="3690112" y="3045626"/>
            <a:ext cx="523188" cy="93822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3501034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A74A54E-DA79-4E10-9EA5-A4839EF12BF1}"/>
              </a:ext>
            </a:extLst>
          </p:cNvPr>
          <p:cNvSpPr txBox="1"/>
          <p:nvPr/>
        </p:nvSpPr>
        <p:spPr>
          <a:xfrm>
            <a:off x="534155" y="427274"/>
            <a:ext cx="11183712" cy="769441"/>
          </a:xfrm>
          <a:prstGeom prst="rect">
            <a:avLst/>
          </a:prstGeom>
          <a:noFill/>
        </p:spPr>
        <p:txBody>
          <a:bodyPr wrap="square" lIns="91440" tIns="45720" rIns="91440" bIns="45720" rtlCol="0" anchor="t">
            <a:spAutoFit/>
          </a:bodyPr>
          <a:lstStyle/>
          <a:p>
            <a:pPr algn="ctr"/>
            <a:r>
              <a:rPr lang="en-US" sz="4400" b="1" dirty="0">
                <a:latin typeface="Open Sans"/>
                <a:ea typeface="Open Sans"/>
                <a:cs typeface="Open Sans"/>
              </a:rPr>
              <a:t>Immigration Information</a:t>
            </a:r>
          </a:p>
        </p:txBody>
      </p:sp>
      <p:sp>
        <p:nvSpPr>
          <p:cNvPr id="10" name="Rectangle 9">
            <a:extLst>
              <a:ext uri="{FF2B5EF4-FFF2-40B4-BE49-F238E27FC236}">
                <a16:creationId xmlns:a16="http://schemas.microsoft.com/office/drawing/2014/main" id="{C397482C-B12A-DA9E-190F-4141E12A66F0}"/>
              </a:ext>
            </a:extLst>
          </p:cNvPr>
          <p:cNvSpPr/>
          <p:nvPr/>
        </p:nvSpPr>
        <p:spPr>
          <a:xfrm>
            <a:off x="0" y="1577947"/>
            <a:ext cx="12192000" cy="283221"/>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lowchart: Alternate Process 5">
            <a:extLst>
              <a:ext uri="{FF2B5EF4-FFF2-40B4-BE49-F238E27FC236}">
                <a16:creationId xmlns:a16="http://schemas.microsoft.com/office/drawing/2014/main" id="{374347D6-BEA7-7643-B2F6-7B2C56988D69}"/>
              </a:ext>
            </a:extLst>
          </p:cNvPr>
          <p:cNvSpPr/>
          <p:nvPr/>
        </p:nvSpPr>
        <p:spPr>
          <a:xfrm>
            <a:off x="8227785" y="4949976"/>
            <a:ext cx="3967238" cy="1911047"/>
          </a:xfrm>
          <a:prstGeom prst="flowChartAlternateProcess">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000" b="1" dirty="0">
                <a:solidFill>
                  <a:srgbClr val="000000"/>
                </a:solidFill>
                <a:cs typeface="Calibri"/>
              </a:rPr>
              <a:t>Resource</a:t>
            </a:r>
            <a:endParaRPr lang="en-US" dirty="0">
              <a:solidFill>
                <a:srgbClr val="000000"/>
              </a:solidFill>
              <a:cs typeface="Calibri"/>
            </a:endParaRPr>
          </a:p>
          <a:p>
            <a:pPr marL="342900" indent="-342900">
              <a:buFont typeface="Arial"/>
              <a:buChar char="•"/>
            </a:pPr>
            <a:r>
              <a:rPr lang="en-US" sz="2000" i="1" dirty="0">
                <a:solidFill>
                  <a:srgbClr val="000000"/>
                </a:solidFill>
                <a:ea typeface="+mn-lt"/>
                <a:cs typeface="+mn-lt"/>
                <a:hlinkClick r:id="rId4">
                  <a:extLst>
                    <a:ext uri="{A12FA001-AC4F-418D-AE19-62706E023703}">
                      <ahyp:hlinkClr xmlns:ahyp="http://schemas.microsoft.com/office/drawing/2018/hyperlinkcolor" val="tx"/>
                    </a:ext>
                  </a:extLst>
                </a:hlinkClick>
              </a:rPr>
              <a:t>Family Reunification: Overview of the AOR (Affidavit of Relationship) Programs webinar</a:t>
            </a:r>
            <a:r>
              <a:rPr lang="en-US" sz="2000" i="1" dirty="0">
                <a:solidFill>
                  <a:srgbClr val="000000"/>
                </a:solidFill>
                <a:ea typeface="+mn-lt"/>
                <a:cs typeface="+mn-lt"/>
              </a:rPr>
              <a:t> (MRS Connect)</a:t>
            </a:r>
            <a:endParaRPr lang="en-US" dirty="0">
              <a:solidFill>
                <a:srgbClr val="000000"/>
              </a:solidFill>
              <a:cs typeface="Calibri" panose="020F0502020204030204"/>
            </a:endParaRPr>
          </a:p>
        </p:txBody>
      </p:sp>
      <p:sp>
        <p:nvSpPr>
          <p:cNvPr id="4" name="Rectangle 3">
            <a:extLst>
              <a:ext uri="{FF2B5EF4-FFF2-40B4-BE49-F238E27FC236}">
                <a16:creationId xmlns:a16="http://schemas.microsoft.com/office/drawing/2014/main" id="{686BB225-9EC8-A535-C55B-A8C3020D2F9C}"/>
              </a:ext>
            </a:extLst>
          </p:cNvPr>
          <p:cNvSpPr/>
          <p:nvPr/>
        </p:nvSpPr>
        <p:spPr>
          <a:xfrm>
            <a:off x="402166" y="2116661"/>
            <a:ext cx="7414377" cy="145143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1"/>
            <a:r>
              <a:rPr lang="en-US" dirty="0">
                <a:solidFill>
                  <a:schemeClr val="bg1"/>
                </a:solidFill>
                <a:cs typeface="Calibri"/>
              </a:rPr>
              <a:t>During an appointment, the case manager talks to the adults in the family about immigration information. The case manager explains permanent residency status as well as family reunification procedures. </a:t>
            </a:r>
            <a:endParaRPr lang="en-US" dirty="0">
              <a:solidFill>
                <a:schemeClr val="bg1"/>
              </a:solidFill>
            </a:endParaRPr>
          </a:p>
        </p:txBody>
      </p:sp>
      <p:sp>
        <p:nvSpPr>
          <p:cNvPr id="7" name="Rectangle 6">
            <a:extLst>
              <a:ext uri="{FF2B5EF4-FFF2-40B4-BE49-F238E27FC236}">
                <a16:creationId xmlns:a16="http://schemas.microsoft.com/office/drawing/2014/main" id="{FA100AD7-C3C0-4FCF-582A-5674ECD2132A}"/>
              </a:ext>
            </a:extLst>
          </p:cNvPr>
          <p:cNvSpPr/>
          <p:nvPr/>
        </p:nvSpPr>
        <p:spPr>
          <a:xfrm>
            <a:off x="402166" y="3834186"/>
            <a:ext cx="7414378" cy="112485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1"/>
            <a:r>
              <a:rPr lang="en-US" dirty="0">
                <a:solidFill>
                  <a:schemeClr val="bg1"/>
                </a:solidFill>
                <a:cs typeface="Calibri"/>
              </a:rPr>
              <a:t>Mary wants to bring her father to the United States and file an Affidavit of Relationship (AOR). The case manager refers Mary to the agency's immigration team. </a:t>
            </a:r>
            <a:endParaRPr lang="en-US" dirty="0">
              <a:solidFill>
                <a:schemeClr val="bg1"/>
              </a:solidFill>
            </a:endParaRPr>
          </a:p>
        </p:txBody>
      </p:sp>
      <p:sp>
        <p:nvSpPr>
          <p:cNvPr id="8" name="Rectangle 7">
            <a:extLst>
              <a:ext uri="{FF2B5EF4-FFF2-40B4-BE49-F238E27FC236}">
                <a16:creationId xmlns:a16="http://schemas.microsoft.com/office/drawing/2014/main" id="{21BE7409-9E08-748F-9B6C-B44D13A58D32}"/>
              </a:ext>
            </a:extLst>
          </p:cNvPr>
          <p:cNvSpPr/>
          <p:nvPr/>
        </p:nvSpPr>
        <p:spPr>
          <a:xfrm>
            <a:off x="402166" y="5321899"/>
            <a:ext cx="7414379" cy="118533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1"/>
            <a:r>
              <a:rPr lang="en-US" dirty="0">
                <a:solidFill>
                  <a:schemeClr val="bg1"/>
                </a:solidFill>
                <a:cs typeface="Calibri"/>
              </a:rPr>
              <a:t>After a few weeks, the case manager calls Mary and learns that the immigration team explained the process and helped her fill out the AOR form.</a:t>
            </a:r>
            <a:endParaRPr lang="en-US" dirty="0">
              <a:solidFill>
                <a:schemeClr val="bg1"/>
              </a:solidFill>
            </a:endParaRPr>
          </a:p>
        </p:txBody>
      </p:sp>
      <p:sp>
        <p:nvSpPr>
          <p:cNvPr id="12" name="Explosion: 8 Points 11">
            <a:extLst>
              <a:ext uri="{FF2B5EF4-FFF2-40B4-BE49-F238E27FC236}">
                <a16:creationId xmlns:a16="http://schemas.microsoft.com/office/drawing/2014/main" id="{1E29C945-847D-6094-27D4-32166B031CAA}"/>
              </a:ext>
            </a:extLst>
          </p:cNvPr>
          <p:cNvSpPr/>
          <p:nvPr/>
        </p:nvSpPr>
        <p:spPr>
          <a:xfrm>
            <a:off x="8880928" y="2364618"/>
            <a:ext cx="2346476" cy="159657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cs typeface="Calibri"/>
              </a:rPr>
              <a:t>Zoom poll</a:t>
            </a:r>
            <a:endParaRPr lang="en-US" dirty="0"/>
          </a:p>
        </p:txBody>
      </p:sp>
    </p:spTree>
    <p:custDataLst>
      <p:tags r:id="rId1"/>
    </p:custDataLst>
    <p:extLst>
      <p:ext uri="{BB962C8B-B14F-4D97-AF65-F5344CB8AC3E}">
        <p14:creationId xmlns:p14="http://schemas.microsoft.com/office/powerpoint/2010/main" val="74132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A74A54E-DA79-4E10-9EA5-A4839EF12BF1}"/>
              </a:ext>
            </a:extLst>
          </p:cNvPr>
          <p:cNvSpPr txBox="1"/>
          <p:nvPr/>
        </p:nvSpPr>
        <p:spPr>
          <a:xfrm>
            <a:off x="534155" y="427274"/>
            <a:ext cx="11183712" cy="769441"/>
          </a:xfrm>
          <a:prstGeom prst="rect">
            <a:avLst/>
          </a:prstGeom>
          <a:noFill/>
        </p:spPr>
        <p:txBody>
          <a:bodyPr wrap="square" lIns="91440" tIns="45720" rIns="91440" bIns="45720" rtlCol="0" anchor="t">
            <a:spAutoFit/>
          </a:bodyPr>
          <a:lstStyle/>
          <a:p>
            <a:pPr algn="ctr"/>
            <a:r>
              <a:rPr lang="en-US" sz="4400" b="1" dirty="0">
                <a:latin typeface="Open Sans"/>
                <a:ea typeface="Open Sans"/>
                <a:cs typeface="Open Sans"/>
              </a:rPr>
              <a:t>Other Services</a:t>
            </a:r>
          </a:p>
        </p:txBody>
      </p:sp>
      <p:sp>
        <p:nvSpPr>
          <p:cNvPr id="10" name="Rectangle 9">
            <a:extLst>
              <a:ext uri="{FF2B5EF4-FFF2-40B4-BE49-F238E27FC236}">
                <a16:creationId xmlns:a16="http://schemas.microsoft.com/office/drawing/2014/main" id="{C397482C-B12A-DA9E-190F-4141E12A66F0}"/>
              </a:ext>
            </a:extLst>
          </p:cNvPr>
          <p:cNvSpPr/>
          <p:nvPr/>
        </p:nvSpPr>
        <p:spPr>
          <a:xfrm>
            <a:off x="0" y="1577947"/>
            <a:ext cx="12192000" cy="283221"/>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lowchart: Alternate Process 6">
            <a:extLst>
              <a:ext uri="{FF2B5EF4-FFF2-40B4-BE49-F238E27FC236}">
                <a16:creationId xmlns:a16="http://schemas.microsoft.com/office/drawing/2014/main" id="{AEBEC14E-0E0F-CDF5-D345-EBF5A1CFECB8}"/>
              </a:ext>
            </a:extLst>
          </p:cNvPr>
          <p:cNvSpPr/>
          <p:nvPr/>
        </p:nvSpPr>
        <p:spPr>
          <a:xfrm>
            <a:off x="7350918" y="5189856"/>
            <a:ext cx="4378476" cy="1681237"/>
          </a:xfrm>
          <a:prstGeom prst="flowChartAlternateProcess">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000" b="1" dirty="0">
                <a:solidFill>
                  <a:srgbClr val="000000"/>
                </a:solidFill>
                <a:cs typeface="Calibri"/>
              </a:rPr>
              <a:t>Resource</a:t>
            </a:r>
            <a:endParaRPr lang="en-US" dirty="0">
              <a:solidFill>
                <a:srgbClr val="000000"/>
              </a:solidFill>
              <a:cs typeface="Calibri"/>
            </a:endParaRPr>
          </a:p>
          <a:p>
            <a:pPr marL="342900" indent="-342900">
              <a:buFont typeface="Arial"/>
              <a:buChar char="•"/>
            </a:pPr>
            <a:r>
              <a:rPr lang="en-US" sz="2000" i="1" dirty="0">
                <a:solidFill>
                  <a:srgbClr val="000000"/>
                </a:solidFill>
                <a:ea typeface="+mn-lt"/>
                <a:cs typeface="+mn-lt"/>
                <a:hlinkClick r:id="rId4">
                  <a:extLst>
                    <a:ext uri="{A12FA001-AC4F-418D-AE19-62706E023703}">
                      <ahyp:hlinkClr xmlns:ahyp="http://schemas.microsoft.com/office/drawing/2018/hyperlinkcolor" val="tx"/>
                    </a:ext>
                  </a:extLst>
                </a:hlinkClick>
              </a:rPr>
              <a:t>Public Benefits for Refugees and Other Humanitarian Immigrants Overview Template</a:t>
            </a:r>
            <a:r>
              <a:rPr lang="en-US" sz="2000" i="1" dirty="0">
                <a:solidFill>
                  <a:srgbClr val="000000"/>
                </a:solidFill>
                <a:ea typeface="+mn-lt"/>
                <a:cs typeface="+mn-lt"/>
              </a:rPr>
              <a:t> (must have a Switchboard account)  </a:t>
            </a:r>
            <a:endParaRPr lang="en-US" dirty="0">
              <a:solidFill>
                <a:srgbClr val="000000"/>
              </a:solidFill>
              <a:cs typeface="Calibri" panose="020F0502020204030204"/>
            </a:endParaRPr>
          </a:p>
        </p:txBody>
      </p:sp>
      <p:sp>
        <p:nvSpPr>
          <p:cNvPr id="4" name="Rectangle 3">
            <a:extLst>
              <a:ext uri="{FF2B5EF4-FFF2-40B4-BE49-F238E27FC236}">
                <a16:creationId xmlns:a16="http://schemas.microsoft.com/office/drawing/2014/main" id="{9A818825-ED4A-667C-857F-E77788C84F84}"/>
              </a:ext>
            </a:extLst>
          </p:cNvPr>
          <p:cNvSpPr/>
          <p:nvPr/>
        </p:nvSpPr>
        <p:spPr>
          <a:xfrm>
            <a:off x="392974" y="2123790"/>
            <a:ext cx="6095997" cy="156028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1"/>
            <a:r>
              <a:rPr lang="en-US" dirty="0">
                <a:solidFill>
                  <a:schemeClr val="bg1"/>
                </a:solidFill>
                <a:cs typeface="Calibri"/>
              </a:rPr>
              <a:t>During an appointment, the case manager tells the family that Helene qualifies for Social Security Income (SSI) cash assistance benefits. </a:t>
            </a:r>
          </a:p>
        </p:txBody>
      </p:sp>
      <p:sp>
        <p:nvSpPr>
          <p:cNvPr id="5" name="Rectangle 4">
            <a:extLst>
              <a:ext uri="{FF2B5EF4-FFF2-40B4-BE49-F238E27FC236}">
                <a16:creationId xmlns:a16="http://schemas.microsoft.com/office/drawing/2014/main" id="{8E5530D6-7A5C-03B1-7959-43E388DF1454}"/>
              </a:ext>
            </a:extLst>
          </p:cNvPr>
          <p:cNvSpPr/>
          <p:nvPr/>
        </p:nvSpPr>
        <p:spPr>
          <a:xfrm>
            <a:off x="392973" y="4419888"/>
            <a:ext cx="6095997" cy="115388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1"/>
            <a:r>
              <a:rPr lang="en-US" dirty="0">
                <a:solidFill>
                  <a:schemeClr val="bg1"/>
                </a:solidFill>
                <a:cs typeface="Calibri"/>
              </a:rPr>
              <a:t>The case manager submits SSI enrollment information for Helene and accompanies her to the enrollment meeting.</a:t>
            </a:r>
            <a:endParaRPr lang="en-US" dirty="0">
              <a:solidFill>
                <a:schemeClr val="bg1"/>
              </a:solidFill>
            </a:endParaRPr>
          </a:p>
        </p:txBody>
      </p:sp>
      <p:pic>
        <p:nvPicPr>
          <p:cNvPr id="6" name="Picture 5" descr="Man holding wheel">
            <a:extLst>
              <a:ext uri="{FF2B5EF4-FFF2-40B4-BE49-F238E27FC236}">
                <a16:creationId xmlns:a16="http://schemas.microsoft.com/office/drawing/2014/main" id="{EB21936A-086D-25E6-60C1-F37242800E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50918" y="2085533"/>
            <a:ext cx="4366949" cy="2911299"/>
          </a:xfrm>
          <a:prstGeom prst="rect">
            <a:avLst/>
          </a:prstGeom>
        </p:spPr>
      </p:pic>
    </p:spTree>
    <p:custDataLst>
      <p:tags r:id="rId1"/>
    </p:custDataLst>
    <p:extLst>
      <p:ext uri="{BB962C8B-B14F-4D97-AF65-F5344CB8AC3E}">
        <p14:creationId xmlns:p14="http://schemas.microsoft.com/office/powerpoint/2010/main" val="146407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A74A54E-DA79-4E10-9EA5-A4839EF12BF1}"/>
              </a:ext>
            </a:extLst>
          </p:cNvPr>
          <p:cNvSpPr txBox="1"/>
          <p:nvPr/>
        </p:nvSpPr>
        <p:spPr>
          <a:xfrm>
            <a:off x="534155" y="427274"/>
            <a:ext cx="11183712" cy="769441"/>
          </a:xfrm>
          <a:prstGeom prst="rect">
            <a:avLst/>
          </a:prstGeom>
          <a:noFill/>
        </p:spPr>
        <p:txBody>
          <a:bodyPr wrap="square" lIns="91440" tIns="45720" rIns="91440" bIns="45720" rtlCol="0" anchor="t">
            <a:spAutoFit/>
          </a:bodyPr>
          <a:lstStyle/>
          <a:p>
            <a:pPr algn="ctr"/>
            <a:r>
              <a:rPr lang="en-US" sz="4400" b="1" dirty="0">
                <a:latin typeface="Open Sans"/>
                <a:ea typeface="Open Sans"/>
                <a:cs typeface="Open Sans"/>
              </a:rPr>
              <a:t>R&amp;P Period Report</a:t>
            </a:r>
          </a:p>
        </p:txBody>
      </p:sp>
      <p:sp>
        <p:nvSpPr>
          <p:cNvPr id="10" name="Rectangle 9">
            <a:extLst>
              <a:ext uri="{FF2B5EF4-FFF2-40B4-BE49-F238E27FC236}">
                <a16:creationId xmlns:a16="http://schemas.microsoft.com/office/drawing/2014/main" id="{C397482C-B12A-DA9E-190F-4141E12A66F0}"/>
              </a:ext>
            </a:extLst>
          </p:cNvPr>
          <p:cNvSpPr/>
          <p:nvPr/>
        </p:nvSpPr>
        <p:spPr>
          <a:xfrm>
            <a:off x="0" y="1577947"/>
            <a:ext cx="12192000" cy="283221"/>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lowchart: Alternate Process 5">
            <a:extLst>
              <a:ext uri="{FF2B5EF4-FFF2-40B4-BE49-F238E27FC236}">
                <a16:creationId xmlns:a16="http://schemas.microsoft.com/office/drawing/2014/main" id="{3D0EF98F-5E99-42E3-1D37-7BA6FE0F8796}"/>
              </a:ext>
            </a:extLst>
          </p:cNvPr>
          <p:cNvSpPr/>
          <p:nvPr/>
        </p:nvSpPr>
        <p:spPr>
          <a:xfrm>
            <a:off x="8300356" y="5482166"/>
            <a:ext cx="3894667" cy="1378857"/>
          </a:xfrm>
          <a:prstGeom prst="flowChartAlternateProcess">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000" b="1" dirty="0">
                <a:solidFill>
                  <a:srgbClr val="000000"/>
                </a:solidFill>
                <a:cs typeface="Calibri"/>
              </a:rPr>
              <a:t>Resource</a:t>
            </a:r>
            <a:endParaRPr lang="en-US" dirty="0">
              <a:solidFill>
                <a:srgbClr val="000000"/>
              </a:solidFill>
              <a:cs typeface="Calibri"/>
            </a:endParaRPr>
          </a:p>
          <a:p>
            <a:r>
              <a:rPr lang="en-US" sz="2000" i="1" dirty="0">
                <a:solidFill>
                  <a:srgbClr val="000000"/>
                </a:solidFill>
                <a:ea typeface="+mn-lt"/>
                <a:cs typeface="+mn-lt"/>
                <a:hlinkClick r:id="rId4">
                  <a:extLst>
                    <a:ext uri="{A12FA001-AC4F-418D-AE19-62706E023703}">
                      <ahyp:hlinkClr xmlns:ahyp="http://schemas.microsoft.com/office/drawing/2018/hyperlinkcolor" val="tx"/>
                    </a:ext>
                  </a:extLst>
                </a:hlinkClick>
              </a:rPr>
              <a:t>Improving R&amp;P Period Report Accuracy e-learning course</a:t>
            </a:r>
            <a:r>
              <a:rPr lang="en-US" sz="2000" i="1" dirty="0">
                <a:solidFill>
                  <a:srgbClr val="000000"/>
                </a:solidFill>
                <a:ea typeface="+mn-lt"/>
                <a:cs typeface="+mn-lt"/>
              </a:rPr>
              <a:t> (MRS Connect)</a:t>
            </a:r>
            <a:endParaRPr lang="en-US" dirty="0">
              <a:solidFill>
                <a:srgbClr val="000000"/>
              </a:solidFill>
            </a:endParaRPr>
          </a:p>
        </p:txBody>
      </p:sp>
      <p:sp>
        <p:nvSpPr>
          <p:cNvPr id="4" name="Rectangle 3">
            <a:extLst>
              <a:ext uri="{FF2B5EF4-FFF2-40B4-BE49-F238E27FC236}">
                <a16:creationId xmlns:a16="http://schemas.microsoft.com/office/drawing/2014/main" id="{F4C91308-C362-D8C4-EDEC-322129B7A759}"/>
              </a:ext>
            </a:extLst>
          </p:cNvPr>
          <p:cNvSpPr/>
          <p:nvPr/>
        </p:nvSpPr>
        <p:spPr>
          <a:xfrm>
            <a:off x="196548" y="2031994"/>
            <a:ext cx="6023426" cy="1294194"/>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1"/>
            <a:r>
              <a:rPr lang="en-US" dirty="0">
                <a:solidFill>
                  <a:schemeClr val="bg1"/>
                </a:solidFill>
                <a:cs typeface="Calibri"/>
              </a:rPr>
              <a:t>On the 10th day after the end of the R&amp;P period, the case manager fills out and submits the R&amp;P period report in MRIS. This report captures client info at day 90.</a:t>
            </a:r>
          </a:p>
        </p:txBody>
      </p:sp>
      <p:sp>
        <p:nvSpPr>
          <p:cNvPr id="7" name="Rectangle 6">
            <a:extLst>
              <a:ext uri="{FF2B5EF4-FFF2-40B4-BE49-F238E27FC236}">
                <a16:creationId xmlns:a16="http://schemas.microsoft.com/office/drawing/2014/main" id="{211431FA-B9CB-C340-94D5-F961F9A7B84B}"/>
              </a:ext>
            </a:extLst>
          </p:cNvPr>
          <p:cNvSpPr/>
          <p:nvPr/>
        </p:nvSpPr>
        <p:spPr>
          <a:xfrm>
            <a:off x="6510261" y="2031995"/>
            <a:ext cx="5346092" cy="1294194"/>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1"/>
            <a:r>
              <a:rPr lang="en-US" dirty="0">
                <a:solidFill>
                  <a:schemeClr val="bg1"/>
                </a:solidFill>
                <a:cs typeface="Calibri"/>
              </a:rPr>
              <a:t>The case manager also makes a case note that the report was submitted and that the case is closed. </a:t>
            </a:r>
            <a:endParaRPr lang="en-US" dirty="0"/>
          </a:p>
        </p:txBody>
      </p:sp>
      <p:sp>
        <p:nvSpPr>
          <p:cNvPr id="11" name="Speech Bubble: Rectangle 10">
            <a:extLst>
              <a:ext uri="{FF2B5EF4-FFF2-40B4-BE49-F238E27FC236}">
                <a16:creationId xmlns:a16="http://schemas.microsoft.com/office/drawing/2014/main" id="{D39A5F9E-8E5C-A18D-D283-161CE28653CB}"/>
              </a:ext>
            </a:extLst>
          </p:cNvPr>
          <p:cNvSpPr/>
          <p:nvPr/>
        </p:nvSpPr>
        <p:spPr>
          <a:xfrm>
            <a:off x="317501" y="3667880"/>
            <a:ext cx="1862665" cy="1112762"/>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cs typeface="Calibri"/>
              </a:rPr>
              <a:t>Chatterfall!</a:t>
            </a:r>
          </a:p>
        </p:txBody>
      </p:sp>
      <p:sp>
        <p:nvSpPr>
          <p:cNvPr id="13" name="Rectangle 12">
            <a:extLst>
              <a:ext uri="{FF2B5EF4-FFF2-40B4-BE49-F238E27FC236}">
                <a16:creationId xmlns:a16="http://schemas.microsoft.com/office/drawing/2014/main" id="{BE941C72-0EFF-4945-4CD0-8637C9F1DD34}"/>
              </a:ext>
            </a:extLst>
          </p:cNvPr>
          <p:cNvSpPr/>
          <p:nvPr/>
        </p:nvSpPr>
        <p:spPr>
          <a:xfrm>
            <a:off x="317500" y="5200945"/>
            <a:ext cx="6966856" cy="159657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1"/>
            <a:r>
              <a:rPr lang="en-US" dirty="0">
                <a:solidFill>
                  <a:schemeClr val="bg1"/>
                </a:solidFill>
                <a:cs typeface="Calibri"/>
              </a:rPr>
              <a:t>True or False: Filling out the R&amp;P Period Report on the 10th day after the end of the R&amp;P period is in compliance with USCCB requirements</a:t>
            </a:r>
            <a:endParaRPr lang="en-US" dirty="0">
              <a:solidFill>
                <a:schemeClr val="bg1"/>
              </a:solidFill>
            </a:endParaRPr>
          </a:p>
        </p:txBody>
      </p:sp>
    </p:spTree>
    <p:custDataLst>
      <p:tags r:id="rId1"/>
    </p:custDataLst>
    <p:extLst>
      <p:ext uri="{BB962C8B-B14F-4D97-AF65-F5344CB8AC3E}">
        <p14:creationId xmlns:p14="http://schemas.microsoft.com/office/powerpoint/2010/main" val="2127968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CCBCAD86-BCB8-F69F-2A3A-C11C74BEB18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360543" y="0"/>
            <a:ext cx="9051005" cy="5119896"/>
          </a:xfrm>
          <a:prstGeom prst="rect">
            <a:avLst/>
          </a:prstGeom>
        </p:spPr>
      </p:pic>
      <p:sp>
        <p:nvSpPr>
          <p:cNvPr id="2" name="Rectangle 1">
            <a:extLst>
              <a:ext uri="{FF2B5EF4-FFF2-40B4-BE49-F238E27FC236}">
                <a16:creationId xmlns:a16="http://schemas.microsoft.com/office/drawing/2014/main" id="{A429343F-73A2-94E8-32C4-2AF415C1F20D}"/>
              </a:ext>
            </a:extLst>
          </p:cNvPr>
          <p:cNvSpPr/>
          <p:nvPr/>
        </p:nvSpPr>
        <p:spPr>
          <a:xfrm>
            <a:off x="0" y="0"/>
            <a:ext cx="3959352" cy="6858000"/>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latin typeface="72"/>
              <a:ea typeface="Calibri"/>
              <a:cs typeface="Calibri"/>
            </a:endParaRPr>
          </a:p>
          <a:p>
            <a:pPr algn="ctr"/>
            <a:endParaRPr lang="en-US" dirty="0">
              <a:latin typeface="72"/>
              <a:ea typeface="72"/>
              <a:cs typeface="72"/>
            </a:endParaRPr>
          </a:p>
          <a:p>
            <a:pPr algn="ctr"/>
            <a:endParaRPr lang="en-US" dirty="0">
              <a:latin typeface="72"/>
              <a:ea typeface="72"/>
              <a:cs typeface="72"/>
            </a:endParaRPr>
          </a:p>
          <a:p>
            <a:pPr algn="ctr"/>
            <a:endParaRPr lang="en-US" dirty="0">
              <a:latin typeface="72"/>
              <a:ea typeface="72"/>
              <a:cs typeface="72"/>
            </a:endParaRPr>
          </a:p>
          <a:p>
            <a:pPr algn="ctr"/>
            <a:r>
              <a:rPr lang="en-US" dirty="0">
                <a:latin typeface="72"/>
                <a:ea typeface="72"/>
                <a:cs typeface="72"/>
                <a:hlinkClick r:id="rId5"/>
              </a:rPr>
              <a:t>https://Qualtrics.ca1.qualtrics.com/jfe/form/SV_cGaaiIY0Qzn4blQ</a:t>
            </a:r>
            <a:endParaRPr lang="en-US">
              <a:latin typeface="Calibri" panose="020F0502020204030204"/>
              <a:ea typeface="Calibri"/>
              <a:cs typeface="Calibri"/>
            </a:endParaRPr>
          </a:p>
          <a:p>
            <a:pPr algn="ctr"/>
            <a:endParaRPr lang="en-US" dirty="0">
              <a:latin typeface="72"/>
              <a:ea typeface="Calibri"/>
              <a:cs typeface="Calibri"/>
            </a:endParaRPr>
          </a:p>
        </p:txBody>
      </p:sp>
      <p:sp>
        <p:nvSpPr>
          <p:cNvPr id="4" name="Rectangle 3">
            <a:extLst>
              <a:ext uri="{FF2B5EF4-FFF2-40B4-BE49-F238E27FC236}">
                <a16:creationId xmlns:a16="http://schemas.microsoft.com/office/drawing/2014/main" id="{E748504F-75F6-30D2-594F-C09588776162}"/>
              </a:ext>
            </a:extLst>
          </p:cNvPr>
          <p:cNvSpPr/>
          <p:nvPr/>
        </p:nvSpPr>
        <p:spPr>
          <a:xfrm>
            <a:off x="2431" y="4481623"/>
            <a:ext cx="3520116" cy="1685677"/>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icture containing text&#10;&#10;Description automatically generated">
            <a:extLst>
              <a:ext uri="{FF2B5EF4-FFF2-40B4-BE49-F238E27FC236}">
                <a16:creationId xmlns:a16="http://schemas.microsoft.com/office/drawing/2014/main" id="{DB22F4D2-745B-4FDB-8501-1FC88BFA56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0492" y="4785379"/>
            <a:ext cx="3152593" cy="1141779"/>
          </a:xfrm>
          <a:prstGeom prst="rect">
            <a:avLst/>
          </a:prstGeom>
          <a:ln>
            <a:noFill/>
          </a:ln>
          <a:effectLst/>
        </p:spPr>
      </p:pic>
      <p:sp>
        <p:nvSpPr>
          <p:cNvPr id="5" name="TextBox 4">
            <a:extLst>
              <a:ext uri="{FF2B5EF4-FFF2-40B4-BE49-F238E27FC236}">
                <a16:creationId xmlns:a16="http://schemas.microsoft.com/office/drawing/2014/main" id="{699CF56F-B70F-47F9-24C6-AE45A852C1C7}"/>
              </a:ext>
            </a:extLst>
          </p:cNvPr>
          <p:cNvSpPr txBox="1"/>
          <p:nvPr/>
        </p:nvSpPr>
        <p:spPr>
          <a:xfrm>
            <a:off x="4032180" y="5525002"/>
            <a:ext cx="7862520" cy="1107996"/>
          </a:xfrm>
          <a:prstGeom prst="rect">
            <a:avLst/>
          </a:prstGeom>
          <a:noFill/>
        </p:spPr>
        <p:txBody>
          <a:bodyPr wrap="square" lIns="91440" tIns="45720" rIns="91440" bIns="45720" rtlCol="0" anchor="t">
            <a:spAutoFit/>
          </a:bodyPr>
          <a:lstStyle/>
          <a:p>
            <a:r>
              <a:rPr lang="en-US" sz="2400" b="1" dirty="0">
                <a:latin typeface="Calibri"/>
                <a:ea typeface="Open Sans"/>
                <a:cs typeface="Open Sans"/>
              </a:rPr>
              <a:t>Questions?</a:t>
            </a:r>
          </a:p>
          <a:p>
            <a:r>
              <a:rPr lang="en-US" sz="2400" dirty="0">
                <a:latin typeface="Calibri"/>
                <a:ea typeface="Open Sans"/>
                <a:cs typeface="Open Sans"/>
              </a:rPr>
              <a:t>Please put questions in the Q&amp;A box or raise your hand.</a:t>
            </a:r>
          </a:p>
          <a:p>
            <a:endParaRPr lang="en-US" dirty="0">
              <a:cs typeface="Calibri"/>
            </a:endParaRPr>
          </a:p>
        </p:txBody>
      </p:sp>
      <p:pic>
        <p:nvPicPr>
          <p:cNvPr id="7" name="Picture 6" descr="A qr code on a white background&#10;&#10;Description automatically generated">
            <a:extLst>
              <a:ext uri="{FF2B5EF4-FFF2-40B4-BE49-F238E27FC236}">
                <a16:creationId xmlns:a16="http://schemas.microsoft.com/office/drawing/2014/main" id="{F29F019C-E21B-17B7-0547-0F226A84880C}"/>
              </a:ext>
            </a:extLst>
          </p:cNvPr>
          <p:cNvPicPr>
            <a:picLocks noChangeAspect="1"/>
          </p:cNvPicPr>
          <p:nvPr/>
        </p:nvPicPr>
        <p:blipFill>
          <a:blip r:embed="rId7"/>
          <a:stretch>
            <a:fillRect/>
          </a:stretch>
        </p:blipFill>
        <p:spPr>
          <a:xfrm>
            <a:off x="784559" y="1045244"/>
            <a:ext cx="2381250" cy="2381250"/>
          </a:xfrm>
          <a:prstGeom prst="rect">
            <a:avLst/>
          </a:prstGeom>
        </p:spPr>
      </p:pic>
      <p:sp>
        <p:nvSpPr>
          <p:cNvPr id="8" name="TextBox 7">
            <a:extLst>
              <a:ext uri="{FF2B5EF4-FFF2-40B4-BE49-F238E27FC236}">
                <a16:creationId xmlns:a16="http://schemas.microsoft.com/office/drawing/2014/main" id="{00DB5BA3-820F-B58E-67BF-640343946ADC}"/>
              </a:ext>
            </a:extLst>
          </p:cNvPr>
          <p:cNvSpPr txBox="1"/>
          <p:nvPr/>
        </p:nvSpPr>
        <p:spPr>
          <a:xfrm>
            <a:off x="794657" y="413656"/>
            <a:ext cx="211182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ea typeface="Calibri"/>
                <a:cs typeface="Calibri"/>
              </a:rPr>
              <a:t>Feedback Survey</a:t>
            </a:r>
          </a:p>
        </p:txBody>
      </p:sp>
    </p:spTree>
    <p:custDataLst>
      <p:tags r:id="rId1"/>
    </p:custDataLst>
    <p:extLst>
      <p:ext uri="{BB962C8B-B14F-4D97-AF65-F5344CB8AC3E}">
        <p14:creationId xmlns:p14="http://schemas.microsoft.com/office/powerpoint/2010/main" val="4115296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63FDF6-C541-464D-74AA-4192688E5A39}"/>
              </a:ext>
            </a:extLst>
          </p:cNvPr>
          <p:cNvSpPr txBox="1"/>
          <p:nvPr/>
        </p:nvSpPr>
        <p:spPr>
          <a:xfrm>
            <a:off x="588584" y="638716"/>
            <a:ext cx="11183712" cy="1446550"/>
          </a:xfrm>
          <a:prstGeom prst="rect">
            <a:avLst/>
          </a:prstGeom>
          <a:noFill/>
        </p:spPr>
        <p:txBody>
          <a:bodyPr wrap="square" lIns="91440" tIns="45720" rIns="91440" bIns="45720" rtlCol="0" anchor="t">
            <a:spAutoFit/>
          </a:bodyPr>
          <a:lstStyle/>
          <a:p>
            <a:pPr algn="ctr"/>
            <a:r>
              <a:rPr lang="en-US" sz="4400" b="1" dirty="0">
                <a:latin typeface="Calibri"/>
                <a:ea typeface="Open Sans"/>
                <a:cs typeface="Open Sans"/>
              </a:rPr>
              <a:t>Agenda</a:t>
            </a:r>
          </a:p>
          <a:p>
            <a:endParaRPr lang="en-US" sz="4400" b="1" dirty="0">
              <a:latin typeface="Open Sans"/>
              <a:ea typeface="Open Sans"/>
              <a:cs typeface="Open Sans"/>
            </a:endParaRPr>
          </a:p>
        </p:txBody>
      </p:sp>
      <p:sp>
        <p:nvSpPr>
          <p:cNvPr id="4" name="Rectangle 3">
            <a:extLst>
              <a:ext uri="{FF2B5EF4-FFF2-40B4-BE49-F238E27FC236}">
                <a16:creationId xmlns:a16="http://schemas.microsoft.com/office/drawing/2014/main" id="{62435DC7-65B5-FEDD-9312-F21586430E3C}"/>
              </a:ext>
            </a:extLst>
          </p:cNvPr>
          <p:cNvSpPr/>
          <p:nvPr/>
        </p:nvSpPr>
        <p:spPr>
          <a:xfrm>
            <a:off x="0" y="1577947"/>
            <a:ext cx="12192000" cy="283221"/>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 name="Diagram 4">
            <a:extLst>
              <a:ext uri="{FF2B5EF4-FFF2-40B4-BE49-F238E27FC236}">
                <a16:creationId xmlns:a16="http://schemas.microsoft.com/office/drawing/2014/main" id="{47CEBC65-DE9B-D4A2-902B-B3098DD1A4E8}"/>
              </a:ext>
            </a:extLst>
          </p:cNvPr>
          <p:cNvGraphicFramePr/>
          <p:nvPr>
            <p:extLst>
              <p:ext uri="{D42A27DB-BD31-4B8C-83A1-F6EECF244321}">
                <p14:modId xmlns:p14="http://schemas.microsoft.com/office/powerpoint/2010/main" val="3759816078"/>
              </p:ext>
            </p:extLst>
          </p:nvPr>
        </p:nvGraphicFramePr>
        <p:xfrm>
          <a:off x="208768" y="1756775"/>
          <a:ext cx="11764026" cy="48058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21E8A49C-EF42-096C-E094-F4148B06A47E}"/>
              </a:ext>
            </a:extLst>
          </p:cNvPr>
          <p:cNvSpPr txBox="1"/>
          <p:nvPr/>
        </p:nvSpPr>
        <p:spPr>
          <a:xfrm>
            <a:off x="1382437" y="2264094"/>
            <a:ext cx="9596005" cy="923330"/>
          </a:xfrm>
          <a:prstGeom prst="rect">
            <a:avLst/>
          </a:prstGeom>
          <a:noFill/>
          <a:ln>
            <a:solidFill>
              <a:srgbClr val="00B050"/>
            </a:solidFill>
          </a:ln>
        </p:spPr>
        <p:txBody>
          <a:bodyPr wrap="square" rtlCol="0">
            <a:spAutoFit/>
          </a:bodyPr>
          <a:lstStyle/>
          <a:p>
            <a:r>
              <a:rPr lang="en-US" dirty="0"/>
              <a:t>For this webinar, we will </a:t>
            </a:r>
            <a:r>
              <a:rPr lang="en-US" b="1" dirty="0"/>
              <a:t>focus on several core services </a:t>
            </a:r>
            <a:r>
              <a:rPr lang="en-US" dirty="0"/>
              <a:t>– the </a:t>
            </a:r>
            <a:r>
              <a:rPr lang="en-US" dirty="0">
                <a:hlinkClick r:id="rId9"/>
              </a:rPr>
              <a:t>USCCB/MRS FY25 R&amp;P Case File Monitoring Tool (on MRSConnect) </a:t>
            </a:r>
            <a:r>
              <a:rPr lang="en-US" dirty="0"/>
              <a:t>goes through documentation requirements and timeframes for </a:t>
            </a:r>
            <a:r>
              <a:rPr lang="en-US" b="1" dirty="0"/>
              <a:t>all</a:t>
            </a:r>
            <a:r>
              <a:rPr lang="en-US" dirty="0"/>
              <a:t> core R&amp;P services</a:t>
            </a:r>
          </a:p>
        </p:txBody>
      </p:sp>
    </p:spTree>
    <p:custDataLst>
      <p:tags r:id="rId1"/>
    </p:custDataLst>
    <p:extLst>
      <p:ext uri="{BB962C8B-B14F-4D97-AF65-F5344CB8AC3E}">
        <p14:creationId xmlns:p14="http://schemas.microsoft.com/office/powerpoint/2010/main" val="30249626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63FDF6-C541-464D-74AA-4192688E5A39}"/>
              </a:ext>
            </a:extLst>
          </p:cNvPr>
          <p:cNvSpPr txBox="1"/>
          <p:nvPr/>
        </p:nvSpPr>
        <p:spPr>
          <a:xfrm>
            <a:off x="3124954" y="539052"/>
            <a:ext cx="6150424" cy="769441"/>
          </a:xfrm>
          <a:prstGeom prst="rect">
            <a:avLst/>
          </a:prstGeom>
          <a:noFill/>
        </p:spPr>
        <p:txBody>
          <a:bodyPr wrap="square" lIns="91440" tIns="45720" rIns="91440" bIns="45720" rtlCol="0" anchor="t">
            <a:spAutoFit/>
          </a:bodyPr>
          <a:lstStyle/>
          <a:p>
            <a:r>
              <a:rPr lang="en-US" sz="4400" b="1" dirty="0">
                <a:latin typeface="Calibri"/>
                <a:ea typeface="Open Sans"/>
                <a:cs typeface="Open Sans"/>
              </a:rPr>
              <a:t>Learning Objectives</a:t>
            </a:r>
          </a:p>
        </p:txBody>
      </p:sp>
      <p:graphicFrame>
        <p:nvGraphicFramePr>
          <p:cNvPr id="8" name="TextBox 4">
            <a:extLst>
              <a:ext uri="{FF2B5EF4-FFF2-40B4-BE49-F238E27FC236}">
                <a16:creationId xmlns:a16="http://schemas.microsoft.com/office/drawing/2014/main" id="{6A4EE561-9C54-77DC-B959-D79A22F3D304}"/>
              </a:ext>
            </a:extLst>
          </p:cNvPr>
          <p:cNvGraphicFramePr/>
          <p:nvPr>
            <p:extLst>
              <p:ext uri="{D42A27DB-BD31-4B8C-83A1-F6EECF244321}">
                <p14:modId xmlns:p14="http://schemas.microsoft.com/office/powerpoint/2010/main" val="3695171138"/>
              </p:ext>
            </p:extLst>
          </p:nvPr>
        </p:nvGraphicFramePr>
        <p:xfrm>
          <a:off x="629920" y="1808480"/>
          <a:ext cx="10861040" cy="4505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6" name="Rectangle 175">
            <a:extLst>
              <a:ext uri="{FF2B5EF4-FFF2-40B4-BE49-F238E27FC236}">
                <a16:creationId xmlns:a16="http://schemas.microsoft.com/office/drawing/2014/main" id="{761D97D7-B7BB-7018-67B0-0A3137C2A138}"/>
              </a:ext>
            </a:extLst>
          </p:cNvPr>
          <p:cNvSpPr/>
          <p:nvPr/>
        </p:nvSpPr>
        <p:spPr>
          <a:xfrm>
            <a:off x="0" y="1577947"/>
            <a:ext cx="12192000" cy="283221"/>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custDataLst>
      <p:tags r:id="rId1"/>
    </p:custDataLst>
    <p:extLst>
      <p:ext uri="{BB962C8B-B14F-4D97-AF65-F5344CB8AC3E}">
        <p14:creationId xmlns:p14="http://schemas.microsoft.com/office/powerpoint/2010/main" val="289689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8208ABB9-1CB6-45B4-8894-AC4009CD48DF}"/>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graphicEl>
                                              <a:dgm id="{3364461E-3C28-4CCB-9FFA-D5051702D745}"/>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graphicEl>
                                              <a:dgm id="{A0C95409-6F2F-4F83-9ADD-0CA6B0F2D325}"/>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graphicEl>
                                              <a:dgm id="{8DD67882-7B28-4DB2-AF1C-B8B4336674B5}"/>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graphicEl>
                                              <a:dgm id="{06F5E777-4DAF-44C2-B678-A78E6D3254F1}"/>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graphicEl>
                                              <a:dgm id="{3ADAF90A-EB34-45A5-A77B-F3875A399860}"/>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1B474D73-94F3-4C13-B6B4-BFD5BEDB9FA1}"/>
              </a:ext>
            </a:extLst>
          </p:cNvPr>
          <p:cNvSpPr/>
          <p:nvPr/>
        </p:nvSpPr>
        <p:spPr>
          <a:xfrm>
            <a:off x="740842" y="2074171"/>
            <a:ext cx="10748506" cy="4176869"/>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solidFill>
                <a:schemeClr val="tx1"/>
              </a:solidFill>
            </a:endParaRPr>
          </a:p>
        </p:txBody>
      </p:sp>
      <p:sp>
        <p:nvSpPr>
          <p:cNvPr id="12" name="Rectangle: Rounded Corners 11">
            <a:extLst>
              <a:ext uri="{FF2B5EF4-FFF2-40B4-BE49-F238E27FC236}">
                <a16:creationId xmlns:a16="http://schemas.microsoft.com/office/drawing/2014/main" id="{987BB30D-70CF-429B-8CFF-D2D11BE594E9}"/>
              </a:ext>
            </a:extLst>
          </p:cNvPr>
          <p:cNvSpPr/>
          <p:nvPr/>
        </p:nvSpPr>
        <p:spPr>
          <a:xfrm>
            <a:off x="740842" y="1901377"/>
            <a:ext cx="10748506" cy="45205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Updates to the R&amp;P Cooperative Agreement (CA) – </a:t>
            </a:r>
            <a:r>
              <a:rPr lang="en-US" sz="20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October 2024</a:t>
            </a:r>
            <a:endPar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A28638F6-14FB-797F-377A-FCCDB2FFAAEE}"/>
              </a:ext>
            </a:extLst>
          </p:cNvPr>
          <p:cNvSpPr txBox="1"/>
          <p:nvPr/>
        </p:nvSpPr>
        <p:spPr>
          <a:xfrm>
            <a:off x="383993" y="77121"/>
            <a:ext cx="1146220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October 2024 </a:t>
            </a:r>
            <a:r>
              <a:rPr lang="en-US" sz="3600" b="1" dirty="0">
                <a:solidFill>
                  <a:prstClr val="black"/>
                </a:solidFill>
                <a:latin typeface="Open Sans" panose="020B0606030504020204" pitchFamily="34" charset="0"/>
                <a:ea typeface="Open Sans" panose="020B0606030504020204" pitchFamily="34" charset="0"/>
                <a:cs typeface="Open Sans" panose="020B0606030504020204" pitchFamily="34" charset="0"/>
              </a:rPr>
              <a:t>– CA Changes to Service Delivery (non-cash-based R&amp;P cases)</a:t>
            </a:r>
            <a:endParaRPr kumimoji="0" lang="en-US" sz="36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5">
            <a:extLst>
              <a:ext uri="{FF2B5EF4-FFF2-40B4-BE49-F238E27FC236}">
                <a16:creationId xmlns:a16="http://schemas.microsoft.com/office/drawing/2014/main" id="{80AC39A9-A9C5-FDE4-1CA7-9AF06D5D95C4}"/>
              </a:ext>
            </a:extLst>
          </p:cNvPr>
          <p:cNvSpPr/>
          <p:nvPr/>
        </p:nvSpPr>
        <p:spPr>
          <a:xfrm>
            <a:off x="0" y="1234118"/>
            <a:ext cx="12192000" cy="283221"/>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28ED63C7-6C2D-4D9E-26FD-31C3D4E58938}"/>
              </a:ext>
            </a:extLst>
          </p:cNvPr>
          <p:cNvSpPr txBox="1"/>
          <p:nvPr/>
        </p:nvSpPr>
        <p:spPr>
          <a:xfrm>
            <a:off x="979388" y="2333685"/>
            <a:ext cx="10271413" cy="4308872"/>
          </a:xfrm>
          <a:prstGeom prst="rect">
            <a:avLst/>
          </a:prstGeom>
          <a:noFill/>
        </p:spPr>
        <p:txBody>
          <a:bodyPr wrap="square" rtlCol="0">
            <a:spAutoFit/>
          </a:bodyPr>
          <a:lstStyle/>
          <a:p>
            <a:pPr marL="285750" indent="-285750">
              <a:buFont typeface="Arial" panose="020B0604020202020204" pitchFamily="34" charset="0"/>
              <a:buChar char="•"/>
            </a:pPr>
            <a:r>
              <a:rPr lang="en-US" sz="2000" b="1" i="1" dirty="0">
                <a:solidFill>
                  <a:srgbClr val="00B050"/>
                </a:solidFill>
              </a:rPr>
              <a:t>All FY2025 arrivals on/after October 1, 2024 will receive up to $1,650 in direct assistance</a:t>
            </a:r>
          </a:p>
          <a:p>
            <a:pPr marL="742950" lvl="1" indent="-285750">
              <a:buFont typeface="Arial" panose="020B0604020202020204" pitchFamily="34" charset="0"/>
              <a:buChar char="•"/>
            </a:pPr>
            <a:r>
              <a:rPr lang="en-US" sz="2000" b="1" i="1" dirty="0">
                <a:solidFill>
                  <a:srgbClr val="00B050"/>
                </a:solidFill>
              </a:rPr>
              <a:t>FY2025 flex fund policies were approved by USCCB/MRS</a:t>
            </a:r>
          </a:p>
          <a:p>
            <a:pPr marL="742950" lvl="1" indent="-285750">
              <a:buFont typeface="Arial" panose="020B0604020202020204" pitchFamily="34" charset="0"/>
              <a:buChar char="•"/>
            </a:pPr>
            <a:r>
              <a:rPr lang="en-US" sz="2000" b="1" i="1" dirty="0">
                <a:solidFill>
                  <a:srgbClr val="00B050"/>
                </a:solidFill>
              </a:rPr>
              <a:t>Reminder: no R&amp;P Additional Direct Assistance (ADA) in FY25</a:t>
            </a:r>
          </a:p>
          <a:p>
            <a:pPr lvl="1"/>
            <a:endParaRPr lang="en-US" sz="2000" b="1" i="1" dirty="0">
              <a:solidFill>
                <a:srgbClr val="00B050"/>
              </a:solidFill>
            </a:endParaRPr>
          </a:p>
          <a:p>
            <a:pPr lvl="1"/>
            <a:r>
              <a:rPr lang="en-US" sz="2000" b="1" i="1" u="sng" dirty="0">
                <a:solidFill>
                  <a:srgbClr val="00B050"/>
                </a:solidFill>
              </a:rPr>
              <a:t>New requirements - applies to all FY25 arrivals on/after 12/1/2024 (slide 1 of 2): </a:t>
            </a:r>
          </a:p>
          <a:p>
            <a:pPr lvl="1"/>
            <a:endParaRPr lang="en-US" sz="2000" u="sng" dirty="0"/>
          </a:p>
          <a:p>
            <a:pPr marL="742950" lvl="1" indent="-285750">
              <a:buFont typeface="Arial" panose="020B0604020202020204" pitchFamily="34" charset="0"/>
              <a:buChar char="•"/>
            </a:pPr>
            <a:r>
              <a:rPr lang="en-US" sz="2000" u="sng" dirty="0"/>
              <a:t>Limitation of Responsibilities </a:t>
            </a:r>
            <a:r>
              <a:rPr lang="en-US" sz="2000" dirty="0"/>
              <a:t>clause – unusually high arrivals – requires case note, prioritization of refugee well-being </a:t>
            </a:r>
            <a:r>
              <a:rPr lang="en-US" sz="2000" i="1" dirty="0"/>
              <a:t>(will cover more in next week’s onboarding session)</a:t>
            </a:r>
          </a:p>
          <a:p>
            <a:pPr marL="742950" lvl="1" indent="-285750">
              <a:buFont typeface="Arial" panose="020B0604020202020204" pitchFamily="34" charset="0"/>
              <a:buChar char="•"/>
            </a:pPr>
            <a:r>
              <a:rPr lang="en-US" sz="2000" dirty="0"/>
              <a:t>Working to </a:t>
            </a:r>
            <a:r>
              <a:rPr lang="en-US" sz="2000" u="sng" dirty="0"/>
              <a:t>simplify documentation requirements </a:t>
            </a:r>
            <a:r>
              <a:rPr lang="en-US" sz="2000" dirty="0"/>
              <a:t>in case files</a:t>
            </a:r>
          </a:p>
          <a:p>
            <a:pPr marL="742950" lvl="1" indent="-285750">
              <a:buFont typeface="Arial" panose="020B0604020202020204" pitchFamily="34" charset="0"/>
              <a:buChar char="•"/>
            </a:pPr>
            <a:r>
              <a:rPr lang="en-US" sz="2000" dirty="0"/>
              <a:t>Service plan no longer </a:t>
            </a:r>
            <a:r>
              <a:rPr lang="en-US" sz="2000" u="sng" dirty="0"/>
              <a:t>REQUIRED</a:t>
            </a:r>
            <a:r>
              <a:rPr lang="en-US" sz="2000" dirty="0"/>
              <a:t> to be completed </a:t>
            </a:r>
            <a:r>
              <a:rPr lang="en-US" sz="2000" u="sng" dirty="0"/>
              <a:t>DURING</a:t>
            </a:r>
            <a:r>
              <a:rPr lang="en-US" sz="2000" dirty="0"/>
              <a:t> intake appointment</a:t>
            </a:r>
          </a:p>
          <a:p>
            <a:pPr marL="742950" lvl="1" indent="-285750">
              <a:buFont typeface="Arial" panose="020B0604020202020204" pitchFamily="34" charset="0"/>
              <a:buChar char="•"/>
            </a:pPr>
            <a:r>
              <a:rPr lang="en-US" sz="2000" u="sng" dirty="0"/>
              <a:t>“Sufficient seasonally appropriate linens” </a:t>
            </a:r>
            <a:r>
              <a:rPr lang="en-US" sz="2000" dirty="0"/>
              <a:t>must be given, rather than a specific number of blankets/sheets</a:t>
            </a:r>
          </a:p>
          <a:p>
            <a:pPr lvl="1"/>
            <a:endParaRPr lang="en-US" sz="1600" dirty="0"/>
          </a:p>
          <a:p>
            <a:pPr marL="742950" lvl="1" indent="-285750">
              <a:buFont typeface="Arial" panose="020B0604020202020204" pitchFamily="34" charset="0"/>
              <a:buChar char="•"/>
            </a:pPr>
            <a:endParaRPr lang="en-US" dirty="0"/>
          </a:p>
        </p:txBody>
      </p:sp>
      <p:sp>
        <p:nvSpPr>
          <p:cNvPr id="3" name="TextBox 2">
            <a:extLst>
              <a:ext uri="{FF2B5EF4-FFF2-40B4-BE49-F238E27FC236}">
                <a16:creationId xmlns:a16="http://schemas.microsoft.com/office/drawing/2014/main" id="{4E138586-4D49-4A1A-91DF-22F647B9E977}"/>
              </a:ext>
            </a:extLst>
          </p:cNvPr>
          <p:cNvSpPr txBox="1"/>
          <p:nvPr/>
        </p:nvSpPr>
        <p:spPr>
          <a:xfrm>
            <a:off x="9635805" y="1942737"/>
            <a:ext cx="1815353" cy="369332"/>
          </a:xfrm>
          <a:prstGeom prst="rect">
            <a:avLst/>
          </a:prstGeom>
          <a:noFill/>
        </p:spPr>
        <p:txBody>
          <a:bodyPr wrap="square" rtlCol="0">
            <a:spAutoFit/>
          </a:bodyPr>
          <a:lstStyle/>
          <a:p>
            <a:r>
              <a:rPr lang="en-US" b="1" dirty="0"/>
              <a:t>Slide 1 of 2</a:t>
            </a:r>
          </a:p>
        </p:txBody>
      </p:sp>
    </p:spTree>
    <p:extLst>
      <p:ext uri="{BB962C8B-B14F-4D97-AF65-F5344CB8AC3E}">
        <p14:creationId xmlns:p14="http://schemas.microsoft.com/office/powerpoint/2010/main" val="18934723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E361D-4915-1961-D7D3-0EB9ECCA56C3}"/>
            </a:ext>
          </a:extLst>
        </p:cNvPr>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67B00DD2-E58E-EC73-DF85-719FF06A03ED}"/>
              </a:ext>
            </a:extLst>
          </p:cNvPr>
          <p:cNvSpPr/>
          <p:nvPr/>
        </p:nvSpPr>
        <p:spPr>
          <a:xfrm>
            <a:off x="740842" y="2074171"/>
            <a:ext cx="10748506" cy="4176869"/>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solidFill>
                <a:schemeClr val="tx1"/>
              </a:solidFill>
            </a:endParaRPr>
          </a:p>
        </p:txBody>
      </p:sp>
      <p:sp>
        <p:nvSpPr>
          <p:cNvPr id="12" name="Rectangle: Rounded Corners 11">
            <a:extLst>
              <a:ext uri="{FF2B5EF4-FFF2-40B4-BE49-F238E27FC236}">
                <a16:creationId xmlns:a16="http://schemas.microsoft.com/office/drawing/2014/main" id="{FB5B3436-2932-8439-C357-1C1C168AEC1F}"/>
              </a:ext>
            </a:extLst>
          </p:cNvPr>
          <p:cNvSpPr/>
          <p:nvPr/>
        </p:nvSpPr>
        <p:spPr>
          <a:xfrm>
            <a:off x="740842" y="1901377"/>
            <a:ext cx="10748506" cy="45205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Updates to the R&amp;P Cooperative Agreement (CA) – </a:t>
            </a:r>
            <a:r>
              <a:rPr lang="en-US" sz="20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October 2024</a:t>
            </a:r>
            <a:endPar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01DDA8AB-58BB-D45A-A111-FE8B9A8885C1}"/>
              </a:ext>
            </a:extLst>
          </p:cNvPr>
          <p:cNvSpPr txBox="1"/>
          <p:nvPr/>
        </p:nvSpPr>
        <p:spPr>
          <a:xfrm>
            <a:off x="383993" y="77121"/>
            <a:ext cx="1146220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October 2024 </a:t>
            </a:r>
            <a:r>
              <a:rPr lang="en-US" sz="3600" b="1" dirty="0">
                <a:solidFill>
                  <a:prstClr val="black"/>
                </a:solidFill>
                <a:latin typeface="Open Sans" panose="020B0606030504020204" pitchFamily="34" charset="0"/>
                <a:ea typeface="Open Sans" panose="020B0606030504020204" pitchFamily="34" charset="0"/>
                <a:cs typeface="Open Sans" panose="020B0606030504020204" pitchFamily="34" charset="0"/>
              </a:rPr>
              <a:t>– CA Changes to Service Delivery (non-cash-based R&amp;P cases)</a:t>
            </a:r>
            <a:endParaRPr kumimoji="0" lang="en-US" sz="36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5">
            <a:extLst>
              <a:ext uri="{FF2B5EF4-FFF2-40B4-BE49-F238E27FC236}">
                <a16:creationId xmlns:a16="http://schemas.microsoft.com/office/drawing/2014/main" id="{A3DC9C0C-C30F-FB8F-D187-E05CECE0CBFE}"/>
              </a:ext>
            </a:extLst>
          </p:cNvPr>
          <p:cNvSpPr/>
          <p:nvPr/>
        </p:nvSpPr>
        <p:spPr>
          <a:xfrm>
            <a:off x="0" y="1234118"/>
            <a:ext cx="12192000" cy="283221"/>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4DFA8757-6D79-211B-5800-281501290E48}"/>
              </a:ext>
            </a:extLst>
          </p:cNvPr>
          <p:cNvSpPr txBox="1"/>
          <p:nvPr/>
        </p:nvSpPr>
        <p:spPr>
          <a:xfrm>
            <a:off x="901279" y="2042358"/>
            <a:ext cx="10944915" cy="4370427"/>
          </a:xfrm>
          <a:prstGeom prst="rect">
            <a:avLst/>
          </a:prstGeom>
          <a:noFill/>
        </p:spPr>
        <p:txBody>
          <a:bodyPr wrap="square" rtlCol="0">
            <a:spAutoFit/>
          </a:bodyPr>
          <a:lstStyle/>
          <a:p>
            <a:pPr lvl="1"/>
            <a:endParaRPr lang="en-US" sz="1600" b="1" i="1" dirty="0">
              <a:solidFill>
                <a:srgbClr val="00B050"/>
              </a:solidFill>
            </a:endParaRPr>
          </a:p>
          <a:p>
            <a:pPr lvl="1"/>
            <a:r>
              <a:rPr lang="en-US" sz="2400" b="1" i="1" u="sng" dirty="0">
                <a:solidFill>
                  <a:srgbClr val="00B050"/>
                </a:solidFill>
              </a:rPr>
              <a:t>New service requirements – USCCB will monitor for FY25 arrivals on/after 12/1/2024 (slide 2 of 2): </a:t>
            </a:r>
          </a:p>
          <a:p>
            <a:pPr lvl="1"/>
            <a:endParaRPr lang="en-US" sz="2400" b="1" i="1" u="sng" dirty="0">
              <a:solidFill>
                <a:srgbClr val="00B050"/>
              </a:solidFill>
            </a:endParaRPr>
          </a:p>
          <a:p>
            <a:pPr marL="742950" lvl="1" indent="-285750">
              <a:buFont typeface="Arial" panose="020B0604020202020204" pitchFamily="34" charset="0"/>
              <a:buChar char="•"/>
            </a:pPr>
            <a:r>
              <a:rPr lang="en-US" sz="2400" u="sng" dirty="0"/>
              <a:t>Revised Language</a:t>
            </a:r>
            <a:r>
              <a:rPr lang="en-US" sz="2400" dirty="0"/>
              <a:t> – Following Up on </a:t>
            </a:r>
            <a:r>
              <a:rPr lang="en-US" sz="2400" u="sng" dirty="0"/>
              <a:t>EADs Lost in the Mail</a:t>
            </a:r>
          </a:p>
          <a:p>
            <a:pPr marL="742950" lvl="1" indent="-285750">
              <a:buFont typeface="Arial" panose="020B0604020202020204" pitchFamily="34" charset="0"/>
              <a:buChar char="•"/>
            </a:pPr>
            <a:r>
              <a:rPr lang="en-US" sz="2400" u="sng" dirty="0"/>
              <a:t>Revised language </a:t>
            </a:r>
            <a:r>
              <a:rPr lang="en-US" sz="2400" dirty="0"/>
              <a:t>– CO topic -“</a:t>
            </a:r>
            <a:r>
              <a:rPr lang="en-US" sz="2400" u="sng" dirty="0"/>
              <a:t>Role of the Local Resettlement Agency” </a:t>
            </a:r>
          </a:p>
          <a:p>
            <a:pPr marL="742950" lvl="1" indent="-285750">
              <a:buFont typeface="Arial" panose="020B0604020202020204" pitchFamily="34" charset="0"/>
              <a:buChar char="•"/>
            </a:pPr>
            <a:r>
              <a:rPr lang="en-US" sz="2400" u="sng" dirty="0"/>
              <a:t>AR-11 process updates</a:t>
            </a:r>
          </a:p>
          <a:p>
            <a:pPr marL="742950" lvl="1" indent="-285750">
              <a:buFont typeface="Arial" panose="020B0604020202020204" pitchFamily="34" charset="0"/>
              <a:buChar char="•"/>
            </a:pPr>
            <a:endParaRPr lang="en-US" sz="2400" u="sng" dirty="0"/>
          </a:p>
          <a:p>
            <a:pPr marL="285750" indent="-285750">
              <a:buFont typeface="Arial" panose="020B0604020202020204" pitchFamily="34" charset="0"/>
              <a:buChar char="•"/>
            </a:pPr>
            <a:r>
              <a:rPr lang="en-US" sz="2000" u="sng" dirty="0"/>
              <a:t>USCCB updates:</a:t>
            </a:r>
          </a:p>
          <a:p>
            <a:pPr marL="742950" lvl="1" indent="-285750">
              <a:buFont typeface="Arial" panose="020B0604020202020204" pitchFamily="34" charset="0"/>
              <a:buChar char="•"/>
            </a:pPr>
            <a:r>
              <a:rPr lang="en-US" sz="2000" dirty="0"/>
              <a:t>In FY2025, service plans are still required for all adult case members; service plans are no longer required for attached refugee minor children (M-code M2-M7)</a:t>
            </a:r>
          </a:p>
          <a:p>
            <a:pPr marL="742950" lvl="1" indent="-285750">
              <a:buFont typeface="Arial" panose="020B0604020202020204" pitchFamily="34" charset="0"/>
              <a:buChar char="•"/>
            </a:pPr>
            <a:endParaRPr lang="en-US" sz="1600" dirty="0"/>
          </a:p>
          <a:p>
            <a:pPr marL="742950" lvl="1" indent="-285750">
              <a:buFont typeface="Arial" panose="020B0604020202020204" pitchFamily="34" charset="0"/>
              <a:buChar char="•"/>
            </a:pPr>
            <a:endParaRPr lang="en-US" dirty="0"/>
          </a:p>
        </p:txBody>
      </p:sp>
      <p:sp>
        <p:nvSpPr>
          <p:cNvPr id="3" name="TextBox 2">
            <a:extLst>
              <a:ext uri="{FF2B5EF4-FFF2-40B4-BE49-F238E27FC236}">
                <a16:creationId xmlns:a16="http://schemas.microsoft.com/office/drawing/2014/main" id="{2C6690C1-F809-915E-D096-E83FCCC8AF4A}"/>
              </a:ext>
            </a:extLst>
          </p:cNvPr>
          <p:cNvSpPr txBox="1"/>
          <p:nvPr/>
        </p:nvSpPr>
        <p:spPr>
          <a:xfrm>
            <a:off x="9673995" y="1877956"/>
            <a:ext cx="1815353" cy="369332"/>
          </a:xfrm>
          <a:prstGeom prst="rect">
            <a:avLst/>
          </a:prstGeom>
          <a:noFill/>
        </p:spPr>
        <p:txBody>
          <a:bodyPr wrap="square" rtlCol="0">
            <a:spAutoFit/>
          </a:bodyPr>
          <a:lstStyle/>
          <a:p>
            <a:r>
              <a:rPr lang="en-US" b="1" dirty="0"/>
              <a:t>Slide 2 of 2</a:t>
            </a:r>
          </a:p>
        </p:txBody>
      </p:sp>
    </p:spTree>
    <p:extLst>
      <p:ext uri="{BB962C8B-B14F-4D97-AF65-F5344CB8AC3E}">
        <p14:creationId xmlns:p14="http://schemas.microsoft.com/office/powerpoint/2010/main" val="1286824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63FDF6-C541-464D-74AA-4192688E5A39}"/>
              </a:ext>
            </a:extLst>
          </p:cNvPr>
          <p:cNvSpPr txBox="1"/>
          <p:nvPr/>
        </p:nvSpPr>
        <p:spPr>
          <a:xfrm>
            <a:off x="1192611" y="544572"/>
            <a:ext cx="9659712" cy="1446550"/>
          </a:xfrm>
          <a:prstGeom prst="rect">
            <a:avLst/>
          </a:prstGeom>
          <a:noFill/>
        </p:spPr>
        <p:txBody>
          <a:bodyPr wrap="square" lIns="91440" tIns="45720" rIns="91440" bIns="45720" rtlCol="0" anchor="t">
            <a:spAutoFit/>
          </a:bodyPr>
          <a:lstStyle/>
          <a:p>
            <a:r>
              <a:rPr lang="en-US" sz="4400" b="1" dirty="0">
                <a:latin typeface="Calibri"/>
                <a:ea typeface="Open Sans"/>
                <a:cs typeface="Open Sans"/>
              </a:rPr>
              <a:t>Understanding Service Completion Dates</a:t>
            </a:r>
          </a:p>
          <a:p>
            <a:endParaRPr lang="en-US" sz="4400" b="1" dirty="0">
              <a:latin typeface="Open Sans"/>
              <a:ea typeface="Open Sans"/>
              <a:cs typeface="Open Sans"/>
            </a:endParaRPr>
          </a:p>
        </p:txBody>
      </p:sp>
      <p:sp>
        <p:nvSpPr>
          <p:cNvPr id="4" name="Rectangle 3">
            <a:extLst>
              <a:ext uri="{FF2B5EF4-FFF2-40B4-BE49-F238E27FC236}">
                <a16:creationId xmlns:a16="http://schemas.microsoft.com/office/drawing/2014/main" id="{62435DC7-65B5-FEDD-9312-F21586430E3C}"/>
              </a:ext>
            </a:extLst>
          </p:cNvPr>
          <p:cNvSpPr/>
          <p:nvPr/>
        </p:nvSpPr>
        <p:spPr>
          <a:xfrm>
            <a:off x="0" y="1374032"/>
            <a:ext cx="12192000" cy="283221"/>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8" name="Diagram 8">
            <a:extLst>
              <a:ext uri="{FF2B5EF4-FFF2-40B4-BE49-F238E27FC236}">
                <a16:creationId xmlns:a16="http://schemas.microsoft.com/office/drawing/2014/main" id="{42C95191-5797-6065-CBCA-913214256E90}"/>
              </a:ext>
            </a:extLst>
          </p:cNvPr>
          <p:cNvGraphicFramePr/>
          <p:nvPr>
            <p:extLst>
              <p:ext uri="{D42A27DB-BD31-4B8C-83A1-F6EECF244321}">
                <p14:modId xmlns:p14="http://schemas.microsoft.com/office/powerpoint/2010/main" val="2957260244"/>
              </p:ext>
            </p:extLst>
          </p:nvPr>
        </p:nvGraphicFramePr>
        <p:xfrm>
          <a:off x="6091968" y="1316752"/>
          <a:ext cx="6085114" cy="47570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 name="Flowchart: Alternate Process 21">
            <a:extLst>
              <a:ext uri="{FF2B5EF4-FFF2-40B4-BE49-F238E27FC236}">
                <a16:creationId xmlns:a16="http://schemas.microsoft.com/office/drawing/2014/main" id="{AC4143D9-435A-6FEA-E618-232092F587AB}"/>
              </a:ext>
            </a:extLst>
          </p:cNvPr>
          <p:cNvSpPr/>
          <p:nvPr/>
        </p:nvSpPr>
        <p:spPr>
          <a:xfrm>
            <a:off x="8469149" y="5926577"/>
            <a:ext cx="3722134" cy="930500"/>
          </a:xfrm>
          <a:prstGeom prst="flowChartAlternateProcess">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solidFill>
                  <a:srgbClr val="000000"/>
                </a:solidFill>
                <a:cs typeface="Calibri"/>
              </a:rPr>
              <a:t>Resources:</a:t>
            </a:r>
            <a:endParaRPr lang="en-US" dirty="0">
              <a:solidFill>
                <a:srgbClr val="000000"/>
              </a:solidFill>
            </a:endParaRPr>
          </a:p>
          <a:p>
            <a:pPr marL="342900" indent="-342900">
              <a:buFont typeface="Arial"/>
              <a:buChar char="•"/>
            </a:pPr>
            <a:r>
              <a:rPr lang="en-US" sz="2000" dirty="0">
                <a:solidFill>
                  <a:srgbClr val="000000"/>
                </a:solidFill>
                <a:ea typeface="+mn-lt"/>
                <a:cs typeface="+mn-lt"/>
                <a:hlinkClick r:id="rId9"/>
              </a:rPr>
              <a:t>R&amp;P Case File Monitoring Tool</a:t>
            </a:r>
            <a:endParaRPr lang="en-US" sz="2000" dirty="0">
              <a:solidFill>
                <a:srgbClr val="000000"/>
              </a:solidFill>
              <a:cs typeface="Calibri" panose="020F0502020204030204"/>
              <a:hlinkClick r:id="rId9">
                <a:extLst>
                  <a:ext uri="{A12FA001-AC4F-418D-AE19-62706E023703}">
                    <ahyp:hlinkClr xmlns:ahyp="http://schemas.microsoft.com/office/drawing/2018/hyperlinkcolor" val="tx"/>
                  </a:ext>
                </a:extLst>
              </a:hlinkClick>
            </a:endParaRPr>
          </a:p>
          <a:p>
            <a:pPr marL="342900" indent="-342900">
              <a:buFont typeface="Arial"/>
              <a:buChar char="•"/>
            </a:pPr>
            <a:endParaRPr lang="en-US" sz="2000" i="1" dirty="0">
              <a:solidFill>
                <a:srgbClr val="000000"/>
              </a:solidFill>
              <a:cs typeface="Calibri" panose="020F0502020204030204"/>
            </a:endParaRPr>
          </a:p>
        </p:txBody>
      </p:sp>
      <p:pic>
        <p:nvPicPr>
          <p:cNvPr id="47" name="Picture 47" descr="A picture containing diagram&#10;&#10;Description automatically generated">
            <a:extLst>
              <a:ext uri="{FF2B5EF4-FFF2-40B4-BE49-F238E27FC236}">
                <a16:creationId xmlns:a16="http://schemas.microsoft.com/office/drawing/2014/main" id="{DC035FBC-D026-BA5B-9BD9-0A321A520D09}"/>
              </a:ext>
            </a:extLst>
          </p:cNvPr>
          <p:cNvPicPr>
            <a:picLocks noChangeAspect="1"/>
          </p:cNvPicPr>
          <p:nvPr/>
        </p:nvPicPr>
        <p:blipFill>
          <a:blip r:embed="rId10"/>
          <a:stretch>
            <a:fillRect/>
          </a:stretch>
        </p:blipFill>
        <p:spPr>
          <a:xfrm>
            <a:off x="78058" y="2256684"/>
            <a:ext cx="6014222" cy="3329653"/>
          </a:xfrm>
          <a:prstGeom prst="rect">
            <a:avLst/>
          </a:prstGeom>
        </p:spPr>
      </p:pic>
      <p:sp>
        <p:nvSpPr>
          <p:cNvPr id="2" name="Explosion: 8 Points 1">
            <a:extLst>
              <a:ext uri="{FF2B5EF4-FFF2-40B4-BE49-F238E27FC236}">
                <a16:creationId xmlns:a16="http://schemas.microsoft.com/office/drawing/2014/main" id="{1C386830-3041-0D2A-DF71-2563A4D8AD3E}"/>
              </a:ext>
            </a:extLst>
          </p:cNvPr>
          <p:cNvSpPr/>
          <p:nvPr/>
        </p:nvSpPr>
        <p:spPr>
          <a:xfrm>
            <a:off x="5614967" y="4866879"/>
            <a:ext cx="2346476" cy="159657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cs typeface="Calibri"/>
              </a:rPr>
              <a:t>Zoom poll</a:t>
            </a:r>
            <a:endParaRPr lang="en-US" dirty="0"/>
          </a:p>
        </p:txBody>
      </p:sp>
    </p:spTree>
    <p:custDataLst>
      <p:tags r:id="rId1"/>
    </p:custDataLst>
    <p:extLst>
      <p:ext uri="{BB962C8B-B14F-4D97-AF65-F5344CB8AC3E}">
        <p14:creationId xmlns:p14="http://schemas.microsoft.com/office/powerpoint/2010/main" val="3417049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LIDO_APP_VERSION" val="1.8.0.4807"/>
  <p:tag name="SLIDO_PRESENTATION_ID" val="00000000-0000-0000-0000-000000000000"/>
  <p:tag name="SLIDO_EVENT_UUID" val="2d9d196a-9f3f-4d20-862d-a3e0d51a7acd"/>
  <p:tag name="SLIDO_EVENT_SECTION_UUID" val="b061aa52-018f-4327-95c0-32eb06dc732f"/>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69A6F06FB2106478545167F015977C2" ma:contentTypeVersion="21" ma:contentTypeDescription="Create a new document." ma:contentTypeScope="" ma:versionID="fd95f01c0b6bf3b72d1614d9a358f2dc">
  <xsd:schema xmlns:xsd="http://www.w3.org/2001/XMLSchema" xmlns:xs="http://www.w3.org/2001/XMLSchema" xmlns:p="http://schemas.microsoft.com/office/2006/metadata/properties" xmlns:ns1="http://schemas.microsoft.com/sharepoint/v3" xmlns:ns2="f5d787ac-d775-4fd8-bc27-72c4cb205130" xmlns:ns3="68da1d45-861e-4fe5-83a3-22ea4bf0fe57" targetNamespace="http://schemas.microsoft.com/office/2006/metadata/properties" ma:root="true" ma:fieldsID="452e86ec8fb445ac4328162fd0605046" ns1:_="" ns2:_="" ns3:_="">
    <xsd:import namespace="http://schemas.microsoft.com/sharepoint/v3"/>
    <xsd:import namespace="f5d787ac-d775-4fd8-bc27-72c4cb205130"/>
    <xsd:import namespace="68da1d45-861e-4fe5-83a3-22ea4bf0fe57"/>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ObjectDetectorVersions" minOccurs="0"/>
                <xsd:element ref="ns2:MediaLengthInSeconds" minOccurs="0"/>
                <xsd:element ref="ns2:MediaServiceLocation" minOccurs="0"/>
                <xsd:element ref="ns2:List" minOccurs="0"/>
                <xsd:element ref="ns2:Note"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Unified Compliance Policy Properties" ma:hidden="true" ma:internalName="_ip_UnifiedCompliancePolicyProperties">
      <xsd:simpleType>
        <xsd:restriction base="dms:Note"/>
      </xsd:simpleType>
    </xsd:element>
    <xsd:element name="_ip_UnifiedCompliancePolicyUIAction" ma:index="2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5d787ac-d775-4fd8-bc27-72c4cb2051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f5bf5785-fda2-4148-b8d6-0a458c2774ac"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List" ma:index="22" nillable="true" ma:displayName="List" ma:decimals="0" ma:format="Dropdown" ma:internalName="List" ma:percentage="FALSE">
      <xsd:simpleType>
        <xsd:restriction base="dms:Number"/>
      </xsd:simpleType>
    </xsd:element>
    <xsd:element name="Note" ma:index="23" nillable="true" ma:displayName="Note" ma:format="Dropdown" ma:internalName="Note">
      <xsd:simpleType>
        <xsd:restriction base="dms:Text">
          <xsd:maxLength value="255"/>
        </xsd:restriction>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8da1d45-861e-4fe5-83a3-22ea4bf0fe57"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376ec5c5-433a-4fb1-b1f7-18d453eec0cd}" ma:internalName="TaxCatchAll" ma:showField="CatchAllData" ma:web="68da1d45-861e-4fe5-83a3-22ea4bf0fe57">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Note xmlns="f5d787ac-d775-4fd8-bc27-72c4cb205130" xsi:nil="true"/>
    <TaxCatchAll xmlns="68da1d45-861e-4fe5-83a3-22ea4bf0fe57" xsi:nil="true"/>
    <lcf76f155ced4ddcb4097134ff3c332f xmlns="f5d787ac-d775-4fd8-bc27-72c4cb205130">
      <Terms xmlns="http://schemas.microsoft.com/office/infopath/2007/PartnerControls"/>
    </lcf76f155ced4ddcb4097134ff3c332f>
    <List xmlns="f5d787ac-d775-4fd8-bc27-72c4cb205130" xsi:nil="true"/>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84B104E7-73C1-4F88-B0E0-424B1E5439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5d787ac-d775-4fd8-bc27-72c4cb205130"/>
    <ds:schemaRef ds:uri="68da1d45-861e-4fe5-83a3-22ea4bf0fe5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D4EF92D-19FA-426F-AA75-8FB14C1950A7}">
  <ds:schemaRefs>
    <ds:schemaRef ds:uri="http://schemas.microsoft.com/sharepoint/v3/contenttype/forms"/>
  </ds:schemaRefs>
</ds:datastoreItem>
</file>

<file path=customXml/itemProps3.xml><?xml version="1.0" encoding="utf-8"?>
<ds:datastoreItem xmlns:ds="http://schemas.openxmlformats.org/officeDocument/2006/customXml" ds:itemID="{200DA3DD-E4BC-482A-9077-DD8E33EC245F}">
  <ds:schemaRefs>
    <ds:schemaRef ds:uri="http://schemas.openxmlformats.org/package/2006/metadata/core-properties"/>
    <ds:schemaRef ds:uri="http://purl.org/dc/dcmitype/"/>
    <ds:schemaRef ds:uri="http://purl.org/dc/terms/"/>
    <ds:schemaRef ds:uri="68da1d45-861e-4fe5-83a3-22ea4bf0fe57"/>
    <ds:schemaRef ds:uri="f5d787ac-d775-4fd8-bc27-72c4cb205130"/>
    <ds:schemaRef ds:uri="http://schemas.microsoft.com/office/2006/documentManagement/types"/>
    <ds:schemaRef ds:uri="http://schemas.microsoft.com/sharepoint/v3"/>
    <ds:schemaRef ds:uri="http://purl.org/dc/elements/1.1/"/>
    <ds:schemaRef ds:uri="http://schemas.microsoft.com/office/infopath/2007/PartnerControl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1740</TotalTime>
  <Words>7409</Words>
  <Application>Microsoft Office PowerPoint</Application>
  <PresentationFormat>Widescreen</PresentationFormat>
  <Paragraphs>607</Paragraphs>
  <Slides>43</Slides>
  <Notes>34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43</vt:i4>
      </vt:variant>
    </vt:vector>
  </HeadingPairs>
  <TitlesOfParts>
    <vt:vector size="54" baseType="lpstr">
      <vt:lpstr>72</vt:lpstr>
      <vt:lpstr>Arial</vt:lpstr>
      <vt:lpstr>Arial,Sans-Serif</vt:lpstr>
      <vt:lpstr>Calibri</vt:lpstr>
      <vt:lpstr>Calibri Light</vt:lpstr>
      <vt:lpstr>Courier New</vt:lpstr>
      <vt:lpstr>open sans</vt:lpstr>
      <vt:lpstr>open sans</vt:lpstr>
      <vt:lpstr>Wingdings</vt:lpstr>
      <vt:lpstr>Wingdings,Sans-Serif</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USCCB MRS</dc:creator>
  <cp:lastModifiedBy>Sarah Evans</cp:lastModifiedBy>
  <cp:revision>71</cp:revision>
  <dcterms:created xsi:type="dcterms:W3CDTF">2023-03-09T21:30:39Z</dcterms:created>
  <dcterms:modified xsi:type="dcterms:W3CDTF">2025-01-10T19:12:49Z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1.8.0.4807</vt:lpwstr>
  </property>
  <property fmtid="{D5CDD505-2E9C-101B-9397-08002B2CF9AE}" pid="3" name="ContentTypeId">
    <vt:lpwstr>0x010100869A6F06FB2106478545167F015977C2</vt:lpwstr>
  </property>
  <property fmtid="{D5CDD505-2E9C-101B-9397-08002B2CF9AE}" pid="4" name="MediaServiceImageTags">
    <vt:lpwstr/>
  </property>
</Properties>
</file>