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23"/>
  </p:notesMasterIdLst>
  <p:sldIdLst>
    <p:sldId id="274" r:id="rId6"/>
    <p:sldId id="257" r:id="rId7"/>
    <p:sldId id="258" r:id="rId8"/>
    <p:sldId id="420" r:id="rId9"/>
    <p:sldId id="489" r:id="rId10"/>
    <p:sldId id="461" r:id="rId11"/>
    <p:sldId id="460" r:id="rId12"/>
    <p:sldId id="447" r:id="rId13"/>
    <p:sldId id="462" r:id="rId14"/>
    <p:sldId id="465" r:id="rId15"/>
    <p:sldId id="488" r:id="rId16"/>
    <p:sldId id="464" r:id="rId17"/>
    <p:sldId id="455" r:id="rId18"/>
    <p:sldId id="466" r:id="rId19"/>
    <p:sldId id="487" r:id="rId20"/>
    <p:sldId id="358" r:id="rId21"/>
    <p:sldId id="315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724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0FA66B-314A-8286-55CD-39DDEAE97DD7}" name="Ciara Bennese" initials="CB" userId="S::cbennese@usccb.org::7d25cd76-2220-42a1-bbfe-a211cd769d7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5A"/>
    <a:srgbClr val="00A2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2AE914-2018-263F-E0A0-8B4C79FF897B}" v="51" dt="2024-12-10T15:03:47.9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1344"/>
        <p:guide pos="72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a Marsh" userId="cd23f5d5-c664-44f4-a4e6-fff1b4135a7e" providerId="ADAL" clId="{661189CA-6B34-4ACF-9977-15A6FA5A21CA}"/>
    <pc:docChg chg="undo custSel addSld delSld modSld sldOrd">
      <pc:chgData name="Kristina Marsh" userId="cd23f5d5-c664-44f4-a4e6-fff1b4135a7e" providerId="ADAL" clId="{661189CA-6B34-4ACF-9977-15A6FA5A21CA}" dt="2023-06-01T12:54:10.598" v="281" actId="1076"/>
      <pc:docMkLst>
        <pc:docMk/>
      </pc:docMkLst>
      <pc:sldChg chg="modSp mod">
        <pc:chgData name="Kristina Marsh" userId="cd23f5d5-c664-44f4-a4e6-fff1b4135a7e" providerId="ADAL" clId="{661189CA-6B34-4ACF-9977-15A6FA5A21CA}" dt="2023-06-01T12:39:06.684" v="76" actId="207"/>
        <pc:sldMkLst>
          <pc:docMk/>
          <pc:sldMk cId="195410432" sldId="257"/>
        </pc:sldMkLst>
      </pc:sldChg>
      <pc:sldChg chg="modSp mod">
        <pc:chgData name="Kristina Marsh" userId="cd23f5d5-c664-44f4-a4e6-fff1b4135a7e" providerId="ADAL" clId="{661189CA-6B34-4ACF-9977-15A6FA5A21CA}" dt="2023-06-01T12:39:35.486" v="87" actId="207"/>
        <pc:sldMkLst>
          <pc:docMk/>
          <pc:sldMk cId="3754098750" sldId="258"/>
        </pc:sldMkLst>
      </pc:sldChg>
      <pc:sldChg chg="modSp mod">
        <pc:chgData name="Kristina Marsh" userId="cd23f5d5-c664-44f4-a4e6-fff1b4135a7e" providerId="ADAL" clId="{661189CA-6B34-4ACF-9977-15A6FA5A21CA}" dt="2023-06-01T12:37:59.484" v="71" actId="20577"/>
        <pc:sldMkLst>
          <pc:docMk/>
          <pc:sldMk cId="1490946676" sldId="259"/>
        </pc:sldMkLst>
      </pc:sldChg>
      <pc:sldChg chg="modSp mod">
        <pc:chgData name="Kristina Marsh" userId="cd23f5d5-c664-44f4-a4e6-fff1b4135a7e" providerId="ADAL" clId="{661189CA-6B34-4ACF-9977-15A6FA5A21CA}" dt="2023-06-01T12:36:36.813" v="36" actId="20577"/>
        <pc:sldMkLst>
          <pc:docMk/>
          <pc:sldMk cId="3658158777" sldId="274"/>
        </pc:sldMkLst>
      </pc:sldChg>
      <pc:sldChg chg="del">
        <pc:chgData name="Kristina Marsh" userId="cd23f5d5-c664-44f4-a4e6-fff1b4135a7e" providerId="ADAL" clId="{661189CA-6B34-4ACF-9977-15A6FA5A21CA}" dt="2023-06-01T12:39:50.020" v="88" actId="47"/>
        <pc:sldMkLst>
          <pc:docMk/>
          <pc:sldMk cId="1391251449" sldId="318"/>
        </pc:sldMkLst>
      </pc:sldChg>
      <pc:sldChg chg="addSp delSp modSp mod">
        <pc:chgData name="Kristina Marsh" userId="cd23f5d5-c664-44f4-a4e6-fff1b4135a7e" providerId="ADAL" clId="{661189CA-6B34-4ACF-9977-15A6FA5A21CA}" dt="2023-06-01T12:48:04.725" v="156" actId="1076"/>
        <pc:sldMkLst>
          <pc:docMk/>
          <pc:sldMk cId="2057914157" sldId="336"/>
        </pc:sldMkLst>
      </pc:sldChg>
      <pc:sldChg chg="addSp delSp modSp mod">
        <pc:chgData name="Kristina Marsh" userId="cd23f5d5-c664-44f4-a4e6-fff1b4135a7e" providerId="ADAL" clId="{661189CA-6B34-4ACF-9977-15A6FA5A21CA}" dt="2023-06-01T12:46:33.176" v="143" actId="122"/>
        <pc:sldMkLst>
          <pc:docMk/>
          <pc:sldMk cId="90822630" sldId="351"/>
        </pc:sldMkLst>
      </pc:sldChg>
      <pc:sldChg chg="modSp mod">
        <pc:chgData name="Kristina Marsh" userId="cd23f5d5-c664-44f4-a4e6-fff1b4135a7e" providerId="ADAL" clId="{661189CA-6B34-4ACF-9977-15A6FA5A21CA}" dt="2023-06-01T12:40:18.307" v="91" actId="6549"/>
        <pc:sldMkLst>
          <pc:docMk/>
          <pc:sldMk cId="276004805" sldId="358"/>
        </pc:sldMkLst>
      </pc:sldChg>
      <pc:sldChg chg="addSp delSp modSp mod">
        <pc:chgData name="Kristina Marsh" userId="cd23f5d5-c664-44f4-a4e6-fff1b4135a7e" providerId="ADAL" clId="{661189CA-6B34-4ACF-9977-15A6FA5A21CA}" dt="2023-06-01T12:54:10.598" v="281" actId="1076"/>
        <pc:sldMkLst>
          <pc:docMk/>
          <pc:sldMk cId="3605854780" sldId="360"/>
        </pc:sldMkLst>
      </pc:sldChg>
      <pc:sldChg chg="addSp delSp modSp mod">
        <pc:chgData name="Kristina Marsh" userId="cd23f5d5-c664-44f4-a4e6-fff1b4135a7e" providerId="ADAL" clId="{661189CA-6B34-4ACF-9977-15A6FA5A21CA}" dt="2023-06-01T12:45:32.392" v="138" actId="1076"/>
        <pc:sldMkLst>
          <pc:docMk/>
          <pc:sldMk cId="2402378375" sldId="361"/>
        </pc:sldMkLst>
      </pc:sldChg>
      <pc:sldChg chg="addSp delSp modSp mod delAnim">
        <pc:chgData name="Kristina Marsh" userId="cd23f5d5-c664-44f4-a4e6-fff1b4135a7e" providerId="ADAL" clId="{661189CA-6B34-4ACF-9977-15A6FA5A21CA}" dt="2023-06-01T12:54:07.581" v="280" actId="1076"/>
        <pc:sldMkLst>
          <pc:docMk/>
          <pc:sldMk cId="1902892149" sldId="412"/>
        </pc:sldMkLst>
      </pc:sldChg>
      <pc:sldChg chg="delSp add del mod">
        <pc:chgData name="Kristina Marsh" userId="cd23f5d5-c664-44f4-a4e6-fff1b4135a7e" providerId="ADAL" clId="{661189CA-6B34-4ACF-9977-15A6FA5A21CA}" dt="2023-06-01T12:49:54.410" v="167" actId="2696"/>
        <pc:sldMkLst>
          <pc:docMk/>
          <pc:sldMk cId="917026848" sldId="413"/>
        </pc:sldMkLst>
      </pc:sldChg>
      <pc:sldChg chg="delSp modSp add del mod delAnim modNotesTx">
        <pc:chgData name="Kristina Marsh" userId="cd23f5d5-c664-44f4-a4e6-fff1b4135a7e" providerId="ADAL" clId="{661189CA-6B34-4ACF-9977-15A6FA5A21CA}" dt="2023-06-01T12:44:09.391" v="128" actId="2696"/>
        <pc:sldMkLst>
          <pc:docMk/>
          <pc:sldMk cId="3018675738" sldId="413"/>
        </pc:sldMkLst>
      </pc:sldChg>
      <pc:sldChg chg="addSp delSp modSp add mod ord">
        <pc:chgData name="Kristina Marsh" userId="cd23f5d5-c664-44f4-a4e6-fff1b4135a7e" providerId="ADAL" clId="{661189CA-6B34-4ACF-9977-15A6FA5A21CA}" dt="2023-06-01T12:53:44.468" v="273" actId="1076"/>
        <pc:sldMkLst>
          <pc:docMk/>
          <pc:sldMk cId="174020120" sldId="414"/>
        </pc:sldMkLst>
      </pc:sldChg>
      <pc:sldChg chg="modSp add mod">
        <pc:chgData name="Kristina Marsh" userId="cd23f5d5-c664-44f4-a4e6-fff1b4135a7e" providerId="ADAL" clId="{661189CA-6B34-4ACF-9977-15A6FA5A21CA}" dt="2023-06-01T12:53:39.777" v="272" actId="14100"/>
        <pc:sldMkLst>
          <pc:docMk/>
          <pc:sldMk cId="291832293" sldId="415"/>
        </pc:sldMkLst>
      </pc:sldChg>
      <pc:sldChg chg="del">
        <pc:chgData name="Kristina Marsh" userId="cd23f5d5-c664-44f4-a4e6-fff1b4135a7e" providerId="ADAL" clId="{661189CA-6B34-4ACF-9977-15A6FA5A21CA}" dt="2023-06-01T12:50:36.950" v="168"/>
        <pc:sldMkLst>
          <pc:docMk/>
          <pc:sldMk cId="3018675738" sldId="416"/>
        </pc:sldMkLst>
      </pc:sldChg>
      <pc:sldChg chg="modSp mod">
        <pc:chgData name="Kristina Marsh" userId="cd23f5d5-c664-44f4-a4e6-fff1b4135a7e" providerId="ADAL" clId="{661189CA-6B34-4ACF-9977-15A6FA5A21CA}" dt="2023-06-01T12:51:42.512" v="257" actId="1076"/>
        <pc:sldMkLst>
          <pc:docMk/>
          <pc:sldMk cId="1160858824" sldId="445"/>
        </pc:sldMkLst>
      </pc:sldChg>
      <pc:sldChg chg="delSp modSp add mod">
        <pc:chgData name="Kristina Marsh" userId="cd23f5d5-c664-44f4-a4e6-fff1b4135a7e" providerId="ADAL" clId="{661189CA-6B34-4ACF-9977-15A6FA5A21CA}" dt="2023-06-01T12:53:09.877" v="267" actId="14100"/>
        <pc:sldMkLst>
          <pc:docMk/>
          <pc:sldMk cId="2531963297" sldId="446"/>
        </pc:sldMkLst>
      </pc:sldChg>
    </pc:docChg>
  </pc:docChgLst>
  <pc:docChgLst>
    <pc:chgData name="Ciara Bennese" userId="S::cbennese@usccb.org::7d25cd76-2220-42a1-bbfe-a211cd769d78" providerId="AD" clId="Web-{0C109655-5D9C-5B6D-0611-92A7D245A9DC}"/>
    <pc:docChg chg="delSld modSld">
      <pc:chgData name="Ciara Bennese" userId="S::cbennese@usccb.org::7d25cd76-2220-42a1-bbfe-a211cd769d78" providerId="AD" clId="Web-{0C109655-5D9C-5B6D-0611-92A7D245A9DC}" dt="2023-03-02T14:59:47.027" v="55"/>
      <pc:docMkLst>
        <pc:docMk/>
      </pc:docMkLst>
      <pc:sldChg chg="delSp">
        <pc:chgData name="Ciara Bennese" userId="S::cbennese@usccb.org::7d25cd76-2220-42a1-bbfe-a211cd769d78" providerId="AD" clId="Web-{0C109655-5D9C-5B6D-0611-92A7D245A9DC}" dt="2023-03-02T14:59:11.182" v="44"/>
        <pc:sldMkLst>
          <pc:docMk/>
          <pc:sldMk cId="1391251449" sldId="318"/>
        </pc:sldMkLst>
      </pc:sldChg>
      <pc:sldChg chg="delSp modSp">
        <pc:chgData name="Ciara Bennese" userId="S::cbennese@usccb.org::7d25cd76-2220-42a1-bbfe-a211cd769d78" providerId="AD" clId="Web-{0C109655-5D9C-5B6D-0611-92A7D245A9DC}" dt="2023-03-02T14:59:17.104" v="46" actId="20577"/>
        <pc:sldMkLst>
          <pc:docMk/>
          <pc:sldMk cId="90822630" sldId="351"/>
        </pc:sldMkLst>
      </pc:sldChg>
      <pc:sldChg chg="addSp modSp del">
        <pc:chgData name="Ciara Bennese" userId="S::cbennese@usccb.org::7d25cd76-2220-42a1-bbfe-a211cd769d78" providerId="AD" clId="Web-{0C109655-5D9C-5B6D-0611-92A7D245A9DC}" dt="2023-03-02T14:59:47.027" v="55"/>
        <pc:sldMkLst>
          <pc:docMk/>
          <pc:sldMk cId="3265768343" sldId="359"/>
        </pc:sldMkLst>
      </pc:sldChg>
      <pc:sldChg chg="delSp modSp">
        <pc:chgData name="Ciara Bennese" userId="S::cbennese@usccb.org::7d25cd76-2220-42a1-bbfe-a211cd769d78" providerId="AD" clId="Web-{0C109655-5D9C-5B6D-0611-92A7D245A9DC}" dt="2023-03-02T14:59:39.480" v="53" actId="20577"/>
        <pc:sldMkLst>
          <pc:docMk/>
          <pc:sldMk cId="3605854780" sldId="360"/>
        </pc:sldMkLst>
      </pc:sldChg>
      <pc:sldChg chg="delSp modSp delCm">
        <pc:chgData name="Ciara Bennese" userId="S::cbennese@usccb.org::7d25cd76-2220-42a1-bbfe-a211cd769d78" providerId="AD" clId="Web-{0C109655-5D9C-5B6D-0611-92A7D245A9DC}" dt="2023-03-02T14:59:30.573" v="49"/>
        <pc:sldMkLst>
          <pc:docMk/>
          <pc:sldMk cId="2402378375" sldId="361"/>
        </pc:sldMkLst>
      </pc:sldChg>
      <pc:sldChg chg="del">
        <pc:chgData name="Ciara Bennese" userId="S::cbennese@usccb.org::7d25cd76-2220-42a1-bbfe-a211cd769d78" providerId="AD" clId="Web-{0C109655-5D9C-5B6D-0611-92A7D245A9DC}" dt="2023-03-02T14:59:45.230" v="54"/>
        <pc:sldMkLst>
          <pc:docMk/>
          <pc:sldMk cId="515216264" sldId="362"/>
        </pc:sldMkLst>
      </pc:sldChg>
    </pc:docChg>
  </pc:docChgLst>
  <pc:docChgLst>
    <pc:chgData name="Elena Tothazan" userId="S::etothazan@usccb.org::8430f142-1257-4113-a085-dbb12fe62965" providerId="AD" clId="Web-{3E9D72D2-3F17-69AA-F687-132D6DD8627C}"/>
    <pc:docChg chg="addSld delSld modSld sldOrd">
      <pc:chgData name="Elena Tothazan" userId="S::etothazan@usccb.org::8430f142-1257-4113-a085-dbb12fe62965" providerId="AD" clId="Web-{3E9D72D2-3F17-69AA-F687-132D6DD8627C}" dt="2024-10-03T20:10:07.528" v="1663" actId="20577"/>
      <pc:docMkLst>
        <pc:docMk/>
      </pc:docMkLst>
      <pc:sldChg chg="modSp">
        <pc:chgData name="Elena Tothazan" userId="S::etothazan@usccb.org::8430f142-1257-4113-a085-dbb12fe62965" providerId="AD" clId="Web-{3E9D72D2-3F17-69AA-F687-132D6DD8627C}" dt="2024-10-03T17:44:46.435" v="159" actId="20577"/>
        <pc:sldMkLst>
          <pc:docMk/>
          <pc:sldMk cId="195410432" sldId="257"/>
        </pc:sldMkLst>
        <pc:spChg chg="mod">
          <ac:chgData name="Elena Tothazan" userId="S::etothazan@usccb.org::8430f142-1257-4113-a085-dbb12fe62965" providerId="AD" clId="Web-{3E9D72D2-3F17-69AA-F687-132D6DD8627C}" dt="2024-10-03T17:44:46.435" v="159" actId="20577"/>
          <ac:spMkLst>
            <pc:docMk/>
            <pc:sldMk cId="195410432" sldId="257"/>
            <ac:spMk id="2" creationId="{0BBBF850-B45D-4BF9-8E8F-567310FF76EB}"/>
          </ac:spMkLst>
        </pc:spChg>
        <pc:spChg chg="mod">
          <ac:chgData name="Elena Tothazan" userId="S::etothazan@usccb.org::8430f142-1257-4113-a085-dbb12fe62965" providerId="AD" clId="Web-{3E9D72D2-3F17-69AA-F687-132D6DD8627C}" dt="2024-10-03T17:44:19.482" v="143" actId="20577"/>
          <ac:spMkLst>
            <pc:docMk/>
            <pc:sldMk cId="195410432" sldId="257"/>
            <ac:spMk id="6" creationId="{C4009A11-0AE5-4F95-8FD4-FB062D352D39}"/>
          </ac:spMkLst>
        </pc:spChg>
        <pc:spChg chg="mod">
          <ac:chgData name="Elena Tothazan" userId="S::etothazan@usccb.org::8430f142-1257-4113-a085-dbb12fe62965" providerId="AD" clId="Web-{3E9D72D2-3F17-69AA-F687-132D6DD8627C}" dt="2024-10-03T17:44:34.873" v="153" actId="20577"/>
          <ac:spMkLst>
            <pc:docMk/>
            <pc:sldMk cId="195410432" sldId="257"/>
            <ac:spMk id="10" creationId="{8E89C334-A07B-B1F5-B1B7-8C4CE6240CC5}"/>
          </ac:spMkLst>
        </pc:spChg>
      </pc:sldChg>
      <pc:sldChg chg="addAnim">
        <pc:chgData name="Elena Tothazan" userId="S::etothazan@usccb.org::8430f142-1257-4113-a085-dbb12fe62965" providerId="AD" clId="Web-{3E9D72D2-3F17-69AA-F687-132D6DD8627C}" dt="2024-10-03T18:44:07.361" v="587"/>
        <pc:sldMkLst>
          <pc:docMk/>
          <pc:sldMk cId="3754098750" sldId="258"/>
        </pc:sldMkLst>
      </pc:sldChg>
      <pc:sldChg chg="addSp delSp modSp">
        <pc:chgData name="Elena Tothazan" userId="S::etothazan@usccb.org::8430f142-1257-4113-a085-dbb12fe62965" providerId="AD" clId="Web-{3E9D72D2-3F17-69AA-F687-132D6DD8627C}" dt="2024-10-03T17:38:48.727" v="126" actId="1076"/>
        <pc:sldMkLst>
          <pc:docMk/>
          <pc:sldMk cId="3658158777" sldId="274"/>
        </pc:sldMkLst>
        <pc:spChg chg="mod">
          <ac:chgData name="Elena Tothazan" userId="S::etothazan@usccb.org::8430f142-1257-4113-a085-dbb12fe62965" providerId="AD" clId="Web-{3E9D72D2-3F17-69AA-F687-132D6DD8627C}" dt="2024-10-03T17:38:25.336" v="121" actId="20577"/>
          <ac:spMkLst>
            <pc:docMk/>
            <pc:sldMk cId="3658158777" sldId="274"/>
            <ac:spMk id="5" creationId="{699CF56F-B70F-47F9-24C6-AE45A852C1C7}"/>
          </ac:spMkLst>
        </pc:spChg>
        <pc:picChg chg="add mod">
          <ac:chgData name="Elena Tothazan" userId="S::etothazan@usccb.org::8430f142-1257-4113-a085-dbb12fe62965" providerId="AD" clId="Web-{3E9D72D2-3F17-69AA-F687-132D6DD8627C}" dt="2024-10-03T17:38:48.727" v="126" actId="1076"/>
          <ac:picMkLst>
            <pc:docMk/>
            <pc:sldMk cId="3658158777" sldId="274"/>
            <ac:picMk id="6" creationId="{49F442CA-4867-9DF6-144B-350162F82BC2}"/>
          </ac:picMkLst>
        </pc:picChg>
      </pc:sldChg>
      <pc:sldChg chg="delSp modSp">
        <pc:chgData name="Elena Tothazan" userId="S::etothazan@usccb.org::8430f142-1257-4113-a085-dbb12fe62965" providerId="AD" clId="Web-{3E9D72D2-3F17-69AA-F687-132D6DD8627C}" dt="2024-10-03T15:22:16.717" v="5" actId="1076"/>
        <pc:sldMkLst>
          <pc:docMk/>
          <pc:sldMk cId="2580465679" sldId="455"/>
        </pc:sldMkLst>
        <pc:spChg chg="mod">
          <ac:chgData name="Elena Tothazan" userId="S::etothazan@usccb.org::8430f142-1257-4113-a085-dbb12fe62965" providerId="AD" clId="Web-{3E9D72D2-3F17-69AA-F687-132D6DD8627C}" dt="2024-10-03T15:22:11.998" v="3" actId="1076"/>
          <ac:spMkLst>
            <pc:docMk/>
            <pc:sldMk cId="2580465679" sldId="455"/>
            <ac:spMk id="3" creationId="{39BA5874-F545-355E-CBD9-60E6BC5BE773}"/>
          </ac:spMkLst>
        </pc:spChg>
        <pc:spChg chg="mod">
          <ac:chgData name="Elena Tothazan" userId="S::etothazan@usccb.org::8430f142-1257-4113-a085-dbb12fe62965" providerId="AD" clId="Web-{3E9D72D2-3F17-69AA-F687-132D6DD8627C}" dt="2024-10-03T15:22:16.717" v="5" actId="1076"/>
          <ac:spMkLst>
            <pc:docMk/>
            <pc:sldMk cId="2580465679" sldId="455"/>
            <ac:spMk id="4" creationId="{219F1B30-A116-2C43-5D73-B141F2A3A270}"/>
          </ac:spMkLst>
        </pc:spChg>
        <pc:spChg chg="mod">
          <ac:chgData name="Elena Tothazan" userId="S::etothazan@usccb.org::8430f142-1257-4113-a085-dbb12fe62965" providerId="AD" clId="Web-{3E9D72D2-3F17-69AA-F687-132D6DD8627C}" dt="2024-10-03T15:22:14.014" v="4" actId="1076"/>
          <ac:spMkLst>
            <pc:docMk/>
            <pc:sldMk cId="2580465679" sldId="455"/>
            <ac:spMk id="7" creationId="{BE21CD7D-B0F2-B8EC-3690-C7C83C84B059}"/>
          </ac:spMkLst>
        </pc:spChg>
      </pc:sldChg>
      <pc:sldChg chg="del">
        <pc:chgData name="Elena Tothazan" userId="S::etothazan@usccb.org::8430f142-1257-4113-a085-dbb12fe62965" providerId="AD" clId="Web-{3E9D72D2-3F17-69AA-F687-132D6DD8627C}" dt="2024-10-03T18:27:21.331" v="453"/>
        <pc:sldMkLst>
          <pc:docMk/>
          <pc:sldMk cId="858967843" sldId="456"/>
        </pc:sldMkLst>
      </pc:sldChg>
      <pc:sldChg chg="addSp delSp modSp">
        <pc:chgData name="Elena Tothazan" userId="S::etothazan@usccb.org::8430f142-1257-4113-a085-dbb12fe62965" providerId="AD" clId="Web-{3E9D72D2-3F17-69AA-F687-132D6DD8627C}" dt="2024-10-03T17:53:22.568" v="170"/>
        <pc:sldMkLst>
          <pc:docMk/>
          <pc:sldMk cId="3067172556" sldId="457"/>
        </pc:sldMkLst>
        <pc:spChg chg="mod">
          <ac:chgData name="Elena Tothazan" userId="S::etothazan@usccb.org::8430f142-1257-4113-a085-dbb12fe62965" providerId="AD" clId="Web-{3E9D72D2-3F17-69AA-F687-132D6DD8627C}" dt="2024-10-03T17:53:22.568" v="170"/>
          <ac:spMkLst>
            <pc:docMk/>
            <pc:sldMk cId="3067172556" sldId="457"/>
            <ac:spMk id="8" creationId="{339F37C3-1BBB-D154-2922-94828D760D43}"/>
          </ac:spMkLst>
        </pc:spChg>
        <pc:spChg chg="add">
          <ac:chgData name="Elena Tothazan" userId="S::etothazan@usccb.org::8430f142-1257-4113-a085-dbb12fe62965" providerId="AD" clId="Web-{3E9D72D2-3F17-69AA-F687-132D6DD8627C}" dt="2024-10-03T17:53:22.568" v="170"/>
          <ac:spMkLst>
            <pc:docMk/>
            <pc:sldMk cId="3067172556" sldId="457"/>
            <ac:spMk id="52" creationId="{A8DB9CD9-59B1-4D73-BC4C-98796A48EF9B}"/>
          </ac:spMkLst>
        </pc:spChg>
        <pc:spChg chg="add">
          <ac:chgData name="Elena Tothazan" userId="S::etothazan@usccb.org::8430f142-1257-4113-a085-dbb12fe62965" providerId="AD" clId="Web-{3E9D72D2-3F17-69AA-F687-132D6DD8627C}" dt="2024-10-03T17:53:22.568" v="170"/>
          <ac:spMkLst>
            <pc:docMk/>
            <pc:sldMk cId="3067172556" sldId="457"/>
            <ac:spMk id="54" creationId="{8874A6A9-41FF-4E33-AFA8-F9F81436A59E}"/>
          </ac:spMkLst>
        </pc:spChg>
        <pc:grpChg chg="add">
          <ac:chgData name="Elena Tothazan" userId="S::etothazan@usccb.org::8430f142-1257-4113-a085-dbb12fe62965" providerId="AD" clId="Web-{3E9D72D2-3F17-69AA-F687-132D6DD8627C}" dt="2024-10-03T17:53:22.568" v="170"/>
          <ac:grpSpMkLst>
            <pc:docMk/>
            <pc:sldMk cId="3067172556" sldId="457"/>
            <ac:grpSpMk id="56" creationId="{721D730E-1F97-4071-B143-B05E6D2599BC}"/>
          </ac:grpSpMkLst>
        </pc:grpChg>
      </pc:sldChg>
      <pc:sldChg chg="addSp delSp modSp ord addAnim delAnim">
        <pc:chgData name="Elena Tothazan" userId="S::etothazan@usccb.org::8430f142-1257-4113-a085-dbb12fe62965" providerId="AD" clId="Web-{3E9D72D2-3F17-69AA-F687-132D6DD8627C}" dt="2024-10-03T19:00:52.406" v="1565" actId="1076"/>
        <pc:sldMkLst>
          <pc:docMk/>
          <pc:sldMk cId="3458367519" sldId="461"/>
        </pc:sldMkLst>
        <pc:spChg chg="add del mod">
          <ac:chgData name="Elena Tothazan" userId="S::etothazan@usccb.org::8430f142-1257-4113-a085-dbb12fe62965" providerId="AD" clId="Web-{3E9D72D2-3F17-69AA-F687-132D6DD8627C}" dt="2024-10-03T18:27:01.315" v="451" actId="20577"/>
          <ac:spMkLst>
            <pc:docMk/>
            <pc:sldMk cId="3458367519" sldId="461"/>
            <ac:spMk id="3" creationId="{EA63FDF6-C541-464D-74AA-4192688E5A39}"/>
          </ac:spMkLst>
        </pc:spChg>
        <pc:spChg chg="mod">
          <ac:chgData name="Elena Tothazan" userId="S::etothazan@usccb.org::8430f142-1257-4113-a085-dbb12fe62965" providerId="AD" clId="Web-{3E9D72D2-3F17-69AA-F687-132D6DD8627C}" dt="2024-10-03T18:26:14.689" v="378" actId="1076"/>
          <ac:spMkLst>
            <pc:docMk/>
            <pc:sldMk cId="3458367519" sldId="461"/>
            <ac:spMk id="4" creationId="{62435DC7-65B5-FEDD-9312-F21586430E3C}"/>
          </ac:spMkLst>
        </pc:spChg>
        <pc:spChg chg="add mod">
          <ac:chgData name="Elena Tothazan" userId="S::etothazan@usccb.org::8430f142-1257-4113-a085-dbb12fe62965" providerId="AD" clId="Web-{3E9D72D2-3F17-69AA-F687-132D6DD8627C}" dt="2024-10-03T19:00:52.406" v="1565" actId="1076"/>
          <ac:spMkLst>
            <pc:docMk/>
            <pc:sldMk cId="3458367519" sldId="461"/>
            <ac:spMk id="5" creationId="{7BD1BC6A-0F9A-62E8-A61D-AF7FAFB9ECD0}"/>
          </ac:spMkLst>
        </pc:spChg>
      </pc:sldChg>
      <pc:sldChg chg="addSp modSp addAnim">
        <pc:chgData name="Elena Tothazan" userId="S::etothazan@usccb.org::8430f142-1257-4113-a085-dbb12fe62965" providerId="AD" clId="Web-{3E9D72D2-3F17-69AA-F687-132D6DD8627C}" dt="2024-10-03T20:07:03.665" v="1583" actId="20577"/>
        <pc:sldMkLst>
          <pc:docMk/>
          <pc:sldMk cId="3799352608" sldId="462"/>
        </pc:sldMkLst>
        <pc:spChg chg="mod">
          <ac:chgData name="Elena Tothazan" userId="S::etothazan@usccb.org::8430f142-1257-4113-a085-dbb12fe62965" providerId="AD" clId="Web-{3E9D72D2-3F17-69AA-F687-132D6DD8627C}" dt="2024-10-03T20:06:24.055" v="1566" actId="1076"/>
          <ac:spMkLst>
            <pc:docMk/>
            <pc:sldMk cId="3799352608" sldId="462"/>
            <ac:spMk id="14" creationId="{1AD300ED-ED7F-226B-2266-C439BFE1E3D8}"/>
          </ac:spMkLst>
        </pc:spChg>
      </pc:sldChg>
      <pc:sldChg chg="addSp delSp modSp add replId">
        <pc:chgData name="Elena Tothazan" userId="S::etothazan@usccb.org::8430f142-1257-4113-a085-dbb12fe62965" providerId="AD" clId="Web-{3E9D72D2-3F17-69AA-F687-132D6DD8627C}" dt="2024-10-03T15:52:22.185" v="117" actId="20577"/>
        <pc:sldMkLst>
          <pc:docMk/>
          <pc:sldMk cId="4237692636" sldId="466"/>
        </pc:sldMkLst>
        <pc:spChg chg="mod">
          <ac:chgData name="Elena Tothazan" userId="S::etothazan@usccb.org::8430f142-1257-4113-a085-dbb12fe62965" providerId="AD" clId="Web-{3E9D72D2-3F17-69AA-F687-132D6DD8627C}" dt="2024-10-03T15:22:23.623" v="9" actId="1076"/>
          <ac:spMkLst>
            <pc:docMk/>
            <pc:sldMk cId="4237692636" sldId="466"/>
            <ac:spMk id="2" creationId="{CBCD04A4-5253-2350-1C50-E6198073D43D}"/>
          </ac:spMkLst>
        </pc:spChg>
        <pc:spChg chg="add mod">
          <ac:chgData name="Elena Tothazan" userId="S::etothazan@usccb.org::8430f142-1257-4113-a085-dbb12fe62965" providerId="AD" clId="Web-{3E9D72D2-3F17-69AA-F687-132D6DD8627C}" dt="2024-10-03T15:52:22.185" v="117" actId="20577"/>
          <ac:spMkLst>
            <pc:docMk/>
            <pc:sldMk cId="4237692636" sldId="466"/>
            <ac:spMk id="5" creationId="{A9137FDE-C4EB-BA5B-DE69-39F5D49F285C}"/>
          </ac:spMkLst>
        </pc:spChg>
        <pc:spChg chg="mod">
          <ac:chgData name="Elena Tothazan" userId="S::etothazan@usccb.org::8430f142-1257-4113-a085-dbb12fe62965" providerId="AD" clId="Web-{3E9D72D2-3F17-69AA-F687-132D6DD8627C}" dt="2024-10-03T15:22:25.561" v="10" actId="1076"/>
          <ac:spMkLst>
            <pc:docMk/>
            <pc:sldMk cId="4237692636" sldId="466"/>
            <ac:spMk id="6" creationId="{04635774-DBA0-9389-2A7B-3042A8BAD29E}"/>
          </ac:spMkLst>
        </pc:spChg>
      </pc:sldChg>
      <pc:sldChg chg="add del replId">
        <pc:chgData name="Elena Tothazan" userId="S::etothazan@usccb.org::8430f142-1257-4113-a085-dbb12fe62965" providerId="AD" clId="Web-{3E9D72D2-3F17-69AA-F687-132D6DD8627C}" dt="2024-10-03T15:22:33.780" v="12"/>
        <pc:sldMkLst>
          <pc:docMk/>
          <pc:sldMk cId="3300437909" sldId="467"/>
        </pc:sldMkLst>
      </pc:sldChg>
      <pc:sldChg chg="modSp add">
        <pc:chgData name="Elena Tothazan" userId="S::etothazan@usccb.org::8430f142-1257-4113-a085-dbb12fe62965" providerId="AD" clId="Web-{3E9D72D2-3F17-69AA-F687-132D6DD8627C}" dt="2024-10-03T18:08:16.612" v="208" actId="1076"/>
        <pc:sldMkLst>
          <pc:docMk/>
          <pc:sldMk cId="3929790950" sldId="478"/>
        </pc:sldMkLst>
        <pc:spChg chg="mod">
          <ac:chgData name="Elena Tothazan" userId="S::etothazan@usccb.org::8430f142-1257-4113-a085-dbb12fe62965" providerId="AD" clId="Web-{3E9D72D2-3F17-69AA-F687-132D6DD8627C}" dt="2024-10-03T18:07:07.751" v="182" actId="20577"/>
          <ac:spMkLst>
            <pc:docMk/>
            <pc:sldMk cId="3929790950" sldId="478"/>
            <ac:spMk id="9" creationId="{1A74A54E-DA79-4E10-9EA5-A4839EF12BF1}"/>
          </ac:spMkLst>
        </pc:spChg>
        <pc:spChg chg="mod">
          <ac:chgData name="Elena Tothazan" userId="S::etothazan@usccb.org::8430f142-1257-4113-a085-dbb12fe62965" providerId="AD" clId="Web-{3E9D72D2-3F17-69AA-F687-132D6DD8627C}" dt="2024-10-03T18:08:16.612" v="208" actId="1076"/>
          <ac:spMkLst>
            <pc:docMk/>
            <pc:sldMk cId="3929790950" sldId="478"/>
            <ac:spMk id="12" creationId="{7369ED93-CCF0-3830-E31D-8B034984E0F5}"/>
          </ac:spMkLst>
        </pc:spChg>
      </pc:sldChg>
      <pc:sldChg chg="add del">
        <pc:chgData name="Elena Tothazan" userId="S::etothazan@usccb.org::8430f142-1257-4113-a085-dbb12fe62965" providerId="AD" clId="Web-{3E9D72D2-3F17-69AA-F687-132D6DD8627C}" dt="2024-10-03T18:08:23.893" v="209"/>
        <pc:sldMkLst>
          <pc:docMk/>
          <pc:sldMk cId="382393029" sldId="479"/>
        </pc:sldMkLst>
      </pc:sldChg>
      <pc:sldChg chg="modSp add replId">
        <pc:chgData name="Elena Tothazan" userId="S::etothazan@usccb.org::8430f142-1257-4113-a085-dbb12fe62965" providerId="AD" clId="Web-{3E9D72D2-3F17-69AA-F687-132D6DD8627C}" dt="2024-10-03T18:10:01.488" v="263" actId="20577"/>
        <pc:sldMkLst>
          <pc:docMk/>
          <pc:sldMk cId="2793715323" sldId="479"/>
        </pc:sldMkLst>
        <pc:spChg chg="mod">
          <ac:chgData name="Elena Tothazan" userId="S::etothazan@usccb.org::8430f142-1257-4113-a085-dbb12fe62965" providerId="AD" clId="Web-{3E9D72D2-3F17-69AA-F687-132D6DD8627C}" dt="2024-10-03T18:10:01.488" v="263" actId="20577"/>
          <ac:spMkLst>
            <pc:docMk/>
            <pc:sldMk cId="2793715323" sldId="479"/>
            <ac:spMk id="12" creationId="{7369ED93-CCF0-3830-E31D-8B034984E0F5}"/>
          </ac:spMkLst>
        </pc:spChg>
        <pc:spChg chg="mod">
          <ac:chgData name="Elena Tothazan" userId="S::etothazan@usccb.org::8430f142-1257-4113-a085-dbb12fe62965" providerId="AD" clId="Web-{3E9D72D2-3F17-69AA-F687-132D6DD8627C}" dt="2024-10-03T18:09:21.003" v="229" actId="1076"/>
          <ac:spMkLst>
            <pc:docMk/>
            <pc:sldMk cId="2793715323" sldId="479"/>
            <ac:spMk id="14" creationId="{9E7EF62B-0828-F70F-D1B3-9324CF8BD924}"/>
          </ac:spMkLst>
        </pc:spChg>
      </pc:sldChg>
      <pc:sldChg chg="add del">
        <pc:chgData name="Elena Tothazan" userId="S::etothazan@usccb.org::8430f142-1257-4113-a085-dbb12fe62965" providerId="AD" clId="Web-{3E9D72D2-3F17-69AA-F687-132D6DD8627C}" dt="2024-10-03T18:08:24.659" v="210"/>
        <pc:sldMkLst>
          <pc:docMk/>
          <pc:sldMk cId="2325143437" sldId="480"/>
        </pc:sldMkLst>
      </pc:sldChg>
      <pc:sldChg chg="modSp add replId">
        <pc:chgData name="Elena Tothazan" userId="S::etothazan@usccb.org::8430f142-1257-4113-a085-dbb12fe62965" providerId="AD" clId="Web-{3E9D72D2-3F17-69AA-F687-132D6DD8627C}" dt="2024-10-03T18:10:24.254" v="265" actId="20577"/>
        <pc:sldMkLst>
          <pc:docMk/>
          <pc:sldMk cId="3582869486" sldId="480"/>
        </pc:sldMkLst>
        <pc:spChg chg="mod">
          <ac:chgData name="Elena Tothazan" userId="S::etothazan@usccb.org::8430f142-1257-4113-a085-dbb12fe62965" providerId="AD" clId="Web-{3E9D72D2-3F17-69AA-F687-132D6DD8627C}" dt="2024-10-03T18:10:24.254" v="265" actId="20577"/>
          <ac:spMkLst>
            <pc:docMk/>
            <pc:sldMk cId="3582869486" sldId="480"/>
            <ac:spMk id="12" creationId="{7369ED93-CCF0-3830-E31D-8B034984E0F5}"/>
          </ac:spMkLst>
        </pc:spChg>
        <pc:spChg chg="mod">
          <ac:chgData name="Elena Tothazan" userId="S::etothazan@usccb.org::8430f142-1257-4113-a085-dbb12fe62965" providerId="AD" clId="Web-{3E9D72D2-3F17-69AA-F687-132D6DD8627C}" dt="2024-10-03T18:09:55.472" v="262" actId="1076"/>
          <ac:spMkLst>
            <pc:docMk/>
            <pc:sldMk cId="3582869486" sldId="480"/>
            <ac:spMk id="14" creationId="{9E7EF62B-0828-F70F-D1B3-9324CF8BD924}"/>
          </ac:spMkLst>
        </pc:spChg>
      </pc:sldChg>
      <pc:sldChg chg="add del">
        <pc:chgData name="Elena Tothazan" userId="S::etothazan@usccb.org::8430f142-1257-4113-a085-dbb12fe62965" providerId="AD" clId="Web-{3E9D72D2-3F17-69AA-F687-132D6DD8627C}" dt="2024-10-03T18:08:25.331" v="211"/>
        <pc:sldMkLst>
          <pc:docMk/>
          <pc:sldMk cId="1391292" sldId="481"/>
        </pc:sldMkLst>
      </pc:sldChg>
      <pc:sldChg chg="modSp add replId">
        <pc:chgData name="Elena Tothazan" userId="S::etothazan@usccb.org::8430f142-1257-4113-a085-dbb12fe62965" providerId="AD" clId="Web-{3E9D72D2-3F17-69AA-F687-132D6DD8627C}" dt="2024-10-03T18:10:53.348" v="292" actId="20577"/>
        <pc:sldMkLst>
          <pc:docMk/>
          <pc:sldMk cId="681103202" sldId="481"/>
        </pc:sldMkLst>
        <pc:spChg chg="mod">
          <ac:chgData name="Elena Tothazan" userId="S::etothazan@usccb.org::8430f142-1257-4113-a085-dbb12fe62965" providerId="AD" clId="Web-{3E9D72D2-3F17-69AA-F687-132D6DD8627C}" dt="2024-10-03T18:10:53.348" v="292" actId="20577"/>
          <ac:spMkLst>
            <pc:docMk/>
            <pc:sldMk cId="681103202" sldId="481"/>
            <ac:spMk id="12" creationId="{7369ED93-CCF0-3830-E31D-8B034984E0F5}"/>
          </ac:spMkLst>
        </pc:spChg>
      </pc:sldChg>
      <pc:sldChg chg="modSp add replId">
        <pc:chgData name="Elena Tothazan" userId="S::etothazan@usccb.org::8430f142-1257-4113-a085-dbb12fe62965" providerId="AD" clId="Web-{3E9D72D2-3F17-69AA-F687-132D6DD8627C}" dt="2024-10-03T18:11:30.364" v="319" actId="20577"/>
        <pc:sldMkLst>
          <pc:docMk/>
          <pc:sldMk cId="650489225" sldId="482"/>
        </pc:sldMkLst>
        <pc:spChg chg="mod">
          <ac:chgData name="Elena Tothazan" userId="S::etothazan@usccb.org::8430f142-1257-4113-a085-dbb12fe62965" providerId="AD" clId="Web-{3E9D72D2-3F17-69AA-F687-132D6DD8627C}" dt="2024-10-03T18:11:30.364" v="319" actId="20577"/>
          <ac:spMkLst>
            <pc:docMk/>
            <pc:sldMk cId="650489225" sldId="482"/>
            <ac:spMk id="12" creationId="{7369ED93-CCF0-3830-E31D-8B034984E0F5}"/>
          </ac:spMkLst>
        </pc:spChg>
        <pc:spChg chg="mod">
          <ac:chgData name="Elena Tothazan" userId="S::etothazan@usccb.org::8430f142-1257-4113-a085-dbb12fe62965" providerId="AD" clId="Web-{3E9D72D2-3F17-69AA-F687-132D6DD8627C}" dt="2024-10-03T18:11:05.739" v="294" actId="1076"/>
          <ac:spMkLst>
            <pc:docMk/>
            <pc:sldMk cId="650489225" sldId="482"/>
            <ac:spMk id="14" creationId="{9E7EF62B-0828-F70F-D1B3-9324CF8BD924}"/>
          </ac:spMkLst>
        </pc:spChg>
      </pc:sldChg>
      <pc:sldChg chg="add del">
        <pc:chgData name="Elena Tothazan" userId="S::etothazan@usccb.org::8430f142-1257-4113-a085-dbb12fe62965" providerId="AD" clId="Web-{3E9D72D2-3F17-69AA-F687-132D6DD8627C}" dt="2024-10-03T18:08:26.034" v="212"/>
        <pc:sldMkLst>
          <pc:docMk/>
          <pc:sldMk cId="1235115190" sldId="482"/>
        </pc:sldMkLst>
      </pc:sldChg>
      <pc:sldChg chg="add del">
        <pc:chgData name="Elena Tothazan" userId="S::etothazan@usccb.org::8430f142-1257-4113-a085-dbb12fe62965" providerId="AD" clId="Web-{3E9D72D2-3F17-69AA-F687-132D6DD8627C}" dt="2024-10-03T18:08:26.659" v="213"/>
        <pc:sldMkLst>
          <pc:docMk/>
          <pc:sldMk cId="2869137310" sldId="483"/>
        </pc:sldMkLst>
      </pc:sldChg>
      <pc:sldChg chg="modSp add replId">
        <pc:chgData name="Elena Tothazan" userId="S::etothazan@usccb.org::8430f142-1257-4113-a085-dbb12fe62965" providerId="AD" clId="Web-{3E9D72D2-3F17-69AA-F687-132D6DD8627C}" dt="2024-10-03T18:26:27.502" v="436" actId="1076"/>
        <pc:sldMkLst>
          <pc:docMk/>
          <pc:sldMk cId="3550155831" sldId="483"/>
        </pc:sldMkLst>
        <pc:spChg chg="mod">
          <ac:chgData name="Elena Tothazan" userId="S::etothazan@usccb.org::8430f142-1257-4113-a085-dbb12fe62965" providerId="AD" clId="Web-{3E9D72D2-3F17-69AA-F687-132D6DD8627C}" dt="2024-10-03T18:26:24.940" v="435" actId="20577"/>
          <ac:spMkLst>
            <pc:docMk/>
            <pc:sldMk cId="3550155831" sldId="483"/>
            <ac:spMk id="12" creationId="{7369ED93-CCF0-3830-E31D-8B034984E0F5}"/>
          </ac:spMkLst>
        </pc:spChg>
        <pc:spChg chg="mod">
          <ac:chgData name="Elena Tothazan" userId="S::etothazan@usccb.org::8430f142-1257-4113-a085-dbb12fe62965" providerId="AD" clId="Web-{3E9D72D2-3F17-69AA-F687-132D6DD8627C}" dt="2024-10-03T18:26:27.502" v="436" actId="1076"/>
          <ac:spMkLst>
            <pc:docMk/>
            <pc:sldMk cId="3550155831" sldId="483"/>
            <ac:spMk id="14" creationId="{9E7EF62B-0828-F70F-D1B3-9324CF8BD924}"/>
          </ac:spMkLst>
        </pc:spChg>
      </pc:sldChg>
      <pc:sldChg chg="modSp add replId">
        <pc:chgData name="Elena Tothazan" userId="S::etothazan@usccb.org::8430f142-1257-4113-a085-dbb12fe62965" providerId="AD" clId="Web-{3E9D72D2-3F17-69AA-F687-132D6DD8627C}" dt="2024-10-03T18:28:19.597" v="494" actId="1076"/>
        <pc:sldMkLst>
          <pc:docMk/>
          <pc:sldMk cId="3998771557" sldId="484"/>
        </pc:sldMkLst>
        <pc:spChg chg="mod">
          <ac:chgData name="Elena Tothazan" userId="S::etothazan@usccb.org::8430f142-1257-4113-a085-dbb12fe62965" providerId="AD" clId="Web-{3E9D72D2-3F17-69AA-F687-132D6DD8627C}" dt="2024-10-03T18:28:19.597" v="494" actId="1076"/>
          <ac:spMkLst>
            <pc:docMk/>
            <pc:sldMk cId="3998771557" sldId="484"/>
            <ac:spMk id="5" creationId="{B59D509A-4BBA-F3C4-22F6-9F3DB394A171}"/>
          </ac:spMkLst>
        </pc:spChg>
      </pc:sldChg>
      <pc:sldChg chg="add ord">
        <pc:chgData name="Elena Tothazan" userId="S::etothazan@usccb.org::8430f142-1257-4113-a085-dbb12fe62965" providerId="AD" clId="Web-{3E9D72D2-3F17-69AA-F687-132D6DD8627C}" dt="2024-10-03T18:43:44.642" v="584"/>
        <pc:sldMkLst>
          <pc:docMk/>
          <pc:sldMk cId="2685341119" sldId="485"/>
        </pc:sldMkLst>
      </pc:sldChg>
      <pc:sldChg chg="modSp add replId">
        <pc:chgData name="Elena Tothazan" userId="S::etothazan@usccb.org::8430f142-1257-4113-a085-dbb12fe62965" providerId="AD" clId="Web-{3E9D72D2-3F17-69AA-F687-132D6DD8627C}" dt="2024-10-03T20:08:37.401" v="1614" actId="1076"/>
        <pc:sldMkLst>
          <pc:docMk/>
          <pc:sldMk cId="1303154424" sldId="486"/>
        </pc:sldMkLst>
      </pc:sldChg>
      <pc:sldChg chg="modSp add replId">
        <pc:chgData name="Elena Tothazan" userId="S::etothazan@usccb.org::8430f142-1257-4113-a085-dbb12fe62965" providerId="AD" clId="Web-{3E9D72D2-3F17-69AA-F687-132D6DD8627C}" dt="2024-10-03T20:10:07.528" v="1663" actId="20577"/>
        <pc:sldMkLst>
          <pc:docMk/>
          <pc:sldMk cId="1534338591" sldId="487"/>
        </pc:sldMkLst>
        <pc:spChg chg="mod">
          <ac:chgData name="Elena Tothazan" userId="S::etothazan@usccb.org::8430f142-1257-4113-a085-dbb12fe62965" providerId="AD" clId="Web-{3E9D72D2-3F17-69AA-F687-132D6DD8627C}" dt="2024-10-03T20:10:07.528" v="1663" actId="20577"/>
          <ac:spMkLst>
            <pc:docMk/>
            <pc:sldMk cId="1534338591" sldId="487"/>
            <ac:spMk id="5" creationId="{B59D509A-4BBA-F3C4-22F6-9F3DB394A171}"/>
          </ac:spMkLst>
        </pc:spChg>
      </pc:sldChg>
    </pc:docChg>
  </pc:docChgLst>
  <pc:docChgLst>
    <pc:chgData name="Negena Haidary" userId="S::nhaidary@usccb.org::ccf5b9b1-430f-4fc6-9872-d803dbfcf9f4" providerId="AD" clId="Web-{37F4D35D-12DC-6E52-D3DE-0A19230CC15D}"/>
    <pc:docChg chg="modSld">
      <pc:chgData name="Negena Haidary" userId="S::nhaidary@usccb.org::ccf5b9b1-430f-4fc6-9872-d803dbfcf9f4" providerId="AD" clId="Web-{37F4D35D-12DC-6E52-D3DE-0A19230CC15D}" dt="2024-11-08T20:24:46.890" v="637" actId="14100"/>
      <pc:docMkLst>
        <pc:docMk/>
      </pc:docMkLst>
      <pc:sldChg chg="addSp delSp modSp">
        <pc:chgData name="Negena Haidary" userId="S::nhaidary@usccb.org::ccf5b9b1-430f-4fc6-9872-d803dbfcf9f4" providerId="AD" clId="Web-{37F4D35D-12DC-6E52-D3DE-0A19230CC15D}" dt="2024-11-08T20:24:46.890" v="637" actId="14100"/>
        <pc:sldMkLst>
          <pc:docMk/>
          <pc:sldMk cId="577951672" sldId="464"/>
        </pc:sldMkLst>
        <pc:spChg chg="add mod">
          <ac:chgData name="Negena Haidary" userId="S::nhaidary@usccb.org::ccf5b9b1-430f-4fc6-9872-d803dbfcf9f4" providerId="AD" clId="Web-{37F4D35D-12DC-6E52-D3DE-0A19230CC15D}" dt="2024-11-08T20:24:18.031" v="629" actId="1076"/>
          <ac:spMkLst>
            <pc:docMk/>
            <pc:sldMk cId="577951672" sldId="464"/>
            <ac:spMk id="3" creationId="{30F352BF-8940-1C6E-2BF3-FE3041EBDC4F}"/>
          </ac:spMkLst>
        </pc:spChg>
        <pc:spChg chg="add mod">
          <ac:chgData name="Negena Haidary" userId="S::nhaidary@usccb.org::ccf5b9b1-430f-4fc6-9872-d803dbfcf9f4" providerId="AD" clId="Web-{37F4D35D-12DC-6E52-D3DE-0A19230CC15D}" dt="2024-11-08T20:24:01.812" v="625"/>
          <ac:spMkLst>
            <pc:docMk/>
            <pc:sldMk cId="577951672" sldId="464"/>
            <ac:spMk id="4" creationId="{757DD981-45AD-E0C2-9268-E9377D2D390B}"/>
          </ac:spMkLst>
        </pc:spChg>
        <pc:spChg chg="add mod">
          <ac:chgData name="Negena Haidary" userId="S::nhaidary@usccb.org::ccf5b9b1-430f-4fc6-9872-d803dbfcf9f4" providerId="AD" clId="Web-{37F4D35D-12DC-6E52-D3DE-0A19230CC15D}" dt="2024-11-08T20:24:46.890" v="637" actId="14100"/>
          <ac:spMkLst>
            <pc:docMk/>
            <pc:sldMk cId="577951672" sldId="464"/>
            <ac:spMk id="5" creationId="{399E63F4-936D-13F2-284A-579FD1B29220}"/>
          </ac:spMkLst>
        </pc:spChg>
        <pc:spChg chg="add del mod">
          <ac:chgData name="Negena Haidary" userId="S::nhaidary@usccb.org::ccf5b9b1-430f-4fc6-9872-d803dbfcf9f4" providerId="AD" clId="Web-{37F4D35D-12DC-6E52-D3DE-0A19230CC15D}" dt="2024-11-08T20:21:17.404" v="472"/>
          <ac:spMkLst>
            <pc:docMk/>
            <pc:sldMk cId="577951672" sldId="464"/>
            <ac:spMk id="6" creationId="{10B857E5-CC45-74EC-0CF6-8BFE32B42851}"/>
          </ac:spMkLst>
        </pc:spChg>
        <pc:spChg chg="add mod">
          <ac:chgData name="Negena Haidary" userId="S::nhaidary@usccb.org::ccf5b9b1-430f-4fc6-9872-d803dbfcf9f4" providerId="AD" clId="Web-{37F4D35D-12DC-6E52-D3DE-0A19230CC15D}" dt="2024-11-08T20:24:39.171" v="635" actId="1076"/>
          <ac:spMkLst>
            <pc:docMk/>
            <pc:sldMk cId="577951672" sldId="464"/>
            <ac:spMk id="7" creationId="{8CE853DE-F4B8-E940-910C-C5FB82A0AE50}"/>
          </ac:spMkLst>
        </pc:spChg>
        <pc:spChg chg="add del mod">
          <ac:chgData name="Negena Haidary" userId="S::nhaidary@usccb.org::ccf5b9b1-430f-4fc6-9872-d803dbfcf9f4" providerId="AD" clId="Web-{37F4D35D-12DC-6E52-D3DE-0A19230CC15D}" dt="2024-11-08T20:21:01.342" v="423"/>
          <ac:spMkLst>
            <pc:docMk/>
            <pc:sldMk cId="577951672" sldId="464"/>
            <ac:spMk id="8" creationId="{B4966D37-1999-5EAF-8BAD-710EFD06C3E5}"/>
          </ac:spMkLst>
        </pc:spChg>
        <pc:spChg chg="add mod">
          <ac:chgData name="Negena Haidary" userId="S::nhaidary@usccb.org::ccf5b9b1-430f-4fc6-9872-d803dbfcf9f4" providerId="AD" clId="Web-{37F4D35D-12DC-6E52-D3DE-0A19230CC15D}" dt="2024-11-08T20:23:35.187" v="620"/>
          <ac:spMkLst>
            <pc:docMk/>
            <pc:sldMk cId="577951672" sldId="464"/>
            <ac:spMk id="11" creationId="{C626C086-8138-495D-DB59-62926FD57B83}"/>
          </ac:spMkLst>
        </pc:spChg>
      </pc:sldChg>
      <pc:sldChg chg="modSp">
        <pc:chgData name="Negena Haidary" userId="S::nhaidary@usccb.org::ccf5b9b1-430f-4fc6-9872-d803dbfcf9f4" providerId="AD" clId="Web-{37F4D35D-12DC-6E52-D3DE-0A19230CC15D}" dt="2024-11-08T18:00:49.577" v="97" actId="20577"/>
        <pc:sldMkLst>
          <pc:docMk/>
          <pc:sldMk cId="4237692636" sldId="466"/>
        </pc:sldMkLst>
        <pc:spChg chg="mod">
          <ac:chgData name="Negena Haidary" userId="S::nhaidary@usccb.org::ccf5b9b1-430f-4fc6-9872-d803dbfcf9f4" providerId="AD" clId="Web-{37F4D35D-12DC-6E52-D3DE-0A19230CC15D}" dt="2024-11-08T18:00:49.577" v="97" actId="20577"/>
          <ac:spMkLst>
            <pc:docMk/>
            <pc:sldMk cId="4237692636" sldId="466"/>
            <ac:spMk id="5" creationId="{A9137FDE-C4EB-BA5B-DE69-39F5D49F285C}"/>
          </ac:spMkLst>
        </pc:spChg>
      </pc:sldChg>
    </pc:docChg>
  </pc:docChgLst>
  <pc:docChgLst>
    <pc:chgData name="Sarah Evans" userId="S::sevans@usccb.org::84d96db9-4018-478e-89a3-dba85e013a2b" providerId="AD" clId="Web-{A1D41EC9-BB46-308B-9B3B-840F26402050}"/>
    <pc:docChg chg="modSld">
      <pc:chgData name="Sarah Evans" userId="S::sevans@usccb.org::84d96db9-4018-478e-89a3-dba85e013a2b" providerId="AD" clId="Web-{A1D41EC9-BB46-308B-9B3B-840F26402050}" dt="2024-11-22T18:10:56.379" v="9" actId="20577"/>
      <pc:docMkLst>
        <pc:docMk/>
      </pc:docMkLst>
      <pc:sldChg chg="modSp">
        <pc:chgData name="Sarah Evans" userId="S::sevans@usccb.org::84d96db9-4018-478e-89a3-dba85e013a2b" providerId="AD" clId="Web-{A1D41EC9-BB46-308B-9B3B-840F26402050}" dt="2024-11-22T18:10:56.379" v="9" actId="20577"/>
        <pc:sldMkLst>
          <pc:docMk/>
          <pc:sldMk cId="577951672" sldId="464"/>
        </pc:sldMkLst>
        <pc:spChg chg="mod">
          <ac:chgData name="Sarah Evans" userId="S::sevans@usccb.org::84d96db9-4018-478e-89a3-dba85e013a2b" providerId="AD" clId="Web-{A1D41EC9-BB46-308B-9B3B-840F26402050}" dt="2024-11-22T18:10:56.379" v="9" actId="20577"/>
          <ac:spMkLst>
            <pc:docMk/>
            <pc:sldMk cId="577951672" sldId="464"/>
            <ac:spMk id="3" creationId="{30F352BF-8940-1C6E-2BF3-FE3041EBDC4F}"/>
          </ac:spMkLst>
        </pc:spChg>
      </pc:sldChg>
      <pc:sldChg chg="modSp">
        <pc:chgData name="Sarah Evans" userId="S::sevans@usccb.org::84d96db9-4018-478e-89a3-dba85e013a2b" providerId="AD" clId="Web-{A1D41EC9-BB46-308B-9B3B-840F26402050}" dt="2024-11-22T18:08:17.647" v="7" actId="20577"/>
        <pc:sldMkLst>
          <pc:docMk/>
          <pc:sldMk cId="3550155831" sldId="483"/>
        </pc:sldMkLst>
        <pc:spChg chg="mod">
          <ac:chgData name="Sarah Evans" userId="S::sevans@usccb.org::84d96db9-4018-478e-89a3-dba85e013a2b" providerId="AD" clId="Web-{A1D41EC9-BB46-308B-9B3B-840F26402050}" dt="2024-11-22T18:08:17.647" v="7" actId="20577"/>
          <ac:spMkLst>
            <pc:docMk/>
            <pc:sldMk cId="3550155831" sldId="483"/>
            <ac:spMk id="12" creationId="{7369ED93-CCF0-3830-E31D-8B034984E0F5}"/>
          </ac:spMkLst>
        </pc:spChg>
      </pc:sldChg>
    </pc:docChg>
  </pc:docChgLst>
  <pc:docChgLst>
    <pc:chgData name="Elena Tothazan" userId="8430f142-1257-4113-a085-dbb12fe62965" providerId="ADAL" clId="{86564D4D-A3F1-430F-B65C-E899D463FF64}"/>
    <pc:docChg chg="custSel addSld delSld modSld sldOrd">
      <pc:chgData name="Elena Tothazan" userId="8430f142-1257-4113-a085-dbb12fe62965" providerId="ADAL" clId="{86564D4D-A3F1-430F-B65C-E899D463FF64}" dt="2024-12-05T16:55:32.183" v="203"/>
      <pc:docMkLst>
        <pc:docMk/>
      </pc:docMkLst>
      <pc:sldChg chg="addSp delSp modSp mod">
        <pc:chgData name="Elena Tothazan" userId="8430f142-1257-4113-a085-dbb12fe62965" providerId="ADAL" clId="{86564D4D-A3F1-430F-B65C-E899D463FF64}" dt="2024-12-03T19:53:58.688" v="196" actId="1076"/>
        <pc:sldMkLst>
          <pc:docMk/>
          <pc:sldMk cId="195410432" sldId="257"/>
        </pc:sldMkLst>
        <pc:spChg chg="mod">
          <ac:chgData name="Elena Tothazan" userId="8430f142-1257-4113-a085-dbb12fe62965" providerId="ADAL" clId="{86564D4D-A3F1-430F-B65C-E899D463FF64}" dt="2024-12-03T19:53:27.972" v="190" actId="1076"/>
          <ac:spMkLst>
            <pc:docMk/>
            <pc:sldMk cId="195410432" sldId="257"/>
            <ac:spMk id="4" creationId="{3B054456-1C04-492A-8F78-7F8905A05A69}"/>
          </ac:spMkLst>
        </pc:spChg>
        <pc:spChg chg="mod">
          <ac:chgData name="Elena Tothazan" userId="8430f142-1257-4113-a085-dbb12fe62965" providerId="ADAL" clId="{86564D4D-A3F1-430F-B65C-E899D463FF64}" dt="2024-12-03T19:53:24.460" v="189" actId="1076"/>
          <ac:spMkLst>
            <pc:docMk/>
            <pc:sldMk cId="195410432" sldId="257"/>
            <ac:spMk id="6" creationId="{C4009A11-0AE5-4F95-8FD4-FB062D352D39}"/>
          </ac:spMkLst>
        </pc:spChg>
        <pc:spChg chg="del">
          <ac:chgData name="Elena Tothazan" userId="8430f142-1257-4113-a085-dbb12fe62965" providerId="ADAL" clId="{86564D4D-A3F1-430F-B65C-E899D463FF64}" dt="2024-12-03T19:52:06.928" v="103" actId="478"/>
          <ac:spMkLst>
            <pc:docMk/>
            <pc:sldMk cId="195410432" sldId="257"/>
            <ac:spMk id="7" creationId="{AAA11FBC-3009-DBB5-4EE9-F5824A379FC6}"/>
          </ac:spMkLst>
        </pc:spChg>
        <pc:spChg chg="mod">
          <ac:chgData name="Elena Tothazan" userId="8430f142-1257-4113-a085-dbb12fe62965" providerId="ADAL" clId="{86564D4D-A3F1-430F-B65C-E899D463FF64}" dt="2024-12-03T19:53:31.155" v="191" actId="1076"/>
          <ac:spMkLst>
            <pc:docMk/>
            <pc:sldMk cId="195410432" sldId="257"/>
            <ac:spMk id="8" creationId="{1707809A-9F3A-0FBA-D99B-463E6B22EE58}"/>
          </ac:spMkLst>
        </pc:spChg>
        <pc:spChg chg="mod">
          <ac:chgData name="Elena Tothazan" userId="8430f142-1257-4113-a085-dbb12fe62965" providerId="ADAL" clId="{86564D4D-A3F1-430F-B65C-E899D463FF64}" dt="2024-12-03T19:53:33.099" v="192" actId="1076"/>
          <ac:spMkLst>
            <pc:docMk/>
            <pc:sldMk cId="195410432" sldId="257"/>
            <ac:spMk id="10" creationId="{8E89C334-A07B-B1F5-B1B7-8C4CE6240CC5}"/>
          </ac:spMkLst>
        </pc:spChg>
        <pc:spChg chg="mod">
          <ac:chgData name="Elena Tothazan" userId="8430f142-1257-4113-a085-dbb12fe62965" providerId="ADAL" clId="{86564D4D-A3F1-430F-B65C-E899D463FF64}" dt="2024-12-03T19:53:56.666" v="195" actId="1076"/>
          <ac:spMkLst>
            <pc:docMk/>
            <pc:sldMk cId="195410432" sldId="257"/>
            <ac:spMk id="11" creationId="{3235177A-BB1C-5AB3-EB01-6EC777F94507}"/>
          </ac:spMkLst>
        </pc:spChg>
        <pc:spChg chg="mod">
          <ac:chgData name="Elena Tothazan" userId="8430f142-1257-4113-a085-dbb12fe62965" providerId="ADAL" clId="{86564D4D-A3F1-430F-B65C-E899D463FF64}" dt="2024-12-03T19:53:54.850" v="194" actId="1076"/>
          <ac:spMkLst>
            <pc:docMk/>
            <pc:sldMk cId="195410432" sldId="257"/>
            <ac:spMk id="12" creationId="{6BDCD3A9-E0EE-6CBD-8FAC-85E047C3BAED}"/>
          </ac:spMkLst>
        </pc:spChg>
        <pc:spChg chg="mod">
          <ac:chgData name="Elena Tothazan" userId="8430f142-1257-4113-a085-dbb12fe62965" providerId="ADAL" clId="{86564D4D-A3F1-430F-B65C-E899D463FF64}" dt="2024-12-03T19:53:58.688" v="196" actId="1076"/>
          <ac:spMkLst>
            <pc:docMk/>
            <pc:sldMk cId="195410432" sldId="257"/>
            <ac:spMk id="13" creationId="{CC2DC98F-A01F-A369-CE62-6099B9EC438C}"/>
          </ac:spMkLst>
        </pc:spChg>
        <pc:spChg chg="mod">
          <ac:chgData name="Elena Tothazan" userId="8430f142-1257-4113-a085-dbb12fe62965" providerId="ADAL" clId="{86564D4D-A3F1-430F-B65C-E899D463FF64}" dt="2024-12-03T19:53:52.765" v="193" actId="1076"/>
          <ac:spMkLst>
            <pc:docMk/>
            <pc:sldMk cId="195410432" sldId="257"/>
            <ac:spMk id="14" creationId="{0DC019CE-550B-C389-68BC-0A0306AC5FD7}"/>
          </ac:spMkLst>
        </pc:spChg>
        <pc:spChg chg="add mod">
          <ac:chgData name="Elena Tothazan" userId="8430f142-1257-4113-a085-dbb12fe62965" providerId="ADAL" clId="{86564D4D-A3F1-430F-B65C-E899D463FF64}" dt="2024-12-03T19:53:11.256" v="187" actId="20577"/>
          <ac:spMkLst>
            <pc:docMk/>
            <pc:sldMk cId="195410432" sldId="257"/>
            <ac:spMk id="15" creationId="{4F5E6E68-0FCB-2A59-39AF-4A1358E3686F}"/>
          </ac:spMkLst>
        </pc:spChg>
      </pc:sldChg>
      <pc:sldChg chg="add ord">
        <pc:chgData name="Elena Tothazan" userId="8430f142-1257-4113-a085-dbb12fe62965" providerId="ADAL" clId="{86564D4D-A3F1-430F-B65C-E899D463FF64}" dt="2024-12-05T16:55:13.714" v="199"/>
        <pc:sldMkLst>
          <pc:docMk/>
          <pc:sldMk cId="4270850500" sldId="315"/>
        </pc:sldMkLst>
      </pc:sldChg>
      <pc:sldChg chg="add ord">
        <pc:chgData name="Elena Tothazan" userId="8430f142-1257-4113-a085-dbb12fe62965" providerId="ADAL" clId="{86564D4D-A3F1-430F-B65C-E899D463FF64}" dt="2024-12-05T16:55:32.183" v="203"/>
        <pc:sldMkLst>
          <pc:docMk/>
          <pc:sldMk cId="797998244" sldId="420"/>
        </pc:sldMkLst>
      </pc:sldChg>
      <pc:sldChg chg="modSp">
        <pc:chgData name="Elena Tothazan" userId="8430f142-1257-4113-a085-dbb12fe62965" providerId="ADAL" clId="{86564D4D-A3F1-430F-B65C-E899D463FF64}" dt="2024-11-14T16:58:01.340" v="36" actId="20577"/>
        <pc:sldMkLst>
          <pc:docMk/>
          <pc:sldMk cId="3408453627" sldId="447"/>
        </pc:sldMkLst>
        <pc:spChg chg="mod">
          <ac:chgData name="Elena Tothazan" userId="8430f142-1257-4113-a085-dbb12fe62965" providerId="ADAL" clId="{86564D4D-A3F1-430F-B65C-E899D463FF64}" dt="2024-11-14T16:58:01.340" v="36" actId="20577"/>
          <ac:spMkLst>
            <pc:docMk/>
            <pc:sldMk cId="3408453627" sldId="447"/>
            <ac:spMk id="14" creationId="{014EB83C-77B8-BD83-C244-E3C5F87974ED}"/>
          </ac:spMkLst>
        </pc:spChg>
      </pc:sldChg>
      <pc:sldChg chg="modSp mod">
        <pc:chgData name="Elena Tothazan" userId="8430f142-1257-4113-a085-dbb12fe62965" providerId="ADAL" clId="{86564D4D-A3F1-430F-B65C-E899D463FF64}" dt="2024-12-03T18:46:21.867" v="37" actId="20577"/>
        <pc:sldMkLst>
          <pc:docMk/>
          <pc:sldMk cId="4237692636" sldId="466"/>
        </pc:sldMkLst>
        <pc:spChg chg="mod">
          <ac:chgData name="Elena Tothazan" userId="8430f142-1257-4113-a085-dbb12fe62965" providerId="ADAL" clId="{86564D4D-A3F1-430F-B65C-E899D463FF64}" dt="2024-12-03T18:46:21.867" v="37" actId="20577"/>
          <ac:spMkLst>
            <pc:docMk/>
            <pc:sldMk cId="4237692636" sldId="466"/>
            <ac:spMk id="5" creationId="{A9137FDE-C4EB-BA5B-DE69-39F5D49F285C}"/>
          </ac:spMkLst>
        </pc:spChg>
      </pc:sldChg>
      <pc:sldChg chg="addSp delSp modSp del mod">
        <pc:chgData name="Elena Tothazan" userId="8430f142-1257-4113-a085-dbb12fe62965" providerId="ADAL" clId="{86564D4D-A3F1-430F-B65C-E899D463FF64}" dt="2024-12-03T18:48:02.703" v="45" actId="47"/>
        <pc:sldMkLst>
          <pc:docMk/>
          <pc:sldMk cId="2685341119" sldId="485"/>
        </pc:sldMkLst>
        <pc:spChg chg="mod">
          <ac:chgData name="Elena Tothazan" userId="8430f142-1257-4113-a085-dbb12fe62965" providerId="ADAL" clId="{86564D4D-A3F1-430F-B65C-E899D463FF64}" dt="2024-12-03T18:47:43.255" v="41" actId="1076"/>
          <ac:spMkLst>
            <pc:docMk/>
            <pc:sldMk cId="2685341119" sldId="485"/>
            <ac:spMk id="5" creationId="{579D56F1-BD7C-8355-F5E5-D2B38299F8CC}"/>
          </ac:spMkLst>
        </pc:spChg>
        <pc:picChg chg="del">
          <ac:chgData name="Elena Tothazan" userId="8430f142-1257-4113-a085-dbb12fe62965" providerId="ADAL" clId="{86564D4D-A3F1-430F-B65C-E899D463FF64}" dt="2024-12-03T18:47:48.424" v="42" actId="478"/>
          <ac:picMkLst>
            <pc:docMk/>
            <pc:sldMk cId="2685341119" sldId="485"/>
            <ac:picMk id="12" creationId="{CC8C8605-D605-F298-D116-0805B5CFA5A3}"/>
          </ac:picMkLst>
        </pc:picChg>
        <pc:picChg chg="del">
          <ac:chgData name="Elena Tothazan" userId="8430f142-1257-4113-a085-dbb12fe62965" providerId="ADAL" clId="{86564D4D-A3F1-430F-B65C-E899D463FF64}" dt="2024-12-03T18:47:31.989" v="38" actId="478"/>
          <ac:picMkLst>
            <pc:docMk/>
            <pc:sldMk cId="2685341119" sldId="485"/>
            <ac:picMk id="14" creationId="{E89C47BB-C566-FC77-0CCA-E9F99C834E06}"/>
          </ac:picMkLst>
        </pc:picChg>
        <pc:picChg chg="add mod">
          <ac:chgData name="Elena Tothazan" userId="8430f142-1257-4113-a085-dbb12fe62965" providerId="ADAL" clId="{86564D4D-A3F1-430F-B65C-E899D463FF64}" dt="2024-12-03T18:47:37.450" v="40" actId="1076"/>
          <ac:picMkLst>
            <pc:docMk/>
            <pc:sldMk cId="2685341119" sldId="485"/>
            <ac:picMk id="1026" creationId="{9188B02C-CC13-C47D-A4ED-F92595A34C20}"/>
          </ac:picMkLst>
        </pc:picChg>
        <pc:picChg chg="add mod">
          <ac:chgData name="Elena Tothazan" userId="8430f142-1257-4113-a085-dbb12fe62965" providerId="ADAL" clId="{86564D4D-A3F1-430F-B65C-E899D463FF64}" dt="2024-12-03T18:47:51.999" v="44" actId="1076"/>
          <ac:picMkLst>
            <pc:docMk/>
            <pc:sldMk cId="2685341119" sldId="485"/>
            <ac:picMk id="1028" creationId="{A5F4F311-5273-11E1-CC9D-83121CC6D1CB}"/>
          </ac:picMkLst>
        </pc:picChg>
      </pc:sldChg>
      <pc:sldChg chg="addSp delSp modSp add mod">
        <pc:chgData name="Elena Tothazan" userId="8430f142-1257-4113-a085-dbb12fe62965" providerId="ADAL" clId="{86564D4D-A3F1-430F-B65C-E899D463FF64}" dt="2024-12-03T18:59:09.543" v="87" actId="1076"/>
        <pc:sldMkLst>
          <pc:docMk/>
          <pc:sldMk cId="2685341119" sldId="489"/>
        </pc:sldMkLst>
        <pc:spChg chg="mod">
          <ac:chgData name="Elena Tothazan" userId="8430f142-1257-4113-a085-dbb12fe62965" providerId="ADAL" clId="{86564D4D-A3F1-430F-B65C-E899D463FF64}" dt="2024-12-03T18:58:34.113" v="70" actId="1076"/>
          <ac:spMkLst>
            <pc:docMk/>
            <pc:sldMk cId="2685341119" sldId="489"/>
            <ac:spMk id="5" creationId="{579D56F1-BD7C-8355-F5E5-D2B38299F8CC}"/>
          </ac:spMkLst>
        </pc:spChg>
        <pc:spChg chg="mod">
          <ac:chgData name="Elena Tothazan" userId="8430f142-1257-4113-a085-dbb12fe62965" providerId="ADAL" clId="{86564D4D-A3F1-430F-B65C-E899D463FF64}" dt="2024-12-03T18:59:04.166" v="85" actId="1076"/>
          <ac:spMkLst>
            <pc:docMk/>
            <pc:sldMk cId="2685341119" sldId="489"/>
            <ac:spMk id="8" creationId="{12EBC2B4-FFD1-F48D-8CA2-376A1AAF2698}"/>
          </ac:spMkLst>
        </pc:spChg>
        <pc:spChg chg="mod">
          <ac:chgData name="Elena Tothazan" userId="8430f142-1257-4113-a085-dbb12fe62965" providerId="ADAL" clId="{86564D4D-A3F1-430F-B65C-E899D463FF64}" dt="2024-12-03T18:59:01.404" v="84" actId="1076"/>
          <ac:spMkLst>
            <pc:docMk/>
            <pc:sldMk cId="2685341119" sldId="489"/>
            <ac:spMk id="11" creationId="{1B52F8B0-0A31-BB85-CFF9-AD2C37B4F509}"/>
          </ac:spMkLst>
        </pc:spChg>
        <pc:picChg chg="mod">
          <ac:chgData name="Elena Tothazan" userId="8430f142-1257-4113-a085-dbb12fe62965" providerId="ADAL" clId="{86564D4D-A3F1-430F-B65C-E899D463FF64}" dt="2024-12-03T18:58:31.439" v="69" actId="1076"/>
          <ac:picMkLst>
            <pc:docMk/>
            <pc:sldMk cId="2685341119" sldId="489"/>
            <ac:picMk id="6" creationId="{47125D0F-C6BA-3E8B-4C39-89232BF403C8}"/>
          </ac:picMkLst>
        </pc:picChg>
        <pc:picChg chg="add mod">
          <ac:chgData name="Elena Tothazan" userId="8430f142-1257-4113-a085-dbb12fe62965" providerId="ADAL" clId="{86564D4D-A3F1-430F-B65C-E899D463FF64}" dt="2024-12-03T18:58:57.773" v="83" actId="1076"/>
          <ac:picMkLst>
            <pc:docMk/>
            <pc:sldMk cId="2685341119" sldId="489"/>
            <ac:picMk id="7" creationId="{DE6BA736-D640-6C59-2C29-39020B196242}"/>
          </ac:picMkLst>
        </pc:picChg>
        <pc:picChg chg="del mod">
          <ac:chgData name="Elena Tothazan" userId="8430f142-1257-4113-a085-dbb12fe62965" providerId="ADAL" clId="{86564D4D-A3F1-430F-B65C-E899D463FF64}" dt="2024-12-03T18:58:22.365" v="67" actId="478"/>
          <ac:picMkLst>
            <pc:docMk/>
            <pc:sldMk cId="2685341119" sldId="489"/>
            <ac:picMk id="15" creationId="{93EDA32A-18DD-3E38-BA37-1DD26DE561D2}"/>
          </ac:picMkLst>
        </pc:picChg>
        <pc:picChg chg="mod">
          <ac:chgData name="Elena Tothazan" userId="8430f142-1257-4113-a085-dbb12fe62965" providerId="ADAL" clId="{86564D4D-A3F1-430F-B65C-E899D463FF64}" dt="2024-12-03T18:59:07.295" v="86" actId="1076"/>
          <ac:picMkLst>
            <pc:docMk/>
            <pc:sldMk cId="2685341119" sldId="489"/>
            <ac:picMk id="17" creationId="{9A364E3B-322B-31C3-6AB2-6F7BD46A5E34}"/>
          </ac:picMkLst>
        </pc:picChg>
        <pc:picChg chg="mod">
          <ac:chgData name="Elena Tothazan" userId="8430f142-1257-4113-a085-dbb12fe62965" providerId="ADAL" clId="{86564D4D-A3F1-430F-B65C-E899D463FF64}" dt="2024-12-03T18:59:09.543" v="87" actId="1076"/>
          <ac:picMkLst>
            <pc:docMk/>
            <pc:sldMk cId="2685341119" sldId="489"/>
            <ac:picMk id="19" creationId="{FA5D35DB-3972-A430-B892-AA3D1838A1D8}"/>
          </ac:picMkLst>
        </pc:picChg>
      </pc:sldChg>
    </pc:docChg>
  </pc:docChgLst>
  <pc:docChgLst>
    <pc:chgData name="Elena Tothazan" userId="S::etothazan@usccb.org::8430f142-1257-4113-a085-dbb12fe62965" providerId="AD" clId="Web-{59ABA715-FF6D-AEB8-7479-D224D671E8C8}"/>
    <pc:docChg chg="addSld delSld modSld sldOrd">
      <pc:chgData name="Elena Tothazan" userId="S::etothazan@usccb.org::8430f142-1257-4113-a085-dbb12fe62965" providerId="AD" clId="Web-{59ABA715-FF6D-AEB8-7479-D224D671E8C8}" dt="2024-01-10T22:30:54.348" v="975" actId="1076"/>
      <pc:docMkLst>
        <pc:docMk/>
      </pc:docMkLst>
      <pc:sldChg chg="ord">
        <pc:chgData name="Elena Tothazan" userId="S::etothazan@usccb.org::8430f142-1257-4113-a085-dbb12fe62965" providerId="AD" clId="Web-{59ABA715-FF6D-AEB8-7479-D224D671E8C8}" dt="2024-01-10T21:09:07.225" v="0"/>
        <pc:sldMkLst>
          <pc:docMk/>
          <pc:sldMk cId="195410432" sldId="257"/>
        </pc:sldMkLst>
      </pc:sldChg>
      <pc:sldChg chg="addSp delSp modSp addAnim delAnim">
        <pc:chgData name="Elena Tothazan" userId="S::etothazan@usccb.org::8430f142-1257-4113-a085-dbb12fe62965" providerId="AD" clId="Web-{59ABA715-FF6D-AEB8-7479-D224D671E8C8}" dt="2024-01-10T22:15:31.510" v="896" actId="1076"/>
        <pc:sldMkLst>
          <pc:docMk/>
          <pc:sldMk cId="3408453627" sldId="447"/>
        </pc:sldMkLst>
      </pc:sldChg>
      <pc:sldChg chg="ord">
        <pc:chgData name="Elena Tothazan" userId="S::etothazan@usccb.org::8430f142-1257-4113-a085-dbb12fe62965" providerId="AD" clId="Web-{59ABA715-FF6D-AEB8-7479-D224D671E8C8}" dt="2024-01-10T22:16:06.120" v="905"/>
        <pc:sldMkLst>
          <pc:docMk/>
          <pc:sldMk cId="858967843" sldId="456"/>
        </pc:sldMkLst>
      </pc:sldChg>
      <pc:sldChg chg="addSp delSp modSp add replId addAnim delAnim">
        <pc:chgData name="Elena Tothazan" userId="S::etothazan@usccb.org::8430f142-1257-4113-a085-dbb12fe62965" providerId="AD" clId="Web-{59ABA715-FF6D-AEB8-7479-D224D671E8C8}" dt="2024-01-10T22:30:54.348" v="975" actId="1076"/>
        <pc:sldMkLst>
          <pc:docMk/>
          <pc:sldMk cId="3799352608" sldId="462"/>
        </pc:sldMkLst>
      </pc:sldChg>
      <pc:sldChg chg="addSp delSp modSp add replId addAnim delAnim">
        <pc:chgData name="Elena Tothazan" userId="S::etothazan@usccb.org::8430f142-1257-4113-a085-dbb12fe62965" providerId="AD" clId="Web-{59ABA715-FF6D-AEB8-7479-D224D671E8C8}" dt="2024-01-10T22:18:33.296" v="968"/>
        <pc:sldMkLst>
          <pc:docMk/>
          <pc:sldMk cId="2710272462" sldId="463"/>
        </pc:sldMkLst>
      </pc:sldChg>
      <pc:sldChg chg="addSp modSp add del replId">
        <pc:chgData name="Elena Tothazan" userId="S::etothazan@usccb.org::8430f142-1257-4113-a085-dbb12fe62965" providerId="AD" clId="Web-{59ABA715-FF6D-AEB8-7479-D224D671E8C8}" dt="2024-01-10T22:19:11.141" v="971"/>
        <pc:sldMkLst>
          <pc:docMk/>
          <pc:sldMk cId="309372616" sldId="464"/>
        </pc:sldMkLst>
      </pc:sldChg>
      <pc:sldChg chg="add del replId">
        <pc:chgData name="Elena Tothazan" userId="S::etothazan@usccb.org::8430f142-1257-4113-a085-dbb12fe62965" providerId="AD" clId="Web-{59ABA715-FF6D-AEB8-7479-D224D671E8C8}" dt="2024-01-10T22:16:01.995" v="903"/>
        <pc:sldMkLst>
          <pc:docMk/>
          <pc:sldMk cId="2829922686" sldId="464"/>
        </pc:sldMkLst>
      </pc:sldChg>
      <pc:sldChg chg="addSp delSp modSp add del ord replId">
        <pc:chgData name="Elena Tothazan" userId="S::etothazan@usccb.org::8430f142-1257-4113-a085-dbb12fe62965" providerId="AD" clId="Web-{59ABA715-FF6D-AEB8-7479-D224D671E8C8}" dt="2024-01-10T22:15:17.119" v="892"/>
        <pc:sldMkLst>
          <pc:docMk/>
          <pc:sldMk cId="4279875407" sldId="464"/>
        </pc:sldMkLst>
      </pc:sldChg>
    </pc:docChg>
  </pc:docChgLst>
  <pc:docChgLst>
    <pc:chgData name="Kristina Marsh" userId="S::mrsconsult_kmarsh@usccb.org::cd23f5d5-c664-44f4-a4e6-fff1b4135a7e" providerId="AD" clId="Web-{86A4C0A6-2986-4582-B947-70596536C080}"/>
    <pc:docChg chg="delSld">
      <pc:chgData name="Kristina Marsh" userId="S::mrsconsult_kmarsh@usccb.org::cd23f5d5-c664-44f4-a4e6-fff1b4135a7e" providerId="AD" clId="Web-{86A4C0A6-2986-4582-B947-70596536C080}" dt="2022-12-09T21:09:19.137" v="0"/>
      <pc:docMkLst>
        <pc:docMk/>
      </pc:docMkLst>
      <pc:sldChg chg="del">
        <pc:chgData name="Kristina Marsh" userId="S::mrsconsult_kmarsh@usccb.org::cd23f5d5-c664-44f4-a4e6-fff1b4135a7e" providerId="AD" clId="Web-{86A4C0A6-2986-4582-B947-70596536C080}" dt="2022-12-09T21:09:19.137" v="0"/>
        <pc:sldMkLst>
          <pc:docMk/>
          <pc:sldMk cId="208067820" sldId="359"/>
        </pc:sldMkLst>
      </pc:sldChg>
    </pc:docChg>
  </pc:docChgLst>
  <pc:docChgLst>
    <pc:chgData name="Elena Tothazan" userId="S::etothazan@usccb.org::8430f142-1257-4113-a085-dbb12fe62965" providerId="AD" clId="Web-{AD9E6FD0-7DD2-C676-D192-638E80651817}"/>
    <pc:docChg chg="modSld">
      <pc:chgData name="Elena Tothazan" userId="S::etothazan@usccb.org::8430f142-1257-4113-a085-dbb12fe62965" providerId="AD" clId="Web-{AD9E6FD0-7DD2-C676-D192-638E80651817}" dt="2024-01-04T21:09:16.084" v="185" actId="1076"/>
      <pc:docMkLst>
        <pc:docMk/>
      </pc:docMkLst>
      <pc:sldChg chg="addSp modSp addAnim delAnim">
        <pc:chgData name="Elena Tothazan" userId="S::etothazan@usccb.org::8430f142-1257-4113-a085-dbb12fe62965" providerId="AD" clId="Web-{AD9E6FD0-7DD2-C676-D192-638E80651817}" dt="2024-01-04T21:09:16.084" v="185" actId="1076"/>
        <pc:sldMkLst>
          <pc:docMk/>
          <pc:sldMk cId="3408453627" sldId="447"/>
        </pc:sldMkLst>
      </pc:sldChg>
    </pc:docChg>
  </pc:docChgLst>
  <pc:docChgLst>
    <pc:chgData clId="Web-{59ABA715-FF6D-AEB8-7479-D224D671E8C8}"/>
    <pc:docChg chg="sldOrd">
      <pc:chgData name="" userId="" providerId="" clId="Web-{59ABA715-FF6D-AEB8-7479-D224D671E8C8}" dt="2024-01-10T21:09:05.241" v="0"/>
      <pc:docMkLst>
        <pc:docMk/>
      </pc:docMkLst>
      <pc:sldChg chg="ord">
        <pc:chgData name="" userId="" providerId="" clId="Web-{59ABA715-FF6D-AEB8-7479-D224D671E8C8}" dt="2024-01-10T21:09:05.241" v="0"/>
        <pc:sldMkLst>
          <pc:docMk/>
          <pc:sldMk cId="195410432" sldId="257"/>
        </pc:sldMkLst>
      </pc:sldChg>
    </pc:docChg>
  </pc:docChgLst>
  <pc:docChgLst>
    <pc:chgData name="Elena Tothazan" userId="8430f142-1257-4113-a085-dbb12fe62965" providerId="ADAL" clId="{D5A23096-0EB5-4A61-973E-8C93A1942CEA}"/>
    <pc:docChg chg="modSld">
      <pc:chgData name="Elena Tothazan" userId="8430f142-1257-4113-a085-dbb12fe62965" providerId="ADAL" clId="{D5A23096-0EB5-4A61-973E-8C93A1942CEA}" dt="2024-01-11T15:30:33.871" v="399" actId="255"/>
      <pc:docMkLst>
        <pc:docMk/>
      </pc:docMkLst>
      <pc:sldChg chg="addSp modSp mod">
        <pc:chgData name="Elena Tothazan" userId="8430f142-1257-4113-a085-dbb12fe62965" providerId="ADAL" clId="{D5A23096-0EB5-4A61-973E-8C93A1942CEA}" dt="2023-12-29T18:54:50.912" v="327" actId="20577"/>
        <pc:sldMkLst>
          <pc:docMk/>
          <pc:sldMk cId="3754098750" sldId="258"/>
        </pc:sldMkLst>
      </pc:sldChg>
      <pc:sldChg chg="modSp">
        <pc:chgData name="Elena Tothazan" userId="8430f142-1257-4113-a085-dbb12fe62965" providerId="ADAL" clId="{D5A23096-0EB5-4A61-973E-8C93A1942CEA}" dt="2024-01-11T15:26:48.233" v="331" actId="20577"/>
        <pc:sldMkLst>
          <pc:docMk/>
          <pc:sldMk cId="3799352608" sldId="462"/>
        </pc:sldMkLst>
      </pc:sldChg>
      <pc:sldChg chg="modSp mod">
        <pc:chgData name="Elena Tothazan" userId="8430f142-1257-4113-a085-dbb12fe62965" providerId="ADAL" clId="{D5A23096-0EB5-4A61-973E-8C93A1942CEA}" dt="2024-01-11T15:30:33.871" v="399" actId="255"/>
        <pc:sldMkLst>
          <pc:docMk/>
          <pc:sldMk cId="2710272462" sldId="463"/>
        </pc:sldMkLst>
      </pc:sldChg>
    </pc:docChg>
  </pc:docChgLst>
  <pc:docChgLst>
    <pc:chgData name="Elena Tothazan" userId="S::etothazan@usccb.org::8430f142-1257-4113-a085-dbb12fe62965" providerId="AD" clId="Web-{F3F87B86-D14E-9035-A4AA-1AB97B8805E7}"/>
    <pc:docChg chg="modSld">
      <pc:chgData name="Elena Tothazan" userId="S::etothazan@usccb.org::8430f142-1257-4113-a085-dbb12fe62965" providerId="AD" clId="Web-{F3F87B86-D14E-9035-A4AA-1AB97B8805E7}" dt="2023-07-06T14:00:20.912" v="27"/>
      <pc:docMkLst>
        <pc:docMk/>
      </pc:docMkLst>
      <pc:sldChg chg="modNotes">
        <pc:chgData name="Elena Tothazan" userId="S::etothazan@usccb.org::8430f142-1257-4113-a085-dbb12fe62965" providerId="AD" clId="Web-{F3F87B86-D14E-9035-A4AA-1AB97B8805E7}" dt="2023-07-06T14:00:20.912" v="27"/>
        <pc:sldMkLst>
          <pc:docMk/>
          <pc:sldMk cId="776069483" sldId="448"/>
        </pc:sldMkLst>
      </pc:sldChg>
    </pc:docChg>
  </pc:docChgLst>
  <pc:docChgLst>
    <pc:chgData clId="Web-{0C109655-5D9C-5B6D-0611-92A7D245A9DC}"/>
    <pc:docChg chg="modSld">
      <pc:chgData name="" userId="" providerId="" clId="Web-{0C109655-5D9C-5B6D-0611-92A7D245A9DC}" dt="2023-03-02T14:51:13.304" v="0" actId="20577"/>
      <pc:docMkLst>
        <pc:docMk/>
      </pc:docMkLst>
      <pc:sldChg chg="modSp">
        <pc:chgData name="" userId="" providerId="" clId="Web-{0C109655-5D9C-5B6D-0611-92A7D245A9DC}" dt="2023-03-02T14:51:13.304" v="0" actId="20577"/>
        <pc:sldMkLst>
          <pc:docMk/>
          <pc:sldMk cId="90822630" sldId="351"/>
        </pc:sldMkLst>
      </pc:sldChg>
    </pc:docChg>
  </pc:docChgLst>
  <pc:docChgLst>
    <pc:chgData name="Negena Haidary" userId="S::nhaidary@usccb.org::ccf5b9b1-430f-4fc6-9872-d803dbfcf9f4" providerId="AD" clId="Web-{4C4DD42A-D657-D654-F4C0-8803AE07416D}"/>
    <pc:docChg chg="modSld">
      <pc:chgData name="Negena Haidary" userId="S::nhaidary@usccb.org::ccf5b9b1-430f-4fc6-9872-d803dbfcf9f4" providerId="AD" clId="Web-{4C4DD42A-D657-D654-F4C0-8803AE07416D}" dt="2024-11-08T20:30:48.063" v="160" actId="1076"/>
      <pc:docMkLst>
        <pc:docMk/>
      </pc:docMkLst>
      <pc:sldChg chg="modSp">
        <pc:chgData name="Negena Haidary" userId="S::nhaidary@usccb.org::ccf5b9b1-430f-4fc6-9872-d803dbfcf9f4" providerId="AD" clId="Web-{4C4DD42A-D657-D654-F4C0-8803AE07416D}" dt="2024-11-08T20:30:48.063" v="160" actId="1076"/>
        <pc:sldMkLst>
          <pc:docMk/>
          <pc:sldMk cId="4237692636" sldId="466"/>
        </pc:sldMkLst>
        <pc:spChg chg="mod">
          <ac:chgData name="Negena Haidary" userId="S::nhaidary@usccb.org::ccf5b9b1-430f-4fc6-9872-d803dbfcf9f4" providerId="AD" clId="Web-{4C4DD42A-D657-D654-F4C0-8803AE07416D}" dt="2024-11-08T20:30:48.063" v="160" actId="1076"/>
          <ac:spMkLst>
            <pc:docMk/>
            <pc:sldMk cId="4237692636" sldId="466"/>
            <ac:spMk id="5" creationId="{A9137FDE-C4EB-BA5B-DE69-39F5D49F285C}"/>
          </ac:spMkLst>
        </pc:spChg>
      </pc:sldChg>
    </pc:docChg>
  </pc:docChgLst>
  <pc:docChgLst>
    <pc:chgData name="Elena Tothazan" userId="S::etothazan@usccb.org::8430f142-1257-4113-a085-dbb12fe62965" providerId="AD" clId="Web-{CE2AE914-2018-263F-E0A0-8B4C79FF897B}"/>
    <pc:docChg chg="modSld">
      <pc:chgData name="Elena Tothazan" userId="S::etothazan@usccb.org::8430f142-1257-4113-a085-dbb12fe62965" providerId="AD" clId="Web-{CE2AE914-2018-263F-E0A0-8B4C79FF897B}" dt="2024-12-10T15:03:47.917" v="50" actId="1076"/>
      <pc:docMkLst>
        <pc:docMk/>
      </pc:docMkLst>
      <pc:sldChg chg="addSp delSp modSp">
        <pc:chgData name="Elena Tothazan" userId="S::etothazan@usccb.org::8430f142-1257-4113-a085-dbb12fe62965" providerId="AD" clId="Web-{CE2AE914-2018-263F-E0A0-8B4C79FF897B}" dt="2024-12-10T15:03:47.917" v="50" actId="1076"/>
        <pc:sldMkLst>
          <pc:docMk/>
          <pc:sldMk cId="3667916892" sldId="465"/>
        </pc:sldMkLst>
        <pc:spChg chg="mod">
          <ac:chgData name="Elena Tothazan" userId="S::etothazan@usccb.org::8430f142-1257-4113-a085-dbb12fe62965" providerId="AD" clId="Web-{CE2AE914-2018-263F-E0A0-8B4C79FF897B}" dt="2024-12-10T15:03:22.495" v="43" actId="1076"/>
          <ac:spMkLst>
            <pc:docMk/>
            <pc:sldMk cId="3667916892" sldId="465"/>
            <ac:spMk id="3" creationId="{9B803404-862A-5A16-31A2-379DAC99830E}"/>
          </ac:spMkLst>
        </pc:spChg>
        <pc:spChg chg="mod">
          <ac:chgData name="Elena Tothazan" userId="S::etothazan@usccb.org::8430f142-1257-4113-a085-dbb12fe62965" providerId="AD" clId="Web-{CE2AE914-2018-263F-E0A0-8B4C79FF897B}" dt="2024-12-10T15:03:47.917" v="50" actId="1076"/>
          <ac:spMkLst>
            <pc:docMk/>
            <pc:sldMk cId="3667916892" sldId="465"/>
            <ac:spMk id="5" creationId="{44A1F796-6F87-790F-FD31-31D99CCE22F4}"/>
          </ac:spMkLst>
        </pc:spChg>
        <pc:picChg chg="add del mod">
          <ac:chgData name="Elena Tothazan" userId="S::etothazan@usccb.org::8430f142-1257-4113-a085-dbb12fe62965" providerId="AD" clId="Web-{CE2AE914-2018-263F-E0A0-8B4C79FF897B}" dt="2024-12-10T14:59:48.100" v="1"/>
          <ac:picMkLst>
            <pc:docMk/>
            <pc:sldMk cId="3667916892" sldId="465"/>
            <ac:picMk id="2" creationId="{129C44A6-0B1A-324C-4593-9CF1B46ECF6D}"/>
          </ac:picMkLst>
        </pc:picChg>
        <pc:picChg chg="add mod">
          <ac:chgData name="Elena Tothazan" userId="S::etothazan@usccb.org::8430f142-1257-4113-a085-dbb12fe62965" providerId="AD" clId="Web-{CE2AE914-2018-263F-E0A0-8B4C79FF897B}" dt="2024-12-10T15:03:36.558" v="49" actId="14100"/>
          <ac:picMkLst>
            <pc:docMk/>
            <pc:sldMk cId="3667916892" sldId="465"/>
            <ac:picMk id="4" creationId="{20745DB9-D120-A7B5-6FC6-FA660C816E8D}"/>
          </ac:picMkLst>
        </pc:picChg>
      </pc:sldChg>
      <pc:sldChg chg="addSp modSp">
        <pc:chgData name="Elena Tothazan" userId="S::etothazan@usccb.org::8430f142-1257-4113-a085-dbb12fe62965" providerId="AD" clId="Web-{CE2AE914-2018-263F-E0A0-8B4C79FF897B}" dt="2024-12-10T15:03:01.619" v="40" actId="1076"/>
        <pc:sldMkLst>
          <pc:docMk/>
          <pc:sldMk cId="2446543402" sldId="488"/>
        </pc:sldMkLst>
        <pc:spChg chg="mod">
          <ac:chgData name="Elena Tothazan" userId="S::etothazan@usccb.org::8430f142-1257-4113-a085-dbb12fe62965" providerId="AD" clId="Web-{CE2AE914-2018-263F-E0A0-8B4C79FF897B}" dt="2024-12-10T15:02:35.322" v="37" actId="1076"/>
          <ac:spMkLst>
            <pc:docMk/>
            <pc:sldMk cId="2446543402" sldId="488"/>
            <ac:spMk id="2" creationId="{E0F1D90F-38A5-25AD-6600-9F6C1EEF2CB7}"/>
          </ac:spMkLst>
        </pc:spChg>
        <pc:spChg chg="mod">
          <ac:chgData name="Elena Tothazan" userId="S::etothazan@usccb.org::8430f142-1257-4113-a085-dbb12fe62965" providerId="AD" clId="Web-{CE2AE914-2018-263F-E0A0-8B4C79FF897B}" dt="2024-12-10T15:02:24.322" v="33" actId="1076"/>
          <ac:spMkLst>
            <pc:docMk/>
            <pc:sldMk cId="2446543402" sldId="488"/>
            <ac:spMk id="4" creationId="{5F04A09D-315D-197B-C057-512D7A3A4511}"/>
          </ac:spMkLst>
        </pc:spChg>
        <pc:picChg chg="add mod">
          <ac:chgData name="Elena Tothazan" userId="S::etothazan@usccb.org::8430f142-1257-4113-a085-dbb12fe62965" providerId="AD" clId="Web-{CE2AE914-2018-263F-E0A0-8B4C79FF897B}" dt="2024-12-10T15:03:01.619" v="40" actId="1076"/>
          <ac:picMkLst>
            <pc:docMk/>
            <pc:sldMk cId="2446543402" sldId="488"/>
            <ac:picMk id="3" creationId="{A9698624-1E79-6C8F-18FE-BD09E20C4A37}"/>
          </ac:picMkLst>
        </pc:picChg>
      </pc:sldChg>
    </pc:docChg>
  </pc:docChgLst>
  <pc:docChgLst>
    <pc:chgData name="Elena Tothazan" userId="8430f142-1257-4113-a085-dbb12fe62965" providerId="ADAL" clId="{569288CE-3DFC-49E0-AA69-AFDB59991E8A}"/>
    <pc:docChg chg="undo custSel addSld delSld modSld sldOrd">
      <pc:chgData name="Elena Tothazan" userId="8430f142-1257-4113-a085-dbb12fe62965" providerId="ADAL" clId="{569288CE-3DFC-49E0-AA69-AFDB59991E8A}" dt="2023-12-07T19:20:07.299" v="6368" actId="1076"/>
      <pc:docMkLst>
        <pc:docMk/>
      </pc:docMkLst>
      <pc:sldChg chg="addSp modSp mod">
        <pc:chgData name="Elena Tothazan" userId="8430f142-1257-4113-a085-dbb12fe62965" providerId="ADAL" clId="{569288CE-3DFC-49E0-AA69-AFDB59991E8A}" dt="2023-12-07T17:19:05.590" v="389" actId="20577"/>
        <pc:sldMkLst>
          <pc:docMk/>
          <pc:sldMk cId="195410432" sldId="257"/>
        </pc:sldMkLst>
      </pc:sldChg>
      <pc:sldChg chg="modSp mod ord">
        <pc:chgData name="Elena Tothazan" userId="8430f142-1257-4113-a085-dbb12fe62965" providerId="ADAL" clId="{569288CE-3DFC-49E0-AA69-AFDB59991E8A}" dt="2023-12-07T17:20:11.441" v="550" actId="1076"/>
        <pc:sldMkLst>
          <pc:docMk/>
          <pc:sldMk cId="3754098750" sldId="258"/>
        </pc:sldMkLst>
      </pc:sldChg>
      <pc:sldChg chg="modSp mod">
        <pc:chgData name="Elena Tothazan" userId="8430f142-1257-4113-a085-dbb12fe62965" providerId="ADAL" clId="{569288CE-3DFC-49E0-AA69-AFDB59991E8A}" dt="2023-12-07T17:20:43.800" v="570" actId="13926"/>
        <pc:sldMkLst>
          <pc:docMk/>
          <pc:sldMk cId="3658158777" sldId="274"/>
        </pc:sldMkLst>
      </pc:sldChg>
      <pc:sldChg chg="addSp delSp modSp mod modNotesTx">
        <pc:chgData name="Elena Tothazan" userId="8430f142-1257-4113-a085-dbb12fe62965" providerId="ADAL" clId="{569288CE-3DFC-49E0-AA69-AFDB59991E8A}" dt="2023-12-07T17:09:55.824" v="262" actId="20577"/>
        <pc:sldMkLst>
          <pc:docMk/>
          <pc:sldMk cId="291832293" sldId="415"/>
        </pc:sldMkLst>
      </pc:sldChg>
      <pc:sldChg chg="del">
        <pc:chgData name="Elena Tothazan" userId="8430f142-1257-4113-a085-dbb12fe62965" providerId="ADAL" clId="{569288CE-3DFC-49E0-AA69-AFDB59991E8A}" dt="2023-12-07T17:21:36.974" v="574" actId="47"/>
        <pc:sldMkLst>
          <pc:docMk/>
          <pc:sldMk cId="1160858824" sldId="445"/>
        </pc:sldMkLst>
      </pc:sldChg>
      <pc:sldChg chg="addSp delSp modSp mod modAnim">
        <pc:chgData name="Elena Tothazan" userId="8430f142-1257-4113-a085-dbb12fe62965" providerId="ADAL" clId="{569288CE-3DFC-49E0-AA69-AFDB59991E8A}" dt="2023-12-07T19:12:27.599" v="6184" actId="2711"/>
        <pc:sldMkLst>
          <pc:docMk/>
          <pc:sldMk cId="3408453627" sldId="447"/>
        </pc:sldMkLst>
      </pc:sldChg>
      <pc:sldChg chg="modSp mod">
        <pc:chgData name="Elena Tothazan" userId="8430f142-1257-4113-a085-dbb12fe62965" providerId="ADAL" clId="{569288CE-3DFC-49E0-AA69-AFDB59991E8A}" dt="2023-12-07T19:13:13.098" v="6207" actId="403"/>
        <pc:sldMkLst>
          <pc:docMk/>
          <pc:sldMk cId="776069483" sldId="448"/>
        </pc:sldMkLst>
      </pc:sldChg>
      <pc:sldChg chg="del">
        <pc:chgData name="Elena Tothazan" userId="8430f142-1257-4113-a085-dbb12fe62965" providerId="ADAL" clId="{569288CE-3DFC-49E0-AA69-AFDB59991E8A}" dt="2023-12-07T17:21:40.232" v="575" actId="47"/>
        <pc:sldMkLst>
          <pc:docMk/>
          <pc:sldMk cId="2391766577" sldId="450"/>
        </pc:sldMkLst>
      </pc:sldChg>
      <pc:sldChg chg="del">
        <pc:chgData name="Elena Tothazan" userId="8430f142-1257-4113-a085-dbb12fe62965" providerId="ADAL" clId="{569288CE-3DFC-49E0-AA69-AFDB59991E8A}" dt="2023-12-07T17:21:42.078" v="576" actId="47"/>
        <pc:sldMkLst>
          <pc:docMk/>
          <pc:sldMk cId="3599542465" sldId="452"/>
        </pc:sldMkLst>
      </pc:sldChg>
      <pc:sldChg chg="del">
        <pc:chgData name="Elena Tothazan" userId="8430f142-1257-4113-a085-dbb12fe62965" providerId="ADAL" clId="{569288CE-3DFC-49E0-AA69-AFDB59991E8A}" dt="2023-12-07T16:21:12.792" v="0" actId="47"/>
        <pc:sldMkLst>
          <pc:docMk/>
          <pc:sldMk cId="2894030347" sldId="453"/>
        </pc:sldMkLst>
      </pc:sldChg>
      <pc:sldChg chg="del">
        <pc:chgData name="Elena Tothazan" userId="8430f142-1257-4113-a085-dbb12fe62965" providerId="ADAL" clId="{569288CE-3DFC-49E0-AA69-AFDB59991E8A}" dt="2023-12-07T17:09:58.268" v="263" actId="47"/>
        <pc:sldMkLst>
          <pc:docMk/>
          <pc:sldMk cId="2440575678" sldId="454"/>
        </pc:sldMkLst>
      </pc:sldChg>
      <pc:sldChg chg="modNotesTx">
        <pc:chgData name="Elena Tothazan" userId="8430f142-1257-4113-a085-dbb12fe62965" providerId="ADAL" clId="{569288CE-3DFC-49E0-AA69-AFDB59991E8A}" dt="2023-12-07T17:35:17.542" v="1030" actId="5793"/>
        <pc:sldMkLst>
          <pc:docMk/>
          <pc:sldMk cId="2580465679" sldId="455"/>
        </pc:sldMkLst>
      </pc:sldChg>
      <pc:sldChg chg="modSp add mod">
        <pc:chgData name="Elena Tothazan" userId="8430f142-1257-4113-a085-dbb12fe62965" providerId="ADAL" clId="{569288CE-3DFC-49E0-AA69-AFDB59991E8A}" dt="2023-12-07T19:12:12.132" v="6183" actId="1076"/>
        <pc:sldMkLst>
          <pc:docMk/>
          <pc:sldMk cId="858967843" sldId="456"/>
        </pc:sldMkLst>
      </pc:sldChg>
      <pc:sldChg chg="del">
        <pc:chgData name="Elena Tothazan" userId="8430f142-1257-4113-a085-dbb12fe62965" providerId="ADAL" clId="{569288CE-3DFC-49E0-AA69-AFDB59991E8A}" dt="2023-12-07T16:21:20.770" v="1" actId="47"/>
        <pc:sldMkLst>
          <pc:docMk/>
          <pc:sldMk cId="1335068021" sldId="456"/>
        </pc:sldMkLst>
      </pc:sldChg>
      <pc:sldChg chg="addSp delSp modSp add mod modNotesTx">
        <pc:chgData name="Elena Tothazan" userId="8430f142-1257-4113-a085-dbb12fe62965" providerId="ADAL" clId="{569288CE-3DFC-49E0-AA69-AFDB59991E8A}" dt="2023-12-07T17:24:05.747" v="631"/>
        <pc:sldMkLst>
          <pc:docMk/>
          <pc:sldMk cId="3067172556" sldId="457"/>
        </pc:sldMkLst>
      </pc:sldChg>
      <pc:sldChg chg="addSp delSp modSp add del mod ord">
        <pc:chgData name="Elena Tothazan" userId="8430f142-1257-4113-a085-dbb12fe62965" providerId="ADAL" clId="{569288CE-3DFC-49E0-AA69-AFDB59991E8A}" dt="2023-12-07T17:26:10.230" v="674" actId="47"/>
        <pc:sldMkLst>
          <pc:docMk/>
          <pc:sldMk cId="1350697596" sldId="458"/>
        </pc:sldMkLst>
      </pc:sldChg>
      <pc:sldChg chg="modSp add mod">
        <pc:chgData name="Elena Tothazan" userId="8430f142-1257-4113-a085-dbb12fe62965" providerId="ADAL" clId="{569288CE-3DFC-49E0-AA69-AFDB59991E8A}" dt="2023-12-07T19:12:43.673" v="6186" actId="404"/>
        <pc:sldMkLst>
          <pc:docMk/>
          <pc:sldMk cId="1145500573" sldId="459"/>
        </pc:sldMkLst>
      </pc:sldChg>
      <pc:sldChg chg="addSp delSp modSp add del mod">
        <pc:chgData name="Elena Tothazan" userId="8430f142-1257-4113-a085-dbb12fe62965" providerId="ADAL" clId="{569288CE-3DFC-49E0-AA69-AFDB59991E8A}" dt="2023-12-07T18:32:31.327" v="1060" actId="47"/>
        <pc:sldMkLst>
          <pc:docMk/>
          <pc:sldMk cId="3952269354" sldId="460"/>
        </pc:sldMkLst>
      </pc:sldChg>
      <pc:sldChg chg="delSp add del mod">
        <pc:chgData name="Elena Tothazan" userId="8430f142-1257-4113-a085-dbb12fe62965" providerId="ADAL" clId="{569288CE-3DFC-49E0-AA69-AFDB59991E8A}" dt="2023-12-07T18:32:31.861" v="1061" actId="47"/>
        <pc:sldMkLst>
          <pc:docMk/>
          <pc:sldMk cId="2848734368" sldId="461"/>
        </pc:sldMkLst>
      </pc:sldChg>
      <pc:sldChg chg="delSp add del mod">
        <pc:chgData name="Elena Tothazan" userId="8430f142-1257-4113-a085-dbb12fe62965" providerId="ADAL" clId="{569288CE-3DFC-49E0-AA69-AFDB59991E8A}" dt="2023-12-07T18:32:32.145" v="1062" actId="47"/>
        <pc:sldMkLst>
          <pc:docMk/>
          <pc:sldMk cId="3744642918" sldId="462"/>
        </pc:sldMkLst>
      </pc:sldChg>
      <pc:sldChg chg="addSp delSp modSp add mod">
        <pc:chgData name="Elena Tothazan" userId="8430f142-1257-4113-a085-dbb12fe62965" providerId="ADAL" clId="{569288CE-3DFC-49E0-AA69-AFDB59991E8A}" dt="2023-12-07T19:20:07.299" v="6368" actId="1076"/>
        <pc:sldMkLst>
          <pc:docMk/>
          <pc:sldMk cId="1613915642" sldId="463"/>
        </pc:sldMkLst>
      </pc:sldChg>
      <pc:sldChg chg="addSp modSp add mod ord">
        <pc:chgData name="Elena Tothazan" userId="8430f142-1257-4113-a085-dbb12fe62965" providerId="ADAL" clId="{569288CE-3DFC-49E0-AA69-AFDB59991E8A}" dt="2023-12-07T19:16:27.725" v="6276" actId="1076"/>
        <pc:sldMkLst>
          <pc:docMk/>
          <pc:sldMk cId="64375921" sldId="464"/>
        </pc:sldMkLst>
      </pc:sldChg>
      <pc:sldChg chg="addSp modSp add mod">
        <pc:chgData name="Elena Tothazan" userId="8430f142-1257-4113-a085-dbb12fe62965" providerId="ADAL" clId="{569288CE-3DFC-49E0-AA69-AFDB59991E8A}" dt="2023-12-07T19:19:44.611" v="6361" actId="1076"/>
        <pc:sldMkLst>
          <pc:docMk/>
          <pc:sldMk cId="561294282" sldId="465"/>
        </pc:sldMkLst>
      </pc:sldChg>
    </pc:docChg>
  </pc:docChgLst>
  <pc:docChgLst>
    <pc:chgData name="Kristina Marsh" userId="fc34b3d5e2a25bc6" providerId="LiveId" clId="{3006E9DD-31D1-4D55-AC82-B40AE3DA9F39}"/>
    <pc:docChg chg="custSel addSld delSld modSld sldOrd">
      <pc:chgData name="Kristina Marsh" userId="fc34b3d5e2a25bc6" providerId="LiveId" clId="{3006E9DD-31D1-4D55-AC82-B40AE3DA9F39}" dt="2022-11-21T21:11:40.274" v="121"/>
      <pc:docMkLst>
        <pc:docMk/>
      </pc:docMkLst>
      <pc:sldChg chg="modSp mod">
        <pc:chgData name="Kristina Marsh" userId="fc34b3d5e2a25bc6" providerId="LiveId" clId="{3006E9DD-31D1-4D55-AC82-B40AE3DA9F39}" dt="2022-11-21T21:09:40.733" v="24" actId="20577"/>
        <pc:sldMkLst>
          <pc:docMk/>
          <pc:sldMk cId="3658158777" sldId="274"/>
        </pc:sldMkLst>
      </pc:sldChg>
      <pc:sldChg chg="delSp modSp mod">
        <pc:chgData name="Kristina Marsh" userId="fc34b3d5e2a25bc6" providerId="LiveId" clId="{3006E9DD-31D1-4D55-AC82-B40AE3DA9F39}" dt="2022-11-21T21:09:55.546" v="52"/>
        <pc:sldMkLst>
          <pc:docMk/>
          <pc:sldMk cId="1391251449" sldId="318"/>
        </pc:sldMkLst>
      </pc:sldChg>
      <pc:sldChg chg="del">
        <pc:chgData name="Kristina Marsh" userId="fc34b3d5e2a25bc6" providerId="LiveId" clId="{3006E9DD-31D1-4D55-AC82-B40AE3DA9F39}" dt="2022-11-21T21:11:05.133" v="89" actId="2696"/>
        <pc:sldMkLst>
          <pc:docMk/>
          <pc:sldMk cId="4103970152" sldId="325"/>
        </pc:sldMkLst>
      </pc:sldChg>
      <pc:sldChg chg="del">
        <pc:chgData name="Kristina Marsh" userId="fc34b3d5e2a25bc6" providerId="LiveId" clId="{3006E9DD-31D1-4D55-AC82-B40AE3DA9F39}" dt="2022-11-21T21:10:21.445" v="66" actId="2696"/>
        <pc:sldMkLst>
          <pc:docMk/>
          <pc:sldMk cId="3979339932" sldId="333"/>
        </pc:sldMkLst>
      </pc:sldChg>
      <pc:sldChg chg="delSp modSp mod">
        <pc:chgData name="Kristina Marsh" userId="fc34b3d5e2a25bc6" providerId="LiveId" clId="{3006E9DD-31D1-4D55-AC82-B40AE3DA9F39}" dt="2022-11-21T21:11:03.030" v="88"/>
        <pc:sldMkLst>
          <pc:docMk/>
          <pc:sldMk cId="2057914157" sldId="336"/>
        </pc:sldMkLst>
      </pc:sldChg>
      <pc:sldChg chg="delSp modSp mod">
        <pc:chgData name="Kristina Marsh" userId="fc34b3d5e2a25bc6" providerId="LiveId" clId="{3006E9DD-31D1-4D55-AC82-B40AE3DA9F39}" dt="2022-11-21T21:10:19.327" v="65"/>
        <pc:sldMkLst>
          <pc:docMk/>
          <pc:sldMk cId="90822630" sldId="351"/>
        </pc:sldMkLst>
      </pc:sldChg>
      <pc:sldChg chg="del">
        <pc:chgData name="Kristina Marsh" userId="fc34b3d5e2a25bc6" providerId="LiveId" clId="{3006E9DD-31D1-4D55-AC82-B40AE3DA9F39}" dt="2022-11-21T21:10:26.720" v="67" actId="2696"/>
        <pc:sldMkLst>
          <pc:docMk/>
          <pc:sldMk cId="964365453" sldId="352"/>
        </pc:sldMkLst>
      </pc:sldChg>
      <pc:sldChg chg="del">
        <pc:chgData name="Kristina Marsh" userId="fc34b3d5e2a25bc6" providerId="LiveId" clId="{3006E9DD-31D1-4D55-AC82-B40AE3DA9F39}" dt="2022-11-21T21:10:30.935" v="68" actId="2696"/>
        <pc:sldMkLst>
          <pc:docMk/>
          <pc:sldMk cId="2537058576" sldId="353"/>
        </pc:sldMkLst>
      </pc:sldChg>
      <pc:sldChg chg="del">
        <pc:chgData name="Kristina Marsh" userId="fc34b3d5e2a25bc6" providerId="LiveId" clId="{3006E9DD-31D1-4D55-AC82-B40AE3DA9F39}" dt="2022-11-21T21:10:33.883" v="69" actId="2696"/>
        <pc:sldMkLst>
          <pc:docMk/>
          <pc:sldMk cId="64860915" sldId="354"/>
        </pc:sldMkLst>
      </pc:sldChg>
      <pc:sldChg chg="del">
        <pc:chgData name="Kristina Marsh" userId="fc34b3d5e2a25bc6" providerId="LiveId" clId="{3006E9DD-31D1-4D55-AC82-B40AE3DA9F39}" dt="2022-11-21T21:10:37.043" v="70" actId="2696"/>
        <pc:sldMkLst>
          <pc:docMk/>
          <pc:sldMk cId="2474072740" sldId="355"/>
        </pc:sldMkLst>
      </pc:sldChg>
      <pc:sldChg chg="del">
        <pc:chgData name="Kristina Marsh" userId="fc34b3d5e2a25bc6" providerId="LiveId" clId="{3006E9DD-31D1-4D55-AC82-B40AE3DA9F39}" dt="2022-11-21T21:10:39.849" v="71" actId="2696"/>
        <pc:sldMkLst>
          <pc:docMk/>
          <pc:sldMk cId="3437246632" sldId="356"/>
        </pc:sldMkLst>
      </pc:sldChg>
      <pc:sldChg chg="del">
        <pc:chgData name="Kristina Marsh" userId="fc34b3d5e2a25bc6" providerId="LiveId" clId="{3006E9DD-31D1-4D55-AC82-B40AE3DA9F39}" dt="2022-11-21T21:10:43.798" v="72" actId="2696"/>
        <pc:sldMkLst>
          <pc:docMk/>
          <pc:sldMk cId="2660076208" sldId="357"/>
        </pc:sldMkLst>
      </pc:sldChg>
      <pc:sldChg chg="modSp new mod ord">
        <pc:chgData name="Kristina Marsh" userId="fc34b3d5e2a25bc6" providerId="LiveId" clId="{3006E9DD-31D1-4D55-AC82-B40AE3DA9F39}" dt="2022-11-21T21:11:40.274" v="121"/>
        <pc:sldMkLst>
          <pc:docMk/>
          <pc:sldMk cId="208067820" sldId="359"/>
        </pc:sldMkLst>
      </pc:sldChg>
    </pc:docChg>
  </pc:docChgLst>
  <pc:docChgLst>
    <pc:chgData name="Elena Tothazan" userId="S::etothazan@usccb.org::8430f142-1257-4113-a085-dbb12fe62965" providerId="AD" clId="Web-{4349C2EB-86F9-BE01-991E-B77B8F2A3FFD}"/>
    <pc:docChg chg="delSld">
      <pc:chgData name="Elena Tothazan" userId="S::etothazan@usccb.org::8430f142-1257-4113-a085-dbb12fe62965" providerId="AD" clId="Web-{4349C2EB-86F9-BE01-991E-B77B8F2A3FFD}" dt="2024-11-22T21:13:10.707" v="6"/>
      <pc:docMkLst>
        <pc:docMk/>
      </pc:docMkLst>
      <pc:sldChg chg="del">
        <pc:chgData name="Elena Tothazan" userId="S::etothazan@usccb.org::8430f142-1257-4113-a085-dbb12fe62965" providerId="AD" clId="Web-{4349C2EB-86F9-BE01-991E-B77B8F2A3FFD}" dt="2024-11-22T21:13:10.707" v="6"/>
        <pc:sldMkLst>
          <pc:docMk/>
          <pc:sldMk cId="3067172556" sldId="457"/>
        </pc:sldMkLst>
      </pc:sldChg>
      <pc:sldChg chg="del">
        <pc:chgData name="Elena Tothazan" userId="S::etothazan@usccb.org::8430f142-1257-4113-a085-dbb12fe62965" providerId="AD" clId="Web-{4349C2EB-86F9-BE01-991E-B77B8F2A3FFD}" dt="2024-11-22T21:13:01.785" v="0"/>
        <pc:sldMkLst>
          <pc:docMk/>
          <pc:sldMk cId="3929790950" sldId="478"/>
        </pc:sldMkLst>
      </pc:sldChg>
      <pc:sldChg chg="del">
        <pc:chgData name="Elena Tothazan" userId="S::etothazan@usccb.org::8430f142-1257-4113-a085-dbb12fe62965" providerId="AD" clId="Web-{4349C2EB-86F9-BE01-991E-B77B8F2A3FFD}" dt="2024-11-22T21:13:02.348" v="1"/>
        <pc:sldMkLst>
          <pc:docMk/>
          <pc:sldMk cId="2793715323" sldId="479"/>
        </pc:sldMkLst>
      </pc:sldChg>
      <pc:sldChg chg="del">
        <pc:chgData name="Elena Tothazan" userId="S::etothazan@usccb.org::8430f142-1257-4113-a085-dbb12fe62965" providerId="AD" clId="Web-{4349C2EB-86F9-BE01-991E-B77B8F2A3FFD}" dt="2024-11-22T21:13:02.879" v="2"/>
        <pc:sldMkLst>
          <pc:docMk/>
          <pc:sldMk cId="3582869486" sldId="480"/>
        </pc:sldMkLst>
      </pc:sldChg>
      <pc:sldChg chg="del">
        <pc:chgData name="Elena Tothazan" userId="S::etothazan@usccb.org::8430f142-1257-4113-a085-dbb12fe62965" providerId="AD" clId="Web-{4349C2EB-86F9-BE01-991E-B77B8F2A3FFD}" dt="2024-11-22T21:13:03.535" v="3"/>
        <pc:sldMkLst>
          <pc:docMk/>
          <pc:sldMk cId="681103202" sldId="481"/>
        </pc:sldMkLst>
      </pc:sldChg>
      <pc:sldChg chg="del">
        <pc:chgData name="Elena Tothazan" userId="S::etothazan@usccb.org::8430f142-1257-4113-a085-dbb12fe62965" providerId="AD" clId="Web-{4349C2EB-86F9-BE01-991E-B77B8F2A3FFD}" dt="2024-11-22T21:13:04.457" v="4"/>
        <pc:sldMkLst>
          <pc:docMk/>
          <pc:sldMk cId="650489225" sldId="482"/>
        </pc:sldMkLst>
      </pc:sldChg>
      <pc:sldChg chg="del">
        <pc:chgData name="Elena Tothazan" userId="S::etothazan@usccb.org::8430f142-1257-4113-a085-dbb12fe62965" providerId="AD" clId="Web-{4349C2EB-86F9-BE01-991E-B77B8F2A3FFD}" dt="2024-11-22T21:13:06.754" v="5"/>
        <pc:sldMkLst>
          <pc:docMk/>
          <pc:sldMk cId="3550155831" sldId="483"/>
        </pc:sldMkLst>
      </pc:sldChg>
    </pc:docChg>
  </pc:docChgLst>
  <pc:docChgLst>
    <pc:chgData name="Amy Krach" userId="S::akrach@usccb.org::8cef5a7c-3de5-4ec2-9702-732fd9214468" providerId="AD" clId="Web-{D49BA9AB-CC19-F059-C54E-B78323C81BAA}"/>
    <pc:docChg chg="addSld delSld">
      <pc:chgData name="Amy Krach" userId="S::akrach@usccb.org::8cef5a7c-3de5-4ec2-9702-732fd9214468" providerId="AD" clId="Web-{D49BA9AB-CC19-F059-C54E-B78323C81BAA}" dt="2023-03-09T21:32:04.144" v="3"/>
      <pc:docMkLst>
        <pc:docMk/>
      </pc:docMkLst>
      <pc:sldChg chg="new del">
        <pc:chgData name="Amy Krach" userId="S::akrach@usccb.org::8cef5a7c-3de5-4ec2-9702-732fd9214468" providerId="AD" clId="Web-{D49BA9AB-CC19-F059-C54E-B78323C81BAA}" dt="2023-03-09T21:32:04.144" v="3"/>
        <pc:sldMkLst>
          <pc:docMk/>
          <pc:sldMk cId="664131030" sldId="362"/>
        </pc:sldMkLst>
      </pc:sldChg>
      <pc:sldChg chg="add del replId">
        <pc:chgData name="Amy Krach" userId="S::akrach@usccb.org::8cef5a7c-3de5-4ec2-9702-732fd9214468" providerId="AD" clId="Web-{D49BA9AB-CC19-F059-C54E-B78323C81BAA}" dt="2023-03-09T21:31:01.079" v="1"/>
        <pc:sldMkLst>
          <pc:docMk/>
          <pc:sldMk cId="891226446" sldId="362"/>
        </pc:sldMkLst>
      </pc:sldChg>
    </pc:docChg>
  </pc:docChgLst>
  <pc:docChgLst>
    <pc:chgData name="Elena Tothazan" userId="8430f142-1257-4113-a085-dbb12fe62965" providerId="ADAL" clId="{E26DB744-4FC1-453E-885B-D4AB7E898D24}"/>
    <pc:docChg chg="undo custSel addSld delSld modSld">
      <pc:chgData name="Elena Tothazan" userId="8430f142-1257-4113-a085-dbb12fe62965" providerId="ADAL" clId="{E26DB744-4FC1-453E-885B-D4AB7E898D24}" dt="2023-12-22T16:59:00.731" v="1843" actId="1076"/>
      <pc:docMkLst>
        <pc:docMk/>
      </pc:docMkLst>
      <pc:sldChg chg="addSp modSp mod">
        <pc:chgData name="Elena Tothazan" userId="8430f142-1257-4113-a085-dbb12fe62965" providerId="ADAL" clId="{E26DB744-4FC1-453E-885B-D4AB7E898D24}" dt="2023-12-22T16:59:00.731" v="1843" actId="1076"/>
        <pc:sldMkLst>
          <pc:docMk/>
          <pc:sldMk cId="195410432" sldId="257"/>
        </pc:sldMkLst>
      </pc:sldChg>
      <pc:sldChg chg="modSp mod">
        <pc:chgData name="Elena Tothazan" userId="8430f142-1257-4113-a085-dbb12fe62965" providerId="ADAL" clId="{E26DB744-4FC1-453E-885B-D4AB7E898D24}" dt="2023-12-22T16:22:41.200" v="332" actId="13926"/>
        <pc:sldMkLst>
          <pc:docMk/>
          <pc:sldMk cId="3754098750" sldId="258"/>
        </pc:sldMkLst>
      </pc:sldChg>
      <pc:sldChg chg="modSp mod">
        <pc:chgData name="Elena Tothazan" userId="8430f142-1257-4113-a085-dbb12fe62965" providerId="ADAL" clId="{E26DB744-4FC1-453E-885B-D4AB7E898D24}" dt="2023-12-22T16:58:19.422" v="1830" actId="13926"/>
        <pc:sldMkLst>
          <pc:docMk/>
          <pc:sldMk cId="3658158777" sldId="274"/>
        </pc:sldMkLst>
      </pc:sldChg>
      <pc:sldChg chg="modSp mod">
        <pc:chgData name="Elena Tothazan" userId="8430f142-1257-4113-a085-dbb12fe62965" providerId="ADAL" clId="{E26DB744-4FC1-453E-885B-D4AB7E898D24}" dt="2023-12-22T16:57:52.796" v="1828" actId="20577"/>
        <pc:sldMkLst>
          <pc:docMk/>
          <pc:sldMk cId="276004805" sldId="358"/>
        </pc:sldMkLst>
      </pc:sldChg>
      <pc:sldChg chg="modSp mod">
        <pc:chgData name="Elena Tothazan" userId="8430f142-1257-4113-a085-dbb12fe62965" providerId="ADAL" clId="{E26DB744-4FC1-453E-885B-D4AB7E898D24}" dt="2023-12-22T16:58:11.756" v="1829" actId="1076"/>
        <pc:sldMkLst>
          <pc:docMk/>
          <pc:sldMk cId="3408453627" sldId="447"/>
        </pc:sldMkLst>
      </pc:sldChg>
      <pc:sldChg chg="del">
        <pc:chgData name="Elena Tothazan" userId="8430f142-1257-4113-a085-dbb12fe62965" providerId="ADAL" clId="{E26DB744-4FC1-453E-885B-D4AB7E898D24}" dt="2023-12-22T16:47:04.677" v="1630" actId="47"/>
        <pc:sldMkLst>
          <pc:docMk/>
          <pc:sldMk cId="776069483" sldId="448"/>
        </pc:sldMkLst>
      </pc:sldChg>
      <pc:sldChg chg="add del">
        <pc:chgData name="Elena Tothazan" userId="8430f142-1257-4113-a085-dbb12fe62965" providerId="ADAL" clId="{E26DB744-4FC1-453E-885B-D4AB7E898D24}" dt="2023-12-22T16:30:32.373" v="555" actId="47"/>
        <pc:sldMkLst>
          <pc:docMk/>
          <pc:sldMk cId="1007179662" sldId="453"/>
        </pc:sldMkLst>
      </pc:sldChg>
      <pc:sldChg chg="addSp delSp modSp mod delAnim modAnim">
        <pc:chgData name="Elena Tothazan" userId="8430f142-1257-4113-a085-dbb12fe62965" providerId="ADAL" clId="{E26DB744-4FC1-453E-885B-D4AB7E898D24}" dt="2023-12-22T16:57:21.095" v="1782" actId="1076"/>
        <pc:sldMkLst>
          <pc:docMk/>
          <pc:sldMk cId="2580465679" sldId="455"/>
        </pc:sldMkLst>
      </pc:sldChg>
      <pc:sldChg chg="modSp mod">
        <pc:chgData name="Elena Tothazan" userId="8430f142-1257-4113-a085-dbb12fe62965" providerId="ADAL" clId="{E26DB744-4FC1-453E-885B-D4AB7E898D24}" dt="2023-12-22T16:23:03.772" v="404" actId="20577"/>
        <pc:sldMkLst>
          <pc:docMk/>
          <pc:sldMk cId="858967843" sldId="456"/>
        </pc:sldMkLst>
      </pc:sldChg>
      <pc:sldChg chg="addSp delSp modSp mod setBg setClrOvrMap modNotesTx">
        <pc:chgData name="Elena Tothazan" userId="8430f142-1257-4113-a085-dbb12fe62965" providerId="ADAL" clId="{E26DB744-4FC1-453E-885B-D4AB7E898D24}" dt="2023-12-22T16:28:18.666" v="465" actId="20577"/>
        <pc:sldMkLst>
          <pc:docMk/>
          <pc:sldMk cId="3067172556" sldId="457"/>
        </pc:sldMkLst>
      </pc:sldChg>
      <pc:sldChg chg="del">
        <pc:chgData name="Elena Tothazan" userId="8430f142-1257-4113-a085-dbb12fe62965" providerId="ADAL" clId="{E26DB744-4FC1-453E-885B-D4AB7E898D24}" dt="2023-12-22T16:47:03.690" v="1629" actId="47"/>
        <pc:sldMkLst>
          <pc:docMk/>
          <pc:sldMk cId="1145500573" sldId="459"/>
        </pc:sldMkLst>
      </pc:sldChg>
      <pc:sldChg chg="addSp delSp modSp add mod modNotesTx">
        <pc:chgData name="Elena Tothazan" userId="8430f142-1257-4113-a085-dbb12fe62965" providerId="ADAL" clId="{E26DB744-4FC1-453E-885B-D4AB7E898D24}" dt="2023-12-22T16:41:28.237" v="1534" actId="20577"/>
        <pc:sldMkLst>
          <pc:docMk/>
          <pc:sldMk cId="2419136052" sldId="460"/>
        </pc:sldMkLst>
      </pc:sldChg>
      <pc:sldChg chg="addSp delSp modSp add mod">
        <pc:chgData name="Elena Tothazan" userId="8430f142-1257-4113-a085-dbb12fe62965" providerId="ADAL" clId="{E26DB744-4FC1-453E-885B-D4AB7E898D24}" dt="2023-12-22T16:37:22.084" v="1418" actId="20577"/>
        <pc:sldMkLst>
          <pc:docMk/>
          <pc:sldMk cId="3458367519" sldId="461"/>
        </pc:sldMkLst>
      </pc:sldChg>
    </pc:docChg>
  </pc:docChgLst>
  <pc:docChgLst>
    <pc:chgData name="Elena Tothazan" userId="8430f142-1257-4113-a085-dbb12fe62965" providerId="ADAL" clId="{54B18965-A8A7-4008-9B0A-2A6F550FB4CB}"/>
    <pc:docChg chg="custSel modSld">
      <pc:chgData name="Elena Tothazan" userId="8430f142-1257-4113-a085-dbb12fe62965" providerId="ADAL" clId="{54B18965-A8A7-4008-9B0A-2A6F550FB4CB}" dt="2024-11-18T20:57:51.910" v="964" actId="20577"/>
      <pc:docMkLst>
        <pc:docMk/>
      </pc:docMkLst>
      <pc:sldChg chg="addSp delSp modSp mod">
        <pc:chgData name="Elena Tothazan" userId="8430f142-1257-4113-a085-dbb12fe62965" providerId="ADAL" clId="{54B18965-A8A7-4008-9B0A-2A6F550FB4CB}" dt="2024-11-18T20:57:51.910" v="964" actId="20577"/>
        <pc:sldMkLst>
          <pc:docMk/>
          <pc:sldMk cId="3667916892" sldId="465"/>
        </pc:sldMkLst>
        <pc:spChg chg="add mod">
          <ac:chgData name="Elena Tothazan" userId="8430f142-1257-4113-a085-dbb12fe62965" providerId="ADAL" clId="{54B18965-A8A7-4008-9B0A-2A6F550FB4CB}" dt="2024-11-18T20:51:56.495" v="64"/>
          <ac:spMkLst>
            <pc:docMk/>
            <pc:sldMk cId="3667916892" sldId="465"/>
            <ac:spMk id="2" creationId="{BC7ADF8A-806E-0B82-64E1-B3A532B1BA2B}"/>
          </ac:spMkLst>
        </pc:spChg>
        <pc:spChg chg="add mod">
          <ac:chgData name="Elena Tothazan" userId="8430f142-1257-4113-a085-dbb12fe62965" providerId="ADAL" clId="{54B18965-A8A7-4008-9B0A-2A6F550FB4CB}" dt="2024-11-18T20:54:54.186" v="601" actId="20577"/>
          <ac:spMkLst>
            <pc:docMk/>
            <pc:sldMk cId="3667916892" sldId="465"/>
            <ac:spMk id="3" creationId="{9B803404-862A-5A16-31A2-379DAC99830E}"/>
          </ac:spMkLst>
        </pc:spChg>
        <pc:spChg chg="del mod">
          <ac:chgData name="Elena Tothazan" userId="8430f142-1257-4113-a085-dbb12fe62965" providerId="ADAL" clId="{54B18965-A8A7-4008-9B0A-2A6F550FB4CB}" dt="2024-11-18T20:55:37.321" v="603" actId="478"/>
          <ac:spMkLst>
            <pc:docMk/>
            <pc:sldMk cId="3667916892" sldId="465"/>
            <ac:spMk id="4" creationId="{5F04A09D-315D-197B-C057-512D7A3A4511}"/>
          </ac:spMkLst>
        </pc:spChg>
        <pc:spChg chg="add mod">
          <ac:chgData name="Elena Tothazan" userId="8430f142-1257-4113-a085-dbb12fe62965" providerId="ADAL" clId="{54B18965-A8A7-4008-9B0A-2A6F550FB4CB}" dt="2024-11-18T20:57:51.910" v="964" actId="20577"/>
          <ac:spMkLst>
            <pc:docMk/>
            <pc:sldMk cId="3667916892" sldId="465"/>
            <ac:spMk id="5" creationId="{44A1F796-6F87-790F-FD31-31D99CCE22F4}"/>
          </ac:spMkLst>
        </pc:spChg>
      </pc:sldChg>
    </pc:docChg>
  </pc:docChgLst>
  <pc:docChgLst>
    <pc:chgData name="Elena Tothazan" userId="S::etothazan@usccb.org::8430f142-1257-4113-a085-dbb12fe62965" providerId="AD" clId="Web-{A113539F-068E-91C3-12AB-A9F881ADB4E7}"/>
    <pc:docChg chg="addSld delSld modSld">
      <pc:chgData name="Elena Tothazan" userId="S::etothazan@usccb.org::8430f142-1257-4113-a085-dbb12fe62965" providerId="AD" clId="Web-{A113539F-068E-91C3-12AB-A9F881ADB4E7}" dt="2024-10-31T13:15:17.162" v="32" actId="20577"/>
      <pc:docMkLst>
        <pc:docMk/>
      </pc:docMkLst>
      <pc:sldChg chg="modSp">
        <pc:chgData name="Elena Tothazan" userId="S::etothazan@usccb.org::8430f142-1257-4113-a085-dbb12fe62965" providerId="AD" clId="Web-{A113539F-068E-91C3-12AB-A9F881ADB4E7}" dt="2024-10-31T13:15:17.162" v="32" actId="20577"/>
        <pc:sldMkLst>
          <pc:docMk/>
          <pc:sldMk cId="3658158777" sldId="274"/>
        </pc:sldMkLst>
        <pc:spChg chg="mod">
          <ac:chgData name="Elena Tothazan" userId="S::etothazan@usccb.org::8430f142-1257-4113-a085-dbb12fe62965" providerId="AD" clId="Web-{A113539F-068E-91C3-12AB-A9F881ADB4E7}" dt="2024-10-31T13:15:17.162" v="32" actId="20577"/>
          <ac:spMkLst>
            <pc:docMk/>
            <pc:sldMk cId="3658158777" sldId="274"/>
            <ac:spMk id="5" creationId="{699CF56F-B70F-47F9-24C6-AE45A852C1C7}"/>
          </ac:spMkLst>
        </pc:spChg>
      </pc:sldChg>
      <pc:sldChg chg="delSp modSp delAnim">
        <pc:chgData name="Elena Tothazan" userId="S::etothazan@usccb.org::8430f142-1257-4113-a085-dbb12fe62965" providerId="AD" clId="Web-{A113539F-068E-91C3-12AB-A9F881ADB4E7}" dt="2024-10-31T13:13:20.330" v="3" actId="1076"/>
        <pc:sldMkLst>
          <pc:docMk/>
          <pc:sldMk cId="3799352608" sldId="462"/>
        </pc:sldMkLst>
        <pc:spChg chg="mod">
          <ac:chgData name="Elena Tothazan" userId="S::etothazan@usccb.org::8430f142-1257-4113-a085-dbb12fe62965" providerId="AD" clId="Web-{A113539F-068E-91C3-12AB-A9F881ADB4E7}" dt="2024-10-31T13:13:18.424" v="2" actId="1076"/>
          <ac:spMkLst>
            <pc:docMk/>
            <pc:sldMk cId="3799352608" sldId="462"/>
            <ac:spMk id="3" creationId="{4DA59EF8-0D29-E196-E504-20A490AA809E}"/>
          </ac:spMkLst>
        </pc:spChg>
        <pc:spChg chg="mod">
          <ac:chgData name="Elena Tothazan" userId="S::etothazan@usccb.org::8430f142-1257-4113-a085-dbb12fe62965" providerId="AD" clId="Web-{A113539F-068E-91C3-12AB-A9F881ADB4E7}" dt="2024-10-31T13:13:20.330" v="3" actId="1076"/>
          <ac:spMkLst>
            <pc:docMk/>
            <pc:sldMk cId="3799352608" sldId="462"/>
            <ac:spMk id="11" creationId="{7AC2A05E-099C-FE75-1705-0D6E481EA868}"/>
          </ac:spMkLst>
        </pc:spChg>
      </pc:sldChg>
      <pc:sldChg chg="del">
        <pc:chgData name="Elena Tothazan" userId="S::etothazan@usccb.org::8430f142-1257-4113-a085-dbb12fe62965" providerId="AD" clId="Web-{A113539F-068E-91C3-12AB-A9F881ADB4E7}" dt="2024-10-31T13:13:25.237" v="4"/>
        <pc:sldMkLst>
          <pc:docMk/>
          <pc:sldMk cId="2710272462" sldId="463"/>
        </pc:sldMkLst>
      </pc:sldChg>
      <pc:sldChg chg="delSp modSp">
        <pc:chgData name="Elena Tothazan" userId="S::etothazan@usccb.org::8430f142-1257-4113-a085-dbb12fe62965" providerId="AD" clId="Web-{A113539F-068E-91C3-12AB-A9F881ADB4E7}" dt="2024-10-31T13:14:24.082" v="24" actId="1076"/>
        <pc:sldMkLst>
          <pc:docMk/>
          <pc:sldMk cId="3667916892" sldId="465"/>
        </pc:sldMkLst>
        <pc:spChg chg="mod">
          <ac:chgData name="Elena Tothazan" userId="S::etothazan@usccb.org::8430f142-1257-4113-a085-dbb12fe62965" providerId="AD" clId="Web-{A113539F-068E-91C3-12AB-A9F881ADB4E7}" dt="2024-10-31T13:14:24.082" v="24" actId="1076"/>
          <ac:spMkLst>
            <pc:docMk/>
            <pc:sldMk cId="3667916892" sldId="465"/>
            <ac:spMk id="4" creationId="{5F04A09D-315D-197B-C057-512D7A3A4511}"/>
          </ac:spMkLst>
        </pc:spChg>
        <pc:spChg chg="mod">
          <ac:chgData name="Elena Tothazan" userId="S::etothazan@usccb.org::8430f142-1257-4113-a085-dbb12fe62965" providerId="AD" clId="Web-{A113539F-068E-91C3-12AB-A9F881ADB4E7}" dt="2024-10-31T13:13:43.425" v="15" actId="20577"/>
          <ac:spMkLst>
            <pc:docMk/>
            <pc:sldMk cId="3667916892" sldId="465"/>
            <ac:spMk id="9" creationId="{33A4ED8D-D720-1019-E3E0-DB11B4127EE9}"/>
          </ac:spMkLst>
        </pc:spChg>
      </pc:sldChg>
      <pc:sldChg chg="modSp add replId">
        <pc:chgData name="Elena Tothazan" userId="S::etothazan@usccb.org::8430f142-1257-4113-a085-dbb12fe62965" providerId="AD" clId="Web-{A113539F-068E-91C3-12AB-A9F881ADB4E7}" dt="2024-10-31T13:14:32.833" v="29" actId="20577"/>
        <pc:sldMkLst>
          <pc:docMk/>
          <pc:sldMk cId="2446543402" sldId="488"/>
        </pc:sldMkLst>
        <pc:spChg chg="mod">
          <ac:chgData name="Elena Tothazan" userId="S::etothazan@usccb.org::8430f142-1257-4113-a085-dbb12fe62965" providerId="AD" clId="Web-{A113539F-068E-91C3-12AB-A9F881ADB4E7}" dt="2024-10-31T13:14:32.833" v="29" actId="20577"/>
          <ac:spMkLst>
            <pc:docMk/>
            <pc:sldMk cId="2446543402" sldId="488"/>
            <ac:spMk id="4" creationId="{5F04A09D-315D-197B-C057-512D7A3A4511}"/>
          </ac:spMkLst>
        </pc:spChg>
        <pc:spChg chg="mod">
          <ac:chgData name="Elena Tothazan" userId="S::etothazan@usccb.org::8430f142-1257-4113-a085-dbb12fe62965" providerId="AD" clId="Web-{A113539F-068E-91C3-12AB-A9F881ADB4E7}" dt="2024-10-31T13:14:29.801" v="28" actId="20577"/>
          <ac:spMkLst>
            <pc:docMk/>
            <pc:sldMk cId="2446543402" sldId="488"/>
            <ac:spMk id="9" creationId="{33A4ED8D-D720-1019-E3E0-DB11B4127EE9}"/>
          </ac:spMkLst>
        </pc:spChg>
      </pc:sldChg>
    </pc:docChg>
  </pc:docChgLst>
  <pc:docChgLst>
    <pc:chgData name="Elena Tothazan" userId="S::etothazan@usccb.org::8430f142-1257-4113-a085-dbb12fe62965" providerId="AD" clId="Web-{BDFD2ED6-2A87-85BE-E193-75E810898F77}"/>
    <pc:docChg chg="addSld delSld modSld">
      <pc:chgData name="Elena Tothazan" userId="S::etothazan@usccb.org::8430f142-1257-4113-a085-dbb12fe62965" providerId="AD" clId="Web-{BDFD2ED6-2A87-85BE-E193-75E810898F77}" dt="2023-12-11T22:05:29.736" v="57"/>
      <pc:docMkLst>
        <pc:docMk/>
      </pc:docMkLst>
      <pc:sldChg chg="modSp">
        <pc:chgData name="Elena Tothazan" userId="S::etothazan@usccb.org::8430f142-1257-4113-a085-dbb12fe62965" providerId="AD" clId="Web-{BDFD2ED6-2A87-85BE-E193-75E810898F77}" dt="2023-12-11T22:04:19.796" v="27" actId="20577"/>
        <pc:sldMkLst>
          <pc:docMk/>
          <pc:sldMk cId="195410432" sldId="257"/>
        </pc:sldMkLst>
      </pc:sldChg>
      <pc:sldChg chg="modSp">
        <pc:chgData name="Elena Tothazan" userId="S::etothazan@usccb.org::8430f142-1257-4113-a085-dbb12fe62965" providerId="AD" clId="Web-{BDFD2ED6-2A87-85BE-E193-75E810898F77}" dt="2023-12-11T22:04:32.859" v="31" actId="20577"/>
        <pc:sldMkLst>
          <pc:docMk/>
          <pc:sldMk cId="3754098750" sldId="258"/>
        </pc:sldMkLst>
      </pc:sldChg>
      <pc:sldChg chg="modSp">
        <pc:chgData name="Elena Tothazan" userId="S::etothazan@usccb.org::8430f142-1257-4113-a085-dbb12fe62965" providerId="AD" clId="Web-{BDFD2ED6-2A87-85BE-E193-75E810898F77}" dt="2023-12-11T22:04:08.374" v="24" actId="20577"/>
        <pc:sldMkLst>
          <pc:docMk/>
          <pc:sldMk cId="3658158777" sldId="274"/>
        </pc:sldMkLst>
      </pc:sldChg>
      <pc:sldChg chg="del">
        <pc:chgData name="Elena Tothazan" userId="S::etothazan@usccb.org::8430f142-1257-4113-a085-dbb12fe62965" providerId="AD" clId="Web-{BDFD2ED6-2A87-85BE-E193-75E810898F77}" dt="2023-12-11T22:05:29.736" v="57"/>
        <pc:sldMkLst>
          <pc:docMk/>
          <pc:sldMk cId="291832293" sldId="415"/>
        </pc:sldMkLst>
      </pc:sldChg>
      <pc:sldChg chg="delSp modSp delAnim">
        <pc:chgData name="Elena Tothazan" userId="S::etothazan@usccb.org::8430f142-1257-4113-a085-dbb12fe62965" providerId="AD" clId="Web-{BDFD2ED6-2A87-85BE-E193-75E810898F77}" dt="2023-12-11T22:04:54.938" v="41" actId="20577"/>
        <pc:sldMkLst>
          <pc:docMk/>
          <pc:sldMk cId="3408453627" sldId="447"/>
        </pc:sldMkLst>
      </pc:sldChg>
      <pc:sldChg chg="delSp modSp add del">
        <pc:chgData name="Elena Tothazan" userId="S::etothazan@usccb.org::8430f142-1257-4113-a085-dbb12fe62965" providerId="AD" clId="Web-{BDFD2ED6-2A87-85BE-E193-75E810898F77}" dt="2023-12-11T22:05:25.314" v="56" actId="20577"/>
        <pc:sldMkLst>
          <pc:docMk/>
          <pc:sldMk cId="2580465679" sldId="455"/>
        </pc:sldMkLst>
      </pc:sldChg>
      <pc:sldChg chg="modSp">
        <pc:chgData name="Elena Tothazan" userId="S::etothazan@usccb.org::8430f142-1257-4113-a085-dbb12fe62965" providerId="AD" clId="Web-{BDFD2ED6-2A87-85BE-E193-75E810898F77}" dt="2023-12-11T22:05:00.422" v="44" actId="20577"/>
        <pc:sldMkLst>
          <pc:docMk/>
          <pc:sldMk cId="1145500573" sldId="459"/>
        </pc:sldMkLst>
      </pc:sldChg>
      <pc:sldChg chg="del">
        <pc:chgData name="Elena Tothazan" userId="S::etothazan@usccb.org::8430f142-1257-4113-a085-dbb12fe62965" providerId="AD" clId="Web-{BDFD2ED6-2A87-85BE-E193-75E810898F77}" dt="2023-12-11T22:05:05.454" v="46"/>
        <pc:sldMkLst>
          <pc:docMk/>
          <pc:sldMk cId="1613915642" sldId="463"/>
        </pc:sldMkLst>
      </pc:sldChg>
      <pc:sldChg chg="del">
        <pc:chgData name="Elena Tothazan" userId="S::etothazan@usccb.org::8430f142-1257-4113-a085-dbb12fe62965" providerId="AD" clId="Web-{BDFD2ED6-2A87-85BE-E193-75E810898F77}" dt="2023-12-11T22:05:04.516" v="45"/>
        <pc:sldMkLst>
          <pc:docMk/>
          <pc:sldMk cId="64375921" sldId="464"/>
        </pc:sldMkLst>
      </pc:sldChg>
      <pc:sldChg chg="del">
        <pc:chgData name="Elena Tothazan" userId="S::etothazan@usccb.org::8430f142-1257-4113-a085-dbb12fe62965" providerId="AD" clId="Web-{BDFD2ED6-2A87-85BE-E193-75E810898F77}" dt="2023-12-11T22:05:06.125" v="47"/>
        <pc:sldMkLst>
          <pc:docMk/>
          <pc:sldMk cId="561294282" sldId="465"/>
        </pc:sldMkLst>
      </pc:sldChg>
    </pc:docChg>
  </pc:docChgLst>
  <pc:docChgLst>
    <pc:chgData name="Elena Tothazan" userId="S::etothazan@usccb.org::8430f142-1257-4113-a085-dbb12fe62965" providerId="AD" clId="Web-{A9E9F02B-D933-7280-A47C-EB3511C8EA6F}"/>
    <pc:docChg chg="addSld delSld modSld sldOrd">
      <pc:chgData name="Elena Tothazan" userId="S::etothazan@usccb.org::8430f142-1257-4113-a085-dbb12fe62965" providerId="AD" clId="Web-{A9E9F02B-D933-7280-A47C-EB3511C8EA6F}" dt="2023-06-20T22:26:18.723" v="1180"/>
      <pc:docMkLst>
        <pc:docMk/>
      </pc:docMkLst>
      <pc:sldChg chg="delSp modSp">
        <pc:chgData name="Elena Tothazan" userId="S::etothazan@usccb.org::8430f142-1257-4113-a085-dbb12fe62965" providerId="AD" clId="Web-{A9E9F02B-D933-7280-A47C-EB3511C8EA6F}" dt="2023-06-20T20:52:38.943" v="84" actId="14100"/>
        <pc:sldMkLst>
          <pc:docMk/>
          <pc:sldMk cId="195410432" sldId="257"/>
        </pc:sldMkLst>
      </pc:sldChg>
      <pc:sldChg chg="delSp modSp">
        <pc:chgData name="Elena Tothazan" userId="S::etothazan@usccb.org::8430f142-1257-4113-a085-dbb12fe62965" providerId="AD" clId="Web-{A9E9F02B-D933-7280-A47C-EB3511C8EA6F}" dt="2023-06-20T21:48:54.264" v="1029" actId="20577"/>
        <pc:sldMkLst>
          <pc:docMk/>
          <pc:sldMk cId="3754098750" sldId="258"/>
        </pc:sldMkLst>
      </pc:sldChg>
      <pc:sldChg chg="del">
        <pc:chgData name="Elena Tothazan" userId="S::etothazan@usccb.org::8430f142-1257-4113-a085-dbb12fe62965" providerId="AD" clId="Web-{A9E9F02B-D933-7280-A47C-EB3511C8EA6F}" dt="2023-06-20T20:33:31.975" v="28"/>
        <pc:sldMkLst>
          <pc:docMk/>
          <pc:sldMk cId="1490946676" sldId="259"/>
        </pc:sldMkLst>
      </pc:sldChg>
      <pc:sldChg chg="modSp">
        <pc:chgData name="Elena Tothazan" userId="S::etothazan@usccb.org::8430f142-1257-4113-a085-dbb12fe62965" providerId="AD" clId="Web-{A9E9F02B-D933-7280-A47C-EB3511C8EA6F}" dt="2023-06-20T20:33:08.458" v="27" actId="20577"/>
        <pc:sldMkLst>
          <pc:docMk/>
          <pc:sldMk cId="3658158777" sldId="274"/>
        </pc:sldMkLst>
      </pc:sldChg>
      <pc:sldChg chg="del">
        <pc:chgData name="Elena Tothazan" userId="S::etothazan@usccb.org::8430f142-1257-4113-a085-dbb12fe62965" providerId="AD" clId="Web-{A9E9F02B-D933-7280-A47C-EB3511C8EA6F}" dt="2023-06-20T21:44:14.349" v="961"/>
        <pc:sldMkLst>
          <pc:docMk/>
          <pc:sldMk cId="2057914157" sldId="336"/>
        </pc:sldMkLst>
      </pc:sldChg>
      <pc:sldChg chg="modSp del">
        <pc:chgData name="Elena Tothazan" userId="S::etothazan@usccb.org::8430f142-1257-4113-a085-dbb12fe62965" providerId="AD" clId="Web-{A9E9F02B-D933-7280-A47C-EB3511C8EA6F}" dt="2023-06-20T21:10:03.803" v="505"/>
        <pc:sldMkLst>
          <pc:docMk/>
          <pc:sldMk cId="90822630" sldId="351"/>
        </pc:sldMkLst>
      </pc:sldChg>
      <pc:sldChg chg="modSp">
        <pc:chgData name="Elena Tothazan" userId="S::etothazan@usccb.org::8430f142-1257-4113-a085-dbb12fe62965" providerId="AD" clId="Web-{A9E9F02B-D933-7280-A47C-EB3511C8EA6F}" dt="2023-06-20T20:34:53.899" v="55" actId="20577"/>
        <pc:sldMkLst>
          <pc:docMk/>
          <pc:sldMk cId="276004805" sldId="358"/>
        </pc:sldMkLst>
      </pc:sldChg>
      <pc:sldChg chg="del">
        <pc:chgData name="Elena Tothazan" userId="S::etothazan@usccb.org::8430f142-1257-4113-a085-dbb12fe62965" providerId="AD" clId="Web-{A9E9F02B-D933-7280-A47C-EB3511C8EA6F}" dt="2023-06-20T21:44:13.349" v="959"/>
        <pc:sldMkLst>
          <pc:docMk/>
          <pc:sldMk cId="3605854780" sldId="360"/>
        </pc:sldMkLst>
      </pc:sldChg>
      <pc:sldChg chg="del">
        <pc:chgData name="Elena Tothazan" userId="S::etothazan@usccb.org::8430f142-1257-4113-a085-dbb12fe62965" providerId="AD" clId="Web-{A9E9F02B-D933-7280-A47C-EB3511C8EA6F}" dt="2023-06-20T21:44:12.834" v="958"/>
        <pc:sldMkLst>
          <pc:docMk/>
          <pc:sldMk cId="2402378375" sldId="361"/>
        </pc:sldMkLst>
      </pc:sldChg>
      <pc:sldChg chg="del">
        <pc:chgData name="Elena Tothazan" userId="S::etothazan@usccb.org::8430f142-1257-4113-a085-dbb12fe62965" providerId="AD" clId="Web-{A9E9F02B-D933-7280-A47C-EB3511C8EA6F}" dt="2023-06-20T21:44:13.849" v="960"/>
        <pc:sldMkLst>
          <pc:docMk/>
          <pc:sldMk cId="1902892149" sldId="412"/>
        </pc:sldMkLst>
      </pc:sldChg>
      <pc:sldChg chg="del">
        <pc:chgData name="Elena Tothazan" userId="S::etothazan@usccb.org::8430f142-1257-4113-a085-dbb12fe62965" providerId="AD" clId="Web-{A9E9F02B-D933-7280-A47C-EB3511C8EA6F}" dt="2023-06-20T21:44:14.849" v="962"/>
        <pc:sldMkLst>
          <pc:docMk/>
          <pc:sldMk cId="174020120" sldId="414"/>
        </pc:sldMkLst>
      </pc:sldChg>
      <pc:sldChg chg="addSp delSp modSp ord modNotes">
        <pc:chgData name="Elena Tothazan" userId="S::etothazan@usccb.org::8430f142-1257-4113-a085-dbb12fe62965" providerId="AD" clId="Web-{A9E9F02B-D933-7280-A47C-EB3511C8EA6F}" dt="2023-06-20T22:24:26.938" v="1081"/>
        <pc:sldMkLst>
          <pc:docMk/>
          <pc:sldMk cId="291832293" sldId="415"/>
        </pc:sldMkLst>
      </pc:sldChg>
      <pc:sldChg chg="modSp ord">
        <pc:chgData name="Elena Tothazan" userId="S::etothazan@usccb.org::8430f142-1257-4113-a085-dbb12fe62965" providerId="AD" clId="Web-{A9E9F02B-D933-7280-A47C-EB3511C8EA6F}" dt="2023-06-20T20:58:49.564" v="166"/>
        <pc:sldMkLst>
          <pc:docMk/>
          <pc:sldMk cId="1160858824" sldId="445"/>
        </pc:sldMkLst>
      </pc:sldChg>
      <pc:sldChg chg="del">
        <pc:chgData name="Elena Tothazan" userId="S::etothazan@usccb.org::8430f142-1257-4113-a085-dbb12fe62965" providerId="AD" clId="Web-{A9E9F02B-D933-7280-A47C-EB3511C8EA6F}" dt="2023-06-20T21:44:15.303" v="963"/>
        <pc:sldMkLst>
          <pc:docMk/>
          <pc:sldMk cId="2531963297" sldId="446"/>
        </pc:sldMkLst>
      </pc:sldChg>
      <pc:sldChg chg="modSp add replId">
        <pc:chgData name="Elena Tothazan" userId="S::etothazan@usccb.org::8430f142-1257-4113-a085-dbb12fe62965" providerId="AD" clId="Web-{A9E9F02B-D933-7280-A47C-EB3511C8EA6F}" dt="2023-06-20T20:57:31.343" v="134" actId="20577"/>
        <pc:sldMkLst>
          <pc:docMk/>
          <pc:sldMk cId="3408453627" sldId="447"/>
        </pc:sldMkLst>
      </pc:sldChg>
      <pc:sldChg chg="modSp add replId modNotes">
        <pc:chgData name="Elena Tothazan" userId="S::etothazan@usccb.org::8430f142-1257-4113-a085-dbb12fe62965" providerId="AD" clId="Web-{A9E9F02B-D933-7280-A47C-EB3511C8EA6F}" dt="2023-06-20T21:56:59.529" v="1043"/>
        <pc:sldMkLst>
          <pc:docMk/>
          <pc:sldMk cId="776069483" sldId="448"/>
        </pc:sldMkLst>
      </pc:sldChg>
      <pc:sldChg chg="add del replId">
        <pc:chgData name="Elena Tothazan" userId="S::etothazan@usccb.org::8430f142-1257-4113-a085-dbb12fe62965" providerId="AD" clId="Web-{A9E9F02B-D933-7280-A47C-EB3511C8EA6F}" dt="2023-06-20T21:44:12.224" v="957"/>
        <pc:sldMkLst>
          <pc:docMk/>
          <pc:sldMk cId="1316071201" sldId="449"/>
        </pc:sldMkLst>
      </pc:sldChg>
      <pc:sldChg chg="modSp add replId">
        <pc:chgData name="Elena Tothazan" userId="S::etothazan@usccb.org::8430f142-1257-4113-a085-dbb12fe62965" providerId="AD" clId="Web-{A9E9F02B-D933-7280-A47C-EB3511C8EA6F}" dt="2023-06-20T21:10:36.851" v="514" actId="20577"/>
        <pc:sldMkLst>
          <pc:docMk/>
          <pc:sldMk cId="2391766577" sldId="450"/>
        </pc:sldMkLst>
      </pc:sldChg>
      <pc:sldChg chg="modSp add del replId">
        <pc:chgData name="Elena Tothazan" userId="S::etothazan@usccb.org::8430f142-1257-4113-a085-dbb12fe62965" providerId="AD" clId="Web-{A9E9F02B-D933-7280-A47C-EB3511C8EA6F}" dt="2023-06-20T21:15:12.515" v="799"/>
        <pc:sldMkLst>
          <pc:docMk/>
          <pc:sldMk cId="2893891072" sldId="451"/>
        </pc:sldMkLst>
      </pc:sldChg>
      <pc:sldChg chg="delSp modSp add replId delAnim modNotes">
        <pc:chgData name="Elena Tothazan" userId="S::etothazan@usccb.org::8430f142-1257-4113-a085-dbb12fe62965" providerId="AD" clId="Web-{A9E9F02B-D933-7280-A47C-EB3511C8EA6F}" dt="2023-06-20T22:01:20.865" v="1046"/>
        <pc:sldMkLst>
          <pc:docMk/>
          <pc:sldMk cId="3599542465" sldId="452"/>
        </pc:sldMkLst>
      </pc:sldChg>
      <pc:sldChg chg="addSp delSp modSp add ord replId modNotes">
        <pc:chgData name="Elena Tothazan" userId="S::etothazan@usccb.org::8430f142-1257-4113-a085-dbb12fe62965" providerId="AD" clId="Web-{A9E9F02B-D933-7280-A47C-EB3511C8EA6F}" dt="2023-06-20T22:25:02.830" v="1146"/>
        <pc:sldMkLst>
          <pc:docMk/>
          <pc:sldMk cId="2894030347" sldId="453"/>
        </pc:sldMkLst>
      </pc:sldChg>
      <pc:sldChg chg="addSp delSp modSp add replId modNotes">
        <pc:chgData name="Elena Tothazan" userId="S::etothazan@usccb.org::8430f142-1257-4113-a085-dbb12fe62965" providerId="AD" clId="Web-{A9E9F02B-D933-7280-A47C-EB3511C8EA6F}" dt="2023-06-20T22:24:46.860" v="1088"/>
        <pc:sldMkLst>
          <pc:docMk/>
          <pc:sldMk cId="2440575678" sldId="454"/>
        </pc:sldMkLst>
      </pc:sldChg>
      <pc:sldChg chg="addSp delSp modSp add replId modNotes">
        <pc:chgData name="Elena Tothazan" userId="S::etothazan@usccb.org::8430f142-1257-4113-a085-dbb12fe62965" providerId="AD" clId="Web-{A9E9F02B-D933-7280-A47C-EB3511C8EA6F}" dt="2023-06-20T22:25:41.159" v="1160"/>
        <pc:sldMkLst>
          <pc:docMk/>
          <pc:sldMk cId="2580465679" sldId="455"/>
        </pc:sldMkLst>
      </pc:sldChg>
      <pc:sldChg chg="addSp delSp modSp add replId modNotes">
        <pc:chgData name="Elena Tothazan" userId="S::etothazan@usccb.org::8430f142-1257-4113-a085-dbb12fe62965" providerId="AD" clId="Web-{A9E9F02B-D933-7280-A47C-EB3511C8EA6F}" dt="2023-06-20T22:26:18.723" v="1180"/>
        <pc:sldMkLst>
          <pc:docMk/>
          <pc:sldMk cId="1335068021" sldId="456"/>
        </pc:sldMkLst>
      </pc:sldChg>
    </pc:docChg>
  </pc:docChgLst>
  <pc:docChgLst>
    <pc:chgData name="Elena Tothazan" userId="S::etothazan@usccb.org::8430f142-1257-4113-a085-dbb12fe62965" providerId="AD" clId="Web-{1230F81B-18F8-6C7C-3EA2-090EB4B4F955}"/>
    <pc:docChg chg="addSld modSld sldOrd">
      <pc:chgData name="Elena Tothazan" userId="S::etothazan@usccb.org::8430f142-1257-4113-a085-dbb12fe62965" providerId="AD" clId="Web-{1230F81B-18F8-6C7C-3EA2-090EB4B4F955}" dt="2024-09-11T20:37:43.526" v="237"/>
      <pc:docMkLst>
        <pc:docMk/>
      </pc:docMkLst>
      <pc:sldChg chg="modSp">
        <pc:chgData name="Elena Tothazan" userId="S::etothazan@usccb.org::8430f142-1257-4113-a085-dbb12fe62965" providerId="AD" clId="Web-{1230F81B-18F8-6C7C-3EA2-090EB4B4F955}" dt="2024-09-11T20:12:27.525" v="48" actId="20577"/>
        <pc:sldMkLst>
          <pc:docMk/>
          <pc:sldMk cId="195410432" sldId="257"/>
        </pc:sldMkLst>
        <pc:spChg chg="mod">
          <ac:chgData name="Elena Tothazan" userId="S::etothazan@usccb.org::8430f142-1257-4113-a085-dbb12fe62965" providerId="AD" clId="Web-{1230F81B-18F8-6C7C-3EA2-090EB4B4F955}" dt="2024-09-11T20:12:27.525" v="48" actId="20577"/>
          <ac:spMkLst>
            <pc:docMk/>
            <pc:sldMk cId="195410432" sldId="257"/>
            <ac:spMk id="2" creationId="{0BBBF850-B45D-4BF9-8E8F-567310FF76EB}"/>
          </ac:spMkLst>
        </pc:spChg>
      </pc:sldChg>
      <pc:sldChg chg="delSp modSp">
        <pc:chgData name="Elena Tothazan" userId="S::etothazan@usccb.org::8430f142-1257-4113-a085-dbb12fe62965" providerId="AD" clId="Web-{1230F81B-18F8-6C7C-3EA2-090EB4B4F955}" dt="2024-09-11T20:05:59.496" v="43" actId="20577"/>
        <pc:sldMkLst>
          <pc:docMk/>
          <pc:sldMk cId="3754098750" sldId="258"/>
        </pc:sldMkLst>
        <pc:spChg chg="mod">
          <ac:chgData name="Elena Tothazan" userId="S::etothazan@usccb.org::8430f142-1257-4113-a085-dbb12fe62965" providerId="AD" clId="Web-{1230F81B-18F8-6C7C-3EA2-090EB4B4F955}" dt="2024-09-11T20:04:07.945" v="10" actId="1076"/>
          <ac:spMkLst>
            <pc:docMk/>
            <pc:sldMk cId="3754098750" sldId="258"/>
            <ac:spMk id="10" creationId="{071FE820-CEDE-41E3-A008-3D5E65517D92}"/>
          </ac:spMkLst>
        </pc:spChg>
        <pc:spChg chg="mod">
          <ac:chgData name="Elena Tothazan" userId="S::etothazan@usccb.org::8430f142-1257-4113-a085-dbb12fe62965" providerId="AD" clId="Web-{1230F81B-18F8-6C7C-3EA2-090EB4B4F955}" dt="2024-09-11T20:05:14.557" v="32" actId="20577"/>
          <ac:spMkLst>
            <pc:docMk/>
            <pc:sldMk cId="3754098750" sldId="258"/>
            <ac:spMk id="11" creationId="{5836CF5A-AFD0-4897-B405-3B5164721B14}"/>
          </ac:spMkLst>
        </pc:spChg>
        <pc:spChg chg="mod">
          <ac:chgData name="Elena Tothazan" userId="S::etothazan@usccb.org::8430f142-1257-4113-a085-dbb12fe62965" providerId="AD" clId="Web-{1230F81B-18F8-6C7C-3EA2-090EB4B4F955}" dt="2024-09-11T20:04:20.946" v="14" actId="1076"/>
          <ac:spMkLst>
            <pc:docMk/>
            <pc:sldMk cId="3754098750" sldId="258"/>
            <ac:spMk id="14" creationId="{A9C5F257-C6F8-4600-B637-AEFF447306D5}"/>
          </ac:spMkLst>
        </pc:spChg>
        <pc:spChg chg="mod">
          <ac:chgData name="Elena Tothazan" userId="S::etothazan@usccb.org::8430f142-1257-4113-a085-dbb12fe62965" providerId="AD" clId="Web-{1230F81B-18F8-6C7C-3EA2-090EB4B4F955}" dt="2024-09-11T20:05:36.417" v="39" actId="20577"/>
          <ac:spMkLst>
            <pc:docMk/>
            <pc:sldMk cId="3754098750" sldId="258"/>
            <ac:spMk id="15" creationId="{5111615A-219C-4709-8D1F-AEC7FDEF256C}"/>
          </ac:spMkLst>
        </pc:spChg>
        <pc:spChg chg="mod">
          <ac:chgData name="Elena Tothazan" userId="S::etothazan@usccb.org::8430f142-1257-4113-a085-dbb12fe62965" providerId="AD" clId="Web-{1230F81B-18F8-6C7C-3EA2-090EB4B4F955}" dt="2024-09-11T20:04:22.946" v="15" actId="1076"/>
          <ac:spMkLst>
            <pc:docMk/>
            <pc:sldMk cId="3754098750" sldId="258"/>
            <ac:spMk id="16" creationId="{DC57F638-93B8-49BB-9897-6A516F941556}"/>
          </ac:spMkLst>
        </pc:spChg>
        <pc:spChg chg="mod">
          <ac:chgData name="Elena Tothazan" userId="S::etothazan@usccb.org::8430f142-1257-4113-a085-dbb12fe62965" providerId="AD" clId="Web-{1230F81B-18F8-6C7C-3EA2-090EB4B4F955}" dt="2024-09-11T20:05:59.496" v="43" actId="20577"/>
          <ac:spMkLst>
            <pc:docMk/>
            <pc:sldMk cId="3754098750" sldId="258"/>
            <ac:spMk id="17" creationId="{438A4D79-0842-4490-98FE-1204394CE324}"/>
          </ac:spMkLst>
        </pc:spChg>
      </pc:sldChg>
      <pc:sldChg chg="modSp">
        <pc:chgData name="Elena Tothazan" userId="S::etothazan@usccb.org::8430f142-1257-4113-a085-dbb12fe62965" providerId="AD" clId="Web-{1230F81B-18F8-6C7C-3EA2-090EB4B4F955}" dt="2024-09-11T20:03:32.757" v="2" actId="20577"/>
        <pc:sldMkLst>
          <pc:docMk/>
          <pc:sldMk cId="3658158777" sldId="274"/>
        </pc:sldMkLst>
        <pc:spChg chg="mod">
          <ac:chgData name="Elena Tothazan" userId="S::etothazan@usccb.org::8430f142-1257-4113-a085-dbb12fe62965" providerId="AD" clId="Web-{1230F81B-18F8-6C7C-3EA2-090EB4B4F955}" dt="2024-09-11T20:03:32.757" v="2" actId="20577"/>
          <ac:spMkLst>
            <pc:docMk/>
            <pc:sldMk cId="3658158777" sldId="274"/>
            <ac:spMk id="5" creationId="{699CF56F-B70F-47F9-24C6-AE45A852C1C7}"/>
          </ac:spMkLst>
        </pc:spChg>
      </pc:sldChg>
      <pc:sldChg chg="addSp delSp modSp">
        <pc:chgData name="Elena Tothazan" userId="S::etothazan@usccb.org::8430f142-1257-4113-a085-dbb12fe62965" providerId="AD" clId="Web-{1230F81B-18F8-6C7C-3EA2-090EB4B4F955}" dt="2024-09-11T20:31:11.685" v="208" actId="20577"/>
        <pc:sldMkLst>
          <pc:docMk/>
          <pc:sldMk cId="2580465679" sldId="455"/>
        </pc:sldMkLst>
        <pc:spChg chg="mod">
          <ac:chgData name="Elena Tothazan" userId="S::etothazan@usccb.org::8430f142-1257-4113-a085-dbb12fe62965" providerId="AD" clId="Web-{1230F81B-18F8-6C7C-3EA2-090EB4B4F955}" dt="2024-09-11T20:28:55.055" v="152" actId="1076"/>
          <ac:spMkLst>
            <pc:docMk/>
            <pc:sldMk cId="2580465679" sldId="455"/>
            <ac:spMk id="3" creationId="{39BA5874-F545-355E-CBD9-60E6BC5BE773}"/>
          </ac:spMkLst>
        </pc:spChg>
        <pc:spChg chg="add mod">
          <ac:chgData name="Elena Tothazan" userId="S::etothazan@usccb.org::8430f142-1257-4113-a085-dbb12fe62965" providerId="AD" clId="Web-{1230F81B-18F8-6C7C-3EA2-090EB4B4F955}" dt="2024-09-11T20:27:43.006" v="146" actId="1076"/>
          <ac:spMkLst>
            <pc:docMk/>
            <pc:sldMk cId="2580465679" sldId="455"/>
            <ac:spMk id="4" creationId="{219F1B30-A116-2C43-5D73-B141F2A3A270}"/>
          </ac:spMkLst>
        </pc:spChg>
        <pc:spChg chg="mod">
          <ac:chgData name="Elena Tothazan" userId="S::etothazan@usccb.org::8430f142-1257-4113-a085-dbb12fe62965" providerId="AD" clId="Web-{1230F81B-18F8-6C7C-3EA2-090EB4B4F955}" dt="2024-09-11T20:27:32.271" v="142" actId="1076"/>
          <ac:spMkLst>
            <pc:docMk/>
            <pc:sldMk cId="2580465679" sldId="455"/>
            <ac:spMk id="7" creationId="{BE21CD7D-B0F2-B8EC-3690-C7C83C84B059}"/>
          </ac:spMkLst>
        </pc:spChg>
      </pc:sldChg>
      <pc:sldChg chg="delSp modSp">
        <pc:chgData name="Elena Tothazan" userId="S::etothazan@usccb.org::8430f142-1257-4113-a085-dbb12fe62965" providerId="AD" clId="Web-{1230F81B-18F8-6C7C-3EA2-090EB4B4F955}" dt="2024-09-11T20:24:32.375" v="63" actId="20577"/>
        <pc:sldMkLst>
          <pc:docMk/>
          <pc:sldMk cId="3458367519" sldId="461"/>
        </pc:sldMkLst>
        <pc:spChg chg="mod">
          <ac:chgData name="Elena Tothazan" userId="S::etothazan@usccb.org::8430f142-1257-4113-a085-dbb12fe62965" providerId="AD" clId="Web-{1230F81B-18F8-6C7C-3EA2-090EB4B4F955}" dt="2024-09-11T20:24:32.375" v="63" actId="20577"/>
          <ac:spMkLst>
            <pc:docMk/>
            <pc:sldMk cId="3458367519" sldId="461"/>
            <ac:spMk id="3" creationId="{EA63FDF6-C541-464D-74AA-4192688E5A39}"/>
          </ac:spMkLst>
        </pc:spChg>
      </pc:sldChg>
      <pc:sldChg chg="delSp modSp add ord replId delAnim">
        <pc:chgData name="Elena Tothazan" userId="S::etothazan@usccb.org::8430f142-1257-4113-a085-dbb12fe62965" providerId="AD" clId="Web-{1230F81B-18F8-6C7C-3EA2-090EB4B4F955}" dt="2024-09-11T20:37:43.526" v="237"/>
        <pc:sldMkLst>
          <pc:docMk/>
          <pc:sldMk cId="577951672" sldId="464"/>
        </pc:sldMkLst>
        <pc:spChg chg="mod">
          <ac:chgData name="Elena Tothazan" userId="S::etothazan@usccb.org::8430f142-1257-4113-a085-dbb12fe62965" providerId="AD" clId="Web-{1230F81B-18F8-6C7C-3EA2-090EB4B4F955}" dt="2024-09-11T20:37:39.135" v="232" actId="20577"/>
          <ac:spMkLst>
            <pc:docMk/>
            <pc:sldMk cId="577951672" sldId="464"/>
            <ac:spMk id="9" creationId="{94465DFA-EBFF-45CF-8BC2-2B5EC2F16EFA}"/>
          </ac:spMkLst>
        </pc:spChg>
      </pc:sldChg>
    </pc:docChg>
  </pc:docChgLst>
  <pc:docChgLst>
    <pc:chgData name="Elena Tothazan" userId="S::etothazan@usccb.org::8430f142-1257-4113-a085-dbb12fe62965" providerId="AD" clId="Web-{B7DD083C-5BB5-F22A-B1BB-31BEA643296C}"/>
    <pc:docChg chg="modSld">
      <pc:chgData name="Elena Tothazan" userId="S::etothazan@usccb.org::8430f142-1257-4113-a085-dbb12fe62965" providerId="AD" clId="Web-{B7DD083C-5BB5-F22A-B1BB-31BEA643296C}" dt="2024-11-15T19:34:09.418" v="275" actId="20577"/>
      <pc:docMkLst>
        <pc:docMk/>
      </pc:docMkLst>
      <pc:sldChg chg="modSp">
        <pc:chgData name="Elena Tothazan" userId="S::etothazan@usccb.org::8430f142-1257-4113-a085-dbb12fe62965" providerId="AD" clId="Web-{B7DD083C-5BB5-F22A-B1BB-31BEA643296C}" dt="2024-11-15T19:34:09.418" v="275" actId="20577"/>
        <pc:sldMkLst>
          <pc:docMk/>
          <pc:sldMk cId="577951672" sldId="464"/>
        </pc:sldMkLst>
        <pc:spChg chg="mod">
          <ac:chgData name="Elena Tothazan" userId="S::etothazan@usccb.org::8430f142-1257-4113-a085-dbb12fe62965" providerId="AD" clId="Web-{B7DD083C-5BB5-F22A-B1BB-31BEA643296C}" dt="2024-11-15T19:34:09.418" v="275" actId="20577"/>
          <ac:spMkLst>
            <pc:docMk/>
            <pc:sldMk cId="577951672" sldId="464"/>
            <ac:spMk id="3" creationId="{30F352BF-8940-1C6E-2BF3-FE3041EBDC4F}"/>
          </ac:spMkLst>
        </pc:spChg>
        <pc:spChg chg="mod">
          <ac:chgData name="Elena Tothazan" userId="S::etothazan@usccb.org::8430f142-1257-4113-a085-dbb12fe62965" providerId="AD" clId="Web-{B7DD083C-5BB5-F22A-B1BB-31BEA643296C}" dt="2024-11-15T19:34:03.652" v="267"/>
          <ac:spMkLst>
            <pc:docMk/>
            <pc:sldMk cId="577951672" sldId="464"/>
            <ac:spMk id="4" creationId="{757DD981-45AD-E0C2-9268-E9377D2D390B}"/>
          </ac:spMkLst>
        </pc:spChg>
        <pc:spChg chg="mod">
          <ac:chgData name="Elena Tothazan" userId="S::etothazan@usccb.org::8430f142-1257-4113-a085-dbb12fe62965" providerId="AD" clId="Web-{B7DD083C-5BB5-F22A-B1BB-31BEA643296C}" dt="2024-11-15T19:34:03.667" v="268"/>
          <ac:spMkLst>
            <pc:docMk/>
            <pc:sldMk cId="577951672" sldId="464"/>
            <ac:spMk id="5" creationId="{399E63F4-936D-13F2-284A-579FD1B29220}"/>
          </ac:spMkLst>
        </pc:spChg>
        <pc:spChg chg="mod">
          <ac:chgData name="Elena Tothazan" userId="S::etothazan@usccb.org::8430f142-1257-4113-a085-dbb12fe62965" providerId="AD" clId="Web-{B7DD083C-5BB5-F22A-B1BB-31BEA643296C}" dt="2024-11-15T19:34:03.667" v="269"/>
          <ac:spMkLst>
            <pc:docMk/>
            <pc:sldMk cId="577951672" sldId="464"/>
            <ac:spMk id="7" creationId="{8CE853DE-F4B8-E940-910C-C5FB82A0AE50}"/>
          </ac:spMkLst>
        </pc:spChg>
        <pc:spChg chg="mod">
          <ac:chgData name="Elena Tothazan" userId="S::etothazan@usccb.org::8430f142-1257-4113-a085-dbb12fe62965" providerId="AD" clId="Web-{B7DD083C-5BB5-F22A-B1BB-31BEA643296C}" dt="2024-11-15T19:34:03.714" v="270"/>
          <ac:spMkLst>
            <pc:docMk/>
            <pc:sldMk cId="577951672" sldId="464"/>
            <ac:spMk id="11" creationId="{C626C086-8138-495D-DB59-62926FD57B83}"/>
          </ac:spMkLst>
        </pc:spChg>
      </pc:sldChg>
      <pc:sldChg chg="addSp modSp">
        <pc:chgData name="Elena Tothazan" userId="S::etothazan@usccb.org::8430f142-1257-4113-a085-dbb12fe62965" providerId="AD" clId="Web-{B7DD083C-5BB5-F22A-B1BB-31BEA643296C}" dt="2024-11-15T19:33:39.167" v="265" actId="14100"/>
        <pc:sldMkLst>
          <pc:docMk/>
          <pc:sldMk cId="2446543402" sldId="488"/>
        </pc:sldMkLst>
        <pc:spChg chg="add mod">
          <ac:chgData name="Elena Tothazan" userId="S::etothazan@usccb.org::8430f142-1257-4113-a085-dbb12fe62965" providerId="AD" clId="Web-{B7DD083C-5BB5-F22A-B1BB-31BEA643296C}" dt="2024-11-15T19:33:39.167" v="265" actId="14100"/>
          <ac:spMkLst>
            <pc:docMk/>
            <pc:sldMk cId="2446543402" sldId="488"/>
            <ac:spMk id="2" creationId="{E0F1D90F-38A5-25AD-6600-9F6C1EEF2CB7}"/>
          </ac:spMkLst>
        </pc:spChg>
        <pc:spChg chg="mod">
          <ac:chgData name="Elena Tothazan" userId="S::etothazan@usccb.org::8430f142-1257-4113-a085-dbb12fe62965" providerId="AD" clId="Web-{B7DD083C-5BB5-F22A-B1BB-31BEA643296C}" dt="2024-11-15T19:33:33.869" v="263" actId="1076"/>
          <ac:spMkLst>
            <pc:docMk/>
            <pc:sldMk cId="2446543402" sldId="488"/>
            <ac:spMk id="4" creationId="{5F04A09D-315D-197B-C057-512D7A3A4511}"/>
          </ac:spMkLst>
        </pc:spChg>
        <pc:spChg chg="mod">
          <ac:chgData name="Elena Tothazan" userId="S::etothazan@usccb.org::8430f142-1257-4113-a085-dbb12fe62965" providerId="AD" clId="Web-{B7DD083C-5BB5-F22A-B1BB-31BEA643296C}" dt="2024-11-15T19:27:34.029" v="4" actId="20577"/>
          <ac:spMkLst>
            <pc:docMk/>
            <pc:sldMk cId="2446543402" sldId="488"/>
            <ac:spMk id="9" creationId="{33A4ED8D-D720-1019-E3E0-DB11B4127EE9}"/>
          </ac:spMkLst>
        </pc:spChg>
      </pc:sldChg>
    </pc:docChg>
  </pc:docChgLst>
  <pc:docChgLst>
    <pc:chgData name="Elena Tothazan" userId="S::etothazan@usccb.org::8430f142-1257-4113-a085-dbb12fe62965" providerId="AD" clId="Web-{4B2664AE-FA4B-E902-51BE-3AB1771B6234}"/>
    <pc:docChg chg="delSld modSld">
      <pc:chgData name="Elena Tothazan" userId="S::etothazan@usccb.org::8430f142-1257-4113-a085-dbb12fe62965" providerId="AD" clId="Web-{4B2664AE-FA4B-E902-51BE-3AB1771B6234}" dt="2024-11-08T17:11:07.533" v="1"/>
      <pc:docMkLst>
        <pc:docMk/>
      </pc:docMkLst>
      <pc:sldChg chg="modSp">
        <pc:chgData name="Elena Tothazan" userId="S::etothazan@usccb.org::8430f142-1257-4113-a085-dbb12fe62965" providerId="AD" clId="Web-{4B2664AE-FA4B-E902-51BE-3AB1771B6234}" dt="2024-11-08T17:08:28.620" v="0" actId="1076"/>
        <pc:sldMkLst>
          <pc:docMk/>
          <pc:sldMk cId="4237692636" sldId="466"/>
        </pc:sldMkLst>
        <pc:spChg chg="mod">
          <ac:chgData name="Elena Tothazan" userId="S::etothazan@usccb.org::8430f142-1257-4113-a085-dbb12fe62965" providerId="AD" clId="Web-{4B2664AE-FA4B-E902-51BE-3AB1771B6234}" dt="2024-11-08T17:08:28.620" v="0" actId="1076"/>
          <ac:spMkLst>
            <pc:docMk/>
            <pc:sldMk cId="4237692636" sldId="466"/>
            <ac:spMk id="5" creationId="{A9137FDE-C4EB-BA5B-DE69-39F5D49F285C}"/>
          </ac:spMkLst>
        </pc:spChg>
      </pc:sldChg>
      <pc:sldChg chg="del">
        <pc:chgData name="Elena Tothazan" userId="S::etothazan@usccb.org::8430f142-1257-4113-a085-dbb12fe62965" providerId="AD" clId="Web-{4B2664AE-FA4B-E902-51BE-3AB1771B6234}" dt="2024-11-08T17:11:07.533" v="1"/>
        <pc:sldMkLst>
          <pc:docMk/>
          <pc:sldMk cId="1303154424" sldId="486"/>
        </pc:sldMkLst>
      </pc:sldChg>
    </pc:docChg>
  </pc:docChgLst>
  <pc:docChgLst>
    <pc:chgData name="Negena Haidary" userId="S::nhaidary@usccb.org::ccf5b9b1-430f-4fc6-9872-d803dbfcf9f4" providerId="AD" clId="Web-{274CA664-D35E-0D16-9965-BE62CF31355D}"/>
    <pc:docChg chg="addSld modSld">
      <pc:chgData name="Negena Haidary" userId="S::nhaidary@usccb.org::ccf5b9b1-430f-4fc6-9872-d803dbfcf9f4" providerId="AD" clId="Web-{274CA664-D35E-0D16-9965-BE62CF31355D}" dt="2024-10-01T20:49:56.940" v="15" actId="20577"/>
      <pc:docMkLst>
        <pc:docMk/>
      </pc:docMkLst>
      <pc:sldChg chg="modSp">
        <pc:chgData name="Negena Haidary" userId="S::nhaidary@usccb.org::ccf5b9b1-430f-4fc6-9872-d803dbfcf9f4" providerId="AD" clId="Web-{274CA664-D35E-0D16-9965-BE62CF31355D}" dt="2024-10-01T20:49:44.393" v="13"/>
        <pc:sldMkLst>
          <pc:docMk/>
          <pc:sldMk cId="2710272462" sldId="463"/>
        </pc:sldMkLst>
      </pc:sldChg>
      <pc:sldChg chg="modSp add replId">
        <pc:chgData name="Negena Haidary" userId="S::nhaidary@usccb.org::ccf5b9b1-430f-4fc6-9872-d803dbfcf9f4" providerId="AD" clId="Web-{274CA664-D35E-0D16-9965-BE62CF31355D}" dt="2024-10-01T20:49:56.940" v="15" actId="20577"/>
        <pc:sldMkLst>
          <pc:docMk/>
          <pc:sldMk cId="3667916892" sldId="465"/>
        </pc:sldMkLst>
        <pc:spChg chg="mod">
          <ac:chgData name="Negena Haidary" userId="S::nhaidary@usccb.org::ccf5b9b1-430f-4fc6-9872-d803dbfcf9f4" providerId="AD" clId="Web-{274CA664-D35E-0D16-9965-BE62CF31355D}" dt="2024-10-01T20:49:24.361" v="2" actId="20577"/>
          <ac:spMkLst>
            <pc:docMk/>
            <pc:sldMk cId="3667916892" sldId="465"/>
            <ac:spMk id="4" creationId="{5F04A09D-315D-197B-C057-512D7A3A4511}"/>
          </ac:spMkLst>
        </pc:spChg>
      </pc:sldChg>
    </pc:docChg>
  </pc:docChgLst>
  <pc:docChgLst>
    <pc:chgData name="Sarah Evans" userId="84d96db9-4018-478e-89a3-dba85e013a2b" providerId="ADAL" clId="{266DFABD-744B-4A9F-8E82-86751534CE6B}"/>
    <pc:docChg chg="modSld">
      <pc:chgData name="Sarah Evans" userId="84d96db9-4018-478e-89a3-dba85e013a2b" providerId="ADAL" clId="{266DFABD-744B-4A9F-8E82-86751534CE6B}" dt="2024-01-10T02:00:45.587" v="10" actId="20577"/>
      <pc:docMkLst>
        <pc:docMk/>
      </pc:docMkLst>
      <pc:sldChg chg="modSp mod">
        <pc:chgData name="Sarah Evans" userId="84d96db9-4018-478e-89a3-dba85e013a2b" providerId="ADAL" clId="{266DFABD-744B-4A9F-8E82-86751534CE6B}" dt="2024-01-10T02:00:45.587" v="10" actId="20577"/>
        <pc:sldMkLst>
          <pc:docMk/>
          <pc:sldMk cId="3754098750" sldId="258"/>
        </pc:sldMkLst>
      </pc:sldChg>
    </pc:docChg>
  </pc:docChgLst>
  <pc:docChgLst>
    <pc:chgData name="Elena Tothazan" userId="S::etothazan@usccb.org::8430f142-1257-4113-a085-dbb12fe62965" providerId="AD" clId="Web-{D7CE7287-9283-B5A2-3AE7-3D328E0A6002}"/>
    <pc:docChg chg="delSld modSld">
      <pc:chgData name="Elena Tothazan" userId="S::etothazan@usccb.org::8430f142-1257-4113-a085-dbb12fe62965" providerId="AD" clId="Web-{D7CE7287-9283-B5A2-3AE7-3D328E0A6002}" dt="2024-11-08T20:32:27.409" v="232" actId="1076"/>
      <pc:docMkLst>
        <pc:docMk/>
      </pc:docMkLst>
      <pc:sldChg chg="addSp delSp modSp">
        <pc:chgData name="Elena Tothazan" userId="S::etothazan@usccb.org::8430f142-1257-4113-a085-dbb12fe62965" providerId="AD" clId="Web-{D7CE7287-9283-B5A2-3AE7-3D328E0A6002}" dt="2024-11-08T20:32:27.409" v="232" actId="1076"/>
        <pc:sldMkLst>
          <pc:docMk/>
          <pc:sldMk cId="3458367519" sldId="461"/>
        </pc:sldMkLst>
        <pc:spChg chg="del">
          <ac:chgData name="Elena Tothazan" userId="S::etothazan@usccb.org::8430f142-1257-4113-a085-dbb12fe62965" providerId="AD" clId="Web-{D7CE7287-9283-B5A2-3AE7-3D328E0A6002}" dt="2024-11-08T20:27:15.527" v="157"/>
          <ac:spMkLst>
            <pc:docMk/>
            <pc:sldMk cId="3458367519" sldId="461"/>
            <ac:spMk id="4" creationId="{62435DC7-65B5-FEDD-9312-F21586430E3C}"/>
          </ac:spMkLst>
        </pc:spChg>
        <pc:spChg chg="mod">
          <ac:chgData name="Elena Tothazan" userId="S::etothazan@usccb.org::8430f142-1257-4113-a085-dbb12fe62965" providerId="AD" clId="Web-{D7CE7287-9283-B5A2-3AE7-3D328E0A6002}" dt="2024-11-08T20:28:50.967" v="183" actId="1076"/>
          <ac:spMkLst>
            <pc:docMk/>
            <pc:sldMk cId="3458367519" sldId="461"/>
            <ac:spMk id="5" creationId="{7BD1BC6A-0F9A-62E8-A61D-AF7FAFB9ECD0}"/>
          </ac:spMkLst>
        </pc:spChg>
        <pc:spChg chg="add mod">
          <ac:chgData name="Elena Tothazan" userId="S::etothazan@usccb.org::8430f142-1257-4113-a085-dbb12fe62965" providerId="AD" clId="Web-{D7CE7287-9283-B5A2-3AE7-3D328E0A6002}" dt="2024-11-08T20:29:04.201" v="186" actId="1076"/>
          <ac:spMkLst>
            <pc:docMk/>
            <pc:sldMk cId="3458367519" sldId="461"/>
            <ac:spMk id="6" creationId="{CDFBF75F-3836-F949-D224-D51CCC42056A}"/>
          </ac:spMkLst>
        </pc:spChg>
        <pc:spChg chg="add mod">
          <ac:chgData name="Elena Tothazan" userId="S::etothazan@usccb.org::8430f142-1257-4113-a085-dbb12fe62965" providerId="AD" clId="Web-{D7CE7287-9283-B5A2-3AE7-3D328E0A6002}" dt="2024-11-08T20:29:06.717" v="187" actId="1076"/>
          <ac:spMkLst>
            <pc:docMk/>
            <pc:sldMk cId="3458367519" sldId="461"/>
            <ac:spMk id="7" creationId="{6C25DEC1-E166-FE44-CD6A-AE71B40CF087}"/>
          </ac:spMkLst>
        </pc:spChg>
        <pc:spChg chg="add mod">
          <ac:chgData name="Elena Tothazan" userId="S::etothazan@usccb.org::8430f142-1257-4113-a085-dbb12fe62965" providerId="AD" clId="Web-{D7CE7287-9283-B5A2-3AE7-3D328E0A6002}" dt="2024-11-08T20:28:36.904" v="177" actId="20577"/>
          <ac:spMkLst>
            <pc:docMk/>
            <pc:sldMk cId="3458367519" sldId="461"/>
            <ac:spMk id="8" creationId="{83E632C1-1B41-F5B2-4376-62277EC57407}"/>
          </ac:spMkLst>
        </pc:spChg>
        <pc:spChg chg="add mod">
          <ac:chgData name="Elena Tothazan" userId="S::etothazan@usccb.org::8430f142-1257-4113-a085-dbb12fe62965" providerId="AD" clId="Web-{D7CE7287-9283-B5A2-3AE7-3D328E0A6002}" dt="2024-11-08T20:31:06.642" v="213" actId="1076"/>
          <ac:spMkLst>
            <pc:docMk/>
            <pc:sldMk cId="3458367519" sldId="461"/>
            <ac:spMk id="9" creationId="{DFB37619-6CA0-499F-BBB4-C88BB9286087}"/>
          </ac:spMkLst>
        </pc:spChg>
        <pc:spChg chg="add mod">
          <ac:chgData name="Elena Tothazan" userId="S::etothazan@usccb.org::8430f142-1257-4113-a085-dbb12fe62965" providerId="AD" clId="Web-{D7CE7287-9283-B5A2-3AE7-3D328E0A6002}" dt="2024-11-08T20:30:45.360" v="205" actId="1076"/>
          <ac:spMkLst>
            <pc:docMk/>
            <pc:sldMk cId="3458367519" sldId="461"/>
            <ac:spMk id="10" creationId="{3C341E45-B9A8-5243-6FD2-7A87EF3831A2}"/>
          </ac:spMkLst>
        </pc:spChg>
        <pc:spChg chg="add mod">
          <ac:chgData name="Elena Tothazan" userId="S::etothazan@usccb.org::8430f142-1257-4113-a085-dbb12fe62965" providerId="AD" clId="Web-{D7CE7287-9283-B5A2-3AE7-3D328E0A6002}" dt="2024-11-08T20:31:01.657" v="210" actId="20577"/>
          <ac:spMkLst>
            <pc:docMk/>
            <pc:sldMk cId="3458367519" sldId="461"/>
            <ac:spMk id="11" creationId="{06DB1538-D558-FCF1-B468-B5E864AABC45}"/>
          </ac:spMkLst>
        </pc:spChg>
        <pc:spChg chg="add mod">
          <ac:chgData name="Elena Tothazan" userId="S::etothazan@usccb.org::8430f142-1257-4113-a085-dbb12fe62965" providerId="AD" clId="Web-{D7CE7287-9283-B5A2-3AE7-3D328E0A6002}" dt="2024-11-08T20:32:21.159" v="231" actId="1076"/>
          <ac:spMkLst>
            <pc:docMk/>
            <pc:sldMk cId="3458367519" sldId="461"/>
            <ac:spMk id="12" creationId="{D167E3FC-BB1F-03CB-81BF-01A14FA04979}"/>
          </ac:spMkLst>
        </pc:spChg>
        <pc:spChg chg="add mod">
          <ac:chgData name="Elena Tothazan" userId="S::etothazan@usccb.org::8430f142-1257-4113-a085-dbb12fe62965" providerId="AD" clId="Web-{D7CE7287-9283-B5A2-3AE7-3D328E0A6002}" dt="2024-11-08T20:32:16.847" v="230" actId="1076"/>
          <ac:spMkLst>
            <pc:docMk/>
            <pc:sldMk cId="3458367519" sldId="461"/>
            <ac:spMk id="13" creationId="{07DC6CAA-70DF-3670-2BE6-A363111F1F33}"/>
          </ac:spMkLst>
        </pc:spChg>
        <pc:spChg chg="add mod">
          <ac:chgData name="Elena Tothazan" userId="S::etothazan@usccb.org::8430f142-1257-4113-a085-dbb12fe62965" providerId="AD" clId="Web-{D7CE7287-9283-B5A2-3AE7-3D328E0A6002}" dt="2024-11-08T20:32:27.409" v="232" actId="1076"/>
          <ac:spMkLst>
            <pc:docMk/>
            <pc:sldMk cId="3458367519" sldId="461"/>
            <ac:spMk id="14" creationId="{99BAD35D-D5A9-926E-5FFD-AFA0B044C207}"/>
          </ac:spMkLst>
        </pc:spChg>
        <pc:picChg chg="add del mod">
          <ac:chgData name="Elena Tothazan" userId="S::etothazan@usccb.org::8430f142-1257-4113-a085-dbb12fe62965" providerId="AD" clId="Web-{D7CE7287-9283-B5A2-3AE7-3D328E0A6002}" dt="2024-11-08T20:22:41.239" v="2"/>
          <ac:picMkLst>
            <pc:docMk/>
            <pc:sldMk cId="3458367519" sldId="461"/>
            <ac:picMk id="2" creationId="{787CE5C2-036C-2D89-640B-4BB00C876439}"/>
          </ac:picMkLst>
        </pc:picChg>
      </pc:sldChg>
      <pc:sldChg chg="del">
        <pc:chgData name="Elena Tothazan" userId="S::etothazan@usccb.org::8430f142-1257-4113-a085-dbb12fe62965" providerId="AD" clId="Web-{D7CE7287-9283-B5A2-3AE7-3D328E0A6002}" dt="2024-11-08T20:14:10.727" v="0"/>
        <pc:sldMkLst>
          <pc:docMk/>
          <pc:sldMk cId="3998771557" sldId="484"/>
        </pc:sldMkLst>
      </pc:sldChg>
    </pc:docChg>
  </pc:docChgLst>
  <pc:docChgLst>
    <pc:chgData name="Elena Tothazan" userId="S::etothazan@usccb.org::8430f142-1257-4113-a085-dbb12fe62965" providerId="AD" clId="Web-{D4494AAA-F62E-0659-B4B2-1554B1FA97E1}"/>
    <pc:docChg chg="modSld">
      <pc:chgData name="Elena Tothazan" userId="S::etothazan@usccb.org::8430f142-1257-4113-a085-dbb12fe62965" providerId="AD" clId="Web-{D4494AAA-F62E-0659-B4B2-1554B1FA97E1}" dt="2023-07-13T14:51:11.769" v="0"/>
      <pc:docMkLst>
        <pc:docMk/>
      </pc:docMkLst>
      <pc:sldChg chg="modNotes">
        <pc:chgData name="Elena Tothazan" userId="S::etothazan@usccb.org::8430f142-1257-4113-a085-dbb12fe62965" providerId="AD" clId="Web-{D4494AAA-F62E-0659-B4B2-1554B1FA97E1}" dt="2023-07-13T14:51:11.769" v="0"/>
        <pc:sldMkLst>
          <pc:docMk/>
          <pc:sldMk cId="776069483" sldId="448"/>
        </pc:sldMkLst>
      </pc:sldChg>
    </pc:docChg>
  </pc:docChgLst>
  <pc:docChgLst>
    <pc:chgData name="Ciara Bennese" userId="S::cbennese@usccb.org::7d25cd76-2220-42a1-bbfe-a211cd769d78" providerId="AD" clId="Web-{BE63D46D-6F10-5481-F8DE-B56CCCBF93FE}"/>
    <pc:docChg chg="mod addSld modSld sldOrd">
      <pc:chgData name="Ciara Bennese" userId="S::cbennese@usccb.org::7d25cd76-2220-42a1-bbfe-a211cd769d78" providerId="AD" clId="Web-{BE63D46D-6F10-5481-F8DE-B56CCCBF93FE}" dt="2023-03-01T21:43:24.198" v="548"/>
      <pc:docMkLst>
        <pc:docMk/>
      </pc:docMkLst>
      <pc:sldChg chg="addSp modSp">
        <pc:chgData name="Ciara Bennese" userId="S::cbennese@usccb.org::7d25cd76-2220-42a1-bbfe-a211cd769d78" providerId="AD" clId="Web-{BE63D46D-6F10-5481-F8DE-B56CCCBF93FE}" dt="2023-03-01T21:29:14.736" v="90" actId="20577"/>
        <pc:sldMkLst>
          <pc:docMk/>
          <pc:sldMk cId="1391251449" sldId="318"/>
        </pc:sldMkLst>
      </pc:sldChg>
      <pc:sldChg chg="addSp modSp">
        <pc:chgData name="Ciara Bennese" userId="S::cbennese@usccb.org::7d25cd76-2220-42a1-bbfe-a211cd769d78" providerId="AD" clId="Web-{BE63D46D-6F10-5481-F8DE-B56CCCBF93FE}" dt="2023-03-01T21:42:53.119" v="545" actId="20577"/>
        <pc:sldMkLst>
          <pc:docMk/>
          <pc:sldMk cId="90822630" sldId="351"/>
        </pc:sldMkLst>
      </pc:sldChg>
      <pc:sldChg chg="modSp add replId">
        <pc:chgData name="Ciara Bennese" userId="S::cbennese@usccb.org::7d25cd76-2220-42a1-bbfe-a211cd769d78" providerId="AD" clId="Web-{BE63D46D-6F10-5481-F8DE-B56CCCBF93FE}" dt="2023-03-01T21:32:11.148" v="120" actId="20577"/>
        <pc:sldMkLst>
          <pc:docMk/>
          <pc:sldMk cId="3265768343" sldId="359"/>
        </pc:sldMkLst>
      </pc:sldChg>
      <pc:sldChg chg="addSp modSp add replId">
        <pc:chgData name="Ciara Bennese" userId="S::cbennese@usccb.org::7d25cd76-2220-42a1-bbfe-a211cd769d78" providerId="AD" clId="Web-{BE63D46D-6F10-5481-F8DE-B56CCCBF93FE}" dt="2023-03-01T21:41:52.399" v="528" actId="20577"/>
        <pc:sldMkLst>
          <pc:docMk/>
          <pc:sldMk cId="3605854780" sldId="360"/>
        </pc:sldMkLst>
      </pc:sldChg>
      <pc:sldChg chg="addSp modSp add ord replId addCm">
        <pc:chgData name="Ciara Bennese" userId="S::cbennese@usccb.org::7d25cd76-2220-42a1-bbfe-a211cd769d78" providerId="AD" clId="Web-{BE63D46D-6F10-5481-F8DE-B56CCCBF93FE}" dt="2023-03-01T21:43:24.198" v="548"/>
        <pc:sldMkLst>
          <pc:docMk/>
          <pc:sldMk cId="2402378375" sldId="361"/>
        </pc:sldMkLst>
      </pc:sldChg>
      <pc:sldChg chg="modSp add ord replId">
        <pc:chgData name="Ciara Bennese" userId="S::cbennese@usccb.org::7d25cd76-2220-42a1-bbfe-a211cd769d78" providerId="AD" clId="Web-{BE63D46D-6F10-5481-F8DE-B56CCCBF93FE}" dt="2023-03-01T21:42:18.337" v="540" actId="20577"/>
        <pc:sldMkLst>
          <pc:docMk/>
          <pc:sldMk cId="515216264" sldId="362"/>
        </pc:sldMkLst>
      </pc:sldChg>
    </pc:docChg>
  </pc:docChgLst>
  <pc:docChgLst>
    <pc:chgData name="Elena Tothazan" userId="S::etothazan@usccb.org::8430f142-1257-4113-a085-dbb12fe62965" providerId="AD" clId="Web-{E434705B-6822-072E-0764-460B80B0839C}"/>
    <pc:docChg chg="modSld">
      <pc:chgData name="Elena Tothazan" userId="S::etothazan@usccb.org::8430f142-1257-4113-a085-dbb12fe62965" providerId="AD" clId="Web-{E434705B-6822-072E-0764-460B80B0839C}" dt="2024-09-11T20:55:32.975" v="44" actId="1076"/>
      <pc:docMkLst>
        <pc:docMk/>
      </pc:docMkLst>
      <pc:sldChg chg="modSp">
        <pc:chgData name="Elena Tothazan" userId="S::etothazan@usccb.org::8430f142-1257-4113-a085-dbb12fe62965" providerId="AD" clId="Web-{E434705B-6822-072E-0764-460B80B0839C}" dt="2024-09-11T20:55:32.975" v="44" actId="1076"/>
        <pc:sldMkLst>
          <pc:docMk/>
          <pc:sldMk cId="2580465679" sldId="455"/>
        </pc:sldMkLst>
        <pc:spChg chg="mod">
          <ac:chgData name="Elena Tothazan" userId="S::etothazan@usccb.org::8430f142-1257-4113-a085-dbb12fe62965" providerId="AD" clId="Web-{E434705B-6822-072E-0764-460B80B0839C}" dt="2024-09-11T20:55:32.975" v="44" actId="1076"/>
          <ac:spMkLst>
            <pc:docMk/>
            <pc:sldMk cId="2580465679" sldId="455"/>
            <ac:spMk id="4" creationId="{219F1B30-A116-2C43-5D73-B141F2A3A270}"/>
          </ac:spMkLst>
        </pc:spChg>
      </pc:sldChg>
    </pc:docChg>
  </pc:docChgLst>
  <pc:docChgLst>
    <pc:chgData name="Catriona Davenport" userId="S::cdavenport@usccb.org::a64ea1cb-21d3-4aa2-881f-c8b996b8ec2e" providerId="AD" clId="Web-{93FFFF32-F28E-4507-BB76-6440527B37D3}"/>
    <pc:docChg chg="modSld">
      <pc:chgData name="Catriona Davenport" userId="S::cdavenport@usccb.org::a64ea1cb-21d3-4aa2-881f-c8b996b8ec2e" providerId="AD" clId="Web-{93FFFF32-F28E-4507-BB76-6440527B37D3}" dt="2022-12-09T21:36:29.425" v="0" actId="1076"/>
      <pc:docMkLst>
        <pc:docMk/>
      </pc:docMkLst>
      <pc:sldChg chg="modSp">
        <pc:chgData name="Catriona Davenport" userId="S::cdavenport@usccb.org::a64ea1cb-21d3-4aa2-881f-c8b996b8ec2e" providerId="AD" clId="Web-{93FFFF32-F28E-4507-BB76-6440527B37D3}" dt="2022-12-09T21:36:29.425" v="0" actId="1076"/>
        <pc:sldMkLst>
          <pc:docMk/>
          <pc:sldMk cId="276004805" sldId="3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39241-A00C-4638-854A-58FE88DD0B9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F67FF-F859-4DEB-A589-302E10C0D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53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69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view the CORE Cultural Adjustment U-Curve here: https://coresourceexchange.org/wp-content/uploads/2020/02/Cultural-Adjustment-U-Curve.pdf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56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2" indent="0">
              <a:buFont typeface="Wingdings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60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2" indent="0">
              <a:buFont typeface="Wingdings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47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03652" cy="35206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64671" y="0"/>
            <a:ext cx="4103652" cy="35206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92363" y="527050"/>
            <a:ext cx="4684712" cy="2635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46997" y="3338124"/>
            <a:ext cx="7575973" cy="3163721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6250"/>
            <a:ext cx="4103652" cy="350438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64671" y="6676250"/>
            <a:ext cx="4103652" cy="350438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98787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3DD76-C2BF-4EC1-BB2D-E553425FD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09DA7-A3D7-438B-942E-EFE057431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78389-B4E9-43F0-A290-B40BFBF7A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84CA2-C396-46FB-BF62-2C17EDBA9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A44C7-CFE1-4D21-BE77-4B6506C5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9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99542-4C6E-488C-B5BE-1C66E84D6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5D92E0-F744-47A3-9DC9-C3701B459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BDBA-E673-434C-A6F8-B9761618A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FE429-D958-4366-B58A-4F8E1AA63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844C1-FE53-4F65-9644-FC349177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53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EF7D7B-49D1-47C1-B9A4-3CF3E428F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DCC207-7330-4328-96E5-4DAC111F0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74003-7440-48D2-9DB7-80ABA69E7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9471F-28E9-46E0-88FB-C60794E54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B11F8-9BD2-410B-9527-31CBB153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96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5D217-53BE-22FC-6999-0FD89370D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EE1EDA-30A8-08CC-756A-9823F163E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0DDBD-DF2E-D500-990F-77F93CC5D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0654-8465-4B62-B84E-4A6AD3D0FEB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E8616-30F1-FFC2-3BC0-595923D3B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67A12-3BCE-F933-B4AC-61C8AFFD0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77DA-64A2-414B-B135-D5ACC7B82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97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EBA18-493A-7631-29F7-3C4D6CB42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E9185-1FAE-DD25-6946-8F50995C6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3E51B-F724-339E-B80B-D301035F1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0654-8465-4B62-B84E-4A6AD3D0FEB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2348B-9DB1-E6CA-B4A8-418DE320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B54C2-F3EF-97FB-2C32-A1A5DA10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77DA-64A2-414B-B135-D5ACC7B82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07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060CB-482F-3BEA-377C-00C720CA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C31AC-28CF-4753-4199-B1614C111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A250C-2178-2D01-312B-100E383F8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0654-8465-4B62-B84E-4A6AD3D0FEB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3C3F1-0466-380B-C4C6-DC86C3820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7A728-9173-6C12-439B-8C316FBEE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77DA-64A2-414B-B135-D5ACC7B82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9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AA0A3-86E7-E6E7-21B9-00A1663E7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AF0C-2292-B55C-1750-2888561EDF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CBA34-E763-EBD2-56D9-A70667732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F9C00-1F38-B7E7-0A11-4C6BA2D5F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0654-8465-4B62-B84E-4A6AD3D0FEB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5A8D5-367B-CD4D-FBB5-F23C95C3D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BD231-71D2-49F9-5EFF-CC31A760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77DA-64A2-414B-B135-D5ACC7B82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64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6FBC6-12A5-B2FD-F791-C61B172F5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129C8-DD1F-B5C0-8B07-71568C702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3267B3-4EC4-A31A-7648-F7FABB07E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942826-2A9B-D541-52D8-33BEEEA4B9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4656DC-5622-5B51-19DC-DC1D438621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9D5E74-37B0-6042-1889-B40A75A44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0654-8465-4B62-B84E-4A6AD3D0FEB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F9552B-8D35-CFBD-ABEA-A3B2EFDC4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E42A95-2E83-33F4-BDEB-EBBDC94F9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77DA-64A2-414B-B135-D5ACC7B82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89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1131F-E88D-AC70-F99F-AACA4D252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AA003E-FF86-0E4F-9F66-1433F603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0654-8465-4B62-B84E-4A6AD3D0FEB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52C8F-59E9-E0EB-0ACD-D00DCFFE6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57C74-2BD2-1DFB-53DC-11F92C413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77DA-64A2-414B-B135-D5ACC7B82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12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A8C639-6F0A-4990-E4FF-4F3CA316C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0654-8465-4B62-B84E-4A6AD3D0FEB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88785-D730-B4FC-17C8-4D62E8C87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B192B-3223-F76D-DB23-D0CED2338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77DA-64A2-414B-B135-D5ACC7B82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09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08FF8-C550-1D22-0B90-7CE4F5690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BA9EA-8754-34CE-31CB-637E8DFFB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4482-CC2A-99CD-8CA5-260818F62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F3990-7852-CFBB-15B0-06484C638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0654-8465-4B62-B84E-4A6AD3D0FEB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27FA4-0CB3-1DB1-43F8-98D1E7C98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48668-3C8B-56A6-42B8-45966964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77DA-64A2-414B-B135-D5ACC7B82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39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EAA9B-6471-4011-9326-4C1816AE1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62BAC-05A5-4D87-AE29-CD76BAE12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C7E9F-EC36-4AFF-B0C5-7C14910B9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82EE0-0068-4D7F-AF80-BD3C4D081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4D668-CBF0-4233-8E0D-0385F9A0B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59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52C79-42C0-AD53-A9AD-523D2A52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AC769C-D1D6-B8D8-AC0D-47B3A54B9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A0F4A4-A423-47A6-E6E5-B39CC4DBB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446B97-F8B7-12C1-AF93-4F3FB8B9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0654-8465-4B62-B84E-4A6AD3D0FEB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A6880-6165-1B3E-D024-AB7A35B4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30275-2826-71DF-8345-5C7A20CC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77DA-64A2-414B-B135-D5ACC7B82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46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127FD-6148-14E1-DCB3-E35CAA2F6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0F8708-C5C6-0BD2-8842-938409BEF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DE4EF-7974-B67D-6DF1-BA90A41BC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0654-8465-4B62-B84E-4A6AD3D0FEB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E3D25-A543-F637-5EC3-9E872BAFE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28B59-8F78-DE61-F917-BC1EAAE6E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77DA-64A2-414B-B135-D5ACC7B82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72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7A5480-4EEF-7A17-5C54-0711114404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60B447-B04D-DF88-6D55-E237EBCDB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73306-46BD-4F86-ED4B-57BC4D2C2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0654-8465-4B62-B84E-4A6AD3D0FEB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97647-3951-561F-EDB4-70F4D055F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62EB2-91DC-60E9-B131-83EDEAE54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77DA-64A2-414B-B135-D5ACC7B82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97AC-02D4-4768-B279-93E3905CF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2217E-47B6-496C-91A2-946ABA6A3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67B97-3ECA-4D90-A4AD-FE7FECDB4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DF78A-3299-4BD3-9958-FAE137D58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118B4-DDCB-4B1F-803A-538FD8F9F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07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FF30C-60B9-40B5-9FFD-C1C0D06F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D1647-369D-4ACC-A6DA-2E9CCE291B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B0D0D9-C312-4E70-A5F5-44190F07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1C43A-4B23-4516-87F4-BAF6C3C30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7CF743-011B-47FE-B8EB-0D1C81BA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D2EDE-E4D7-4BFD-9D4F-F731C680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37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17001-3638-45E0-9153-32E326F01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9AB4B-CED2-47B6-A335-6D91FBDA3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18703-0D66-43AE-B5DC-288ECCC37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481C26-D556-4996-BB51-334FA8491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B69CBD-12DD-44C7-A2E8-BE2D390406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75C834-14D8-4583-9E0F-6942037F9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0548C7-12F9-4B41-8AC9-C2A55C80A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38114F-7630-4623-9559-A1E190B5A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38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582B9-51BD-4266-AB7A-3A446C201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59AB6C-F8EE-409A-8202-86A328313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2EF38F-B9E3-4F75-BF0D-38540E648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01782-6E1E-483B-BA87-30C6DCF1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5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48D011-F6D1-41E9-BA58-63F2D7C0A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ACBF0-9F72-49B6-A06B-D9C8D2553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BCFE0-6C5D-46D2-98E8-841557C60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6556F-9CC5-4AF7-AF1D-FF8C1BFD0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D9379-3DDD-4D3F-83CB-9C1C5C993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641F17-6666-48BE-A842-F522B2728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B8B0C-EC4A-46C7-A89C-EDA43FD72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FD213-D1E0-495A-95EE-0DA3AB28F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5A8B9-111C-4535-B866-BADAD7C99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06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43BF7-B20B-4964-AA69-A09B5736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491AAE-F2C0-472F-AE2E-835E58E1CA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62B406-C0EA-4A08-9257-88C5DBF31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12FF6-EA61-4DEF-AA49-0E6ACA1A0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CB6133-B46A-4F8F-8C71-F695AA029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879F7-4C47-4477-A6BF-58E976D26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96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7FE58-6B7B-463B-BCA0-FCC41D5EA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13C76-D85F-46DC-A8E0-173C4544A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B4966-DDF5-43DF-9211-976F44C47C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20E08-65E4-430C-9C12-1CB02F9416B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3AB9F-6D0D-4C41-8194-4C84C7350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A8F61-227A-49D4-8D1E-E75B2932F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9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8A70CE-C6E0-EF28-C53E-50D7883D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00567-F653-5CD7-EA21-72404487A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EDF44-7EAC-EFA4-9C69-B645BE3051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180654-8465-4B62-B84E-4A6AD3D0FEB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E5D26-B06F-B815-68ED-BECDDB8F3B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CB000-FD8A-5D89-F4CF-C736A0257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2A77DA-64A2-414B-B135-D5ACC7B82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8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hyperlink" Target="https://mrsconnect.org/wp-content/uploads/2024/08/Roles-and-Responsibilities-Visual-Task-List-Example.docx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hyperlink" Target="https://mrsconnect.org/wp-content/uploads/2024/08/Strategies-to-Combat-Client-Misinformation.pdf" TargetMode="External"/><Relationship Id="rId5" Type="http://schemas.openxmlformats.org/officeDocument/2006/relationships/hyperlink" Target="https://www.switchboardta.org/resource/podcast-what-is-motivational-interviewing/" TargetMode="External"/><Relationship Id="rId4" Type="http://schemas.openxmlformats.org/officeDocument/2006/relationships/hyperlink" Target="https://coresourceexchange.org/working-with-refugees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hyperlink" Target="https://view.officeapps.live.com/op/view.aspx?src=https%3A%2F%2Fmrsconnect.org%2Fwp-content%2Fuploads%2F2024%2F05%2FHousing-Policy-Template.docx&amp;wdOrigin=BROWSELINK" TargetMode="External"/><Relationship Id="rId5" Type="http://schemas.openxmlformats.org/officeDocument/2006/relationships/hyperlink" Target="https://www.coresourceexchange.org/wp-content/uploads/2019/09/Overseas-Cultural-Orientation-Objectives-and-Indicators.pdf" TargetMode="External"/><Relationship Id="rId4" Type="http://schemas.openxmlformats.org/officeDocument/2006/relationships/hyperlink" Target="https://learning.coresourceexchange.org/inde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ettleinus.org/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29343F-73A2-94E8-32C4-2AF415C1F20D}"/>
              </a:ext>
            </a:extLst>
          </p:cNvPr>
          <p:cNvSpPr/>
          <p:nvPr/>
        </p:nvSpPr>
        <p:spPr>
          <a:xfrm>
            <a:off x="0" y="0"/>
            <a:ext cx="3959352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48504F-75F6-30D2-594F-C09588776162}"/>
              </a:ext>
            </a:extLst>
          </p:cNvPr>
          <p:cNvSpPr/>
          <p:nvPr/>
        </p:nvSpPr>
        <p:spPr>
          <a:xfrm>
            <a:off x="-72828" y="4500438"/>
            <a:ext cx="3520116" cy="1685677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B22F4D2-745B-4FDB-8501-1FC88BFA5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2" y="4785379"/>
            <a:ext cx="3152593" cy="1141779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9CF56F-B70F-47F9-24C6-AE45A852C1C7}"/>
              </a:ext>
            </a:extLst>
          </p:cNvPr>
          <p:cNvSpPr txBox="1"/>
          <p:nvPr/>
        </p:nvSpPr>
        <p:spPr>
          <a:xfrm>
            <a:off x="4148988" y="5529816"/>
            <a:ext cx="786252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latin typeface="Open Sans"/>
                <a:ea typeface="Open Sans"/>
                <a:cs typeface="Open Sans"/>
              </a:rPr>
              <a:t>Combating Misinformation in Resettlement</a:t>
            </a:r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>
                <a:latin typeface="Open Sans"/>
                <a:ea typeface="Open Sans"/>
                <a:cs typeface="Open Sans"/>
              </a:rPr>
              <a:t>December 10, 2024</a:t>
            </a:r>
            <a:endParaRPr lang="en-US" sz="2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A group of people sitting on the floor looking at a book&#10;&#10;Description automatically generated">
            <a:extLst>
              <a:ext uri="{FF2B5EF4-FFF2-40B4-BE49-F238E27FC236}">
                <a16:creationId xmlns:a16="http://schemas.microsoft.com/office/drawing/2014/main" id="{49F442CA-4867-9DF6-144B-350162F82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1965" y="-979"/>
            <a:ext cx="8235108" cy="5442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8158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300CB-C1C8-BE15-C4E2-93A2A085E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3A4ED8D-D720-1019-E3E0-DB11B4127EE9}"/>
              </a:ext>
            </a:extLst>
          </p:cNvPr>
          <p:cNvSpPr txBox="1"/>
          <p:nvPr/>
        </p:nvSpPr>
        <p:spPr>
          <a:xfrm>
            <a:off x="585641" y="272815"/>
            <a:ext cx="1118371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latin typeface="Open Sans"/>
                <a:ea typeface="Open Sans"/>
                <a:cs typeface="Open Sans"/>
              </a:rPr>
              <a:t>SCR Affiliate Strategies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CE22E0-7B7F-DA45-E42F-14FC89D5C788}"/>
              </a:ext>
            </a:extLst>
          </p:cNvPr>
          <p:cNvSpPr/>
          <p:nvPr/>
        </p:nvSpPr>
        <p:spPr>
          <a:xfrm>
            <a:off x="-4119" y="1298891"/>
            <a:ext cx="12192000" cy="28322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B803404-862A-5A16-31A2-379DAC99830E}"/>
              </a:ext>
            </a:extLst>
          </p:cNvPr>
          <p:cNvSpPr/>
          <p:nvPr/>
        </p:nvSpPr>
        <p:spPr>
          <a:xfrm>
            <a:off x="584289" y="1845147"/>
            <a:ext cx="4092892" cy="282078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Utilize community leaders to: 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Relate to clients culturally and linguistically</a:t>
            </a:r>
          </a:p>
          <a:p>
            <a:endParaRPr lang="en-US" sz="14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Address specific misconceptions about the R&amp;P program</a:t>
            </a:r>
            <a:endParaRPr lang="en-US" sz="1400">
              <a:solidFill>
                <a:schemeClr val="bg1"/>
              </a:solidFill>
              <a:latin typeface="Calibri" panose="020F0502020204030204"/>
              <a:ea typeface="Open Sans"/>
              <a:cs typeface="Calibri" panose="020F0502020204030204"/>
            </a:endParaRPr>
          </a:p>
          <a:p>
            <a:endParaRPr lang="en-US" sz="14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Act as a bridge between the clients and resettlement agency</a:t>
            </a:r>
            <a:endParaRPr lang="en-US" sz="1400" dirty="0">
              <a:solidFill>
                <a:schemeClr val="bg1"/>
              </a:solidFill>
              <a:latin typeface="Calibri" panose="020F0502020204030204"/>
              <a:ea typeface="Open Sans"/>
              <a:cs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4A1F796-6F87-790F-FD31-31D99CCE22F4}"/>
              </a:ext>
            </a:extLst>
          </p:cNvPr>
          <p:cNvSpPr/>
          <p:nvPr/>
        </p:nvSpPr>
        <p:spPr>
          <a:xfrm>
            <a:off x="3777738" y="4141173"/>
            <a:ext cx="4092892" cy="2570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Create avenues for client engagement by:</a:t>
            </a:r>
            <a:endParaRPr lang="en-US" sz="1400" b="1">
              <a:solidFill>
                <a:schemeClr val="bg1"/>
              </a:solidFill>
              <a:ea typeface="Calibri"/>
              <a:cs typeface="Calibri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Organizing workshops for clients to learn about R&amp;P and ask questions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Collecting and using client feedback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Collaborating with local organizations</a:t>
            </a:r>
          </a:p>
        </p:txBody>
      </p:sp>
      <p:pic>
        <p:nvPicPr>
          <p:cNvPr id="4" name="Picture 3" descr="Group of people illustration">
            <a:extLst>
              <a:ext uri="{FF2B5EF4-FFF2-40B4-BE49-F238E27FC236}">
                <a16:creationId xmlns:a16="http://schemas.microsoft.com/office/drawing/2014/main" id="{20745DB9-D120-A7B5-6FC6-FA660C816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777" y="1846846"/>
            <a:ext cx="3866842" cy="27231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916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300CB-C1C8-BE15-C4E2-93A2A085E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3A4ED8D-D720-1019-E3E0-DB11B4127EE9}"/>
              </a:ext>
            </a:extLst>
          </p:cNvPr>
          <p:cNvSpPr txBox="1"/>
          <p:nvPr/>
        </p:nvSpPr>
        <p:spPr>
          <a:xfrm>
            <a:off x="585641" y="272815"/>
            <a:ext cx="1118371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latin typeface="Open Sans"/>
                <a:ea typeface="Open Sans"/>
                <a:cs typeface="Open Sans"/>
              </a:rPr>
              <a:t>Sacramento Affiliate Strategies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CE22E0-7B7F-DA45-E42F-14FC89D5C788}"/>
              </a:ext>
            </a:extLst>
          </p:cNvPr>
          <p:cNvSpPr/>
          <p:nvPr/>
        </p:nvSpPr>
        <p:spPr>
          <a:xfrm>
            <a:off x="-4119" y="1298891"/>
            <a:ext cx="12192000" cy="28322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04A09D-315D-197B-C057-512D7A3A4511}"/>
              </a:ext>
            </a:extLst>
          </p:cNvPr>
          <p:cNvSpPr/>
          <p:nvPr/>
        </p:nvSpPr>
        <p:spPr>
          <a:xfrm>
            <a:off x="584289" y="1915331"/>
            <a:ext cx="3922447" cy="28308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Address misinformation in Cultural Orientation by: 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Managing expectations</a:t>
            </a:r>
          </a:p>
          <a:p>
            <a:endParaRPr lang="en-US" sz="14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Showing ways misinformation can spread</a:t>
            </a:r>
            <a:endParaRPr lang="en-US" sz="1400">
              <a:solidFill>
                <a:schemeClr val="bg1"/>
              </a:solidFill>
              <a:latin typeface="Calibri" panose="020F0502020204030204"/>
              <a:ea typeface="Open Sans"/>
              <a:cs typeface="Calibri" panose="020F0502020204030204"/>
            </a:endParaRPr>
          </a:p>
          <a:p>
            <a:endParaRPr lang="en-US" sz="14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Using knowledge as a tool</a:t>
            </a:r>
            <a:endParaRPr lang="en-US" sz="1400" dirty="0">
              <a:solidFill>
                <a:schemeClr val="bg1"/>
              </a:solidFill>
              <a:latin typeface="Calibri" panose="020F0502020204030204"/>
              <a:ea typeface="Open Sans"/>
              <a:cs typeface="Calibri" panose="020F0502020204030204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F1D90F-38A5-25AD-6600-9F6C1EEF2CB7}"/>
              </a:ext>
            </a:extLst>
          </p:cNvPr>
          <p:cNvSpPr/>
          <p:nvPr/>
        </p:nvSpPr>
        <p:spPr>
          <a:xfrm>
            <a:off x="3446870" y="3760173"/>
            <a:ext cx="4163076" cy="28308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Keep information consistent and build client trust by:</a:t>
            </a:r>
            <a:endParaRPr lang="en-US" sz="1400" b="1">
              <a:solidFill>
                <a:schemeClr val="bg1"/>
              </a:solidFill>
              <a:ea typeface="Calibri"/>
              <a:cs typeface="Calibri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Ensuring frequent and clear communication between staff members and between staff and clients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Defining staff roles and responsibilities</a:t>
            </a:r>
          </a:p>
        </p:txBody>
      </p:sp>
      <p:pic>
        <p:nvPicPr>
          <p:cNvPr id="3" name="Picture 2" descr="Hands forming circle">
            <a:extLst>
              <a:ext uri="{FF2B5EF4-FFF2-40B4-BE49-F238E27FC236}">
                <a16:creationId xmlns:a16="http://schemas.microsoft.com/office/drawing/2014/main" id="{A9698624-1E79-6C8F-18FE-BD09E20C4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314" y="1917031"/>
            <a:ext cx="3917504" cy="2823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6543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7E094-CB65-0836-3F1A-BF788210D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4465DFA-EBFF-45CF-8BC2-2B5EC2F16EFA}"/>
              </a:ext>
            </a:extLst>
          </p:cNvPr>
          <p:cNvSpPr txBox="1"/>
          <p:nvPr/>
        </p:nvSpPr>
        <p:spPr>
          <a:xfrm>
            <a:off x="534155" y="262517"/>
            <a:ext cx="111837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>
                <a:latin typeface="Open Sans"/>
                <a:ea typeface="Open Sans"/>
                <a:cs typeface="Open Sans"/>
              </a:rPr>
              <a:t>Equipping Staff to Manage Expectations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E11F70-80A0-0F4E-2AD1-7208136B726B}"/>
              </a:ext>
            </a:extLst>
          </p:cNvPr>
          <p:cNvSpPr/>
          <p:nvPr/>
        </p:nvSpPr>
        <p:spPr>
          <a:xfrm>
            <a:off x="-4119" y="1195918"/>
            <a:ext cx="12192000" cy="28322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F352BF-8940-1C6E-2BF3-FE3041EBDC4F}"/>
              </a:ext>
            </a:extLst>
          </p:cNvPr>
          <p:cNvSpPr/>
          <p:nvPr/>
        </p:nvSpPr>
        <p:spPr>
          <a:xfrm>
            <a:off x="2518953" y="3743525"/>
            <a:ext cx="2732553" cy="273505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Use MRS Connect resources to adopt and train on relevant strategies for combating client misinformation</a:t>
            </a:r>
          </a:p>
          <a:p>
            <a:pPr algn="ctr"/>
            <a:endParaRPr lang="en-US" sz="140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7DD981-45AD-E0C2-9268-E9377D2D390B}"/>
              </a:ext>
            </a:extLst>
          </p:cNvPr>
          <p:cNvSpPr/>
          <p:nvPr/>
        </p:nvSpPr>
        <p:spPr>
          <a:xfrm>
            <a:off x="4930344" y="1717955"/>
            <a:ext cx="2317794" cy="217560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Ensure all staff are trained on client rights and responsibilities shared at intake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9E63F4-936D-13F2-284A-579FD1B29220}"/>
              </a:ext>
            </a:extLst>
          </p:cNvPr>
          <p:cNvSpPr/>
          <p:nvPr/>
        </p:nvSpPr>
        <p:spPr>
          <a:xfrm>
            <a:off x="6743711" y="3743525"/>
            <a:ext cx="2404605" cy="240710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Regularly test staff knowledge and responsibilities, integrating this into annual training plans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E853DE-F4B8-E940-910C-C5FB82A0AE50}"/>
              </a:ext>
            </a:extLst>
          </p:cNvPr>
          <p:cNvSpPr/>
          <p:nvPr/>
        </p:nvSpPr>
        <p:spPr>
          <a:xfrm>
            <a:off x="8894672" y="1717955"/>
            <a:ext cx="2732553" cy="26482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Create and provide scripts for staff to handle common client questions, using a shared document for consistency across the team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626C086-8138-495D-DB59-62926FD57B83}"/>
              </a:ext>
            </a:extLst>
          </p:cNvPr>
          <p:cNvSpPr/>
          <p:nvPr/>
        </p:nvSpPr>
        <p:spPr>
          <a:xfrm>
            <a:off x="734520" y="1717954"/>
            <a:ext cx="2317794" cy="217560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Reflect on the strategies discussed today and choose ones that fit your context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7951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74A54E-DA79-4E10-9EA5-A4839EF12BF1}"/>
              </a:ext>
            </a:extLst>
          </p:cNvPr>
          <p:cNvSpPr txBox="1"/>
          <p:nvPr/>
        </p:nvSpPr>
        <p:spPr>
          <a:xfrm>
            <a:off x="504144" y="228218"/>
            <a:ext cx="1118371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latin typeface="Open Sans"/>
                <a:ea typeface="Open Sans"/>
                <a:cs typeface="Open Sans"/>
              </a:rPr>
              <a:t>Resources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97482C-B12A-DA9E-190F-4141E12A66F0}"/>
              </a:ext>
            </a:extLst>
          </p:cNvPr>
          <p:cNvSpPr/>
          <p:nvPr/>
        </p:nvSpPr>
        <p:spPr>
          <a:xfrm>
            <a:off x="0" y="1100807"/>
            <a:ext cx="12192000" cy="28322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BA5874-F545-355E-CBD9-60E6BC5BE773}"/>
              </a:ext>
            </a:extLst>
          </p:cNvPr>
          <p:cNvSpPr/>
          <p:nvPr/>
        </p:nvSpPr>
        <p:spPr>
          <a:xfrm>
            <a:off x="508876" y="4510268"/>
            <a:ext cx="4975116" cy="16856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u="sng">
                <a:hlinkClick r:id="rId4"/>
              </a:rPr>
              <a:t>Service Delivery Approaches when Working with Refugees</a:t>
            </a:r>
            <a:r>
              <a:rPr lang="en-US">
                <a:solidFill>
                  <a:schemeClr val="tx1"/>
                </a:solidFill>
              </a:rPr>
              <a:t>: CORE learning opportunity for staff to understand different approaches to delivering services</a:t>
            </a:r>
            <a:endParaRPr lang="en-US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21CD7D-B0F2-B8EC-3690-C7C83C84B059}"/>
              </a:ext>
            </a:extLst>
          </p:cNvPr>
          <p:cNvSpPr/>
          <p:nvPr/>
        </p:nvSpPr>
        <p:spPr>
          <a:xfrm>
            <a:off x="6642321" y="4513316"/>
            <a:ext cx="5039381" cy="16764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u="sng">
                <a:hlinkClick r:id="rId5"/>
              </a:rPr>
              <a:t>Switchboard Motivational Interviewing Podcast</a:t>
            </a:r>
            <a:r>
              <a:rPr lang="en-US">
                <a:solidFill>
                  <a:schemeClr val="tx1"/>
                </a:solidFill>
              </a:rPr>
              <a:t>: learning opportunity on different methods and strategies to providing services and working with clients in difficult situations from a social worker perspective </a:t>
            </a:r>
            <a:endParaRPr lang="en-US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9F1B30-A116-2C43-5D73-B141F2A3A270}"/>
              </a:ext>
            </a:extLst>
          </p:cNvPr>
          <p:cNvSpPr/>
          <p:nvPr/>
        </p:nvSpPr>
        <p:spPr>
          <a:xfrm>
            <a:off x="2543012" y="1944342"/>
            <a:ext cx="7114224" cy="14836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u="sng">
                <a:solidFill>
                  <a:srgbClr val="FFFFFF"/>
                </a:solidFill>
                <a:latin typeface="Open Sans"/>
                <a:ea typeface="Calibri"/>
                <a:cs typeface="Calibri"/>
                <a:hlinkClick r:id="rId6"/>
              </a:rPr>
              <a:t>Strategies to Combat Client Misinformation</a:t>
            </a:r>
            <a:r>
              <a:rPr lang="en-US" sz="1600">
                <a:solidFill>
                  <a:srgbClr val="000000"/>
                </a:solidFill>
                <a:latin typeface="Open Sans"/>
                <a:ea typeface="Calibri"/>
                <a:cs typeface="Calibri"/>
              </a:rPr>
              <a:t> USCCB/MRS resource on MRS Connect listing out specific client misconceptions (grouped by CO topic) and strategies to combat those specific misconceptions. Don’t forget to use the </a:t>
            </a:r>
            <a:r>
              <a:rPr lang="en-US" sz="1600" b="1" u="sng">
                <a:solidFill>
                  <a:srgbClr val="FFFFFF"/>
                </a:solidFill>
                <a:latin typeface="Open Sans"/>
                <a:ea typeface="Calibri"/>
                <a:cs typeface="Calibri"/>
                <a:hlinkClick r:id="rId7"/>
              </a:rPr>
              <a:t>Roles and Responsibilities Visual Task List Example</a:t>
            </a:r>
            <a:r>
              <a:rPr lang="en-US" sz="1600">
                <a:solidFill>
                  <a:srgbClr val="000000"/>
                </a:solidFill>
                <a:latin typeface="Open Sans"/>
                <a:ea typeface="Calibri"/>
                <a:cs typeface="Calibri"/>
              </a:rPr>
              <a:t> underneath the strategies resource!)</a:t>
            </a:r>
            <a:endParaRPr lang="en-US">
              <a:solidFill>
                <a:srgbClr val="FFFFFF"/>
              </a:solidFill>
              <a:latin typeface="Open Sans"/>
              <a:ea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0465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74A54E-DA79-4E10-9EA5-A4839EF12BF1}"/>
              </a:ext>
            </a:extLst>
          </p:cNvPr>
          <p:cNvSpPr txBox="1"/>
          <p:nvPr/>
        </p:nvSpPr>
        <p:spPr>
          <a:xfrm>
            <a:off x="504144" y="228218"/>
            <a:ext cx="1118371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latin typeface="Open Sans"/>
                <a:ea typeface="Open Sans"/>
                <a:cs typeface="Open Sans"/>
              </a:rPr>
              <a:t>Resources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97482C-B12A-DA9E-190F-4141E12A66F0}"/>
              </a:ext>
            </a:extLst>
          </p:cNvPr>
          <p:cNvSpPr/>
          <p:nvPr/>
        </p:nvSpPr>
        <p:spPr>
          <a:xfrm>
            <a:off x="0" y="1100807"/>
            <a:ext cx="12192000" cy="28322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CD04A4-5253-2350-1C50-E6198073D43D}"/>
              </a:ext>
            </a:extLst>
          </p:cNvPr>
          <p:cNvSpPr/>
          <p:nvPr/>
        </p:nvSpPr>
        <p:spPr>
          <a:xfrm>
            <a:off x="564653" y="1986121"/>
            <a:ext cx="4975116" cy="1593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u="sng">
                <a:hlinkClick r:id="rId4"/>
              </a:rPr>
              <a:t>Navigating Identity and Inclusion in Refugee Resettlement</a:t>
            </a:r>
            <a:r>
              <a:rPr lang="en-US" b="1">
                <a:solidFill>
                  <a:schemeClr val="tx1"/>
                </a:solidFill>
              </a:rPr>
              <a:t>:</a:t>
            </a:r>
            <a:r>
              <a:rPr lang="en-US">
                <a:solidFill>
                  <a:schemeClr val="tx1"/>
                </a:solidFill>
              </a:rPr>
              <a:t> CORE training course for staff to reflect on their own identity and how this affects their interactions with clients from different backgrounds.</a:t>
            </a:r>
            <a:endParaRPr lang="en-US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635774-DBA0-9389-2A7B-3042A8BAD29E}"/>
              </a:ext>
            </a:extLst>
          </p:cNvPr>
          <p:cNvSpPr/>
          <p:nvPr/>
        </p:nvSpPr>
        <p:spPr>
          <a:xfrm>
            <a:off x="6606330" y="1982471"/>
            <a:ext cx="4975115" cy="15937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Open Sans"/>
                <a:ea typeface="Calibri"/>
                <a:cs typeface="Calibri"/>
                <a:hlinkClick r:id="rId5"/>
              </a:rPr>
              <a:t>Overseas CO Objectives and Indicators</a:t>
            </a:r>
            <a:r>
              <a:rPr lang="en-US" sz="1600">
                <a:solidFill>
                  <a:schemeClr val="tx1"/>
                </a:solidFill>
                <a:latin typeface="Open Sans"/>
                <a:ea typeface="Calibri"/>
                <a:cs typeface="Calibri"/>
              </a:rPr>
              <a:t>: CORE resource showing what refugees are expected to know after completing overseas CO. This can be used to repeat and reinforce the information clients are learning in overseas CO!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9137FDE-C4EB-BA5B-DE69-39F5D49F285C}"/>
              </a:ext>
            </a:extLst>
          </p:cNvPr>
          <p:cNvSpPr/>
          <p:nvPr/>
        </p:nvSpPr>
        <p:spPr>
          <a:xfrm>
            <a:off x="3051573" y="4456576"/>
            <a:ext cx="5852862" cy="15166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b="1">
                <a:solidFill>
                  <a:schemeClr val="accent1"/>
                </a:solidFill>
                <a:latin typeface="Calibri"/>
                <a:ea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Housing Policy</a:t>
            </a:r>
            <a:r>
              <a:rPr lang="en-US" b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:</a:t>
            </a:r>
            <a:r>
              <a:rPr lang="en-US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USCCB launched a template for local offices to customize and adopt as an agency housing policy. This introductory document is best used to mitigate challenges associated with misunderstanding R&amp;P housing services.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7692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E9B820-D65C-6696-0C80-6658320ACEC6}"/>
              </a:ext>
            </a:extLst>
          </p:cNvPr>
          <p:cNvSpPr/>
          <p:nvPr/>
        </p:nvSpPr>
        <p:spPr>
          <a:xfrm>
            <a:off x="12327" y="0"/>
            <a:ext cx="12120282" cy="6840070"/>
          </a:xfrm>
          <a:prstGeom prst="rect">
            <a:avLst/>
          </a:prstGeom>
          <a:noFill/>
          <a:ln w="2540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Questions with solid fill">
            <a:extLst>
              <a:ext uri="{FF2B5EF4-FFF2-40B4-BE49-F238E27FC236}">
                <a16:creationId xmlns:a16="http://schemas.microsoft.com/office/drawing/2014/main" id="{36738527-2B8A-202C-8E8F-04466C307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0997" y="622875"/>
            <a:ext cx="1893570" cy="18935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9D509A-4BBA-F3C4-22F6-9F3DB394A171}"/>
              </a:ext>
            </a:extLst>
          </p:cNvPr>
          <p:cNvSpPr txBox="1"/>
          <p:nvPr/>
        </p:nvSpPr>
        <p:spPr>
          <a:xfrm>
            <a:off x="1636227" y="2633563"/>
            <a:ext cx="8912587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>
                <a:latin typeface="Open Sans"/>
                <a:ea typeface="Open Sans"/>
                <a:cs typeface="Open Sans"/>
              </a:rPr>
              <a:t>What is one strategy you learned today that you will use moving forward?</a:t>
            </a:r>
          </a:p>
        </p:txBody>
      </p:sp>
    </p:spTree>
    <p:extLst>
      <p:ext uri="{BB962C8B-B14F-4D97-AF65-F5344CB8AC3E}">
        <p14:creationId xmlns:p14="http://schemas.microsoft.com/office/powerpoint/2010/main" val="1534338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CBCAD86-BCB8-F69F-2A3A-C11C74BEB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0543" y="0"/>
            <a:ext cx="9051005" cy="51198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29343F-73A2-94E8-32C4-2AF415C1F20D}"/>
              </a:ext>
            </a:extLst>
          </p:cNvPr>
          <p:cNvSpPr/>
          <p:nvPr/>
        </p:nvSpPr>
        <p:spPr>
          <a:xfrm>
            <a:off x="0" y="0"/>
            <a:ext cx="3959352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48504F-75F6-30D2-594F-C09588776162}"/>
              </a:ext>
            </a:extLst>
          </p:cNvPr>
          <p:cNvSpPr/>
          <p:nvPr/>
        </p:nvSpPr>
        <p:spPr>
          <a:xfrm>
            <a:off x="2431" y="4481623"/>
            <a:ext cx="3520116" cy="1685677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B22F4D2-745B-4FDB-8501-1FC88BFA5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2" y="4785379"/>
            <a:ext cx="3152593" cy="1141779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9CF56F-B70F-47F9-24C6-AE45A852C1C7}"/>
              </a:ext>
            </a:extLst>
          </p:cNvPr>
          <p:cNvSpPr txBox="1"/>
          <p:nvPr/>
        </p:nvSpPr>
        <p:spPr>
          <a:xfrm>
            <a:off x="4032180" y="5525002"/>
            <a:ext cx="8109922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Questions?</a:t>
            </a:r>
            <a:r>
              <a:rPr lang="en-US" sz="2400">
                <a:latin typeface="Open Sans"/>
                <a:ea typeface="Open Sans"/>
                <a:cs typeface="Open Sans"/>
              </a:rPr>
              <a:t> </a:t>
            </a:r>
          </a:p>
          <a:p>
            <a:r>
              <a:rPr lang="en-US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004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673" y="-127000"/>
            <a:ext cx="12374282" cy="7094070"/>
            <a:chOff x="0" y="0"/>
            <a:chExt cx="24748564" cy="141881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48617" cy="14188187"/>
            </a:xfrm>
            <a:custGeom>
              <a:avLst/>
              <a:gdLst/>
              <a:ahLst/>
              <a:cxnLst/>
              <a:rect l="l" t="t" r="r" b="b"/>
              <a:pathLst>
                <a:path w="24748617" h="14188187">
                  <a:moveTo>
                    <a:pt x="254000" y="0"/>
                  </a:moveTo>
                  <a:lnTo>
                    <a:pt x="24494617" y="0"/>
                  </a:lnTo>
                  <a:cubicBezTo>
                    <a:pt x="24634952" y="0"/>
                    <a:pt x="24748617" y="113665"/>
                    <a:pt x="24748617" y="254000"/>
                  </a:cubicBezTo>
                  <a:lnTo>
                    <a:pt x="24748617" y="13934187"/>
                  </a:lnTo>
                  <a:cubicBezTo>
                    <a:pt x="24748617" y="14074522"/>
                    <a:pt x="24634952" y="14188187"/>
                    <a:pt x="24494617" y="14188187"/>
                  </a:cubicBezTo>
                  <a:lnTo>
                    <a:pt x="254000" y="14188187"/>
                  </a:lnTo>
                  <a:cubicBezTo>
                    <a:pt x="113665" y="14188187"/>
                    <a:pt x="0" y="14074522"/>
                    <a:pt x="0" y="13934187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moveTo>
                    <a:pt x="254000" y="508000"/>
                  </a:moveTo>
                  <a:lnTo>
                    <a:pt x="254000" y="254000"/>
                  </a:lnTo>
                  <a:lnTo>
                    <a:pt x="508000" y="254000"/>
                  </a:lnTo>
                  <a:lnTo>
                    <a:pt x="508000" y="13934187"/>
                  </a:lnTo>
                  <a:lnTo>
                    <a:pt x="254000" y="13934187"/>
                  </a:lnTo>
                  <a:lnTo>
                    <a:pt x="254000" y="13680187"/>
                  </a:lnTo>
                  <a:lnTo>
                    <a:pt x="24494617" y="13680187"/>
                  </a:lnTo>
                  <a:lnTo>
                    <a:pt x="24494617" y="13934187"/>
                  </a:lnTo>
                  <a:lnTo>
                    <a:pt x="24240617" y="13934187"/>
                  </a:lnTo>
                  <a:lnTo>
                    <a:pt x="24240617" y="254000"/>
                  </a:lnTo>
                  <a:lnTo>
                    <a:pt x="24494617" y="254000"/>
                  </a:lnTo>
                  <a:lnTo>
                    <a:pt x="24494617" y="508000"/>
                  </a:lnTo>
                  <a:lnTo>
                    <a:pt x="254000" y="508000"/>
                  </a:lnTo>
                  <a:close/>
                </a:path>
              </a:pathLst>
            </a:custGeom>
            <a:solidFill>
              <a:srgbClr val="20386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144465" y="697233"/>
            <a:ext cx="5571035" cy="655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Anonymous Survey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144465" y="1658469"/>
            <a:ext cx="5312617" cy="69574"/>
            <a:chOff x="0" y="0"/>
            <a:chExt cx="6426202" cy="116838"/>
          </a:xfrm>
        </p:grpSpPr>
        <p:sp>
          <p:nvSpPr>
            <p:cNvPr id="6" name="Freeform 6"/>
            <p:cNvSpPr/>
            <p:nvPr/>
          </p:nvSpPr>
          <p:spPr>
            <a:xfrm>
              <a:off x="12700" y="12700"/>
              <a:ext cx="6400800" cy="91440"/>
            </a:xfrm>
            <a:custGeom>
              <a:avLst/>
              <a:gdLst/>
              <a:ahLst/>
              <a:cxnLst/>
              <a:rect l="l" t="t" r="r" b="b"/>
              <a:pathLst>
                <a:path w="6400800" h="91440">
                  <a:moveTo>
                    <a:pt x="0" y="0"/>
                  </a:moveTo>
                  <a:lnTo>
                    <a:pt x="6400800" y="0"/>
                  </a:lnTo>
                  <a:lnTo>
                    <a:pt x="6400800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6426200" cy="116840"/>
            </a:xfrm>
            <a:custGeom>
              <a:avLst/>
              <a:gdLst/>
              <a:ahLst/>
              <a:cxnLst/>
              <a:rect l="l" t="t" r="r" b="b"/>
              <a:pathLst>
                <a:path w="6426200" h="116840">
                  <a:moveTo>
                    <a:pt x="12700" y="0"/>
                  </a:moveTo>
                  <a:lnTo>
                    <a:pt x="6413500" y="0"/>
                  </a:lnTo>
                  <a:cubicBezTo>
                    <a:pt x="6420485" y="0"/>
                    <a:pt x="6426200" y="5715"/>
                    <a:pt x="6426200" y="12700"/>
                  </a:cubicBezTo>
                  <a:lnTo>
                    <a:pt x="6426200" y="104140"/>
                  </a:lnTo>
                  <a:cubicBezTo>
                    <a:pt x="6426200" y="111125"/>
                    <a:pt x="6420485" y="116840"/>
                    <a:pt x="6413500" y="116840"/>
                  </a:cubicBezTo>
                  <a:lnTo>
                    <a:pt x="12700" y="116840"/>
                  </a:lnTo>
                  <a:cubicBezTo>
                    <a:pt x="5715" y="116840"/>
                    <a:pt x="0" y="111125"/>
                    <a:pt x="0" y="1041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04140"/>
                  </a:lnTo>
                  <a:lnTo>
                    <a:pt x="12700" y="104140"/>
                  </a:lnTo>
                  <a:lnTo>
                    <a:pt x="12700" y="91440"/>
                  </a:lnTo>
                  <a:lnTo>
                    <a:pt x="6413500" y="91440"/>
                  </a:lnTo>
                  <a:lnTo>
                    <a:pt x="6413500" y="104140"/>
                  </a:lnTo>
                  <a:lnTo>
                    <a:pt x="6400800" y="104140"/>
                  </a:lnTo>
                  <a:lnTo>
                    <a:pt x="6400800" y="12700"/>
                  </a:lnTo>
                  <a:lnTo>
                    <a:pt x="6413500" y="12700"/>
                  </a:lnTo>
                  <a:lnTo>
                    <a:pt x="64135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49155" y="684062"/>
            <a:ext cx="3139480" cy="1731147"/>
            <a:chOff x="29818" y="0"/>
            <a:chExt cx="6397725" cy="3571340"/>
          </a:xfrm>
        </p:grpSpPr>
        <p:sp>
          <p:nvSpPr>
            <p:cNvPr id="10" name="Freeform 10"/>
            <p:cNvSpPr/>
            <p:nvPr/>
          </p:nvSpPr>
          <p:spPr>
            <a:xfrm>
              <a:off x="29818" y="0"/>
              <a:ext cx="6196331" cy="3571340"/>
            </a:xfrm>
            <a:custGeom>
              <a:avLst/>
              <a:gdLst/>
              <a:ahLst/>
              <a:cxnLst/>
              <a:rect l="l" t="t" r="r" b="b"/>
              <a:pathLst>
                <a:path w="6196331" h="3571340">
                  <a:moveTo>
                    <a:pt x="0" y="0"/>
                  </a:moveTo>
                  <a:lnTo>
                    <a:pt x="6196331" y="0"/>
                  </a:lnTo>
                  <a:lnTo>
                    <a:pt x="6196331" y="3571340"/>
                  </a:lnTo>
                  <a:lnTo>
                    <a:pt x="0" y="3571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98559" y="226588"/>
              <a:ext cx="5828984" cy="13907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72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1D4355"/>
                  </a:solidFill>
                  <a:effectLst/>
                  <a:uLnTx/>
                  <a:uFillTx/>
                  <a:latin typeface="Barlow Bold"/>
                  <a:ea typeface="+mn-ea"/>
                  <a:cs typeface="+mn-cs"/>
                </a:rPr>
                <a:t>Please share your thoughts.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DBCBB75-67CB-7930-07B9-1249F4B88CA7}"/>
              </a:ext>
            </a:extLst>
          </p:cNvPr>
          <p:cNvSpPr txBox="1"/>
          <p:nvPr/>
        </p:nvSpPr>
        <p:spPr>
          <a:xfrm>
            <a:off x="852202" y="2917975"/>
            <a:ext cx="51709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You can scan this QR code with your phone’s camera.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Or, there is a link to the same survey in the chat.</a:t>
            </a:r>
          </a:p>
        </p:txBody>
      </p:sp>
      <p:pic>
        <p:nvPicPr>
          <p:cNvPr id="14" name="Picture 1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3301A05-7B71-CB3E-A3D8-8D361F9ABE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580" y="2033844"/>
            <a:ext cx="3557791" cy="355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50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BF850-B45D-4BF9-8E8F-567310FF76EB}"/>
              </a:ext>
            </a:extLst>
          </p:cNvPr>
          <p:cNvSpPr txBox="1"/>
          <p:nvPr/>
        </p:nvSpPr>
        <p:spPr>
          <a:xfrm>
            <a:off x="4071229" y="727305"/>
            <a:ext cx="666085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latin typeface="Open Sans"/>
                <a:ea typeface="Open Sans"/>
                <a:cs typeface="Open Sans"/>
              </a:rPr>
              <a:t>Today’s</a:t>
            </a:r>
            <a:r>
              <a:rPr lang="en-US" sz="4000" b="1">
                <a:latin typeface="Open Sans"/>
                <a:ea typeface="Open Sans"/>
                <a:cs typeface="Open Sans"/>
              </a:rPr>
              <a:t> Agenda</a:t>
            </a:r>
            <a:endParaRPr lang="en-US" sz="4000" b="1">
              <a:solidFill>
                <a:srgbClr val="000000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1BB2950-FD8B-4818-8514-5E0860921B86}"/>
              </a:ext>
            </a:extLst>
          </p:cNvPr>
          <p:cNvSpPr/>
          <p:nvPr/>
        </p:nvSpPr>
        <p:spPr>
          <a:xfrm>
            <a:off x="606524" y="2082342"/>
            <a:ext cx="548640" cy="5486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4456-1C04-492A-8F78-7F8905A05A69}"/>
              </a:ext>
            </a:extLst>
          </p:cNvPr>
          <p:cNvSpPr/>
          <p:nvPr/>
        </p:nvSpPr>
        <p:spPr>
          <a:xfrm>
            <a:off x="1384080" y="2082342"/>
            <a:ext cx="4712807" cy="54864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Learning Objectives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60DBEE-898D-47F7-9E61-A94952BA2F7E}"/>
              </a:ext>
            </a:extLst>
          </p:cNvPr>
          <p:cNvSpPr/>
          <p:nvPr/>
        </p:nvSpPr>
        <p:spPr>
          <a:xfrm>
            <a:off x="606524" y="3089557"/>
            <a:ext cx="548640" cy="5486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4009A11-0AE5-4F95-8FD4-FB062D352D39}"/>
              </a:ext>
            </a:extLst>
          </p:cNvPr>
          <p:cNvSpPr/>
          <p:nvPr/>
        </p:nvSpPr>
        <p:spPr>
          <a:xfrm>
            <a:off x="1383192" y="3067063"/>
            <a:ext cx="4712807" cy="72387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Common Client Misinformation Overview</a:t>
            </a:r>
            <a:endParaRPr lang="en-US" sz="2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07809A-9F3A-0FBA-D99B-463E6B22EE58}"/>
              </a:ext>
            </a:extLst>
          </p:cNvPr>
          <p:cNvSpPr/>
          <p:nvPr/>
        </p:nvSpPr>
        <p:spPr>
          <a:xfrm>
            <a:off x="606524" y="4233632"/>
            <a:ext cx="548640" cy="5486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83488E-4F4D-3A97-8628-8792269E3B1B}"/>
              </a:ext>
            </a:extLst>
          </p:cNvPr>
          <p:cNvSpPr/>
          <p:nvPr/>
        </p:nvSpPr>
        <p:spPr>
          <a:xfrm>
            <a:off x="606524" y="5270727"/>
            <a:ext cx="548640" cy="5486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E89C334-A07B-B1F5-B1B7-8C4CE6240CC5}"/>
              </a:ext>
            </a:extLst>
          </p:cNvPr>
          <p:cNvSpPr/>
          <p:nvPr/>
        </p:nvSpPr>
        <p:spPr>
          <a:xfrm>
            <a:off x="1383192" y="4233632"/>
            <a:ext cx="4712807" cy="54864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Expectation Management Strategies</a:t>
            </a:r>
            <a:endParaRPr lang="en-US" sz="2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35177A-BB1C-5AB3-EB01-6EC777F94507}"/>
              </a:ext>
            </a:extLst>
          </p:cNvPr>
          <p:cNvSpPr/>
          <p:nvPr/>
        </p:nvSpPr>
        <p:spPr>
          <a:xfrm>
            <a:off x="6684411" y="3154680"/>
            <a:ext cx="548640" cy="5486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BDCD3A9-E0EE-6CBD-8FAC-85E047C3BAED}"/>
              </a:ext>
            </a:extLst>
          </p:cNvPr>
          <p:cNvSpPr/>
          <p:nvPr/>
        </p:nvSpPr>
        <p:spPr>
          <a:xfrm>
            <a:off x="7401658" y="3154680"/>
            <a:ext cx="4287420" cy="54864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Resources</a:t>
            </a:r>
            <a:endParaRPr lang="en-US" sz="2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C2DC98F-A01F-A369-CE62-6099B9EC438C}"/>
              </a:ext>
            </a:extLst>
          </p:cNvPr>
          <p:cNvSpPr/>
          <p:nvPr/>
        </p:nvSpPr>
        <p:spPr>
          <a:xfrm>
            <a:off x="6684411" y="4233632"/>
            <a:ext cx="548640" cy="5486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DC019CE-550B-C389-68BC-0A0306AC5FD7}"/>
              </a:ext>
            </a:extLst>
          </p:cNvPr>
          <p:cNvSpPr/>
          <p:nvPr/>
        </p:nvSpPr>
        <p:spPr>
          <a:xfrm>
            <a:off x="7401658" y="4233632"/>
            <a:ext cx="4287420" cy="54864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Q&amp;A</a:t>
            </a:r>
            <a:endParaRPr lang="en-US" sz="2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F5E6E68-0FCB-2A59-39AF-4A1358E3686F}"/>
              </a:ext>
            </a:extLst>
          </p:cNvPr>
          <p:cNvSpPr/>
          <p:nvPr/>
        </p:nvSpPr>
        <p:spPr>
          <a:xfrm>
            <a:off x="1383192" y="5270727"/>
            <a:ext cx="4712807" cy="54864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Affiliate Guest Speaker Strategies</a:t>
            </a:r>
            <a:endParaRPr lang="en-US" sz="2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10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FE5A02-6628-420E-B275-F067233B51A9}"/>
              </a:ext>
            </a:extLst>
          </p:cNvPr>
          <p:cNvSpPr txBox="1"/>
          <p:nvPr/>
        </p:nvSpPr>
        <p:spPr>
          <a:xfrm>
            <a:off x="798951" y="1951315"/>
            <a:ext cx="35381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Learning </a:t>
            </a:r>
          </a:p>
          <a:p>
            <a:r>
              <a:rPr lang="en-US" sz="4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Objectives</a:t>
            </a:r>
            <a:endParaRPr lang="en-US" sz="4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B16CAE-AA23-4F34-94D8-8E6862D03529}"/>
              </a:ext>
            </a:extLst>
          </p:cNvPr>
          <p:cNvSpPr txBox="1"/>
          <p:nvPr/>
        </p:nvSpPr>
        <p:spPr>
          <a:xfrm>
            <a:off x="798950" y="3533353"/>
            <a:ext cx="3816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the end of this session, you will be able to: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1FE820-CEDE-41E3-A008-3D5E65517D92}"/>
              </a:ext>
            </a:extLst>
          </p:cNvPr>
          <p:cNvSpPr/>
          <p:nvPr/>
        </p:nvSpPr>
        <p:spPr>
          <a:xfrm>
            <a:off x="5021580" y="1671986"/>
            <a:ext cx="548640" cy="5486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36CF5A-AFD0-4897-B405-3B5164721B14}"/>
              </a:ext>
            </a:extLst>
          </p:cNvPr>
          <p:cNvSpPr/>
          <p:nvPr/>
        </p:nvSpPr>
        <p:spPr>
          <a:xfrm>
            <a:off x="5886448" y="1473080"/>
            <a:ext cx="5962651" cy="9464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Identify common misconceptions that clients bring into their resettlement process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9C5F257-C6F8-4600-B637-AEFF447306D5}"/>
              </a:ext>
            </a:extLst>
          </p:cNvPr>
          <p:cNvSpPr/>
          <p:nvPr/>
        </p:nvSpPr>
        <p:spPr>
          <a:xfrm>
            <a:off x="5021580" y="3425329"/>
            <a:ext cx="548640" cy="5486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111615A-219C-4709-8D1F-AEC7FDEF256C}"/>
              </a:ext>
            </a:extLst>
          </p:cNvPr>
          <p:cNvSpPr/>
          <p:nvPr/>
        </p:nvSpPr>
        <p:spPr>
          <a:xfrm>
            <a:off x="5886448" y="3226423"/>
            <a:ext cx="5962651" cy="9464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Describe strategies USCCB/MRS affiliates have used to successfully reframe client expectations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C57F638-93B8-49BB-9897-6A516F941556}"/>
              </a:ext>
            </a:extLst>
          </p:cNvPr>
          <p:cNvSpPr/>
          <p:nvPr/>
        </p:nvSpPr>
        <p:spPr>
          <a:xfrm>
            <a:off x="5021580" y="5130240"/>
            <a:ext cx="548640" cy="5486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38A4D79-0842-4490-98FE-1204394CE324}"/>
              </a:ext>
            </a:extLst>
          </p:cNvPr>
          <p:cNvSpPr/>
          <p:nvPr/>
        </p:nvSpPr>
        <p:spPr>
          <a:xfrm>
            <a:off x="5886448" y="4931334"/>
            <a:ext cx="5962651" cy="9464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Outline how your agency will equip staff to manage misinformation and unrealistic expectations from clients, especially around housing</a:t>
            </a:r>
          </a:p>
        </p:txBody>
      </p:sp>
    </p:spTree>
    <p:extLst>
      <p:ext uri="{BB962C8B-B14F-4D97-AF65-F5344CB8AC3E}">
        <p14:creationId xmlns:p14="http://schemas.microsoft.com/office/powerpoint/2010/main" val="375409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D1143F-88F8-2BB7-2D13-81988E4FF495}"/>
              </a:ext>
            </a:extLst>
          </p:cNvPr>
          <p:cNvSpPr txBox="1"/>
          <p:nvPr/>
        </p:nvSpPr>
        <p:spPr>
          <a:xfrm>
            <a:off x="2100423" y="470414"/>
            <a:ext cx="8715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Webinar Materials 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MRSConnect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F9AD73-083F-0B4F-1BFF-D0B277943788}"/>
              </a:ext>
            </a:extLst>
          </p:cNvPr>
          <p:cNvSpPr txBox="1"/>
          <p:nvPr/>
        </p:nvSpPr>
        <p:spPr>
          <a:xfrm>
            <a:off x="777244" y="1482810"/>
            <a:ext cx="4273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All webinars are saved on our new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Staff Training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tile.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BF354C-DEC5-11E6-8534-34AEB18D2FE4}"/>
              </a:ext>
            </a:extLst>
          </p:cNvPr>
          <p:cNvSpPr txBox="1"/>
          <p:nvPr/>
        </p:nvSpPr>
        <p:spPr>
          <a:xfrm>
            <a:off x="6876616" y="1453823"/>
            <a:ext cx="4273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Today’s webinar will also be saved on our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Resources for Staff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tile under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Case Management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15" name="Picture 14" descr="A collage of people with their hands raised&#10;&#10;Description automatically generated">
            <a:extLst>
              <a:ext uri="{FF2B5EF4-FFF2-40B4-BE49-F238E27FC236}">
                <a16:creationId xmlns:a16="http://schemas.microsoft.com/office/drawing/2014/main" id="{3F8FA713-5372-D485-1615-4B813F37F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89" y="2539166"/>
            <a:ext cx="2642930" cy="2800623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pic>
        <p:nvPicPr>
          <p:cNvPr id="14" name="Picture 13" descr="A person writing on a notebook&#10;&#10;Description automatically generated">
            <a:extLst>
              <a:ext uri="{FF2B5EF4-FFF2-40B4-BE49-F238E27FC236}">
                <a16:creationId xmlns:a16="http://schemas.microsoft.com/office/drawing/2014/main" id="{36CCE403-2724-3078-54B2-0D57A1959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329" y="3248975"/>
            <a:ext cx="2194788" cy="1988611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pic>
        <p:nvPicPr>
          <p:cNvPr id="17" name="Picture 16" descr="A screenshot of a phone&#10;&#10;Description automatically generated">
            <a:extLst>
              <a:ext uri="{FF2B5EF4-FFF2-40B4-BE49-F238E27FC236}">
                <a16:creationId xmlns:a16="http://schemas.microsoft.com/office/drawing/2014/main" id="{192CC736-6825-036A-22CF-B0808EF8C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442" y="2617118"/>
            <a:ext cx="2424349" cy="30610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FAF9A7-010F-09EB-5110-EE9D9601D8B9}"/>
              </a:ext>
            </a:extLst>
          </p:cNvPr>
          <p:cNvSpPr/>
          <p:nvPr/>
        </p:nvSpPr>
        <p:spPr>
          <a:xfrm>
            <a:off x="8892442" y="2741278"/>
            <a:ext cx="2257594" cy="183060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FC3DB83-226C-AF0F-5DA4-66FB849495E2}"/>
              </a:ext>
            </a:extLst>
          </p:cNvPr>
          <p:cNvSpPr/>
          <p:nvPr/>
        </p:nvSpPr>
        <p:spPr>
          <a:xfrm rot="10800000">
            <a:off x="10180459" y="3429000"/>
            <a:ext cx="635339" cy="915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6BE09CD-1970-C486-DE55-E6659164E4C6}"/>
              </a:ext>
            </a:extLst>
          </p:cNvPr>
          <p:cNvCxnSpPr/>
          <p:nvPr/>
        </p:nvCxnSpPr>
        <p:spPr>
          <a:xfrm>
            <a:off x="5775374" y="1482810"/>
            <a:ext cx="111968" cy="43570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998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63FDF6-C541-464D-74AA-4192688E5A39}"/>
              </a:ext>
            </a:extLst>
          </p:cNvPr>
          <p:cNvSpPr txBox="1"/>
          <p:nvPr/>
        </p:nvSpPr>
        <p:spPr>
          <a:xfrm>
            <a:off x="588584" y="638716"/>
            <a:ext cx="11183712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/>
                <a:cs typeface="Open Sans"/>
              </a:rPr>
              <a:t>Zoom Features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435DC7-65B5-FEDD-9312-F21586430E3C}"/>
              </a:ext>
            </a:extLst>
          </p:cNvPr>
          <p:cNvSpPr/>
          <p:nvPr/>
        </p:nvSpPr>
        <p:spPr>
          <a:xfrm>
            <a:off x="0" y="1577947"/>
            <a:ext cx="12192000" cy="28322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9D56F1-BD7C-8355-F5E5-D2B38299F8CC}"/>
              </a:ext>
            </a:extLst>
          </p:cNvPr>
          <p:cNvSpPr txBox="1"/>
          <p:nvPr/>
        </p:nvSpPr>
        <p:spPr>
          <a:xfrm>
            <a:off x="1908784" y="2568605"/>
            <a:ext cx="7035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CHAT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52F8B0-0A31-BB85-CFF9-AD2C37B4F509}"/>
              </a:ext>
            </a:extLst>
          </p:cNvPr>
          <p:cNvSpPr txBox="1"/>
          <p:nvPr/>
        </p:nvSpPr>
        <p:spPr>
          <a:xfrm>
            <a:off x="5128437" y="2568605"/>
            <a:ext cx="19351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Q&amp;A BOX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EBC2B4-FFD1-F48D-8CA2-376A1AAF2698}"/>
              </a:ext>
            </a:extLst>
          </p:cNvPr>
          <p:cNvSpPr txBox="1"/>
          <p:nvPr/>
        </p:nvSpPr>
        <p:spPr>
          <a:xfrm>
            <a:off x="9315654" y="2519649"/>
            <a:ext cx="19351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RENAME</a:t>
            </a:r>
          </a:p>
        </p:txBody>
      </p:sp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47125D0F-C6BA-3E8B-4C39-89232BF40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74" y="4062029"/>
            <a:ext cx="2270941" cy="1057586"/>
          </a:xfrm>
          <a:prstGeom prst="rect">
            <a:avLst/>
          </a:prstGeom>
        </p:spPr>
      </p:pic>
      <p:pic>
        <p:nvPicPr>
          <p:cNvPr id="17" name="Picture 16" descr="A screenshot of a phone&#10;&#10;Description automatically generated">
            <a:extLst>
              <a:ext uri="{FF2B5EF4-FFF2-40B4-BE49-F238E27FC236}">
                <a16:creationId xmlns:a16="http://schemas.microsoft.com/office/drawing/2014/main" id="{9A364E3B-322B-31C3-6AB2-6F7BD46A5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654" y="3157459"/>
            <a:ext cx="1185903" cy="542701"/>
          </a:xfrm>
          <a:prstGeom prst="rect">
            <a:avLst/>
          </a:prstGeom>
        </p:spPr>
      </p:pic>
      <p:pic>
        <p:nvPicPr>
          <p:cNvPr id="19" name="Picture 18" descr="A screenshot of a chat&#10;&#10;Description automatically generated">
            <a:extLst>
              <a:ext uri="{FF2B5EF4-FFF2-40B4-BE49-F238E27FC236}">
                <a16:creationId xmlns:a16="http://schemas.microsoft.com/office/drawing/2014/main" id="{FA5D35DB-3972-A430-B892-AA3D1838A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599" y="4232525"/>
            <a:ext cx="3454012" cy="2095056"/>
          </a:xfrm>
          <a:prstGeom prst="rect">
            <a:avLst/>
          </a:prstGeom>
        </p:spPr>
      </p:pic>
      <p:pic>
        <p:nvPicPr>
          <p:cNvPr id="7" name="Picture 6" descr="A heart and a red heart&#10;&#10;Description automatically generated">
            <a:extLst>
              <a:ext uri="{FF2B5EF4-FFF2-40B4-BE49-F238E27FC236}">
                <a16:creationId xmlns:a16="http://schemas.microsoft.com/office/drawing/2014/main" id="{DE6BA736-D640-6C59-2C29-39020B1962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69" y="4202762"/>
            <a:ext cx="2769861" cy="9168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341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63FDF6-C541-464D-74AA-4192688E5A39}"/>
              </a:ext>
            </a:extLst>
          </p:cNvPr>
          <p:cNvSpPr txBox="1"/>
          <p:nvPr/>
        </p:nvSpPr>
        <p:spPr>
          <a:xfrm>
            <a:off x="534155" y="270963"/>
            <a:ext cx="111837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>
                <a:latin typeface="Open Sans"/>
                <a:ea typeface="Open Sans"/>
                <a:cs typeface="Open Sans"/>
              </a:rPr>
              <a:t>Common Client Misinformation Overview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BD1BC6A-0F9A-62E8-A61D-AF7FAFB9ECD0}"/>
              </a:ext>
            </a:extLst>
          </p:cNvPr>
          <p:cNvSpPr/>
          <p:nvPr/>
        </p:nvSpPr>
        <p:spPr>
          <a:xfrm>
            <a:off x="6553400" y="1167229"/>
            <a:ext cx="4916250" cy="28403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Housing</a:t>
            </a:r>
          </a:p>
          <a:p>
            <a:pPr algn="ctr"/>
            <a:endParaRPr lang="en-US" b="1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12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Clients have high housing expectations (ex: getting a house instead of an apartment, having multiple housing options etc.)</a:t>
            </a:r>
          </a:p>
          <a:p>
            <a:endParaRPr lang="en-US" sz="12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12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Clients refuse agency-selected housing despite initially agreeing, which may result in lease termination and burning bridges with landlords</a:t>
            </a:r>
          </a:p>
          <a:p>
            <a:endParaRPr lang="en-US" sz="12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12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Clients expect the resettlement agency to cover financial penalties due to breaking a lease or damaging property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FBF75F-3836-F949-D224-D51CCC42056A}"/>
              </a:ext>
            </a:extLst>
          </p:cNvPr>
          <p:cNvSpPr/>
          <p:nvPr/>
        </p:nvSpPr>
        <p:spPr>
          <a:xfrm>
            <a:off x="5687014" y="4664079"/>
            <a:ext cx="3214800" cy="18486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Public Transportation</a:t>
            </a:r>
          </a:p>
          <a:p>
            <a:pPr algn="ctr"/>
            <a:endParaRPr lang="en-US" sz="12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Some clients believe they will be provided with a car after arrival. Non-US tie cases compare experiences with US tie cases, who have a US tie who can provide transportation and / or a car. </a:t>
            </a:r>
            <a:endParaRPr lang="en-US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25DEC1-E166-FE44-CD6A-AE71B40CF087}"/>
              </a:ext>
            </a:extLst>
          </p:cNvPr>
          <p:cNvSpPr/>
          <p:nvPr/>
        </p:nvSpPr>
        <p:spPr>
          <a:xfrm>
            <a:off x="9183863" y="4778898"/>
            <a:ext cx="2765952" cy="162945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Cultural Adjustment</a:t>
            </a:r>
          </a:p>
          <a:p>
            <a:pPr algn="ctr"/>
            <a:endParaRPr lang="en-US" sz="12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Clients are shocked by U.S. cultural norms, such as women needing to work for the family to become self-sufficient</a:t>
            </a:r>
            <a:endParaRPr lang="en-US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3E632C1-1B41-F5B2-4376-62277EC57407}"/>
              </a:ext>
            </a:extLst>
          </p:cNvPr>
          <p:cNvSpPr/>
          <p:nvPr/>
        </p:nvSpPr>
        <p:spPr>
          <a:xfrm>
            <a:off x="530467" y="4538818"/>
            <a:ext cx="4707485" cy="210962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Public Assistance &amp; Budgeting</a:t>
            </a:r>
          </a:p>
          <a:p>
            <a:pPr algn="ctr"/>
            <a:endParaRPr lang="en-US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12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Clients expect the same services and public benefits as refugees resettled before them or resettled in other U.S. states</a:t>
            </a:r>
            <a:endParaRPr lang="en-US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endParaRPr lang="en-US" sz="12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12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Clients expect high level of financial assistance and lack understanding benefits vary from state to state, are limited and based on resettlement agency programs and capacity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B37619-6CA0-499F-BBB4-C88BB9286087}"/>
              </a:ext>
            </a:extLst>
          </p:cNvPr>
          <p:cNvSpPr/>
          <p:nvPr/>
        </p:nvSpPr>
        <p:spPr>
          <a:xfrm>
            <a:off x="540904" y="1167228"/>
            <a:ext cx="4697046" cy="28403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Role of the Resettlement Agency and Case Manager</a:t>
            </a:r>
            <a:endParaRPr lang="en-US" b="1">
              <a:solidFill>
                <a:schemeClr val="bg1"/>
              </a:solidFill>
              <a:cs typeface="Calibri" panose="020F0502020204030204"/>
            </a:endParaRPr>
          </a:p>
          <a:p>
            <a:pPr algn="ctr"/>
            <a:endParaRPr lang="en-US" b="1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12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Resettlement agency should provide services or materials outside the R&amp;P program requirements</a:t>
            </a:r>
          </a:p>
          <a:p>
            <a:endParaRPr lang="en-US" sz="12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12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Resettlement agency should be responsible for all expenses (rent, utilities, etc.) for 3 months, 6 months, 1 year etc.</a:t>
            </a:r>
          </a:p>
          <a:p>
            <a:endParaRPr lang="en-US" sz="120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sz="12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Case managers should always be responsive, including outside normal business hours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341E45-B9A8-5243-6FD2-7A87EF3831A2}"/>
              </a:ext>
            </a:extLst>
          </p:cNvPr>
          <p:cNvSpPr txBox="1"/>
          <p:nvPr/>
        </p:nvSpPr>
        <p:spPr>
          <a:xfrm>
            <a:off x="92663" y="983376"/>
            <a:ext cx="44597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rgbClr val="C00000"/>
                </a:solidFill>
                <a:cs typeface="Calibri"/>
              </a:rPr>
              <a:t>A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DB1538-D558-FCF1-B468-B5E864AABC45}"/>
              </a:ext>
            </a:extLst>
          </p:cNvPr>
          <p:cNvSpPr txBox="1"/>
          <p:nvPr/>
        </p:nvSpPr>
        <p:spPr>
          <a:xfrm>
            <a:off x="6094717" y="983376"/>
            <a:ext cx="44597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rgbClr val="C00000"/>
                </a:solidFill>
                <a:cs typeface="Calibri"/>
              </a:rPr>
              <a:t>B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67E3FC-BB1F-03CB-81BF-01A14FA04979}"/>
              </a:ext>
            </a:extLst>
          </p:cNvPr>
          <p:cNvSpPr txBox="1"/>
          <p:nvPr/>
        </p:nvSpPr>
        <p:spPr>
          <a:xfrm>
            <a:off x="82224" y="4250582"/>
            <a:ext cx="44597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rgbClr val="C00000"/>
                </a:solidFill>
                <a:cs typeface="Calibri"/>
              </a:rPr>
              <a:t>C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DC6CAA-70DF-3670-2BE6-A363111F1F33}"/>
              </a:ext>
            </a:extLst>
          </p:cNvPr>
          <p:cNvSpPr txBox="1"/>
          <p:nvPr/>
        </p:nvSpPr>
        <p:spPr>
          <a:xfrm>
            <a:off x="5457977" y="4250581"/>
            <a:ext cx="44597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rgbClr val="C00000"/>
                </a:solidFill>
                <a:cs typeface="Calibri"/>
              </a:rPr>
              <a:t>D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BAD35D-D5A9-926E-5FFD-AFA0B044C207}"/>
              </a:ext>
            </a:extLst>
          </p:cNvPr>
          <p:cNvSpPr txBox="1"/>
          <p:nvPr/>
        </p:nvSpPr>
        <p:spPr>
          <a:xfrm>
            <a:off x="9007018" y="4250580"/>
            <a:ext cx="44597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rgbClr val="C00000"/>
                </a:solidFill>
                <a:cs typeface="Calibri"/>
              </a:rPr>
              <a:t>E</a:t>
            </a:r>
            <a:endParaRPr lang="en-US" sz="3200" b="1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8367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E9B820-D65C-6696-0C80-6658320ACEC6}"/>
              </a:ext>
            </a:extLst>
          </p:cNvPr>
          <p:cNvSpPr/>
          <p:nvPr/>
        </p:nvSpPr>
        <p:spPr>
          <a:xfrm>
            <a:off x="12327" y="0"/>
            <a:ext cx="12120282" cy="6840070"/>
          </a:xfrm>
          <a:prstGeom prst="rect">
            <a:avLst/>
          </a:prstGeom>
          <a:noFill/>
          <a:ln w="2540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iagram of cultural adjustment&#10;&#10;Description automatically generated">
            <a:extLst>
              <a:ext uri="{FF2B5EF4-FFF2-40B4-BE49-F238E27FC236}">
                <a16:creationId xmlns:a16="http://schemas.microsoft.com/office/drawing/2014/main" id="{81E8D749-5706-A588-12DD-AF1FAFA64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770" y="187668"/>
            <a:ext cx="8492460" cy="648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36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74A54E-DA79-4E10-9EA5-A4839EF12BF1}"/>
              </a:ext>
            </a:extLst>
          </p:cNvPr>
          <p:cNvSpPr txBox="1"/>
          <p:nvPr/>
        </p:nvSpPr>
        <p:spPr>
          <a:xfrm>
            <a:off x="534155" y="231625"/>
            <a:ext cx="1118371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latin typeface="Open Sans"/>
                <a:ea typeface="Open Sans"/>
                <a:cs typeface="Open Sans"/>
              </a:rPr>
              <a:t>Expectation Management Strategies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97482C-B12A-DA9E-190F-4141E12A66F0}"/>
              </a:ext>
            </a:extLst>
          </p:cNvPr>
          <p:cNvSpPr/>
          <p:nvPr/>
        </p:nvSpPr>
        <p:spPr>
          <a:xfrm>
            <a:off x="-4119" y="1247405"/>
            <a:ext cx="12192000" cy="28322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F996E9-F49B-2F30-6C48-97B13A057B16}"/>
              </a:ext>
            </a:extLst>
          </p:cNvPr>
          <p:cNvSpPr/>
          <p:nvPr/>
        </p:nvSpPr>
        <p:spPr>
          <a:xfrm>
            <a:off x="532803" y="2148296"/>
            <a:ext cx="3143928" cy="15765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Set clear expectations from the beginning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EE156EB-1ECB-3203-B009-40E5FAA12A9C}"/>
              </a:ext>
            </a:extLst>
          </p:cNvPr>
          <p:cNvSpPr/>
          <p:nvPr/>
        </p:nvSpPr>
        <p:spPr>
          <a:xfrm>
            <a:off x="4556987" y="2146236"/>
            <a:ext cx="3143928" cy="15765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All staff should be aware of and repeat the same messaging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F1AC8A8-54E4-77D8-3FFF-4156569506BA}"/>
              </a:ext>
            </a:extLst>
          </p:cNvPr>
          <p:cNvSpPr/>
          <p:nvPr/>
        </p:nvSpPr>
        <p:spPr>
          <a:xfrm>
            <a:off x="8645014" y="2146236"/>
            <a:ext cx="3143928" cy="15765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Show long term impact of current decisions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14EB83C-77B8-BD83-C244-E3C5F87974ED}"/>
              </a:ext>
            </a:extLst>
          </p:cNvPr>
          <p:cNvSpPr/>
          <p:nvPr/>
        </p:nvSpPr>
        <p:spPr>
          <a:xfrm>
            <a:off x="536922" y="4561982"/>
            <a:ext cx="3143928" cy="15765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Review client rights and responsibilities policy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685B7B-F599-CAFF-5283-68A47F0F9D4E}"/>
              </a:ext>
            </a:extLst>
          </p:cNvPr>
          <p:cNvSpPr/>
          <p:nvPr/>
        </p:nvSpPr>
        <p:spPr>
          <a:xfrm>
            <a:off x="4550808" y="4559922"/>
            <a:ext cx="3143928" cy="15765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Provide accurate educational resources early in the service period (i.e. </a:t>
            </a:r>
            <a:r>
              <a:rPr lang="en-US">
                <a:solidFill>
                  <a:schemeClr val="bg1"/>
                </a:solidFill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SettleIn</a:t>
            </a:r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2B4388-28C8-C12E-31F1-3A0E20749F06}"/>
              </a:ext>
            </a:extLst>
          </p:cNvPr>
          <p:cNvSpPr/>
          <p:nvPr/>
        </p:nvSpPr>
        <p:spPr>
          <a:xfrm>
            <a:off x="8645014" y="4555804"/>
            <a:ext cx="3143928" cy="15765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Communicate achievable goals and timelines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845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4" grpId="0" animBg="1"/>
      <p:bldP spid="4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7E094-CB65-0836-3F1A-BF788210D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4465DFA-EBFF-45CF-8BC2-2B5EC2F16EFA}"/>
              </a:ext>
            </a:extLst>
          </p:cNvPr>
          <p:cNvSpPr txBox="1"/>
          <p:nvPr/>
        </p:nvSpPr>
        <p:spPr>
          <a:xfrm>
            <a:off x="534155" y="262517"/>
            <a:ext cx="1118371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latin typeface="Open Sans"/>
                <a:ea typeface="Open Sans"/>
                <a:cs typeface="Open Sans"/>
              </a:rPr>
              <a:t>Expectation Management Strategies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E11F70-80A0-0F4E-2AD1-7208136B726B}"/>
              </a:ext>
            </a:extLst>
          </p:cNvPr>
          <p:cNvSpPr/>
          <p:nvPr/>
        </p:nvSpPr>
        <p:spPr>
          <a:xfrm>
            <a:off x="-4119" y="1195918"/>
            <a:ext cx="12192000" cy="28322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DA59EF8-0D29-E196-E504-20A490AA809E}"/>
              </a:ext>
            </a:extLst>
          </p:cNvPr>
          <p:cNvSpPr/>
          <p:nvPr/>
        </p:nvSpPr>
        <p:spPr>
          <a:xfrm>
            <a:off x="2232563" y="4516675"/>
            <a:ext cx="3143928" cy="15765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Respond with empathy instead of only correcting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0ACBE3E-13F6-3CD9-8FC8-D64ADFAED6E2}"/>
              </a:ext>
            </a:extLst>
          </p:cNvPr>
          <p:cNvSpPr/>
          <p:nvPr/>
        </p:nvSpPr>
        <p:spPr>
          <a:xfrm>
            <a:off x="4526095" y="2115344"/>
            <a:ext cx="3143928" cy="15765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Practice empathetic listening &amp; responding with concern and reflective statements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C2A05E-099C-FE75-1705-0D6E481EA868}"/>
              </a:ext>
            </a:extLst>
          </p:cNvPr>
          <p:cNvSpPr/>
          <p:nvPr/>
        </p:nvSpPr>
        <p:spPr>
          <a:xfrm>
            <a:off x="6642599" y="4512554"/>
            <a:ext cx="3143928" cy="15765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Use a strengths-based approach and refer clients as needed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D300ED-ED7F-226B-2266-C439BFE1E3D8}"/>
              </a:ext>
            </a:extLst>
          </p:cNvPr>
          <p:cNvSpPr/>
          <p:nvPr/>
        </p:nvSpPr>
        <p:spPr>
          <a:xfrm>
            <a:off x="8566829" y="2115567"/>
            <a:ext cx="3143928" cy="15765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Foster open communication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5F7B051-08B3-331F-CEBD-C5111D114C00}"/>
              </a:ext>
            </a:extLst>
          </p:cNvPr>
          <p:cNvSpPr/>
          <p:nvPr/>
        </p:nvSpPr>
        <p:spPr>
          <a:xfrm>
            <a:off x="652251" y="2113283"/>
            <a:ext cx="3143928" cy="15765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Ask questions and guide the conversation while implementing trauma informed approach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935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4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9A6F06FB2106478545167F015977C2" ma:contentTypeVersion="11" ma:contentTypeDescription="Create a new document." ma:contentTypeScope="" ma:versionID="3f48c49d715068f61a9254d2f17956a5">
  <xsd:schema xmlns:xsd="http://www.w3.org/2001/XMLSchema" xmlns:xs="http://www.w3.org/2001/XMLSchema" xmlns:p="http://schemas.microsoft.com/office/2006/metadata/properties" xmlns:ns2="f5d787ac-d775-4fd8-bc27-72c4cb205130" xmlns:ns3="68da1d45-861e-4fe5-83a3-22ea4bf0fe57" targetNamespace="http://schemas.microsoft.com/office/2006/metadata/properties" ma:root="true" ma:fieldsID="c5f3c8bc51859c4cd0464fc38b2ef487" ns2:_="" ns3:_="">
    <xsd:import namespace="f5d787ac-d775-4fd8-bc27-72c4cb205130"/>
    <xsd:import namespace="68da1d45-861e-4fe5-83a3-22ea4bf0fe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d787ac-d775-4fd8-bc27-72c4cb2051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5bf5785-fda2-4148-b8d6-0a458c2774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da1d45-861e-4fe5-83a3-22ea4bf0fe5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76ec5c5-433a-4fb1-b1f7-18d453eec0cd}" ma:internalName="TaxCatchAll" ma:showField="CatchAllData" ma:web="68da1d45-861e-4fe5-83a3-22ea4bf0fe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8da1d45-861e-4fe5-83a3-22ea4bf0fe57" xsi:nil="true"/>
    <lcf76f155ced4ddcb4097134ff3c332f xmlns="f5d787ac-d775-4fd8-bc27-72c4cb205130">
      <Terms xmlns="http://schemas.microsoft.com/office/infopath/2007/PartnerControls"/>
    </lcf76f155ced4ddcb4097134ff3c332f>
    <SharedWithUsers xmlns="68da1d45-861e-4fe5-83a3-22ea4bf0fe57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E94991A-6E31-4949-AAAA-3B65D4A525A8}">
  <ds:schemaRefs>
    <ds:schemaRef ds:uri="68da1d45-861e-4fe5-83a3-22ea4bf0fe57"/>
    <ds:schemaRef ds:uri="f5d787ac-d775-4fd8-bc27-72c4cb20513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3AB17A3-6B4C-4EA3-BE42-4AFF908CF0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14A009-F8B2-48C3-AF20-BF859823E618}">
  <ds:schemaRefs>
    <ds:schemaRef ds:uri="68da1d45-861e-4fe5-83a3-22ea4bf0fe57"/>
    <ds:schemaRef ds:uri="f5d787ac-d775-4fd8-bc27-72c4cb20513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949</Words>
  <Application>Microsoft Office PowerPoint</Application>
  <PresentationFormat>Widescreen</PresentationFormat>
  <Paragraphs>135</Paragraphs>
  <Slides>17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Peyton Smith</dc:creator>
  <cp:lastModifiedBy>Elena Tothazan</cp:lastModifiedBy>
  <cp:revision>26</cp:revision>
  <dcterms:created xsi:type="dcterms:W3CDTF">2020-10-22T16:02:30Z</dcterms:created>
  <dcterms:modified xsi:type="dcterms:W3CDTF">2024-12-10T15:03:49Z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0x010100869A6F06FB2106478545167F015977C2</vt:lpwstr>
  </property>
  <property fmtid="{D5CDD505-2E9C-101B-9397-08002B2CF9AE}" pid="3" name="ArticulateGUID">
    <vt:lpwstr>3965B84F-211B-4BE7-A058-976FC537865C</vt:lpwstr>
  </property>
  <property fmtid="{D5CDD505-2E9C-101B-9397-08002B2CF9AE}" pid="4" name="ArticulatePath">
    <vt:lpwstr>https://usccb.sharepoint.com/sites/AfghanPlacementandAssistanceAPA/Shared Documents/General/Weekly APA Calls/APA Call October 20</vt:lpwstr>
  </property>
  <property fmtid="{D5CDD505-2E9C-101B-9397-08002B2CF9AE}" pid="5" name="MediaServiceImageTags">
    <vt:lpwstr/>
  </property>
  <property fmtid="{D5CDD505-2E9C-101B-9397-08002B2CF9AE}" pid="6" name="Order">
    <vt:r8>131500</vt:r8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