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4.xml" ContentType="application/vnd.openxmlformats-officedocument.presentationml.notesSlide+xml"/>
  <Override PartName="/ppt/tags/tag16.xml" ContentType="application/vnd.openxmlformats-officedocument.presentationml.tags+xml"/>
  <Override PartName="/ppt/notesSlides/notesSlide5.xml" ContentType="application/vnd.openxmlformats-officedocument.presentationml.notesSlide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notesSlides/notesSlide8.xml" ContentType="application/vnd.openxmlformats-officedocument.presentationml.notesSlide+xml"/>
  <Override PartName="/ppt/tags/tag19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74" r:id="rId5"/>
    <p:sldId id="257" r:id="rId6"/>
    <p:sldId id="447" r:id="rId7"/>
    <p:sldId id="479" r:id="rId8"/>
    <p:sldId id="471" r:id="rId9"/>
    <p:sldId id="476" r:id="rId10"/>
    <p:sldId id="481" r:id="rId11"/>
    <p:sldId id="470" r:id="rId12"/>
    <p:sldId id="483" r:id="rId13"/>
    <p:sldId id="484" r:id="rId14"/>
    <p:sldId id="482" r:id="rId15"/>
    <p:sldId id="475" r:id="rId16"/>
    <p:sldId id="358" r:id="rId17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 userDrawn="1">
          <p15:clr>
            <a:srgbClr val="A4A3A4"/>
          </p15:clr>
        </p15:guide>
        <p15:guide id="2" pos="724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0FA66B-314A-8286-55CD-39DDEAE97DD7}" name="Ciara Bennese" initials="CB" userId="S::cbennese@usccb.org::7d25cd76-2220-42a1-bbfe-a211cd769d7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5A"/>
    <a:srgbClr val="00A2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4BE910-2EF7-4935-B863-B6E849F44016}" v="24" dt="2024-08-16T14:51:22.9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20" autoAdjust="0"/>
  </p:normalViewPr>
  <p:slideViewPr>
    <p:cSldViewPr snapToGrid="0">
      <p:cViewPr varScale="1">
        <p:scale>
          <a:sx n="103" d="100"/>
          <a:sy n="103" d="100"/>
        </p:scale>
        <p:origin x="876" y="102"/>
      </p:cViewPr>
      <p:guideLst>
        <p:guide orient="horz" pos="1344"/>
        <p:guide pos="72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na Tothazan" userId="S::etothazan@usccb.org::8430f142-1257-4113-a085-dbb12fe62965" providerId="AD" clId="Web-{9BF9625F-D774-66BD-FFF0-24DCBCF3D4B7}"/>
    <pc:docChg chg="delSld modSld">
      <pc:chgData name="Elena Tothazan" userId="S::etothazan@usccb.org::8430f142-1257-4113-a085-dbb12fe62965" providerId="AD" clId="Web-{9BF9625F-D774-66BD-FFF0-24DCBCF3D4B7}" dt="2023-10-13T15:37:39.369" v="35"/>
      <pc:docMkLst>
        <pc:docMk/>
      </pc:docMkLst>
      <pc:sldChg chg="modSp">
        <pc:chgData name="Elena Tothazan" userId="S::etothazan@usccb.org::8430f142-1257-4113-a085-dbb12fe62965" providerId="AD" clId="Web-{9BF9625F-D774-66BD-FFF0-24DCBCF3D4B7}" dt="2023-10-13T15:36:17.457" v="11" actId="20577"/>
        <pc:sldMkLst>
          <pc:docMk/>
          <pc:sldMk cId="195410432" sldId="257"/>
        </pc:sldMkLst>
        <pc:spChg chg="mod">
          <ac:chgData name="Elena Tothazan" userId="S::etothazan@usccb.org::8430f142-1257-4113-a085-dbb12fe62965" providerId="AD" clId="Web-{9BF9625F-D774-66BD-FFF0-24DCBCF3D4B7}" dt="2023-10-13T15:36:17.457" v="11" actId="20577"/>
          <ac:spMkLst>
            <pc:docMk/>
            <pc:sldMk cId="195410432" sldId="257"/>
            <ac:spMk id="12" creationId="{D88111FA-4793-4495-B1D3-F612CC99A2FF}"/>
          </ac:spMkLst>
        </pc:spChg>
      </pc:sldChg>
      <pc:sldChg chg="modSp">
        <pc:chgData name="Elena Tothazan" userId="S::etothazan@usccb.org::8430f142-1257-4113-a085-dbb12fe62965" providerId="AD" clId="Web-{9BF9625F-D774-66BD-FFF0-24DCBCF3D4B7}" dt="2023-10-13T15:36:08.143" v="8" actId="20577"/>
        <pc:sldMkLst>
          <pc:docMk/>
          <pc:sldMk cId="3658158777" sldId="274"/>
        </pc:sldMkLst>
        <pc:spChg chg="mod">
          <ac:chgData name="Elena Tothazan" userId="S::etothazan@usccb.org::8430f142-1257-4113-a085-dbb12fe62965" providerId="AD" clId="Web-{9BF9625F-D774-66BD-FFF0-24DCBCF3D4B7}" dt="2023-10-13T15:36:08.143" v="8" actId="20577"/>
          <ac:spMkLst>
            <pc:docMk/>
            <pc:sldMk cId="3658158777" sldId="274"/>
            <ac:spMk id="5" creationId="{699CF56F-B70F-47F9-24C6-AE45A852C1C7}"/>
          </ac:spMkLst>
        </pc:spChg>
      </pc:sldChg>
      <pc:sldChg chg="delSp">
        <pc:chgData name="Elena Tothazan" userId="S::etothazan@usccb.org::8430f142-1257-4113-a085-dbb12fe62965" providerId="AD" clId="Web-{9BF9625F-D774-66BD-FFF0-24DCBCF3D4B7}" dt="2023-10-13T15:36:32.301" v="13"/>
        <pc:sldMkLst>
          <pc:docMk/>
          <pc:sldMk cId="657914401" sldId="454"/>
        </pc:sldMkLst>
        <pc:spChg chg="del">
          <ac:chgData name="Elena Tothazan" userId="S::etothazan@usccb.org::8430f142-1257-4113-a085-dbb12fe62965" providerId="AD" clId="Web-{9BF9625F-D774-66BD-FFF0-24DCBCF3D4B7}" dt="2023-10-13T15:36:32.301" v="13"/>
          <ac:spMkLst>
            <pc:docMk/>
            <pc:sldMk cId="657914401" sldId="454"/>
            <ac:spMk id="5" creationId="{6D1636AC-1F4B-DFC6-9131-3551E1E64673}"/>
          </ac:spMkLst>
        </pc:spChg>
        <pc:spChg chg="del">
          <ac:chgData name="Elena Tothazan" userId="S::etothazan@usccb.org::8430f142-1257-4113-a085-dbb12fe62965" providerId="AD" clId="Web-{9BF9625F-D774-66BD-FFF0-24DCBCF3D4B7}" dt="2023-10-13T15:36:31.176" v="12"/>
          <ac:spMkLst>
            <pc:docMk/>
            <pc:sldMk cId="657914401" sldId="454"/>
            <ac:spMk id="8" creationId="{48E9660F-1A1B-4A2F-91D8-338FEB25A04F}"/>
          </ac:spMkLst>
        </pc:spChg>
      </pc:sldChg>
      <pc:sldChg chg="addSp delSp modSp">
        <pc:chgData name="Elena Tothazan" userId="S::etothazan@usccb.org::8430f142-1257-4113-a085-dbb12fe62965" providerId="AD" clId="Web-{9BF9625F-D774-66BD-FFF0-24DCBCF3D4B7}" dt="2023-10-13T15:37:39.369" v="35"/>
        <pc:sldMkLst>
          <pc:docMk/>
          <pc:sldMk cId="1347467949" sldId="468"/>
        </pc:sldMkLst>
        <pc:spChg chg="del">
          <ac:chgData name="Elena Tothazan" userId="S::etothazan@usccb.org::8430f142-1257-4113-a085-dbb12fe62965" providerId="AD" clId="Web-{9BF9625F-D774-66BD-FFF0-24DCBCF3D4B7}" dt="2023-10-13T15:37:39.369" v="35"/>
          <ac:spMkLst>
            <pc:docMk/>
            <pc:sldMk cId="1347467949" sldId="468"/>
            <ac:spMk id="5" creationId="{E7812E02-2F54-99D0-E913-60250E96C10C}"/>
          </ac:spMkLst>
        </pc:spChg>
        <pc:spChg chg="del mod">
          <ac:chgData name="Elena Tothazan" userId="S::etothazan@usccb.org::8430f142-1257-4113-a085-dbb12fe62965" providerId="AD" clId="Web-{9BF9625F-D774-66BD-FFF0-24DCBCF3D4B7}" dt="2023-10-13T15:37:35.212" v="32"/>
          <ac:spMkLst>
            <pc:docMk/>
            <pc:sldMk cId="1347467949" sldId="468"/>
            <ac:spMk id="6" creationId="{161C286F-967F-340C-D7F4-D1800C4CF8E7}"/>
          </ac:spMkLst>
        </pc:spChg>
        <pc:spChg chg="del mod">
          <ac:chgData name="Elena Tothazan" userId="S::etothazan@usccb.org::8430f142-1257-4113-a085-dbb12fe62965" providerId="AD" clId="Web-{9BF9625F-D774-66BD-FFF0-24DCBCF3D4B7}" dt="2023-10-13T15:37:38.338" v="34"/>
          <ac:spMkLst>
            <pc:docMk/>
            <pc:sldMk cId="1347467949" sldId="468"/>
            <ac:spMk id="7" creationId="{B72AA8EE-5539-6093-2D2E-06FF9B8797C4}"/>
          </ac:spMkLst>
        </pc:spChg>
        <pc:spChg chg="mod">
          <ac:chgData name="Elena Tothazan" userId="S::etothazan@usccb.org::8430f142-1257-4113-a085-dbb12fe62965" providerId="AD" clId="Web-{9BF9625F-D774-66BD-FFF0-24DCBCF3D4B7}" dt="2023-10-13T15:37:00.850" v="15" actId="20577"/>
          <ac:spMkLst>
            <pc:docMk/>
            <pc:sldMk cId="1347467949" sldId="468"/>
            <ac:spMk id="14" creationId="{F32DBE64-8301-9A8D-CB2E-21519F738F78}"/>
          </ac:spMkLst>
        </pc:spChg>
        <pc:picChg chg="add del mod">
          <ac:chgData name="Elena Tothazan" userId="S::etothazan@usccb.org::8430f142-1257-4113-a085-dbb12fe62965" providerId="AD" clId="Web-{9BF9625F-D774-66BD-FFF0-24DCBCF3D4B7}" dt="2023-10-13T15:37:35.900" v="33"/>
          <ac:picMkLst>
            <pc:docMk/>
            <pc:sldMk cId="1347467949" sldId="468"/>
            <ac:picMk id="4" creationId="{9F2F5F50-92D7-B81D-9611-CB63D53F0DD1}"/>
          </ac:picMkLst>
        </pc:picChg>
      </pc:sldChg>
      <pc:sldChg chg="del">
        <pc:chgData name="Elena Tothazan" userId="S::etothazan@usccb.org::8430f142-1257-4113-a085-dbb12fe62965" providerId="AD" clId="Web-{9BF9625F-D774-66BD-FFF0-24DCBCF3D4B7}" dt="2023-10-13T15:37:29.540" v="27"/>
        <pc:sldMkLst>
          <pc:docMk/>
          <pc:sldMk cId="1393057194" sldId="469"/>
        </pc:sldMkLst>
      </pc:sldChg>
      <pc:sldChg chg="del">
        <pc:chgData name="Elena Tothazan" userId="S::etothazan@usccb.org::8430f142-1257-4113-a085-dbb12fe62965" providerId="AD" clId="Web-{9BF9625F-D774-66BD-FFF0-24DCBCF3D4B7}" dt="2023-10-13T15:37:30.024" v="28"/>
        <pc:sldMkLst>
          <pc:docMk/>
          <pc:sldMk cId="703509132" sldId="470"/>
        </pc:sldMkLst>
      </pc:sldChg>
      <pc:sldChg chg="del">
        <pc:chgData name="Elena Tothazan" userId="S::etothazan@usccb.org::8430f142-1257-4113-a085-dbb12fe62965" providerId="AD" clId="Web-{9BF9625F-D774-66BD-FFF0-24DCBCF3D4B7}" dt="2023-10-13T15:37:30.478" v="29"/>
        <pc:sldMkLst>
          <pc:docMk/>
          <pc:sldMk cId="456515712" sldId="471"/>
        </pc:sldMkLst>
      </pc:sldChg>
      <pc:sldChg chg="del">
        <pc:chgData name="Elena Tothazan" userId="S::etothazan@usccb.org::8430f142-1257-4113-a085-dbb12fe62965" providerId="AD" clId="Web-{9BF9625F-D774-66BD-FFF0-24DCBCF3D4B7}" dt="2023-10-13T15:37:31.009" v="30"/>
        <pc:sldMkLst>
          <pc:docMk/>
          <pc:sldMk cId="3369300430" sldId="472"/>
        </pc:sldMkLst>
      </pc:sldChg>
      <pc:sldChg chg="del">
        <pc:chgData name="Elena Tothazan" userId="S::etothazan@usccb.org::8430f142-1257-4113-a085-dbb12fe62965" providerId="AD" clId="Web-{9BF9625F-D774-66BD-FFF0-24DCBCF3D4B7}" dt="2023-10-13T15:37:31.571" v="31"/>
        <pc:sldMkLst>
          <pc:docMk/>
          <pc:sldMk cId="1560493321" sldId="473"/>
        </pc:sldMkLst>
      </pc:sldChg>
    </pc:docChg>
  </pc:docChgLst>
  <pc:docChgLst>
    <pc:chgData name="Kristina Marsh" userId="cd23f5d5-c664-44f4-a4e6-fff1b4135a7e" providerId="ADAL" clId="{661189CA-6B34-4ACF-9977-15A6FA5A21CA}"/>
    <pc:docChg chg="undo custSel addSld delSld modSld sldOrd">
      <pc:chgData name="Kristina Marsh" userId="cd23f5d5-c664-44f4-a4e6-fff1b4135a7e" providerId="ADAL" clId="{661189CA-6B34-4ACF-9977-15A6FA5A21CA}" dt="2023-06-01T12:54:10.598" v="281" actId="1076"/>
      <pc:docMkLst>
        <pc:docMk/>
      </pc:docMkLst>
      <pc:sldChg chg="modSp mod">
        <pc:chgData name="Kristina Marsh" userId="cd23f5d5-c664-44f4-a4e6-fff1b4135a7e" providerId="ADAL" clId="{661189CA-6B34-4ACF-9977-15A6FA5A21CA}" dt="2023-06-01T12:39:06.684" v="76" actId="207"/>
        <pc:sldMkLst>
          <pc:docMk/>
          <pc:sldMk cId="195410432" sldId="257"/>
        </pc:sldMkLst>
        <pc:spChg chg="mod">
          <ac:chgData name="Kristina Marsh" userId="cd23f5d5-c664-44f4-a4e6-fff1b4135a7e" providerId="ADAL" clId="{661189CA-6B34-4ACF-9977-15A6FA5A21CA}" dt="2023-06-01T12:38:48.517" v="72" actId="1076"/>
          <ac:spMkLst>
            <pc:docMk/>
            <pc:sldMk cId="195410432" sldId="257"/>
            <ac:spMk id="2" creationId="{0BBBF850-B45D-4BF9-8E8F-567310FF76EB}"/>
          </ac:spMkLst>
        </pc:spChg>
        <pc:spChg chg="mod">
          <ac:chgData name="Kristina Marsh" userId="cd23f5d5-c664-44f4-a4e6-fff1b4135a7e" providerId="ADAL" clId="{661189CA-6B34-4ACF-9977-15A6FA5A21CA}" dt="2023-06-01T12:38:53.063" v="73" actId="207"/>
          <ac:spMkLst>
            <pc:docMk/>
            <pc:sldMk cId="195410432" sldId="257"/>
            <ac:spMk id="3" creationId="{D1BB2950-FD8B-4818-8514-5E0860921B86}"/>
          </ac:spMkLst>
        </pc:spChg>
        <pc:spChg chg="mod">
          <ac:chgData name="Kristina Marsh" userId="cd23f5d5-c664-44f4-a4e6-fff1b4135a7e" providerId="ADAL" clId="{661189CA-6B34-4ACF-9977-15A6FA5A21CA}" dt="2023-06-01T12:38:57.416" v="74" actId="207"/>
          <ac:spMkLst>
            <pc:docMk/>
            <pc:sldMk cId="195410432" sldId="257"/>
            <ac:spMk id="5" creationId="{1560DBEE-898D-47F7-9E61-A94952BA2F7E}"/>
          </ac:spMkLst>
        </pc:spChg>
        <pc:spChg chg="mod">
          <ac:chgData name="Kristina Marsh" userId="cd23f5d5-c664-44f4-a4e6-fff1b4135a7e" providerId="ADAL" clId="{661189CA-6B34-4ACF-9977-15A6FA5A21CA}" dt="2023-06-01T12:39:01.028" v="75" actId="207"/>
          <ac:spMkLst>
            <pc:docMk/>
            <pc:sldMk cId="195410432" sldId="257"/>
            <ac:spMk id="7" creationId="{ACB8BBAF-0826-4A56-8B7A-FCF3A3847418}"/>
          </ac:spMkLst>
        </pc:spChg>
        <pc:spChg chg="mod">
          <ac:chgData name="Kristina Marsh" userId="cd23f5d5-c664-44f4-a4e6-fff1b4135a7e" providerId="ADAL" clId="{661189CA-6B34-4ACF-9977-15A6FA5A21CA}" dt="2023-06-01T12:39:06.684" v="76" actId="207"/>
          <ac:spMkLst>
            <pc:docMk/>
            <pc:sldMk cId="195410432" sldId="257"/>
            <ac:spMk id="11" creationId="{CACF3589-108A-4DE8-8C70-7AE5B4F1134C}"/>
          </ac:spMkLst>
        </pc:spChg>
      </pc:sldChg>
      <pc:sldChg chg="modSp mod">
        <pc:chgData name="Kristina Marsh" userId="cd23f5d5-c664-44f4-a4e6-fff1b4135a7e" providerId="ADAL" clId="{661189CA-6B34-4ACF-9977-15A6FA5A21CA}" dt="2023-06-01T12:39:35.486" v="87" actId="207"/>
        <pc:sldMkLst>
          <pc:docMk/>
          <pc:sldMk cId="3754098750" sldId="258"/>
        </pc:sldMkLst>
        <pc:spChg chg="mod">
          <ac:chgData name="Kristina Marsh" userId="cd23f5d5-c664-44f4-a4e6-fff1b4135a7e" providerId="ADAL" clId="{661189CA-6B34-4ACF-9977-15A6FA5A21CA}" dt="2023-06-01T12:39:16.453" v="83" actId="20577"/>
          <ac:spMkLst>
            <pc:docMk/>
            <pc:sldMk cId="3754098750" sldId="258"/>
            <ac:spMk id="3" creationId="{A7B16CAE-AA23-4F34-94D8-8E6862D03529}"/>
          </ac:spMkLst>
        </pc:spChg>
        <pc:spChg chg="mod">
          <ac:chgData name="Kristina Marsh" userId="cd23f5d5-c664-44f4-a4e6-fff1b4135a7e" providerId="ADAL" clId="{661189CA-6B34-4ACF-9977-15A6FA5A21CA}" dt="2023-06-01T12:39:22.002" v="84" actId="207"/>
          <ac:spMkLst>
            <pc:docMk/>
            <pc:sldMk cId="3754098750" sldId="258"/>
            <ac:spMk id="10" creationId="{071FE820-CEDE-41E3-A008-3D5E65517D92}"/>
          </ac:spMkLst>
        </pc:spChg>
        <pc:spChg chg="mod">
          <ac:chgData name="Kristina Marsh" userId="cd23f5d5-c664-44f4-a4e6-fff1b4135a7e" providerId="ADAL" clId="{661189CA-6B34-4ACF-9977-15A6FA5A21CA}" dt="2023-06-01T12:39:27.571" v="85" actId="207"/>
          <ac:spMkLst>
            <pc:docMk/>
            <pc:sldMk cId="3754098750" sldId="258"/>
            <ac:spMk id="14" creationId="{A9C5F257-C6F8-4600-B637-AEFF447306D5}"/>
          </ac:spMkLst>
        </pc:spChg>
        <pc:spChg chg="mod">
          <ac:chgData name="Kristina Marsh" userId="cd23f5d5-c664-44f4-a4e6-fff1b4135a7e" providerId="ADAL" clId="{661189CA-6B34-4ACF-9977-15A6FA5A21CA}" dt="2023-06-01T12:39:31.910" v="86" actId="207"/>
          <ac:spMkLst>
            <pc:docMk/>
            <pc:sldMk cId="3754098750" sldId="258"/>
            <ac:spMk id="16" creationId="{DC57F638-93B8-49BB-9897-6A516F941556}"/>
          </ac:spMkLst>
        </pc:spChg>
        <pc:spChg chg="mod">
          <ac:chgData name="Kristina Marsh" userId="cd23f5d5-c664-44f4-a4e6-fff1b4135a7e" providerId="ADAL" clId="{661189CA-6B34-4ACF-9977-15A6FA5A21CA}" dt="2023-06-01T12:39:35.486" v="87" actId="207"/>
          <ac:spMkLst>
            <pc:docMk/>
            <pc:sldMk cId="3754098750" sldId="258"/>
            <ac:spMk id="18" creationId="{0A09A90A-3C12-4ED5-BB3C-F49FE4B0B720}"/>
          </ac:spMkLst>
        </pc:spChg>
      </pc:sldChg>
      <pc:sldChg chg="modSp mod">
        <pc:chgData name="Kristina Marsh" userId="cd23f5d5-c664-44f4-a4e6-fff1b4135a7e" providerId="ADAL" clId="{661189CA-6B34-4ACF-9977-15A6FA5A21CA}" dt="2023-06-01T12:37:59.484" v="71" actId="20577"/>
        <pc:sldMkLst>
          <pc:docMk/>
          <pc:sldMk cId="1490946676" sldId="259"/>
        </pc:sldMkLst>
        <pc:spChg chg="mod">
          <ac:chgData name="Kristina Marsh" userId="cd23f5d5-c664-44f4-a4e6-fff1b4135a7e" providerId="ADAL" clId="{661189CA-6B34-4ACF-9977-15A6FA5A21CA}" dt="2023-06-01T12:37:59.484" v="71" actId="20577"/>
          <ac:spMkLst>
            <pc:docMk/>
            <pc:sldMk cId="1490946676" sldId="259"/>
            <ac:spMk id="3" creationId="{A7B16CAE-AA23-4F34-94D8-8E6862D03529}"/>
          </ac:spMkLst>
        </pc:spChg>
        <pc:spChg chg="mod">
          <ac:chgData name="Kristina Marsh" userId="cd23f5d5-c664-44f4-a4e6-fff1b4135a7e" providerId="ADAL" clId="{661189CA-6B34-4ACF-9977-15A6FA5A21CA}" dt="2023-06-01T12:37:09.178" v="37" actId="207"/>
          <ac:spMkLst>
            <pc:docMk/>
            <pc:sldMk cId="1490946676" sldId="259"/>
            <ac:spMk id="11" creationId="{D40E893C-6F55-43CB-8D5A-896E30005D18}"/>
          </ac:spMkLst>
        </pc:spChg>
        <pc:spChg chg="mod">
          <ac:chgData name="Kristina Marsh" userId="cd23f5d5-c664-44f4-a4e6-fff1b4135a7e" providerId="ADAL" clId="{661189CA-6B34-4ACF-9977-15A6FA5A21CA}" dt="2023-06-01T12:37:29.854" v="42" actId="207"/>
          <ac:spMkLst>
            <pc:docMk/>
            <pc:sldMk cId="1490946676" sldId="259"/>
            <ac:spMk id="13" creationId="{07BCBB21-8080-4FB3-BF54-F101B3F2AE2C}"/>
          </ac:spMkLst>
        </pc:spChg>
        <pc:spChg chg="mod">
          <ac:chgData name="Kristina Marsh" userId="cd23f5d5-c664-44f4-a4e6-fff1b4135a7e" providerId="ADAL" clId="{661189CA-6B34-4ACF-9977-15A6FA5A21CA}" dt="2023-06-01T12:37:46.181" v="53" actId="207"/>
          <ac:spMkLst>
            <pc:docMk/>
            <pc:sldMk cId="1490946676" sldId="259"/>
            <ac:spMk id="14" creationId="{9CF47B80-0304-4938-BC34-AB321BAA9B03}"/>
          </ac:spMkLst>
        </pc:spChg>
        <pc:spChg chg="mod">
          <ac:chgData name="Kristina Marsh" userId="cd23f5d5-c664-44f4-a4e6-fff1b4135a7e" providerId="ADAL" clId="{661189CA-6B34-4ACF-9977-15A6FA5A21CA}" dt="2023-06-01T12:37:33.649" v="46" actId="20577"/>
          <ac:spMkLst>
            <pc:docMk/>
            <pc:sldMk cId="1490946676" sldId="259"/>
            <ac:spMk id="15" creationId="{D96796AC-E6D9-441B-B7DF-38F78BF2F41D}"/>
          </ac:spMkLst>
        </pc:spChg>
        <pc:spChg chg="mod">
          <ac:chgData name="Kristina Marsh" userId="cd23f5d5-c664-44f4-a4e6-fff1b4135a7e" providerId="ADAL" clId="{661189CA-6B34-4ACF-9977-15A6FA5A21CA}" dt="2023-06-01T12:37:39.763" v="52" actId="20577"/>
          <ac:spMkLst>
            <pc:docMk/>
            <pc:sldMk cId="1490946676" sldId="259"/>
            <ac:spMk id="16" creationId="{4A5BF21F-DB3F-473E-BF24-601037FBEB58}"/>
          </ac:spMkLst>
        </pc:spChg>
      </pc:sldChg>
      <pc:sldChg chg="modSp mod">
        <pc:chgData name="Kristina Marsh" userId="cd23f5d5-c664-44f4-a4e6-fff1b4135a7e" providerId="ADAL" clId="{661189CA-6B34-4ACF-9977-15A6FA5A21CA}" dt="2023-06-01T12:36:36.813" v="36" actId="20577"/>
        <pc:sldMkLst>
          <pc:docMk/>
          <pc:sldMk cId="3658158777" sldId="274"/>
        </pc:sldMkLst>
        <pc:spChg chg="mod">
          <ac:chgData name="Kristina Marsh" userId="cd23f5d5-c664-44f4-a4e6-fff1b4135a7e" providerId="ADAL" clId="{661189CA-6B34-4ACF-9977-15A6FA5A21CA}" dt="2023-06-01T12:36:36.813" v="36" actId="20577"/>
          <ac:spMkLst>
            <pc:docMk/>
            <pc:sldMk cId="3658158777" sldId="274"/>
            <ac:spMk id="5" creationId="{699CF56F-B70F-47F9-24C6-AE45A852C1C7}"/>
          </ac:spMkLst>
        </pc:spChg>
      </pc:sldChg>
      <pc:sldChg chg="del">
        <pc:chgData name="Kristina Marsh" userId="cd23f5d5-c664-44f4-a4e6-fff1b4135a7e" providerId="ADAL" clId="{661189CA-6B34-4ACF-9977-15A6FA5A21CA}" dt="2023-06-01T12:39:50.020" v="88" actId="47"/>
        <pc:sldMkLst>
          <pc:docMk/>
          <pc:sldMk cId="1391251449" sldId="318"/>
        </pc:sldMkLst>
      </pc:sldChg>
      <pc:sldChg chg="addSp delSp modSp mod">
        <pc:chgData name="Kristina Marsh" userId="cd23f5d5-c664-44f4-a4e6-fff1b4135a7e" providerId="ADAL" clId="{661189CA-6B34-4ACF-9977-15A6FA5A21CA}" dt="2023-06-01T12:48:04.725" v="156" actId="1076"/>
        <pc:sldMkLst>
          <pc:docMk/>
          <pc:sldMk cId="2057914157" sldId="336"/>
        </pc:sldMkLst>
        <pc:spChg chg="del">
          <ac:chgData name="Kristina Marsh" userId="cd23f5d5-c664-44f4-a4e6-fff1b4135a7e" providerId="ADAL" clId="{661189CA-6B34-4ACF-9977-15A6FA5A21CA}" dt="2023-06-01T12:47:35.380" v="147" actId="478"/>
          <ac:spMkLst>
            <pc:docMk/>
            <pc:sldMk cId="2057914157" sldId="336"/>
            <ac:spMk id="2" creationId="{2B13023C-6BA9-BCB8-4F73-299C389723E0}"/>
          </ac:spMkLst>
        </pc:spChg>
        <pc:spChg chg="del">
          <ac:chgData name="Kristina Marsh" userId="cd23f5d5-c664-44f4-a4e6-fff1b4135a7e" providerId="ADAL" clId="{661189CA-6B34-4ACF-9977-15A6FA5A21CA}" dt="2023-06-01T12:47:35.943" v="148" actId="478"/>
          <ac:spMkLst>
            <pc:docMk/>
            <pc:sldMk cId="2057914157" sldId="336"/>
            <ac:spMk id="4" creationId="{9EED2876-7DEB-C642-DD31-A16CF00FD37A}"/>
          </ac:spMkLst>
        </pc:spChg>
        <pc:spChg chg="mod">
          <ac:chgData name="Kristina Marsh" userId="cd23f5d5-c664-44f4-a4e6-fff1b4135a7e" providerId="ADAL" clId="{661189CA-6B34-4ACF-9977-15A6FA5A21CA}" dt="2023-06-01T12:48:01.168" v="155" actId="122"/>
          <ac:spMkLst>
            <pc:docMk/>
            <pc:sldMk cId="2057914157" sldId="336"/>
            <ac:spMk id="9" creationId="{1A74A54E-DA79-4E10-9EA5-A4839EF12BF1}"/>
          </ac:spMkLst>
        </pc:spChg>
        <pc:graphicFrameChg chg="add mod modGraphic">
          <ac:chgData name="Kristina Marsh" userId="cd23f5d5-c664-44f4-a4e6-fff1b4135a7e" providerId="ADAL" clId="{661189CA-6B34-4ACF-9977-15A6FA5A21CA}" dt="2023-06-01T12:48:04.725" v="156" actId="1076"/>
          <ac:graphicFrameMkLst>
            <pc:docMk/>
            <pc:sldMk cId="2057914157" sldId="336"/>
            <ac:graphicFrameMk id="5" creationId="{3C838654-99BE-2D61-3B96-62A3A835268C}"/>
          </ac:graphicFrameMkLst>
        </pc:graphicFrameChg>
        <pc:picChg chg="del">
          <ac:chgData name="Kristina Marsh" userId="cd23f5d5-c664-44f4-a4e6-fff1b4135a7e" providerId="ADAL" clId="{661189CA-6B34-4ACF-9977-15A6FA5A21CA}" dt="2023-06-01T12:47:29.538" v="145" actId="478"/>
          <ac:picMkLst>
            <pc:docMk/>
            <pc:sldMk cId="2057914157" sldId="336"/>
            <ac:picMk id="3" creationId="{CCB9C635-6FF7-9106-6B01-1EEA3417AED9}"/>
          </ac:picMkLst>
        </pc:picChg>
      </pc:sldChg>
      <pc:sldChg chg="addSp delSp modSp mod">
        <pc:chgData name="Kristina Marsh" userId="cd23f5d5-c664-44f4-a4e6-fff1b4135a7e" providerId="ADAL" clId="{661189CA-6B34-4ACF-9977-15A6FA5A21CA}" dt="2023-06-01T12:46:33.176" v="143" actId="122"/>
        <pc:sldMkLst>
          <pc:docMk/>
          <pc:sldMk cId="90822630" sldId="351"/>
        </pc:sldMkLst>
        <pc:spChg chg="del">
          <ac:chgData name="Kristina Marsh" userId="cd23f5d5-c664-44f4-a4e6-fff1b4135a7e" providerId="ADAL" clId="{661189CA-6B34-4ACF-9977-15A6FA5A21CA}" dt="2023-06-01T12:45:40.077" v="139" actId="478"/>
          <ac:spMkLst>
            <pc:docMk/>
            <pc:sldMk cId="90822630" sldId="351"/>
            <ac:spMk id="2" creationId="{6A0B2A58-097C-7AEC-4889-289F3E0DDE96}"/>
          </ac:spMkLst>
        </pc:spChg>
        <pc:spChg chg="mod">
          <ac:chgData name="Kristina Marsh" userId="cd23f5d5-c664-44f4-a4e6-fff1b4135a7e" providerId="ADAL" clId="{661189CA-6B34-4ACF-9977-15A6FA5A21CA}" dt="2023-06-01T12:46:33.176" v="143" actId="122"/>
          <ac:spMkLst>
            <pc:docMk/>
            <pc:sldMk cId="90822630" sldId="351"/>
            <ac:spMk id="3" creationId="{EA63FDF6-C541-464D-74AA-4192688E5A39}"/>
          </ac:spMkLst>
        </pc:spChg>
        <pc:graphicFrameChg chg="add mod modGraphic">
          <ac:chgData name="Kristina Marsh" userId="cd23f5d5-c664-44f4-a4e6-fff1b4135a7e" providerId="ADAL" clId="{661189CA-6B34-4ACF-9977-15A6FA5A21CA}" dt="2023-06-01T12:46:29.428" v="142" actId="1076"/>
          <ac:graphicFrameMkLst>
            <pc:docMk/>
            <pc:sldMk cId="90822630" sldId="351"/>
            <ac:graphicFrameMk id="6" creationId="{706323A9-13FD-8798-6475-7FC4D7FA4B9F}"/>
          </ac:graphicFrameMkLst>
        </pc:graphicFrameChg>
        <pc:picChg chg="del">
          <ac:chgData name="Kristina Marsh" userId="cd23f5d5-c664-44f4-a4e6-fff1b4135a7e" providerId="ADAL" clId="{661189CA-6B34-4ACF-9977-15A6FA5A21CA}" dt="2023-06-01T12:40:05.995" v="89" actId="478"/>
          <ac:picMkLst>
            <pc:docMk/>
            <pc:sldMk cId="90822630" sldId="351"/>
            <ac:picMk id="5" creationId="{560A58CC-12CA-1446-8ED8-2613617B98AE}"/>
          </ac:picMkLst>
        </pc:picChg>
      </pc:sldChg>
      <pc:sldChg chg="modSp mod">
        <pc:chgData name="Kristina Marsh" userId="cd23f5d5-c664-44f4-a4e6-fff1b4135a7e" providerId="ADAL" clId="{661189CA-6B34-4ACF-9977-15A6FA5A21CA}" dt="2023-06-01T12:40:18.307" v="91" actId="6549"/>
        <pc:sldMkLst>
          <pc:docMk/>
          <pc:sldMk cId="276004805" sldId="358"/>
        </pc:sldMkLst>
        <pc:spChg chg="mod">
          <ac:chgData name="Kristina Marsh" userId="cd23f5d5-c664-44f4-a4e6-fff1b4135a7e" providerId="ADAL" clId="{661189CA-6B34-4ACF-9977-15A6FA5A21CA}" dt="2023-06-01T12:40:18.307" v="91" actId="6549"/>
          <ac:spMkLst>
            <pc:docMk/>
            <pc:sldMk cId="276004805" sldId="358"/>
            <ac:spMk id="5" creationId="{699CF56F-B70F-47F9-24C6-AE45A852C1C7}"/>
          </ac:spMkLst>
        </pc:spChg>
      </pc:sldChg>
      <pc:sldChg chg="addSp delSp modSp mod">
        <pc:chgData name="Kristina Marsh" userId="cd23f5d5-c664-44f4-a4e6-fff1b4135a7e" providerId="ADAL" clId="{661189CA-6B34-4ACF-9977-15A6FA5A21CA}" dt="2023-06-01T12:54:10.598" v="281" actId="1076"/>
        <pc:sldMkLst>
          <pc:docMk/>
          <pc:sldMk cId="3605854780" sldId="360"/>
        </pc:sldMkLst>
        <pc:spChg chg="del">
          <ac:chgData name="Kristina Marsh" userId="cd23f5d5-c664-44f4-a4e6-fff1b4135a7e" providerId="ADAL" clId="{661189CA-6B34-4ACF-9977-15A6FA5A21CA}" dt="2023-06-01T12:43:40.583" v="124" actId="478"/>
          <ac:spMkLst>
            <pc:docMk/>
            <pc:sldMk cId="3605854780" sldId="360"/>
            <ac:spMk id="2" creationId="{6A0B2A58-097C-7AEC-4889-289F3E0DDE96}"/>
          </ac:spMkLst>
        </pc:spChg>
        <pc:spChg chg="mod">
          <ac:chgData name="Kristina Marsh" userId="cd23f5d5-c664-44f4-a4e6-fff1b4135a7e" providerId="ADAL" clId="{661189CA-6B34-4ACF-9977-15A6FA5A21CA}" dt="2023-06-01T12:44:45.132" v="132" actId="122"/>
          <ac:spMkLst>
            <pc:docMk/>
            <pc:sldMk cId="3605854780" sldId="360"/>
            <ac:spMk id="3" creationId="{EA63FDF6-C541-464D-74AA-4192688E5A39}"/>
          </ac:spMkLst>
        </pc:spChg>
        <pc:spChg chg="mod">
          <ac:chgData name="Kristina Marsh" userId="cd23f5d5-c664-44f4-a4e6-fff1b4135a7e" providerId="ADAL" clId="{661189CA-6B34-4ACF-9977-15A6FA5A21CA}" dt="2023-06-01T12:54:10.598" v="281" actId="1076"/>
          <ac:spMkLst>
            <pc:docMk/>
            <pc:sldMk cId="3605854780" sldId="360"/>
            <ac:spMk id="4" creationId="{62435DC7-65B5-FEDD-9312-F21586430E3C}"/>
          </ac:spMkLst>
        </pc:spChg>
        <pc:graphicFrameChg chg="add mod modGraphic">
          <ac:chgData name="Kristina Marsh" userId="cd23f5d5-c664-44f4-a4e6-fff1b4135a7e" providerId="ADAL" clId="{661189CA-6B34-4ACF-9977-15A6FA5A21CA}" dt="2023-06-01T12:44:04.709" v="127" actId="1076"/>
          <ac:graphicFrameMkLst>
            <pc:docMk/>
            <pc:sldMk cId="3605854780" sldId="360"/>
            <ac:graphicFrameMk id="6" creationId="{8F8BE7D0-2276-E66A-A871-BFAD299B6BE1}"/>
          </ac:graphicFrameMkLst>
        </pc:graphicFrameChg>
        <pc:picChg chg="del">
          <ac:chgData name="Kristina Marsh" userId="cd23f5d5-c664-44f4-a4e6-fff1b4135a7e" providerId="ADAL" clId="{661189CA-6B34-4ACF-9977-15A6FA5A21CA}" dt="2023-06-01T12:44:38.510" v="129" actId="478"/>
          <ac:picMkLst>
            <pc:docMk/>
            <pc:sldMk cId="3605854780" sldId="360"/>
            <ac:picMk id="5" creationId="{560A58CC-12CA-1446-8ED8-2613617B98AE}"/>
          </ac:picMkLst>
        </pc:picChg>
      </pc:sldChg>
      <pc:sldChg chg="addSp delSp modSp mod">
        <pc:chgData name="Kristina Marsh" userId="cd23f5d5-c664-44f4-a4e6-fff1b4135a7e" providerId="ADAL" clId="{661189CA-6B34-4ACF-9977-15A6FA5A21CA}" dt="2023-06-01T12:45:32.392" v="138" actId="1076"/>
        <pc:sldMkLst>
          <pc:docMk/>
          <pc:sldMk cId="2402378375" sldId="361"/>
        </pc:sldMkLst>
        <pc:spChg chg="del">
          <ac:chgData name="Kristina Marsh" userId="cd23f5d5-c664-44f4-a4e6-fff1b4135a7e" providerId="ADAL" clId="{661189CA-6B34-4ACF-9977-15A6FA5A21CA}" dt="2023-06-01T12:45:10.818" v="133" actId="478"/>
          <ac:spMkLst>
            <pc:docMk/>
            <pc:sldMk cId="2402378375" sldId="361"/>
            <ac:spMk id="2" creationId="{6A0B2A58-097C-7AEC-4889-289F3E0DDE96}"/>
          </ac:spMkLst>
        </pc:spChg>
        <pc:spChg chg="mod">
          <ac:chgData name="Kristina Marsh" userId="cd23f5d5-c664-44f4-a4e6-fff1b4135a7e" providerId="ADAL" clId="{661189CA-6B34-4ACF-9977-15A6FA5A21CA}" dt="2023-06-01T12:45:25.971" v="137" actId="122"/>
          <ac:spMkLst>
            <pc:docMk/>
            <pc:sldMk cId="2402378375" sldId="361"/>
            <ac:spMk id="3" creationId="{EA63FDF6-C541-464D-74AA-4192688E5A39}"/>
          </ac:spMkLst>
        </pc:spChg>
        <pc:spChg chg="mod">
          <ac:chgData name="Kristina Marsh" userId="cd23f5d5-c664-44f4-a4e6-fff1b4135a7e" providerId="ADAL" clId="{661189CA-6B34-4ACF-9977-15A6FA5A21CA}" dt="2023-06-01T12:45:32.392" v="138" actId="1076"/>
          <ac:spMkLst>
            <pc:docMk/>
            <pc:sldMk cId="2402378375" sldId="361"/>
            <ac:spMk id="4" creationId="{62435DC7-65B5-FEDD-9312-F21586430E3C}"/>
          </ac:spMkLst>
        </pc:spChg>
        <pc:graphicFrameChg chg="add mod modGraphic">
          <ac:chgData name="Kristina Marsh" userId="cd23f5d5-c664-44f4-a4e6-fff1b4135a7e" providerId="ADAL" clId="{661189CA-6B34-4ACF-9977-15A6FA5A21CA}" dt="2023-06-01T12:45:23.969" v="136" actId="1076"/>
          <ac:graphicFrameMkLst>
            <pc:docMk/>
            <pc:sldMk cId="2402378375" sldId="361"/>
            <ac:graphicFrameMk id="6" creationId="{FFDE74D1-B0D5-1EC1-BE7F-62944CF80962}"/>
          </ac:graphicFrameMkLst>
        </pc:graphicFrameChg>
        <pc:picChg chg="del">
          <ac:chgData name="Kristina Marsh" userId="cd23f5d5-c664-44f4-a4e6-fff1b4135a7e" providerId="ADAL" clId="{661189CA-6B34-4ACF-9977-15A6FA5A21CA}" dt="2023-06-01T12:40:09.847" v="90" actId="478"/>
          <ac:picMkLst>
            <pc:docMk/>
            <pc:sldMk cId="2402378375" sldId="361"/>
            <ac:picMk id="5" creationId="{560A58CC-12CA-1446-8ED8-2613617B98AE}"/>
          </ac:picMkLst>
        </pc:picChg>
      </pc:sldChg>
      <pc:sldChg chg="addSp delSp modSp mod delAnim">
        <pc:chgData name="Kristina Marsh" userId="cd23f5d5-c664-44f4-a4e6-fff1b4135a7e" providerId="ADAL" clId="{661189CA-6B34-4ACF-9977-15A6FA5A21CA}" dt="2023-06-01T12:54:07.581" v="280" actId="1076"/>
        <pc:sldMkLst>
          <pc:docMk/>
          <pc:sldMk cId="1902892149" sldId="412"/>
        </pc:sldMkLst>
        <pc:spChg chg="mod">
          <ac:chgData name="Kristina Marsh" userId="cd23f5d5-c664-44f4-a4e6-fff1b4135a7e" providerId="ADAL" clId="{661189CA-6B34-4ACF-9977-15A6FA5A21CA}" dt="2023-06-01T12:53:59.491" v="278" actId="1076"/>
          <ac:spMkLst>
            <pc:docMk/>
            <pc:sldMk cId="1902892149" sldId="412"/>
            <ac:spMk id="2" creationId="{BFDF79A7-E6BB-AF24-9EF9-54BBB96B1AC5}"/>
          </ac:spMkLst>
        </pc:spChg>
        <pc:spChg chg="mod">
          <ac:chgData name="Kristina Marsh" userId="cd23f5d5-c664-44f4-a4e6-fff1b4135a7e" providerId="ADAL" clId="{661189CA-6B34-4ACF-9977-15A6FA5A21CA}" dt="2023-06-01T12:53:57.844" v="277" actId="1076"/>
          <ac:spMkLst>
            <pc:docMk/>
            <pc:sldMk cId="1902892149" sldId="412"/>
            <ac:spMk id="3" creationId="{A590E31B-478A-6AD0-D65D-935D5E7EDBD4}"/>
          </ac:spMkLst>
        </pc:spChg>
        <pc:spChg chg="mod">
          <ac:chgData name="Kristina Marsh" userId="cd23f5d5-c664-44f4-a4e6-fff1b4135a7e" providerId="ADAL" clId="{661189CA-6B34-4ACF-9977-15A6FA5A21CA}" dt="2023-06-01T12:42:30.932" v="110" actId="122"/>
          <ac:spMkLst>
            <pc:docMk/>
            <pc:sldMk cId="1902892149" sldId="412"/>
            <ac:spMk id="5" creationId="{C21FF00F-6B1F-8F6A-64B2-DC1E2B793C09}"/>
          </ac:spMkLst>
        </pc:spChg>
        <pc:spChg chg="add mod">
          <ac:chgData name="Kristina Marsh" userId="cd23f5d5-c664-44f4-a4e6-fff1b4135a7e" providerId="ADAL" clId="{661189CA-6B34-4ACF-9977-15A6FA5A21CA}" dt="2023-06-01T12:54:07.581" v="280" actId="1076"/>
          <ac:spMkLst>
            <pc:docMk/>
            <pc:sldMk cId="1902892149" sldId="412"/>
            <ac:spMk id="6" creationId="{224A34C1-D0DA-80B0-AB11-DDEC977B2BA9}"/>
          </ac:spMkLst>
        </pc:spChg>
        <pc:spChg chg="del">
          <ac:chgData name="Kristina Marsh" userId="cd23f5d5-c664-44f4-a4e6-fff1b4135a7e" providerId="ADAL" clId="{661189CA-6B34-4ACF-9977-15A6FA5A21CA}" dt="2023-06-01T12:42:02.578" v="99" actId="478"/>
          <ac:spMkLst>
            <pc:docMk/>
            <pc:sldMk cId="1902892149" sldId="412"/>
            <ac:spMk id="11" creationId="{8630BBC3-C501-69A9-605F-5D36CDB25D8A}"/>
          </ac:spMkLst>
        </pc:spChg>
        <pc:spChg chg="mod">
          <ac:chgData name="Kristina Marsh" userId="cd23f5d5-c664-44f4-a4e6-fff1b4135a7e" providerId="ADAL" clId="{661189CA-6B34-4ACF-9977-15A6FA5A21CA}" dt="2023-06-01T12:53:51.869" v="274" actId="1076"/>
          <ac:spMkLst>
            <pc:docMk/>
            <pc:sldMk cId="1902892149" sldId="412"/>
            <ac:spMk id="12" creationId="{4B3EAA36-2A8B-48CF-8B77-F58512F82D31}"/>
          </ac:spMkLst>
        </pc:spChg>
        <pc:spChg chg="mod">
          <ac:chgData name="Kristina Marsh" userId="cd23f5d5-c664-44f4-a4e6-fff1b4135a7e" providerId="ADAL" clId="{661189CA-6B34-4ACF-9977-15A6FA5A21CA}" dt="2023-06-01T12:53:54.226" v="275" actId="1076"/>
          <ac:spMkLst>
            <pc:docMk/>
            <pc:sldMk cId="1902892149" sldId="412"/>
            <ac:spMk id="13" creationId="{F87B12A9-8279-A93D-F0CF-D7015DC0E7ED}"/>
          </ac:spMkLst>
        </pc:spChg>
        <pc:spChg chg="mod">
          <ac:chgData name="Kristina Marsh" userId="cd23f5d5-c664-44f4-a4e6-fff1b4135a7e" providerId="ADAL" clId="{661189CA-6B34-4ACF-9977-15A6FA5A21CA}" dt="2023-06-01T12:53:56.423" v="276" actId="1076"/>
          <ac:spMkLst>
            <pc:docMk/>
            <pc:sldMk cId="1902892149" sldId="412"/>
            <ac:spMk id="14" creationId="{5AAD74E9-3A86-8D50-853D-6C7ABE79C748}"/>
          </ac:spMkLst>
        </pc:spChg>
      </pc:sldChg>
      <pc:sldChg chg="delSp add del mod">
        <pc:chgData name="Kristina Marsh" userId="cd23f5d5-c664-44f4-a4e6-fff1b4135a7e" providerId="ADAL" clId="{661189CA-6B34-4ACF-9977-15A6FA5A21CA}" dt="2023-06-01T12:49:54.410" v="167" actId="2696"/>
        <pc:sldMkLst>
          <pc:docMk/>
          <pc:sldMk cId="917026848" sldId="413"/>
        </pc:sldMkLst>
        <pc:picChg chg="del">
          <ac:chgData name="Kristina Marsh" userId="cd23f5d5-c664-44f4-a4e6-fff1b4135a7e" providerId="ADAL" clId="{661189CA-6B34-4ACF-9977-15A6FA5A21CA}" dt="2023-06-01T12:47:31.597" v="146" actId="478"/>
          <ac:picMkLst>
            <pc:docMk/>
            <pc:sldMk cId="917026848" sldId="413"/>
            <ac:picMk id="3" creationId="{CCB9C635-6FF7-9106-6B01-1EEA3417AED9}"/>
          </ac:picMkLst>
        </pc:picChg>
      </pc:sldChg>
      <pc:sldChg chg="delSp modSp add del mod delAnim modNotesTx">
        <pc:chgData name="Kristina Marsh" userId="cd23f5d5-c664-44f4-a4e6-fff1b4135a7e" providerId="ADAL" clId="{661189CA-6B34-4ACF-9977-15A6FA5A21CA}" dt="2023-06-01T12:44:09.391" v="128" actId="2696"/>
        <pc:sldMkLst>
          <pc:docMk/>
          <pc:sldMk cId="3018675738" sldId="413"/>
        </pc:sldMkLst>
        <pc:spChg chg="mod">
          <ac:chgData name="Kristina Marsh" userId="cd23f5d5-c664-44f4-a4e6-fff1b4135a7e" providerId="ADAL" clId="{661189CA-6B34-4ACF-9977-15A6FA5A21CA}" dt="2023-06-01T12:43:15.232" v="117" actId="122"/>
          <ac:spMkLst>
            <pc:docMk/>
            <pc:sldMk cId="3018675738" sldId="413"/>
            <ac:spMk id="9" creationId="{1A74A54E-DA79-4E10-9EA5-A4839EF12BF1}"/>
          </ac:spMkLst>
        </pc:spChg>
        <pc:spChg chg="del">
          <ac:chgData name="Kristina Marsh" userId="cd23f5d5-c664-44f4-a4e6-fff1b4135a7e" providerId="ADAL" clId="{661189CA-6B34-4ACF-9977-15A6FA5A21CA}" dt="2023-06-01T12:43:19.490" v="119" actId="478"/>
          <ac:spMkLst>
            <pc:docMk/>
            <pc:sldMk cId="3018675738" sldId="413"/>
            <ac:spMk id="34" creationId="{45DB23FE-AD7A-0A9A-A6DC-13B5BDEED55F}"/>
          </ac:spMkLst>
        </pc:spChg>
        <pc:spChg chg="del">
          <ac:chgData name="Kristina Marsh" userId="cd23f5d5-c664-44f4-a4e6-fff1b4135a7e" providerId="ADAL" clId="{661189CA-6B34-4ACF-9977-15A6FA5A21CA}" dt="2023-06-01T12:43:17.915" v="118" actId="478"/>
          <ac:spMkLst>
            <pc:docMk/>
            <pc:sldMk cId="3018675738" sldId="413"/>
            <ac:spMk id="35" creationId="{718BBE02-BFFD-0031-9A87-39E10EB642F7}"/>
          </ac:spMkLst>
        </pc:spChg>
        <pc:spChg chg="del">
          <ac:chgData name="Kristina Marsh" userId="cd23f5d5-c664-44f4-a4e6-fff1b4135a7e" providerId="ADAL" clId="{661189CA-6B34-4ACF-9977-15A6FA5A21CA}" dt="2023-06-01T12:43:20.819" v="120" actId="478"/>
          <ac:spMkLst>
            <pc:docMk/>
            <pc:sldMk cId="3018675738" sldId="413"/>
            <ac:spMk id="36" creationId="{3A59DCD5-6EF7-E561-B6FB-6191E32F25F6}"/>
          </ac:spMkLst>
        </pc:spChg>
        <pc:spChg chg="del">
          <ac:chgData name="Kristina Marsh" userId="cd23f5d5-c664-44f4-a4e6-fff1b4135a7e" providerId="ADAL" clId="{661189CA-6B34-4ACF-9977-15A6FA5A21CA}" dt="2023-06-01T12:43:22.088" v="121" actId="478"/>
          <ac:spMkLst>
            <pc:docMk/>
            <pc:sldMk cId="3018675738" sldId="413"/>
            <ac:spMk id="37" creationId="{443847B4-7BE8-7745-8CFD-458936F5DF10}"/>
          </ac:spMkLst>
        </pc:spChg>
      </pc:sldChg>
      <pc:sldChg chg="addSp delSp modSp add mod ord">
        <pc:chgData name="Kristina Marsh" userId="cd23f5d5-c664-44f4-a4e6-fff1b4135a7e" providerId="ADAL" clId="{661189CA-6B34-4ACF-9977-15A6FA5A21CA}" dt="2023-06-01T12:53:44.468" v="273" actId="1076"/>
        <pc:sldMkLst>
          <pc:docMk/>
          <pc:sldMk cId="174020120" sldId="414"/>
        </pc:sldMkLst>
        <pc:spChg chg="del">
          <ac:chgData name="Kristina Marsh" userId="cd23f5d5-c664-44f4-a4e6-fff1b4135a7e" providerId="ADAL" clId="{661189CA-6B34-4ACF-9977-15A6FA5A21CA}" dt="2023-06-01T12:48:19.939" v="158" actId="478"/>
          <ac:spMkLst>
            <pc:docMk/>
            <pc:sldMk cId="174020120" sldId="414"/>
            <ac:spMk id="2" creationId="{2B13023C-6BA9-BCB8-4F73-299C389723E0}"/>
          </ac:spMkLst>
        </pc:spChg>
        <pc:spChg chg="del">
          <ac:chgData name="Kristina Marsh" userId="cd23f5d5-c664-44f4-a4e6-fff1b4135a7e" providerId="ADAL" clId="{661189CA-6B34-4ACF-9977-15A6FA5A21CA}" dt="2023-06-01T12:48:20.649" v="159" actId="478"/>
          <ac:spMkLst>
            <pc:docMk/>
            <pc:sldMk cId="174020120" sldId="414"/>
            <ac:spMk id="4" creationId="{9EED2876-7DEB-C642-DD31-A16CF00FD37A}"/>
          </ac:spMkLst>
        </pc:spChg>
        <pc:spChg chg="mod">
          <ac:chgData name="Kristina Marsh" userId="cd23f5d5-c664-44f4-a4e6-fff1b4135a7e" providerId="ADAL" clId="{661189CA-6B34-4ACF-9977-15A6FA5A21CA}" dt="2023-06-01T12:48:53.454" v="163" actId="122"/>
          <ac:spMkLst>
            <pc:docMk/>
            <pc:sldMk cId="174020120" sldId="414"/>
            <ac:spMk id="9" creationId="{1A74A54E-DA79-4E10-9EA5-A4839EF12BF1}"/>
          </ac:spMkLst>
        </pc:spChg>
        <pc:spChg chg="mod">
          <ac:chgData name="Kristina Marsh" userId="cd23f5d5-c664-44f4-a4e6-fff1b4135a7e" providerId="ADAL" clId="{661189CA-6B34-4ACF-9977-15A6FA5A21CA}" dt="2023-06-01T12:53:44.468" v="273" actId="1076"/>
          <ac:spMkLst>
            <pc:docMk/>
            <pc:sldMk cId="174020120" sldId="414"/>
            <ac:spMk id="10" creationId="{C397482C-B12A-DA9E-190F-4141E12A66F0}"/>
          </ac:spMkLst>
        </pc:spChg>
        <pc:graphicFrameChg chg="add mod modGraphic">
          <ac:chgData name="Kristina Marsh" userId="cd23f5d5-c664-44f4-a4e6-fff1b4135a7e" providerId="ADAL" clId="{661189CA-6B34-4ACF-9977-15A6FA5A21CA}" dt="2023-06-01T12:48:50.530" v="162" actId="1076"/>
          <ac:graphicFrameMkLst>
            <pc:docMk/>
            <pc:sldMk cId="174020120" sldId="414"/>
            <ac:graphicFrameMk id="3" creationId="{2E9393A1-80B1-EC44-F184-8F175E85FC48}"/>
          </ac:graphicFrameMkLst>
        </pc:graphicFrameChg>
      </pc:sldChg>
      <pc:sldChg chg="modSp add mod">
        <pc:chgData name="Kristina Marsh" userId="cd23f5d5-c664-44f4-a4e6-fff1b4135a7e" providerId="ADAL" clId="{661189CA-6B34-4ACF-9977-15A6FA5A21CA}" dt="2023-06-01T12:53:39.777" v="272" actId="14100"/>
        <pc:sldMkLst>
          <pc:docMk/>
          <pc:sldMk cId="291832293" sldId="415"/>
        </pc:sldMkLst>
        <pc:spChg chg="mod">
          <ac:chgData name="Kristina Marsh" userId="cd23f5d5-c664-44f4-a4e6-fff1b4135a7e" providerId="ADAL" clId="{661189CA-6B34-4ACF-9977-15A6FA5A21CA}" dt="2023-06-01T12:53:25.814" v="270" actId="1076"/>
          <ac:spMkLst>
            <pc:docMk/>
            <pc:sldMk cId="291832293" sldId="415"/>
            <ac:spMk id="2" creationId="{2B13023C-6BA9-BCB8-4F73-299C389723E0}"/>
          </ac:spMkLst>
        </pc:spChg>
        <pc:spChg chg="mod">
          <ac:chgData name="Kristina Marsh" userId="cd23f5d5-c664-44f4-a4e6-fff1b4135a7e" providerId="ADAL" clId="{661189CA-6B34-4ACF-9977-15A6FA5A21CA}" dt="2023-06-01T12:53:39.777" v="272" actId="14100"/>
          <ac:spMkLst>
            <pc:docMk/>
            <pc:sldMk cId="291832293" sldId="415"/>
            <ac:spMk id="4" creationId="{9EED2876-7DEB-C642-DD31-A16CF00FD37A}"/>
          </ac:spMkLst>
        </pc:spChg>
        <pc:spChg chg="mod">
          <ac:chgData name="Kristina Marsh" userId="cd23f5d5-c664-44f4-a4e6-fff1b4135a7e" providerId="ADAL" clId="{661189CA-6B34-4ACF-9977-15A6FA5A21CA}" dt="2023-06-01T12:53:21.260" v="268" actId="122"/>
          <ac:spMkLst>
            <pc:docMk/>
            <pc:sldMk cId="291832293" sldId="415"/>
            <ac:spMk id="9" creationId="{1A74A54E-DA79-4E10-9EA5-A4839EF12BF1}"/>
          </ac:spMkLst>
        </pc:spChg>
        <pc:spChg chg="mod">
          <ac:chgData name="Kristina Marsh" userId="cd23f5d5-c664-44f4-a4e6-fff1b4135a7e" providerId="ADAL" clId="{661189CA-6B34-4ACF-9977-15A6FA5A21CA}" dt="2023-06-01T12:53:24.007" v="269" actId="1076"/>
          <ac:spMkLst>
            <pc:docMk/>
            <pc:sldMk cId="291832293" sldId="415"/>
            <ac:spMk id="10" creationId="{C397482C-B12A-DA9E-190F-4141E12A66F0}"/>
          </ac:spMkLst>
        </pc:spChg>
      </pc:sldChg>
      <pc:sldChg chg="del">
        <pc:chgData name="Kristina Marsh" userId="cd23f5d5-c664-44f4-a4e6-fff1b4135a7e" providerId="ADAL" clId="{661189CA-6B34-4ACF-9977-15A6FA5A21CA}" dt="2023-06-01T12:50:36.950" v="168"/>
        <pc:sldMkLst>
          <pc:docMk/>
          <pc:sldMk cId="3018675738" sldId="416"/>
        </pc:sldMkLst>
      </pc:sldChg>
      <pc:sldChg chg="modSp mod">
        <pc:chgData name="Kristina Marsh" userId="cd23f5d5-c664-44f4-a4e6-fff1b4135a7e" providerId="ADAL" clId="{661189CA-6B34-4ACF-9977-15A6FA5A21CA}" dt="2023-06-01T12:51:42.512" v="257" actId="1076"/>
        <pc:sldMkLst>
          <pc:docMk/>
          <pc:sldMk cId="1160858824" sldId="445"/>
        </pc:sldMkLst>
        <pc:spChg chg="mod">
          <ac:chgData name="Kristina Marsh" userId="cd23f5d5-c664-44f4-a4e6-fff1b4135a7e" providerId="ADAL" clId="{661189CA-6B34-4ACF-9977-15A6FA5A21CA}" dt="2023-06-01T12:51:42.512" v="257" actId="1076"/>
          <ac:spMkLst>
            <pc:docMk/>
            <pc:sldMk cId="1160858824" sldId="445"/>
            <ac:spMk id="5" creationId="{B59D509A-4BBA-F3C4-22F6-9F3DB394A171}"/>
          </ac:spMkLst>
        </pc:spChg>
        <pc:picChg chg="mod">
          <ac:chgData name="Kristina Marsh" userId="cd23f5d5-c664-44f4-a4e6-fff1b4135a7e" providerId="ADAL" clId="{661189CA-6B34-4ACF-9977-15A6FA5A21CA}" dt="2023-06-01T12:51:37.673" v="256" actId="1076"/>
          <ac:picMkLst>
            <pc:docMk/>
            <pc:sldMk cId="1160858824" sldId="445"/>
            <ac:picMk id="4" creationId="{36738527-2B8A-202C-8E8F-04466C3072A8}"/>
          </ac:picMkLst>
        </pc:picChg>
      </pc:sldChg>
      <pc:sldChg chg="delSp modSp add mod">
        <pc:chgData name="Kristina Marsh" userId="cd23f5d5-c664-44f4-a4e6-fff1b4135a7e" providerId="ADAL" clId="{661189CA-6B34-4ACF-9977-15A6FA5A21CA}" dt="2023-06-01T12:53:09.877" v="267" actId="14100"/>
        <pc:sldMkLst>
          <pc:docMk/>
          <pc:sldMk cId="2531963297" sldId="446"/>
        </pc:sldMkLst>
        <pc:spChg chg="del">
          <ac:chgData name="Kristina Marsh" userId="cd23f5d5-c664-44f4-a4e6-fff1b4135a7e" providerId="ADAL" clId="{661189CA-6B34-4ACF-9977-15A6FA5A21CA}" dt="2023-06-01T12:52:32.147" v="259" actId="478"/>
          <ac:spMkLst>
            <pc:docMk/>
            <pc:sldMk cId="2531963297" sldId="446"/>
            <ac:spMk id="2" creationId="{2B13023C-6BA9-BCB8-4F73-299C389723E0}"/>
          </ac:spMkLst>
        </pc:spChg>
        <pc:spChg chg="mod">
          <ac:chgData name="Kristina Marsh" userId="cd23f5d5-c664-44f4-a4e6-fff1b4135a7e" providerId="ADAL" clId="{661189CA-6B34-4ACF-9977-15A6FA5A21CA}" dt="2023-06-01T12:53:09.877" v="267" actId="14100"/>
          <ac:spMkLst>
            <pc:docMk/>
            <pc:sldMk cId="2531963297" sldId="446"/>
            <ac:spMk id="4" creationId="{9EED2876-7DEB-C642-DD31-A16CF00FD37A}"/>
          </ac:spMkLst>
        </pc:spChg>
        <pc:spChg chg="mod">
          <ac:chgData name="Kristina Marsh" userId="cd23f5d5-c664-44f4-a4e6-fff1b4135a7e" providerId="ADAL" clId="{661189CA-6B34-4ACF-9977-15A6FA5A21CA}" dt="2023-06-01T12:52:42.620" v="264" actId="122"/>
          <ac:spMkLst>
            <pc:docMk/>
            <pc:sldMk cId="2531963297" sldId="446"/>
            <ac:spMk id="9" creationId="{1A74A54E-DA79-4E10-9EA5-A4839EF12BF1}"/>
          </ac:spMkLst>
        </pc:spChg>
        <pc:spChg chg="mod">
          <ac:chgData name="Kristina Marsh" userId="cd23f5d5-c664-44f4-a4e6-fff1b4135a7e" providerId="ADAL" clId="{661189CA-6B34-4ACF-9977-15A6FA5A21CA}" dt="2023-06-01T12:52:58.926" v="266" actId="1076"/>
          <ac:spMkLst>
            <pc:docMk/>
            <pc:sldMk cId="2531963297" sldId="446"/>
            <ac:spMk id="10" creationId="{C397482C-B12A-DA9E-190F-4141E12A66F0}"/>
          </ac:spMkLst>
        </pc:spChg>
      </pc:sldChg>
    </pc:docChg>
  </pc:docChgLst>
  <pc:docChgLst>
    <pc:chgData name="Elena Tothazan" userId="S::etothazan@usccb.org::8430f142-1257-4113-a085-dbb12fe62965" providerId="AD" clId="Web-{4C0C4FDC-B211-AEDE-9DF3-82072795062C}"/>
    <pc:docChg chg="delSld modSld">
      <pc:chgData name="Elena Tothazan" userId="S::etothazan@usccb.org::8430f142-1257-4113-a085-dbb12fe62965" providerId="AD" clId="Web-{4C0C4FDC-B211-AEDE-9DF3-82072795062C}" dt="2023-11-20T19:02:12.546" v="1"/>
      <pc:docMkLst>
        <pc:docMk/>
      </pc:docMkLst>
      <pc:sldChg chg="del">
        <pc:chgData name="Elena Tothazan" userId="S::etothazan@usccb.org::8430f142-1257-4113-a085-dbb12fe62965" providerId="AD" clId="Web-{4C0C4FDC-B211-AEDE-9DF3-82072795062C}" dt="2023-11-20T19:02:12.546" v="1"/>
        <pc:sldMkLst>
          <pc:docMk/>
          <pc:sldMk cId="1347467949" sldId="468"/>
        </pc:sldMkLst>
      </pc:sldChg>
      <pc:sldChg chg="modNotes">
        <pc:chgData name="Elena Tothazan" userId="S::etothazan@usccb.org::8430f142-1257-4113-a085-dbb12fe62965" providerId="AD" clId="Web-{4C0C4FDC-B211-AEDE-9DF3-82072795062C}" dt="2023-11-20T19:01:59.358" v="0"/>
        <pc:sldMkLst>
          <pc:docMk/>
          <pc:sldMk cId="1575851880" sldId="475"/>
        </pc:sldMkLst>
      </pc:sldChg>
    </pc:docChg>
  </pc:docChgLst>
  <pc:docChgLst>
    <pc:chgData name="Elena Tothazan" userId="8430f142-1257-4113-a085-dbb12fe62965" providerId="ADAL" clId="{D5B70AB9-5162-4F98-B322-637878BC70C4}"/>
    <pc:docChg chg="undo custSel addSld delSld modSld sldOrd">
      <pc:chgData name="Elena Tothazan" userId="8430f142-1257-4113-a085-dbb12fe62965" providerId="ADAL" clId="{D5B70AB9-5162-4F98-B322-637878BC70C4}" dt="2024-04-24T19:19:17.282" v="1385" actId="1076"/>
      <pc:docMkLst>
        <pc:docMk/>
      </pc:docMkLst>
      <pc:sldChg chg="modSp mod">
        <pc:chgData name="Elena Tothazan" userId="8430f142-1257-4113-a085-dbb12fe62965" providerId="ADAL" clId="{D5B70AB9-5162-4F98-B322-637878BC70C4}" dt="2024-04-24T17:27:12.751" v="1" actId="20577"/>
        <pc:sldMkLst>
          <pc:docMk/>
          <pc:sldMk cId="3658158777" sldId="274"/>
        </pc:sldMkLst>
        <pc:spChg chg="mod">
          <ac:chgData name="Elena Tothazan" userId="8430f142-1257-4113-a085-dbb12fe62965" providerId="ADAL" clId="{D5B70AB9-5162-4F98-B322-637878BC70C4}" dt="2024-04-24T17:27:12.751" v="1" actId="20577"/>
          <ac:spMkLst>
            <pc:docMk/>
            <pc:sldMk cId="3658158777" sldId="274"/>
            <ac:spMk id="5" creationId="{699CF56F-B70F-47F9-24C6-AE45A852C1C7}"/>
          </ac:spMkLst>
        </pc:spChg>
      </pc:sldChg>
      <pc:sldChg chg="addSp delSp modSp mod">
        <pc:chgData name="Elena Tothazan" userId="8430f142-1257-4113-a085-dbb12fe62965" providerId="ADAL" clId="{D5B70AB9-5162-4F98-B322-637878BC70C4}" dt="2024-04-24T17:40:38.105" v="51" actId="1076"/>
        <pc:sldMkLst>
          <pc:docMk/>
          <pc:sldMk cId="2685341119" sldId="447"/>
        </pc:sldMkLst>
        <pc:spChg chg="del">
          <ac:chgData name="Elena Tothazan" userId="8430f142-1257-4113-a085-dbb12fe62965" providerId="ADAL" clId="{D5B70AB9-5162-4F98-B322-637878BC70C4}" dt="2024-04-24T17:37:03.878" v="3" actId="478"/>
          <ac:spMkLst>
            <pc:docMk/>
            <pc:sldMk cId="2685341119" sldId="447"/>
            <ac:spMk id="2" creationId="{4ADE3702-CFF8-86DF-DFC6-6395308640B8}"/>
          </ac:spMkLst>
        </pc:spChg>
        <pc:spChg chg="mod">
          <ac:chgData name="Elena Tothazan" userId="8430f142-1257-4113-a085-dbb12fe62965" providerId="ADAL" clId="{D5B70AB9-5162-4F98-B322-637878BC70C4}" dt="2024-04-24T17:40:16.065" v="29" actId="1076"/>
          <ac:spMkLst>
            <pc:docMk/>
            <pc:sldMk cId="2685341119" sldId="447"/>
            <ac:spMk id="5" creationId="{579D56F1-BD7C-8355-F5E5-D2B38299F8CC}"/>
          </ac:spMkLst>
        </pc:spChg>
        <pc:spChg chg="add mod">
          <ac:chgData name="Elena Tothazan" userId="8430f142-1257-4113-a085-dbb12fe62965" providerId="ADAL" clId="{D5B70AB9-5162-4F98-B322-637878BC70C4}" dt="2024-04-24T17:40:38.105" v="51" actId="1076"/>
          <ac:spMkLst>
            <pc:docMk/>
            <pc:sldMk cId="2685341119" sldId="447"/>
            <ac:spMk id="8" creationId="{12EBC2B4-FFD1-F48D-8CA2-376A1AAF2698}"/>
          </ac:spMkLst>
        </pc:spChg>
        <pc:spChg chg="mod">
          <ac:chgData name="Elena Tothazan" userId="8430f142-1257-4113-a085-dbb12fe62965" providerId="ADAL" clId="{D5B70AB9-5162-4F98-B322-637878BC70C4}" dt="2024-04-24T17:40:13.601" v="28" actId="1076"/>
          <ac:spMkLst>
            <pc:docMk/>
            <pc:sldMk cId="2685341119" sldId="447"/>
            <ac:spMk id="11" creationId="{1B52F8B0-0A31-BB85-CFF9-AD2C37B4F509}"/>
          </ac:spMkLst>
        </pc:spChg>
        <pc:picChg chg="add mod">
          <ac:chgData name="Elena Tothazan" userId="8430f142-1257-4113-a085-dbb12fe62965" providerId="ADAL" clId="{D5B70AB9-5162-4F98-B322-637878BC70C4}" dt="2024-04-24T17:39:55.249" v="24" actId="1076"/>
          <ac:picMkLst>
            <pc:docMk/>
            <pc:sldMk cId="2685341119" sldId="447"/>
            <ac:picMk id="7" creationId="{2C988B67-A5CA-DEF5-8AAD-0CC3A85C5B54}"/>
          </ac:picMkLst>
        </pc:picChg>
        <pc:picChg chg="mod">
          <ac:chgData name="Elena Tothazan" userId="8430f142-1257-4113-a085-dbb12fe62965" providerId="ADAL" clId="{D5B70AB9-5162-4F98-B322-637878BC70C4}" dt="2024-04-24T17:40:06.625" v="27" actId="1076"/>
          <ac:picMkLst>
            <pc:docMk/>
            <pc:sldMk cId="2685341119" sldId="447"/>
            <ac:picMk id="12" creationId="{CC8C8605-D605-F298-D116-0805B5CFA5A3}"/>
          </ac:picMkLst>
        </pc:picChg>
        <pc:picChg chg="mod">
          <ac:chgData name="Elena Tothazan" userId="8430f142-1257-4113-a085-dbb12fe62965" providerId="ADAL" clId="{D5B70AB9-5162-4F98-B322-637878BC70C4}" dt="2024-04-24T17:40:03.209" v="26" actId="1076"/>
          <ac:picMkLst>
            <pc:docMk/>
            <pc:sldMk cId="2685341119" sldId="447"/>
            <ac:picMk id="14" creationId="{E89C47BB-C566-FC77-0CCA-E9F99C834E06}"/>
          </ac:picMkLst>
        </pc:picChg>
        <pc:picChg chg="del">
          <ac:chgData name="Elena Tothazan" userId="8430f142-1257-4113-a085-dbb12fe62965" providerId="ADAL" clId="{D5B70AB9-5162-4F98-B322-637878BC70C4}" dt="2024-04-24T17:37:00.976" v="2" actId="478"/>
          <ac:picMkLst>
            <pc:docMk/>
            <pc:sldMk cId="2685341119" sldId="447"/>
            <ac:picMk id="1026" creationId="{777A8C5B-7201-D48E-99EE-71E744D689F0}"/>
          </ac:picMkLst>
        </pc:picChg>
      </pc:sldChg>
      <pc:sldChg chg="del">
        <pc:chgData name="Elena Tothazan" userId="8430f142-1257-4113-a085-dbb12fe62965" providerId="ADAL" clId="{D5B70AB9-5162-4F98-B322-637878BC70C4}" dt="2024-04-24T17:42:36.404" v="52" actId="47"/>
        <pc:sldMkLst>
          <pc:docMk/>
          <pc:sldMk cId="3848349024" sldId="449"/>
        </pc:sldMkLst>
      </pc:sldChg>
      <pc:sldChg chg="addSp delSp modSp mod modNotesTx">
        <pc:chgData name="Elena Tothazan" userId="8430f142-1257-4113-a085-dbb12fe62965" providerId="ADAL" clId="{D5B70AB9-5162-4F98-B322-637878BC70C4}" dt="2024-04-24T17:45:03.867" v="178" actId="1076"/>
        <pc:sldMkLst>
          <pc:docMk/>
          <pc:sldMk cId="266560859" sldId="451"/>
        </pc:sldMkLst>
        <pc:picChg chg="add mod">
          <ac:chgData name="Elena Tothazan" userId="8430f142-1257-4113-a085-dbb12fe62965" providerId="ADAL" clId="{D5B70AB9-5162-4F98-B322-637878BC70C4}" dt="2024-04-24T17:45:03.867" v="178" actId="1076"/>
          <ac:picMkLst>
            <pc:docMk/>
            <pc:sldMk cId="266560859" sldId="451"/>
            <ac:picMk id="4" creationId="{CA918161-A1AC-9650-9BF3-B89A882963D9}"/>
          </ac:picMkLst>
        </pc:picChg>
        <pc:picChg chg="del">
          <ac:chgData name="Elena Tothazan" userId="8430f142-1257-4113-a085-dbb12fe62965" providerId="ADAL" clId="{D5B70AB9-5162-4F98-B322-637878BC70C4}" dt="2024-04-24T17:42:45.634" v="53" actId="478"/>
          <ac:picMkLst>
            <pc:docMk/>
            <pc:sldMk cId="266560859" sldId="451"/>
            <ac:picMk id="5" creationId="{67A259AB-7665-DD8F-F43B-4CFED67D5E54}"/>
          </ac:picMkLst>
        </pc:picChg>
      </pc:sldChg>
      <pc:sldChg chg="addSp delSp modSp mod delAnim modNotesTx">
        <pc:chgData name="Elena Tothazan" userId="8430f142-1257-4113-a085-dbb12fe62965" providerId="ADAL" clId="{D5B70AB9-5162-4F98-B322-637878BC70C4}" dt="2024-04-24T17:51:49.300" v="564" actId="20577"/>
        <pc:sldMkLst>
          <pc:docMk/>
          <pc:sldMk cId="550255962" sldId="463"/>
        </pc:sldMkLst>
        <pc:spChg chg="mod">
          <ac:chgData name="Elena Tothazan" userId="8430f142-1257-4113-a085-dbb12fe62965" providerId="ADAL" clId="{D5B70AB9-5162-4F98-B322-637878BC70C4}" dt="2024-04-24T17:51:15.921" v="561" actId="1076"/>
          <ac:spMkLst>
            <pc:docMk/>
            <pc:sldMk cId="550255962" sldId="463"/>
            <ac:spMk id="2" creationId="{829D257E-EC9E-FE94-4222-47C5CB1BCCE1}"/>
          </ac:spMkLst>
        </pc:spChg>
        <pc:spChg chg="del mod">
          <ac:chgData name="Elena Tothazan" userId="8430f142-1257-4113-a085-dbb12fe62965" providerId="ADAL" clId="{D5B70AB9-5162-4F98-B322-637878BC70C4}" dt="2024-04-24T17:51:10.931" v="560" actId="478"/>
          <ac:spMkLst>
            <pc:docMk/>
            <pc:sldMk cId="550255962" sldId="463"/>
            <ac:spMk id="3" creationId="{98AC246B-0992-D5D3-83D5-1C49CFF79B6E}"/>
          </ac:spMkLst>
        </pc:spChg>
        <pc:spChg chg="mod">
          <ac:chgData name="Elena Tothazan" userId="8430f142-1257-4113-a085-dbb12fe62965" providerId="ADAL" clId="{D5B70AB9-5162-4F98-B322-637878BC70C4}" dt="2024-04-24T17:50:12.923" v="540" actId="20577"/>
          <ac:spMkLst>
            <pc:docMk/>
            <pc:sldMk cId="550255962" sldId="463"/>
            <ac:spMk id="4" creationId="{0E402376-90B7-2572-6BF7-196FBD1A6F78}"/>
          </ac:spMkLst>
        </pc:spChg>
        <pc:spChg chg="mod">
          <ac:chgData name="Elena Tothazan" userId="8430f142-1257-4113-a085-dbb12fe62965" providerId="ADAL" clId="{D5B70AB9-5162-4F98-B322-637878BC70C4}" dt="2024-04-24T17:49:52.799" v="462" actId="20577"/>
          <ac:spMkLst>
            <pc:docMk/>
            <pc:sldMk cId="550255962" sldId="463"/>
            <ac:spMk id="7" creationId="{928BDB50-5473-CE3F-44C3-E6181DBDE5E0}"/>
          </ac:spMkLst>
        </pc:spChg>
        <pc:picChg chg="add del mod">
          <ac:chgData name="Elena Tothazan" userId="8430f142-1257-4113-a085-dbb12fe62965" providerId="ADAL" clId="{D5B70AB9-5162-4F98-B322-637878BC70C4}" dt="2024-04-24T17:51:08.738" v="559" actId="478"/>
          <ac:picMkLst>
            <pc:docMk/>
            <pc:sldMk cId="550255962" sldId="463"/>
            <ac:picMk id="6" creationId="{62463F5B-2C2B-228D-6D37-2BDE8315988C}"/>
          </ac:picMkLst>
        </pc:picChg>
      </pc:sldChg>
      <pc:sldChg chg="delSp modSp mod delAnim modNotesTx">
        <pc:chgData name="Elena Tothazan" userId="8430f142-1257-4113-a085-dbb12fe62965" providerId="ADAL" clId="{D5B70AB9-5162-4F98-B322-637878BC70C4}" dt="2024-04-24T17:54:28.517" v="650" actId="20577"/>
        <pc:sldMkLst>
          <pc:docMk/>
          <pc:sldMk cId="1998157020" sldId="464"/>
        </pc:sldMkLst>
        <pc:spChg chg="mod">
          <ac:chgData name="Elena Tothazan" userId="8430f142-1257-4113-a085-dbb12fe62965" providerId="ADAL" clId="{D5B70AB9-5162-4F98-B322-637878BC70C4}" dt="2024-04-24T17:53:07.404" v="608" actId="20577"/>
          <ac:spMkLst>
            <pc:docMk/>
            <pc:sldMk cId="1998157020" sldId="464"/>
            <ac:spMk id="2" creationId="{75DD6EBB-7951-9942-3F3F-1802C7547359}"/>
          </ac:spMkLst>
        </pc:spChg>
        <pc:spChg chg="mod">
          <ac:chgData name="Elena Tothazan" userId="8430f142-1257-4113-a085-dbb12fe62965" providerId="ADAL" clId="{D5B70AB9-5162-4F98-B322-637878BC70C4}" dt="2024-04-24T17:52:44.443" v="574" actId="1076"/>
          <ac:spMkLst>
            <pc:docMk/>
            <pc:sldMk cId="1998157020" sldId="464"/>
            <ac:spMk id="3" creationId="{98AC246B-0992-D5D3-83D5-1C49CFF79B6E}"/>
          </ac:spMkLst>
        </pc:spChg>
        <pc:spChg chg="mod">
          <ac:chgData name="Elena Tothazan" userId="8430f142-1257-4113-a085-dbb12fe62965" providerId="ADAL" clId="{D5B70AB9-5162-4F98-B322-637878BC70C4}" dt="2024-04-24T17:52:52.434" v="578" actId="1076"/>
          <ac:spMkLst>
            <pc:docMk/>
            <pc:sldMk cId="1998157020" sldId="464"/>
            <ac:spMk id="4" creationId="{3C742968-1019-4587-3D75-10DC4EDED1D9}"/>
          </ac:spMkLst>
        </pc:spChg>
        <pc:spChg chg="del">
          <ac:chgData name="Elena Tothazan" userId="8430f142-1257-4113-a085-dbb12fe62965" providerId="ADAL" clId="{D5B70AB9-5162-4F98-B322-637878BC70C4}" dt="2024-04-24T17:52:31.612" v="570" actId="478"/>
          <ac:spMkLst>
            <pc:docMk/>
            <pc:sldMk cId="1998157020" sldId="464"/>
            <ac:spMk id="5" creationId="{8941D32B-339F-7C10-BBA3-EA7531E88291}"/>
          </ac:spMkLst>
        </pc:spChg>
      </pc:sldChg>
      <pc:sldChg chg="delSp del mod">
        <pc:chgData name="Elena Tothazan" userId="8430f142-1257-4113-a085-dbb12fe62965" providerId="ADAL" clId="{D5B70AB9-5162-4F98-B322-637878BC70C4}" dt="2024-04-24T17:57:02.378" v="652" actId="47"/>
        <pc:sldMkLst>
          <pc:docMk/>
          <pc:sldMk cId="859547147" sldId="465"/>
        </pc:sldMkLst>
        <pc:picChg chg="del">
          <ac:chgData name="Elena Tothazan" userId="8430f142-1257-4113-a085-dbb12fe62965" providerId="ADAL" clId="{D5B70AB9-5162-4F98-B322-637878BC70C4}" dt="2024-04-24T17:56:59.495" v="651" actId="478"/>
          <ac:picMkLst>
            <pc:docMk/>
            <pc:sldMk cId="859547147" sldId="465"/>
            <ac:picMk id="3" creationId="{8BA7D915-A5E3-91FF-482E-C7D7D2ADFF15}"/>
          </ac:picMkLst>
        </pc:picChg>
      </pc:sldChg>
      <pc:sldChg chg="delSp modSp del mod delAnim modNotesTx">
        <pc:chgData name="Elena Tothazan" userId="8430f142-1257-4113-a085-dbb12fe62965" providerId="ADAL" clId="{D5B70AB9-5162-4F98-B322-637878BC70C4}" dt="2024-04-24T18:19:39.668" v="992" actId="47"/>
        <pc:sldMkLst>
          <pc:docMk/>
          <pc:sldMk cId="2058697333" sldId="466"/>
        </pc:sldMkLst>
        <pc:spChg chg="mod">
          <ac:chgData name="Elena Tothazan" userId="8430f142-1257-4113-a085-dbb12fe62965" providerId="ADAL" clId="{D5B70AB9-5162-4F98-B322-637878BC70C4}" dt="2024-04-24T18:19:29.551" v="991" actId="20577"/>
          <ac:spMkLst>
            <pc:docMk/>
            <pc:sldMk cId="2058697333" sldId="466"/>
            <ac:spMk id="2" creationId="{54DBCBED-E022-06C7-05A2-A5252D6E06C3}"/>
          </ac:spMkLst>
        </pc:spChg>
        <pc:spChg chg="del">
          <ac:chgData name="Elena Tothazan" userId="8430f142-1257-4113-a085-dbb12fe62965" providerId="ADAL" clId="{D5B70AB9-5162-4F98-B322-637878BC70C4}" dt="2024-04-24T18:19:19.593" v="981" actId="478"/>
          <ac:spMkLst>
            <pc:docMk/>
            <pc:sldMk cId="2058697333" sldId="466"/>
            <ac:spMk id="3" creationId="{98AC246B-0992-D5D3-83D5-1C49CFF79B6E}"/>
          </ac:spMkLst>
        </pc:spChg>
        <pc:spChg chg="mod">
          <ac:chgData name="Elena Tothazan" userId="8430f142-1257-4113-a085-dbb12fe62965" providerId="ADAL" clId="{D5B70AB9-5162-4F98-B322-637878BC70C4}" dt="2024-04-24T18:19:22.194" v="983" actId="1076"/>
          <ac:spMkLst>
            <pc:docMk/>
            <pc:sldMk cId="2058697333" sldId="466"/>
            <ac:spMk id="4" creationId="{C6045123-FA29-C43B-B820-C74F00194A12}"/>
          </ac:spMkLst>
        </pc:spChg>
        <pc:spChg chg="mod">
          <ac:chgData name="Elena Tothazan" userId="8430f142-1257-4113-a085-dbb12fe62965" providerId="ADAL" clId="{D5B70AB9-5162-4F98-B322-637878BC70C4}" dt="2024-04-24T18:18:48.991" v="979" actId="20577"/>
          <ac:spMkLst>
            <pc:docMk/>
            <pc:sldMk cId="2058697333" sldId="466"/>
            <ac:spMk id="9" creationId="{1A74A54E-DA79-4E10-9EA5-A4839EF12BF1}"/>
          </ac:spMkLst>
        </pc:spChg>
      </pc:sldChg>
      <pc:sldChg chg="modSp del mod">
        <pc:chgData name="Elena Tothazan" userId="8430f142-1257-4113-a085-dbb12fe62965" providerId="ADAL" clId="{D5B70AB9-5162-4F98-B322-637878BC70C4}" dt="2024-04-24T18:20:16.496" v="1027" actId="47"/>
        <pc:sldMkLst>
          <pc:docMk/>
          <pc:sldMk cId="1578114551" sldId="467"/>
        </pc:sldMkLst>
        <pc:spChg chg="mod">
          <ac:chgData name="Elena Tothazan" userId="8430f142-1257-4113-a085-dbb12fe62965" providerId="ADAL" clId="{D5B70AB9-5162-4F98-B322-637878BC70C4}" dt="2024-04-24T18:20:04.999" v="1026" actId="1076"/>
          <ac:spMkLst>
            <pc:docMk/>
            <pc:sldMk cId="1578114551" sldId="467"/>
            <ac:spMk id="5" creationId="{B59D509A-4BBA-F3C4-22F6-9F3DB394A171}"/>
          </ac:spMkLst>
        </pc:spChg>
      </pc:sldChg>
      <pc:sldChg chg="modSp mod modNotesTx">
        <pc:chgData name="Elena Tothazan" userId="8430f142-1257-4113-a085-dbb12fe62965" providerId="ADAL" clId="{D5B70AB9-5162-4F98-B322-637878BC70C4}" dt="2024-04-24T18:20:37.266" v="1036" actId="5793"/>
        <pc:sldMkLst>
          <pc:docMk/>
          <pc:sldMk cId="3390534965" sldId="470"/>
        </pc:sldMkLst>
        <pc:spChg chg="mod">
          <ac:chgData name="Elena Tothazan" userId="8430f142-1257-4113-a085-dbb12fe62965" providerId="ADAL" clId="{D5B70AB9-5162-4F98-B322-637878BC70C4}" dt="2024-04-24T18:19:57.591" v="1025" actId="1076"/>
          <ac:spMkLst>
            <pc:docMk/>
            <pc:sldMk cId="3390534965" sldId="470"/>
            <ac:spMk id="5" creationId="{B59D509A-4BBA-F3C4-22F6-9F3DB394A171}"/>
          </ac:spMkLst>
        </pc:spChg>
      </pc:sldChg>
      <pc:sldChg chg="addSp delSp modSp add mod ord delAnim modAnim modNotesTx">
        <pc:chgData name="Elena Tothazan" userId="8430f142-1257-4113-a085-dbb12fe62965" providerId="ADAL" clId="{D5B70AB9-5162-4F98-B322-637878BC70C4}" dt="2024-04-24T17:51:33.449" v="563"/>
        <pc:sldMkLst>
          <pc:docMk/>
          <pc:sldMk cId="1683720529" sldId="471"/>
        </pc:sldMkLst>
        <pc:spChg chg="del">
          <ac:chgData name="Elena Tothazan" userId="8430f142-1257-4113-a085-dbb12fe62965" providerId="ADAL" clId="{D5B70AB9-5162-4F98-B322-637878BC70C4}" dt="2024-04-24T17:50:37.697" v="543" actId="478"/>
          <ac:spMkLst>
            <pc:docMk/>
            <pc:sldMk cId="1683720529" sldId="471"/>
            <ac:spMk id="2" creationId="{829D257E-EC9E-FE94-4222-47C5CB1BCCE1}"/>
          </ac:spMkLst>
        </pc:spChg>
        <pc:spChg chg="mod">
          <ac:chgData name="Elena Tothazan" userId="8430f142-1257-4113-a085-dbb12fe62965" providerId="ADAL" clId="{D5B70AB9-5162-4F98-B322-637878BC70C4}" dt="2024-04-24T17:50:51.769" v="549" actId="1076"/>
          <ac:spMkLst>
            <pc:docMk/>
            <pc:sldMk cId="1683720529" sldId="471"/>
            <ac:spMk id="3" creationId="{98AC246B-0992-D5D3-83D5-1C49CFF79B6E}"/>
          </ac:spMkLst>
        </pc:spChg>
        <pc:spChg chg="del">
          <ac:chgData name="Elena Tothazan" userId="8430f142-1257-4113-a085-dbb12fe62965" providerId="ADAL" clId="{D5B70AB9-5162-4F98-B322-637878BC70C4}" dt="2024-04-24T17:50:38.354" v="544" actId="478"/>
          <ac:spMkLst>
            <pc:docMk/>
            <pc:sldMk cId="1683720529" sldId="471"/>
            <ac:spMk id="4" creationId="{0E402376-90B7-2572-6BF7-196FBD1A6F78}"/>
          </ac:spMkLst>
        </pc:spChg>
        <pc:spChg chg="del">
          <ac:chgData name="Elena Tothazan" userId="8430f142-1257-4113-a085-dbb12fe62965" providerId="ADAL" clId="{D5B70AB9-5162-4F98-B322-637878BC70C4}" dt="2024-04-24T17:50:39.218" v="545" actId="478"/>
          <ac:spMkLst>
            <pc:docMk/>
            <pc:sldMk cId="1683720529" sldId="471"/>
            <ac:spMk id="7" creationId="{928BDB50-5473-CE3F-44C3-E6181DBDE5E0}"/>
          </ac:spMkLst>
        </pc:spChg>
        <pc:picChg chg="add mod">
          <ac:chgData name="Elena Tothazan" userId="8430f142-1257-4113-a085-dbb12fe62965" providerId="ADAL" clId="{D5B70AB9-5162-4F98-B322-637878BC70C4}" dt="2024-04-24T17:51:05.361" v="558" actId="1076"/>
          <ac:picMkLst>
            <pc:docMk/>
            <pc:sldMk cId="1683720529" sldId="471"/>
            <ac:picMk id="5" creationId="{D73D7252-AFD1-41AF-5678-84D0B039B151}"/>
          </ac:picMkLst>
        </pc:picChg>
        <pc:picChg chg="del">
          <ac:chgData name="Elena Tothazan" userId="8430f142-1257-4113-a085-dbb12fe62965" providerId="ADAL" clId="{D5B70AB9-5162-4F98-B322-637878BC70C4}" dt="2024-04-24T17:50:36.353" v="542" actId="478"/>
          <ac:picMkLst>
            <pc:docMk/>
            <pc:sldMk cId="1683720529" sldId="471"/>
            <ac:picMk id="6" creationId="{62463F5B-2C2B-228D-6D37-2BDE8315988C}"/>
          </ac:picMkLst>
        </pc:picChg>
      </pc:sldChg>
      <pc:sldChg chg="add del">
        <pc:chgData name="Elena Tothazan" userId="8430f142-1257-4113-a085-dbb12fe62965" providerId="ADAL" clId="{D5B70AB9-5162-4F98-B322-637878BC70C4}" dt="2024-04-24T17:57:13.363" v="655" actId="47"/>
        <pc:sldMkLst>
          <pc:docMk/>
          <pc:sldMk cId="932623308" sldId="472"/>
        </pc:sldMkLst>
      </pc:sldChg>
      <pc:sldChg chg="addSp delSp modSp add mod delAnim modAnim modNotesTx">
        <pc:chgData name="Elena Tothazan" userId="8430f142-1257-4113-a085-dbb12fe62965" providerId="ADAL" clId="{D5B70AB9-5162-4F98-B322-637878BC70C4}" dt="2024-04-24T18:18:17.399" v="939" actId="20577"/>
        <pc:sldMkLst>
          <pc:docMk/>
          <pc:sldMk cId="1856161495" sldId="473"/>
        </pc:sldMkLst>
        <pc:spChg chg="add del mod">
          <ac:chgData name="Elena Tothazan" userId="8430f142-1257-4113-a085-dbb12fe62965" providerId="ADAL" clId="{D5B70AB9-5162-4F98-B322-637878BC70C4}" dt="2024-04-24T18:01:06.977" v="935" actId="1076"/>
          <ac:spMkLst>
            <pc:docMk/>
            <pc:sldMk cId="1856161495" sldId="473"/>
            <ac:spMk id="2" creationId="{75DD6EBB-7951-9942-3F3F-1802C7547359}"/>
          </ac:spMkLst>
        </pc:spChg>
        <pc:spChg chg="del">
          <ac:chgData name="Elena Tothazan" userId="8430f142-1257-4113-a085-dbb12fe62965" providerId="ADAL" clId="{D5B70AB9-5162-4F98-B322-637878BC70C4}" dt="2024-04-24T17:57:18.072" v="657" actId="478"/>
          <ac:spMkLst>
            <pc:docMk/>
            <pc:sldMk cId="1856161495" sldId="473"/>
            <ac:spMk id="3" creationId="{98AC246B-0992-D5D3-83D5-1C49CFF79B6E}"/>
          </ac:spMkLst>
        </pc:spChg>
        <pc:spChg chg="del">
          <ac:chgData name="Elena Tothazan" userId="8430f142-1257-4113-a085-dbb12fe62965" providerId="ADAL" clId="{D5B70AB9-5162-4F98-B322-637878BC70C4}" dt="2024-04-24T17:57:19.147" v="658" actId="478"/>
          <ac:spMkLst>
            <pc:docMk/>
            <pc:sldMk cId="1856161495" sldId="473"/>
            <ac:spMk id="4" creationId="{3C742968-1019-4587-3D75-10DC4EDED1D9}"/>
          </ac:spMkLst>
        </pc:spChg>
        <pc:spChg chg="mod">
          <ac:chgData name="Elena Tothazan" userId="8430f142-1257-4113-a085-dbb12fe62965" providerId="ADAL" clId="{D5B70AB9-5162-4F98-B322-637878BC70C4}" dt="2024-04-24T17:57:49.046" v="726" actId="20577"/>
          <ac:spMkLst>
            <pc:docMk/>
            <pc:sldMk cId="1856161495" sldId="473"/>
            <ac:spMk id="9" creationId="{1A74A54E-DA79-4E10-9EA5-A4839EF12BF1}"/>
          </ac:spMkLst>
        </pc:spChg>
        <pc:spChg chg="add del">
          <ac:chgData name="Elena Tothazan" userId="8430f142-1257-4113-a085-dbb12fe62965" providerId="ADAL" clId="{D5B70AB9-5162-4F98-B322-637878BC70C4}" dt="2024-04-24T17:59:52.761" v="731" actId="478"/>
          <ac:spMkLst>
            <pc:docMk/>
            <pc:sldMk cId="1856161495" sldId="473"/>
            <ac:spMk id="10" creationId="{C397482C-B12A-DA9E-190F-4141E12A66F0}"/>
          </ac:spMkLst>
        </pc:spChg>
      </pc:sldChg>
      <pc:sldChg chg="addSp delSp modSp add mod modNotesTx">
        <pc:chgData name="Elena Tothazan" userId="8430f142-1257-4113-a085-dbb12fe62965" providerId="ADAL" clId="{D5B70AB9-5162-4F98-B322-637878BC70C4}" dt="2024-04-24T19:19:17.282" v="1385" actId="1076"/>
        <pc:sldMkLst>
          <pc:docMk/>
          <pc:sldMk cId="1186449496" sldId="474"/>
        </pc:sldMkLst>
        <pc:spChg chg="del">
          <ac:chgData name="Elena Tothazan" userId="8430f142-1257-4113-a085-dbb12fe62965" providerId="ADAL" clId="{D5B70AB9-5162-4F98-B322-637878BC70C4}" dt="2024-04-24T18:20:52.817" v="1039" actId="478"/>
          <ac:spMkLst>
            <pc:docMk/>
            <pc:sldMk cId="1186449496" sldId="474"/>
            <ac:spMk id="2" creationId="{75DD6EBB-7951-9942-3F3F-1802C7547359}"/>
          </ac:spMkLst>
        </pc:spChg>
        <pc:spChg chg="mod">
          <ac:chgData name="Elena Tothazan" userId="8430f142-1257-4113-a085-dbb12fe62965" providerId="ADAL" clId="{D5B70AB9-5162-4F98-B322-637878BC70C4}" dt="2024-04-24T18:21:07.249" v="1094" actId="20577"/>
          <ac:spMkLst>
            <pc:docMk/>
            <pc:sldMk cId="1186449496" sldId="474"/>
            <ac:spMk id="9" creationId="{1A74A54E-DA79-4E10-9EA5-A4839EF12BF1}"/>
          </ac:spMkLst>
        </pc:spChg>
        <pc:picChg chg="add mod ord">
          <ac:chgData name="Elena Tothazan" userId="8430f142-1257-4113-a085-dbb12fe62965" providerId="ADAL" clId="{D5B70AB9-5162-4F98-B322-637878BC70C4}" dt="2024-04-24T19:19:17.282" v="1385" actId="1076"/>
          <ac:picMkLst>
            <pc:docMk/>
            <pc:sldMk cId="1186449496" sldId="474"/>
            <ac:picMk id="4" creationId="{8BE58146-24AF-B0A3-0719-2961FE333DFA}"/>
          </ac:picMkLst>
        </pc:picChg>
        <pc:picChg chg="add mod">
          <ac:chgData name="Elena Tothazan" userId="8430f142-1257-4113-a085-dbb12fe62965" providerId="ADAL" clId="{D5B70AB9-5162-4F98-B322-637878BC70C4}" dt="2024-04-24T18:25:13.875" v="1123" actId="14100"/>
          <ac:picMkLst>
            <pc:docMk/>
            <pc:sldMk cId="1186449496" sldId="474"/>
            <ac:picMk id="6" creationId="{5BBF4C73-24ED-18A9-3C4D-4254E0F8FABF}"/>
          </ac:picMkLst>
        </pc:picChg>
      </pc:sldChg>
      <pc:sldChg chg="addSp delSp modSp add del mod">
        <pc:chgData name="Elena Tothazan" userId="8430f142-1257-4113-a085-dbb12fe62965" providerId="ADAL" clId="{D5B70AB9-5162-4F98-B322-637878BC70C4}" dt="2024-04-24T18:25:39.945" v="1126" actId="47"/>
        <pc:sldMkLst>
          <pc:docMk/>
          <pc:sldMk cId="289087692" sldId="475"/>
        </pc:sldMkLst>
        <pc:picChg chg="add mod">
          <ac:chgData name="Elena Tothazan" userId="8430f142-1257-4113-a085-dbb12fe62965" providerId="ADAL" clId="{D5B70AB9-5162-4F98-B322-637878BC70C4}" dt="2024-04-24T18:24:25.051" v="1107" actId="1076"/>
          <ac:picMkLst>
            <pc:docMk/>
            <pc:sldMk cId="289087692" sldId="475"/>
            <ac:picMk id="3" creationId="{39104386-5A95-80FA-74AD-72541F09831C}"/>
          </ac:picMkLst>
        </pc:picChg>
        <pc:picChg chg="del">
          <ac:chgData name="Elena Tothazan" userId="8430f142-1257-4113-a085-dbb12fe62965" providerId="ADAL" clId="{D5B70AB9-5162-4F98-B322-637878BC70C4}" dt="2024-04-24T18:24:09.571" v="1103" actId="478"/>
          <ac:picMkLst>
            <pc:docMk/>
            <pc:sldMk cId="289087692" sldId="475"/>
            <ac:picMk id="4" creationId="{8BE58146-24AF-B0A3-0719-2961FE333DFA}"/>
          </ac:picMkLst>
        </pc:picChg>
      </pc:sldChg>
      <pc:sldChg chg="addSp delSp modSp add mod modNotesTx">
        <pc:chgData name="Elena Tothazan" userId="8430f142-1257-4113-a085-dbb12fe62965" providerId="ADAL" clId="{D5B70AB9-5162-4F98-B322-637878BC70C4}" dt="2024-04-24T18:29:58.702" v="1348" actId="1076"/>
        <pc:sldMkLst>
          <pc:docMk/>
          <pc:sldMk cId="4165288698" sldId="475"/>
        </pc:sldMkLst>
        <pc:spChg chg="mod">
          <ac:chgData name="Elena Tothazan" userId="8430f142-1257-4113-a085-dbb12fe62965" providerId="ADAL" clId="{D5B70AB9-5162-4F98-B322-637878BC70C4}" dt="2024-04-24T18:27:31.269" v="1340" actId="20577"/>
          <ac:spMkLst>
            <pc:docMk/>
            <pc:sldMk cId="4165288698" sldId="475"/>
            <ac:spMk id="9" creationId="{1A74A54E-DA79-4E10-9EA5-A4839EF12BF1}"/>
          </ac:spMkLst>
        </pc:spChg>
        <pc:picChg chg="add mod">
          <ac:chgData name="Elena Tothazan" userId="8430f142-1257-4113-a085-dbb12fe62965" providerId="ADAL" clId="{D5B70AB9-5162-4F98-B322-637878BC70C4}" dt="2024-04-24T18:29:58.702" v="1348" actId="1076"/>
          <ac:picMkLst>
            <pc:docMk/>
            <pc:sldMk cId="4165288698" sldId="475"/>
            <ac:picMk id="3" creationId="{F5E0B840-6A8C-F8AD-BEE7-1ADC06206704}"/>
          </ac:picMkLst>
        </pc:picChg>
        <pc:picChg chg="del">
          <ac:chgData name="Elena Tothazan" userId="8430f142-1257-4113-a085-dbb12fe62965" providerId="ADAL" clId="{D5B70AB9-5162-4F98-B322-637878BC70C4}" dt="2024-04-24T18:27:33.301" v="1341" actId="478"/>
          <ac:picMkLst>
            <pc:docMk/>
            <pc:sldMk cId="4165288698" sldId="475"/>
            <ac:picMk id="4" creationId="{8BE58146-24AF-B0A3-0719-2961FE333DFA}"/>
          </ac:picMkLst>
        </pc:picChg>
        <pc:picChg chg="del">
          <ac:chgData name="Elena Tothazan" userId="8430f142-1257-4113-a085-dbb12fe62965" providerId="ADAL" clId="{D5B70AB9-5162-4F98-B322-637878BC70C4}" dt="2024-04-24T18:27:33.830" v="1342" actId="478"/>
          <ac:picMkLst>
            <pc:docMk/>
            <pc:sldMk cId="4165288698" sldId="475"/>
            <ac:picMk id="6" creationId="{5BBF4C73-24ED-18A9-3C4D-4254E0F8FABF}"/>
          </ac:picMkLst>
        </pc:picChg>
      </pc:sldChg>
    </pc:docChg>
  </pc:docChgLst>
  <pc:docChgLst>
    <pc:chgData name="Elena Tothazan" userId="S::etothazan@usccb.org::8430f142-1257-4113-a085-dbb12fe62965" providerId="AD" clId="Web-{72E4A4FB-17A5-84E9-EDE2-7AC37F926007}"/>
    <pc:docChg chg="modSld">
      <pc:chgData name="Elena Tothazan" userId="S::etothazan@usccb.org::8430f142-1257-4113-a085-dbb12fe62965" providerId="AD" clId="Web-{72E4A4FB-17A5-84E9-EDE2-7AC37F926007}" dt="2023-09-11T14:13:57.710" v="10" actId="20577"/>
      <pc:docMkLst>
        <pc:docMk/>
      </pc:docMkLst>
      <pc:sldChg chg="modSp">
        <pc:chgData name="Elena Tothazan" userId="S::etothazan@usccb.org::8430f142-1257-4113-a085-dbb12fe62965" providerId="AD" clId="Web-{72E4A4FB-17A5-84E9-EDE2-7AC37F926007}" dt="2023-09-11T14:13:57.710" v="10" actId="20577"/>
        <pc:sldMkLst>
          <pc:docMk/>
          <pc:sldMk cId="1490946676" sldId="259"/>
        </pc:sldMkLst>
        <pc:spChg chg="mod">
          <ac:chgData name="Elena Tothazan" userId="S::etothazan@usccb.org::8430f142-1257-4113-a085-dbb12fe62965" providerId="AD" clId="Web-{72E4A4FB-17A5-84E9-EDE2-7AC37F926007}" dt="2023-09-11T14:13:49.241" v="6" actId="20577"/>
          <ac:spMkLst>
            <pc:docMk/>
            <pc:sldMk cId="1490946676" sldId="259"/>
            <ac:spMk id="3" creationId="{A7B16CAE-AA23-4F34-94D8-8E6862D03529}"/>
          </ac:spMkLst>
        </pc:spChg>
        <pc:spChg chg="mod">
          <ac:chgData name="Elena Tothazan" userId="S::etothazan@usccb.org::8430f142-1257-4113-a085-dbb12fe62965" providerId="AD" clId="Web-{72E4A4FB-17A5-84E9-EDE2-7AC37F926007}" dt="2023-09-11T14:13:57.710" v="10" actId="20577"/>
          <ac:spMkLst>
            <pc:docMk/>
            <pc:sldMk cId="1490946676" sldId="259"/>
            <ac:spMk id="12" creationId="{6D9885F8-73C7-4895-B921-ABD418AF79A1}"/>
          </ac:spMkLst>
        </pc:spChg>
      </pc:sldChg>
      <pc:sldChg chg="modSp">
        <pc:chgData name="Elena Tothazan" userId="S::etothazan@usccb.org::8430f142-1257-4113-a085-dbb12fe62965" providerId="AD" clId="Web-{72E4A4FB-17A5-84E9-EDE2-7AC37F926007}" dt="2023-09-11T14:13:23.256" v="3" actId="20577"/>
        <pc:sldMkLst>
          <pc:docMk/>
          <pc:sldMk cId="339493406" sldId="453"/>
        </pc:sldMkLst>
        <pc:spChg chg="mod">
          <ac:chgData name="Elena Tothazan" userId="S::etothazan@usccb.org::8430f142-1257-4113-a085-dbb12fe62965" providerId="AD" clId="Web-{72E4A4FB-17A5-84E9-EDE2-7AC37F926007}" dt="2023-09-11T14:13:23.256" v="3" actId="20577"/>
          <ac:spMkLst>
            <pc:docMk/>
            <pc:sldMk cId="339493406" sldId="453"/>
            <ac:spMk id="12" creationId="{6D9885F8-73C7-4895-B921-ABD418AF79A1}"/>
          </ac:spMkLst>
        </pc:spChg>
      </pc:sldChg>
      <pc:sldChg chg="modSp">
        <pc:chgData name="Elena Tothazan" userId="S::etothazan@usccb.org::8430f142-1257-4113-a085-dbb12fe62965" providerId="AD" clId="Web-{72E4A4FB-17A5-84E9-EDE2-7AC37F926007}" dt="2023-09-11T14:13:34.709" v="4" actId="20577"/>
        <pc:sldMkLst>
          <pc:docMk/>
          <pc:sldMk cId="2838958975" sldId="455"/>
        </pc:sldMkLst>
        <pc:spChg chg="mod">
          <ac:chgData name="Elena Tothazan" userId="S::etothazan@usccb.org::8430f142-1257-4113-a085-dbb12fe62965" providerId="AD" clId="Web-{72E4A4FB-17A5-84E9-EDE2-7AC37F926007}" dt="2023-09-11T14:13:34.709" v="4" actId="20577"/>
          <ac:spMkLst>
            <pc:docMk/>
            <pc:sldMk cId="2838958975" sldId="455"/>
            <ac:spMk id="8" creationId="{C37E59AA-C5AC-21AF-A3B2-A4ED5B79FB98}"/>
          </ac:spMkLst>
        </pc:spChg>
      </pc:sldChg>
    </pc:docChg>
  </pc:docChgLst>
  <pc:docChgLst>
    <pc:chgData name="Elena Tothazan" userId="S::etothazan@usccb.org::8430f142-1257-4113-a085-dbb12fe62965" providerId="AD" clId="Web-{C1D303E7-1DAC-6F67-235B-BF9D820399AF}"/>
    <pc:docChg chg="modSld">
      <pc:chgData name="Elena Tothazan" userId="S::etothazan@usccb.org::8430f142-1257-4113-a085-dbb12fe62965" providerId="AD" clId="Web-{C1D303E7-1DAC-6F67-235B-BF9D820399AF}" dt="2023-11-10T16:17:34.654" v="24"/>
      <pc:docMkLst>
        <pc:docMk/>
      </pc:docMkLst>
      <pc:sldChg chg="modNotes">
        <pc:chgData name="Elena Tothazan" userId="S::etothazan@usccb.org::8430f142-1257-4113-a085-dbb12fe62965" providerId="AD" clId="Web-{C1D303E7-1DAC-6F67-235B-BF9D820399AF}" dt="2023-11-10T16:17:34.654" v="24"/>
        <pc:sldMkLst>
          <pc:docMk/>
          <pc:sldMk cId="944929858" sldId="474"/>
        </pc:sldMkLst>
      </pc:sldChg>
    </pc:docChg>
  </pc:docChgLst>
  <pc:docChgLst>
    <pc:chgData name="Elena Tothazan" userId="8430f142-1257-4113-a085-dbb12fe62965" providerId="ADAL" clId="{AC3F1FBC-A9C4-4E43-B869-F2A6148EAD24}"/>
    <pc:docChg chg="undo custSel addSld delSld modSld sldOrd delMainMaster">
      <pc:chgData name="Elena Tothazan" userId="8430f142-1257-4113-a085-dbb12fe62965" providerId="ADAL" clId="{AC3F1FBC-A9C4-4E43-B869-F2A6148EAD24}" dt="2023-12-27T19:53:13.598" v="2540" actId="20577"/>
      <pc:docMkLst>
        <pc:docMk/>
      </pc:docMkLst>
      <pc:sldChg chg="del">
        <pc:chgData name="Elena Tothazan" userId="8430f142-1257-4113-a085-dbb12fe62965" providerId="ADAL" clId="{AC3F1FBC-A9C4-4E43-B869-F2A6148EAD24}" dt="2023-12-22T17:22:01.172" v="97" actId="47"/>
        <pc:sldMkLst>
          <pc:docMk/>
          <pc:sldMk cId="245735656" sldId="256"/>
        </pc:sldMkLst>
      </pc:sldChg>
      <pc:sldChg chg="delSp modSp mod delAnim">
        <pc:chgData name="Elena Tothazan" userId="8430f142-1257-4113-a085-dbb12fe62965" providerId="ADAL" clId="{AC3F1FBC-A9C4-4E43-B869-F2A6148EAD24}" dt="2023-12-27T18:44:12.301" v="274" actId="20577"/>
        <pc:sldMkLst>
          <pc:docMk/>
          <pc:sldMk cId="195410432" sldId="257"/>
        </pc:sldMkLst>
        <pc:spChg chg="mod">
          <ac:chgData name="Elena Tothazan" userId="8430f142-1257-4113-a085-dbb12fe62965" providerId="ADAL" clId="{AC3F1FBC-A9C4-4E43-B869-F2A6148EAD24}" dt="2023-12-27T18:43:18.965" v="174" actId="20577"/>
          <ac:spMkLst>
            <pc:docMk/>
            <pc:sldMk cId="195410432" sldId="257"/>
            <ac:spMk id="4" creationId="{3B054456-1C04-492A-8F78-7F8905A05A69}"/>
          </ac:spMkLst>
        </pc:spChg>
        <pc:spChg chg="mod">
          <ac:chgData name="Elena Tothazan" userId="8430f142-1257-4113-a085-dbb12fe62965" providerId="ADAL" clId="{AC3F1FBC-A9C4-4E43-B869-F2A6148EAD24}" dt="2023-12-27T18:43:30.890" v="201" actId="20577"/>
          <ac:spMkLst>
            <pc:docMk/>
            <pc:sldMk cId="195410432" sldId="257"/>
            <ac:spMk id="6" creationId="{C4009A11-0AE5-4F95-8FD4-FB062D352D39}"/>
          </ac:spMkLst>
        </pc:spChg>
        <pc:spChg chg="mod">
          <ac:chgData name="Elena Tothazan" userId="8430f142-1257-4113-a085-dbb12fe62965" providerId="ADAL" clId="{AC3F1FBC-A9C4-4E43-B869-F2A6148EAD24}" dt="2023-12-27T18:44:03.864" v="271" actId="207"/>
          <ac:spMkLst>
            <pc:docMk/>
            <pc:sldMk cId="195410432" sldId="257"/>
            <ac:spMk id="8" creationId="{6344CB4F-ACCB-41E2-8BEE-0DA281808FE2}"/>
          </ac:spMkLst>
        </pc:spChg>
        <pc:spChg chg="del">
          <ac:chgData name="Elena Tothazan" userId="8430f142-1257-4113-a085-dbb12fe62965" providerId="ADAL" clId="{AC3F1FBC-A9C4-4E43-B869-F2A6148EAD24}" dt="2023-12-22T17:20:55.166" v="21" actId="478"/>
          <ac:spMkLst>
            <pc:docMk/>
            <pc:sldMk cId="195410432" sldId="257"/>
            <ac:spMk id="9" creationId="{DAF9311F-8AD8-2E72-AE8C-A9A0252D050A}"/>
          </ac:spMkLst>
        </pc:spChg>
        <pc:spChg chg="del">
          <ac:chgData name="Elena Tothazan" userId="8430f142-1257-4113-a085-dbb12fe62965" providerId="ADAL" clId="{AC3F1FBC-A9C4-4E43-B869-F2A6148EAD24}" dt="2023-12-22T17:20:54.242" v="20" actId="478"/>
          <ac:spMkLst>
            <pc:docMk/>
            <pc:sldMk cId="195410432" sldId="257"/>
            <ac:spMk id="10" creationId="{7469A271-6E35-C756-BF93-A67C14A02DC8}"/>
          </ac:spMkLst>
        </pc:spChg>
        <pc:spChg chg="mod">
          <ac:chgData name="Elena Tothazan" userId="8430f142-1257-4113-a085-dbb12fe62965" providerId="ADAL" clId="{AC3F1FBC-A9C4-4E43-B869-F2A6148EAD24}" dt="2023-12-27T18:44:12.301" v="274" actId="20577"/>
          <ac:spMkLst>
            <pc:docMk/>
            <pc:sldMk cId="195410432" sldId="257"/>
            <ac:spMk id="12" creationId="{D88111FA-4793-4495-B1D3-F612CC99A2FF}"/>
          </ac:spMkLst>
        </pc:spChg>
      </pc:sldChg>
      <pc:sldChg chg="del">
        <pc:chgData name="Elena Tothazan" userId="8430f142-1257-4113-a085-dbb12fe62965" providerId="ADAL" clId="{AC3F1FBC-A9C4-4E43-B869-F2A6148EAD24}" dt="2023-12-22T17:22:03.580" v="105" actId="47"/>
        <pc:sldMkLst>
          <pc:docMk/>
          <pc:sldMk cId="0" sldId="258"/>
        </pc:sldMkLst>
      </pc:sldChg>
      <pc:sldChg chg="del">
        <pc:chgData name="Elena Tothazan" userId="8430f142-1257-4113-a085-dbb12fe62965" providerId="ADAL" clId="{AC3F1FBC-A9C4-4E43-B869-F2A6148EAD24}" dt="2023-12-22T17:22:03.994" v="107" actId="47"/>
        <pc:sldMkLst>
          <pc:docMk/>
          <pc:sldMk cId="0" sldId="260"/>
        </pc:sldMkLst>
      </pc:sldChg>
      <pc:sldChg chg="del">
        <pc:chgData name="Elena Tothazan" userId="8430f142-1257-4113-a085-dbb12fe62965" providerId="ADAL" clId="{AC3F1FBC-A9C4-4E43-B869-F2A6148EAD24}" dt="2023-12-22T17:22:05.218" v="108" actId="47"/>
        <pc:sldMkLst>
          <pc:docMk/>
          <pc:sldMk cId="0" sldId="261"/>
        </pc:sldMkLst>
      </pc:sldChg>
      <pc:sldChg chg="del">
        <pc:chgData name="Elena Tothazan" userId="8430f142-1257-4113-a085-dbb12fe62965" providerId="ADAL" clId="{AC3F1FBC-A9C4-4E43-B869-F2A6148EAD24}" dt="2023-12-22T17:22:05.385" v="109" actId="47"/>
        <pc:sldMkLst>
          <pc:docMk/>
          <pc:sldMk cId="0" sldId="262"/>
        </pc:sldMkLst>
      </pc:sldChg>
      <pc:sldChg chg="del">
        <pc:chgData name="Elena Tothazan" userId="8430f142-1257-4113-a085-dbb12fe62965" providerId="ADAL" clId="{AC3F1FBC-A9C4-4E43-B869-F2A6148EAD24}" dt="2023-12-22T17:22:05.956" v="110" actId="47"/>
        <pc:sldMkLst>
          <pc:docMk/>
          <pc:sldMk cId="0" sldId="263"/>
        </pc:sldMkLst>
      </pc:sldChg>
      <pc:sldChg chg="del">
        <pc:chgData name="Elena Tothazan" userId="8430f142-1257-4113-a085-dbb12fe62965" providerId="ADAL" clId="{AC3F1FBC-A9C4-4E43-B869-F2A6148EAD24}" dt="2023-12-22T17:22:02.394" v="101" actId="47"/>
        <pc:sldMkLst>
          <pc:docMk/>
          <pc:sldMk cId="0" sldId="264"/>
        </pc:sldMkLst>
      </pc:sldChg>
      <pc:sldChg chg="del">
        <pc:chgData name="Elena Tothazan" userId="8430f142-1257-4113-a085-dbb12fe62965" providerId="ADAL" clId="{AC3F1FBC-A9C4-4E43-B869-F2A6148EAD24}" dt="2023-12-22T17:22:07.423" v="112" actId="47"/>
        <pc:sldMkLst>
          <pc:docMk/>
          <pc:sldMk cId="0" sldId="265"/>
        </pc:sldMkLst>
      </pc:sldChg>
      <pc:sldChg chg="del">
        <pc:chgData name="Elena Tothazan" userId="8430f142-1257-4113-a085-dbb12fe62965" providerId="ADAL" clId="{AC3F1FBC-A9C4-4E43-B869-F2A6148EAD24}" dt="2023-12-22T17:22:07.570" v="113" actId="47"/>
        <pc:sldMkLst>
          <pc:docMk/>
          <pc:sldMk cId="0" sldId="266"/>
        </pc:sldMkLst>
      </pc:sldChg>
      <pc:sldChg chg="del">
        <pc:chgData name="Elena Tothazan" userId="8430f142-1257-4113-a085-dbb12fe62965" providerId="ADAL" clId="{AC3F1FBC-A9C4-4E43-B869-F2A6148EAD24}" dt="2023-12-22T17:22:08.671" v="114" actId="47"/>
        <pc:sldMkLst>
          <pc:docMk/>
          <pc:sldMk cId="0" sldId="267"/>
        </pc:sldMkLst>
      </pc:sldChg>
      <pc:sldChg chg="del">
        <pc:chgData name="Elena Tothazan" userId="8430f142-1257-4113-a085-dbb12fe62965" providerId="ADAL" clId="{AC3F1FBC-A9C4-4E43-B869-F2A6148EAD24}" dt="2023-12-22T17:22:08.836" v="115" actId="47"/>
        <pc:sldMkLst>
          <pc:docMk/>
          <pc:sldMk cId="0" sldId="268"/>
        </pc:sldMkLst>
      </pc:sldChg>
      <pc:sldChg chg="del">
        <pc:chgData name="Elena Tothazan" userId="8430f142-1257-4113-a085-dbb12fe62965" providerId="ADAL" clId="{AC3F1FBC-A9C4-4E43-B869-F2A6148EAD24}" dt="2023-12-22T17:22:10.330" v="116" actId="47"/>
        <pc:sldMkLst>
          <pc:docMk/>
          <pc:sldMk cId="0" sldId="270"/>
        </pc:sldMkLst>
      </pc:sldChg>
      <pc:sldChg chg="modSp mod">
        <pc:chgData name="Elena Tothazan" userId="8430f142-1257-4113-a085-dbb12fe62965" providerId="ADAL" clId="{AC3F1FBC-A9C4-4E43-B869-F2A6148EAD24}" dt="2023-12-27T19:43:16.170" v="2504" actId="1076"/>
        <pc:sldMkLst>
          <pc:docMk/>
          <pc:sldMk cId="3658158777" sldId="274"/>
        </pc:sldMkLst>
        <pc:spChg chg="mod">
          <ac:chgData name="Elena Tothazan" userId="8430f142-1257-4113-a085-dbb12fe62965" providerId="ADAL" clId="{AC3F1FBC-A9C4-4E43-B869-F2A6148EAD24}" dt="2023-12-27T19:43:16.170" v="2504" actId="1076"/>
          <ac:spMkLst>
            <pc:docMk/>
            <pc:sldMk cId="3658158777" sldId="274"/>
            <ac:spMk id="5" creationId="{699CF56F-B70F-47F9-24C6-AE45A852C1C7}"/>
          </ac:spMkLst>
        </pc:spChg>
      </pc:sldChg>
      <pc:sldChg chg="del">
        <pc:chgData name="Elena Tothazan" userId="8430f142-1257-4113-a085-dbb12fe62965" providerId="ADAL" clId="{AC3F1FBC-A9C4-4E43-B869-F2A6148EAD24}" dt="2023-12-22T17:22:03.074" v="104" actId="47"/>
        <pc:sldMkLst>
          <pc:docMk/>
          <pc:sldMk cId="378188365" sldId="280"/>
        </pc:sldMkLst>
      </pc:sldChg>
      <pc:sldChg chg="del">
        <pc:chgData name="Elena Tothazan" userId="8430f142-1257-4113-a085-dbb12fe62965" providerId="ADAL" clId="{AC3F1FBC-A9C4-4E43-B869-F2A6148EAD24}" dt="2023-12-22T17:22:02.631" v="102" actId="47"/>
        <pc:sldMkLst>
          <pc:docMk/>
          <pc:sldMk cId="2681850095" sldId="350"/>
        </pc:sldMkLst>
      </pc:sldChg>
      <pc:sldChg chg="modSp mod">
        <pc:chgData name="Elena Tothazan" userId="8430f142-1257-4113-a085-dbb12fe62965" providerId="ADAL" clId="{AC3F1FBC-A9C4-4E43-B869-F2A6148EAD24}" dt="2023-12-27T19:37:09.386" v="2460" actId="20577"/>
        <pc:sldMkLst>
          <pc:docMk/>
          <pc:sldMk cId="276004805" sldId="358"/>
        </pc:sldMkLst>
        <pc:spChg chg="mod">
          <ac:chgData name="Elena Tothazan" userId="8430f142-1257-4113-a085-dbb12fe62965" providerId="ADAL" clId="{AC3F1FBC-A9C4-4E43-B869-F2A6148EAD24}" dt="2023-12-27T19:37:09.386" v="2460" actId="20577"/>
          <ac:spMkLst>
            <pc:docMk/>
            <pc:sldMk cId="276004805" sldId="358"/>
            <ac:spMk id="5" creationId="{699CF56F-B70F-47F9-24C6-AE45A852C1C7}"/>
          </ac:spMkLst>
        </pc:spChg>
      </pc:sldChg>
      <pc:sldChg chg="del">
        <pc:chgData name="Elena Tothazan" userId="8430f142-1257-4113-a085-dbb12fe62965" providerId="ADAL" clId="{AC3F1FBC-A9C4-4E43-B869-F2A6148EAD24}" dt="2023-12-22T17:22:01.681" v="98" actId="47"/>
        <pc:sldMkLst>
          <pc:docMk/>
          <pc:sldMk cId="1167154842" sldId="366"/>
        </pc:sldMkLst>
      </pc:sldChg>
      <pc:sldChg chg="del">
        <pc:chgData name="Elena Tothazan" userId="8430f142-1257-4113-a085-dbb12fe62965" providerId="ADAL" clId="{AC3F1FBC-A9C4-4E43-B869-F2A6148EAD24}" dt="2023-12-22T17:22:01.908" v="99" actId="47"/>
        <pc:sldMkLst>
          <pc:docMk/>
          <pc:sldMk cId="3765319038" sldId="372"/>
        </pc:sldMkLst>
      </pc:sldChg>
      <pc:sldChg chg="del">
        <pc:chgData name="Elena Tothazan" userId="8430f142-1257-4113-a085-dbb12fe62965" providerId="ADAL" clId="{AC3F1FBC-A9C4-4E43-B869-F2A6148EAD24}" dt="2023-12-22T17:22:02.844" v="103" actId="47"/>
        <pc:sldMkLst>
          <pc:docMk/>
          <pc:sldMk cId="883314345" sldId="373"/>
        </pc:sldMkLst>
      </pc:sldChg>
      <pc:sldChg chg="del">
        <pc:chgData name="Elena Tothazan" userId="8430f142-1257-4113-a085-dbb12fe62965" providerId="ADAL" clId="{AC3F1FBC-A9C4-4E43-B869-F2A6148EAD24}" dt="2023-12-22T17:22:02.125" v="100" actId="47"/>
        <pc:sldMkLst>
          <pc:docMk/>
          <pc:sldMk cId="1785354406" sldId="390"/>
        </pc:sldMkLst>
      </pc:sldChg>
      <pc:sldChg chg="del">
        <pc:chgData name="Elena Tothazan" userId="8430f142-1257-4113-a085-dbb12fe62965" providerId="ADAL" clId="{AC3F1FBC-A9C4-4E43-B869-F2A6148EAD24}" dt="2023-12-22T17:21:21.159" v="33" actId="47"/>
        <pc:sldMkLst>
          <pc:docMk/>
          <pc:sldMk cId="1160858824" sldId="445"/>
        </pc:sldMkLst>
      </pc:sldChg>
      <pc:sldChg chg="addSp delSp modSp mod">
        <pc:chgData name="Elena Tothazan" userId="8430f142-1257-4113-a085-dbb12fe62965" providerId="ADAL" clId="{AC3F1FBC-A9C4-4E43-B869-F2A6148EAD24}" dt="2023-12-27T18:47:16.508" v="300" actId="1076"/>
        <pc:sldMkLst>
          <pc:docMk/>
          <pc:sldMk cId="2685341119" sldId="447"/>
        </pc:sldMkLst>
        <pc:spChg chg="add mod">
          <ac:chgData name="Elena Tothazan" userId="8430f142-1257-4113-a085-dbb12fe62965" providerId="ADAL" clId="{AC3F1FBC-A9C4-4E43-B869-F2A6148EAD24}" dt="2023-12-27T18:47:16.508" v="300" actId="1076"/>
          <ac:spMkLst>
            <pc:docMk/>
            <pc:sldMk cId="2685341119" sldId="447"/>
            <ac:spMk id="2" creationId="{4ADE3702-CFF8-86DF-DFC6-6395308640B8}"/>
          </ac:spMkLst>
        </pc:spChg>
        <pc:spChg chg="del mod">
          <ac:chgData name="Elena Tothazan" userId="8430f142-1257-4113-a085-dbb12fe62965" providerId="ADAL" clId="{AC3F1FBC-A9C4-4E43-B869-F2A6148EAD24}" dt="2023-12-22T17:21:08.811" v="29" actId="478"/>
          <ac:spMkLst>
            <pc:docMk/>
            <pc:sldMk cId="2685341119" sldId="447"/>
            <ac:spMk id="7" creationId="{D9D73875-36CB-1BA6-36AB-F6DBCA8BC490}"/>
          </ac:spMkLst>
        </pc:spChg>
        <pc:spChg chg="del">
          <ac:chgData name="Elena Tothazan" userId="8430f142-1257-4113-a085-dbb12fe62965" providerId="ADAL" clId="{AC3F1FBC-A9C4-4E43-B869-F2A6148EAD24}" dt="2023-12-22T17:21:10.489" v="30" actId="478"/>
          <ac:spMkLst>
            <pc:docMk/>
            <pc:sldMk cId="2685341119" sldId="447"/>
            <ac:spMk id="9" creationId="{D7B9232D-1482-2EA2-6ABD-91E141CF5361}"/>
          </ac:spMkLst>
        </pc:spChg>
        <pc:spChg chg="mod">
          <ac:chgData name="Elena Tothazan" userId="8430f142-1257-4113-a085-dbb12fe62965" providerId="ADAL" clId="{AC3F1FBC-A9C4-4E43-B869-F2A6148EAD24}" dt="2023-12-22T17:21:17.997" v="32" actId="1076"/>
          <ac:spMkLst>
            <pc:docMk/>
            <pc:sldMk cId="2685341119" sldId="447"/>
            <ac:spMk id="11" creationId="{1B52F8B0-0A31-BB85-CFF9-AD2C37B4F509}"/>
          </ac:spMkLst>
        </pc:spChg>
        <pc:spChg chg="del">
          <ac:chgData name="Elena Tothazan" userId="8430f142-1257-4113-a085-dbb12fe62965" providerId="ADAL" clId="{AC3F1FBC-A9C4-4E43-B869-F2A6148EAD24}" dt="2023-12-22T17:21:08.133" v="27" actId="478"/>
          <ac:spMkLst>
            <pc:docMk/>
            <pc:sldMk cId="2685341119" sldId="447"/>
            <ac:spMk id="15" creationId="{6E793782-DC52-BEA9-05B4-87183C62AE44}"/>
          </ac:spMkLst>
        </pc:spChg>
        <pc:picChg chg="del">
          <ac:chgData name="Elena Tothazan" userId="8430f142-1257-4113-a085-dbb12fe62965" providerId="ADAL" clId="{AC3F1FBC-A9C4-4E43-B869-F2A6148EAD24}" dt="2023-12-22T17:21:07.553" v="26" actId="478"/>
          <ac:picMkLst>
            <pc:docMk/>
            <pc:sldMk cId="2685341119" sldId="447"/>
            <ac:picMk id="6" creationId="{9A27D75D-CBD9-2878-44C9-1535C1DA5E5F}"/>
          </ac:picMkLst>
        </pc:picChg>
        <pc:picChg chg="mod">
          <ac:chgData name="Elena Tothazan" userId="8430f142-1257-4113-a085-dbb12fe62965" providerId="ADAL" clId="{AC3F1FBC-A9C4-4E43-B869-F2A6148EAD24}" dt="2023-12-22T17:21:13.447" v="31" actId="1076"/>
          <ac:picMkLst>
            <pc:docMk/>
            <pc:sldMk cId="2685341119" sldId="447"/>
            <ac:picMk id="12" creationId="{CC8C8605-D605-F298-D116-0805B5CFA5A3}"/>
          </ac:picMkLst>
        </pc:picChg>
        <pc:picChg chg="add mod">
          <ac:chgData name="Elena Tothazan" userId="8430f142-1257-4113-a085-dbb12fe62965" providerId="ADAL" clId="{AC3F1FBC-A9C4-4E43-B869-F2A6148EAD24}" dt="2023-12-27T18:46:52.645" v="277" actId="1076"/>
          <ac:picMkLst>
            <pc:docMk/>
            <pc:sldMk cId="2685341119" sldId="447"/>
            <ac:picMk id="1026" creationId="{777A8C5B-7201-D48E-99EE-71E744D689F0}"/>
          </ac:picMkLst>
        </pc:picChg>
      </pc:sldChg>
      <pc:sldChg chg="addSp delSp modSp mod ord setBg setClrOvrMap">
        <pc:chgData name="Elena Tothazan" userId="8430f142-1257-4113-a085-dbb12fe62965" providerId="ADAL" clId="{AC3F1FBC-A9C4-4E43-B869-F2A6148EAD24}" dt="2023-12-27T18:53:55.532" v="574" actId="20577"/>
        <pc:sldMkLst>
          <pc:docMk/>
          <pc:sldMk cId="3848349024" sldId="449"/>
        </pc:sldMkLst>
        <pc:spChg chg="del">
          <ac:chgData name="Elena Tothazan" userId="8430f142-1257-4113-a085-dbb12fe62965" providerId="ADAL" clId="{AC3F1FBC-A9C4-4E43-B869-F2A6148EAD24}" dt="2023-12-22T17:21:39.950" v="64" actId="478"/>
          <ac:spMkLst>
            <pc:docMk/>
            <pc:sldMk cId="3848349024" sldId="449"/>
            <ac:spMk id="3" creationId="{1281A54E-2D30-1CCC-33D7-FEBC1C920A9B}"/>
          </ac:spMkLst>
        </pc:spChg>
        <pc:spChg chg="mod ord">
          <ac:chgData name="Elena Tothazan" userId="8430f142-1257-4113-a085-dbb12fe62965" providerId="ADAL" clId="{AC3F1FBC-A9C4-4E43-B869-F2A6148EAD24}" dt="2023-12-27T18:53:55.532" v="574" actId="20577"/>
          <ac:spMkLst>
            <pc:docMk/>
            <pc:sldMk cId="3848349024" sldId="449"/>
            <ac:spMk id="9" creationId="{1A74A54E-DA79-4E10-9EA5-A4839EF12BF1}"/>
          </ac:spMkLst>
        </pc:spChg>
        <pc:spChg chg="add del">
          <ac:chgData name="Elena Tothazan" userId="8430f142-1257-4113-a085-dbb12fe62965" providerId="ADAL" clId="{AC3F1FBC-A9C4-4E43-B869-F2A6148EAD24}" dt="2023-12-27T18:53:33.883" v="551" actId="26606"/>
          <ac:spMkLst>
            <pc:docMk/>
            <pc:sldMk cId="3848349024" sldId="449"/>
            <ac:spMk id="14" creationId="{37C89E4B-3C9F-44B9-8B86-D9E3D112D8EC}"/>
          </ac:spMkLst>
        </pc:spChg>
        <pc:spChg chg="add del">
          <ac:chgData name="Elena Tothazan" userId="8430f142-1257-4113-a085-dbb12fe62965" providerId="ADAL" clId="{AC3F1FBC-A9C4-4E43-B869-F2A6148EAD24}" dt="2023-12-27T18:53:39.318" v="553" actId="26606"/>
          <ac:spMkLst>
            <pc:docMk/>
            <pc:sldMk cId="3848349024" sldId="449"/>
            <ac:spMk id="20" creationId="{71B2258F-86CA-4D4D-8270-BC05FCDEBFB3}"/>
          </ac:spMkLst>
        </pc:spChg>
        <pc:spChg chg="add del">
          <ac:chgData name="Elena Tothazan" userId="8430f142-1257-4113-a085-dbb12fe62965" providerId="ADAL" clId="{AC3F1FBC-A9C4-4E43-B869-F2A6148EAD24}" dt="2023-12-27T18:53:43.128" v="555" actId="26606"/>
          <ac:spMkLst>
            <pc:docMk/>
            <pc:sldMk cId="3848349024" sldId="449"/>
            <ac:spMk id="22" creationId="{B6924B03-77BD-EAE3-2854-43363FF8E6BB}"/>
          </ac:spMkLst>
        </pc:spChg>
        <pc:spChg chg="add del">
          <ac:chgData name="Elena Tothazan" userId="8430f142-1257-4113-a085-dbb12fe62965" providerId="ADAL" clId="{AC3F1FBC-A9C4-4E43-B869-F2A6148EAD24}" dt="2023-12-27T18:53:43.128" v="555" actId="26606"/>
          <ac:spMkLst>
            <pc:docMk/>
            <pc:sldMk cId="3848349024" sldId="449"/>
            <ac:spMk id="24" creationId="{4D60F200-5EB0-B223-2439-C96C67F0FEE1}"/>
          </ac:spMkLst>
        </pc:spChg>
        <pc:spChg chg="add del">
          <ac:chgData name="Elena Tothazan" userId="8430f142-1257-4113-a085-dbb12fe62965" providerId="ADAL" clId="{AC3F1FBC-A9C4-4E43-B869-F2A6148EAD24}" dt="2023-12-27T18:53:43.128" v="555" actId="26606"/>
          <ac:spMkLst>
            <pc:docMk/>
            <pc:sldMk cId="3848349024" sldId="449"/>
            <ac:spMk id="26" creationId="{A6567EA8-C72D-4B9B-D23F-6B2E9F9C9F47}"/>
          </ac:spMkLst>
        </pc:spChg>
        <pc:spChg chg="add del">
          <ac:chgData name="Elena Tothazan" userId="8430f142-1257-4113-a085-dbb12fe62965" providerId="ADAL" clId="{AC3F1FBC-A9C4-4E43-B869-F2A6148EAD24}" dt="2023-12-27T18:53:43.128" v="555" actId="26606"/>
          <ac:spMkLst>
            <pc:docMk/>
            <pc:sldMk cId="3848349024" sldId="449"/>
            <ac:spMk id="28" creationId="{FEFBFA78-9360-1E01-5448-6D5AE0A32601}"/>
          </ac:spMkLst>
        </pc:spChg>
        <pc:spChg chg="add del">
          <ac:chgData name="Elena Tothazan" userId="8430f142-1257-4113-a085-dbb12fe62965" providerId="ADAL" clId="{AC3F1FBC-A9C4-4E43-B869-F2A6148EAD24}" dt="2023-12-27T18:53:43.128" v="555" actId="26606"/>
          <ac:spMkLst>
            <pc:docMk/>
            <pc:sldMk cId="3848349024" sldId="449"/>
            <ac:spMk id="30" creationId="{1740453C-744F-DB3A-47EC-15EACE1DC117}"/>
          </ac:spMkLst>
        </pc:spChg>
        <pc:spChg chg="add del">
          <ac:chgData name="Elena Tothazan" userId="8430f142-1257-4113-a085-dbb12fe62965" providerId="ADAL" clId="{AC3F1FBC-A9C4-4E43-B869-F2A6148EAD24}" dt="2023-12-27T18:53:46.079" v="557" actId="26606"/>
          <ac:spMkLst>
            <pc:docMk/>
            <pc:sldMk cId="3848349024" sldId="449"/>
            <ac:spMk id="32" creationId="{C1DD1A8A-57D5-4A81-AD04-532B043C5611}"/>
          </ac:spMkLst>
        </pc:spChg>
        <pc:spChg chg="add del">
          <ac:chgData name="Elena Tothazan" userId="8430f142-1257-4113-a085-dbb12fe62965" providerId="ADAL" clId="{AC3F1FBC-A9C4-4E43-B869-F2A6148EAD24}" dt="2023-12-27T18:53:46.079" v="557" actId="26606"/>
          <ac:spMkLst>
            <pc:docMk/>
            <pc:sldMk cId="3848349024" sldId="449"/>
            <ac:spMk id="34" creationId="{007891EC-4501-44ED-A8C8-B11B6DB767AB}"/>
          </ac:spMkLst>
        </pc:spChg>
        <pc:spChg chg="add">
          <ac:chgData name="Elena Tothazan" userId="8430f142-1257-4113-a085-dbb12fe62965" providerId="ADAL" clId="{AC3F1FBC-A9C4-4E43-B869-F2A6148EAD24}" dt="2023-12-27T18:53:46.111" v="558" actId="26606"/>
          <ac:spMkLst>
            <pc:docMk/>
            <pc:sldMk cId="3848349024" sldId="449"/>
            <ac:spMk id="36" creationId="{71B2258F-86CA-4D4D-8270-BC05FCDEBFB3}"/>
          </ac:spMkLst>
        </pc:spChg>
        <pc:picChg chg="add mod">
          <ac:chgData name="Elena Tothazan" userId="8430f142-1257-4113-a085-dbb12fe62965" providerId="ADAL" clId="{AC3F1FBC-A9C4-4E43-B869-F2A6148EAD24}" dt="2023-12-27T18:53:46.111" v="558" actId="26606"/>
          <ac:picMkLst>
            <pc:docMk/>
            <pc:sldMk cId="3848349024" sldId="449"/>
            <ac:picMk id="3" creationId="{E43C95A1-3C32-C700-8E02-5F2CA419BC00}"/>
          </ac:picMkLst>
        </pc:picChg>
        <pc:cxnChg chg="add del">
          <ac:chgData name="Elena Tothazan" userId="8430f142-1257-4113-a085-dbb12fe62965" providerId="ADAL" clId="{AC3F1FBC-A9C4-4E43-B869-F2A6148EAD24}" dt="2023-12-27T18:53:33.883" v="551" actId="26606"/>
          <ac:cxnSpMkLst>
            <pc:docMk/>
            <pc:sldMk cId="3848349024" sldId="449"/>
            <ac:cxnSpMk id="16" creationId="{AA2EAA10-076F-46BD-8F0F-B9A2FB77A85C}"/>
          </ac:cxnSpMkLst>
        </pc:cxnChg>
        <pc:cxnChg chg="add del">
          <ac:chgData name="Elena Tothazan" userId="8430f142-1257-4113-a085-dbb12fe62965" providerId="ADAL" clId="{AC3F1FBC-A9C4-4E43-B869-F2A6148EAD24}" dt="2023-12-27T18:53:33.883" v="551" actId="26606"/>
          <ac:cxnSpMkLst>
            <pc:docMk/>
            <pc:sldMk cId="3848349024" sldId="449"/>
            <ac:cxnSpMk id="18" creationId="{D891E407-403B-4764-86C9-33A56D3BCAA3}"/>
          </ac:cxnSpMkLst>
        </pc:cxnChg>
      </pc:sldChg>
      <pc:sldChg chg="addSp delSp modSp mod ord delAnim modNotesTx">
        <pc:chgData name="Elena Tothazan" userId="8430f142-1257-4113-a085-dbb12fe62965" providerId="ADAL" clId="{AC3F1FBC-A9C4-4E43-B869-F2A6148EAD24}" dt="2023-12-27T18:54:35.198" v="698" actId="20577"/>
        <pc:sldMkLst>
          <pc:docMk/>
          <pc:sldMk cId="266560859" sldId="451"/>
        </pc:sldMkLst>
        <pc:spChg chg="del">
          <ac:chgData name="Elena Tothazan" userId="8430f142-1257-4113-a085-dbb12fe62965" providerId="ADAL" clId="{AC3F1FBC-A9C4-4E43-B869-F2A6148EAD24}" dt="2023-12-22T17:21:25.773" v="35" actId="478"/>
          <ac:spMkLst>
            <pc:docMk/>
            <pc:sldMk cId="266560859" sldId="451"/>
            <ac:spMk id="2" creationId="{6DBB36E6-F6AA-90DC-6E92-43971453DC8D}"/>
          </ac:spMkLst>
        </pc:spChg>
        <pc:spChg chg="add del mod">
          <ac:chgData name="Elena Tothazan" userId="8430f142-1257-4113-a085-dbb12fe62965" providerId="ADAL" clId="{AC3F1FBC-A9C4-4E43-B869-F2A6148EAD24}" dt="2023-12-27T18:48:24.153" v="320"/>
          <ac:spMkLst>
            <pc:docMk/>
            <pc:sldMk cId="266560859" sldId="451"/>
            <ac:spMk id="2" creationId="{81B5371B-9D82-6BE2-C61C-3B50FB548CEA}"/>
          </ac:spMkLst>
        </pc:spChg>
        <pc:spChg chg="mod">
          <ac:chgData name="Elena Tothazan" userId="8430f142-1257-4113-a085-dbb12fe62965" providerId="ADAL" clId="{AC3F1FBC-A9C4-4E43-B869-F2A6148EAD24}" dt="2023-12-27T18:51:08.861" v="496" actId="1076"/>
          <ac:spMkLst>
            <pc:docMk/>
            <pc:sldMk cId="266560859" sldId="451"/>
            <ac:spMk id="3" creationId="{98AC246B-0992-D5D3-83D5-1C49CFF79B6E}"/>
          </ac:spMkLst>
        </pc:spChg>
        <pc:spChg chg="del">
          <ac:chgData name="Elena Tothazan" userId="8430f142-1257-4113-a085-dbb12fe62965" providerId="ADAL" clId="{AC3F1FBC-A9C4-4E43-B869-F2A6148EAD24}" dt="2023-12-22T17:21:26.561" v="36" actId="478"/>
          <ac:spMkLst>
            <pc:docMk/>
            <pc:sldMk cId="266560859" sldId="451"/>
            <ac:spMk id="5" creationId="{796710B6-4E80-C3D6-8E1B-4E5A2D84BD2C}"/>
          </ac:spMkLst>
        </pc:spChg>
        <pc:spChg chg="del">
          <ac:chgData name="Elena Tothazan" userId="8430f142-1257-4113-a085-dbb12fe62965" providerId="ADAL" clId="{AC3F1FBC-A9C4-4E43-B869-F2A6148EAD24}" dt="2023-12-22T17:21:27.275" v="37" actId="478"/>
          <ac:spMkLst>
            <pc:docMk/>
            <pc:sldMk cId="266560859" sldId="451"/>
            <ac:spMk id="6" creationId="{B36C2681-1A4F-BD67-7F1A-A0CD640E4A03}"/>
          </ac:spMkLst>
        </pc:spChg>
        <pc:spChg chg="del">
          <ac:chgData name="Elena Tothazan" userId="8430f142-1257-4113-a085-dbb12fe62965" providerId="ADAL" clId="{AC3F1FBC-A9C4-4E43-B869-F2A6148EAD24}" dt="2023-12-22T17:21:27.941" v="38" actId="478"/>
          <ac:spMkLst>
            <pc:docMk/>
            <pc:sldMk cId="266560859" sldId="451"/>
            <ac:spMk id="7" creationId="{13D0A8D4-FB1D-EE1C-4865-F9AC420C7131}"/>
          </ac:spMkLst>
        </pc:spChg>
        <pc:spChg chg="mod">
          <ac:chgData name="Elena Tothazan" userId="8430f142-1257-4113-a085-dbb12fe62965" providerId="ADAL" clId="{AC3F1FBC-A9C4-4E43-B869-F2A6148EAD24}" dt="2023-12-27T18:49:08.921" v="455" actId="20577"/>
          <ac:spMkLst>
            <pc:docMk/>
            <pc:sldMk cId="266560859" sldId="451"/>
            <ac:spMk id="9" creationId="{1A74A54E-DA79-4E10-9EA5-A4839EF12BF1}"/>
          </ac:spMkLst>
        </pc:spChg>
        <pc:picChg chg="add mod">
          <ac:chgData name="Elena Tothazan" userId="8430f142-1257-4113-a085-dbb12fe62965" providerId="ADAL" clId="{AC3F1FBC-A9C4-4E43-B869-F2A6148EAD24}" dt="2023-12-27T18:51:13.313" v="498" actId="1076"/>
          <ac:picMkLst>
            <pc:docMk/>
            <pc:sldMk cId="266560859" sldId="451"/>
            <ac:picMk id="5" creationId="{67A259AB-7665-DD8F-F43B-4CFED67D5E54}"/>
          </ac:picMkLst>
        </pc:picChg>
      </pc:sldChg>
      <pc:sldChg chg="delSp modSp mod ord">
        <pc:chgData name="Elena Tothazan" userId="8430f142-1257-4113-a085-dbb12fe62965" providerId="ADAL" clId="{AC3F1FBC-A9C4-4E43-B869-F2A6148EAD24}" dt="2023-12-27T19:18:06.671" v="2048" actId="1076"/>
        <pc:sldMkLst>
          <pc:docMk/>
          <pc:sldMk cId="3739697262" sldId="462"/>
        </pc:sldMkLst>
        <pc:spChg chg="mod">
          <ac:chgData name="Elena Tothazan" userId="8430f142-1257-4113-a085-dbb12fe62965" providerId="ADAL" clId="{AC3F1FBC-A9C4-4E43-B869-F2A6148EAD24}" dt="2023-12-27T19:18:06.671" v="2048" actId="1076"/>
          <ac:spMkLst>
            <pc:docMk/>
            <pc:sldMk cId="3739697262" sldId="462"/>
            <ac:spMk id="5" creationId="{B59D509A-4BBA-F3C4-22F6-9F3DB394A171}"/>
          </ac:spMkLst>
        </pc:spChg>
        <pc:spChg chg="del">
          <ac:chgData name="Elena Tothazan" userId="8430f142-1257-4113-a085-dbb12fe62965" providerId="ADAL" clId="{AC3F1FBC-A9C4-4E43-B869-F2A6148EAD24}" dt="2023-12-22T17:22:14.653" v="120" actId="478"/>
          <ac:spMkLst>
            <pc:docMk/>
            <pc:sldMk cId="3739697262" sldId="462"/>
            <ac:spMk id="7" creationId="{29D8FDA6-D601-81DD-1125-B2D05E437500}"/>
          </ac:spMkLst>
        </pc:spChg>
        <pc:spChg chg="del">
          <ac:chgData name="Elena Tothazan" userId="8430f142-1257-4113-a085-dbb12fe62965" providerId="ADAL" clId="{AC3F1FBC-A9C4-4E43-B869-F2A6148EAD24}" dt="2023-12-22T17:22:13.407" v="118" actId="478"/>
          <ac:spMkLst>
            <pc:docMk/>
            <pc:sldMk cId="3739697262" sldId="462"/>
            <ac:spMk id="8" creationId="{0DA5FBE8-A325-FA28-DA38-48AB7F78169F}"/>
          </ac:spMkLst>
        </pc:spChg>
        <pc:picChg chg="del">
          <ac:chgData name="Elena Tothazan" userId="8430f142-1257-4113-a085-dbb12fe62965" providerId="ADAL" clId="{AC3F1FBC-A9C4-4E43-B869-F2A6148EAD24}" dt="2023-12-22T17:22:13.942" v="119" actId="478"/>
          <ac:picMkLst>
            <pc:docMk/>
            <pc:sldMk cId="3739697262" sldId="462"/>
            <ac:picMk id="6" creationId="{59D27546-C43D-5ABC-3166-3C0305246D8E}"/>
          </ac:picMkLst>
        </pc:picChg>
      </pc:sldChg>
      <pc:sldChg chg="addSp modSp add mod ord modAnim modNotesTx">
        <pc:chgData name="Elena Tothazan" userId="8430f142-1257-4113-a085-dbb12fe62965" providerId="ADAL" clId="{AC3F1FBC-A9C4-4E43-B869-F2A6148EAD24}" dt="2023-12-27T19:02:36.953" v="1602"/>
        <pc:sldMkLst>
          <pc:docMk/>
          <pc:sldMk cId="550255962" sldId="463"/>
        </pc:sldMkLst>
        <pc:spChg chg="add mod">
          <ac:chgData name="Elena Tothazan" userId="8430f142-1257-4113-a085-dbb12fe62965" providerId="ADAL" clId="{AC3F1FBC-A9C4-4E43-B869-F2A6148EAD24}" dt="2023-12-27T18:56:53.174" v="975" actId="1076"/>
          <ac:spMkLst>
            <pc:docMk/>
            <pc:sldMk cId="550255962" sldId="463"/>
            <ac:spMk id="2" creationId="{829D257E-EC9E-FE94-4222-47C5CB1BCCE1}"/>
          </ac:spMkLst>
        </pc:spChg>
        <pc:spChg chg="mod">
          <ac:chgData name="Elena Tothazan" userId="8430f142-1257-4113-a085-dbb12fe62965" providerId="ADAL" clId="{AC3F1FBC-A9C4-4E43-B869-F2A6148EAD24}" dt="2023-12-27T18:56:50.328" v="974" actId="1076"/>
          <ac:spMkLst>
            <pc:docMk/>
            <pc:sldMk cId="550255962" sldId="463"/>
            <ac:spMk id="3" creationId="{98AC246B-0992-D5D3-83D5-1C49CFF79B6E}"/>
          </ac:spMkLst>
        </pc:spChg>
        <pc:spChg chg="add mod">
          <ac:chgData name="Elena Tothazan" userId="8430f142-1257-4113-a085-dbb12fe62965" providerId="ADAL" clId="{AC3F1FBC-A9C4-4E43-B869-F2A6148EAD24}" dt="2023-12-27T18:56:48.667" v="973" actId="1076"/>
          <ac:spMkLst>
            <pc:docMk/>
            <pc:sldMk cId="550255962" sldId="463"/>
            <ac:spMk id="4" creationId="{0E402376-90B7-2572-6BF7-196FBD1A6F78}"/>
          </ac:spMkLst>
        </pc:spChg>
        <pc:spChg chg="add mod">
          <ac:chgData name="Elena Tothazan" userId="8430f142-1257-4113-a085-dbb12fe62965" providerId="ADAL" clId="{AC3F1FBC-A9C4-4E43-B869-F2A6148EAD24}" dt="2023-12-27T18:57:09.380" v="1060" actId="20577"/>
          <ac:spMkLst>
            <pc:docMk/>
            <pc:sldMk cId="550255962" sldId="463"/>
            <ac:spMk id="5" creationId="{9F81687B-2974-6AD0-73E7-16692382DF32}"/>
          </ac:spMkLst>
        </pc:spChg>
        <pc:spChg chg="mod">
          <ac:chgData name="Elena Tothazan" userId="8430f142-1257-4113-a085-dbb12fe62965" providerId="ADAL" clId="{AC3F1FBC-A9C4-4E43-B869-F2A6148EAD24}" dt="2023-12-27T18:49:24.927" v="476" actId="20577"/>
          <ac:spMkLst>
            <pc:docMk/>
            <pc:sldMk cId="550255962" sldId="463"/>
            <ac:spMk id="9" creationId="{1A74A54E-DA79-4E10-9EA5-A4839EF12BF1}"/>
          </ac:spMkLst>
        </pc:spChg>
      </pc:sldChg>
      <pc:sldChg chg="addSp modSp add mod ord modAnim modNotesTx">
        <pc:chgData name="Elena Tothazan" userId="8430f142-1257-4113-a085-dbb12fe62965" providerId="ADAL" clId="{AC3F1FBC-A9C4-4E43-B869-F2A6148EAD24}" dt="2023-12-27T19:13:18.819" v="1865" actId="13926"/>
        <pc:sldMkLst>
          <pc:docMk/>
          <pc:sldMk cId="1998157020" sldId="464"/>
        </pc:sldMkLst>
        <pc:spChg chg="add mod">
          <ac:chgData name="Elena Tothazan" userId="8430f142-1257-4113-a085-dbb12fe62965" providerId="ADAL" clId="{AC3F1FBC-A9C4-4E43-B869-F2A6148EAD24}" dt="2023-12-27T19:01:44.692" v="1561" actId="20577"/>
          <ac:spMkLst>
            <pc:docMk/>
            <pc:sldMk cId="1998157020" sldId="464"/>
            <ac:spMk id="2" creationId="{75DD6EBB-7951-9942-3F3F-1802C7547359}"/>
          </ac:spMkLst>
        </pc:spChg>
        <pc:spChg chg="mod">
          <ac:chgData name="Elena Tothazan" userId="8430f142-1257-4113-a085-dbb12fe62965" providerId="ADAL" clId="{AC3F1FBC-A9C4-4E43-B869-F2A6148EAD24}" dt="2023-12-27T19:01:13.246" v="1464" actId="1076"/>
          <ac:spMkLst>
            <pc:docMk/>
            <pc:sldMk cId="1998157020" sldId="464"/>
            <ac:spMk id="3" creationId="{98AC246B-0992-D5D3-83D5-1C49CFF79B6E}"/>
          </ac:spMkLst>
        </pc:spChg>
        <pc:spChg chg="add mod">
          <ac:chgData name="Elena Tothazan" userId="8430f142-1257-4113-a085-dbb12fe62965" providerId="ADAL" clId="{AC3F1FBC-A9C4-4E43-B869-F2A6148EAD24}" dt="2023-12-27T19:12:12.543" v="1735" actId="1076"/>
          <ac:spMkLst>
            <pc:docMk/>
            <pc:sldMk cId="1998157020" sldId="464"/>
            <ac:spMk id="4" creationId="{3C742968-1019-4587-3D75-10DC4EDED1D9}"/>
          </ac:spMkLst>
        </pc:spChg>
        <pc:spChg chg="add mod">
          <ac:chgData name="Elena Tothazan" userId="8430f142-1257-4113-a085-dbb12fe62965" providerId="ADAL" clId="{AC3F1FBC-A9C4-4E43-B869-F2A6148EAD24}" dt="2023-12-27T19:13:18.819" v="1865" actId="13926"/>
          <ac:spMkLst>
            <pc:docMk/>
            <pc:sldMk cId="1998157020" sldId="464"/>
            <ac:spMk id="5" creationId="{8941D32B-339F-7C10-BBA3-EA7531E88291}"/>
          </ac:spMkLst>
        </pc:spChg>
        <pc:spChg chg="mod">
          <ac:chgData name="Elena Tothazan" userId="8430f142-1257-4113-a085-dbb12fe62965" providerId="ADAL" clId="{AC3F1FBC-A9C4-4E43-B869-F2A6148EAD24}" dt="2023-12-27T18:49:31.689" v="490" actId="20577"/>
          <ac:spMkLst>
            <pc:docMk/>
            <pc:sldMk cId="1998157020" sldId="464"/>
            <ac:spMk id="9" creationId="{1A74A54E-DA79-4E10-9EA5-A4839EF12BF1}"/>
          </ac:spMkLst>
        </pc:spChg>
      </pc:sldChg>
      <pc:sldChg chg="addSp modSp add mod ord setBg setClrOvrMap modNotesTx">
        <pc:chgData name="Elena Tothazan" userId="8430f142-1257-4113-a085-dbb12fe62965" providerId="ADAL" clId="{AC3F1FBC-A9C4-4E43-B869-F2A6148EAD24}" dt="2023-12-27T19:53:13.598" v="2540" actId="20577"/>
        <pc:sldMkLst>
          <pc:docMk/>
          <pc:sldMk cId="859547147" sldId="465"/>
        </pc:sldMkLst>
        <pc:spChg chg="mod ord">
          <ac:chgData name="Elena Tothazan" userId="8430f142-1257-4113-a085-dbb12fe62965" providerId="ADAL" clId="{AC3F1FBC-A9C4-4E43-B869-F2A6148EAD24}" dt="2023-12-27T19:19:45.818" v="2050" actId="26606"/>
          <ac:spMkLst>
            <pc:docMk/>
            <pc:sldMk cId="859547147" sldId="465"/>
            <ac:spMk id="9" creationId="{1A74A54E-DA79-4E10-9EA5-A4839EF12BF1}"/>
          </ac:spMkLst>
        </pc:spChg>
        <pc:spChg chg="add">
          <ac:chgData name="Elena Tothazan" userId="8430f142-1257-4113-a085-dbb12fe62965" providerId="ADAL" clId="{AC3F1FBC-A9C4-4E43-B869-F2A6148EAD24}" dt="2023-12-27T19:19:45.818" v="2050" actId="26606"/>
          <ac:spMkLst>
            <pc:docMk/>
            <pc:sldMk cId="859547147" sldId="465"/>
            <ac:spMk id="14" creationId="{71B2258F-86CA-4D4D-8270-BC05FCDEBFB3}"/>
          </ac:spMkLst>
        </pc:spChg>
        <pc:picChg chg="add mod">
          <ac:chgData name="Elena Tothazan" userId="8430f142-1257-4113-a085-dbb12fe62965" providerId="ADAL" clId="{AC3F1FBC-A9C4-4E43-B869-F2A6148EAD24}" dt="2023-12-27T19:19:45.818" v="2050" actId="26606"/>
          <ac:picMkLst>
            <pc:docMk/>
            <pc:sldMk cId="859547147" sldId="465"/>
            <ac:picMk id="3" creationId="{8BA7D915-A5E3-91FF-482E-C7D7D2ADFF15}"/>
          </ac:picMkLst>
        </pc:picChg>
      </pc:sldChg>
      <pc:sldChg chg="addSp modSp add mod modAnim modNotesTx">
        <pc:chgData name="Elena Tothazan" userId="8430f142-1257-4113-a085-dbb12fe62965" providerId="ADAL" clId="{AC3F1FBC-A9C4-4E43-B869-F2A6148EAD24}" dt="2023-12-27T19:38:35.056" v="2503"/>
        <pc:sldMkLst>
          <pc:docMk/>
          <pc:sldMk cId="2058697333" sldId="466"/>
        </pc:sldMkLst>
        <pc:spChg chg="add mod">
          <ac:chgData name="Elena Tothazan" userId="8430f142-1257-4113-a085-dbb12fe62965" providerId="ADAL" clId="{AC3F1FBC-A9C4-4E43-B869-F2A6148EAD24}" dt="2023-12-27T19:35:37.480" v="2355" actId="1076"/>
          <ac:spMkLst>
            <pc:docMk/>
            <pc:sldMk cId="2058697333" sldId="466"/>
            <ac:spMk id="2" creationId="{54DBCBED-E022-06C7-05A2-A5252D6E06C3}"/>
          </ac:spMkLst>
        </pc:spChg>
        <pc:spChg chg="mod">
          <ac:chgData name="Elena Tothazan" userId="8430f142-1257-4113-a085-dbb12fe62965" providerId="ADAL" clId="{AC3F1FBC-A9C4-4E43-B869-F2A6148EAD24}" dt="2023-12-27T19:35:07.334" v="2344" actId="20577"/>
          <ac:spMkLst>
            <pc:docMk/>
            <pc:sldMk cId="2058697333" sldId="466"/>
            <ac:spMk id="3" creationId="{98AC246B-0992-D5D3-83D5-1C49CFF79B6E}"/>
          </ac:spMkLst>
        </pc:spChg>
        <pc:spChg chg="add mod">
          <ac:chgData name="Elena Tothazan" userId="8430f142-1257-4113-a085-dbb12fe62965" providerId="ADAL" clId="{AC3F1FBC-A9C4-4E43-B869-F2A6148EAD24}" dt="2023-12-27T19:35:30.345" v="2354" actId="20577"/>
          <ac:spMkLst>
            <pc:docMk/>
            <pc:sldMk cId="2058697333" sldId="466"/>
            <ac:spMk id="4" creationId="{C6045123-FA29-C43B-B820-C74F00194A12}"/>
          </ac:spMkLst>
        </pc:spChg>
        <pc:spChg chg="mod">
          <ac:chgData name="Elena Tothazan" userId="8430f142-1257-4113-a085-dbb12fe62965" providerId="ADAL" clId="{AC3F1FBC-A9C4-4E43-B869-F2A6148EAD24}" dt="2023-12-27T19:31:59.909" v="2234" actId="1076"/>
          <ac:spMkLst>
            <pc:docMk/>
            <pc:sldMk cId="2058697333" sldId="466"/>
            <ac:spMk id="9" creationId="{1A74A54E-DA79-4E10-9EA5-A4839EF12BF1}"/>
          </ac:spMkLst>
        </pc:spChg>
      </pc:sldChg>
      <pc:sldChg chg="modSp add mod ord">
        <pc:chgData name="Elena Tothazan" userId="8430f142-1257-4113-a085-dbb12fe62965" providerId="ADAL" clId="{AC3F1FBC-A9C4-4E43-B869-F2A6148EAD24}" dt="2023-12-27T19:15:32.011" v="1900" actId="20577"/>
        <pc:sldMkLst>
          <pc:docMk/>
          <pc:sldMk cId="1578114551" sldId="467"/>
        </pc:sldMkLst>
        <pc:spChg chg="mod">
          <ac:chgData name="Elena Tothazan" userId="8430f142-1257-4113-a085-dbb12fe62965" providerId="ADAL" clId="{AC3F1FBC-A9C4-4E43-B869-F2A6148EAD24}" dt="2023-12-27T19:15:32.011" v="1900" actId="20577"/>
          <ac:spMkLst>
            <pc:docMk/>
            <pc:sldMk cId="1578114551" sldId="467"/>
            <ac:spMk id="5" creationId="{B59D509A-4BBA-F3C4-22F6-9F3DB394A171}"/>
          </ac:spMkLst>
        </pc:spChg>
      </pc:sldChg>
      <pc:sldChg chg="add del">
        <pc:chgData name="Elena Tothazan" userId="8430f142-1257-4113-a085-dbb12fe62965" providerId="ADAL" clId="{AC3F1FBC-A9C4-4E43-B869-F2A6148EAD24}" dt="2023-12-27T19:36:26.015" v="2414" actId="47"/>
        <pc:sldMkLst>
          <pc:docMk/>
          <pc:sldMk cId="2756275722" sldId="468"/>
        </pc:sldMkLst>
      </pc:sldChg>
      <pc:sldChg chg="addSp delSp modSp add mod setBg modNotesTx">
        <pc:chgData name="Elena Tothazan" userId="8430f142-1257-4113-a085-dbb12fe62965" providerId="ADAL" clId="{AC3F1FBC-A9C4-4E43-B869-F2A6148EAD24}" dt="2023-12-27T19:29:56.628" v="2178" actId="9405"/>
        <pc:sldMkLst>
          <pc:docMk/>
          <pc:sldMk cId="3310775393" sldId="469"/>
        </pc:sldMkLst>
        <pc:spChg chg="mod">
          <ac:chgData name="Elena Tothazan" userId="8430f142-1257-4113-a085-dbb12fe62965" providerId="ADAL" clId="{AC3F1FBC-A9C4-4E43-B869-F2A6148EAD24}" dt="2023-12-27T19:23:24.441" v="2063" actId="1076"/>
          <ac:spMkLst>
            <pc:docMk/>
            <pc:sldMk cId="3310775393" sldId="469"/>
            <ac:spMk id="9" creationId="{1A74A54E-DA79-4E10-9EA5-A4839EF12BF1}"/>
          </ac:spMkLst>
        </pc:spChg>
        <pc:spChg chg="add">
          <ac:chgData name="Elena Tothazan" userId="8430f142-1257-4113-a085-dbb12fe62965" providerId="ADAL" clId="{AC3F1FBC-A9C4-4E43-B869-F2A6148EAD24}" dt="2023-12-27T19:22:59.200" v="2059" actId="26606"/>
          <ac:spMkLst>
            <pc:docMk/>
            <pc:sldMk cId="3310775393" sldId="469"/>
            <ac:spMk id="14" creationId="{99ED5833-B85B-4103-8A3B-CAB0308E6C15}"/>
          </ac:spMkLst>
        </pc:spChg>
        <pc:picChg chg="add del mod">
          <ac:chgData name="Elena Tothazan" userId="8430f142-1257-4113-a085-dbb12fe62965" providerId="ADAL" clId="{AC3F1FBC-A9C4-4E43-B869-F2A6148EAD24}" dt="2023-12-27T19:25:50.119" v="2095" actId="478"/>
          <ac:picMkLst>
            <pc:docMk/>
            <pc:sldMk cId="3310775393" sldId="469"/>
            <ac:picMk id="3" creationId="{C42607B6-0EA5-54D0-5EBF-2DA853E41387}"/>
          </ac:picMkLst>
        </pc:picChg>
        <pc:picChg chg="add del mod">
          <ac:chgData name="Elena Tothazan" userId="8430f142-1257-4113-a085-dbb12fe62965" providerId="ADAL" clId="{AC3F1FBC-A9C4-4E43-B869-F2A6148EAD24}" dt="2023-12-27T19:24:19.885" v="2071" actId="478"/>
          <ac:picMkLst>
            <pc:docMk/>
            <pc:sldMk cId="3310775393" sldId="469"/>
            <ac:picMk id="5" creationId="{1AB30E0A-C621-898B-2024-A57565EBBFBC}"/>
          </ac:picMkLst>
        </pc:picChg>
        <pc:picChg chg="add del mod">
          <ac:chgData name="Elena Tothazan" userId="8430f142-1257-4113-a085-dbb12fe62965" providerId="ADAL" clId="{AC3F1FBC-A9C4-4E43-B869-F2A6148EAD24}" dt="2023-12-27T19:26:24.323" v="2106" actId="1076"/>
          <ac:picMkLst>
            <pc:docMk/>
            <pc:sldMk cId="3310775393" sldId="469"/>
            <ac:picMk id="7" creationId="{AFE56481-E7CF-BFCB-6256-8771015FA9F1}"/>
          </ac:picMkLst>
        </pc:picChg>
        <pc:picChg chg="add mod">
          <ac:chgData name="Elena Tothazan" userId="8430f142-1257-4113-a085-dbb12fe62965" providerId="ADAL" clId="{AC3F1FBC-A9C4-4E43-B869-F2A6148EAD24}" dt="2023-12-27T19:26:03.917" v="2103" actId="1076"/>
          <ac:picMkLst>
            <pc:docMk/>
            <pc:sldMk cId="3310775393" sldId="469"/>
            <ac:picMk id="10" creationId="{5E0CDE57-08C4-06F0-2ACB-0CE93E16A063}"/>
          </ac:picMkLst>
        </pc:picChg>
        <pc:inkChg chg="add del">
          <ac:chgData name="Elena Tothazan" userId="8430f142-1257-4113-a085-dbb12fe62965" providerId="ADAL" clId="{AC3F1FBC-A9C4-4E43-B869-F2A6148EAD24}" dt="2023-12-27T19:28:15.452" v="2163"/>
          <ac:inkMkLst>
            <pc:docMk/>
            <pc:sldMk cId="3310775393" sldId="469"/>
            <ac:inkMk id="11" creationId="{9B4B3C48-895B-F328-78CA-1B82308A2ABB}"/>
          </ac:inkMkLst>
        </pc:inkChg>
        <pc:inkChg chg="add">
          <ac:chgData name="Elena Tothazan" userId="8430f142-1257-4113-a085-dbb12fe62965" providerId="ADAL" clId="{AC3F1FBC-A9C4-4E43-B869-F2A6148EAD24}" dt="2023-12-27T19:28:20.547" v="2164" actId="9405"/>
          <ac:inkMkLst>
            <pc:docMk/>
            <pc:sldMk cId="3310775393" sldId="469"/>
            <ac:inkMk id="12" creationId="{2C6836C3-4239-89B5-DE33-3185D44FEFF1}"/>
          </ac:inkMkLst>
        </pc:inkChg>
        <pc:inkChg chg="add">
          <ac:chgData name="Elena Tothazan" userId="8430f142-1257-4113-a085-dbb12fe62965" providerId="ADAL" clId="{AC3F1FBC-A9C4-4E43-B869-F2A6148EAD24}" dt="2023-12-27T19:28:26.352" v="2165" actId="9405"/>
          <ac:inkMkLst>
            <pc:docMk/>
            <pc:sldMk cId="3310775393" sldId="469"/>
            <ac:inkMk id="13" creationId="{76C12B81-F311-D46B-25A7-0B61FBD6FC46}"/>
          </ac:inkMkLst>
        </pc:inkChg>
        <pc:inkChg chg="add">
          <ac:chgData name="Elena Tothazan" userId="8430f142-1257-4113-a085-dbb12fe62965" providerId="ADAL" clId="{AC3F1FBC-A9C4-4E43-B869-F2A6148EAD24}" dt="2023-12-27T19:28:29.349" v="2166" actId="9405"/>
          <ac:inkMkLst>
            <pc:docMk/>
            <pc:sldMk cId="3310775393" sldId="469"/>
            <ac:inkMk id="15" creationId="{D2A7A986-E8E2-9585-799C-FCDC9CD5A8A5}"/>
          </ac:inkMkLst>
        </pc:inkChg>
        <pc:inkChg chg="add">
          <ac:chgData name="Elena Tothazan" userId="8430f142-1257-4113-a085-dbb12fe62965" providerId="ADAL" clId="{AC3F1FBC-A9C4-4E43-B869-F2A6148EAD24}" dt="2023-12-27T19:28:42.103" v="2167" actId="9405"/>
          <ac:inkMkLst>
            <pc:docMk/>
            <pc:sldMk cId="3310775393" sldId="469"/>
            <ac:inkMk id="16" creationId="{FF6B2720-05F9-4DC8-7C73-B5ACFEBFA721}"/>
          </ac:inkMkLst>
        </pc:inkChg>
        <pc:inkChg chg="add">
          <ac:chgData name="Elena Tothazan" userId="8430f142-1257-4113-a085-dbb12fe62965" providerId="ADAL" clId="{AC3F1FBC-A9C4-4E43-B869-F2A6148EAD24}" dt="2023-12-27T19:28:48.732" v="2168" actId="9405"/>
          <ac:inkMkLst>
            <pc:docMk/>
            <pc:sldMk cId="3310775393" sldId="469"/>
            <ac:inkMk id="17" creationId="{DAD37EDF-EC5B-6958-5CF6-670C1A48AAC9}"/>
          </ac:inkMkLst>
        </pc:inkChg>
        <pc:inkChg chg="add del">
          <ac:chgData name="Elena Tothazan" userId="8430f142-1257-4113-a085-dbb12fe62965" providerId="ADAL" clId="{AC3F1FBC-A9C4-4E43-B869-F2A6148EAD24}" dt="2023-12-27T19:29:05.899" v="2170"/>
          <ac:inkMkLst>
            <pc:docMk/>
            <pc:sldMk cId="3310775393" sldId="469"/>
            <ac:inkMk id="18" creationId="{6628F93F-1442-BFEA-11EB-C09733F72885}"/>
          </ac:inkMkLst>
        </pc:inkChg>
        <pc:inkChg chg="add">
          <ac:chgData name="Elena Tothazan" userId="8430f142-1257-4113-a085-dbb12fe62965" providerId="ADAL" clId="{AC3F1FBC-A9C4-4E43-B869-F2A6148EAD24}" dt="2023-12-27T19:29:14.252" v="2171" actId="9405"/>
          <ac:inkMkLst>
            <pc:docMk/>
            <pc:sldMk cId="3310775393" sldId="469"/>
            <ac:inkMk id="19" creationId="{C82845C8-24E7-EB5B-32D9-A0807BFFEB4D}"/>
          </ac:inkMkLst>
        </pc:inkChg>
        <pc:inkChg chg="add del">
          <ac:chgData name="Elena Tothazan" userId="8430f142-1257-4113-a085-dbb12fe62965" providerId="ADAL" clId="{AC3F1FBC-A9C4-4E43-B869-F2A6148EAD24}" dt="2023-12-27T19:29:29.019" v="2173"/>
          <ac:inkMkLst>
            <pc:docMk/>
            <pc:sldMk cId="3310775393" sldId="469"/>
            <ac:inkMk id="20" creationId="{8AB35447-BAAC-DE49-994A-C9D63BFE3154}"/>
          </ac:inkMkLst>
        </pc:inkChg>
        <pc:inkChg chg="add del">
          <ac:chgData name="Elena Tothazan" userId="8430f142-1257-4113-a085-dbb12fe62965" providerId="ADAL" clId="{AC3F1FBC-A9C4-4E43-B869-F2A6148EAD24}" dt="2023-12-27T19:29:36.354" v="2175"/>
          <ac:inkMkLst>
            <pc:docMk/>
            <pc:sldMk cId="3310775393" sldId="469"/>
            <ac:inkMk id="21" creationId="{282BF8A8-E743-FC9E-7A7D-DC3BAE4C1A72}"/>
          </ac:inkMkLst>
        </pc:inkChg>
        <pc:inkChg chg="add del">
          <ac:chgData name="Elena Tothazan" userId="8430f142-1257-4113-a085-dbb12fe62965" providerId="ADAL" clId="{AC3F1FBC-A9C4-4E43-B869-F2A6148EAD24}" dt="2023-12-27T19:29:47.246" v="2177"/>
          <ac:inkMkLst>
            <pc:docMk/>
            <pc:sldMk cId="3310775393" sldId="469"/>
            <ac:inkMk id="22" creationId="{79FD928C-A3DB-832B-9710-3D5FC24CC829}"/>
          </ac:inkMkLst>
        </pc:inkChg>
        <pc:inkChg chg="add">
          <ac:chgData name="Elena Tothazan" userId="8430f142-1257-4113-a085-dbb12fe62965" providerId="ADAL" clId="{AC3F1FBC-A9C4-4E43-B869-F2A6148EAD24}" dt="2023-12-27T19:29:56.628" v="2178" actId="9405"/>
          <ac:inkMkLst>
            <pc:docMk/>
            <pc:sldMk cId="3310775393" sldId="469"/>
            <ac:inkMk id="23" creationId="{DC40C264-787C-4461-F521-8BF2D4C4BC70}"/>
          </ac:inkMkLst>
        </pc:inkChg>
      </pc:sldChg>
      <pc:sldChg chg="modSp add mod">
        <pc:chgData name="Elena Tothazan" userId="8430f142-1257-4113-a085-dbb12fe62965" providerId="ADAL" clId="{AC3F1FBC-A9C4-4E43-B869-F2A6148EAD24}" dt="2023-12-27T19:36:11.451" v="2413" actId="20577"/>
        <pc:sldMkLst>
          <pc:docMk/>
          <pc:sldMk cId="3390534965" sldId="470"/>
        </pc:sldMkLst>
        <pc:spChg chg="mod">
          <ac:chgData name="Elena Tothazan" userId="8430f142-1257-4113-a085-dbb12fe62965" providerId="ADAL" clId="{AC3F1FBC-A9C4-4E43-B869-F2A6148EAD24}" dt="2023-12-27T19:36:11.451" v="2413" actId="20577"/>
          <ac:spMkLst>
            <pc:docMk/>
            <pc:sldMk cId="3390534965" sldId="470"/>
            <ac:spMk id="5" creationId="{B59D509A-4BBA-F3C4-22F6-9F3DB394A171}"/>
          </ac:spMkLst>
        </pc:spChg>
      </pc:sldChg>
      <pc:sldChg chg="del">
        <pc:chgData name="Elena Tothazan" userId="8430f142-1257-4113-a085-dbb12fe62965" providerId="ADAL" clId="{AC3F1FBC-A9C4-4E43-B869-F2A6148EAD24}" dt="2023-12-22T17:22:11.116" v="117" actId="47"/>
        <pc:sldMkLst>
          <pc:docMk/>
          <pc:sldMk cId="944929858" sldId="474"/>
        </pc:sldMkLst>
      </pc:sldChg>
      <pc:sldChg chg="del">
        <pc:chgData name="Elena Tothazan" userId="8430f142-1257-4113-a085-dbb12fe62965" providerId="ADAL" clId="{AC3F1FBC-A9C4-4E43-B869-F2A6148EAD24}" dt="2023-12-22T17:22:17.711" v="121" actId="47"/>
        <pc:sldMkLst>
          <pc:docMk/>
          <pc:sldMk cId="1575851880" sldId="475"/>
        </pc:sldMkLst>
      </pc:sldChg>
      <pc:sldChg chg="del">
        <pc:chgData name="Elena Tothazan" userId="8430f142-1257-4113-a085-dbb12fe62965" providerId="ADAL" clId="{AC3F1FBC-A9C4-4E43-B869-F2A6148EAD24}" dt="2023-12-22T17:21:21.938" v="34" actId="47"/>
        <pc:sldMkLst>
          <pc:docMk/>
          <pc:sldMk cId="3718086254" sldId="477"/>
        </pc:sldMkLst>
      </pc:sldChg>
      <pc:sldChg chg="del">
        <pc:chgData name="Elena Tothazan" userId="8430f142-1257-4113-a085-dbb12fe62965" providerId="ADAL" clId="{AC3F1FBC-A9C4-4E43-B869-F2A6148EAD24}" dt="2023-12-22T17:21:56.822" v="90" actId="47"/>
        <pc:sldMkLst>
          <pc:docMk/>
          <pc:sldMk cId="3213001028" sldId="478"/>
        </pc:sldMkLst>
      </pc:sldChg>
      <pc:sldChg chg="del">
        <pc:chgData name="Elena Tothazan" userId="8430f142-1257-4113-a085-dbb12fe62965" providerId="ADAL" clId="{AC3F1FBC-A9C4-4E43-B869-F2A6148EAD24}" dt="2023-12-22T17:21:56.297" v="89" actId="47"/>
        <pc:sldMkLst>
          <pc:docMk/>
          <pc:sldMk cId="1304179289" sldId="479"/>
        </pc:sldMkLst>
      </pc:sldChg>
      <pc:sldChg chg="del">
        <pc:chgData name="Elena Tothazan" userId="8430f142-1257-4113-a085-dbb12fe62965" providerId="ADAL" clId="{AC3F1FBC-A9C4-4E43-B869-F2A6148EAD24}" dt="2023-12-22T17:21:55.186" v="88" actId="47"/>
        <pc:sldMkLst>
          <pc:docMk/>
          <pc:sldMk cId="875559185" sldId="480"/>
        </pc:sldMkLst>
      </pc:sldChg>
      <pc:sldChg chg="del">
        <pc:chgData name="Elena Tothazan" userId="8430f142-1257-4113-a085-dbb12fe62965" providerId="ADAL" clId="{AC3F1FBC-A9C4-4E43-B869-F2A6148EAD24}" dt="2023-12-22T17:21:54.185" v="87" actId="47"/>
        <pc:sldMkLst>
          <pc:docMk/>
          <pc:sldMk cId="1184103706" sldId="481"/>
        </pc:sldMkLst>
      </pc:sldChg>
      <pc:sldChg chg="del">
        <pc:chgData name="Elena Tothazan" userId="8430f142-1257-4113-a085-dbb12fe62965" providerId="ADAL" clId="{AC3F1FBC-A9C4-4E43-B869-F2A6148EAD24}" dt="2023-12-22T17:21:53.580" v="86" actId="47"/>
        <pc:sldMkLst>
          <pc:docMk/>
          <pc:sldMk cId="3489156285" sldId="482"/>
        </pc:sldMkLst>
      </pc:sldChg>
      <pc:sldChg chg="del">
        <pc:chgData name="Elena Tothazan" userId="8430f142-1257-4113-a085-dbb12fe62965" providerId="ADAL" clId="{AC3F1FBC-A9C4-4E43-B869-F2A6148EAD24}" dt="2023-12-22T17:21:51.586" v="85" actId="47"/>
        <pc:sldMkLst>
          <pc:docMk/>
          <pc:sldMk cId="2238648887" sldId="483"/>
        </pc:sldMkLst>
      </pc:sldChg>
      <pc:sldChg chg="del">
        <pc:chgData name="Elena Tothazan" userId="8430f142-1257-4113-a085-dbb12fe62965" providerId="ADAL" clId="{AC3F1FBC-A9C4-4E43-B869-F2A6148EAD24}" dt="2023-12-22T17:21:50.143" v="84" actId="47"/>
        <pc:sldMkLst>
          <pc:docMk/>
          <pc:sldMk cId="3939677548" sldId="484"/>
        </pc:sldMkLst>
      </pc:sldChg>
      <pc:sldChg chg="del">
        <pc:chgData name="Elena Tothazan" userId="8430f142-1257-4113-a085-dbb12fe62965" providerId="ADAL" clId="{AC3F1FBC-A9C4-4E43-B869-F2A6148EAD24}" dt="2023-12-22T17:21:59.805" v="96" actId="47"/>
        <pc:sldMkLst>
          <pc:docMk/>
          <pc:sldMk cId="1536368857" sldId="485"/>
        </pc:sldMkLst>
      </pc:sldChg>
      <pc:sldChg chg="del">
        <pc:chgData name="Elena Tothazan" userId="8430f142-1257-4113-a085-dbb12fe62965" providerId="ADAL" clId="{AC3F1FBC-A9C4-4E43-B869-F2A6148EAD24}" dt="2023-12-22T17:21:59.344" v="95" actId="47"/>
        <pc:sldMkLst>
          <pc:docMk/>
          <pc:sldMk cId="3185928493" sldId="486"/>
        </pc:sldMkLst>
      </pc:sldChg>
      <pc:sldChg chg="del">
        <pc:chgData name="Elena Tothazan" userId="8430f142-1257-4113-a085-dbb12fe62965" providerId="ADAL" clId="{AC3F1FBC-A9C4-4E43-B869-F2A6148EAD24}" dt="2023-12-22T17:21:58.901" v="94" actId="47"/>
        <pc:sldMkLst>
          <pc:docMk/>
          <pc:sldMk cId="36097540" sldId="487"/>
        </pc:sldMkLst>
      </pc:sldChg>
      <pc:sldChg chg="del">
        <pc:chgData name="Elena Tothazan" userId="8430f142-1257-4113-a085-dbb12fe62965" providerId="ADAL" clId="{AC3F1FBC-A9C4-4E43-B869-F2A6148EAD24}" dt="2023-12-22T17:21:58.459" v="93" actId="47"/>
        <pc:sldMkLst>
          <pc:docMk/>
          <pc:sldMk cId="2292738650" sldId="488"/>
        </pc:sldMkLst>
      </pc:sldChg>
      <pc:sldChg chg="del">
        <pc:chgData name="Elena Tothazan" userId="8430f142-1257-4113-a085-dbb12fe62965" providerId="ADAL" clId="{AC3F1FBC-A9C4-4E43-B869-F2A6148EAD24}" dt="2023-12-22T17:21:57.937" v="92" actId="47"/>
        <pc:sldMkLst>
          <pc:docMk/>
          <pc:sldMk cId="1878093861" sldId="489"/>
        </pc:sldMkLst>
      </pc:sldChg>
      <pc:sldChg chg="del">
        <pc:chgData name="Elena Tothazan" userId="8430f142-1257-4113-a085-dbb12fe62965" providerId="ADAL" clId="{AC3F1FBC-A9C4-4E43-B869-F2A6148EAD24}" dt="2023-12-22T17:21:57.379" v="91" actId="47"/>
        <pc:sldMkLst>
          <pc:docMk/>
          <pc:sldMk cId="1892430830" sldId="490"/>
        </pc:sldMkLst>
      </pc:sldChg>
      <pc:sldChg chg="del">
        <pc:chgData name="Elena Tothazan" userId="8430f142-1257-4113-a085-dbb12fe62965" providerId="ADAL" clId="{AC3F1FBC-A9C4-4E43-B869-F2A6148EAD24}" dt="2023-12-22T17:22:03.881" v="106" actId="47"/>
        <pc:sldMkLst>
          <pc:docMk/>
          <pc:sldMk cId="0" sldId="491"/>
        </pc:sldMkLst>
      </pc:sldChg>
      <pc:sldChg chg="del">
        <pc:chgData name="Elena Tothazan" userId="8430f142-1257-4113-a085-dbb12fe62965" providerId="ADAL" clId="{AC3F1FBC-A9C4-4E43-B869-F2A6148EAD24}" dt="2023-12-22T17:22:07.094" v="111" actId="47"/>
        <pc:sldMkLst>
          <pc:docMk/>
          <pc:sldMk cId="0" sldId="492"/>
        </pc:sldMkLst>
      </pc:sldChg>
      <pc:sldMasterChg chg="del delSldLayout">
        <pc:chgData name="Elena Tothazan" userId="8430f142-1257-4113-a085-dbb12fe62965" providerId="ADAL" clId="{AC3F1FBC-A9C4-4E43-B869-F2A6148EAD24}" dt="2023-12-22T17:22:02.844" v="103" actId="47"/>
        <pc:sldMasterMkLst>
          <pc:docMk/>
          <pc:sldMasterMk cId="2099405696" sldId="2147483672"/>
        </pc:sldMasterMkLst>
        <pc:sldLayoutChg chg="del">
          <pc:chgData name="Elena Tothazan" userId="8430f142-1257-4113-a085-dbb12fe62965" providerId="ADAL" clId="{AC3F1FBC-A9C4-4E43-B869-F2A6148EAD24}" dt="2023-12-22T17:22:02.844" v="103" actId="47"/>
          <pc:sldLayoutMkLst>
            <pc:docMk/>
            <pc:sldMasterMk cId="2099405696" sldId="2147483672"/>
            <pc:sldLayoutMk cId="4097786027" sldId="2147483673"/>
          </pc:sldLayoutMkLst>
        </pc:sldLayoutChg>
        <pc:sldLayoutChg chg="del">
          <pc:chgData name="Elena Tothazan" userId="8430f142-1257-4113-a085-dbb12fe62965" providerId="ADAL" clId="{AC3F1FBC-A9C4-4E43-B869-F2A6148EAD24}" dt="2023-12-22T17:22:02.844" v="103" actId="47"/>
          <pc:sldLayoutMkLst>
            <pc:docMk/>
            <pc:sldMasterMk cId="2099405696" sldId="2147483672"/>
            <pc:sldLayoutMk cId="1729492660" sldId="2147483674"/>
          </pc:sldLayoutMkLst>
        </pc:sldLayoutChg>
        <pc:sldLayoutChg chg="del">
          <pc:chgData name="Elena Tothazan" userId="8430f142-1257-4113-a085-dbb12fe62965" providerId="ADAL" clId="{AC3F1FBC-A9C4-4E43-B869-F2A6148EAD24}" dt="2023-12-22T17:22:02.844" v="103" actId="47"/>
          <pc:sldLayoutMkLst>
            <pc:docMk/>
            <pc:sldMasterMk cId="2099405696" sldId="2147483672"/>
            <pc:sldLayoutMk cId="3577024984" sldId="2147483675"/>
          </pc:sldLayoutMkLst>
        </pc:sldLayoutChg>
        <pc:sldLayoutChg chg="del">
          <pc:chgData name="Elena Tothazan" userId="8430f142-1257-4113-a085-dbb12fe62965" providerId="ADAL" clId="{AC3F1FBC-A9C4-4E43-B869-F2A6148EAD24}" dt="2023-12-22T17:22:02.844" v="103" actId="47"/>
          <pc:sldLayoutMkLst>
            <pc:docMk/>
            <pc:sldMasterMk cId="2099405696" sldId="2147483672"/>
            <pc:sldLayoutMk cId="2860777165" sldId="2147483676"/>
          </pc:sldLayoutMkLst>
        </pc:sldLayoutChg>
        <pc:sldLayoutChg chg="del">
          <pc:chgData name="Elena Tothazan" userId="8430f142-1257-4113-a085-dbb12fe62965" providerId="ADAL" clId="{AC3F1FBC-A9C4-4E43-B869-F2A6148EAD24}" dt="2023-12-22T17:22:02.844" v="103" actId="47"/>
          <pc:sldLayoutMkLst>
            <pc:docMk/>
            <pc:sldMasterMk cId="2099405696" sldId="2147483672"/>
            <pc:sldLayoutMk cId="4041845179" sldId="2147483677"/>
          </pc:sldLayoutMkLst>
        </pc:sldLayoutChg>
        <pc:sldLayoutChg chg="del">
          <pc:chgData name="Elena Tothazan" userId="8430f142-1257-4113-a085-dbb12fe62965" providerId="ADAL" clId="{AC3F1FBC-A9C4-4E43-B869-F2A6148EAD24}" dt="2023-12-22T17:22:02.844" v="103" actId="47"/>
          <pc:sldLayoutMkLst>
            <pc:docMk/>
            <pc:sldMasterMk cId="2099405696" sldId="2147483672"/>
            <pc:sldLayoutMk cId="166509578" sldId="2147483678"/>
          </pc:sldLayoutMkLst>
        </pc:sldLayoutChg>
        <pc:sldLayoutChg chg="del">
          <pc:chgData name="Elena Tothazan" userId="8430f142-1257-4113-a085-dbb12fe62965" providerId="ADAL" clId="{AC3F1FBC-A9C4-4E43-B869-F2A6148EAD24}" dt="2023-12-22T17:22:02.844" v="103" actId="47"/>
          <pc:sldLayoutMkLst>
            <pc:docMk/>
            <pc:sldMasterMk cId="2099405696" sldId="2147483672"/>
            <pc:sldLayoutMk cId="1557544349" sldId="2147483679"/>
          </pc:sldLayoutMkLst>
        </pc:sldLayoutChg>
        <pc:sldLayoutChg chg="del">
          <pc:chgData name="Elena Tothazan" userId="8430f142-1257-4113-a085-dbb12fe62965" providerId="ADAL" clId="{AC3F1FBC-A9C4-4E43-B869-F2A6148EAD24}" dt="2023-12-22T17:22:02.844" v="103" actId="47"/>
          <pc:sldLayoutMkLst>
            <pc:docMk/>
            <pc:sldMasterMk cId="2099405696" sldId="2147483672"/>
            <pc:sldLayoutMk cId="4258056104" sldId="2147483680"/>
          </pc:sldLayoutMkLst>
        </pc:sldLayoutChg>
        <pc:sldLayoutChg chg="del">
          <pc:chgData name="Elena Tothazan" userId="8430f142-1257-4113-a085-dbb12fe62965" providerId="ADAL" clId="{AC3F1FBC-A9C4-4E43-B869-F2A6148EAD24}" dt="2023-12-22T17:22:02.844" v="103" actId="47"/>
          <pc:sldLayoutMkLst>
            <pc:docMk/>
            <pc:sldMasterMk cId="2099405696" sldId="2147483672"/>
            <pc:sldLayoutMk cId="2028213303" sldId="2147483681"/>
          </pc:sldLayoutMkLst>
        </pc:sldLayoutChg>
        <pc:sldLayoutChg chg="del">
          <pc:chgData name="Elena Tothazan" userId="8430f142-1257-4113-a085-dbb12fe62965" providerId="ADAL" clId="{AC3F1FBC-A9C4-4E43-B869-F2A6148EAD24}" dt="2023-12-22T17:22:02.844" v="103" actId="47"/>
          <pc:sldLayoutMkLst>
            <pc:docMk/>
            <pc:sldMasterMk cId="2099405696" sldId="2147483672"/>
            <pc:sldLayoutMk cId="4028989294" sldId="2147483682"/>
          </pc:sldLayoutMkLst>
        </pc:sldLayoutChg>
        <pc:sldLayoutChg chg="del">
          <pc:chgData name="Elena Tothazan" userId="8430f142-1257-4113-a085-dbb12fe62965" providerId="ADAL" clId="{AC3F1FBC-A9C4-4E43-B869-F2A6148EAD24}" dt="2023-12-22T17:22:02.844" v="103" actId="47"/>
          <pc:sldLayoutMkLst>
            <pc:docMk/>
            <pc:sldMasterMk cId="2099405696" sldId="2147483672"/>
            <pc:sldLayoutMk cId="339962877" sldId="2147483683"/>
          </pc:sldLayoutMkLst>
        </pc:sldLayoutChg>
        <pc:sldLayoutChg chg="del">
          <pc:chgData name="Elena Tothazan" userId="8430f142-1257-4113-a085-dbb12fe62965" providerId="ADAL" clId="{AC3F1FBC-A9C4-4E43-B869-F2A6148EAD24}" dt="2023-12-22T17:22:02.844" v="103" actId="47"/>
          <pc:sldLayoutMkLst>
            <pc:docMk/>
            <pc:sldMasterMk cId="2099405696" sldId="2147483672"/>
            <pc:sldLayoutMk cId="509361596" sldId="2147483684"/>
          </pc:sldLayoutMkLst>
        </pc:sldLayoutChg>
      </pc:sldMasterChg>
      <pc:sldMasterChg chg="del delSldLayout">
        <pc:chgData name="Elena Tothazan" userId="8430f142-1257-4113-a085-dbb12fe62965" providerId="ADAL" clId="{AC3F1FBC-A9C4-4E43-B869-F2A6148EAD24}" dt="2023-12-22T17:22:03.074" v="104" actId="47"/>
        <pc:sldMasterMkLst>
          <pc:docMk/>
          <pc:sldMasterMk cId="1566777713" sldId="2147483685"/>
        </pc:sldMasterMkLst>
        <pc:sldLayoutChg chg="del">
          <pc:chgData name="Elena Tothazan" userId="8430f142-1257-4113-a085-dbb12fe62965" providerId="ADAL" clId="{AC3F1FBC-A9C4-4E43-B869-F2A6148EAD24}" dt="2023-12-22T17:22:03.074" v="104" actId="47"/>
          <pc:sldLayoutMkLst>
            <pc:docMk/>
            <pc:sldMasterMk cId="1566777713" sldId="2147483685"/>
            <pc:sldLayoutMk cId="2467524273" sldId="2147483686"/>
          </pc:sldLayoutMkLst>
        </pc:sldLayoutChg>
        <pc:sldLayoutChg chg="del">
          <pc:chgData name="Elena Tothazan" userId="8430f142-1257-4113-a085-dbb12fe62965" providerId="ADAL" clId="{AC3F1FBC-A9C4-4E43-B869-F2A6148EAD24}" dt="2023-12-22T17:22:03.074" v="104" actId="47"/>
          <pc:sldLayoutMkLst>
            <pc:docMk/>
            <pc:sldMasterMk cId="1566777713" sldId="2147483685"/>
            <pc:sldLayoutMk cId="923235459" sldId="2147483687"/>
          </pc:sldLayoutMkLst>
        </pc:sldLayoutChg>
        <pc:sldLayoutChg chg="del">
          <pc:chgData name="Elena Tothazan" userId="8430f142-1257-4113-a085-dbb12fe62965" providerId="ADAL" clId="{AC3F1FBC-A9C4-4E43-B869-F2A6148EAD24}" dt="2023-12-22T17:22:03.074" v="104" actId="47"/>
          <pc:sldLayoutMkLst>
            <pc:docMk/>
            <pc:sldMasterMk cId="1566777713" sldId="2147483685"/>
            <pc:sldLayoutMk cId="3076814923" sldId="2147483688"/>
          </pc:sldLayoutMkLst>
        </pc:sldLayoutChg>
        <pc:sldLayoutChg chg="del">
          <pc:chgData name="Elena Tothazan" userId="8430f142-1257-4113-a085-dbb12fe62965" providerId="ADAL" clId="{AC3F1FBC-A9C4-4E43-B869-F2A6148EAD24}" dt="2023-12-22T17:22:03.074" v="104" actId="47"/>
          <pc:sldLayoutMkLst>
            <pc:docMk/>
            <pc:sldMasterMk cId="1566777713" sldId="2147483685"/>
            <pc:sldLayoutMk cId="688159918" sldId="2147483689"/>
          </pc:sldLayoutMkLst>
        </pc:sldLayoutChg>
        <pc:sldLayoutChg chg="del">
          <pc:chgData name="Elena Tothazan" userId="8430f142-1257-4113-a085-dbb12fe62965" providerId="ADAL" clId="{AC3F1FBC-A9C4-4E43-B869-F2A6148EAD24}" dt="2023-12-22T17:22:03.074" v="104" actId="47"/>
          <pc:sldLayoutMkLst>
            <pc:docMk/>
            <pc:sldMasterMk cId="1566777713" sldId="2147483685"/>
            <pc:sldLayoutMk cId="1206340014" sldId="2147483690"/>
          </pc:sldLayoutMkLst>
        </pc:sldLayoutChg>
        <pc:sldLayoutChg chg="del">
          <pc:chgData name="Elena Tothazan" userId="8430f142-1257-4113-a085-dbb12fe62965" providerId="ADAL" clId="{AC3F1FBC-A9C4-4E43-B869-F2A6148EAD24}" dt="2023-12-22T17:22:03.074" v="104" actId="47"/>
          <pc:sldLayoutMkLst>
            <pc:docMk/>
            <pc:sldMasterMk cId="1566777713" sldId="2147483685"/>
            <pc:sldLayoutMk cId="4150305838" sldId="2147483691"/>
          </pc:sldLayoutMkLst>
        </pc:sldLayoutChg>
        <pc:sldLayoutChg chg="del">
          <pc:chgData name="Elena Tothazan" userId="8430f142-1257-4113-a085-dbb12fe62965" providerId="ADAL" clId="{AC3F1FBC-A9C4-4E43-B869-F2A6148EAD24}" dt="2023-12-22T17:22:03.074" v="104" actId="47"/>
          <pc:sldLayoutMkLst>
            <pc:docMk/>
            <pc:sldMasterMk cId="1566777713" sldId="2147483685"/>
            <pc:sldLayoutMk cId="3502495345" sldId="2147483692"/>
          </pc:sldLayoutMkLst>
        </pc:sldLayoutChg>
        <pc:sldLayoutChg chg="del">
          <pc:chgData name="Elena Tothazan" userId="8430f142-1257-4113-a085-dbb12fe62965" providerId="ADAL" clId="{AC3F1FBC-A9C4-4E43-B869-F2A6148EAD24}" dt="2023-12-22T17:22:03.074" v="104" actId="47"/>
          <pc:sldLayoutMkLst>
            <pc:docMk/>
            <pc:sldMasterMk cId="1566777713" sldId="2147483685"/>
            <pc:sldLayoutMk cId="1539224172" sldId="2147483693"/>
          </pc:sldLayoutMkLst>
        </pc:sldLayoutChg>
        <pc:sldLayoutChg chg="del">
          <pc:chgData name="Elena Tothazan" userId="8430f142-1257-4113-a085-dbb12fe62965" providerId="ADAL" clId="{AC3F1FBC-A9C4-4E43-B869-F2A6148EAD24}" dt="2023-12-22T17:22:03.074" v="104" actId="47"/>
          <pc:sldLayoutMkLst>
            <pc:docMk/>
            <pc:sldMasterMk cId="1566777713" sldId="2147483685"/>
            <pc:sldLayoutMk cId="2630306311" sldId="2147483694"/>
          </pc:sldLayoutMkLst>
        </pc:sldLayoutChg>
        <pc:sldLayoutChg chg="del">
          <pc:chgData name="Elena Tothazan" userId="8430f142-1257-4113-a085-dbb12fe62965" providerId="ADAL" clId="{AC3F1FBC-A9C4-4E43-B869-F2A6148EAD24}" dt="2023-12-22T17:22:03.074" v="104" actId="47"/>
          <pc:sldLayoutMkLst>
            <pc:docMk/>
            <pc:sldMasterMk cId="1566777713" sldId="2147483685"/>
            <pc:sldLayoutMk cId="3358970207" sldId="2147483695"/>
          </pc:sldLayoutMkLst>
        </pc:sldLayoutChg>
        <pc:sldLayoutChg chg="del">
          <pc:chgData name="Elena Tothazan" userId="8430f142-1257-4113-a085-dbb12fe62965" providerId="ADAL" clId="{AC3F1FBC-A9C4-4E43-B869-F2A6148EAD24}" dt="2023-12-22T17:22:03.074" v="104" actId="47"/>
          <pc:sldLayoutMkLst>
            <pc:docMk/>
            <pc:sldMasterMk cId="1566777713" sldId="2147483685"/>
            <pc:sldLayoutMk cId="98284874" sldId="2147483696"/>
          </pc:sldLayoutMkLst>
        </pc:sldLayoutChg>
        <pc:sldLayoutChg chg="del">
          <pc:chgData name="Elena Tothazan" userId="8430f142-1257-4113-a085-dbb12fe62965" providerId="ADAL" clId="{AC3F1FBC-A9C4-4E43-B869-F2A6148EAD24}" dt="2023-12-22T17:22:03.074" v="104" actId="47"/>
          <pc:sldLayoutMkLst>
            <pc:docMk/>
            <pc:sldMasterMk cId="1566777713" sldId="2147483685"/>
            <pc:sldLayoutMk cId="23520218" sldId="2147483697"/>
          </pc:sldLayoutMkLst>
        </pc:sldLayoutChg>
      </pc:sldMasterChg>
      <pc:sldMasterChg chg="del delSldLayout">
        <pc:chgData name="Elena Tothazan" userId="8430f142-1257-4113-a085-dbb12fe62965" providerId="ADAL" clId="{AC3F1FBC-A9C4-4E43-B869-F2A6148EAD24}" dt="2023-12-22T17:22:10.330" v="116" actId="47"/>
        <pc:sldMasterMkLst>
          <pc:docMk/>
          <pc:sldMasterMk cId="2587963065" sldId="2147483698"/>
        </pc:sldMasterMkLst>
        <pc:sldLayoutChg chg="del">
          <pc:chgData name="Elena Tothazan" userId="8430f142-1257-4113-a085-dbb12fe62965" providerId="ADAL" clId="{AC3F1FBC-A9C4-4E43-B869-F2A6148EAD24}" dt="2023-12-22T17:22:10.330" v="116" actId="47"/>
          <pc:sldLayoutMkLst>
            <pc:docMk/>
            <pc:sldMasterMk cId="2587963065" sldId="2147483698"/>
            <pc:sldLayoutMk cId="954519115" sldId="2147483699"/>
          </pc:sldLayoutMkLst>
        </pc:sldLayoutChg>
        <pc:sldLayoutChg chg="del">
          <pc:chgData name="Elena Tothazan" userId="8430f142-1257-4113-a085-dbb12fe62965" providerId="ADAL" clId="{AC3F1FBC-A9C4-4E43-B869-F2A6148EAD24}" dt="2023-12-22T17:22:10.330" v="116" actId="47"/>
          <pc:sldLayoutMkLst>
            <pc:docMk/>
            <pc:sldMasterMk cId="2587963065" sldId="2147483698"/>
            <pc:sldLayoutMk cId="2131773384" sldId="2147483700"/>
          </pc:sldLayoutMkLst>
        </pc:sldLayoutChg>
        <pc:sldLayoutChg chg="del">
          <pc:chgData name="Elena Tothazan" userId="8430f142-1257-4113-a085-dbb12fe62965" providerId="ADAL" clId="{AC3F1FBC-A9C4-4E43-B869-F2A6148EAD24}" dt="2023-12-22T17:22:10.330" v="116" actId="47"/>
          <pc:sldLayoutMkLst>
            <pc:docMk/>
            <pc:sldMasterMk cId="2587963065" sldId="2147483698"/>
            <pc:sldLayoutMk cId="99823420" sldId="2147483701"/>
          </pc:sldLayoutMkLst>
        </pc:sldLayoutChg>
        <pc:sldLayoutChg chg="del">
          <pc:chgData name="Elena Tothazan" userId="8430f142-1257-4113-a085-dbb12fe62965" providerId="ADAL" clId="{AC3F1FBC-A9C4-4E43-B869-F2A6148EAD24}" dt="2023-12-22T17:22:10.330" v="116" actId="47"/>
          <pc:sldLayoutMkLst>
            <pc:docMk/>
            <pc:sldMasterMk cId="2587963065" sldId="2147483698"/>
            <pc:sldLayoutMk cId="909743756" sldId="2147483702"/>
          </pc:sldLayoutMkLst>
        </pc:sldLayoutChg>
        <pc:sldLayoutChg chg="del">
          <pc:chgData name="Elena Tothazan" userId="8430f142-1257-4113-a085-dbb12fe62965" providerId="ADAL" clId="{AC3F1FBC-A9C4-4E43-B869-F2A6148EAD24}" dt="2023-12-22T17:22:10.330" v="116" actId="47"/>
          <pc:sldLayoutMkLst>
            <pc:docMk/>
            <pc:sldMasterMk cId="2587963065" sldId="2147483698"/>
            <pc:sldLayoutMk cId="1663459578" sldId="2147483703"/>
          </pc:sldLayoutMkLst>
        </pc:sldLayoutChg>
      </pc:sldMasterChg>
    </pc:docChg>
  </pc:docChgLst>
  <pc:docChgLst>
    <pc:chgData name="Elena Tothazan" userId="8430f142-1257-4113-a085-dbb12fe62965" providerId="ADAL" clId="{B7E8DDE8-C97B-419B-AA11-084238F5DE45}"/>
    <pc:docChg chg="undo custSel addSld delSld modSld">
      <pc:chgData name="Elena Tothazan" userId="8430f142-1257-4113-a085-dbb12fe62965" providerId="ADAL" clId="{B7E8DDE8-C97B-419B-AA11-084238F5DE45}" dt="2024-07-26T17:53:19.210" v="1526" actId="20577"/>
      <pc:docMkLst>
        <pc:docMk/>
      </pc:docMkLst>
      <pc:sldChg chg="modAnim">
        <pc:chgData name="Elena Tothazan" userId="8430f142-1257-4113-a085-dbb12fe62965" providerId="ADAL" clId="{B7E8DDE8-C97B-419B-AA11-084238F5DE45}" dt="2024-07-26T15:57:57.897" v="809"/>
        <pc:sldMkLst>
          <pc:docMk/>
          <pc:sldMk cId="195410432" sldId="257"/>
        </pc:sldMkLst>
      </pc:sldChg>
      <pc:sldChg chg="modSp mod">
        <pc:chgData name="Elena Tothazan" userId="8430f142-1257-4113-a085-dbb12fe62965" providerId="ADAL" clId="{B7E8DDE8-C97B-419B-AA11-084238F5DE45}" dt="2024-07-26T16:05:47.944" v="1036" actId="20577"/>
        <pc:sldMkLst>
          <pc:docMk/>
          <pc:sldMk cId="276004805" sldId="358"/>
        </pc:sldMkLst>
        <pc:spChg chg="mod">
          <ac:chgData name="Elena Tothazan" userId="8430f142-1257-4113-a085-dbb12fe62965" providerId="ADAL" clId="{B7E8DDE8-C97B-419B-AA11-084238F5DE45}" dt="2024-07-26T16:05:47.944" v="1036" actId="20577"/>
          <ac:spMkLst>
            <pc:docMk/>
            <pc:sldMk cId="276004805" sldId="358"/>
            <ac:spMk id="5" creationId="{699CF56F-B70F-47F9-24C6-AE45A852C1C7}"/>
          </ac:spMkLst>
        </pc:spChg>
      </pc:sldChg>
      <pc:sldChg chg="del modNotesTx">
        <pc:chgData name="Elena Tothazan" userId="8430f142-1257-4113-a085-dbb12fe62965" providerId="ADAL" clId="{B7E8DDE8-C97B-419B-AA11-084238F5DE45}" dt="2024-07-26T15:35:49.278" v="37" actId="47"/>
        <pc:sldMkLst>
          <pc:docMk/>
          <pc:sldMk cId="266560859" sldId="451"/>
        </pc:sldMkLst>
      </pc:sldChg>
      <pc:sldChg chg="del">
        <pc:chgData name="Elena Tothazan" userId="8430f142-1257-4113-a085-dbb12fe62965" providerId="ADAL" clId="{B7E8DDE8-C97B-419B-AA11-084238F5DE45}" dt="2024-07-26T15:41:41.087" v="313" actId="47"/>
        <pc:sldMkLst>
          <pc:docMk/>
          <pc:sldMk cId="1998157020" sldId="464"/>
        </pc:sldMkLst>
      </pc:sldChg>
      <pc:sldChg chg="modSp mod modNotesTx">
        <pc:chgData name="Elena Tothazan" userId="8430f142-1257-4113-a085-dbb12fe62965" providerId="ADAL" clId="{B7E8DDE8-C97B-419B-AA11-084238F5DE45}" dt="2024-07-26T16:01:27.028" v="875" actId="5793"/>
        <pc:sldMkLst>
          <pc:docMk/>
          <pc:sldMk cId="3390534965" sldId="470"/>
        </pc:sldMkLst>
        <pc:spChg chg="mod">
          <ac:chgData name="Elena Tothazan" userId="8430f142-1257-4113-a085-dbb12fe62965" providerId="ADAL" clId="{B7E8DDE8-C97B-419B-AA11-084238F5DE45}" dt="2024-07-26T16:01:19.363" v="873" actId="20577"/>
          <ac:spMkLst>
            <pc:docMk/>
            <pc:sldMk cId="3390534965" sldId="470"/>
            <ac:spMk id="5" creationId="{B59D509A-4BBA-F3C4-22F6-9F3DB394A171}"/>
          </ac:spMkLst>
        </pc:spChg>
      </pc:sldChg>
      <pc:sldChg chg="delSp modSp mod delAnim modAnim">
        <pc:chgData name="Elena Tothazan" userId="8430f142-1257-4113-a085-dbb12fe62965" providerId="ADAL" clId="{B7E8DDE8-C97B-419B-AA11-084238F5DE45}" dt="2024-07-26T15:58:07.530" v="811"/>
        <pc:sldMkLst>
          <pc:docMk/>
          <pc:sldMk cId="1683720529" sldId="471"/>
        </pc:sldMkLst>
        <pc:spChg chg="del">
          <ac:chgData name="Elena Tothazan" userId="8430f142-1257-4113-a085-dbb12fe62965" providerId="ADAL" clId="{B7E8DDE8-C97B-419B-AA11-084238F5DE45}" dt="2024-07-26T15:42:09.130" v="318" actId="478"/>
          <ac:spMkLst>
            <pc:docMk/>
            <pc:sldMk cId="1683720529" sldId="471"/>
            <ac:spMk id="2" creationId="{75A55C01-E9F9-8DA1-D520-83C6FB9D2A8E}"/>
          </ac:spMkLst>
        </pc:spChg>
        <pc:spChg chg="mod">
          <ac:chgData name="Elena Tothazan" userId="8430f142-1257-4113-a085-dbb12fe62965" providerId="ADAL" clId="{B7E8DDE8-C97B-419B-AA11-084238F5DE45}" dt="2024-07-26T15:42:15.483" v="326" actId="20577"/>
          <ac:spMkLst>
            <pc:docMk/>
            <pc:sldMk cId="1683720529" sldId="471"/>
            <ac:spMk id="3" creationId="{98AC246B-0992-D5D3-83D5-1C49CFF79B6E}"/>
          </ac:spMkLst>
        </pc:spChg>
        <pc:spChg chg="del">
          <ac:chgData name="Elena Tothazan" userId="8430f142-1257-4113-a085-dbb12fe62965" providerId="ADAL" clId="{B7E8DDE8-C97B-419B-AA11-084238F5DE45}" dt="2024-07-26T15:42:09.947" v="319" actId="478"/>
          <ac:spMkLst>
            <pc:docMk/>
            <pc:sldMk cId="1683720529" sldId="471"/>
            <ac:spMk id="4" creationId="{FDB05CEB-AE0D-4E9C-0700-4F5D000E751B}"/>
          </ac:spMkLst>
        </pc:spChg>
      </pc:sldChg>
      <pc:sldChg chg="del">
        <pc:chgData name="Elena Tothazan" userId="8430f142-1257-4113-a085-dbb12fe62965" providerId="ADAL" clId="{B7E8DDE8-C97B-419B-AA11-084238F5DE45}" dt="2024-07-26T15:41:51.609" v="317" actId="47"/>
        <pc:sldMkLst>
          <pc:docMk/>
          <pc:sldMk cId="1856161495" sldId="473"/>
        </pc:sldMkLst>
      </pc:sldChg>
      <pc:sldChg chg="del">
        <pc:chgData name="Elena Tothazan" userId="8430f142-1257-4113-a085-dbb12fe62965" providerId="ADAL" clId="{B7E8DDE8-C97B-419B-AA11-084238F5DE45}" dt="2024-07-26T16:05:23.519" v="1011" actId="47"/>
        <pc:sldMkLst>
          <pc:docMk/>
          <pc:sldMk cId="1186449496" sldId="474"/>
        </pc:sldMkLst>
      </pc:sldChg>
      <pc:sldChg chg="addSp delSp modSp mod modAnim modNotesTx">
        <pc:chgData name="Elena Tothazan" userId="8430f142-1257-4113-a085-dbb12fe62965" providerId="ADAL" clId="{B7E8DDE8-C97B-419B-AA11-084238F5DE45}" dt="2024-07-26T15:58:51.007" v="820"/>
        <pc:sldMkLst>
          <pc:docMk/>
          <pc:sldMk cId="3036348823" sldId="476"/>
        </pc:sldMkLst>
        <pc:spChg chg="mod">
          <ac:chgData name="Elena Tothazan" userId="8430f142-1257-4113-a085-dbb12fe62965" providerId="ADAL" clId="{B7E8DDE8-C97B-419B-AA11-084238F5DE45}" dt="2024-07-26T15:47:20.645" v="771" actId="1076"/>
          <ac:spMkLst>
            <pc:docMk/>
            <pc:sldMk cId="3036348823" sldId="476"/>
            <ac:spMk id="2" creationId="{75DD6EBB-7951-9942-3F3F-1802C7547359}"/>
          </ac:spMkLst>
        </pc:spChg>
        <pc:spChg chg="add mod">
          <ac:chgData name="Elena Tothazan" userId="8430f142-1257-4113-a085-dbb12fe62965" providerId="ADAL" clId="{B7E8DDE8-C97B-419B-AA11-084238F5DE45}" dt="2024-07-26T15:47:10.214" v="769" actId="1076"/>
          <ac:spMkLst>
            <pc:docMk/>
            <pc:sldMk cId="3036348823" sldId="476"/>
            <ac:spMk id="3" creationId="{402B0982-BFE3-F094-0C8C-3A4E4BDF6707}"/>
          </ac:spMkLst>
        </pc:spChg>
        <pc:spChg chg="mod">
          <ac:chgData name="Elena Tothazan" userId="8430f142-1257-4113-a085-dbb12fe62965" providerId="ADAL" clId="{B7E8DDE8-C97B-419B-AA11-084238F5DE45}" dt="2024-07-26T15:47:27.974" v="772" actId="1076"/>
          <ac:spMkLst>
            <pc:docMk/>
            <pc:sldMk cId="3036348823" sldId="476"/>
            <ac:spMk id="4" creationId="{3C742968-1019-4587-3D75-10DC4EDED1D9}"/>
          </ac:spMkLst>
        </pc:spChg>
        <pc:spChg chg="add mod">
          <ac:chgData name="Elena Tothazan" userId="8430f142-1257-4113-a085-dbb12fe62965" providerId="ADAL" clId="{B7E8DDE8-C97B-419B-AA11-084238F5DE45}" dt="2024-07-26T15:47:15.228" v="770" actId="1076"/>
          <ac:spMkLst>
            <pc:docMk/>
            <pc:sldMk cId="3036348823" sldId="476"/>
            <ac:spMk id="5" creationId="{755DB116-A7D2-8D96-1913-2E5BFDD81FAB}"/>
          </ac:spMkLst>
        </pc:spChg>
        <pc:picChg chg="del">
          <ac:chgData name="Elena Tothazan" userId="8430f142-1257-4113-a085-dbb12fe62965" providerId="ADAL" clId="{B7E8DDE8-C97B-419B-AA11-084238F5DE45}" dt="2024-07-26T15:41:47.317" v="314" actId="478"/>
          <ac:picMkLst>
            <pc:docMk/>
            <pc:sldMk cId="3036348823" sldId="476"/>
            <ac:picMk id="8" creationId="{2CD7D568-A274-EC24-670C-7FD71E7C8EC3}"/>
          </ac:picMkLst>
        </pc:picChg>
      </pc:sldChg>
      <pc:sldChg chg="del modNotesTx">
        <pc:chgData name="Elena Tothazan" userId="8430f142-1257-4113-a085-dbb12fe62965" providerId="ADAL" clId="{B7E8DDE8-C97B-419B-AA11-084238F5DE45}" dt="2024-07-26T15:35:52.727" v="38" actId="47"/>
        <pc:sldMkLst>
          <pc:docMk/>
          <pc:sldMk cId="2787839764" sldId="478"/>
        </pc:sldMkLst>
      </pc:sldChg>
      <pc:sldChg chg="addSp modSp add mod setBg replTag">
        <pc:chgData name="Elena Tothazan" userId="8430f142-1257-4113-a085-dbb12fe62965" providerId="ADAL" clId="{B7E8DDE8-C97B-419B-AA11-084238F5DE45}" dt="2024-07-26T15:35:45.417" v="36"/>
        <pc:sldMkLst>
          <pc:docMk/>
          <pc:sldMk cId="3808953233" sldId="479"/>
        </pc:sldMkLst>
        <pc:spChg chg="add mod replST">
          <ac:chgData name="Elena Tothazan" userId="8430f142-1257-4113-a085-dbb12fe62965" providerId="ADAL" clId="{B7E8DDE8-C97B-419B-AA11-084238F5DE45}" dt="2024-07-26T15:35:45.377" v="22"/>
          <ac:spMkLst>
            <pc:docMk/>
            <pc:sldMk cId="3808953233" sldId="479"/>
            <ac:spMk id="6" creationId="{0601B783-6593-D4F6-CA98-1B381234BD49}"/>
          </ac:spMkLst>
        </pc:spChg>
        <pc:spChg chg="add mod replST">
          <ac:chgData name="Elena Tothazan" userId="8430f142-1257-4113-a085-dbb12fe62965" providerId="ADAL" clId="{B7E8DDE8-C97B-419B-AA11-084238F5DE45}" dt="2024-07-26T15:35:45.384" v="32"/>
          <ac:spMkLst>
            <pc:docMk/>
            <pc:sldMk cId="3808953233" sldId="479"/>
            <ac:spMk id="7" creationId="{B65C52CE-829B-14D3-9E14-B5239CCDE142}"/>
          </ac:spMkLst>
        </pc:spChg>
        <pc:picChg chg="add mod replST">
          <ac:chgData name="Elena Tothazan" userId="8430f142-1257-4113-a085-dbb12fe62965" providerId="ADAL" clId="{B7E8DDE8-C97B-419B-AA11-084238F5DE45}" dt="2024-07-26T15:35:45.251" v="9"/>
          <ac:picMkLst>
            <pc:docMk/>
            <pc:sldMk cId="3808953233" sldId="479"/>
            <ac:picMk id="3" creationId="{B2F2018D-9816-E12C-1D34-C3AFF92187E8}"/>
          </ac:picMkLst>
        </pc:picChg>
        <pc:picChg chg="add mod replST">
          <ac:chgData name="Elena Tothazan" userId="8430f142-1257-4113-a085-dbb12fe62965" providerId="ADAL" clId="{B7E8DDE8-C97B-419B-AA11-084238F5DE45}" dt="2024-07-26T15:35:45.327" v="13"/>
          <ac:picMkLst>
            <pc:docMk/>
            <pc:sldMk cId="3808953233" sldId="479"/>
            <ac:picMk id="5" creationId="{F96EBF9C-CBD0-B024-D5FA-35BB12D3FBB4}"/>
          </ac:picMkLst>
        </pc:picChg>
      </pc:sldChg>
      <pc:sldChg chg="addSp delSp modSp add mod delAnim modAnim">
        <pc:chgData name="Elena Tothazan" userId="8430f142-1257-4113-a085-dbb12fe62965" providerId="ADAL" clId="{B7E8DDE8-C97B-419B-AA11-084238F5DE45}" dt="2024-07-26T15:58:44.600" v="818"/>
        <pc:sldMkLst>
          <pc:docMk/>
          <pc:sldMk cId="1863676575" sldId="480"/>
        </pc:sldMkLst>
        <pc:spChg chg="mod">
          <ac:chgData name="Elena Tothazan" userId="8430f142-1257-4113-a085-dbb12fe62965" providerId="ADAL" clId="{B7E8DDE8-C97B-419B-AA11-084238F5DE45}" dt="2024-07-26T15:42:33.081" v="327" actId="115"/>
          <ac:spMkLst>
            <pc:docMk/>
            <pc:sldMk cId="1863676575" sldId="480"/>
            <ac:spMk id="2" creationId="{75A55C01-E9F9-8DA1-D520-83C6FB9D2A8E}"/>
          </ac:spMkLst>
        </pc:spChg>
        <pc:spChg chg="del">
          <ac:chgData name="Elena Tothazan" userId="8430f142-1257-4113-a085-dbb12fe62965" providerId="ADAL" clId="{B7E8DDE8-C97B-419B-AA11-084238F5DE45}" dt="2024-07-26T15:37:36.287" v="40" actId="478"/>
          <ac:spMkLst>
            <pc:docMk/>
            <pc:sldMk cId="1863676575" sldId="480"/>
            <ac:spMk id="3" creationId="{98AC246B-0992-D5D3-83D5-1C49CFF79B6E}"/>
          </ac:spMkLst>
        </pc:spChg>
        <pc:spChg chg="mod">
          <ac:chgData name="Elena Tothazan" userId="8430f142-1257-4113-a085-dbb12fe62965" providerId="ADAL" clId="{B7E8DDE8-C97B-419B-AA11-084238F5DE45}" dt="2024-07-26T15:41:33.148" v="312" actId="1076"/>
          <ac:spMkLst>
            <pc:docMk/>
            <pc:sldMk cId="1863676575" sldId="480"/>
            <ac:spMk id="4" creationId="{FDB05CEB-AE0D-4E9C-0700-4F5D000E751B}"/>
          </ac:spMkLst>
        </pc:spChg>
        <pc:spChg chg="add mod">
          <ac:chgData name="Elena Tothazan" userId="8430f142-1257-4113-a085-dbb12fe62965" providerId="ADAL" clId="{B7E8DDE8-C97B-419B-AA11-084238F5DE45}" dt="2024-07-26T15:41:30.650" v="311" actId="1076"/>
          <ac:spMkLst>
            <pc:docMk/>
            <pc:sldMk cId="1863676575" sldId="480"/>
            <ac:spMk id="6" creationId="{38AAAC66-BE7A-1BA4-819A-58A3CB143BF3}"/>
          </ac:spMkLst>
        </pc:spChg>
        <pc:picChg chg="del">
          <ac:chgData name="Elena Tothazan" userId="8430f142-1257-4113-a085-dbb12fe62965" providerId="ADAL" clId="{B7E8DDE8-C97B-419B-AA11-084238F5DE45}" dt="2024-07-26T15:37:36.892" v="41" actId="478"/>
          <ac:picMkLst>
            <pc:docMk/>
            <pc:sldMk cId="1863676575" sldId="480"/>
            <ac:picMk id="5" creationId="{D73D7252-AFD1-41AF-5678-84D0B039B151}"/>
          </ac:picMkLst>
        </pc:picChg>
      </pc:sldChg>
      <pc:sldChg chg="addSp modSp add mod setBg replTag">
        <pc:chgData name="Elena Tothazan" userId="8430f142-1257-4113-a085-dbb12fe62965" providerId="ADAL" clId="{B7E8DDE8-C97B-419B-AA11-084238F5DE45}" dt="2024-07-26T15:52:59.027" v="807"/>
        <pc:sldMkLst>
          <pc:docMk/>
          <pc:sldMk cId="1267842590" sldId="481"/>
        </pc:sldMkLst>
        <pc:spChg chg="add mod replST">
          <ac:chgData name="Elena Tothazan" userId="8430f142-1257-4113-a085-dbb12fe62965" providerId="ADAL" clId="{B7E8DDE8-C97B-419B-AA11-084238F5DE45}" dt="2024-07-26T15:52:59.001" v="793"/>
          <ac:spMkLst>
            <pc:docMk/>
            <pc:sldMk cId="1267842590" sldId="481"/>
            <ac:spMk id="6" creationId="{203A39C0-5D9F-8D98-728C-D9DAD74C04FC}"/>
          </ac:spMkLst>
        </pc:spChg>
        <pc:spChg chg="add mod replST">
          <ac:chgData name="Elena Tothazan" userId="8430f142-1257-4113-a085-dbb12fe62965" providerId="ADAL" clId="{B7E8DDE8-C97B-419B-AA11-084238F5DE45}" dt="2024-07-26T15:52:59.010" v="803"/>
          <ac:spMkLst>
            <pc:docMk/>
            <pc:sldMk cId="1267842590" sldId="481"/>
            <ac:spMk id="7" creationId="{AEC70834-1DD1-3751-78AB-378F3CA0592D}"/>
          </ac:spMkLst>
        </pc:spChg>
        <pc:picChg chg="add mod replST">
          <ac:chgData name="Elena Tothazan" userId="8430f142-1257-4113-a085-dbb12fe62965" providerId="ADAL" clId="{B7E8DDE8-C97B-419B-AA11-084238F5DE45}" dt="2024-07-26T15:52:58.927" v="780"/>
          <ac:picMkLst>
            <pc:docMk/>
            <pc:sldMk cId="1267842590" sldId="481"/>
            <ac:picMk id="3" creationId="{22367F7A-B69D-18B3-80DD-35299E57AA0E}"/>
          </ac:picMkLst>
        </pc:picChg>
        <pc:picChg chg="add mod replST">
          <ac:chgData name="Elena Tothazan" userId="8430f142-1257-4113-a085-dbb12fe62965" providerId="ADAL" clId="{B7E8DDE8-C97B-419B-AA11-084238F5DE45}" dt="2024-07-26T15:52:58.994" v="784"/>
          <ac:picMkLst>
            <pc:docMk/>
            <pc:sldMk cId="1267842590" sldId="481"/>
            <ac:picMk id="5" creationId="{9BFF9CC2-E76A-D2DE-88C1-EAA21A29878B}"/>
          </ac:picMkLst>
        </pc:picChg>
      </pc:sldChg>
      <pc:sldChg chg="addSp delSp modSp add mod modAnim">
        <pc:chgData name="Elena Tothazan" userId="8430f142-1257-4113-a085-dbb12fe62965" providerId="ADAL" clId="{B7E8DDE8-C97B-419B-AA11-084238F5DE45}" dt="2024-07-26T16:04:11.607" v="1010" actId="1076"/>
        <pc:sldMkLst>
          <pc:docMk/>
          <pc:sldMk cId="3791800517" sldId="482"/>
        </pc:sldMkLst>
        <pc:spChg chg="add mod">
          <ac:chgData name="Elena Tothazan" userId="8430f142-1257-4113-a085-dbb12fe62965" providerId="ADAL" clId="{B7E8DDE8-C97B-419B-AA11-084238F5DE45}" dt="2024-07-26T16:04:05.818" v="1009" actId="1076"/>
          <ac:spMkLst>
            <pc:docMk/>
            <pc:sldMk cId="3791800517" sldId="482"/>
            <ac:spMk id="3" creationId="{89AE16E0-81C8-70AC-FD6B-D2C0C069A7E0}"/>
          </ac:spMkLst>
        </pc:spChg>
        <pc:spChg chg="mod">
          <ac:chgData name="Elena Tothazan" userId="8430f142-1257-4113-a085-dbb12fe62965" providerId="ADAL" clId="{B7E8DDE8-C97B-419B-AA11-084238F5DE45}" dt="2024-07-26T16:04:11.607" v="1010" actId="1076"/>
          <ac:spMkLst>
            <pc:docMk/>
            <pc:sldMk cId="3791800517" sldId="482"/>
            <ac:spMk id="5" creationId="{B59D509A-4BBA-F3C4-22F6-9F3DB394A171}"/>
          </ac:spMkLst>
        </pc:spChg>
        <pc:spChg chg="add mod">
          <ac:chgData name="Elena Tothazan" userId="8430f142-1257-4113-a085-dbb12fe62965" providerId="ADAL" clId="{B7E8DDE8-C97B-419B-AA11-084238F5DE45}" dt="2024-07-26T16:04:01.016" v="1007" actId="1076"/>
          <ac:spMkLst>
            <pc:docMk/>
            <pc:sldMk cId="3791800517" sldId="482"/>
            <ac:spMk id="6" creationId="{88C8439D-1EE2-EF6B-A148-2EC32DACBA31}"/>
          </ac:spMkLst>
        </pc:spChg>
        <pc:spChg chg="add mod">
          <ac:chgData name="Elena Tothazan" userId="8430f142-1257-4113-a085-dbb12fe62965" providerId="ADAL" clId="{B7E8DDE8-C97B-419B-AA11-084238F5DE45}" dt="2024-07-26T16:04:02.878" v="1008" actId="1076"/>
          <ac:spMkLst>
            <pc:docMk/>
            <pc:sldMk cId="3791800517" sldId="482"/>
            <ac:spMk id="7" creationId="{0382F7C7-8DAC-F09B-445A-5DD87F5158FD}"/>
          </ac:spMkLst>
        </pc:spChg>
        <pc:picChg chg="del">
          <ac:chgData name="Elena Tothazan" userId="8430f142-1257-4113-a085-dbb12fe62965" providerId="ADAL" clId="{B7E8DDE8-C97B-419B-AA11-084238F5DE45}" dt="2024-07-26T16:03:21.308" v="947" actId="478"/>
          <ac:picMkLst>
            <pc:docMk/>
            <pc:sldMk cId="3791800517" sldId="482"/>
            <ac:picMk id="4" creationId="{36738527-2B8A-202C-8E8F-04466C3072A8}"/>
          </ac:picMkLst>
        </pc:picChg>
      </pc:sldChg>
      <pc:sldChg chg="addSp delSp modSp add mod delAnim">
        <pc:chgData name="Elena Tothazan" userId="8430f142-1257-4113-a085-dbb12fe62965" providerId="ADAL" clId="{B7E8DDE8-C97B-419B-AA11-084238F5DE45}" dt="2024-07-26T17:48:30.357" v="1373" actId="114"/>
        <pc:sldMkLst>
          <pc:docMk/>
          <pc:sldMk cId="3416105784" sldId="483"/>
        </pc:sldMkLst>
        <pc:spChg chg="del">
          <ac:chgData name="Elena Tothazan" userId="8430f142-1257-4113-a085-dbb12fe62965" providerId="ADAL" clId="{B7E8DDE8-C97B-419B-AA11-084238F5DE45}" dt="2024-07-26T17:41:26.198" v="1038" actId="478"/>
          <ac:spMkLst>
            <pc:docMk/>
            <pc:sldMk cId="3416105784" sldId="483"/>
            <ac:spMk id="2" creationId="{75DD6EBB-7951-9942-3F3F-1802C7547359}"/>
          </ac:spMkLst>
        </pc:spChg>
        <pc:spChg chg="del">
          <ac:chgData name="Elena Tothazan" userId="8430f142-1257-4113-a085-dbb12fe62965" providerId="ADAL" clId="{B7E8DDE8-C97B-419B-AA11-084238F5DE45}" dt="2024-07-26T17:41:27" v="1039" actId="478"/>
          <ac:spMkLst>
            <pc:docMk/>
            <pc:sldMk cId="3416105784" sldId="483"/>
            <ac:spMk id="3" creationId="{402B0982-BFE3-F094-0C8C-3A4E4BDF6707}"/>
          </ac:spMkLst>
        </pc:spChg>
        <pc:spChg chg="mod">
          <ac:chgData name="Elena Tothazan" userId="8430f142-1257-4113-a085-dbb12fe62965" providerId="ADAL" clId="{B7E8DDE8-C97B-419B-AA11-084238F5DE45}" dt="2024-07-26T17:48:30.357" v="1373" actId="114"/>
          <ac:spMkLst>
            <pc:docMk/>
            <pc:sldMk cId="3416105784" sldId="483"/>
            <ac:spMk id="4" creationId="{3C742968-1019-4587-3D75-10DC4EDED1D9}"/>
          </ac:spMkLst>
        </pc:spChg>
        <pc:spChg chg="del">
          <ac:chgData name="Elena Tothazan" userId="8430f142-1257-4113-a085-dbb12fe62965" providerId="ADAL" clId="{B7E8DDE8-C97B-419B-AA11-084238F5DE45}" dt="2024-07-26T17:41:27.708" v="1040" actId="478"/>
          <ac:spMkLst>
            <pc:docMk/>
            <pc:sldMk cId="3416105784" sldId="483"/>
            <ac:spMk id="5" creationId="{755DB116-A7D2-8D96-1913-2E5BFDD81FAB}"/>
          </ac:spMkLst>
        </pc:spChg>
        <pc:spChg chg="mod">
          <ac:chgData name="Elena Tothazan" userId="8430f142-1257-4113-a085-dbb12fe62965" providerId="ADAL" clId="{B7E8DDE8-C97B-419B-AA11-084238F5DE45}" dt="2024-07-26T17:42:08.140" v="1177" actId="20577"/>
          <ac:spMkLst>
            <pc:docMk/>
            <pc:sldMk cId="3416105784" sldId="483"/>
            <ac:spMk id="9" creationId="{1A74A54E-DA79-4E10-9EA5-A4839EF12BF1}"/>
          </ac:spMkLst>
        </pc:spChg>
        <pc:picChg chg="add mod">
          <ac:chgData name="Elena Tothazan" userId="8430f142-1257-4113-a085-dbb12fe62965" providerId="ADAL" clId="{B7E8DDE8-C97B-419B-AA11-084238F5DE45}" dt="2024-07-26T17:46:31.307" v="1224" actId="1076"/>
          <ac:picMkLst>
            <pc:docMk/>
            <pc:sldMk cId="3416105784" sldId="483"/>
            <ac:picMk id="7" creationId="{68DD3CD5-CFD1-1CDF-955E-B6214E55D21B}"/>
          </ac:picMkLst>
        </pc:picChg>
      </pc:sldChg>
      <pc:sldChg chg="addSp delSp modSp add mod">
        <pc:chgData name="Elena Tothazan" userId="8430f142-1257-4113-a085-dbb12fe62965" providerId="ADAL" clId="{B7E8DDE8-C97B-419B-AA11-084238F5DE45}" dt="2024-07-26T17:53:19.210" v="1526" actId="20577"/>
        <pc:sldMkLst>
          <pc:docMk/>
          <pc:sldMk cId="2400019858" sldId="484"/>
        </pc:sldMkLst>
        <pc:spChg chg="mod">
          <ac:chgData name="Elena Tothazan" userId="8430f142-1257-4113-a085-dbb12fe62965" providerId="ADAL" clId="{B7E8DDE8-C97B-419B-AA11-084238F5DE45}" dt="2024-07-26T17:53:19.210" v="1526" actId="20577"/>
          <ac:spMkLst>
            <pc:docMk/>
            <pc:sldMk cId="2400019858" sldId="484"/>
            <ac:spMk id="4" creationId="{3C742968-1019-4587-3D75-10DC4EDED1D9}"/>
          </ac:spMkLst>
        </pc:spChg>
        <pc:picChg chg="add mod">
          <ac:chgData name="Elena Tothazan" userId="8430f142-1257-4113-a085-dbb12fe62965" providerId="ADAL" clId="{B7E8DDE8-C97B-419B-AA11-084238F5DE45}" dt="2024-07-26T17:51:06.367" v="1473" actId="1076"/>
          <ac:picMkLst>
            <pc:docMk/>
            <pc:sldMk cId="2400019858" sldId="484"/>
            <ac:picMk id="3" creationId="{561E4B81-DF8C-088F-E6AF-0705C6FDAF05}"/>
          </ac:picMkLst>
        </pc:picChg>
        <pc:picChg chg="del">
          <ac:chgData name="Elena Tothazan" userId="8430f142-1257-4113-a085-dbb12fe62965" providerId="ADAL" clId="{B7E8DDE8-C97B-419B-AA11-084238F5DE45}" dt="2024-07-26T17:50:06.144" v="1462" actId="478"/>
          <ac:picMkLst>
            <pc:docMk/>
            <pc:sldMk cId="2400019858" sldId="484"/>
            <ac:picMk id="7" creationId="{68DD3CD5-CFD1-1CDF-955E-B6214E55D21B}"/>
          </ac:picMkLst>
        </pc:picChg>
      </pc:sldChg>
    </pc:docChg>
  </pc:docChgLst>
  <pc:docChgLst>
    <pc:chgData name="Elena Tothazan" userId="S::etothazan@usccb.org::8430f142-1257-4113-a085-dbb12fe62965" providerId="AD" clId="Web-{DB401EF8-3C27-0BC8-147F-8B75F8C5B542}"/>
    <pc:docChg chg="modSld">
      <pc:chgData name="Elena Tothazan" userId="S::etothazan@usccb.org::8430f142-1257-4113-a085-dbb12fe62965" providerId="AD" clId="Web-{DB401EF8-3C27-0BC8-147F-8B75F8C5B542}" dt="2024-04-24T19:29:09.121" v="92" actId="1076"/>
      <pc:docMkLst>
        <pc:docMk/>
      </pc:docMkLst>
      <pc:sldChg chg="addSp modSp addAnim">
        <pc:chgData name="Elena Tothazan" userId="S::etothazan@usccb.org::8430f142-1257-4113-a085-dbb12fe62965" providerId="AD" clId="Web-{DB401EF8-3C27-0BC8-147F-8B75F8C5B542}" dt="2024-04-24T19:29:09.121" v="92" actId="1076"/>
        <pc:sldMkLst>
          <pc:docMk/>
          <pc:sldMk cId="195410432" sldId="257"/>
        </pc:sldMkLst>
        <pc:spChg chg="mod">
          <ac:chgData name="Elena Tothazan" userId="S::etothazan@usccb.org::8430f142-1257-4113-a085-dbb12fe62965" providerId="AD" clId="Web-{DB401EF8-3C27-0BC8-147F-8B75F8C5B542}" dt="2024-04-24T19:28:24.962" v="79" actId="1076"/>
          <ac:spMkLst>
            <pc:docMk/>
            <pc:sldMk cId="195410432" sldId="257"/>
            <ac:spMk id="2" creationId="{0BBBF850-B45D-4BF9-8E8F-567310FF76EB}"/>
          </ac:spMkLst>
        </pc:spChg>
        <pc:spChg chg="mod">
          <ac:chgData name="Elena Tothazan" userId="S::etothazan@usccb.org::8430f142-1257-4113-a085-dbb12fe62965" providerId="AD" clId="Web-{DB401EF8-3C27-0BC8-147F-8B75F8C5B542}" dt="2024-04-24T19:28:29.994" v="81" actId="1076"/>
          <ac:spMkLst>
            <pc:docMk/>
            <pc:sldMk cId="195410432" sldId="257"/>
            <ac:spMk id="3" creationId="{D1BB2950-FD8B-4818-8514-5E0860921B86}"/>
          </ac:spMkLst>
        </pc:spChg>
        <pc:spChg chg="mod">
          <ac:chgData name="Elena Tothazan" userId="S::etothazan@usccb.org::8430f142-1257-4113-a085-dbb12fe62965" providerId="AD" clId="Web-{DB401EF8-3C27-0BC8-147F-8B75F8C5B542}" dt="2024-04-24T19:28:26.978" v="80" actId="1076"/>
          <ac:spMkLst>
            <pc:docMk/>
            <pc:sldMk cId="195410432" sldId="257"/>
            <ac:spMk id="4" creationId="{3B054456-1C04-492A-8F78-7F8905A05A69}"/>
          </ac:spMkLst>
        </pc:spChg>
        <pc:spChg chg="mod">
          <ac:chgData name="Elena Tothazan" userId="S::etothazan@usccb.org::8430f142-1257-4113-a085-dbb12fe62965" providerId="AD" clId="Web-{DB401EF8-3C27-0BC8-147F-8B75F8C5B542}" dt="2024-04-24T19:28:37.572" v="83" actId="1076"/>
          <ac:spMkLst>
            <pc:docMk/>
            <pc:sldMk cId="195410432" sldId="257"/>
            <ac:spMk id="5" creationId="{1560DBEE-898D-47F7-9E61-A94952BA2F7E}"/>
          </ac:spMkLst>
        </pc:spChg>
        <pc:spChg chg="mod">
          <ac:chgData name="Elena Tothazan" userId="S::etothazan@usccb.org::8430f142-1257-4113-a085-dbb12fe62965" providerId="AD" clId="Web-{DB401EF8-3C27-0BC8-147F-8B75F8C5B542}" dt="2024-04-24T19:28:35.088" v="82" actId="1076"/>
          <ac:spMkLst>
            <pc:docMk/>
            <pc:sldMk cId="195410432" sldId="257"/>
            <ac:spMk id="6" creationId="{C4009A11-0AE5-4F95-8FD4-FB062D352D39}"/>
          </ac:spMkLst>
        </pc:spChg>
        <pc:spChg chg="mod">
          <ac:chgData name="Elena Tothazan" userId="S::etothazan@usccb.org::8430f142-1257-4113-a085-dbb12fe62965" providerId="AD" clId="Web-{DB401EF8-3C27-0BC8-147F-8B75F8C5B542}" dt="2024-04-24T19:28:42.088" v="85" actId="1076"/>
          <ac:spMkLst>
            <pc:docMk/>
            <pc:sldMk cId="195410432" sldId="257"/>
            <ac:spMk id="7" creationId="{ACB8BBAF-0826-4A56-8B7A-FCF3A3847418}"/>
          </ac:spMkLst>
        </pc:spChg>
        <pc:spChg chg="mod">
          <ac:chgData name="Elena Tothazan" userId="S::etothazan@usccb.org::8430f142-1257-4113-a085-dbb12fe62965" providerId="AD" clId="Web-{DB401EF8-3C27-0BC8-147F-8B75F8C5B542}" dt="2024-04-24T19:28:40.104" v="84" actId="1076"/>
          <ac:spMkLst>
            <pc:docMk/>
            <pc:sldMk cId="195410432" sldId="257"/>
            <ac:spMk id="8" creationId="{6344CB4F-ACCB-41E2-8BEE-0DA281808FE2}"/>
          </ac:spMkLst>
        </pc:spChg>
        <pc:spChg chg="add mod">
          <ac:chgData name="Elena Tothazan" userId="S::etothazan@usccb.org::8430f142-1257-4113-a085-dbb12fe62965" providerId="AD" clId="Web-{DB401EF8-3C27-0BC8-147F-8B75F8C5B542}" dt="2024-04-24T19:29:07.245" v="91" actId="1076"/>
          <ac:spMkLst>
            <pc:docMk/>
            <pc:sldMk cId="195410432" sldId="257"/>
            <ac:spMk id="10" creationId="{92B1219A-1909-30B2-021C-DC179557BBEB}"/>
          </ac:spMkLst>
        </pc:spChg>
        <pc:spChg chg="mod">
          <ac:chgData name="Elena Tothazan" userId="S::etothazan@usccb.org::8430f142-1257-4113-a085-dbb12fe62965" providerId="AD" clId="Web-{DB401EF8-3C27-0BC8-147F-8B75F8C5B542}" dt="2024-04-24T19:28:53.729" v="87" actId="1076"/>
          <ac:spMkLst>
            <pc:docMk/>
            <pc:sldMk cId="195410432" sldId="257"/>
            <ac:spMk id="11" creationId="{CACF3589-108A-4DE8-8C70-7AE5B4F1134C}"/>
          </ac:spMkLst>
        </pc:spChg>
        <pc:spChg chg="mod">
          <ac:chgData name="Elena Tothazan" userId="S::etothazan@usccb.org::8430f142-1257-4113-a085-dbb12fe62965" providerId="AD" clId="Web-{DB401EF8-3C27-0BC8-147F-8B75F8C5B542}" dt="2024-04-24T19:28:45.870" v="86" actId="1076"/>
          <ac:spMkLst>
            <pc:docMk/>
            <pc:sldMk cId="195410432" sldId="257"/>
            <ac:spMk id="12" creationId="{D88111FA-4793-4495-B1D3-F612CC99A2FF}"/>
          </ac:spMkLst>
        </pc:spChg>
        <pc:spChg chg="add mod">
          <ac:chgData name="Elena Tothazan" userId="S::etothazan@usccb.org::8430f142-1257-4113-a085-dbb12fe62965" providerId="AD" clId="Web-{DB401EF8-3C27-0BC8-147F-8B75F8C5B542}" dt="2024-04-24T19:29:09.121" v="92" actId="1076"/>
          <ac:spMkLst>
            <pc:docMk/>
            <pc:sldMk cId="195410432" sldId="257"/>
            <ac:spMk id="14" creationId="{B0B8E3F4-93F0-2690-3A9C-E522EC60F998}"/>
          </ac:spMkLst>
        </pc:spChg>
      </pc:sldChg>
    </pc:docChg>
  </pc:docChgLst>
  <pc:docChgLst>
    <pc:chgData name="Elena Tothazan" userId="S::etothazan@usccb.org::8430f142-1257-4113-a085-dbb12fe62965" providerId="AD" clId="Web-{13846F21-9183-5214-2999-6F0E0E49BAFA}"/>
    <pc:docChg chg="modSld">
      <pc:chgData name="Elena Tothazan" userId="S::etothazan@usccb.org::8430f142-1257-4113-a085-dbb12fe62965" providerId="AD" clId="Web-{13846F21-9183-5214-2999-6F0E0E49BAFA}" dt="2023-11-16T20:32:15.167" v="5"/>
      <pc:docMkLst>
        <pc:docMk/>
      </pc:docMkLst>
      <pc:sldChg chg="addSp delSp modSp mod setBg">
        <pc:chgData name="Elena Tothazan" userId="S::etothazan@usccb.org::8430f142-1257-4113-a085-dbb12fe62965" providerId="AD" clId="Web-{13846F21-9183-5214-2999-6F0E0E49BAFA}" dt="2023-11-16T20:32:15.167" v="5"/>
        <pc:sldMkLst>
          <pc:docMk/>
          <pc:sldMk cId="1347467949" sldId="468"/>
        </pc:sldMkLst>
        <pc:spChg chg="del">
          <ac:chgData name="Elena Tothazan" userId="S::etothazan@usccb.org::8430f142-1257-4113-a085-dbb12fe62965" providerId="AD" clId="Web-{13846F21-9183-5214-2999-6F0E0E49BAFA}" dt="2023-11-16T20:32:00.526" v="3"/>
          <ac:spMkLst>
            <pc:docMk/>
            <pc:sldMk cId="1347467949" sldId="468"/>
            <ac:spMk id="12" creationId="{AEE0DAAB-4996-86C3-B119-0F9DDB460645}"/>
          </ac:spMkLst>
        </pc:spChg>
        <pc:spChg chg="mod">
          <ac:chgData name="Elena Tothazan" userId="S::etothazan@usccb.org::8430f142-1257-4113-a085-dbb12fe62965" providerId="AD" clId="Web-{13846F21-9183-5214-2999-6F0E0E49BAFA}" dt="2023-11-16T20:32:15.167" v="5"/>
          <ac:spMkLst>
            <pc:docMk/>
            <pc:sldMk cId="1347467949" sldId="468"/>
            <ac:spMk id="14" creationId="{F32DBE64-8301-9A8D-CB2E-21519F738F78}"/>
          </ac:spMkLst>
        </pc:spChg>
        <pc:spChg chg="add">
          <ac:chgData name="Elena Tothazan" userId="S::etothazan@usccb.org::8430f142-1257-4113-a085-dbb12fe62965" providerId="AD" clId="Web-{13846F21-9183-5214-2999-6F0E0E49BAFA}" dt="2023-11-16T20:32:15.167" v="5"/>
          <ac:spMkLst>
            <pc:docMk/>
            <pc:sldMk cId="1347467949" sldId="468"/>
            <ac:spMk id="19" creationId="{A8DB9CD9-59B1-4D73-BC4C-98796A48EF9B}"/>
          </ac:spMkLst>
        </pc:spChg>
        <pc:spChg chg="add">
          <ac:chgData name="Elena Tothazan" userId="S::etothazan@usccb.org::8430f142-1257-4113-a085-dbb12fe62965" providerId="AD" clId="Web-{13846F21-9183-5214-2999-6F0E0E49BAFA}" dt="2023-11-16T20:32:15.167" v="5"/>
          <ac:spMkLst>
            <pc:docMk/>
            <pc:sldMk cId="1347467949" sldId="468"/>
            <ac:spMk id="21" creationId="{8874A6A9-41FF-4E33-AFA8-F9F81436A59E}"/>
          </ac:spMkLst>
        </pc:spChg>
        <pc:grpChg chg="add">
          <ac:chgData name="Elena Tothazan" userId="S::etothazan@usccb.org::8430f142-1257-4113-a085-dbb12fe62965" providerId="AD" clId="Web-{13846F21-9183-5214-2999-6F0E0E49BAFA}" dt="2023-11-16T20:32:15.167" v="5"/>
          <ac:grpSpMkLst>
            <pc:docMk/>
            <pc:sldMk cId="1347467949" sldId="468"/>
            <ac:grpSpMk id="23" creationId="{721D730E-1F97-4071-B143-B05E6D2599BC}"/>
          </ac:grpSpMkLst>
        </pc:grpChg>
      </pc:sldChg>
    </pc:docChg>
  </pc:docChgLst>
  <pc:docChgLst>
    <pc:chgData name="Elena Tothazan" userId="S::etothazan@usccb.org::8430f142-1257-4113-a085-dbb12fe62965" providerId="AD" clId="Web-{01DFEF96-FDBD-4708-306D-2D64D397AA9D}"/>
    <pc:docChg chg="modSld">
      <pc:chgData name="Elena Tothazan" userId="S::etothazan@usccb.org::8430f142-1257-4113-a085-dbb12fe62965" providerId="AD" clId="Web-{01DFEF96-FDBD-4708-306D-2D64D397AA9D}" dt="2023-09-14T19:21:44.269" v="49" actId="20577"/>
      <pc:docMkLst>
        <pc:docMk/>
      </pc:docMkLst>
      <pc:sldChg chg="modSp">
        <pc:chgData name="Elena Tothazan" userId="S::etothazan@usccb.org::8430f142-1257-4113-a085-dbb12fe62965" providerId="AD" clId="Web-{01DFEF96-FDBD-4708-306D-2D64D397AA9D}" dt="2023-09-14T19:21:44.269" v="49" actId="20577"/>
        <pc:sldMkLst>
          <pc:docMk/>
          <pc:sldMk cId="2838958975" sldId="455"/>
        </pc:sldMkLst>
        <pc:spChg chg="mod">
          <ac:chgData name="Elena Tothazan" userId="S::etothazan@usccb.org::8430f142-1257-4113-a085-dbb12fe62965" providerId="AD" clId="Web-{01DFEF96-FDBD-4708-306D-2D64D397AA9D}" dt="2023-09-14T19:21:44.269" v="49" actId="20577"/>
          <ac:spMkLst>
            <pc:docMk/>
            <pc:sldMk cId="2838958975" sldId="455"/>
            <ac:spMk id="8" creationId="{C37E59AA-C5AC-21AF-A3B2-A4ED5B79FB98}"/>
          </ac:spMkLst>
        </pc:spChg>
      </pc:sldChg>
    </pc:docChg>
  </pc:docChgLst>
  <pc:docChgLst>
    <pc:chgData name="Elena Tothazan" userId="8430f142-1257-4113-a085-dbb12fe62965" providerId="ADAL" clId="{07C0D079-BF12-41E2-96B5-AA814BB3FD42}"/>
    <pc:docChg chg="custSel addSld delSld modSld">
      <pc:chgData name="Elena Tothazan" userId="8430f142-1257-4113-a085-dbb12fe62965" providerId="ADAL" clId="{07C0D079-BF12-41E2-96B5-AA814BB3FD42}" dt="2023-09-25T15:37:55.854" v="119" actId="14100"/>
      <pc:docMkLst>
        <pc:docMk/>
      </pc:docMkLst>
      <pc:sldChg chg="modSp">
        <pc:chgData name="Elena Tothazan" userId="8430f142-1257-4113-a085-dbb12fe62965" providerId="ADAL" clId="{07C0D079-BF12-41E2-96B5-AA814BB3FD42}" dt="2023-09-25T15:25:18.495" v="48" actId="20577"/>
        <pc:sldMkLst>
          <pc:docMk/>
          <pc:sldMk cId="195410432" sldId="257"/>
        </pc:sldMkLst>
        <pc:spChg chg="mod">
          <ac:chgData name="Elena Tothazan" userId="8430f142-1257-4113-a085-dbb12fe62965" providerId="ADAL" clId="{07C0D079-BF12-41E2-96B5-AA814BB3FD42}" dt="2023-09-25T15:25:18.495" v="48" actId="20577"/>
          <ac:spMkLst>
            <pc:docMk/>
            <pc:sldMk cId="195410432" sldId="257"/>
            <ac:spMk id="10" creationId="{7469A271-6E35-C756-BF93-A67C14A02DC8}"/>
          </ac:spMkLst>
        </pc:spChg>
      </pc:sldChg>
      <pc:sldChg chg="addSp delSp modSp mod">
        <pc:chgData name="Elena Tothazan" userId="8430f142-1257-4113-a085-dbb12fe62965" providerId="ADAL" clId="{07C0D079-BF12-41E2-96B5-AA814BB3FD42}" dt="2023-09-25T15:18:39.669" v="30" actId="1076"/>
        <pc:sldMkLst>
          <pc:docMk/>
          <pc:sldMk cId="1490946676" sldId="259"/>
        </pc:sldMkLst>
        <pc:spChg chg="mod">
          <ac:chgData name="Elena Tothazan" userId="8430f142-1257-4113-a085-dbb12fe62965" providerId="ADAL" clId="{07C0D079-BF12-41E2-96B5-AA814BB3FD42}" dt="2023-09-25T15:18:11.449" v="21" actId="14100"/>
          <ac:spMkLst>
            <pc:docMk/>
            <pc:sldMk cId="1490946676" sldId="259"/>
            <ac:spMk id="3" creationId="{A7B16CAE-AA23-4F34-94D8-8E6862D03529}"/>
          </ac:spMkLst>
        </pc:spChg>
        <pc:spChg chg="del">
          <ac:chgData name="Elena Tothazan" userId="8430f142-1257-4113-a085-dbb12fe62965" providerId="ADAL" clId="{07C0D079-BF12-41E2-96B5-AA814BB3FD42}" dt="2023-09-25T15:17:25.051" v="4" actId="478"/>
          <ac:spMkLst>
            <pc:docMk/>
            <pc:sldMk cId="1490946676" sldId="259"/>
            <ac:spMk id="12" creationId="{6D9885F8-73C7-4895-B921-ABD418AF79A1}"/>
          </ac:spMkLst>
        </pc:spChg>
        <pc:spChg chg="mod">
          <ac:chgData name="Elena Tothazan" userId="8430f142-1257-4113-a085-dbb12fe62965" providerId="ADAL" clId="{07C0D079-BF12-41E2-96B5-AA814BB3FD42}" dt="2023-09-25T15:18:26.246" v="26" actId="1076"/>
          <ac:spMkLst>
            <pc:docMk/>
            <pc:sldMk cId="1490946676" sldId="259"/>
            <ac:spMk id="13" creationId="{07BCBB21-8080-4FB3-BF54-F101B3F2AE2C}"/>
          </ac:spMkLst>
        </pc:spChg>
        <pc:spChg chg="del">
          <ac:chgData name="Elena Tothazan" userId="8430f142-1257-4113-a085-dbb12fe62965" providerId="ADAL" clId="{07C0D079-BF12-41E2-96B5-AA814BB3FD42}" dt="2023-09-25T15:17:59.741" v="9" actId="478"/>
          <ac:spMkLst>
            <pc:docMk/>
            <pc:sldMk cId="1490946676" sldId="259"/>
            <ac:spMk id="14" creationId="{9CF47B80-0304-4938-BC34-AB321BAA9B03}"/>
          </ac:spMkLst>
        </pc:spChg>
        <pc:spChg chg="mod">
          <ac:chgData name="Elena Tothazan" userId="8430f142-1257-4113-a085-dbb12fe62965" providerId="ADAL" clId="{07C0D079-BF12-41E2-96B5-AA814BB3FD42}" dt="2023-09-25T15:18:39.669" v="30" actId="1076"/>
          <ac:spMkLst>
            <pc:docMk/>
            <pc:sldMk cId="1490946676" sldId="259"/>
            <ac:spMk id="15" creationId="{D96796AC-E6D9-441B-B7DF-38F78BF2F41D}"/>
          </ac:spMkLst>
        </pc:spChg>
        <pc:spChg chg="del mod">
          <ac:chgData name="Elena Tothazan" userId="8430f142-1257-4113-a085-dbb12fe62965" providerId="ADAL" clId="{07C0D079-BF12-41E2-96B5-AA814BB3FD42}" dt="2023-09-25T15:17:59.109" v="8" actId="478"/>
          <ac:spMkLst>
            <pc:docMk/>
            <pc:sldMk cId="1490946676" sldId="259"/>
            <ac:spMk id="16" creationId="{4A5BF21F-DB3F-473E-BF24-601037FBEB58}"/>
          </ac:spMkLst>
        </pc:spChg>
        <pc:picChg chg="mod">
          <ac:chgData name="Elena Tothazan" userId="8430f142-1257-4113-a085-dbb12fe62965" providerId="ADAL" clId="{07C0D079-BF12-41E2-96B5-AA814BB3FD42}" dt="2023-09-25T15:18:14.589" v="22" actId="1076"/>
          <ac:picMkLst>
            <pc:docMk/>
            <pc:sldMk cId="1490946676" sldId="259"/>
            <ac:picMk id="2" creationId="{58AC76C3-3C62-CA5B-541E-017292512DF6}"/>
          </ac:picMkLst>
        </pc:picChg>
        <pc:picChg chg="add del mod">
          <ac:chgData name="Elena Tothazan" userId="8430f142-1257-4113-a085-dbb12fe62965" providerId="ADAL" clId="{07C0D079-BF12-41E2-96B5-AA814BB3FD42}" dt="2023-09-25T15:17:57.285" v="7" actId="478"/>
          <ac:picMkLst>
            <pc:docMk/>
            <pc:sldMk cId="1490946676" sldId="259"/>
            <ac:picMk id="4" creationId="{82927B78-B8A9-770D-F791-B44317ACCAF0}"/>
          </ac:picMkLst>
        </pc:picChg>
      </pc:sldChg>
      <pc:sldChg chg="modNotesTx">
        <pc:chgData name="Elena Tothazan" userId="8430f142-1257-4113-a085-dbb12fe62965" providerId="ADAL" clId="{07C0D079-BF12-41E2-96B5-AA814BB3FD42}" dt="2023-09-25T15:32:46.646" v="94" actId="20577"/>
        <pc:sldMkLst>
          <pc:docMk/>
          <pc:sldMk cId="2339403836" sldId="460"/>
        </pc:sldMkLst>
      </pc:sldChg>
      <pc:sldChg chg="del">
        <pc:chgData name="Elena Tothazan" userId="8430f142-1257-4113-a085-dbb12fe62965" providerId="ADAL" clId="{07C0D079-BF12-41E2-96B5-AA814BB3FD42}" dt="2023-09-25T15:17:06.204" v="1" actId="47"/>
        <pc:sldMkLst>
          <pc:docMk/>
          <pc:sldMk cId="1435543769" sldId="461"/>
        </pc:sldMkLst>
      </pc:sldChg>
      <pc:sldChg chg="addSp delSp modSp mod">
        <pc:chgData name="Elena Tothazan" userId="8430f142-1257-4113-a085-dbb12fe62965" providerId="ADAL" clId="{07C0D079-BF12-41E2-96B5-AA814BB3FD42}" dt="2023-09-25T15:37:55.854" v="119" actId="14100"/>
        <pc:sldMkLst>
          <pc:docMk/>
          <pc:sldMk cId="3739697262" sldId="462"/>
        </pc:sldMkLst>
        <pc:spChg chg="add del mod">
          <ac:chgData name="Elena Tothazan" userId="8430f142-1257-4113-a085-dbb12fe62965" providerId="ADAL" clId="{07C0D079-BF12-41E2-96B5-AA814BB3FD42}" dt="2023-09-25T15:37:23.022" v="107" actId="478"/>
          <ac:spMkLst>
            <pc:docMk/>
            <pc:sldMk cId="3739697262" sldId="462"/>
            <ac:spMk id="3" creationId="{2761FC04-7479-4265-92E0-410F63064497}"/>
          </ac:spMkLst>
        </pc:spChg>
        <pc:spChg chg="mod">
          <ac:chgData name="Elena Tothazan" userId="8430f142-1257-4113-a085-dbb12fe62965" providerId="ADAL" clId="{07C0D079-BF12-41E2-96B5-AA814BB3FD42}" dt="2023-09-25T15:37:00.110" v="104" actId="20577"/>
          <ac:spMkLst>
            <pc:docMk/>
            <pc:sldMk cId="3739697262" sldId="462"/>
            <ac:spMk id="5" creationId="{B59D509A-4BBA-F3C4-22F6-9F3DB394A171}"/>
          </ac:spMkLst>
        </pc:spChg>
        <pc:spChg chg="add mod">
          <ac:chgData name="Elena Tothazan" userId="8430f142-1257-4113-a085-dbb12fe62965" providerId="ADAL" clId="{07C0D079-BF12-41E2-96B5-AA814BB3FD42}" dt="2023-09-25T15:37:55.854" v="119" actId="14100"/>
          <ac:spMkLst>
            <pc:docMk/>
            <pc:sldMk cId="3739697262" sldId="462"/>
            <ac:spMk id="7" creationId="{29D8FDA6-D601-81DD-1125-B2D05E437500}"/>
          </ac:spMkLst>
        </pc:spChg>
        <pc:spChg chg="add mod">
          <ac:chgData name="Elena Tothazan" userId="8430f142-1257-4113-a085-dbb12fe62965" providerId="ADAL" clId="{07C0D079-BF12-41E2-96B5-AA814BB3FD42}" dt="2023-09-25T15:37:49.174" v="117" actId="1076"/>
          <ac:spMkLst>
            <pc:docMk/>
            <pc:sldMk cId="3739697262" sldId="462"/>
            <ac:spMk id="8" creationId="{0DA5FBE8-A325-FA28-DA38-48AB7F78169F}"/>
          </ac:spMkLst>
        </pc:spChg>
        <pc:picChg chg="add mod">
          <ac:chgData name="Elena Tothazan" userId="8430f142-1257-4113-a085-dbb12fe62965" providerId="ADAL" clId="{07C0D079-BF12-41E2-96B5-AA814BB3FD42}" dt="2023-09-25T15:37:38.222" v="112" actId="1076"/>
          <ac:picMkLst>
            <pc:docMk/>
            <pc:sldMk cId="3739697262" sldId="462"/>
            <ac:picMk id="6" creationId="{59D27546-C43D-5ABC-3166-3C0305246D8E}"/>
          </ac:picMkLst>
        </pc:picChg>
      </pc:sldChg>
      <pc:sldChg chg="add">
        <pc:chgData name="Elena Tothazan" userId="8430f142-1257-4113-a085-dbb12fe62965" providerId="ADAL" clId="{07C0D079-BF12-41E2-96B5-AA814BB3FD42}" dt="2023-09-25T15:17:01.260" v="0"/>
        <pc:sldMkLst>
          <pc:docMk/>
          <pc:sldMk cId="1347467949" sldId="468"/>
        </pc:sldMkLst>
      </pc:sldChg>
      <pc:sldChg chg="add">
        <pc:chgData name="Elena Tothazan" userId="8430f142-1257-4113-a085-dbb12fe62965" providerId="ADAL" clId="{07C0D079-BF12-41E2-96B5-AA814BB3FD42}" dt="2023-09-25T15:17:01.260" v="0"/>
        <pc:sldMkLst>
          <pc:docMk/>
          <pc:sldMk cId="1393057194" sldId="469"/>
        </pc:sldMkLst>
      </pc:sldChg>
      <pc:sldChg chg="add">
        <pc:chgData name="Elena Tothazan" userId="8430f142-1257-4113-a085-dbb12fe62965" providerId="ADAL" clId="{07C0D079-BF12-41E2-96B5-AA814BB3FD42}" dt="2023-09-25T15:17:01.260" v="0"/>
        <pc:sldMkLst>
          <pc:docMk/>
          <pc:sldMk cId="703509132" sldId="470"/>
        </pc:sldMkLst>
      </pc:sldChg>
      <pc:sldChg chg="add">
        <pc:chgData name="Elena Tothazan" userId="8430f142-1257-4113-a085-dbb12fe62965" providerId="ADAL" clId="{07C0D079-BF12-41E2-96B5-AA814BB3FD42}" dt="2023-09-25T15:17:01.260" v="0"/>
        <pc:sldMkLst>
          <pc:docMk/>
          <pc:sldMk cId="456515712" sldId="471"/>
        </pc:sldMkLst>
      </pc:sldChg>
      <pc:sldChg chg="add">
        <pc:chgData name="Elena Tothazan" userId="8430f142-1257-4113-a085-dbb12fe62965" providerId="ADAL" clId="{07C0D079-BF12-41E2-96B5-AA814BB3FD42}" dt="2023-09-25T15:17:01.260" v="0"/>
        <pc:sldMkLst>
          <pc:docMk/>
          <pc:sldMk cId="3369300430" sldId="472"/>
        </pc:sldMkLst>
      </pc:sldChg>
      <pc:sldChg chg="add">
        <pc:chgData name="Elena Tothazan" userId="8430f142-1257-4113-a085-dbb12fe62965" providerId="ADAL" clId="{07C0D079-BF12-41E2-96B5-AA814BB3FD42}" dt="2023-09-25T15:17:01.260" v="0"/>
        <pc:sldMkLst>
          <pc:docMk/>
          <pc:sldMk cId="1560493321" sldId="473"/>
        </pc:sldMkLst>
      </pc:sldChg>
      <pc:sldChg chg="add">
        <pc:chgData name="Elena Tothazan" userId="8430f142-1257-4113-a085-dbb12fe62965" providerId="ADAL" clId="{07C0D079-BF12-41E2-96B5-AA814BB3FD42}" dt="2023-09-25T15:36:51.931" v="95"/>
        <pc:sldMkLst>
          <pc:docMk/>
          <pc:sldMk cId="944929858" sldId="474"/>
        </pc:sldMkLst>
      </pc:sldChg>
    </pc:docChg>
  </pc:docChgLst>
  <pc:docChgLst>
    <pc:chgData name="Elena Tothazan" userId="S::etothazan@usccb.org::8430f142-1257-4113-a085-dbb12fe62965" providerId="AD" clId="Web-{00A78000-79EC-370A-65FB-6B564AEDB413}"/>
    <pc:docChg chg="modSld">
      <pc:chgData name="Elena Tothazan" userId="S::etothazan@usccb.org::8430f142-1257-4113-a085-dbb12fe62965" providerId="AD" clId="Web-{00A78000-79EC-370A-65FB-6B564AEDB413}" dt="2024-04-23T17:45:11.400" v="15" actId="1076"/>
      <pc:docMkLst>
        <pc:docMk/>
      </pc:docMkLst>
      <pc:sldChg chg="modSp">
        <pc:chgData name="Elena Tothazan" userId="S::etothazan@usccb.org::8430f142-1257-4113-a085-dbb12fe62965" providerId="AD" clId="Web-{00A78000-79EC-370A-65FB-6B564AEDB413}" dt="2024-04-23T17:44:31.117" v="5" actId="20577"/>
        <pc:sldMkLst>
          <pc:docMk/>
          <pc:sldMk cId="3658158777" sldId="274"/>
        </pc:sldMkLst>
        <pc:spChg chg="mod">
          <ac:chgData name="Elena Tothazan" userId="S::etothazan@usccb.org::8430f142-1257-4113-a085-dbb12fe62965" providerId="AD" clId="Web-{00A78000-79EC-370A-65FB-6B564AEDB413}" dt="2024-04-23T17:44:31.117" v="5" actId="20577"/>
          <ac:spMkLst>
            <pc:docMk/>
            <pc:sldMk cId="3658158777" sldId="274"/>
            <ac:spMk id="5" creationId="{699CF56F-B70F-47F9-24C6-AE45A852C1C7}"/>
          </ac:spMkLst>
        </pc:spChg>
      </pc:sldChg>
      <pc:sldChg chg="modSp">
        <pc:chgData name="Elena Tothazan" userId="S::etothazan@usccb.org::8430f142-1257-4113-a085-dbb12fe62965" providerId="AD" clId="Web-{00A78000-79EC-370A-65FB-6B564AEDB413}" dt="2024-04-23T17:45:11.400" v="15" actId="1076"/>
        <pc:sldMkLst>
          <pc:docMk/>
          <pc:sldMk cId="276004805" sldId="358"/>
        </pc:sldMkLst>
        <pc:spChg chg="mod">
          <ac:chgData name="Elena Tothazan" userId="S::etothazan@usccb.org::8430f142-1257-4113-a085-dbb12fe62965" providerId="AD" clId="Web-{00A78000-79EC-370A-65FB-6B564AEDB413}" dt="2024-04-23T17:45:11.400" v="15" actId="1076"/>
          <ac:spMkLst>
            <pc:docMk/>
            <pc:sldMk cId="276004805" sldId="358"/>
            <ac:spMk id="5" creationId="{699CF56F-B70F-47F9-24C6-AE45A852C1C7}"/>
          </ac:spMkLst>
        </pc:spChg>
      </pc:sldChg>
    </pc:docChg>
  </pc:docChgLst>
  <pc:docChgLst>
    <pc:chgData name="Elena Tothazan" userId="S::etothazan@usccb.org::8430f142-1257-4113-a085-dbb12fe62965" providerId="AD" clId="Web-{FE6B431A-D966-C333-6ABB-065B075424FF}"/>
    <pc:docChg chg="addSld delSld">
      <pc:chgData name="Elena Tothazan" userId="S::etothazan@usccb.org::8430f142-1257-4113-a085-dbb12fe62965" providerId="AD" clId="Web-{FE6B431A-D966-C333-6ABB-065B075424FF}" dt="2023-11-15T14:22:41.614" v="13"/>
      <pc:docMkLst>
        <pc:docMk/>
      </pc:docMkLst>
      <pc:sldChg chg="del">
        <pc:chgData name="Elena Tothazan" userId="S::etothazan@usccb.org::8430f142-1257-4113-a085-dbb12fe62965" providerId="AD" clId="Web-{FE6B431A-D966-C333-6ABB-065B075424FF}" dt="2023-11-15T14:20:49.439" v="0"/>
        <pc:sldMkLst>
          <pc:docMk/>
          <pc:sldMk cId="370164652" sldId="467"/>
        </pc:sldMkLst>
      </pc:sldChg>
      <pc:sldChg chg="add">
        <pc:chgData name="Elena Tothazan" userId="S::etothazan@usccb.org::8430f142-1257-4113-a085-dbb12fe62965" providerId="AD" clId="Web-{FE6B431A-D966-C333-6ABB-065B075424FF}" dt="2023-11-15T14:21:11.252" v="1"/>
        <pc:sldMkLst>
          <pc:docMk/>
          <pc:sldMk cId="3213001028" sldId="478"/>
        </pc:sldMkLst>
      </pc:sldChg>
      <pc:sldChg chg="add">
        <pc:chgData name="Elena Tothazan" userId="S::etothazan@usccb.org::8430f142-1257-4113-a085-dbb12fe62965" providerId="AD" clId="Web-{FE6B431A-D966-C333-6ABB-065B075424FF}" dt="2023-11-15T14:21:11.283" v="2"/>
        <pc:sldMkLst>
          <pc:docMk/>
          <pc:sldMk cId="1304179289" sldId="479"/>
        </pc:sldMkLst>
      </pc:sldChg>
      <pc:sldChg chg="add">
        <pc:chgData name="Elena Tothazan" userId="S::etothazan@usccb.org::8430f142-1257-4113-a085-dbb12fe62965" providerId="AD" clId="Web-{FE6B431A-D966-C333-6ABB-065B075424FF}" dt="2023-11-15T14:21:11.330" v="3"/>
        <pc:sldMkLst>
          <pc:docMk/>
          <pc:sldMk cId="875559185" sldId="480"/>
        </pc:sldMkLst>
      </pc:sldChg>
      <pc:sldChg chg="add">
        <pc:chgData name="Elena Tothazan" userId="S::etothazan@usccb.org::8430f142-1257-4113-a085-dbb12fe62965" providerId="AD" clId="Web-{FE6B431A-D966-C333-6ABB-065B075424FF}" dt="2023-11-15T14:21:11.377" v="4"/>
        <pc:sldMkLst>
          <pc:docMk/>
          <pc:sldMk cId="1184103706" sldId="481"/>
        </pc:sldMkLst>
      </pc:sldChg>
      <pc:sldChg chg="add">
        <pc:chgData name="Elena Tothazan" userId="S::etothazan@usccb.org::8430f142-1257-4113-a085-dbb12fe62965" providerId="AD" clId="Web-{FE6B431A-D966-C333-6ABB-065B075424FF}" dt="2023-11-15T14:21:11.424" v="5"/>
        <pc:sldMkLst>
          <pc:docMk/>
          <pc:sldMk cId="3489156285" sldId="482"/>
        </pc:sldMkLst>
      </pc:sldChg>
      <pc:sldChg chg="add">
        <pc:chgData name="Elena Tothazan" userId="S::etothazan@usccb.org::8430f142-1257-4113-a085-dbb12fe62965" providerId="AD" clId="Web-{FE6B431A-D966-C333-6ABB-065B075424FF}" dt="2023-11-15T14:21:11.533" v="6"/>
        <pc:sldMkLst>
          <pc:docMk/>
          <pc:sldMk cId="2238648887" sldId="483"/>
        </pc:sldMkLst>
      </pc:sldChg>
      <pc:sldChg chg="add">
        <pc:chgData name="Elena Tothazan" userId="S::etothazan@usccb.org::8430f142-1257-4113-a085-dbb12fe62965" providerId="AD" clId="Web-{FE6B431A-D966-C333-6ABB-065B075424FF}" dt="2023-11-15T14:21:11.611" v="7"/>
        <pc:sldMkLst>
          <pc:docMk/>
          <pc:sldMk cId="3939677548" sldId="484"/>
        </pc:sldMkLst>
      </pc:sldChg>
      <pc:sldChg chg="add">
        <pc:chgData name="Elena Tothazan" userId="S::etothazan@usccb.org::8430f142-1257-4113-a085-dbb12fe62965" providerId="AD" clId="Web-{FE6B431A-D966-C333-6ABB-065B075424FF}" dt="2023-11-15T14:22:41.129" v="8"/>
        <pc:sldMkLst>
          <pc:docMk/>
          <pc:sldMk cId="1536368857" sldId="485"/>
        </pc:sldMkLst>
      </pc:sldChg>
      <pc:sldChg chg="add">
        <pc:chgData name="Elena Tothazan" userId="S::etothazan@usccb.org::8430f142-1257-4113-a085-dbb12fe62965" providerId="AD" clId="Web-{FE6B431A-D966-C333-6ABB-065B075424FF}" dt="2023-11-15T14:22:41.192" v="9"/>
        <pc:sldMkLst>
          <pc:docMk/>
          <pc:sldMk cId="3185928493" sldId="486"/>
        </pc:sldMkLst>
      </pc:sldChg>
      <pc:sldChg chg="add">
        <pc:chgData name="Elena Tothazan" userId="S::etothazan@usccb.org::8430f142-1257-4113-a085-dbb12fe62965" providerId="AD" clId="Web-{FE6B431A-D966-C333-6ABB-065B075424FF}" dt="2023-11-15T14:22:41.270" v="10"/>
        <pc:sldMkLst>
          <pc:docMk/>
          <pc:sldMk cId="36097540" sldId="487"/>
        </pc:sldMkLst>
      </pc:sldChg>
      <pc:sldChg chg="add">
        <pc:chgData name="Elena Tothazan" userId="S::etothazan@usccb.org::8430f142-1257-4113-a085-dbb12fe62965" providerId="AD" clId="Web-{FE6B431A-D966-C333-6ABB-065B075424FF}" dt="2023-11-15T14:22:41.332" v="11"/>
        <pc:sldMkLst>
          <pc:docMk/>
          <pc:sldMk cId="2292738650" sldId="488"/>
        </pc:sldMkLst>
      </pc:sldChg>
      <pc:sldChg chg="add">
        <pc:chgData name="Elena Tothazan" userId="S::etothazan@usccb.org::8430f142-1257-4113-a085-dbb12fe62965" providerId="AD" clId="Web-{FE6B431A-D966-C333-6ABB-065B075424FF}" dt="2023-11-15T14:22:41.426" v="12"/>
        <pc:sldMkLst>
          <pc:docMk/>
          <pc:sldMk cId="1878093861" sldId="489"/>
        </pc:sldMkLst>
      </pc:sldChg>
      <pc:sldChg chg="add">
        <pc:chgData name="Elena Tothazan" userId="S::etothazan@usccb.org::8430f142-1257-4113-a085-dbb12fe62965" providerId="AD" clId="Web-{FE6B431A-D966-C333-6ABB-065B075424FF}" dt="2023-11-15T14:22:41.614" v="13"/>
        <pc:sldMkLst>
          <pc:docMk/>
          <pc:sldMk cId="1892430830" sldId="490"/>
        </pc:sldMkLst>
      </pc:sldChg>
    </pc:docChg>
  </pc:docChgLst>
  <pc:docChgLst>
    <pc:chgData name="Elena Tothazan" userId="S::etothazan@usccb.org::8430f142-1257-4113-a085-dbb12fe62965" providerId="AD" clId="Web-{40FEB8CF-06FD-9AB5-2748-E6839BB7A9FF}"/>
    <pc:docChg chg="modSld sldOrd">
      <pc:chgData name="Elena Tothazan" userId="S::etothazan@usccb.org::8430f142-1257-4113-a085-dbb12fe62965" providerId="AD" clId="Web-{40FEB8CF-06FD-9AB5-2748-E6839BB7A9FF}" dt="2023-11-10T15:46:58.959" v="35"/>
      <pc:docMkLst>
        <pc:docMk/>
      </pc:docMkLst>
      <pc:sldChg chg="ord">
        <pc:chgData name="Elena Tothazan" userId="S::etothazan@usccb.org::8430f142-1257-4113-a085-dbb12fe62965" providerId="AD" clId="Web-{40FEB8CF-06FD-9AB5-2748-E6839BB7A9FF}" dt="2023-11-10T15:46:58.959" v="35"/>
        <pc:sldMkLst>
          <pc:docMk/>
          <pc:sldMk cId="3739697262" sldId="462"/>
        </pc:sldMkLst>
      </pc:sldChg>
      <pc:sldChg chg="addSp delSp modSp">
        <pc:chgData name="Elena Tothazan" userId="S::etothazan@usccb.org::8430f142-1257-4113-a085-dbb12fe62965" providerId="AD" clId="Web-{40FEB8CF-06FD-9AB5-2748-E6839BB7A9FF}" dt="2023-11-10T15:46:51.661" v="34" actId="1076"/>
        <pc:sldMkLst>
          <pc:docMk/>
          <pc:sldMk cId="1575851880" sldId="475"/>
        </pc:sldMkLst>
        <pc:spChg chg="add del mod">
          <ac:chgData name="Elena Tothazan" userId="S::etothazan@usccb.org::8430f142-1257-4113-a085-dbb12fe62965" providerId="AD" clId="Web-{40FEB8CF-06FD-9AB5-2748-E6839BB7A9FF}" dt="2023-11-10T15:46:51.661" v="34" actId="1076"/>
          <ac:spMkLst>
            <pc:docMk/>
            <pc:sldMk cId="1575851880" sldId="475"/>
            <ac:spMk id="5" creationId="{B59D509A-4BBA-F3C4-22F6-9F3DB394A171}"/>
          </ac:spMkLst>
        </pc:spChg>
        <pc:picChg chg="mod">
          <ac:chgData name="Elena Tothazan" userId="S::etothazan@usccb.org::8430f142-1257-4113-a085-dbb12fe62965" providerId="AD" clId="Web-{40FEB8CF-06FD-9AB5-2748-E6839BB7A9FF}" dt="2023-11-10T15:46:46.958" v="33" actId="1076"/>
          <ac:picMkLst>
            <pc:docMk/>
            <pc:sldMk cId="1575851880" sldId="475"/>
            <ac:picMk id="3" creationId="{06D6B4FC-D2DC-0125-AF13-F731AC217239}"/>
          </ac:picMkLst>
        </pc:picChg>
      </pc:sldChg>
    </pc:docChg>
  </pc:docChgLst>
  <pc:docChgLst>
    <pc:chgData name="Ciara Bennese" userId="S::cbennese@usccb.org::7d25cd76-2220-42a1-bbfe-a211cd769d78" providerId="AD" clId="Web-{0C109655-5D9C-5B6D-0611-92A7D245A9DC}"/>
    <pc:docChg chg="delSld modSld">
      <pc:chgData name="Ciara Bennese" userId="S::cbennese@usccb.org::7d25cd76-2220-42a1-bbfe-a211cd769d78" providerId="AD" clId="Web-{0C109655-5D9C-5B6D-0611-92A7D245A9DC}" dt="2023-03-02T14:59:47.027" v="55"/>
      <pc:docMkLst>
        <pc:docMk/>
      </pc:docMkLst>
      <pc:sldChg chg="delSp">
        <pc:chgData name="Ciara Bennese" userId="S::cbennese@usccb.org::7d25cd76-2220-42a1-bbfe-a211cd769d78" providerId="AD" clId="Web-{0C109655-5D9C-5B6D-0611-92A7D245A9DC}" dt="2023-03-02T14:59:11.182" v="44"/>
        <pc:sldMkLst>
          <pc:docMk/>
          <pc:sldMk cId="1391251449" sldId="318"/>
        </pc:sldMkLst>
        <pc:spChg chg="del">
          <ac:chgData name="Ciara Bennese" userId="S::cbennese@usccb.org::7d25cd76-2220-42a1-bbfe-a211cd769d78" providerId="AD" clId="Web-{0C109655-5D9C-5B6D-0611-92A7D245A9DC}" dt="2023-03-02T14:59:11.182" v="44"/>
          <ac:spMkLst>
            <pc:docMk/>
            <pc:sldMk cId="1391251449" sldId="318"/>
            <ac:spMk id="6" creationId="{7BE00F96-A476-056B-3108-1BBD97616A37}"/>
          </ac:spMkLst>
        </pc:spChg>
      </pc:sldChg>
      <pc:sldChg chg="delSp modSp">
        <pc:chgData name="Ciara Bennese" userId="S::cbennese@usccb.org::7d25cd76-2220-42a1-bbfe-a211cd769d78" providerId="AD" clId="Web-{0C109655-5D9C-5B6D-0611-92A7D245A9DC}" dt="2023-03-02T14:59:17.104" v="46" actId="20577"/>
        <pc:sldMkLst>
          <pc:docMk/>
          <pc:sldMk cId="90822630" sldId="351"/>
        </pc:sldMkLst>
        <pc:spChg chg="mod">
          <ac:chgData name="Ciara Bennese" userId="S::cbennese@usccb.org::7d25cd76-2220-42a1-bbfe-a211cd769d78" providerId="AD" clId="Web-{0C109655-5D9C-5B6D-0611-92A7D245A9DC}" dt="2023-03-02T14:59:17.104" v="46" actId="20577"/>
          <ac:spMkLst>
            <pc:docMk/>
            <pc:sldMk cId="90822630" sldId="351"/>
            <ac:spMk id="3" creationId="{EA63FDF6-C541-464D-74AA-4192688E5A39}"/>
          </ac:spMkLst>
        </pc:spChg>
        <pc:spChg chg="del">
          <ac:chgData name="Ciara Bennese" userId="S::cbennese@usccb.org::7d25cd76-2220-42a1-bbfe-a211cd769d78" providerId="AD" clId="Web-{0C109655-5D9C-5B6D-0611-92A7D245A9DC}" dt="2023-03-02T14:59:13.885" v="45"/>
          <ac:spMkLst>
            <pc:docMk/>
            <pc:sldMk cId="90822630" sldId="351"/>
            <ac:spMk id="6" creationId="{776EC702-1FB9-9928-C2E4-9707348A96E2}"/>
          </ac:spMkLst>
        </pc:spChg>
      </pc:sldChg>
      <pc:sldChg chg="addSp modSp del">
        <pc:chgData name="Ciara Bennese" userId="S::cbennese@usccb.org::7d25cd76-2220-42a1-bbfe-a211cd769d78" providerId="AD" clId="Web-{0C109655-5D9C-5B6D-0611-92A7D245A9DC}" dt="2023-03-02T14:59:47.027" v="55"/>
        <pc:sldMkLst>
          <pc:docMk/>
          <pc:sldMk cId="3265768343" sldId="359"/>
        </pc:sldMkLst>
        <pc:spChg chg="add mod">
          <ac:chgData name="Ciara Bennese" userId="S::cbennese@usccb.org::7d25cd76-2220-42a1-bbfe-a211cd769d78" providerId="AD" clId="Web-{0C109655-5D9C-5B6D-0611-92A7D245A9DC}" dt="2023-03-02T14:59:06.932" v="43" actId="20577"/>
          <ac:spMkLst>
            <pc:docMk/>
            <pc:sldMk cId="3265768343" sldId="359"/>
            <ac:spMk id="6" creationId="{D7862E24-E7C5-3055-CA9E-3A5881A9EDCA}"/>
          </ac:spMkLst>
        </pc:spChg>
      </pc:sldChg>
      <pc:sldChg chg="delSp modSp">
        <pc:chgData name="Ciara Bennese" userId="S::cbennese@usccb.org::7d25cd76-2220-42a1-bbfe-a211cd769d78" providerId="AD" clId="Web-{0C109655-5D9C-5B6D-0611-92A7D245A9DC}" dt="2023-03-02T14:59:39.480" v="53" actId="20577"/>
        <pc:sldMkLst>
          <pc:docMk/>
          <pc:sldMk cId="3605854780" sldId="360"/>
        </pc:sldMkLst>
        <pc:spChg chg="mod">
          <ac:chgData name="Ciara Bennese" userId="S::cbennese@usccb.org::7d25cd76-2220-42a1-bbfe-a211cd769d78" providerId="AD" clId="Web-{0C109655-5D9C-5B6D-0611-92A7D245A9DC}" dt="2023-03-02T14:59:39.480" v="53" actId="20577"/>
          <ac:spMkLst>
            <pc:docMk/>
            <pc:sldMk cId="3605854780" sldId="360"/>
            <ac:spMk id="3" creationId="{EA63FDF6-C541-464D-74AA-4192688E5A39}"/>
          </ac:spMkLst>
        </pc:spChg>
        <pc:spChg chg="del mod">
          <ac:chgData name="Ciara Bennese" userId="S::cbennese@usccb.org::7d25cd76-2220-42a1-bbfe-a211cd769d78" providerId="AD" clId="Web-{0C109655-5D9C-5B6D-0611-92A7D245A9DC}" dt="2023-03-02T14:59:34.495" v="50"/>
          <ac:spMkLst>
            <pc:docMk/>
            <pc:sldMk cId="3605854780" sldId="360"/>
            <ac:spMk id="6" creationId="{E5AF1C87-F511-02D9-4004-AF4C6D1FD962}"/>
          </ac:spMkLst>
        </pc:spChg>
      </pc:sldChg>
      <pc:sldChg chg="delSp modSp delCm">
        <pc:chgData name="Ciara Bennese" userId="S::cbennese@usccb.org::7d25cd76-2220-42a1-bbfe-a211cd769d78" providerId="AD" clId="Web-{0C109655-5D9C-5B6D-0611-92A7D245A9DC}" dt="2023-03-02T14:59:30.573" v="49"/>
        <pc:sldMkLst>
          <pc:docMk/>
          <pc:sldMk cId="2402378375" sldId="361"/>
        </pc:sldMkLst>
        <pc:spChg chg="mod">
          <ac:chgData name="Ciara Bennese" userId="S::cbennese@usccb.org::7d25cd76-2220-42a1-bbfe-a211cd769d78" providerId="AD" clId="Web-{0C109655-5D9C-5B6D-0611-92A7D245A9DC}" dt="2023-03-02T14:59:27.136" v="48" actId="20577"/>
          <ac:spMkLst>
            <pc:docMk/>
            <pc:sldMk cId="2402378375" sldId="361"/>
            <ac:spMk id="3" creationId="{EA63FDF6-C541-464D-74AA-4192688E5A39}"/>
          </ac:spMkLst>
        </pc:spChg>
        <pc:spChg chg="del">
          <ac:chgData name="Ciara Bennese" userId="S::cbennese@usccb.org::7d25cd76-2220-42a1-bbfe-a211cd769d78" providerId="AD" clId="Web-{0C109655-5D9C-5B6D-0611-92A7D245A9DC}" dt="2023-03-02T14:59:30.573" v="49"/>
          <ac:spMkLst>
            <pc:docMk/>
            <pc:sldMk cId="2402378375" sldId="361"/>
            <ac:spMk id="6" creationId="{786F2ACF-A8EF-5DEC-D711-EE8FBE1809F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iara Bennese" userId="S::cbennese@usccb.org::7d25cd76-2220-42a1-bbfe-a211cd769d78" providerId="AD" clId="Web-{0C109655-5D9C-5B6D-0611-92A7D245A9DC}" dt="2023-03-02T14:59:23.307" v="47"/>
              <pc2:cmMkLst xmlns:pc2="http://schemas.microsoft.com/office/powerpoint/2019/9/main/command">
                <pc:docMk/>
                <pc:sldMk cId="2402378375" sldId="361"/>
                <pc2:cmMk id="{A2C03E7F-A1B4-4774-A65C-E1DDC76C3BA9}"/>
              </pc2:cmMkLst>
            </pc226:cmChg>
          </p:ext>
        </pc:extLst>
      </pc:sldChg>
      <pc:sldChg chg="del">
        <pc:chgData name="Ciara Bennese" userId="S::cbennese@usccb.org::7d25cd76-2220-42a1-bbfe-a211cd769d78" providerId="AD" clId="Web-{0C109655-5D9C-5B6D-0611-92A7D245A9DC}" dt="2023-03-02T14:59:45.230" v="54"/>
        <pc:sldMkLst>
          <pc:docMk/>
          <pc:sldMk cId="515216264" sldId="362"/>
        </pc:sldMkLst>
      </pc:sldChg>
    </pc:docChg>
  </pc:docChgLst>
  <pc:docChgLst>
    <pc:chgData name="Elena Tothazan" userId="S::etothazan@usccb.org::8430f142-1257-4113-a085-dbb12fe62965" providerId="AD" clId="Web-{E069DF07-7484-59FF-2E47-0F9AAEE39B1E}"/>
    <pc:docChg chg="addSld delSld modSld">
      <pc:chgData name="Elena Tothazan" userId="S::etothazan@usccb.org::8430f142-1257-4113-a085-dbb12fe62965" providerId="AD" clId="Web-{E069DF07-7484-59FF-2E47-0F9AAEE39B1E}" dt="2023-11-02T15:26:15.489" v="55" actId="1076"/>
      <pc:docMkLst>
        <pc:docMk/>
      </pc:docMkLst>
      <pc:sldChg chg="delSp modSp del">
        <pc:chgData name="Elena Tothazan" userId="S::etothazan@usccb.org::8430f142-1257-4113-a085-dbb12fe62965" providerId="AD" clId="Web-{E069DF07-7484-59FF-2E47-0F9AAEE39B1E}" dt="2023-11-02T15:24:54.077" v="24"/>
        <pc:sldMkLst>
          <pc:docMk/>
          <pc:sldMk cId="1892198394" sldId="448"/>
        </pc:sldMkLst>
        <pc:spChg chg="mod">
          <ac:chgData name="Elena Tothazan" userId="S::etothazan@usccb.org::8430f142-1257-4113-a085-dbb12fe62965" providerId="AD" clId="Web-{E069DF07-7484-59FF-2E47-0F9AAEE39B1E}" dt="2023-11-02T15:22:02.331" v="5" actId="20577"/>
          <ac:spMkLst>
            <pc:docMk/>
            <pc:sldMk cId="1892198394" sldId="448"/>
            <ac:spMk id="5" creationId="{CBC1F23E-C4DC-24FC-AD29-6CDF42F82B41}"/>
          </ac:spMkLst>
        </pc:spChg>
        <pc:spChg chg="mod">
          <ac:chgData name="Elena Tothazan" userId="S::etothazan@usccb.org::8430f142-1257-4113-a085-dbb12fe62965" providerId="AD" clId="Web-{E069DF07-7484-59FF-2E47-0F9AAEE39B1E}" dt="2023-11-02T15:22:25.802" v="8" actId="1076"/>
          <ac:spMkLst>
            <pc:docMk/>
            <pc:sldMk cId="1892198394" sldId="448"/>
            <ac:spMk id="15" creationId="{D96796AC-E6D9-441B-B7DF-38F78BF2F41D}"/>
          </ac:spMkLst>
        </pc:spChg>
        <pc:picChg chg="del">
          <ac:chgData name="Elena Tothazan" userId="S::etothazan@usccb.org::8430f142-1257-4113-a085-dbb12fe62965" providerId="AD" clId="Web-{E069DF07-7484-59FF-2E47-0F9AAEE39B1E}" dt="2023-11-02T15:17:38.345" v="2"/>
          <ac:picMkLst>
            <pc:docMk/>
            <pc:sldMk cId="1892198394" sldId="448"/>
            <ac:picMk id="4" creationId="{F9B310B9-F637-3D83-D67E-79518DAFC0E8}"/>
          </ac:picMkLst>
        </pc:picChg>
      </pc:sldChg>
      <pc:sldChg chg="del">
        <pc:chgData name="Elena Tothazan" userId="S::etothazan@usccb.org::8430f142-1257-4113-a085-dbb12fe62965" providerId="AD" clId="Web-{E069DF07-7484-59FF-2E47-0F9AAEE39B1E}" dt="2023-11-02T15:25:16.125" v="27"/>
        <pc:sldMkLst>
          <pc:docMk/>
          <pc:sldMk cId="3330656427" sldId="452"/>
        </pc:sldMkLst>
      </pc:sldChg>
      <pc:sldChg chg="addSp modSp del">
        <pc:chgData name="Elena Tothazan" userId="S::etothazan@usccb.org::8430f142-1257-4113-a085-dbb12fe62965" providerId="AD" clId="Web-{E069DF07-7484-59FF-2E47-0F9AAEE39B1E}" dt="2023-11-02T15:24:54.077" v="23"/>
        <pc:sldMkLst>
          <pc:docMk/>
          <pc:sldMk cId="657914401" sldId="454"/>
        </pc:sldMkLst>
        <pc:spChg chg="add mod">
          <ac:chgData name="Elena Tothazan" userId="S::etothazan@usccb.org::8430f142-1257-4113-a085-dbb12fe62965" providerId="AD" clId="Web-{E069DF07-7484-59FF-2E47-0F9AAEE39B1E}" dt="2023-11-02T15:23:25.821" v="17" actId="1076"/>
          <ac:spMkLst>
            <pc:docMk/>
            <pc:sldMk cId="657914401" sldId="454"/>
            <ac:spMk id="3" creationId="{2F5A558F-3EB2-A8A4-8A0D-BF03B6323C65}"/>
          </ac:spMkLst>
        </pc:spChg>
        <pc:spChg chg="add mod ord">
          <ac:chgData name="Elena Tothazan" userId="S::etothazan@usccb.org::8430f142-1257-4113-a085-dbb12fe62965" providerId="AD" clId="Web-{E069DF07-7484-59FF-2E47-0F9AAEE39B1E}" dt="2023-11-02T15:23:15.524" v="15"/>
          <ac:spMkLst>
            <pc:docMk/>
            <pc:sldMk cId="657914401" sldId="454"/>
            <ac:spMk id="5" creationId="{AFD8D8E0-5519-7396-756E-09C87CBE6AF7}"/>
          </ac:spMkLst>
        </pc:spChg>
      </pc:sldChg>
      <pc:sldChg chg="del">
        <pc:chgData name="Elena Tothazan" userId="S::etothazan@usccb.org::8430f142-1257-4113-a085-dbb12fe62965" providerId="AD" clId="Web-{E069DF07-7484-59FF-2E47-0F9AAEE39B1E}" dt="2023-11-02T15:24:54.077" v="22"/>
        <pc:sldMkLst>
          <pc:docMk/>
          <pc:sldMk cId="2838958975" sldId="455"/>
        </pc:sldMkLst>
      </pc:sldChg>
      <pc:sldChg chg="del">
        <pc:chgData name="Elena Tothazan" userId="S::etothazan@usccb.org::8430f142-1257-4113-a085-dbb12fe62965" providerId="AD" clId="Web-{E069DF07-7484-59FF-2E47-0F9AAEE39B1E}" dt="2023-11-02T15:24:54.077" v="20"/>
        <pc:sldMkLst>
          <pc:docMk/>
          <pc:sldMk cId="2657041826" sldId="456"/>
        </pc:sldMkLst>
      </pc:sldChg>
      <pc:sldChg chg="del">
        <pc:chgData name="Elena Tothazan" userId="S::etothazan@usccb.org::8430f142-1257-4113-a085-dbb12fe62965" providerId="AD" clId="Web-{E069DF07-7484-59FF-2E47-0F9AAEE39B1E}" dt="2023-11-02T15:24:54.077" v="21"/>
        <pc:sldMkLst>
          <pc:docMk/>
          <pc:sldMk cId="1880870820" sldId="458"/>
        </pc:sldMkLst>
      </pc:sldChg>
      <pc:sldChg chg="del">
        <pc:chgData name="Elena Tothazan" userId="S::etothazan@usccb.org::8430f142-1257-4113-a085-dbb12fe62965" providerId="AD" clId="Web-{E069DF07-7484-59FF-2E47-0F9AAEE39B1E}" dt="2023-11-02T15:24:54.077" v="19"/>
        <pc:sldMkLst>
          <pc:docMk/>
          <pc:sldMk cId="4277083319" sldId="459"/>
        </pc:sldMkLst>
      </pc:sldChg>
      <pc:sldChg chg="del">
        <pc:chgData name="Elena Tothazan" userId="S::etothazan@usccb.org::8430f142-1257-4113-a085-dbb12fe62965" providerId="AD" clId="Web-{E069DF07-7484-59FF-2E47-0F9AAEE39B1E}" dt="2023-11-02T15:24:54.061" v="18"/>
        <pc:sldMkLst>
          <pc:docMk/>
          <pc:sldMk cId="2339403836" sldId="460"/>
        </pc:sldMkLst>
      </pc:sldChg>
      <pc:sldChg chg="del">
        <pc:chgData name="Elena Tothazan" userId="S::etothazan@usccb.org::8430f142-1257-4113-a085-dbb12fe62965" providerId="AD" clId="Web-{E069DF07-7484-59FF-2E47-0F9AAEE39B1E}" dt="2023-11-02T15:25:16.141" v="28"/>
        <pc:sldMkLst>
          <pc:docMk/>
          <pc:sldMk cId="2318526092" sldId="463"/>
        </pc:sldMkLst>
      </pc:sldChg>
      <pc:sldChg chg="del">
        <pc:chgData name="Elena Tothazan" userId="S::etothazan@usccb.org::8430f142-1257-4113-a085-dbb12fe62965" providerId="AD" clId="Web-{E069DF07-7484-59FF-2E47-0F9AAEE39B1E}" dt="2023-11-02T15:25:16.157" v="29"/>
        <pc:sldMkLst>
          <pc:docMk/>
          <pc:sldMk cId="299470362" sldId="464"/>
        </pc:sldMkLst>
      </pc:sldChg>
      <pc:sldChg chg="del">
        <pc:chgData name="Elena Tothazan" userId="S::etothazan@usccb.org::8430f142-1257-4113-a085-dbb12fe62965" providerId="AD" clId="Web-{E069DF07-7484-59FF-2E47-0F9AAEE39B1E}" dt="2023-11-02T15:25:17.344" v="31"/>
        <pc:sldMkLst>
          <pc:docMk/>
          <pc:sldMk cId="4146498864" sldId="465"/>
        </pc:sldMkLst>
      </pc:sldChg>
      <pc:sldChg chg="del">
        <pc:chgData name="Elena Tothazan" userId="S::etothazan@usccb.org::8430f142-1257-4113-a085-dbb12fe62965" providerId="AD" clId="Web-{E069DF07-7484-59FF-2E47-0F9AAEE39B1E}" dt="2023-11-02T15:25:16.516" v="30"/>
        <pc:sldMkLst>
          <pc:docMk/>
          <pc:sldMk cId="78456743" sldId="466"/>
        </pc:sldMkLst>
      </pc:sldChg>
      <pc:sldChg chg="delSp modSp">
        <pc:chgData name="Elena Tothazan" userId="S::etothazan@usccb.org::8430f142-1257-4113-a085-dbb12fe62965" providerId="AD" clId="Web-{E069DF07-7484-59FF-2E47-0F9AAEE39B1E}" dt="2023-11-02T15:25:25.985" v="33" actId="20577"/>
        <pc:sldMkLst>
          <pc:docMk/>
          <pc:sldMk cId="370164652" sldId="467"/>
        </pc:sldMkLst>
        <pc:spChg chg="del">
          <ac:chgData name="Elena Tothazan" userId="S::etothazan@usccb.org::8430f142-1257-4113-a085-dbb12fe62965" providerId="AD" clId="Web-{E069DF07-7484-59FF-2E47-0F9AAEE39B1E}" dt="2023-11-02T15:25:13.235" v="26"/>
          <ac:spMkLst>
            <pc:docMk/>
            <pc:sldMk cId="370164652" sldId="467"/>
            <ac:spMk id="6" creationId="{49B099DF-D4CF-02F6-A264-A075F5D99CC5}"/>
          </ac:spMkLst>
        </pc:spChg>
        <pc:spChg chg="mod">
          <ac:chgData name="Elena Tothazan" userId="S::etothazan@usccb.org::8430f142-1257-4113-a085-dbb12fe62965" providerId="AD" clId="Web-{E069DF07-7484-59FF-2E47-0F9AAEE39B1E}" dt="2023-11-02T15:25:25.985" v="33" actId="20577"/>
          <ac:spMkLst>
            <pc:docMk/>
            <pc:sldMk cId="370164652" sldId="467"/>
            <ac:spMk id="10" creationId="{647C56EC-12D7-9185-66C8-F8CA41EEE5F4}"/>
          </ac:spMkLst>
        </pc:spChg>
        <pc:picChg chg="del">
          <ac:chgData name="Elena Tothazan" userId="S::etothazan@usccb.org::8430f142-1257-4113-a085-dbb12fe62965" providerId="AD" clId="Web-{E069DF07-7484-59FF-2E47-0F9AAEE39B1E}" dt="2023-11-02T15:25:12.328" v="25"/>
          <ac:picMkLst>
            <pc:docMk/>
            <pc:sldMk cId="370164652" sldId="467"/>
            <ac:picMk id="2" creationId="{52BFE0B8-6087-97E8-C3A2-70ECD07AD886}"/>
          </ac:picMkLst>
        </pc:picChg>
      </pc:sldChg>
      <pc:sldChg chg="modSp">
        <pc:chgData name="Elena Tothazan" userId="S::etothazan@usccb.org::8430f142-1257-4113-a085-dbb12fe62965" providerId="AD" clId="Web-{E069DF07-7484-59FF-2E47-0F9AAEE39B1E}" dt="2023-11-02T15:25:30.939" v="36" actId="20577"/>
        <pc:sldMkLst>
          <pc:docMk/>
          <pc:sldMk cId="1347467949" sldId="468"/>
        </pc:sldMkLst>
        <pc:spChg chg="mod">
          <ac:chgData name="Elena Tothazan" userId="S::etothazan@usccb.org::8430f142-1257-4113-a085-dbb12fe62965" providerId="AD" clId="Web-{E069DF07-7484-59FF-2E47-0F9AAEE39B1E}" dt="2023-11-02T15:25:30.939" v="36" actId="20577"/>
          <ac:spMkLst>
            <pc:docMk/>
            <pc:sldMk cId="1347467949" sldId="468"/>
            <ac:spMk id="14" creationId="{F32DBE64-8301-9A8D-CB2E-21519F738F78}"/>
          </ac:spMkLst>
        </pc:spChg>
      </pc:sldChg>
      <pc:sldChg chg="addSp delSp modSp add replId">
        <pc:chgData name="Elena Tothazan" userId="S::etothazan@usccb.org::8430f142-1257-4113-a085-dbb12fe62965" providerId="AD" clId="Web-{E069DF07-7484-59FF-2E47-0F9AAEE39B1E}" dt="2023-11-02T15:26:15.489" v="55" actId="1076"/>
        <pc:sldMkLst>
          <pc:docMk/>
          <pc:sldMk cId="1575851880" sldId="475"/>
        </pc:sldMkLst>
        <pc:spChg chg="mod">
          <ac:chgData name="Elena Tothazan" userId="S::etothazan@usccb.org::8430f142-1257-4113-a085-dbb12fe62965" providerId="AD" clId="Web-{E069DF07-7484-59FF-2E47-0F9AAEE39B1E}" dt="2023-11-02T15:25:54.628" v="51" actId="20577"/>
          <ac:spMkLst>
            <pc:docMk/>
            <pc:sldMk cId="1575851880" sldId="475"/>
            <ac:spMk id="5" creationId="{B59D509A-4BBA-F3C4-22F6-9F3DB394A171}"/>
          </ac:spMkLst>
        </pc:spChg>
        <pc:picChg chg="add mod">
          <ac:chgData name="Elena Tothazan" userId="S::etothazan@usccb.org::8430f142-1257-4113-a085-dbb12fe62965" providerId="AD" clId="Web-{E069DF07-7484-59FF-2E47-0F9AAEE39B1E}" dt="2023-11-02T15:26:15.489" v="55" actId="1076"/>
          <ac:picMkLst>
            <pc:docMk/>
            <pc:sldMk cId="1575851880" sldId="475"/>
            <ac:picMk id="3" creationId="{06D6B4FC-D2DC-0125-AF13-F731AC217239}"/>
          </ac:picMkLst>
        </pc:picChg>
        <pc:picChg chg="del">
          <ac:chgData name="Elena Tothazan" userId="S::etothazan@usccb.org::8430f142-1257-4113-a085-dbb12fe62965" providerId="AD" clId="Web-{E069DF07-7484-59FF-2E47-0F9AAEE39B1E}" dt="2023-11-02T15:26:08.723" v="53"/>
          <ac:picMkLst>
            <pc:docMk/>
            <pc:sldMk cId="1575851880" sldId="475"/>
            <ac:picMk id="4" creationId="{36738527-2B8A-202C-8E8F-04466C3072A8}"/>
          </ac:picMkLst>
        </pc:picChg>
      </pc:sldChg>
    </pc:docChg>
  </pc:docChgLst>
  <pc:docChgLst>
    <pc:chgData name="Elena Tothazan" userId="S::etothazan@usccb.org::8430f142-1257-4113-a085-dbb12fe62965" providerId="AD" clId="Web-{0B2DC6BE-8B6C-B06F-2871-E6F79FE84070}"/>
    <pc:docChg chg="modSld">
      <pc:chgData name="Elena Tothazan" userId="S::etothazan@usccb.org::8430f142-1257-4113-a085-dbb12fe62965" providerId="AD" clId="Web-{0B2DC6BE-8B6C-B06F-2871-E6F79FE84070}" dt="2024-01-18T16:51:20.841" v="78" actId="20577"/>
      <pc:docMkLst>
        <pc:docMk/>
      </pc:docMkLst>
      <pc:sldChg chg="modSp">
        <pc:chgData name="Elena Tothazan" userId="S::etothazan@usccb.org::8430f142-1257-4113-a085-dbb12fe62965" providerId="AD" clId="Web-{0B2DC6BE-8B6C-B06F-2871-E6F79FE84070}" dt="2024-01-18T16:48:53.790" v="77"/>
        <pc:sldMkLst>
          <pc:docMk/>
          <pc:sldMk cId="195410432" sldId="257"/>
        </pc:sldMkLst>
        <pc:spChg chg="mod">
          <ac:chgData name="Elena Tothazan" userId="S::etothazan@usccb.org::8430f142-1257-4113-a085-dbb12fe62965" providerId="AD" clId="Web-{0B2DC6BE-8B6C-B06F-2871-E6F79FE84070}" dt="2024-01-18T16:46:43.303" v="54" actId="1076"/>
          <ac:spMkLst>
            <pc:docMk/>
            <pc:sldMk cId="195410432" sldId="257"/>
            <ac:spMk id="2" creationId="{0BBBF850-B45D-4BF9-8E8F-567310FF76EB}"/>
          </ac:spMkLst>
        </pc:spChg>
        <pc:spChg chg="mod">
          <ac:chgData name="Elena Tothazan" userId="S::etothazan@usccb.org::8430f142-1257-4113-a085-dbb12fe62965" providerId="AD" clId="Web-{0B2DC6BE-8B6C-B06F-2871-E6F79FE84070}" dt="2024-01-18T16:47:11.178" v="60" actId="1076"/>
          <ac:spMkLst>
            <pc:docMk/>
            <pc:sldMk cId="195410432" sldId="257"/>
            <ac:spMk id="3" creationId="{D1BB2950-FD8B-4818-8514-5E0860921B86}"/>
          </ac:spMkLst>
        </pc:spChg>
        <pc:spChg chg="mod">
          <ac:chgData name="Elena Tothazan" userId="S::etothazan@usccb.org::8430f142-1257-4113-a085-dbb12fe62965" providerId="AD" clId="Web-{0B2DC6BE-8B6C-B06F-2871-E6F79FE84070}" dt="2024-01-18T16:47:53.101" v="67" actId="14100"/>
          <ac:spMkLst>
            <pc:docMk/>
            <pc:sldMk cId="195410432" sldId="257"/>
            <ac:spMk id="4" creationId="{3B054456-1C04-492A-8F78-7F8905A05A69}"/>
          </ac:spMkLst>
        </pc:spChg>
        <pc:spChg chg="mod">
          <ac:chgData name="Elena Tothazan" userId="S::etothazan@usccb.org::8430f142-1257-4113-a085-dbb12fe62965" providerId="AD" clId="Web-{0B2DC6BE-8B6C-B06F-2871-E6F79FE84070}" dt="2024-01-18T16:46:53.928" v="57" actId="1076"/>
          <ac:spMkLst>
            <pc:docMk/>
            <pc:sldMk cId="195410432" sldId="257"/>
            <ac:spMk id="5" creationId="{1560DBEE-898D-47F7-9E61-A94952BA2F7E}"/>
          </ac:spMkLst>
        </pc:spChg>
        <pc:spChg chg="mod">
          <ac:chgData name="Elena Tothazan" userId="S::etothazan@usccb.org::8430f142-1257-4113-a085-dbb12fe62965" providerId="AD" clId="Web-{0B2DC6BE-8B6C-B06F-2871-E6F79FE84070}" dt="2024-01-18T16:48:30.196" v="74" actId="1076"/>
          <ac:spMkLst>
            <pc:docMk/>
            <pc:sldMk cId="195410432" sldId="257"/>
            <ac:spMk id="6" creationId="{C4009A11-0AE5-4F95-8FD4-FB062D352D39}"/>
          </ac:spMkLst>
        </pc:spChg>
        <pc:spChg chg="mod">
          <ac:chgData name="Elena Tothazan" userId="S::etothazan@usccb.org::8430f142-1257-4113-a085-dbb12fe62965" providerId="AD" clId="Web-{0B2DC6BE-8B6C-B06F-2871-E6F79FE84070}" dt="2024-01-18T16:47:44.273" v="66" actId="1076"/>
          <ac:spMkLst>
            <pc:docMk/>
            <pc:sldMk cId="195410432" sldId="257"/>
            <ac:spMk id="7" creationId="{ACB8BBAF-0826-4A56-8B7A-FCF3A3847418}"/>
          </ac:spMkLst>
        </pc:spChg>
        <pc:spChg chg="mod">
          <ac:chgData name="Elena Tothazan" userId="S::etothazan@usccb.org::8430f142-1257-4113-a085-dbb12fe62965" providerId="AD" clId="Web-{0B2DC6BE-8B6C-B06F-2871-E6F79FE84070}" dt="2024-01-18T16:48:53.790" v="77"/>
          <ac:spMkLst>
            <pc:docMk/>
            <pc:sldMk cId="195410432" sldId="257"/>
            <ac:spMk id="8" creationId="{6344CB4F-ACCB-41E2-8BEE-0DA281808FE2}"/>
          </ac:spMkLst>
        </pc:spChg>
        <pc:spChg chg="mod">
          <ac:chgData name="Elena Tothazan" userId="S::etothazan@usccb.org::8430f142-1257-4113-a085-dbb12fe62965" providerId="AD" clId="Web-{0B2DC6BE-8B6C-B06F-2871-E6F79FE84070}" dt="2024-01-18T16:47:29.257" v="62" actId="1076"/>
          <ac:spMkLst>
            <pc:docMk/>
            <pc:sldMk cId="195410432" sldId="257"/>
            <ac:spMk id="11" creationId="{CACF3589-108A-4DE8-8C70-7AE5B4F1134C}"/>
          </ac:spMkLst>
        </pc:spChg>
        <pc:spChg chg="mod">
          <ac:chgData name="Elena Tothazan" userId="S::etothazan@usccb.org::8430f142-1257-4113-a085-dbb12fe62965" providerId="AD" clId="Web-{0B2DC6BE-8B6C-B06F-2871-E6F79FE84070}" dt="2024-01-18T16:48:43.806" v="76" actId="14100"/>
          <ac:spMkLst>
            <pc:docMk/>
            <pc:sldMk cId="195410432" sldId="257"/>
            <ac:spMk id="12" creationId="{D88111FA-4793-4495-B1D3-F612CC99A2FF}"/>
          </ac:spMkLst>
        </pc:spChg>
      </pc:sldChg>
      <pc:sldChg chg="modSp">
        <pc:chgData name="Elena Tothazan" userId="S::etothazan@usccb.org::8430f142-1257-4113-a085-dbb12fe62965" providerId="AD" clId="Web-{0B2DC6BE-8B6C-B06F-2871-E6F79FE84070}" dt="2024-01-18T16:44:12.439" v="49" actId="20577"/>
        <pc:sldMkLst>
          <pc:docMk/>
          <pc:sldMk cId="276004805" sldId="358"/>
        </pc:sldMkLst>
        <pc:spChg chg="mod">
          <ac:chgData name="Elena Tothazan" userId="S::etothazan@usccb.org::8430f142-1257-4113-a085-dbb12fe62965" providerId="AD" clId="Web-{0B2DC6BE-8B6C-B06F-2871-E6F79FE84070}" dt="2024-01-18T16:44:12.439" v="49" actId="20577"/>
          <ac:spMkLst>
            <pc:docMk/>
            <pc:sldMk cId="276004805" sldId="358"/>
            <ac:spMk id="5" creationId="{699CF56F-B70F-47F9-24C6-AE45A852C1C7}"/>
          </ac:spMkLst>
        </pc:spChg>
        <pc:picChg chg="mod">
          <ac:chgData name="Elena Tothazan" userId="S::etothazan@usccb.org::8430f142-1257-4113-a085-dbb12fe62965" providerId="AD" clId="Web-{0B2DC6BE-8B6C-B06F-2871-E6F79FE84070}" dt="2024-01-18T16:43:48.704" v="24" actId="1076"/>
          <ac:picMkLst>
            <pc:docMk/>
            <pc:sldMk cId="276004805" sldId="358"/>
            <ac:picMk id="27" creationId="{CCBCAD86-BCB8-F69F-2A3A-C11C74BEB188}"/>
          </ac:picMkLst>
        </pc:picChg>
      </pc:sldChg>
      <pc:sldChg chg="modSp">
        <pc:chgData name="Elena Tothazan" userId="S::etothazan@usccb.org::8430f142-1257-4113-a085-dbb12fe62965" providerId="AD" clId="Web-{0B2DC6BE-8B6C-B06F-2871-E6F79FE84070}" dt="2024-01-18T16:45:07.347" v="51" actId="20577"/>
        <pc:sldMkLst>
          <pc:docMk/>
          <pc:sldMk cId="550255962" sldId="463"/>
        </pc:sldMkLst>
        <pc:spChg chg="mod">
          <ac:chgData name="Elena Tothazan" userId="S::etothazan@usccb.org::8430f142-1257-4113-a085-dbb12fe62965" providerId="AD" clId="Web-{0B2DC6BE-8B6C-B06F-2871-E6F79FE84070}" dt="2024-01-18T16:41:57.701" v="2" actId="20577"/>
          <ac:spMkLst>
            <pc:docMk/>
            <pc:sldMk cId="550255962" sldId="463"/>
            <ac:spMk id="4" creationId="{0E402376-90B7-2572-6BF7-196FBD1A6F78}"/>
          </ac:spMkLst>
        </pc:spChg>
        <pc:spChg chg="mod">
          <ac:chgData name="Elena Tothazan" userId="S::etothazan@usccb.org::8430f142-1257-4113-a085-dbb12fe62965" providerId="AD" clId="Web-{0B2DC6BE-8B6C-B06F-2871-E6F79FE84070}" dt="2024-01-18T16:45:07.347" v="51" actId="20577"/>
          <ac:spMkLst>
            <pc:docMk/>
            <pc:sldMk cId="550255962" sldId="463"/>
            <ac:spMk id="5" creationId="{9F81687B-2974-6AD0-73E7-16692382DF32}"/>
          </ac:spMkLst>
        </pc:spChg>
      </pc:sldChg>
      <pc:sldChg chg="modSp">
        <pc:chgData name="Elena Tothazan" userId="S::etothazan@usccb.org::8430f142-1257-4113-a085-dbb12fe62965" providerId="AD" clId="Web-{0B2DC6BE-8B6C-B06F-2871-E6F79FE84070}" dt="2024-01-18T16:51:20.841" v="78" actId="20577"/>
        <pc:sldMkLst>
          <pc:docMk/>
          <pc:sldMk cId="1998157020" sldId="464"/>
        </pc:sldMkLst>
        <pc:spChg chg="mod">
          <ac:chgData name="Elena Tothazan" userId="S::etothazan@usccb.org::8430f142-1257-4113-a085-dbb12fe62965" providerId="AD" clId="Web-{0B2DC6BE-8B6C-B06F-2871-E6F79FE84070}" dt="2024-01-18T16:51:20.841" v="78" actId="20577"/>
          <ac:spMkLst>
            <pc:docMk/>
            <pc:sldMk cId="1998157020" sldId="464"/>
            <ac:spMk id="5" creationId="{8941D32B-339F-7C10-BBA3-EA7531E88291}"/>
          </ac:spMkLst>
        </pc:spChg>
      </pc:sldChg>
      <pc:sldChg chg="modSp">
        <pc:chgData name="Elena Tothazan" userId="S::etothazan@usccb.org::8430f142-1257-4113-a085-dbb12fe62965" providerId="AD" clId="Web-{0B2DC6BE-8B6C-B06F-2871-E6F79FE84070}" dt="2024-01-18T16:43:04.547" v="6" actId="20577"/>
        <pc:sldMkLst>
          <pc:docMk/>
          <pc:sldMk cId="3390534965" sldId="470"/>
        </pc:sldMkLst>
        <pc:spChg chg="mod">
          <ac:chgData name="Elena Tothazan" userId="S::etothazan@usccb.org::8430f142-1257-4113-a085-dbb12fe62965" providerId="AD" clId="Web-{0B2DC6BE-8B6C-B06F-2871-E6F79FE84070}" dt="2024-01-18T16:43:04.547" v="6" actId="20577"/>
          <ac:spMkLst>
            <pc:docMk/>
            <pc:sldMk cId="3390534965" sldId="470"/>
            <ac:spMk id="5" creationId="{B59D509A-4BBA-F3C4-22F6-9F3DB394A171}"/>
          </ac:spMkLst>
        </pc:spChg>
      </pc:sldChg>
    </pc:docChg>
  </pc:docChgLst>
  <pc:docChgLst>
    <pc:chgData name="Elena Tothazan" userId="S::etothazan@usccb.org::8430f142-1257-4113-a085-dbb12fe62965" providerId="AD" clId="Web-{26A577F8-98C5-76C6-9F39-026227E4B3E1}"/>
    <pc:docChg chg="modSld">
      <pc:chgData name="Elena Tothazan" userId="S::etothazan@usccb.org::8430f142-1257-4113-a085-dbb12fe62965" providerId="AD" clId="Web-{26A577F8-98C5-76C6-9F39-026227E4B3E1}" dt="2024-01-31T15:49:24.206" v="38"/>
      <pc:docMkLst>
        <pc:docMk/>
      </pc:docMkLst>
      <pc:sldChg chg="addSp delSp modSp addAnim delAnim">
        <pc:chgData name="Elena Tothazan" userId="S::etothazan@usccb.org::8430f142-1257-4113-a085-dbb12fe62965" providerId="AD" clId="Web-{26A577F8-98C5-76C6-9F39-026227E4B3E1}" dt="2024-01-31T15:49:24.206" v="38"/>
        <pc:sldMkLst>
          <pc:docMk/>
          <pc:sldMk cId="550255962" sldId="463"/>
        </pc:sldMkLst>
        <pc:spChg chg="mod">
          <ac:chgData name="Elena Tothazan" userId="S::etothazan@usccb.org::8430f142-1257-4113-a085-dbb12fe62965" providerId="AD" clId="Web-{26A577F8-98C5-76C6-9F39-026227E4B3E1}" dt="2024-01-31T15:49:04.174" v="31" actId="1076"/>
          <ac:spMkLst>
            <pc:docMk/>
            <pc:sldMk cId="550255962" sldId="463"/>
            <ac:spMk id="2" creationId="{829D257E-EC9E-FE94-4222-47C5CB1BCCE1}"/>
          </ac:spMkLst>
        </pc:spChg>
        <pc:spChg chg="mod">
          <ac:chgData name="Elena Tothazan" userId="S::etothazan@usccb.org::8430f142-1257-4113-a085-dbb12fe62965" providerId="AD" clId="Web-{26A577F8-98C5-76C6-9F39-026227E4B3E1}" dt="2024-01-31T15:48:57.377" v="30" actId="1076"/>
          <ac:spMkLst>
            <pc:docMk/>
            <pc:sldMk cId="550255962" sldId="463"/>
            <ac:spMk id="3" creationId="{98AC246B-0992-D5D3-83D5-1C49CFF79B6E}"/>
          </ac:spMkLst>
        </pc:spChg>
        <pc:spChg chg="mod">
          <ac:chgData name="Elena Tothazan" userId="S::etothazan@usccb.org::8430f142-1257-4113-a085-dbb12fe62965" providerId="AD" clId="Web-{26A577F8-98C5-76C6-9F39-026227E4B3E1}" dt="2024-01-31T15:49:13.174" v="34" actId="1076"/>
          <ac:spMkLst>
            <pc:docMk/>
            <pc:sldMk cId="550255962" sldId="463"/>
            <ac:spMk id="4" creationId="{0E402376-90B7-2572-6BF7-196FBD1A6F78}"/>
          </ac:spMkLst>
        </pc:spChg>
        <pc:spChg chg="del">
          <ac:chgData name="Elena Tothazan" userId="S::etothazan@usccb.org::8430f142-1257-4113-a085-dbb12fe62965" providerId="AD" clId="Web-{26A577F8-98C5-76C6-9F39-026227E4B3E1}" dt="2024-01-31T15:48:47.095" v="26"/>
          <ac:spMkLst>
            <pc:docMk/>
            <pc:sldMk cId="550255962" sldId="463"/>
            <ac:spMk id="5" creationId="{9F81687B-2974-6AD0-73E7-16692382DF32}"/>
          </ac:spMkLst>
        </pc:spChg>
        <pc:spChg chg="add mod">
          <ac:chgData name="Elena Tothazan" userId="S::etothazan@usccb.org::8430f142-1257-4113-a085-dbb12fe62965" providerId="AD" clId="Web-{26A577F8-98C5-76C6-9F39-026227E4B3E1}" dt="2024-01-31T15:49:11.111" v="33" actId="1076"/>
          <ac:spMkLst>
            <pc:docMk/>
            <pc:sldMk cId="550255962" sldId="463"/>
            <ac:spMk id="7" creationId="{928BDB50-5473-CE3F-44C3-E6181DBDE5E0}"/>
          </ac:spMkLst>
        </pc:spChg>
      </pc:sldChg>
    </pc:docChg>
  </pc:docChgLst>
  <pc:docChgLst>
    <pc:chgData name="Elena Tothazan" userId="S::etothazan@usccb.org::8430f142-1257-4113-a085-dbb12fe62965" providerId="AD" clId="Web-{B1468A3A-9E41-658D-ADD1-77EE13CE3595}"/>
    <pc:docChg chg="modSld">
      <pc:chgData name="Elena Tothazan" userId="S::etothazan@usccb.org::8430f142-1257-4113-a085-dbb12fe62965" providerId="AD" clId="Web-{B1468A3A-9E41-658D-ADD1-77EE13CE3595}" dt="2024-01-25T19:22:59.589" v="46" actId="20577"/>
      <pc:docMkLst>
        <pc:docMk/>
      </pc:docMkLst>
      <pc:sldChg chg="modSp">
        <pc:chgData name="Elena Tothazan" userId="S::etothazan@usccb.org::8430f142-1257-4113-a085-dbb12fe62965" providerId="AD" clId="Web-{B1468A3A-9E41-658D-ADD1-77EE13CE3595}" dt="2024-01-25T19:11:09.198" v="2" actId="20577"/>
        <pc:sldMkLst>
          <pc:docMk/>
          <pc:sldMk cId="195410432" sldId="257"/>
        </pc:sldMkLst>
        <pc:spChg chg="mod">
          <ac:chgData name="Elena Tothazan" userId="S::etothazan@usccb.org::8430f142-1257-4113-a085-dbb12fe62965" providerId="AD" clId="Web-{B1468A3A-9E41-658D-ADD1-77EE13CE3595}" dt="2024-01-25T19:11:09.198" v="2" actId="20577"/>
          <ac:spMkLst>
            <pc:docMk/>
            <pc:sldMk cId="195410432" sldId="257"/>
            <ac:spMk id="8" creationId="{6344CB4F-ACCB-41E2-8BEE-0DA281808FE2}"/>
          </ac:spMkLst>
        </pc:spChg>
      </pc:sldChg>
      <pc:sldChg chg="modSp">
        <pc:chgData name="Elena Tothazan" userId="S::etothazan@usccb.org::8430f142-1257-4113-a085-dbb12fe62965" providerId="AD" clId="Web-{B1468A3A-9E41-658D-ADD1-77EE13CE3595}" dt="2024-01-25T19:22:59.589" v="46" actId="20577"/>
        <pc:sldMkLst>
          <pc:docMk/>
          <pc:sldMk cId="276004805" sldId="358"/>
        </pc:sldMkLst>
        <pc:spChg chg="mod">
          <ac:chgData name="Elena Tothazan" userId="S::etothazan@usccb.org::8430f142-1257-4113-a085-dbb12fe62965" providerId="AD" clId="Web-{B1468A3A-9E41-658D-ADD1-77EE13CE3595}" dt="2024-01-25T19:22:59.589" v="46" actId="20577"/>
          <ac:spMkLst>
            <pc:docMk/>
            <pc:sldMk cId="276004805" sldId="358"/>
            <ac:spMk id="5" creationId="{699CF56F-B70F-47F9-24C6-AE45A852C1C7}"/>
          </ac:spMkLst>
        </pc:spChg>
      </pc:sldChg>
      <pc:sldChg chg="modSp">
        <pc:chgData name="Elena Tothazan" userId="S::etothazan@usccb.org::8430f142-1257-4113-a085-dbb12fe62965" providerId="AD" clId="Web-{B1468A3A-9E41-658D-ADD1-77EE13CE3595}" dt="2024-01-25T19:16:05.392" v="23" actId="20577"/>
        <pc:sldMkLst>
          <pc:docMk/>
          <pc:sldMk cId="550255962" sldId="463"/>
        </pc:sldMkLst>
        <pc:spChg chg="mod">
          <ac:chgData name="Elena Tothazan" userId="S::etothazan@usccb.org::8430f142-1257-4113-a085-dbb12fe62965" providerId="AD" clId="Web-{B1468A3A-9E41-658D-ADD1-77EE13CE3595}" dt="2024-01-25T19:16:05.392" v="23" actId="20577"/>
          <ac:spMkLst>
            <pc:docMk/>
            <pc:sldMk cId="550255962" sldId="463"/>
            <ac:spMk id="4" creationId="{0E402376-90B7-2572-6BF7-196FBD1A6F78}"/>
          </ac:spMkLst>
        </pc:spChg>
      </pc:sldChg>
      <pc:sldChg chg="modSp">
        <pc:chgData name="Elena Tothazan" userId="S::etothazan@usccb.org::8430f142-1257-4113-a085-dbb12fe62965" providerId="AD" clId="Web-{B1468A3A-9E41-658D-ADD1-77EE13CE3595}" dt="2024-01-25T19:16:35.174" v="27" actId="20577"/>
        <pc:sldMkLst>
          <pc:docMk/>
          <pc:sldMk cId="1998157020" sldId="464"/>
        </pc:sldMkLst>
        <pc:spChg chg="mod">
          <ac:chgData name="Elena Tothazan" userId="S::etothazan@usccb.org::8430f142-1257-4113-a085-dbb12fe62965" providerId="AD" clId="Web-{B1468A3A-9E41-658D-ADD1-77EE13CE3595}" dt="2024-01-25T19:16:35.174" v="27" actId="20577"/>
          <ac:spMkLst>
            <pc:docMk/>
            <pc:sldMk cId="1998157020" sldId="464"/>
            <ac:spMk id="5" creationId="{8941D32B-339F-7C10-BBA3-EA7531E88291}"/>
          </ac:spMkLst>
        </pc:spChg>
      </pc:sldChg>
    </pc:docChg>
  </pc:docChgLst>
  <pc:docChgLst>
    <pc:chgData name="Elena Tothazan" userId="S::etothazan@usccb.org::8430f142-1257-4113-a085-dbb12fe62965" providerId="AD" clId="Web-{DA069BFC-D944-E161-FBB1-A53549C54B31}"/>
    <pc:docChg chg="addSld delSld modSld">
      <pc:chgData name="Elena Tothazan" userId="S::etothazan@usccb.org::8430f142-1257-4113-a085-dbb12fe62965" providerId="AD" clId="Web-{DA069BFC-D944-E161-FBB1-A53549C54B31}" dt="2023-09-15T13:35:17.132" v="22" actId="20577"/>
      <pc:docMkLst>
        <pc:docMk/>
      </pc:docMkLst>
      <pc:sldChg chg="del">
        <pc:chgData name="Elena Tothazan" userId="S::etothazan@usccb.org::8430f142-1257-4113-a085-dbb12fe62965" providerId="AD" clId="Web-{DA069BFC-D944-E161-FBB1-A53549C54B31}" dt="2023-09-15T13:34:11.349" v="0"/>
        <pc:sldMkLst>
          <pc:docMk/>
          <pc:sldMk cId="339493406" sldId="453"/>
        </pc:sldMkLst>
      </pc:sldChg>
      <pc:sldChg chg="modSp">
        <pc:chgData name="Elena Tothazan" userId="S::etothazan@usccb.org::8430f142-1257-4113-a085-dbb12fe62965" providerId="AD" clId="Web-{DA069BFC-D944-E161-FBB1-A53549C54B31}" dt="2023-09-15T13:34:53.491" v="7" actId="20577"/>
        <pc:sldMkLst>
          <pc:docMk/>
          <pc:sldMk cId="1880870820" sldId="458"/>
        </pc:sldMkLst>
        <pc:spChg chg="mod">
          <ac:chgData name="Elena Tothazan" userId="S::etothazan@usccb.org::8430f142-1257-4113-a085-dbb12fe62965" providerId="AD" clId="Web-{DA069BFC-D944-E161-FBB1-A53549C54B31}" dt="2023-09-15T13:34:53.491" v="7" actId="20577"/>
          <ac:spMkLst>
            <pc:docMk/>
            <pc:sldMk cId="1880870820" sldId="458"/>
            <ac:spMk id="2" creationId="{7FC33A3E-1390-112A-499A-E23F77A11909}"/>
          </ac:spMkLst>
        </pc:spChg>
      </pc:sldChg>
      <pc:sldChg chg="modSp">
        <pc:chgData name="Elena Tothazan" userId="S::etothazan@usccb.org::8430f142-1257-4113-a085-dbb12fe62965" providerId="AD" clId="Web-{DA069BFC-D944-E161-FBB1-A53549C54B31}" dt="2023-09-15T13:35:17.132" v="22" actId="20577"/>
        <pc:sldMkLst>
          <pc:docMk/>
          <pc:sldMk cId="299470362" sldId="464"/>
        </pc:sldMkLst>
        <pc:spChg chg="mod">
          <ac:chgData name="Elena Tothazan" userId="S::etothazan@usccb.org::8430f142-1257-4113-a085-dbb12fe62965" providerId="AD" clId="Web-{DA069BFC-D944-E161-FBB1-A53549C54B31}" dt="2023-09-15T13:35:17.132" v="22" actId="20577"/>
          <ac:spMkLst>
            <pc:docMk/>
            <pc:sldMk cId="299470362" sldId="464"/>
            <ac:spMk id="4" creationId="{78FD4E20-DD7F-196B-DA06-1A2AC96A1B6A}"/>
          </ac:spMkLst>
        </pc:spChg>
      </pc:sldChg>
      <pc:sldChg chg="add">
        <pc:chgData name="Elena Tothazan" userId="S::etothazan@usccb.org::8430f142-1257-4113-a085-dbb12fe62965" providerId="AD" clId="Web-{DA069BFC-D944-E161-FBB1-A53549C54B31}" dt="2023-09-15T13:34:18.709" v="1"/>
        <pc:sldMkLst>
          <pc:docMk/>
          <pc:sldMk cId="370164652" sldId="467"/>
        </pc:sldMkLst>
      </pc:sldChg>
    </pc:docChg>
  </pc:docChgLst>
  <pc:docChgLst>
    <pc:chgData name="Elena Tothazan" userId="S::etothazan@usccb.org::8430f142-1257-4113-a085-dbb12fe62965" providerId="AD" clId="Web-{E692CD4F-4B10-EBBB-806A-1FBDDFF5E7A0}"/>
    <pc:docChg chg="modSld">
      <pc:chgData name="Elena Tothazan" userId="S::etothazan@usccb.org::8430f142-1257-4113-a085-dbb12fe62965" providerId="AD" clId="Web-{E692CD4F-4B10-EBBB-806A-1FBDDFF5E7A0}" dt="2023-11-20T14:13:30.553" v="13" actId="688"/>
      <pc:docMkLst>
        <pc:docMk/>
      </pc:docMkLst>
      <pc:sldChg chg="modSp">
        <pc:chgData name="Elena Tothazan" userId="S::etothazan@usccb.org::8430f142-1257-4113-a085-dbb12fe62965" providerId="AD" clId="Web-{E692CD4F-4B10-EBBB-806A-1FBDDFF5E7A0}" dt="2023-11-20T14:13:30.553" v="13" actId="688"/>
        <pc:sldMkLst>
          <pc:docMk/>
          <pc:sldMk cId="1878093861" sldId="489"/>
        </pc:sldMkLst>
        <pc:spChg chg="mod">
          <ac:chgData name="Elena Tothazan" userId="S::etothazan@usccb.org::8430f142-1257-4113-a085-dbb12fe62965" providerId="AD" clId="Web-{E692CD4F-4B10-EBBB-806A-1FBDDFF5E7A0}" dt="2023-11-20T14:13:30.553" v="13" actId="688"/>
          <ac:spMkLst>
            <pc:docMk/>
            <pc:sldMk cId="1878093861" sldId="489"/>
            <ac:spMk id="3" creationId="{2F5A558F-3EB2-A8A4-8A0D-BF03B6323C65}"/>
          </ac:spMkLst>
        </pc:spChg>
      </pc:sldChg>
      <pc:sldChg chg="addSp modSp">
        <pc:chgData name="Elena Tothazan" userId="S::etothazan@usccb.org::8430f142-1257-4113-a085-dbb12fe62965" providerId="AD" clId="Web-{E692CD4F-4B10-EBBB-806A-1FBDDFF5E7A0}" dt="2023-11-20T14:13:23.615" v="12" actId="688"/>
        <pc:sldMkLst>
          <pc:docMk/>
          <pc:sldMk cId="1892430830" sldId="490"/>
        </pc:sldMkLst>
        <pc:spChg chg="add mod">
          <ac:chgData name="Elena Tothazan" userId="S::etothazan@usccb.org::8430f142-1257-4113-a085-dbb12fe62965" providerId="AD" clId="Web-{E692CD4F-4B10-EBBB-806A-1FBDDFF5E7A0}" dt="2023-11-20T14:13:09.708" v="9" actId="1076"/>
          <ac:spMkLst>
            <pc:docMk/>
            <pc:sldMk cId="1892430830" sldId="490"/>
            <ac:spMk id="4" creationId="{F1D1B956-6CBE-F3EB-C7B8-ACC180398D88}"/>
          </ac:spMkLst>
        </pc:spChg>
        <pc:spChg chg="add mod">
          <ac:chgData name="Elena Tothazan" userId="S::etothazan@usccb.org::8430f142-1257-4113-a085-dbb12fe62965" providerId="AD" clId="Web-{E692CD4F-4B10-EBBB-806A-1FBDDFF5E7A0}" dt="2023-11-20T14:13:23.615" v="12" actId="688"/>
          <ac:spMkLst>
            <pc:docMk/>
            <pc:sldMk cId="1892430830" sldId="490"/>
            <ac:spMk id="7" creationId="{D6FE18DB-0ACD-B6CD-2886-B8E7C72553D3}"/>
          </ac:spMkLst>
        </pc:spChg>
        <pc:picChg chg="add mod">
          <ac:chgData name="Elena Tothazan" userId="S::etothazan@usccb.org::8430f142-1257-4113-a085-dbb12fe62965" providerId="AD" clId="Web-{E692CD4F-4B10-EBBB-806A-1FBDDFF5E7A0}" dt="2023-11-20T14:12:47.488" v="4" actId="1076"/>
          <ac:picMkLst>
            <pc:docMk/>
            <pc:sldMk cId="1892430830" sldId="490"/>
            <ac:picMk id="2" creationId="{F3060875-32CE-155F-85BC-D30997F55566}"/>
          </ac:picMkLst>
        </pc:picChg>
      </pc:sldChg>
    </pc:docChg>
  </pc:docChgLst>
  <pc:docChgLst>
    <pc:chgData name="Elena Tothazan" userId="S::etothazan@usccb.org::8430f142-1257-4113-a085-dbb12fe62965" providerId="AD" clId="Web-{7A3C6E00-D9D4-4DDD-3F57-8F18D7DD91C9}"/>
    <pc:docChg chg="addSld modSld">
      <pc:chgData name="Elena Tothazan" userId="S::etothazan@usccb.org::8430f142-1257-4113-a085-dbb12fe62965" providerId="AD" clId="Web-{7A3C6E00-D9D4-4DDD-3F57-8F18D7DD91C9}" dt="2023-09-08T21:06:56.166" v="522" actId="20577"/>
      <pc:docMkLst>
        <pc:docMk/>
      </pc:docMkLst>
      <pc:sldChg chg="modSp">
        <pc:chgData name="Elena Tothazan" userId="S::etothazan@usccb.org::8430f142-1257-4113-a085-dbb12fe62965" providerId="AD" clId="Web-{7A3C6E00-D9D4-4DDD-3F57-8F18D7DD91C9}" dt="2023-09-08T21:03:58.207" v="440"/>
        <pc:sldMkLst>
          <pc:docMk/>
          <pc:sldMk cId="2838958975" sldId="455"/>
        </pc:sldMkLst>
        <pc:spChg chg="mod">
          <ac:chgData name="Elena Tothazan" userId="S::etothazan@usccb.org::8430f142-1257-4113-a085-dbb12fe62965" providerId="AD" clId="Web-{7A3C6E00-D9D4-4DDD-3F57-8F18D7DD91C9}" dt="2023-09-08T21:03:58.191" v="438"/>
          <ac:spMkLst>
            <pc:docMk/>
            <pc:sldMk cId="2838958975" sldId="455"/>
            <ac:spMk id="3" creationId="{513C74D5-7B21-FAB5-37B4-71CFDA830EBA}"/>
          </ac:spMkLst>
        </pc:spChg>
        <pc:spChg chg="mod">
          <ac:chgData name="Elena Tothazan" userId="S::etothazan@usccb.org::8430f142-1257-4113-a085-dbb12fe62965" providerId="AD" clId="Web-{7A3C6E00-D9D4-4DDD-3F57-8F18D7DD91C9}" dt="2023-09-08T21:03:58.207" v="439"/>
          <ac:spMkLst>
            <pc:docMk/>
            <pc:sldMk cId="2838958975" sldId="455"/>
            <ac:spMk id="6" creationId="{3963DDFD-2854-5885-2DB2-B9DF62CF161A}"/>
          </ac:spMkLst>
        </pc:spChg>
        <pc:spChg chg="mod">
          <ac:chgData name="Elena Tothazan" userId="S::etothazan@usccb.org::8430f142-1257-4113-a085-dbb12fe62965" providerId="AD" clId="Web-{7A3C6E00-D9D4-4DDD-3F57-8F18D7DD91C9}" dt="2023-09-08T21:03:58.207" v="440"/>
          <ac:spMkLst>
            <pc:docMk/>
            <pc:sldMk cId="2838958975" sldId="455"/>
            <ac:spMk id="8" creationId="{C37E59AA-C5AC-21AF-A3B2-A4ED5B79FB98}"/>
          </ac:spMkLst>
        </pc:spChg>
      </pc:sldChg>
      <pc:sldChg chg="modSp">
        <pc:chgData name="Elena Tothazan" userId="S::etothazan@usccb.org::8430f142-1257-4113-a085-dbb12fe62965" providerId="AD" clId="Web-{7A3C6E00-D9D4-4DDD-3F57-8F18D7DD91C9}" dt="2023-09-08T21:03:48.691" v="437" actId="20577"/>
        <pc:sldMkLst>
          <pc:docMk/>
          <pc:sldMk cId="1880870820" sldId="458"/>
        </pc:sldMkLst>
        <pc:spChg chg="mod">
          <ac:chgData name="Elena Tothazan" userId="S::etothazan@usccb.org::8430f142-1257-4113-a085-dbb12fe62965" providerId="AD" clId="Web-{7A3C6E00-D9D4-4DDD-3F57-8F18D7DD91C9}" dt="2023-09-08T21:03:48.691" v="437" actId="20577"/>
          <ac:spMkLst>
            <pc:docMk/>
            <pc:sldMk cId="1880870820" sldId="458"/>
            <ac:spMk id="3" creationId="{513C74D5-7B21-FAB5-37B4-71CFDA830EBA}"/>
          </ac:spMkLst>
        </pc:spChg>
      </pc:sldChg>
      <pc:sldChg chg="modSp">
        <pc:chgData name="Elena Tothazan" userId="S::etothazan@usccb.org::8430f142-1257-4113-a085-dbb12fe62965" providerId="AD" clId="Web-{7A3C6E00-D9D4-4DDD-3F57-8F18D7DD91C9}" dt="2023-09-08T21:04:04.738" v="441" actId="20577"/>
        <pc:sldMkLst>
          <pc:docMk/>
          <pc:sldMk cId="4277083319" sldId="459"/>
        </pc:sldMkLst>
        <pc:spChg chg="mod">
          <ac:chgData name="Elena Tothazan" userId="S::etothazan@usccb.org::8430f142-1257-4113-a085-dbb12fe62965" providerId="AD" clId="Web-{7A3C6E00-D9D4-4DDD-3F57-8F18D7DD91C9}" dt="2023-09-08T21:04:04.738" v="441" actId="20577"/>
          <ac:spMkLst>
            <pc:docMk/>
            <pc:sldMk cId="4277083319" sldId="459"/>
            <ac:spMk id="13" creationId="{9934DF21-36B2-8BF0-1AA2-3D60131F7073}"/>
          </ac:spMkLst>
        </pc:spChg>
      </pc:sldChg>
      <pc:sldChg chg="modSp">
        <pc:chgData name="Elena Tothazan" userId="S::etothazan@usccb.org::8430f142-1257-4113-a085-dbb12fe62965" providerId="AD" clId="Web-{7A3C6E00-D9D4-4DDD-3F57-8F18D7DD91C9}" dt="2023-09-08T20:45:08.358" v="17" actId="20577"/>
        <pc:sldMkLst>
          <pc:docMk/>
          <pc:sldMk cId="1435543769" sldId="461"/>
        </pc:sldMkLst>
        <pc:spChg chg="mod">
          <ac:chgData name="Elena Tothazan" userId="S::etothazan@usccb.org::8430f142-1257-4113-a085-dbb12fe62965" providerId="AD" clId="Web-{7A3C6E00-D9D4-4DDD-3F57-8F18D7DD91C9}" dt="2023-09-08T20:45:08.358" v="17" actId="20577"/>
          <ac:spMkLst>
            <pc:docMk/>
            <pc:sldMk cId="1435543769" sldId="461"/>
            <ac:spMk id="9" creationId="{1A74A54E-DA79-4E10-9EA5-A4839EF12BF1}"/>
          </ac:spMkLst>
        </pc:spChg>
      </pc:sldChg>
      <pc:sldChg chg="modSp">
        <pc:chgData name="Elena Tothazan" userId="S::etothazan@usccb.org::8430f142-1257-4113-a085-dbb12fe62965" providerId="AD" clId="Web-{7A3C6E00-D9D4-4DDD-3F57-8F18D7DD91C9}" dt="2023-09-08T20:44:55.373" v="16" actId="20577"/>
        <pc:sldMkLst>
          <pc:docMk/>
          <pc:sldMk cId="3739697262" sldId="462"/>
        </pc:sldMkLst>
        <pc:spChg chg="mod">
          <ac:chgData name="Elena Tothazan" userId="S::etothazan@usccb.org::8430f142-1257-4113-a085-dbb12fe62965" providerId="AD" clId="Web-{7A3C6E00-D9D4-4DDD-3F57-8F18D7DD91C9}" dt="2023-09-08T20:44:55.373" v="16" actId="20577"/>
          <ac:spMkLst>
            <pc:docMk/>
            <pc:sldMk cId="3739697262" sldId="462"/>
            <ac:spMk id="5" creationId="{B59D509A-4BBA-F3C4-22F6-9F3DB394A171}"/>
          </ac:spMkLst>
        </pc:spChg>
      </pc:sldChg>
      <pc:sldChg chg="addSp delSp modSp add replId addAnim delAnim">
        <pc:chgData name="Elena Tothazan" userId="S::etothazan@usccb.org::8430f142-1257-4113-a085-dbb12fe62965" providerId="AD" clId="Web-{7A3C6E00-D9D4-4DDD-3F57-8F18D7DD91C9}" dt="2023-09-08T21:04:12.129" v="444"/>
        <pc:sldMkLst>
          <pc:docMk/>
          <pc:sldMk cId="2318526092" sldId="463"/>
        </pc:sldMkLst>
        <pc:spChg chg="mod">
          <ac:chgData name="Elena Tothazan" userId="S::etothazan@usccb.org::8430f142-1257-4113-a085-dbb12fe62965" providerId="AD" clId="Web-{7A3C6E00-D9D4-4DDD-3F57-8F18D7DD91C9}" dt="2023-09-08T21:04:12.114" v="442"/>
          <ac:spMkLst>
            <pc:docMk/>
            <pc:sldMk cId="2318526092" sldId="463"/>
            <ac:spMk id="3" creationId="{513C74D5-7B21-FAB5-37B4-71CFDA830EBA}"/>
          </ac:spMkLst>
        </pc:spChg>
        <pc:spChg chg="add del mod">
          <ac:chgData name="Elena Tothazan" userId="S::etothazan@usccb.org::8430f142-1257-4113-a085-dbb12fe62965" providerId="AD" clId="Web-{7A3C6E00-D9D4-4DDD-3F57-8F18D7DD91C9}" dt="2023-09-08T20:55:24.050" v="215"/>
          <ac:spMkLst>
            <pc:docMk/>
            <pc:sldMk cId="2318526092" sldId="463"/>
            <ac:spMk id="4" creationId="{16D1A150-48DF-13FA-E5BB-31BBC7752A8E}"/>
          </ac:spMkLst>
        </pc:spChg>
        <pc:spChg chg="mod">
          <ac:chgData name="Elena Tothazan" userId="S::etothazan@usccb.org::8430f142-1257-4113-a085-dbb12fe62965" providerId="AD" clId="Web-{7A3C6E00-D9D4-4DDD-3F57-8F18D7DD91C9}" dt="2023-09-08T21:04:12.129" v="443"/>
          <ac:spMkLst>
            <pc:docMk/>
            <pc:sldMk cId="2318526092" sldId="463"/>
            <ac:spMk id="6" creationId="{3963DDFD-2854-5885-2DB2-B9DF62CF161A}"/>
          </ac:spMkLst>
        </pc:spChg>
        <pc:spChg chg="mod">
          <ac:chgData name="Elena Tothazan" userId="S::etothazan@usccb.org::8430f142-1257-4113-a085-dbb12fe62965" providerId="AD" clId="Web-{7A3C6E00-D9D4-4DDD-3F57-8F18D7DD91C9}" dt="2023-09-08T21:04:12.129" v="444"/>
          <ac:spMkLst>
            <pc:docMk/>
            <pc:sldMk cId="2318526092" sldId="463"/>
            <ac:spMk id="8" creationId="{C37E59AA-C5AC-21AF-A3B2-A4ED5B79FB98}"/>
          </ac:spMkLst>
        </pc:spChg>
      </pc:sldChg>
      <pc:sldChg chg="addSp delSp modSp add replId addAnim delAnim">
        <pc:chgData name="Elena Tothazan" userId="S::etothazan@usccb.org::8430f142-1257-4113-a085-dbb12fe62965" providerId="AD" clId="Web-{7A3C6E00-D9D4-4DDD-3F57-8F18D7DD91C9}" dt="2023-09-08T21:03:41.566" v="436" actId="20577"/>
        <pc:sldMkLst>
          <pc:docMk/>
          <pc:sldMk cId="299470362" sldId="464"/>
        </pc:sldMkLst>
        <pc:spChg chg="mod">
          <ac:chgData name="Elena Tothazan" userId="S::etothazan@usccb.org::8430f142-1257-4113-a085-dbb12fe62965" providerId="AD" clId="Web-{7A3C6E00-D9D4-4DDD-3F57-8F18D7DD91C9}" dt="2023-09-08T21:03:41.566" v="436" actId="20577"/>
          <ac:spMkLst>
            <pc:docMk/>
            <pc:sldMk cId="299470362" sldId="464"/>
            <ac:spMk id="3" creationId="{513C74D5-7B21-FAB5-37B4-71CFDA830EBA}"/>
          </ac:spMkLst>
        </pc:spChg>
        <pc:spChg chg="add del mod">
          <ac:chgData name="Elena Tothazan" userId="S::etothazan@usccb.org::8430f142-1257-4113-a085-dbb12fe62965" providerId="AD" clId="Web-{7A3C6E00-D9D4-4DDD-3F57-8F18D7DD91C9}" dt="2023-09-08T20:50:27.618" v="63" actId="20577"/>
          <ac:spMkLst>
            <pc:docMk/>
            <pc:sldMk cId="299470362" sldId="464"/>
            <ac:spMk id="6" creationId="{3963DDFD-2854-5885-2DB2-B9DF62CF161A}"/>
          </ac:spMkLst>
        </pc:spChg>
      </pc:sldChg>
      <pc:sldChg chg="delSp modSp add replId delAnim">
        <pc:chgData name="Elena Tothazan" userId="S::etothazan@usccb.org::8430f142-1257-4113-a085-dbb12fe62965" providerId="AD" clId="Web-{7A3C6E00-D9D4-4DDD-3F57-8F18D7DD91C9}" dt="2023-09-08T21:06:56.166" v="522" actId="20577"/>
        <pc:sldMkLst>
          <pc:docMk/>
          <pc:sldMk cId="4146498864" sldId="465"/>
        </pc:sldMkLst>
        <pc:spChg chg="mod">
          <ac:chgData name="Elena Tothazan" userId="S::etothazan@usccb.org::8430f142-1257-4113-a085-dbb12fe62965" providerId="AD" clId="Web-{7A3C6E00-D9D4-4DDD-3F57-8F18D7DD91C9}" dt="2023-09-08T21:06:56.166" v="522" actId="20577"/>
          <ac:spMkLst>
            <pc:docMk/>
            <pc:sldMk cId="4146498864" sldId="465"/>
            <ac:spMk id="4" creationId="{7E0ED98E-F09A-EC57-CF1D-61C2755F54B4}"/>
          </ac:spMkLst>
        </pc:spChg>
        <pc:spChg chg="del">
          <ac:chgData name="Elena Tothazan" userId="S::etothazan@usccb.org::8430f142-1257-4113-a085-dbb12fe62965" providerId="AD" clId="Web-{7A3C6E00-D9D4-4DDD-3F57-8F18D7DD91C9}" dt="2023-09-08T21:02:33.345" v="429"/>
          <ac:spMkLst>
            <pc:docMk/>
            <pc:sldMk cId="4146498864" sldId="465"/>
            <ac:spMk id="5" creationId="{4484F4DF-2D78-DC9C-FFFF-7C74E21184E3}"/>
          </ac:spMkLst>
        </pc:spChg>
        <pc:spChg chg="del">
          <ac:chgData name="Elena Tothazan" userId="S::etothazan@usccb.org::8430f142-1257-4113-a085-dbb12fe62965" providerId="AD" clId="Web-{7A3C6E00-D9D4-4DDD-3F57-8F18D7DD91C9}" dt="2023-09-08T21:02:32.657" v="428"/>
          <ac:spMkLst>
            <pc:docMk/>
            <pc:sldMk cId="4146498864" sldId="465"/>
            <ac:spMk id="8" creationId="{57AAC5A2-327C-4608-9901-1F00C479ECB4}"/>
          </ac:spMkLst>
        </pc:spChg>
      </pc:sldChg>
      <pc:sldChg chg="addSp delSp modSp add replId addAnim delAnim">
        <pc:chgData name="Elena Tothazan" userId="S::etothazan@usccb.org::8430f142-1257-4113-a085-dbb12fe62965" providerId="AD" clId="Web-{7A3C6E00-D9D4-4DDD-3F57-8F18D7DD91C9}" dt="2023-09-08T21:03:33.175" v="435" actId="1076"/>
        <pc:sldMkLst>
          <pc:docMk/>
          <pc:sldMk cId="78456743" sldId="466"/>
        </pc:sldMkLst>
        <pc:spChg chg="del">
          <ac:chgData name="Elena Tothazan" userId="S::etothazan@usccb.org::8430f142-1257-4113-a085-dbb12fe62965" providerId="AD" clId="Web-{7A3C6E00-D9D4-4DDD-3F57-8F18D7DD91C9}" dt="2023-09-08T20:51:47.339" v="129"/>
          <ac:spMkLst>
            <pc:docMk/>
            <pc:sldMk cId="78456743" sldId="466"/>
            <ac:spMk id="3" creationId="{5EF646C9-0FEC-D408-69D9-9C067D5B78EC}"/>
          </ac:spMkLst>
        </pc:spChg>
        <pc:spChg chg="mod">
          <ac:chgData name="Elena Tothazan" userId="S::etothazan@usccb.org::8430f142-1257-4113-a085-dbb12fe62965" providerId="AD" clId="Web-{7A3C6E00-D9D4-4DDD-3F57-8F18D7DD91C9}" dt="2023-09-08T20:57:31.069" v="277" actId="20577"/>
          <ac:spMkLst>
            <pc:docMk/>
            <pc:sldMk cId="78456743" sldId="466"/>
            <ac:spMk id="4" creationId="{7E0ED98E-F09A-EC57-CF1D-61C2755F54B4}"/>
          </ac:spMkLst>
        </pc:spChg>
        <pc:spChg chg="add mod">
          <ac:chgData name="Elena Tothazan" userId="S::etothazan@usccb.org::8430f142-1257-4113-a085-dbb12fe62965" providerId="AD" clId="Web-{7A3C6E00-D9D4-4DDD-3F57-8F18D7DD91C9}" dt="2023-09-08T20:58:36.040" v="326" actId="20577"/>
          <ac:spMkLst>
            <pc:docMk/>
            <pc:sldMk cId="78456743" sldId="466"/>
            <ac:spMk id="5" creationId="{517A6065-D21E-13D2-39DA-FF06CF264D70}"/>
          </ac:spMkLst>
        </pc:spChg>
        <pc:spChg chg="del">
          <ac:chgData name="Elena Tothazan" userId="S::etothazan@usccb.org::8430f142-1257-4113-a085-dbb12fe62965" providerId="AD" clId="Web-{7A3C6E00-D9D4-4DDD-3F57-8F18D7DD91C9}" dt="2023-09-08T20:51:48.199" v="130"/>
          <ac:spMkLst>
            <pc:docMk/>
            <pc:sldMk cId="78456743" sldId="466"/>
            <ac:spMk id="7" creationId="{42707CFE-A142-E551-83B2-CC57F39FD39C}"/>
          </ac:spMkLst>
        </pc:spChg>
        <pc:spChg chg="add del mod">
          <ac:chgData name="Elena Tothazan" userId="S::etothazan@usccb.org::8430f142-1257-4113-a085-dbb12fe62965" providerId="AD" clId="Web-{7A3C6E00-D9D4-4DDD-3F57-8F18D7DD91C9}" dt="2023-09-08T21:00:37.247" v="381"/>
          <ac:spMkLst>
            <pc:docMk/>
            <pc:sldMk cId="78456743" sldId="466"/>
            <ac:spMk id="8" creationId="{FC3621D0-F78E-353B-46D1-2E001BA1518D}"/>
          </ac:spMkLst>
        </pc:spChg>
        <pc:spChg chg="add mod">
          <ac:chgData name="Elena Tothazan" userId="S::etothazan@usccb.org::8430f142-1257-4113-a085-dbb12fe62965" providerId="AD" clId="Web-{7A3C6E00-D9D4-4DDD-3F57-8F18D7DD91C9}" dt="2023-09-08T21:03:33.175" v="435" actId="1076"/>
          <ac:spMkLst>
            <pc:docMk/>
            <pc:sldMk cId="78456743" sldId="466"/>
            <ac:spMk id="12" creationId="{64042FAE-3B8F-245D-DA4F-3ED506D061B9}"/>
          </ac:spMkLst>
        </pc:spChg>
        <pc:spChg chg="del">
          <ac:chgData name="Elena Tothazan" userId="S::etothazan@usccb.org::8430f142-1257-4113-a085-dbb12fe62965" providerId="AD" clId="Web-{7A3C6E00-D9D4-4DDD-3F57-8F18D7DD91C9}" dt="2023-09-08T20:51:48.667" v="131"/>
          <ac:spMkLst>
            <pc:docMk/>
            <pc:sldMk cId="78456743" sldId="466"/>
            <ac:spMk id="13" creationId="{9934DF21-36B2-8BF0-1AA2-3D60131F7073}"/>
          </ac:spMkLst>
        </pc:spChg>
        <pc:spChg chg="add del mod">
          <ac:chgData name="Elena Tothazan" userId="S::etothazan@usccb.org::8430f142-1257-4113-a085-dbb12fe62965" providerId="AD" clId="Web-{7A3C6E00-D9D4-4DDD-3F57-8F18D7DD91C9}" dt="2023-09-08T21:02:37.173" v="430"/>
          <ac:spMkLst>
            <pc:docMk/>
            <pc:sldMk cId="78456743" sldId="466"/>
            <ac:spMk id="15" creationId="{ADC89889-BE2E-0C78-F832-BDE180D51AE1}"/>
          </ac:spMkLst>
        </pc:spChg>
        <pc:spChg chg="add mod">
          <ac:chgData name="Elena Tothazan" userId="S::etothazan@usccb.org::8430f142-1257-4113-a085-dbb12fe62965" providerId="AD" clId="Web-{7A3C6E00-D9D4-4DDD-3F57-8F18D7DD91C9}" dt="2023-09-08T21:03:31.159" v="434" actId="20577"/>
          <ac:spMkLst>
            <pc:docMk/>
            <pc:sldMk cId="78456743" sldId="466"/>
            <ac:spMk id="17" creationId="{B1CD910B-93CF-0972-69B3-C3998F8A2E0E}"/>
          </ac:spMkLst>
        </pc:spChg>
      </pc:sldChg>
    </pc:docChg>
  </pc:docChgLst>
  <pc:docChgLst>
    <pc:chgData name="Kristina Marsh" userId="S::mrsconsult_kmarsh@usccb.org::cd23f5d5-c664-44f4-a4e6-fff1b4135a7e" providerId="AD" clId="Web-{86A4C0A6-2986-4582-B947-70596536C080}"/>
    <pc:docChg chg="delSld">
      <pc:chgData name="Kristina Marsh" userId="S::mrsconsult_kmarsh@usccb.org::cd23f5d5-c664-44f4-a4e6-fff1b4135a7e" providerId="AD" clId="Web-{86A4C0A6-2986-4582-B947-70596536C080}" dt="2022-12-09T21:09:19.137" v="0"/>
      <pc:docMkLst>
        <pc:docMk/>
      </pc:docMkLst>
      <pc:sldChg chg="del">
        <pc:chgData name="Kristina Marsh" userId="S::mrsconsult_kmarsh@usccb.org::cd23f5d5-c664-44f4-a4e6-fff1b4135a7e" providerId="AD" clId="Web-{86A4C0A6-2986-4582-B947-70596536C080}" dt="2022-12-09T21:09:19.137" v="0"/>
        <pc:sldMkLst>
          <pc:docMk/>
          <pc:sldMk cId="208067820" sldId="359"/>
        </pc:sldMkLst>
      </pc:sldChg>
    </pc:docChg>
  </pc:docChgLst>
  <pc:docChgLst>
    <pc:chgData name="Elena Tothazan" userId="8430f142-1257-4113-a085-dbb12fe62965" providerId="ADAL" clId="{37A696B0-CBC4-4B0B-B9C2-D454200A99BB}"/>
    <pc:docChg chg="undo custSel addSld delSld modSld">
      <pc:chgData name="Elena Tothazan" userId="8430f142-1257-4113-a085-dbb12fe62965" providerId="ADAL" clId="{37A696B0-CBC4-4B0B-B9C2-D454200A99BB}" dt="2024-05-16T21:07:22.296" v="473" actId="1076"/>
      <pc:docMkLst>
        <pc:docMk/>
      </pc:docMkLst>
      <pc:sldChg chg="modAnim">
        <pc:chgData name="Elena Tothazan" userId="8430f142-1257-4113-a085-dbb12fe62965" providerId="ADAL" clId="{37A696B0-CBC4-4B0B-B9C2-D454200A99BB}" dt="2024-05-16T18:29:14.672" v="295"/>
        <pc:sldMkLst>
          <pc:docMk/>
          <pc:sldMk cId="195410432" sldId="257"/>
        </pc:sldMkLst>
      </pc:sldChg>
      <pc:sldChg chg="delSp modSp del mod delAnim">
        <pc:chgData name="Elena Tothazan" userId="8430f142-1257-4113-a085-dbb12fe62965" providerId="ADAL" clId="{37A696B0-CBC4-4B0B-B9C2-D454200A99BB}" dt="2024-05-16T20:34:53.253" v="407" actId="47"/>
        <pc:sldMkLst>
          <pc:docMk/>
          <pc:sldMk cId="550255962" sldId="463"/>
        </pc:sldMkLst>
        <pc:spChg chg="mod">
          <ac:chgData name="Elena Tothazan" userId="8430f142-1257-4113-a085-dbb12fe62965" providerId="ADAL" clId="{37A696B0-CBC4-4B0B-B9C2-D454200A99BB}" dt="2024-05-16T20:33:51.880" v="388" actId="1076"/>
          <ac:spMkLst>
            <pc:docMk/>
            <pc:sldMk cId="550255962" sldId="463"/>
            <ac:spMk id="2" creationId="{829D257E-EC9E-FE94-4222-47C5CB1BCCE1}"/>
          </ac:spMkLst>
        </pc:spChg>
        <pc:spChg chg="del">
          <ac:chgData name="Elena Tothazan" userId="8430f142-1257-4113-a085-dbb12fe62965" providerId="ADAL" clId="{37A696B0-CBC4-4B0B-B9C2-D454200A99BB}" dt="2024-05-16T20:33:44.371" v="387" actId="478"/>
          <ac:spMkLst>
            <pc:docMk/>
            <pc:sldMk cId="550255962" sldId="463"/>
            <ac:spMk id="4" creationId="{0E402376-90B7-2572-6BF7-196FBD1A6F78}"/>
          </ac:spMkLst>
        </pc:spChg>
        <pc:spChg chg="mod">
          <ac:chgData name="Elena Tothazan" userId="8430f142-1257-4113-a085-dbb12fe62965" providerId="ADAL" clId="{37A696B0-CBC4-4B0B-B9C2-D454200A99BB}" dt="2024-05-16T20:33:55.075" v="389" actId="1076"/>
          <ac:spMkLst>
            <pc:docMk/>
            <pc:sldMk cId="550255962" sldId="463"/>
            <ac:spMk id="7" creationId="{928BDB50-5473-CE3F-44C3-E6181DBDE5E0}"/>
          </ac:spMkLst>
        </pc:spChg>
      </pc:sldChg>
      <pc:sldChg chg="addSp delSp modSp mod modAnim">
        <pc:chgData name="Elena Tothazan" userId="8430f142-1257-4113-a085-dbb12fe62965" providerId="ADAL" clId="{37A696B0-CBC4-4B0B-B9C2-D454200A99BB}" dt="2024-05-16T20:42:37.648" v="450"/>
        <pc:sldMkLst>
          <pc:docMk/>
          <pc:sldMk cId="1998157020" sldId="464"/>
        </pc:sldMkLst>
        <pc:spChg chg="del mod">
          <ac:chgData name="Elena Tothazan" userId="8430f142-1257-4113-a085-dbb12fe62965" providerId="ADAL" clId="{37A696B0-CBC4-4B0B-B9C2-D454200A99BB}" dt="2024-05-16T20:41:55.538" v="443" actId="478"/>
          <ac:spMkLst>
            <pc:docMk/>
            <pc:sldMk cId="1998157020" sldId="464"/>
            <ac:spMk id="2" creationId="{75DD6EBB-7951-9942-3F3F-1802C7547359}"/>
          </ac:spMkLst>
        </pc:spChg>
        <pc:spChg chg="mod">
          <ac:chgData name="Elena Tothazan" userId="8430f142-1257-4113-a085-dbb12fe62965" providerId="ADAL" clId="{37A696B0-CBC4-4B0B-B9C2-D454200A99BB}" dt="2024-05-16T20:42:15.037" v="449" actId="1076"/>
          <ac:spMkLst>
            <pc:docMk/>
            <pc:sldMk cId="1998157020" sldId="464"/>
            <ac:spMk id="3" creationId="{98AC246B-0992-D5D3-83D5-1C49CFF79B6E}"/>
          </ac:spMkLst>
        </pc:spChg>
        <pc:spChg chg="del mod">
          <ac:chgData name="Elena Tothazan" userId="8430f142-1257-4113-a085-dbb12fe62965" providerId="ADAL" clId="{37A696B0-CBC4-4B0B-B9C2-D454200A99BB}" dt="2024-05-16T20:41:58.401" v="445" actId="478"/>
          <ac:spMkLst>
            <pc:docMk/>
            <pc:sldMk cId="1998157020" sldId="464"/>
            <ac:spMk id="4" creationId="{3C742968-1019-4587-3D75-10DC4EDED1D9}"/>
          </ac:spMkLst>
        </pc:spChg>
        <pc:picChg chg="add mod">
          <ac:chgData name="Elena Tothazan" userId="8430f142-1257-4113-a085-dbb12fe62965" providerId="ADAL" clId="{37A696B0-CBC4-4B0B-B9C2-D454200A99BB}" dt="2024-05-16T20:42:10.601" v="448" actId="1076"/>
          <ac:picMkLst>
            <pc:docMk/>
            <pc:sldMk cId="1998157020" sldId="464"/>
            <ac:picMk id="6" creationId="{FBDC9A76-1D5A-1BDD-64F2-2DF4D08F627E}"/>
          </ac:picMkLst>
        </pc:picChg>
        <pc:picChg chg="add del mod">
          <ac:chgData name="Elena Tothazan" userId="8430f142-1257-4113-a085-dbb12fe62965" providerId="ADAL" clId="{37A696B0-CBC4-4B0B-B9C2-D454200A99BB}" dt="2024-05-16T20:41:56.520" v="444" actId="478"/>
          <ac:picMkLst>
            <pc:docMk/>
            <pc:sldMk cId="1998157020" sldId="464"/>
            <ac:picMk id="8" creationId="{2CD7D568-A274-EC24-670C-7FD71E7C8EC3}"/>
          </ac:picMkLst>
        </pc:picChg>
      </pc:sldChg>
      <pc:sldChg chg="addSp modSp mod modAnim">
        <pc:chgData name="Elena Tothazan" userId="8430f142-1257-4113-a085-dbb12fe62965" providerId="ADAL" clId="{37A696B0-CBC4-4B0B-B9C2-D454200A99BB}" dt="2024-05-16T20:35:12.487" v="412"/>
        <pc:sldMkLst>
          <pc:docMk/>
          <pc:sldMk cId="1683720529" sldId="471"/>
        </pc:sldMkLst>
        <pc:spChg chg="add mod">
          <ac:chgData name="Elena Tothazan" userId="8430f142-1257-4113-a085-dbb12fe62965" providerId="ADAL" clId="{37A696B0-CBC4-4B0B-B9C2-D454200A99BB}" dt="2024-05-16T20:34:47.133" v="405" actId="1076"/>
          <ac:spMkLst>
            <pc:docMk/>
            <pc:sldMk cId="1683720529" sldId="471"/>
            <ac:spMk id="2" creationId="{75A55C01-E9F9-8DA1-D520-83C6FB9D2A8E}"/>
          </ac:spMkLst>
        </pc:spChg>
        <pc:spChg chg="mod">
          <ac:chgData name="Elena Tothazan" userId="8430f142-1257-4113-a085-dbb12fe62965" providerId="ADAL" clId="{37A696B0-CBC4-4B0B-B9C2-D454200A99BB}" dt="2024-05-16T20:34:49.973" v="406" actId="1076"/>
          <ac:spMkLst>
            <pc:docMk/>
            <pc:sldMk cId="1683720529" sldId="471"/>
            <ac:spMk id="3" creationId="{98AC246B-0992-D5D3-83D5-1C49CFF79B6E}"/>
          </ac:spMkLst>
        </pc:spChg>
        <pc:spChg chg="add mod">
          <ac:chgData name="Elena Tothazan" userId="8430f142-1257-4113-a085-dbb12fe62965" providerId="ADAL" clId="{37A696B0-CBC4-4B0B-B9C2-D454200A99BB}" dt="2024-05-16T20:34:44.691" v="404" actId="1076"/>
          <ac:spMkLst>
            <pc:docMk/>
            <pc:sldMk cId="1683720529" sldId="471"/>
            <ac:spMk id="4" creationId="{FDB05CEB-AE0D-4E9C-0700-4F5D000E751B}"/>
          </ac:spMkLst>
        </pc:spChg>
      </pc:sldChg>
      <pc:sldChg chg="addSp delSp modSp mod">
        <pc:chgData name="Elena Tothazan" userId="8430f142-1257-4113-a085-dbb12fe62965" providerId="ADAL" clId="{37A696B0-CBC4-4B0B-B9C2-D454200A99BB}" dt="2024-05-16T21:07:22.296" v="473" actId="1076"/>
        <pc:sldMkLst>
          <pc:docMk/>
          <pc:sldMk cId="1856161495" sldId="473"/>
        </pc:sldMkLst>
        <pc:spChg chg="del mod">
          <ac:chgData name="Elena Tothazan" userId="8430f142-1257-4113-a085-dbb12fe62965" providerId="ADAL" clId="{37A696B0-CBC4-4B0B-B9C2-D454200A99BB}" dt="2024-05-16T15:55:31.656" v="159" actId="478"/>
          <ac:spMkLst>
            <pc:docMk/>
            <pc:sldMk cId="1856161495" sldId="473"/>
            <ac:spMk id="2" creationId="{75DD6EBB-7951-9942-3F3F-1802C7547359}"/>
          </ac:spMkLst>
        </pc:spChg>
        <pc:graphicFrameChg chg="add del mod">
          <ac:chgData name="Elena Tothazan" userId="8430f142-1257-4113-a085-dbb12fe62965" providerId="ADAL" clId="{37A696B0-CBC4-4B0B-B9C2-D454200A99BB}" dt="2024-05-16T16:15:41.922" v="161"/>
          <ac:graphicFrameMkLst>
            <pc:docMk/>
            <pc:sldMk cId="1856161495" sldId="473"/>
            <ac:graphicFrameMk id="3" creationId="{82D69FE2-2FC0-A06D-4903-282CCA2D5B27}"/>
          </ac:graphicFrameMkLst>
        </pc:graphicFrameChg>
        <pc:graphicFrameChg chg="add mod modGraphic">
          <ac:chgData name="Elena Tothazan" userId="8430f142-1257-4113-a085-dbb12fe62965" providerId="ADAL" clId="{37A696B0-CBC4-4B0B-B9C2-D454200A99BB}" dt="2024-05-16T21:07:22.296" v="473" actId="1076"/>
          <ac:graphicFrameMkLst>
            <pc:docMk/>
            <pc:sldMk cId="1856161495" sldId="473"/>
            <ac:graphicFrameMk id="4" creationId="{3BEA0C2D-F828-FCD2-7E2B-FBFA3EB0548A}"/>
          </ac:graphicFrameMkLst>
        </pc:graphicFrameChg>
      </pc:sldChg>
      <pc:sldChg chg="delSp modSp add mod delAnim modAnim">
        <pc:chgData name="Elena Tothazan" userId="8430f142-1257-4113-a085-dbb12fe62965" providerId="ADAL" clId="{37A696B0-CBC4-4B0B-B9C2-D454200A99BB}" dt="2024-05-16T20:51:28.856" v="472"/>
        <pc:sldMkLst>
          <pc:docMk/>
          <pc:sldMk cId="3036348823" sldId="476"/>
        </pc:sldMkLst>
        <pc:spChg chg="mod">
          <ac:chgData name="Elena Tothazan" userId="8430f142-1257-4113-a085-dbb12fe62965" providerId="ADAL" clId="{37A696B0-CBC4-4B0B-B9C2-D454200A99BB}" dt="2024-05-16T20:43:15.589" v="469" actId="1076"/>
          <ac:spMkLst>
            <pc:docMk/>
            <pc:sldMk cId="3036348823" sldId="476"/>
            <ac:spMk id="2" creationId="{75DD6EBB-7951-9942-3F3F-1802C7547359}"/>
          </ac:spMkLst>
        </pc:spChg>
        <pc:spChg chg="del">
          <ac:chgData name="Elena Tothazan" userId="8430f142-1257-4113-a085-dbb12fe62965" providerId="ADAL" clId="{37A696B0-CBC4-4B0B-B9C2-D454200A99BB}" dt="2024-05-16T20:42:40.617" v="452" actId="478"/>
          <ac:spMkLst>
            <pc:docMk/>
            <pc:sldMk cId="3036348823" sldId="476"/>
            <ac:spMk id="3" creationId="{98AC246B-0992-D5D3-83D5-1C49CFF79B6E}"/>
          </ac:spMkLst>
        </pc:spChg>
        <pc:spChg chg="mod">
          <ac:chgData name="Elena Tothazan" userId="8430f142-1257-4113-a085-dbb12fe62965" providerId="ADAL" clId="{37A696B0-CBC4-4B0B-B9C2-D454200A99BB}" dt="2024-05-16T20:43:14.238" v="468" actId="1076"/>
          <ac:spMkLst>
            <pc:docMk/>
            <pc:sldMk cId="3036348823" sldId="476"/>
            <ac:spMk id="4" creationId="{3C742968-1019-4587-3D75-10DC4EDED1D9}"/>
          </ac:spMkLst>
        </pc:spChg>
        <pc:picChg chg="del">
          <ac:chgData name="Elena Tothazan" userId="8430f142-1257-4113-a085-dbb12fe62965" providerId="ADAL" clId="{37A696B0-CBC4-4B0B-B9C2-D454200A99BB}" dt="2024-05-16T20:42:39.842" v="451" actId="478"/>
          <ac:picMkLst>
            <pc:docMk/>
            <pc:sldMk cId="3036348823" sldId="476"/>
            <ac:picMk id="6" creationId="{FBDC9A76-1D5A-1BDD-64F2-2DF4D08F627E}"/>
          </ac:picMkLst>
        </pc:picChg>
        <pc:picChg chg="mod">
          <ac:chgData name="Elena Tothazan" userId="8430f142-1257-4113-a085-dbb12fe62965" providerId="ADAL" clId="{37A696B0-CBC4-4B0B-B9C2-D454200A99BB}" dt="2024-05-16T20:43:09.730" v="465" actId="1076"/>
          <ac:picMkLst>
            <pc:docMk/>
            <pc:sldMk cId="3036348823" sldId="476"/>
            <ac:picMk id="8" creationId="{2CD7D568-A274-EC24-670C-7FD71E7C8EC3}"/>
          </ac:picMkLst>
        </pc:picChg>
      </pc:sldChg>
    </pc:docChg>
  </pc:docChgLst>
  <pc:docChgLst>
    <pc:chgData name="Elena Tothazan" userId="S::etothazan@usccb.org::8430f142-1257-4113-a085-dbb12fe62965" providerId="AD" clId="Web-{67190BB1-40E3-A10D-8EC1-662F1CBE48FB}"/>
    <pc:docChg chg="addSld delSld modSld sldOrd">
      <pc:chgData name="Elena Tothazan" userId="S::etothazan@usccb.org::8430f142-1257-4113-a085-dbb12fe62965" providerId="AD" clId="Web-{67190BB1-40E3-A10D-8EC1-662F1CBE48FB}" dt="2023-09-08T20:40:23.274" v="2399" actId="20577"/>
      <pc:docMkLst>
        <pc:docMk/>
      </pc:docMkLst>
      <pc:sldChg chg="addSp modSp addAnim">
        <pc:chgData name="Elena Tothazan" userId="S::etothazan@usccb.org::8430f142-1257-4113-a085-dbb12fe62965" providerId="AD" clId="Web-{67190BB1-40E3-A10D-8EC1-662F1CBE48FB}" dt="2023-09-08T19:31:03.990" v="182"/>
        <pc:sldMkLst>
          <pc:docMk/>
          <pc:sldMk cId="195410432" sldId="257"/>
        </pc:sldMkLst>
        <pc:spChg chg="mod">
          <ac:chgData name="Elena Tothazan" userId="S::etothazan@usccb.org::8430f142-1257-4113-a085-dbb12fe62965" providerId="AD" clId="Web-{67190BB1-40E3-A10D-8EC1-662F1CBE48FB}" dt="2023-09-08T19:29:19.659" v="159" actId="1076"/>
          <ac:spMkLst>
            <pc:docMk/>
            <pc:sldMk cId="195410432" sldId="257"/>
            <ac:spMk id="3" creationId="{D1BB2950-FD8B-4818-8514-5E0860921B86}"/>
          </ac:spMkLst>
        </pc:spChg>
        <pc:spChg chg="mod">
          <ac:chgData name="Elena Tothazan" userId="S::etothazan@usccb.org::8430f142-1257-4113-a085-dbb12fe62965" providerId="AD" clId="Web-{67190BB1-40E3-A10D-8EC1-662F1CBE48FB}" dt="2023-09-08T19:30:41.193" v="177" actId="20577"/>
          <ac:spMkLst>
            <pc:docMk/>
            <pc:sldMk cId="195410432" sldId="257"/>
            <ac:spMk id="4" creationId="{3B054456-1C04-492A-8F78-7F8905A05A69}"/>
          </ac:spMkLst>
        </pc:spChg>
        <pc:spChg chg="mod">
          <ac:chgData name="Elena Tothazan" userId="S::etothazan@usccb.org::8430f142-1257-4113-a085-dbb12fe62965" providerId="AD" clId="Web-{67190BB1-40E3-A10D-8EC1-662F1CBE48FB}" dt="2023-09-08T19:29:24.675" v="160" actId="1076"/>
          <ac:spMkLst>
            <pc:docMk/>
            <pc:sldMk cId="195410432" sldId="257"/>
            <ac:spMk id="5" creationId="{1560DBEE-898D-47F7-9E61-A94952BA2F7E}"/>
          </ac:spMkLst>
        </pc:spChg>
        <pc:spChg chg="mod">
          <ac:chgData name="Elena Tothazan" userId="S::etothazan@usccb.org::8430f142-1257-4113-a085-dbb12fe62965" providerId="AD" clId="Web-{67190BB1-40E3-A10D-8EC1-662F1CBE48FB}" dt="2023-09-08T19:30:34.021" v="175" actId="20577"/>
          <ac:spMkLst>
            <pc:docMk/>
            <pc:sldMk cId="195410432" sldId="257"/>
            <ac:spMk id="6" creationId="{C4009A11-0AE5-4F95-8FD4-FB062D352D39}"/>
          </ac:spMkLst>
        </pc:spChg>
        <pc:spChg chg="mod">
          <ac:chgData name="Elena Tothazan" userId="S::etothazan@usccb.org::8430f142-1257-4113-a085-dbb12fe62965" providerId="AD" clId="Web-{67190BB1-40E3-A10D-8EC1-662F1CBE48FB}" dt="2023-09-08T19:30:02.317" v="168" actId="1076"/>
          <ac:spMkLst>
            <pc:docMk/>
            <pc:sldMk cId="195410432" sldId="257"/>
            <ac:spMk id="7" creationId="{ACB8BBAF-0826-4A56-8B7A-FCF3A3847418}"/>
          </ac:spMkLst>
        </pc:spChg>
        <pc:spChg chg="mod">
          <ac:chgData name="Elena Tothazan" userId="S::etothazan@usccb.org::8430f142-1257-4113-a085-dbb12fe62965" providerId="AD" clId="Web-{67190BB1-40E3-A10D-8EC1-662F1CBE48FB}" dt="2023-09-08T19:30:37.755" v="176" actId="20577"/>
          <ac:spMkLst>
            <pc:docMk/>
            <pc:sldMk cId="195410432" sldId="257"/>
            <ac:spMk id="8" creationId="{6344CB4F-ACCB-41E2-8BEE-0DA281808FE2}"/>
          </ac:spMkLst>
        </pc:spChg>
        <pc:spChg chg="add mod">
          <ac:chgData name="Elena Tothazan" userId="S::etothazan@usccb.org::8430f142-1257-4113-a085-dbb12fe62965" providerId="AD" clId="Web-{67190BB1-40E3-A10D-8EC1-662F1CBE48FB}" dt="2023-09-08T19:30:13.864" v="172" actId="1076"/>
          <ac:spMkLst>
            <pc:docMk/>
            <pc:sldMk cId="195410432" sldId="257"/>
            <ac:spMk id="9" creationId="{DAF9311F-8AD8-2E72-AE8C-A9A0252D050A}"/>
          </ac:spMkLst>
        </pc:spChg>
        <pc:spChg chg="add mod">
          <ac:chgData name="Elena Tothazan" userId="S::etothazan@usccb.org::8430f142-1257-4113-a085-dbb12fe62965" providerId="AD" clId="Web-{67190BB1-40E3-A10D-8EC1-662F1CBE48FB}" dt="2023-09-08T19:30:23.864" v="173" actId="20577"/>
          <ac:spMkLst>
            <pc:docMk/>
            <pc:sldMk cId="195410432" sldId="257"/>
            <ac:spMk id="10" creationId="{7469A271-6E35-C756-BF93-A67C14A02DC8}"/>
          </ac:spMkLst>
        </pc:spChg>
        <pc:spChg chg="mod">
          <ac:chgData name="Elena Tothazan" userId="S::etothazan@usccb.org::8430f142-1257-4113-a085-dbb12fe62965" providerId="AD" clId="Web-{67190BB1-40E3-A10D-8EC1-662F1CBE48FB}" dt="2023-09-08T19:29:43.566" v="165" actId="1076"/>
          <ac:spMkLst>
            <pc:docMk/>
            <pc:sldMk cId="195410432" sldId="257"/>
            <ac:spMk id="11" creationId="{CACF3589-108A-4DE8-8C70-7AE5B4F1134C}"/>
          </ac:spMkLst>
        </pc:spChg>
        <pc:spChg chg="mod">
          <ac:chgData name="Elena Tothazan" userId="S::etothazan@usccb.org::8430f142-1257-4113-a085-dbb12fe62965" providerId="AD" clId="Web-{67190BB1-40E3-A10D-8EC1-662F1CBE48FB}" dt="2023-09-08T19:30:29.442" v="174" actId="20577"/>
          <ac:spMkLst>
            <pc:docMk/>
            <pc:sldMk cId="195410432" sldId="257"/>
            <ac:spMk id="12" creationId="{D88111FA-4793-4495-B1D3-F612CC99A2FF}"/>
          </ac:spMkLst>
        </pc:spChg>
      </pc:sldChg>
      <pc:sldChg chg="del">
        <pc:chgData name="Elena Tothazan" userId="S::etothazan@usccb.org::8430f142-1257-4113-a085-dbb12fe62965" providerId="AD" clId="Web-{67190BB1-40E3-A10D-8EC1-662F1CBE48FB}" dt="2023-09-08T19:31:10.381" v="183"/>
        <pc:sldMkLst>
          <pc:docMk/>
          <pc:sldMk cId="3754098750" sldId="258"/>
        </pc:sldMkLst>
      </pc:sldChg>
      <pc:sldChg chg="addSp delSp modSp">
        <pc:chgData name="Elena Tothazan" userId="S::etothazan@usccb.org::8430f142-1257-4113-a085-dbb12fe62965" providerId="AD" clId="Web-{67190BB1-40E3-A10D-8EC1-662F1CBE48FB}" dt="2023-09-08T19:27:00.390" v="81"/>
        <pc:sldMkLst>
          <pc:docMk/>
          <pc:sldMk cId="1490946676" sldId="259"/>
        </pc:sldMkLst>
        <pc:spChg chg="mod">
          <ac:chgData name="Elena Tothazan" userId="S::etothazan@usccb.org::8430f142-1257-4113-a085-dbb12fe62965" providerId="AD" clId="Web-{67190BB1-40E3-A10D-8EC1-662F1CBE48FB}" dt="2023-09-08T19:24:57.746" v="63" actId="20577"/>
          <ac:spMkLst>
            <pc:docMk/>
            <pc:sldMk cId="1490946676" sldId="259"/>
            <ac:spMk id="3" creationId="{A7B16CAE-AA23-4F34-94D8-8E6862D03529}"/>
          </ac:spMkLst>
        </pc:spChg>
        <pc:spChg chg="del">
          <ac:chgData name="Elena Tothazan" userId="S::etothazan@usccb.org::8430f142-1257-4113-a085-dbb12fe62965" providerId="AD" clId="Web-{67190BB1-40E3-A10D-8EC1-662F1CBE48FB}" dt="2023-09-08T19:26:30.467" v="77"/>
          <ac:spMkLst>
            <pc:docMk/>
            <pc:sldMk cId="1490946676" sldId="259"/>
            <ac:spMk id="4" creationId="{FA505E29-2196-4557-B6F8-233F0AEA4E2A}"/>
          </ac:spMkLst>
        </pc:spChg>
        <pc:spChg chg="del">
          <ac:chgData name="Elena Tothazan" userId="S::etothazan@usccb.org::8430f142-1257-4113-a085-dbb12fe62965" providerId="AD" clId="Web-{67190BB1-40E3-A10D-8EC1-662F1CBE48FB}" dt="2023-09-08T19:26:32.311" v="78"/>
          <ac:spMkLst>
            <pc:docMk/>
            <pc:sldMk cId="1490946676" sldId="259"/>
            <ac:spMk id="7" creationId="{7AF348AB-6C91-415A-A51E-782901C92462}"/>
          </ac:spMkLst>
        </pc:spChg>
        <pc:spChg chg="mod ord">
          <ac:chgData name="Elena Tothazan" userId="S::etothazan@usccb.org::8430f142-1257-4113-a085-dbb12fe62965" providerId="AD" clId="Web-{67190BB1-40E3-A10D-8EC1-662F1CBE48FB}" dt="2023-09-08T19:26:49.265" v="80"/>
          <ac:spMkLst>
            <pc:docMk/>
            <pc:sldMk cId="1490946676" sldId="259"/>
            <ac:spMk id="15" creationId="{D96796AC-E6D9-441B-B7DF-38F78BF2F41D}"/>
          </ac:spMkLst>
        </pc:spChg>
        <pc:spChg chg="mod">
          <ac:chgData name="Elena Tothazan" userId="S::etothazan@usccb.org::8430f142-1257-4113-a085-dbb12fe62965" providerId="AD" clId="Web-{67190BB1-40E3-A10D-8EC1-662F1CBE48FB}" dt="2023-09-08T19:25:06.653" v="65" actId="20577"/>
          <ac:spMkLst>
            <pc:docMk/>
            <pc:sldMk cId="1490946676" sldId="259"/>
            <ac:spMk id="16" creationId="{4A5BF21F-DB3F-473E-BF24-601037FBEB58}"/>
          </ac:spMkLst>
        </pc:spChg>
        <pc:picChg chg="add mod ord">
          <ac:chgData name="Elena Tothazan" userId="S::etothazan@usccb.org::8430f142-1257-4113-a085-dbb12fe62965" providerId="AD" clId="Web-{67190BB1-40E3-A10D-8EC1-662F1CBE48FB}" dt="2023-09-08T19:27:00.390" v="81"/>
          <ac:picMkLst>
            <pc:docMk/>
            <pc:sldMk cId="1490946676" sldId="259"/>
            <ac:picMk id="2" creationId="{58AC76C3-3C62-CA5B-541E-017292512DF6}"/>
          </ac:picMkLst>
        </pc:picChg>
      </pc:sldChg>
      <pc:sldChg chg="modSp">
        <pc:chgData name="Elena Tothazan" userId="S::etothazan@usccb.org::8430f142-1257-4113-a085-dbb12fe62965" providerId="AD" clId="Web-{67190BB1-40E3-A10D-8EC1-662F1CBE48FB}" dt="2023-09-08T19:24:25.620" v="54" actId="20577"/>
        <pc:sldMkLst>
          <pc:docMk/>
          <pc:sldMk cId="3658158777" sldId="274"/>
        </pc:sldMkLst>
        <pc:spChg chg="mod">
          <ac:chgData name="Elena Tothazan" userId="S::etothazan@usccb.org::8430f142-1257-4113-a085-dbb12fe62965" providerId="AD" clId="Web-{67190BB1-40E3-A10D-8EC1-662F1CBE48FB}" dt="2023-09-08T19:24:25.620" v="54" actId="20577"/>
          <ac:spMkLst>
            <pc:docMk/>
            <pc:sldMk cId="3658158777" sldId="274"/>
            <ac:spMk id="5" creationId="{699CF56F-B70F-47F9-24C6-AE45A852C1C7}"/>
          </ac:spMkLst>
        </pc:spChg>
      </pc:sldChg>
      <pc:sldChg chg="del">
        <pc:chgData name="Elena Tothazan" userId="S::etothazan@usccb.org::8430f142-1257-4113-a085-dbb12fe62965" providerId="AD" clId="Web-{67190BB1-40E3-A10D-8EC1-662F1CBE48FB}" dt="2023-09-08T20:39:57.883" v="2375"/>
        <pc:sldMkLst>
          <pc:docMk/>
          <pc:sldMk cId="2057914157" sldId="336"/>
        </pc:sldMkLst>
      </pc:sldChg>
      <pc:sldChg chg="del">
        <pc:chgData name="Elena Tothazan" userId="S::etothazan@usccb.org::8430f142-1257-4113-a085-dbb12fe62965" providerId="AD" clId="Web-{67190BB1-40E3-A10D-8EC1-662F1CBE48FB}" dt="2023-09-08T20:39:19.538" v="2371"/>
        <pc:sldMkLst>
          <pc:docMk/>
          <pc:sldMk cId="90822630" sldId="351"/>
        </pc:sldMkLst>
      </pc:sldChg>
      <pc:sldChg chg="del">
        <pc:chgData name="Elena Tothazan" userId="S::etothazan@usccb.org::8430f142-1257-4113-a085-dbb12fe62965" providerId="AD" clId="Web-{67190BB1-40E3-A10D-8EC1-662F1CBE48FB}" dt="2023-09-08T20:39:56.945" v="2373"/>
        <pc:sldMkLst>
          <pc:docMk/>
          <pc:sldMk cId="3605854780" sldId="360"/>
        </pc:sldMkLst>
      </pc:sldChg>
      <pc:sldChg chg="del">
        <pc:chgData name="Elena Tothazan" userId="S::etothazan@usccb.org::8430f142-1257-4113-a085-dbb12fe62965" providerId="AD" clId="Web-{67190BB1-40E3-A10D-8EC1-662F1CBE48FB}" dt="2023-09-08T20:39:33.147" v="2372"/>
        <pc:sldMkLst>
          <pc:docMk/>
          <pc:sldMk cId="2402378375" sldId="361"/>
        </pc:sldMkLst>
      </pc:sldChg>
      <pc:sldChg chg="del">
        <pc:chgData name="Elena Tothazan" userId="S::etothazan@usccb.org::8430f142-1257-4113-a085-dbb12fe62965" providerId="AD" clId="Web-{67190BB1-40E3-A10D-8EC1-662F1CBE48FB}" dt="2023-09-08T20:39:57.179" v="2374"/>
        <pc:sldMkLst>
          <pc:docMk/>
          <pc:sldMk cId="1902892149" sldId="412"/>
        </pc:sldMkLst>
      </pc:sldChg>
      <pc:sldChg chg="del">
        <pc:chgData name="Elena Tothazan" userId="S::etothazan@usccb.org::8430f142-1257-4113-a085-dbb12fe62965" providerId="AD" clId="Web-{67190BB1-40E3-A10D-8EC1-662F1CBE48FB}" dt="2023-09-08T20:39:57.992" v="2376"/>
        <pc:sldMkLst>
          <pc:docMk/>
          <pc:sldMk cId="174020120" sldId="414"/>
        </pc:sldMkLst>
      </pc:sldChg>
      <pc:sldChg chg="del">
        <pc:chgData name="Elena Tothazan" userId="S::etothazan@usccb.org::8430f142-1257-4113-a085-dbb12fe62965" providerId="AD" clId="Web-{67190BB1-40E3-A10D-8EC1-662F1CBE48FB}" dt="2023-09-08T20:40:09.789" v="2387"/>
        <pc:sldMkLst>
          <pc:docMk/>
          <pc:sldMk cId="291832293" sldId="415"/>
        </pc:sldMkLst>
      </pc:sldChg>
      <pc:sldChg chg="modSp add del">
        <pc:chgData name="Elena Tothazan" userId="S::etothazan@usccb.org::8430f142-1257-4113-a085-dbb12fe62965" providerId="AD" clId="Web-{67190BB1-40E3-A10D-8EC1-662F1CBE48FB}" dt="2023-09-08T19:33:56.088" v="226" actId="20577"/>
        <pc:sldMkLst>
          <pc:docMk/>
          <pc:sldMk cId="1160858824" sldId="445"/>
        </pc:sldMkLst>
        <pc:spChg chg="mod">
          <ac:chgData name="Elena Tothazan" userId="S::etothazan@usccb.org::8430f142-1257-4113-a085-dbb12fe62965" providerId="AD" clId="Web-{67190BB1-40E3-A10D-8EC1-662F1CBE48FB}" dt="2023-09-08T19:33:56.088" v="226" actId="20577"/>
          <ac:spMkLst>
            <pc:docMk/>
            <pc:sldMk cId="1160858824" sldId="445"/>
            <ac:spMk id="5" creationId="{B59D509A-4BBA-F3C4-22F6-9F3DB394A171}"/>
          </ac:spMkLst>
        </pc:spChg>
      </pc:sldChg>
      <pc:sldChg chg="del">
        <pc:chgData name="Elena Tothazan" userId="S::etothazan@usccb.org::8430f142-1257-4113-a085-dbb12fe62965" providerId="AD" clId="Web-{67190BB1-40E3-A10D-8EC1-662F1CBE48FB}" dt="2023-09-08T20:40:10.742" v="2388"/>
        <pc:sldMkLst>
          <pc:docMk/>
          <pc:sldMk cId="2531963297" sldId="446"/>
        </pc:sldMkLst>
      </pc:sldChg>
      <pc:sldChg chg="add">
        <pc:chgData name="Elena Tothazan" userId="S::etothazan@usccb.org::8430f142-1257-4113-a085-dbb12fe62965" providerId="AD" clId="Web-{67190BB1-40E3-A10D-8EC1-662F1CBE48FB}" dt="2023-09-08T19:32:54.899" v="223"/>
        <pc:sldMkLst>
          <pc:docMk/>
          <pc:sldMk cId="2685341119" sldId="447"/>
        </pc:sldMkLst>
      </pc:sldChg>
      <pc:sldChg chg="addSp delSp modSp add mod replId setBg">
        <pc:chgData name="Elena Tothazan" userId="S::etothazan@usccb.org::8430f142-1257-4113-a085-dbb12fe62965" providerId="AD" clId="Web-{67190BB1-40E3-A10D-8EC1-662F1CBE48FB}" dt="2023-09-08T19:52:39.525" v="517" actId="1076"/>
        <pc:sldMkLst>
          <pc:docMk/>
          <pc:sldMk cId="1892198394" sldId="448"/>
        </pc:sldMkLst>
        <pc:spChg chg="del">
          <ac:chgData name="Elena Tothazan" userId="S::etothazan@usccb.org::8430f142-1257-4113-a085-dbb12fe62965" providerId="AD" clId="Web-{67190BB1-40E3-A10D-8EC1-662F1CBE48FB}" dt="2023-09-08T19:36:47.999" v="248"/>
          <ac:spMkLst>
            <pc:docMk/>
            <pc:sldMk cId="1892198394" sldId="448"/>
            <ac:spMk id="3" creationId="{A7B16CAE-AA23-4F34-94D8-8E6862D03529}"/>
          </ac:spMkLst>
        </pc:spChg>
        <pc:spChg chg="add mod">
          <ac:chgData name="Elena Tothazan" userId="S::etothazan@usccb.org::8430f142-1257-4113-a085-dbb12fe62965" providerId="AD" clId="Web-{67190BB1-40E3-A10D-8EC1-662F1CBE48FB}" dt="2023-09-08T19:52:39.525" v="517" actId="1076"/>
          <ac:spMkLst>
            <pc:docMk/>
            <pc:sldMk cId="1892198394" sldId="448"/>
            <ac:spMk id="5" creationId="{CBC1F23E-C4DC-24FC-AD29-6CDF42F82B41}"/>
          </ac:spMkLst>
        </pc:spChg>
        <pc:spChg chg="add del mod">
          <ac:chgData name="Elena Tothazan" userId="S::etothazan@usccb.org::8430f142-1257-4113-a085-dbb12fe62965" providerId="AD" clId="Web-{67190BB1-40E3-A10D-8EC1-662F1CBE48FB}" dt="2023-09-08T19:52:19.696" v="510"/>
          <ac:spMkLst>
            <pc:docMk/>
            <pc:sldMk cId="1892198394" sldId="448"/>
            <ac:spMk id="6" creationId="{49B099DF-D4CF-02F6-A264-A075F5D99CC5}"/>
          </ac:spMkLst>
        </pc:spChg>
        <pc:spChg chg="add del mod">
          <ac:chgData name="Elena Tothazan" userId="S::etothazan@usccb.org::8430f142-1257-4113-a085-dbb12fe62965" providerId="AD" clId="Web-{67190BB1-40E3-A10D-8EC1-662F1CBE48FB}" dt="2023-09-08T19:42:32.790" v="321"/>
          <ac:spMkLst>
            <pc:docMk/>
            <pc:sldMk cId="1892198394" sldId="448"/>
            <ac:spMk id="8" creationId="{7FE86E61-4348-CBFC-918A-B15E52C777FA}"/>
          </ac:spMkLst>
        </pc:spChg>
        <pc:spChg chg="add mod">
          <ac:chgData name="Elena Tothazan" userId="S::etothazan@usccb.org::8430f142-1257-4113-a085-dbb12fe62965" providerId="AD" clId="Web-{67190BB1-40E3-A10D-8EC1-662F1CBE48FB}" dt="2023-09-08T19:43:00.415" v="334" actId="1076"/>
          <ac:spMkLst>
            <pc:docMk/>
            <pc:sldMk cId="1892198394" sldId="448"/>
            <ac:spMk id="10" creationId="{647C56EC-12D7-9185-66C8-F8CA41EEE5F4}"/>
          </ac:spMkLst>
        </pc:spChg>
        <pc:spChg chg="add del mod">
          <ac:chgData name="Elena Tothazan" userId="S::etothazan@usccb.org::8430f142-1257-4113-a085-dbb12fe62965" providerId="AD" clId="Web-{67190BB1-40E3-A10D-8EC1-662F1CBE48FB}" dt="2023-09-08T19:40:43.849" v="295"/>
          <ac:spMkLst>
            <pc:docMk/>
            <pc:sldMk cId="1892198394" sldId="448"/>
            <ac:spMk id="11" creationId="{D40E893C-6F55-43CB-8D5A-896E30005D18}"/>
          </ac:spMkLst>
        </pc:spChg>
        <pc:spChg chg="del mod">
          <ac:chgData name="Elena Tothazan" userId="S::etothazan@usccb.org::8430f142-1257-4113-a085-dbb12fe62965" providerId="AD" clId="Web-{67190BB1-40E3-A10D-8EC1-662F1CBE48FB}" dt="2023-09-08T19:52:18.821" v="509"/>
          <ac:spMkLst>
            <pc:docMk/>
            <pc:sldMk cId="1892198394" sldId="448"/>
            <ac:spMk id="12" creationId="{6D9885F8-73C7-4895-B921-ABD418AF79A1}"/>
          </ac:spMkLst>
        </pc:spChg>
        <pc:spChg chg="mod">
          <ac:chgData name="Elena Tothazan" userId="S::etothazan@usccb.org::8430f142-1257-4113-a085-dbb12fe62965" providerId="AD" clId="Web-{67190BB1-40E3-A10D-8EC1-662F1CBE48FB}" dt="2023-09-08T19:52:31.275" v="515" actId="1076"/>
          <ac:spMkLst>
            <pc:docMk/>
            <pc:sldMk cId="1892198394" sldId="448"/>
            <ac:spMk id="13" creationId="{07BCBB21-8080-4FB3-BF54-F101B3F2AE2C}"/>
          </ac:spMkLst>
        </pc:spChg>
        <pc:spChg chg="del mod">
          <ac:chgData name="Elena Tothazan" userId="S::etothazan@usccb.org::8430f142-1257-4113-a085-dbb12fe62965" providerId="AD" clId="Web-{67190BB1-40E3-A10D-8EC1-662F1CBE48FB}" dt="2023-09-08T19:52:21.274" v="512"/>
          <ac:spMkLst>
            <pc:docMk/>
            <pc:sldMk cId="1892198394" sldId="448"/>
            <ac:spMk id="14" creationId="{9CF47B80-0304-4938-BC34-AB321BAA9B03}"/>
          </ac:spMkLst>
        </pc:spChg>
        <pc:spChg chg="mod">
          <ac:chgData name="Elena Tothazan" userId="S::etothazan@usccb.org::8430f142-1257-4113-a085-dbb12fe62965" providerId="AD" clId="Web-{67190BB1-40E3-A10D-8EC1-662F1CBE48FB}" dt="2023-09-08T19:52:34.197" v="516" actId="1076"/>
          <ac:spMkLst>
            <pc:docMk/>
            <pc:sldMk cId="1892198394" sldId="448"/>
            <ac:spMk id="15" creationId="{D96796AC-E6D9-441B-B7DF-38F78BF2F41D}"/>
          </ac:spMkLst>
        </pc:spChg>
        <pc:spChg chg="del mod">
          <ac:chgData name="Elena Tothazan" userId="S::etothazan@usccb.org::8430f142-1257-4113-a085-dbb12fe62965" providerId="AD" clId="Web-{67190BB1-40E3-A10D-8EC1-662F1CBE48FB}" dt="2023-09-08T19:52:20.602" v="511"/>
          <ac:spMkLst>
            <pc:docMk/>
            <pc:sldMk cId="1892198394" sldId="448"/>
            <ac:spMk id="16" creationId="{4A5BF21F-DB3F-473E-BF24-601037FBEB58}"/>
          </ac:spMkLst>
        </pc:spChg>
        <pc:spChg chg="add del">
          <ac:chgData name="Elena Tothazan" userId="S::etothazan@usccb.org::8430f142-1257-4113-a085-dbb12fe62965" providerId="AD" clId="Web-{67190BB1-40E3-A10D-8EC1-662F1CBE48FB}" dt="2023-09-08T19:40:40.756" v="294"/>
          <ac:spMkLst>
            <pc:docMk/>
            <pc:sldMk cId="1892198394" sldId="448"/>
            <ac:spMk id="21" creationId="{86FF76B9-219D-4469-AF87-0236D29032F1}"/>
          </ac:spMkLst>
        </pc:spChg>
        <pc:spChg chg="add del">
          <ac:chgData name="Elena Tothazan" userId="S::etothazan@usccb.org::8430f142-1257-4113-a085-dbb12fe62965" providerId="AD" clId="Web-{67190BB1-40E3-A10D-8EC1-662F1CBE48FB}" dt="2023-09-08T19:40:40.756" v="294"/>
          <ac:spMkLst>
            <pc:docMk/>
            <pc:sldMk cId="1892198394" sldId="448"/>
            <ac:spMk id="27" creationId="{2E80C965-DB6D-4F81-9E9E-B027384D0BD6}"/>
          </ac:spMkLst>
        </pc:spChg>
        <pc:spChg chg="add del">
          <ac:chgData name="Elena Tothazan" userId="S::etothazan@usccb.org::8430f142-1257-4113-a085-dbb12fe62965" providerId="AD" clId="Web-{67190BB1-40E3-A10D-8EC1-662F1CBE48FB}" dt="2023-09-08T19:40:40.756" v="294"/>
          <ac:spMkLst>
            <pc:docMk/>
            <pc:sldMk cId="1892198394" sldId="448"/>
            <ac:spMk id="29" creationId="{633C5E46-DAC5-4661-9C87-22B08E2A512F}"/>
          </ac:spMkLst>
        </pc:spChg>
        <pc:grpChg chg="add del">
          <ac:chgData name="Elena Tothazan" userId="S::etothazan@usccb.org::8430f142-1257-4113-a085-dbb12fe62965" providerId="AD" clId="Web-{67190BB1-40E3-A10D-8EC1-662F1CBE48FB}" dt="2023-09-08T19:40:40.756" v="294"/>
          <ac:grpSpMkLst>
            <pc:docMk/>
            <pc:sldMk cId="1892198394" sldId="448"/>
            <ac:grpSpMk id="23" creationId="{DB88BD78-87E1-424D-B479-C37D8E41B12E}"/>
          </ac:grpSpMkLst>
        </pc:grpChg>
        <pc:picChg chg="del">
          <ac:chgData name="Elena Tothazan" userId="S::etothazan@usccb.org::8430f142-1257-4113-a085-dbb12fe62965" providerId="AD" clId="Web-{67190BB1-40E3-A10D-8EC1-662F1CBE48FB}" dt="2023-09-08T19:34:52.434" v="228"/>
          <ac:picMkLst>
            <pc:docMk/>
            <pc:sldMk cId="1892198394" sldId="448"/>
            <ac:picMk id="2" creationId="{58AC76C3-3C62-CA5B-541E-017292512DF6}"/>
          </ac:picMkLst>
        </pc:picChg>
        <pc:picChg chg="add mod ord">
          <ac:chgData name="Elena Tothazan" userId="S::etothazan@usccb.org::8430f142-1257-4113-a085-dbb12fe62965" providerId="AD" clId="Web-{67190BB1-40E3-A10D-8EC1-662F1CBE48FB}" dt="2023-09-08T19:52:25.478" v="513" actId="1076"/>
          <ac:picMkLst>
            <pc:docMk/>
            <pc:sldMk cId="1892198394" sldId="448"/>
            <ac:picMk id="4" creationId="{F9B310B9-F637-3D83-D67E-79518DAFC0E8}"/>
          </ac:picMkLst>
        </pc:picChg>
      </pc:sldChg>
      <pc:sldChg chg="delSp modSp add del replId">
        <pc:chgData name="Elena Tothazan" userId="S::etothazan@usccb.org::8430f142-1257-4113-a085-dbb12fe62965" providerId="AD" clId="Web-{67190BB1-40E3-A10D-8EC1-662F1CBE48FB}" dt="2023-09-08T19:41:17.694" v="304"/>
        <pc:sldMkLst>
          <pc:docMk/>
          <pc:sldMk cId="510785759" sldId="449"/>
        </pc:sldMkLst>
        <pc:spChg chg="mod">
          <ac:chgData name="Elena Tothazan" userId="S::etothazan@usccb.org::8430f142-1257-4113-a085-dbb12fe62965" providerId="AD" clId="Web-{67190BB1-40E3-A10D-8EC1-662F1CBE48FB}" dt="2023-09-08T19:39:17.503" v="275" actId="1076"/>
          <ac:spMkLst>
            <pc:docMk/>
            <pc:sldMk cId="510785759" sldId="449"/>
            <ac:spMk id="11" creationId="{D40E893C-6F55-43CB-8D5A-896E30005D18}"/>
          </ac:spMkLst>
        </pc:spChg>
        <pc:spChg chg="del">
          <ac:chgData name="Elena Tothazan" userId="S::etothazan@usccb.org::8430f142-1257-4113-a085-dbb12fe62965" providerId="AD" clId="Web-{67190BB1-40E3-A10D-8EC1-662F1CBE48FB}" dt="2023-09-08T19:38:35.362" v="266"/>
          <ac:spMkLst>
            <pc:docMk/>
            <pc:sldMk cId="510785759" sldId="449"/>
            <ac:spMk id="13" creationId="{07BCBB21-8080-4FB3-BF54-F101B3F2AE2C}"/>
          </ac:spMkLst>
        </pc:spChg>
        <pc:spChg chg="del">
          <ac:chgData name="Elena Tothazan" userId="S::etothazan@usccb.org::8430f142-1257-4113-a085-dbb12fe62965" providerId="AD" clId="Web-{67190BB1-40E3-A10D-8EC1-662F1CBE48FB}" dt="2023-09-08T19:38:34.237" v="265"/>
          <ac:spMkLst>
            <pc:docMk/>
            <pc:sldMk cId="510785759" sldId="449"/>
            <ac:spMk id="15" creationId="{D96796AC-E6D9-441B-B7DF-38F78BF2F41D}"/>
          </ac:spMkLst>
        </pc:spChg>
        <pc:picChg chg="del">
          <ac:chgData name="Elena Tothazan" userId="S::etothazan@usccb.org::8430f142-1257-4113-a085-dbb12fe62965" providerId="AD" clId="Web-{67190BB1-40E3-A10D-8EC1-662F1CBE48FB}" dt="2023-09-08T19:38:30.580" v="264"/>
          <ac:picMkLst>
            <pc:docMk/>
            <pc:sldMk cId="510785759" sldId="449"/>
            <ac:picMk id="4" creationId="{F9B310B9-F637-3D83-D67E-79518DAFC0E8}"/>
          </ac:picMkLst>
        </pc:picChg>
      </pc:sldChg>
      <pc:sldChg chg="add">
        <pc:chgData name="Elena Tothazan" userId="S::etothazan@usccb.org::8430f142-1257-4113-a085-dbb12fe62965" providerId="AD" clId="Web-{67190BB1-40E3-A10D-8EC1-662F1CBE48FB}" dt="2023-09-08T19:43:22.979" v="335"/>
        <pc:sldMkLst>
          <pc:docMk/>
          <pc:sldMk cId="3848349024" sldId="449"/>
        </pc:sldMkLst>
      </pc:sldChg>
      <pc:sldChg chg="add del">
        <pc:chgData name="Elena Tothazan" userId="S::etothazan@usccb.org::8430f142-1257-4113-a085-dbb12fe62965" providerId="AD" clId="Web-{67190BB1-40E3-A10D-8EC1-662F1CBE48FB}" dt="2023-09-08T19:44:17.574" v="361"/>
        <pc:sldMkLst>
          <pc:docMk/>
          <pc:sldMk cId="4057402882" sldId="450"/>
        </pc:sldMkLst>
      </pc:sldChg>
      <pc:sldChg chg="addSp delSp modSp add addAnim">
        <pc:chgData name="Elena Tothazan" userId="S::etothazan@usccb.org::8430f142-1257-4113-a085-dbb12fe62965" providerId="AD" clId="Web-{67190BB1-40E3-A10D-8EC1-662F1CBE48FB}" dt="2023-09-08T19:50:07.630" v="488"/>
        <pc:sldMkLst>
          <pc:docMk/>
          <pc:sldMk cId="266560859" sldId="451"/>
        </pc:sldMkLst>
        <pc:spChg chg="add mod">
          <ac:chgData name="Elena Tothazan" userId="S::etothazan@usccb.org::8430f142-1257-4113-a085-dbb12fe62965" providerId="AD" clId="Web-{67190BB1-40E3-A10D-8EC1-662F1CBE48FB}" dt="2023-09-08T19:49:48.239" v="481" actId="1076"/>
          <ac:spMkLst>
            <pc:docMk/>
            <pc:sldMk cId="266560859" sldId="451"/>
            <ac:spMk id="2" creationId="{6DBB36E6-F6AA-90DC-6E92-43971453DC8D}"/>
          </ac:spMkLst>
        </pc:spChg>
        <pc:spChg chg="add mod">
          <ac:chgData name="Elena Tothazan" userId="S::etothazan@usccb.org::8430f142-1257-4113-a085-dbb12fe62965" providerId="AD" clId="Web-{67190BB1-40E3-A10D-8EC1-662F1CBE48FB}" dt="2023-09-08T19:49:53.270" v="483" actId="1076"/>
          <ac:spMkLst>
            <pc:docMk/>
            <pc:sldMk cId="266560859" sldId="451"/>
            <ac:spMk id="3" creationId="{98AC246B-0992-D5D3-83D5-1C49CFF79B6E}"/>
          </ac:spMkLst>
        </pc:spChg>
        <pc:spChg chg="del mod">
          <ac:chgData name="Elena Tothazan" userId="S::etothazan@usccb.org::8430f142-1257-4113-a085-dbb12fe62965" providerId="AD" clId="Web-{67190BB1-40E3-A10D-8EC1-662F1CBE48FB}" dt="2023-09-08T19:46:26.593" v="411"/>
          <ac:spMkLst>
            <pc:docMk/>
            <pc:sldMk cId="266560859" sldId="451"/>
            <ac:spMk id="4" creationId="{9EED2876-7DEB-C642-DD31-A16CF00FD37A}"/>
          </ac:spMkLst>
        </pc:spChg>
        <pc:spChg chg="add mod">
          <ac:chgData name="Elena Tothazan" userId="S::etothazan@usccb.org::8430f142-1257-4113-a085-dbb12fe62965" providerId="AD" clId="Web-{67190BB1-40E3-A10D-8EC1-662F1CBE48FB}" dt="2023-09-08T19:49:27.520" v="476" actId="1076"/>
          <ac:spMkLst>
            <pc:docMk/>
            <pc:sldMk cId="266560859" sldId="451"/>
            <ac:spMk id="5" creationId="{796710B6-4E80-C3D6-8E1B-4E5A2D84BD2C}"/>
          </ac:spMkLst>
        </pc:spChg>
        <pc:spChg chg="add mod">
          <ac:chgData name="Elena Tothazan" userId="S::etothazan@usccb.org::8430f142-1257-4113-a085-dbb12fe62965" providerId="AD" clId="Web-{67190BB1-40E3-A10D-8EC1-662F1CBE48FB}" dt="2023-09-08T19:49:18.566" v="474" actId="1076"/>
          <ac:spMkLst>
            <pc:docMk/>
            <pc:sldMk cId="266560859" sldId="451"/>
            <ac:spMk id="6" creationId="{B36C2681-1A4F-BD67-7F1A-A0CD640E4A03}"/>
          </ac:spMkLst>
        </pc:spChg>
        <pc:spChg chg="add mod">
          <ac:chgData name="Elena Tothazan" userId="S::etothazan@usccb.org::8430f142-1257-4113-a085-dbb12fe62965" providerId="AD" clId="Web-{67190BB1-40E3-A10D-8EC1-662F1CBE48FB}" dt="2023-09-08T19:49:10.785" v="472" actId="1076"/>
          <ac:spMkLst>
            <pc:docMk/>
            <pc:sldMk cId="266560859" sldId="451"/>
            <ac:spMk id="7" creationId="{13D0A8D4-FB1D-EE1C-4865-F9AC420C7131}"/>
          </ac:spMkLst>
        </pc:spChg>
        <pc:spChg chg="mod">
          <ac:chgData name="Elena Tothazan" userId="S::etothazan@usccb.org::8430f142-1257-4113-a085-dbb12fe62965" providerId="AD" clId="Web-{67190BB1-40E3-A10D-8EC1-662F1CBE48FB}" dt="2023-09-08T19:44:02.745" v="355" actId="20577"/>
          <ac:spMkLst>
            <pc:docMk/>
            <pc:sldMk cId="266560859" sldId="451"/>
            <ac:spMk id="9" creationId="{1A74A54E-DA79-4E10-9EA5-A4839EF12BF1}"/>
          </ac:spMkLst>
        </pc:spChg>
        <pc:spChg chg="mod">
          <ac:chgData name="Elena Tothazan" userId="S::etothazan@usccb.org::8430f142-1257-4113-a085-dbb12fe62965" providerId="AD" clId="Web-{67190BB1-40E3-A10D-8EC1-662F1CBE48FB}" dt="2023-09-08T19:46:38.343" v="416" actId="1076"/>
          <ac:spMkLst>
            <pc:docMk/>
            <pc:sldMk cId="266560859" sldId="451"/>
            <ac:spMk id="10" creationId="{C397482C-B12A-DA9E-190F-4141E12A66F0}"/>
          </ac:spMkLst>
        </pc:spChg>
      </pc:sldChg>
      <pc:sldChg chg="addSp delSp modSp add ord">
        <pc:chgData name="Elena Tothazan" userId="S::etothazan@usccb.org::8430f142-1257-4113-a085-dbb12fe62965" providerId="AD" clId="Web-{67190BB1-40E3-A10D-8EC1-662F1CBE48FB}" dt="2023-09-08T19:53:35.073" v="532" actId="1076"/>
        <pc:sldMkLst>
          <pc:docMk/>
          <pc:sldMk cId="3330656427" sldId="452"/>
        </pc:sldMkLst>
        <pc:spChg chg="add del">
          <ac:chgData name="Elena Tothazan" userId="S::etothazan@usccb.org::8430f142-1257-4113-a085-dbb12fe62965" providerId="AD" clId="Web-{67190BB1-40E3-A10D-8EC1-662F1CBE48FB}" dt="2023-09-08T19:50:30.162" v="490"/>
          <ac:spMkLst>
            <pc:docMk/>
            <pc:sldMk cId="3330656427" sldId="452"/>
            <ac:spMk id="3" creationId="{BA602857-9A01-28E3-6D92-285170B8806C}"/>
          </ac:spMkLst>
        </pc:spChg>
        <pc:spChg chg="add del mod">
          <ac:chgData name="Elena Tothazan" userId="S::etothazan@usccb.org::8430f142-1257-4113-a085-dbb12fe62965" providerId="AD" clId="Web-{67190BB1-40E3-A10D-8EC1-662F1CBE48FB}" dt="2023-09-08T19:52:52.072" v="520"/>
          <ac:spMkLst>
            <pc:docMk/>
            <pc:sldMk cId="3330656427" sldId="452"/>
            <ac:spMk id="5" creationId="{6D1636AC-1F4B-DFC6-9131-3551E1E64673}"/>
          </ac:spMkLst>
        </pc:spChg>
        <pc:spChg chg="add del mod">
          <ac:chgData name="Elena Tothazan" userId="S::etothazan@usccb.org::8430f142-1257-4113-a085-dbb12fe62965" providerId="AD" clId="Web-{67190BB1-40E3-A10D-8EC1-662F1CBE48FB}" dt="2023-09-08T19:52:51.525" v="519"/>
          <ac:spMkLst>
            <pc:docMk/>
            <pc:sldMk cId="3330656427" sldId="452"/>
            <ac:spMk id="8" creationId="{48E9660F-1A1B-4A2F-91D8-338FEB25A04F}"/>
          </ac:spMkLst>
        </pc:spChg>
        <pc:spChg chg="add mod">
          <ac:chgData name="Elena Tothazan" userId="S::etothazan@usccb.org::8430f142-1257-4113-a085-dbb12fe62965" providerId="AD" clId="Web-{67190BB1-40E3-A10D-8EC1-662F1CBE48FB}" dt="2023-09-08T19:53:19.057" v="528" actId="1076"/>
          <ac:spMkLst>
            <pc:docMk/>
            <pc:sldMk cId="3330656427" sldId="452"/>
            <ac:spMk id="10" creationId="{BDEDF1F2-19B3-EB27-2C54-52B6410E1380}"/>
          </ac:spMkLst>
        </pc:spChg>
        <pc:spChg chg="add mod">
          <ac:chgData name="Elena Tothazan" userId="S::etothazan@usccb.org::8430f142-1257-4113-a085-dbb12fe62965" providerId="AD" clId="Web-{67190BB1-40E3-A10D-8EC1-662F1CBE48FB}" dt="2023-09-08T19:53:35.073" v="532" actId="1076"/>
          <ac:spMkLst>
            <pc:docMk/>
            <pc:sldMk cId="3330656427" sldId="452"/>
            <ac:spMk id="12" creationId="{A85AAE87-175D-52DF-D813-B2EF6A234744}"/>
          </ac:spMkLst>
        </pc:spChg>
      </pc:sldChg>
      <pc:sldChg chg="delSp modSp add replId">
        <pc:chgData name="Elena Tothazan" userId="S::etothazan@usccb.org::8430f142-1257-4113-a085-dbb12fe62965" providerId="AD" clId="Web-{67190BB1-40E3-A10D-8EC1-662F1CBE48FB}" dt="2023-09-08T19:52:14.227" v="508" actId="1076"/>
        <pc:sldMkLst>
          <pc:docMk/>
          <pc:sldMk cId="339493406" sldId="453"/>
        </pc:sldMkLst>
        <pc:spChg chg="del">
          <ac:chgData name="Elena Tothazan" userId="S::etothazan@usccb.org::8430f142-1257-4113-a085-dbb12fe62965" providerId="AD" clId="Web-{67190BB1-40E3-A10D-8EC1-662F1CBE48FB}" dt="2023-09-08T19:51:55.774" v="501"/>
          <ac:spMkLst>
            <pc:docMk/>
            <pc:sldMk cId="339493406" sldId="453"/>
            <ac:spMk id="5" creationId="{CBC1F23E-C4DC-24FC-AD29-6CDF42F82B41}"/>
          </ac:spMkLst>
        </pc:spChg>
        <pc:spChg chg="mod">
          <ac:chgData name="Elena Tothazan" userId="S::etothazan@usccb.org::8430f142-1257-4113-a085-dbb12fe62965" providerId="AD" clId="Web-{67190BB1-40E3-A10D-8EC1-662F1CBE48FB}" dt="2023-09-08T19:52:14.227" v="508" actId="1076"/>
          <ac:spMkLst>
            <pc:docMk/>
            <pc:sldMk cId="339493406" sldId="453"/>
            <ac:spMk id="6" creationId="{49B099DF-D4CF-02F6-A264-A075F5D99CC5}"/>
          </ac:spMkLst>
        </pc:spChg>
        <pc:spChg chg="mod">
          <ac:chgData name="Elena Tothazan" userId="S::etothazan@usccb.org::8430f142-1257-4113-a085-dbb12fe62965" providerId="AD" clId="Web-{67190BB1-40E3-A10D-8EC1-662F1CBE48FB}" dt="2023-09-08T19:51:59.227" v="502" actId="1076"/>
          <ac:spMkLst>
            <pc:docMk/>
            <pc:sldMk cId="339493406" sldId="453"/>
            <ac:spMk id="12" creationId="{6D9885F8-73C7-4895-B921-ABD418AF79A1}"/>
          </ac:spMkLst>
        </pc:spChg>
        <pc:spChg chg="del">
          <ac:chgData name="Elena Tothazan" userId="S::etothazan@usccb.org::8430f142-1257-4113-a085-dbb12fe62965" providerId="AD" clId="Web-{67190BB1-40E3-A10D-8EC1-662F1CBE48FB}" dt="2023-09-08T19:51:54.602" v="500"/>
          <ac:spMkLst>
            <pc:docMk/>
            <pc:sldMk cId="339493406" sldId="453"/>
            <ac:spMk id="13" creationId="{07BCBB21-8080-4FB3-BF54-F101B3F2AE2C}"/>
          </ac:spMkLst>
        </pc:spChg>
        <pc:spChg chg="mod">
          <ac:chgData name="Elena Tothazan" userId="S::etothazan@usccb.org::8430f142-1257-4113-a085-dbb12fe62965" providerId="AD" clId="Web-{67190BB1-40E3-A10D-8EC1-662F1CBE48FB}" dt="2023-09-08T19:52:09.508" v="506" actId="1076"/>
          <ac:spMkLst>
            <pc:docMk/>
            <pc:sldMk cId="339493406" sldId="453"/>
            <ac:spMk id="14" creationId="{9CF47B80-0304-4938-BC34-AB321BAA9B03}"/>
          </ac:spMkLst>
        </pc:spChg>
        <pc:spChg chg="del">
          <ac:chgData name="Elena Tothazan" userId="S::etothazan@usccb.org::8430f142-1257-4113-a085-dbb12fe62965" providerId="AD" clId="Web-{67190BB1-40E3-A10D-8EC1-662F1CBE48FB}" dt="2023-09-08T19:51:53.899" v="499"/>
          <ac:spMkLst>
            <pc:docMk/>
            <pc:sldMk cId="339493406" sldId="453"/>
            <ac:spMk id="15" creationId="{D96796AC-E6D9-441B-B7DF-38F78BF2F41D}"/>
          </ac:spMkLst>
        </pc:spChg>
        <pc:spChg chg="mod">
          <ac:chgData name="Elena Tothazan" userId="S::etothazan@usccb.org::8430f142-1257-4113-a085-dbb12fe62965" providerId="AD" clId="Web-{67190BB1-40E3-A10D-8EC1-662F1CBE48FB}" dt="2023-09-08T19:52:12.212" v="507" actId="1076"/>
          <ac:spMkLst>
            <pc:docMk/>
            <pc:sldMk cId="339493406" sldId="453"/>
            <ac:spMk id="16" creationId="{4A5BF21F-DB3F-473E-BF24-601037FBEB58}"/>
          </ac:spMkLst>
        </pc:spChg>
        <pc:picChg chg="del">
          <ac:chgData name="Elena Tothazan" userId="S::etothazan@usccb.org::8430f142-1257-4113-a085-dbb12fe62965" providerId="AD" clId="Web-{67190BB1-40E3-A10D-8EC1-662F1CBE48FB}" dt="2023-09-08T19:51:52.883" v="498"/>
          <ac:picMkLst>
            <pc:docMk/>
            <pc:sldMk cId="339493406" sldId="453"/>
            <ac:picMk id="4" creationId="{F9B310B9-F637-3D83-D67E-79518DAFC0E8}"/>
          </ac:picMkLst>
        </pc:picChg>
      </pc:sldChg>
      <pc:sldChg chg="add del">
        <pc:chgData name="Elena Tothazan" userId="S::etothazan@usccb.org::8430f142-1257-4113-a085-dbb12fe62965" providerId="AD" clId="Web-{67190BB1-40E3-A10D-8EC1-662F1CBE48FB}" dt="2023-09-08T19:43:33.729" v="340"/>
        <pc:sldMkLst>
          <pc:docMk/>
          <pc:sldMk cId="1823036167" sldId="453"/>
        </pc:sldMkLst>
      </pc:sldChg>
      <pc:sldChg chg="add replId">
        <pc:chgData name="Elena Tothazan" userId="S::etothazan@usccb.org::8430f142-1257-4113-a085-dbb12fe62965" providerId="AD" clId="Web-{67190BB1-40E3-A10D-8EC1-662F1CBE48FB}" dt="2023-09-08T19:52:47.369" v="518"/>
        <pc:sldMkLst>
          <pc:docMk/>
          <pc:sldMk cId="657914401" sldId="454"/>
        </pc:sldMkLst>
      </pc:sldChg>
      <pc:sldChg chg="addSp delSp modSp add replId addAnim">
        <pc:chgData name="Elena Tothazan" userId="S::etothazan@usccb.org::8430f142-1257-4113-a085-dbb12fe62965" providerId="AD" clId="Web-{67190BB1-40E3-A10D-8EC1-662F1CBE48FB}" dt="2023-09-08T20:29:02.412" v="1920" actId="20577"/>
        <pc:sldMkLst>
          <pc:docMk/>
          <pc:sldMk cId="2838958975" sldId="455"/>
        </pc:sldMkLst>
        <pc:spChg chg="add mod">
          <ac:chgData name="Elena Tothazan" userId="S::etothazan@usccb.org::8430f142-1257-4113-a085-dbb12fe62965" providerId="AD" clId="Web-{67190BB1-40E3-A10D-8EC1-662F1CBE48FB}" dt="2023-09-08T20:29:02.412" v="1920" actId="20577"/>
          <ac:spMkLst>
            <pc:docMk/>
            <pc:sldMk cId="2838958975" sldId="455"/>
            <ac:spMk id="3" creationId="{513C74D5-7B21-FAB5-37B4-71CFDA830EBA}"/>
          </ac:spMkLst>
        </pc:spChg>
        <pc:spChg chg="del mod">
          <ac:chgData name="Elena Tothazan" userId="S::etothazan@usccb.org::8430f142-1257-4113-a085-dbb12fe62965" providerId="AD" clId="Web-{67190BB1-40E3-A10D-8EC1-662F1CBE48FB}" dt="2023-09-08T20:05:08.014" v="1096"/>
          <ac:spMkLst>
            <pc:docMk/>
            <pc:sldMk cId="2838958975" sldId="455"/>
            <ac:spMk id="4" creationId="{9EED2876-7DEB-C642-DD31-A16CF00FD37A}"/>
          </ac:spMkLst>
        </pc:spChg>
        <pc:spChg chg="add mod">
          <ac:chgData name="Elena Tothazan" userId="S::etothazan@usccb.org::8430f142-1257-4113-a085-dbb12fe62965" providerId="AD" clId="Web-{67190BB1-40E3-A10D-8EC1-662F1CBE48FB}" dt="2023-09-08T20:05:12.733" v="1098" actId="1076"/>
          <ac:spMkLst>
            <pc:docMk/>
            <pc:sldMk cId="2838958975" sldId="455"/>
            <ac:spMk id="6" creationId="{3963DDFD-2854-5885-2DB2-B9DF62CF161A}"/>
          </ac:spMkLst>
        </pc:spChg>
        <pc:spChg chg="add mod">
          <ac:chgData name="Elena Tothazan" userId="S::etothazan@usccb.org::8430f142-1257-4113-a085-dbb12fe62965" providerId="AD" clId="Web-{67190BB1-40E3-A10D-8EC1-662F1CBE48FB}" dt="2023-09-08T20:05:14.748" v="1099" actId="1076"/>
          <ac:spMkLst>
            <pc:docMk/>
            <pc:sldMk cId="2838958975" sldId="455"/>
            <ac:spMk id="8" creationId="{C37E59AA-C5AC-21AF-A3B2-A4ED5B79FB98}"/>
          </ac:spMkLst>
        </pc:spChg>
        <pc:spChg chg="mod">
          <ac:chgData name="Elena Tothazan" userId="S::etothazan@usccb.org::8430f142-1257-4113-a085-dbb12fe62965" providerId="AD" clId="Web-{67190BB1-40E3-A10D-8EC1-662F1CBE48FB}" dt="2023-09-08T19:58:41.706" v="664" actId="20577"/>
          <ac:spMkLst>
            <pc:docMk/>
            <pc:sldMk cId="2838958975" sldId="455"/>
            <ac:spMk id="9" creationId="{1A74A54E-DA79-4E10-9EA5-A4839EF12BF1}"/>
          </ac:spMkLst>
        </pc:spChg>
      </pc:sldChg>
      <pc:sldChg chg="addSp delSp modSp add replId addAnim">
        <pc:chgData name="Elena Tothazan" userId="S::etothazan@usccb.org::8430f142-1257-4113-a085-dbb12fe62965" providerId="AD" clId="Web-{67190BB1-40E3-A10D-8EC1-662F1CBE48FB}" dt="2023-09-08T20:15:43.171" v="1686" actId="1076"/>
        <pc:sldMkLst>
          <pc:docMk/>
          <pc:sldMk cId="2657041826" sldId="456"/>
        </pc:sldMkLst>
        <pc:spChg chg="add mod">
          <ac:chgData name="Elena Tothazan" userId="S::etothazan@usccb.org::8430f142-1257-4113-a085-dbb12fe62965" providerId="AD" clId="Web-{67190BB1-40E3-A10D-8EC1-662F1CBE48FB}" dt="2023-09-08T20:15:20.390" v="1679" actId="1076"/>
          <ac:spMkLst>
            <pc:docMk/>
            <pc:sldMk cId="2657041826" sldId="456"/>
            <ac:spMk id="3" creationId="{5EF646C9-0FEC-D408-69D9-9C067D5B78EC}"/>
          </ac:spMkLst>
        </pc:spChg>
        <pc:spChg chg="del mod">
          <ac:chgData name="Elena Tothazan" userId="S::etothazan@usccb.org::8430f142-1257-4113-a085-dbb12fe62965" providerId="AD" clId="Web-{67190BB1-40E3-A10D-8EC1-662F1CBE48FB}" dt="2023-09-08T20:12:26.494" v="1618"/>
          <ac:spMkLst>
            <pc:docMk/>
            <pc:sldMk cId="2657041826" sldId="456"/>
            <ac:spMk id="4" creationId="{9EED2876-7DEB-C642-DD31-A16CF00FD37A}"/>
          </ac:spMkLst>
        </pc:spChg>
        <pc:spChg chg="add mod">
          <ac:chgData name="Elena Tothazan" userId="S::etothazan@usccb.org::8430f142-1257-4113-a085-dbb12fe62965" providerId="AD" clId="Web-{67190BB1-40E3-A10D-8EC1-662F1CBE48FB}" dt="2023-09-08T20:15:15.171" v="1677" actId="1076"/>
          <ac:spMkLst>
            <pc:docMk/>
            <pc:sldMk cId="2657041826" sldId="456"/>
            <ac:spMk id="6" creationId="{6B8EE4FC-4AE0-202D-3C27-088EF65DDC40}"/>
          </ac:spMkLst>
        </pc:spChg>
        <pc:spChg chg="add mod">
          <ac:chgData name="Elena Tothazan" userId="S::etothazan@usccb.org::8430f142-1257-4113-a085-dbb12fe62965" providerId="AD" clId="Web-{67190BB1-40E3-A10D-8EC1-662F1CBE48FB}" dt="2023-09-08T20:15:31.374" v="1681" actId="14100"/>
          <ac:spMkLst>
            <pc:docMk/>
            <pc:sldMk cId="2657041826" sldId="456"/>
            <ac:spMk id="8" creationId="{230DD4A3-7580-85EA-7C56-756C686527DB}"/>
          </ac:spMkLst>
        </pc:spChg>
        <pc:spChg chg="mod">
          <ac:chgData name="Elena Tothazan" userId="S::etothazan@usccb.org::8430f142-1257-4113-a085-dbb12fe62965" providerId="AD" clId="Web-{67190BB1-40E3-A10D-8EC1-662F1CBE48FB}" dt="2023-09-08T19:57:28.408" v="642" actId="20577"/>
          <ac:spMkLst>
            <pc:docMk/>
            <pc:sldMk cId="2657041826" sldId="456"/>
            <ac:spMk id="9" creationId="{1A74A54E-DA79-4E10-9EA5-A4839EF12BF1}"/>
          </ac:spMkLst>
        </pc:spChg>
        <pc:spChg chg="add mod">
          <ac:chgData name="Elena Tothazan" userId="S::etothazan@usccb.org::8430f142-1257-4113-a085-dbb12fe62965" providerId="AD" clId="Web-{67190BB1-40E3-A10D-8EC1-662F1CBE48FB}" dt="2023-09-08T20:15:40.281" v="1685" actId="14100"/>
          <ac:spMkLst>
            <pc:docMk/>
            <pc:sldMk cId="2657041826" sldId="456"/>
            <ac:spMk id="12" creationId="{D49EA52E-59BE-9DD0-A47C-565801F0DDEB}"/>
          </ac:spMkLst>
        </pc:spChg>
        <pc:spChg chg="add mod">
          <ac:chgData name="Elena Tothazan" userId="S::etothazan@usccb.org::8430f142-1257-4113-a085-dbb12fe62965" providerId="AD" clId="Web-{67190BB1-40E3-A10D-8EC1-662F1CBE48FB}" dt="2023-09-08T20:15:43.171" v="1686" actId="1076"/>
          <ac:spMkLst>
            <pc:docMk/>
            <pc:sldMk cId="2657041826" sldId="456"/>
            <ac:spMk id="14" creationId="{6839AA1A-B06B-8E04-25F0-75C1F65AF41B}"/>
          </ac:spMkLst>
        </pc:spChg>
        <pc:picChg chg="add mod">
          <ac:chgData name="Elena Tothazan" userId="S::etothazan@usccb.org::8430f142-1257-4113-a085-dbb12fe62965" providerId="AD" clId="Web-{67190BB1-40E3-A10D-8EC1-662F1CBE48FB}" dt="2023-09-08T20:14:45.248" v="1663" actId="1076"/>
          <ac:picMkLst>
            <pc:docMk/>
            <pc:sldMk cId="2657041826" sldId="456"/>
            <ac:picMk id="15" creationId="{58C31000-5FEB-B95E-07FC-109CB9BCAC41}"/>
          </ac:picMkLst>
        </pc:picChg>
      </pc:sldChg>
      <pc:sldChg chg="modSp add del replId">
        <pc:chgData name="Elena Tothazan" userId="S::etothazan@usccb.org::8430f142-1257-4113-a085-dbb12fe62965" providerId="AD" clId="Web-{67190BB1-40E3-A10D-8EC1-662F1CBE48FB}" dt="2023-09-08T20:07:21.767" v="1198"/>
        <pc:sldMkLst>
          <pc:docMk/>
          <pc:sldMk cId="3480025749" sldId="457"/>
        </pc:sldMkLst>
        <pc:spChg chg="mod">
          <ac:chgData name="Elena Tothazan" userId="S::etothazan@usccb.org::8430f142-1257-4113-a085-dbb12fe62965" providerId="AD" clId="Web-{67190BB1-40E3-A10D-8EC1-662F1CBE48FB}" dt="2023-09-08T19:58:54.519" v="672" actId="20577"/>
          <ac:spMkLst>
            <pc:docMk/>
            <pc:sldMk cId="3480025749" sldId="457"/>
            <ac:spMk id="4" creationId="{9EED2876-7DEB-C642-DD31-A16CF00FD37A}"/>
          </ac:spMkLst>
        </pc:spChg>
        <pc:spChg chg="mod">
          <ac:chgData name="Elena Tothazan" userId="S::etothazan@usccb.org::8430f142-1257-4113-a085-dbb12fe62965" providerId="AD" clId="Web-{67190BB1-40E3-A10D-8EC1-662F1CBE48FB}" dt="2023-09-08T19:58:50.550" v="671" actId="20577"/>
          <ac:spMkLst>
            <pc:docMk/>
            <pc:sldMk cId="3480025749" sldId="457"/>
            <ac:spMk id="9" creationId="{1A74A54E-DA79-4E10-9EA5-A4839EF12BF1}"/>
          </ac:spMkLst>
        </pc:spChg>
      </pc:sldChg>
      <pc:sldChg chg="delSp modSp add replId delAnim">
        <pc:chgData name="Elena Tothazan" userId="S::etothazan@usccb.org::8430f142-1257-4113-a085-dbb12fe62965" providerId="AD" clId="Web-{67190BB1-40E3-A10D-8EC1-662F1CBE48FB}" dt="2023-09-08T20:07:16.423" v="1197"/>
        <pc:sldMkLst>
          <pc:docMk/>
          <pc:sldMk cId="1880870820" sldId="458"/>
        </pc:sldMkLst>
        <pc:spChg chg="mod">
          <ac:chgData name="Elena Tothazan" userId="S::etothazan@usccb.org::8430f142-1257-4113-a085-dbb12fe62965" providerId="AD" clId="Web-{67190BB1-40E3-A10D-8EC1-662F1CBE48FB}" dt="2023-09-08T20:06:40.657" v="1159" actId="20577"/>
          <ac:spMkLst>
            <pc:docMk/>
            <pc:sldMk cId="1880870820" sldId="458"/>
            <ac:spMk id="3" creationId="{513C74D5-7B21-FAB5-37B4-71CFDA830EBA}"/>
          </ac:spMkLst>
        </pc:spChg>
        <pc:spChg chg="mod">
          <ac:chgData name="Elena Tothazan" userId="S::etothazan@usccb.org::8430f142-1257-4113-a085-dbb12fe62965" providerId="AD" clId="Web-{67190BB1-40E3-A10D-8EC1-662F1CBE48FB}" dt="2023-09-08T20:07:10.611" v="1196" actId="20577"/>
          <ac:spMkLst>
            <pc:docMk/>
            <pc:sldMk cId="1880870820" sldId="458"/>
            <ac:spMk id="6" creationId="{3963DDFD-2854-5885-2DB2-B9DF62CF161A}"/>
          </ac:spMkLst>
        </pc:spChg>
        <pc:spChg chg="del">
          <ac:chgData name="Elena Tothazan" userId="S::etothazan@usccb.org::8430f142-1257-4113-a085-dbb12fe62965" providerId="AD" clId="Web-{67190BB1-40E3-A10D-8EC1-662F1CBE48FB}" dt="2023-09-08T20:07:16.423" v="1197"/>
          <ac:spMkLst>
            <pc:docMk/>
            <pc:sldMk cId="1880870820" sldId="458"/>
            <ac:spMk id="8" creationId="{C37E59AA-C5AC-21AF-A3B2-A4ED5B79FB98}"/>
          </ac:spMkLst>
        </pc:spChg>
        <pc:spChg chg="mod">
          <ac:chgData name="Elena Tothazan" userId="S::etothazan@usccb.org::8430f142-1257-4113-a085-dbb12fe62965" providerId="AD" clId="Web-{67190BB1-40E3-A10D-8EC1-662F1CBE48FB}" dt="2023-09-08T20:07:05.439" v="1193" actId="20577"/>
          <ac:spMkLst>
            <pc:docMk/>
            <pc:sldMk cId="1880870820" sldId="458"/>
            <ac:spMk id="9" creationId="{1A74A54E-DA79-4E10-9EA5-A4839EF12BF1}"/>
          </ac:spMkLst>
        </pc:spChg>
      </pc:sldChg>
      <pc:sldChg chg="addSp delSp modSp add replId addAnim delAnim">
        <pc:chgData name="Elena Tothazan" userId="S::etothazan@usccb.org::8430f142-1257-4113-a085-dbb12fe62965" providerId="AD" clId="Web-{67190BB1-40E3-A10D-8EC1-662F1CBE48FB}" dt="2023-09-08T20:32:31.089" v="2046" actId="14100"/>
        <pc:sldMkLst>
          <pc:docMk/>
          <pc:sldMk cId="4277083319" sldId="459"/>
        </pc:sldMkLst>
        <pc:spChg chg="mod">
          <ac:chgData name="Elena Tothazan" userId="S::etothazan@usccb.org::8430f142-1257-4113-a085-dbb12fe62965" providerId="AD" clId="Web-{67190BB1-40E3-A10D-8EC1-662F1CBE48FB}" dt="2023-09-08T20:32:27.152" v="2045" actId="14100"/>
          <ac:spMkLst>
            <pc:docMk/>
            <pc:sldMk cId="4277083319" sldId="459"/>
            <ac:spMk id="3" creationId="{5EF646C9-0FEC-D408-69D9-9C067D5B78EC}"/>
          </ac:spMkLst>
        </pc:spChg>
        <pc:spChg chg="add mod">
          <ac:chgData name="Elena Tothazan" userId="S::etothazan@usccb.org::8430f142-1257-4113-a085-dbb12fe62965" providerId="AD" clId="Web-{67190BB1-40E3-A10D-8EC1-662F1CBE48FB}" dt="2023-09-08T20:32:31.089" v="2046" actId="14100"/>
          <ac:spMkLst>
            <pc:docMk/>
            <pc:sldMk cId="4277083319" sldId="459"/>
            <ac:spMk id="4" creationId="{7E0ED98E-F09A-EC57-CF1D-61C2755F54B4}"/>
          </ac:spMkLst>
        </pc:spChg>
        <pc:spChg chg="del">
          <ac:chgData name="Elena Tothazan" userId="S::etothazan@usccb.org::8430f142-1257-4113-a085-dbb12fe62965" providerId="AD" clId="Web-{67190BB1-40E3-A10D-8EC1-662F1CBE48FB}" dt="2023-09-08T20:14:10.075" v="1655"/>
          <ac:spMkLst>
            <pc:docMk/>
            <pc:sldMk cId="4277083319" sldId="459"/>
            <ac:spMk id="6" creationId="{6B8EE4FC-4AE0-202D-3C27-088EF65DDC40}"/>
          </ac:spMkLst>
        </pc:spChg>
        <pc:spChg chg="add mod">
          <ac:chgData name="Elena Tothazan" userId="S::etothazan@usccb.org::8430f142-1257-4113-a085-dbb12fe62965" providerId="AD" clId="Web-{67190BB1-40E3-A10D-8EC1-662F1CBE48FB}" dt="2023-09-08T20:32:08.307" v="2039" actId="1076"/>
          <ac:spMkLst>
            <pc:docMk/>
            <pc:sldMk cId="4277083319" sldId="459"/>
            <ac:spMk id="7" creationId="{42707CFE-A142-E551-83B2-CC57F39FD39C}"/>
          </ac:spMkLst>
        </pc:spChg>
        <pc:spChg chg="del">
          <ac:chgData name="Elena Tothazan" userId="S::etothazan@usccb.org::8430f142-1257-4113-a085-dbb12fe62965" providerId="AD" clId="Web-{67190BB1-40E3-A10D-8EC1-662F1CBE48FB}" dt="2023-09-08T20:14:13.200" v="1658"/>
          <ac:spMkLst>
            <pc:docMk/>
            <pc:sldMk cId="4277083319" sldId="459"/>
            <ac:spMk id="8" creationId="{230DD4A3-7580-85EA-7C56-756C686527DB}"/>
          </ac:spMkLst>
        </pc:spChg>
        <pc:spChg chg="mod">
          <ac:chgData name="Elena Tothazan" userId="S::etothazan@usccb.org::8430f142-1257-4113-a085-dbb12fe62965" providerId="AD" clId="Web-{67190BB1-40E3-A10D-8EC1-662F1CBE48FB}" dt="2023-09-08T20:14:07.716" v="1654" actId="20577"/>
          <ac:spMkLst>
            <pc:docMk/>
            <pc:sldMk cId="4277083319" sldId="459"/>
            <ac:spMk id="9" creationId="{1A74A54E-DA79-4E10-9EA5-A4839EF12BF1}"/>
          </ac:spMkLst>
        </pc:spChg>
        <pc:spChg chg="del">
          <ac:chgData name="Elena Tothazan" userId="S::etothazan@usccb.org::8430f142-1257-4113-a085-dbb12fe62965" providerId="AD" clId="Web-{67190BB1-40E3-A10D-8EC1-662F1CBE48FB}" dt="2023-09-08T20:14:10.935" v="1656"/>
          <ac:spMkLst>
            <pc:docMk/>
            <pc:sldMk cId="4277083319" sldId="459"/>
            <ac:spMk id="12" creationId="{D49EA52E-59BE-9DD0-A47C-565801F0DDEB}"/>
          </ac:spMkLst>
        </pc:spChg>
        <pc:spChg chg="add mod">
          <ac:chgData name="Elena Tothazan" userId="S::etothazan@usccb.org::8430f142-1257-4113-a085-dbb12fe62965" providerId="AD" clId="Web-{67190BB1-40E3-A10D-8EC1-662F1CBE48FB}" dt="2023-09-08T20:32:18.386" v="2042" actId="1076"/>
          <ac:spMkLst>
            <pc:docMk/>
            <pc:sldMk cId="4277083319" sldId="459"/>
            <ac:spMk id="13" creationId="{9934DF21-36B2-8BF0-1AA2-3D60131F7073}"/>
          </ac:spMkLst>
        </pc:spChg>
        <pc:spChg chg="del">
          <ac:chgData name="Elena Tothazan" userId="S::etothazan@usccb.org::8430f142-1257-4113-a085-dbb12fe62965" providerId="AD" clId="Web-{67190BB1-40E3-A10D-8EC1-662F1CBE48FB}" dt="2023-09-08T20:14:11.716" v="1657"/>
          <ac:spMkLst>
            <pc:docMk/>
            <pc:sldMk cId="4277083319" sldId="459"/>
            <ac:spMk id="14" creationId="{6839AA1A-B06B-8E04-25F0-75C1F65AF41B}"/>
          </ac:spMkLst>
        </pc:spChg>
      </pc:sldChg>
      <pc:sldChg chg="add del replId">
        <pc:chgData name="Elena Tothazan" userId="S::etothazan@usccb.org::8430f142-1257-4113-a085-dbb12fe62965" providerId="AD" clId="Web-{67190BB1-40E3-A10D-8EC1-662F1CBE48FB}" dt="2023-09-08T20:23:46.684" v="1772"/>
        <pc:sldMkLst>
          <pc:docMk/>
          <pc:sldMk cId="786374791" sldId="460"/>
        </pc:sldMkLst>
      </pc:sldChg>
      <pc:sldChg chg="addSp delSp modSp add replId addAnim delAnim">
        <pc:chgData name="Elena Tothazan" userId="S::etothazan@usccb.org::8430f142-1257-4113-a085-dbb12fe62965" providerId="AD" clId="Web-{67190BB1-40E3-A10D-8EC1-662F1CBE48FB}" dt="2023-09-08T20:38:35.411" v="2370" actId="1076"/>
        <pc:sldMkLst>
          <pc:docMk/>
          <pc:sldMk cId="2339403836" sldId="460"/>
        </pc:sldMkLst>
        <pc:spChg chg="del">
          <ac:chgData name="Elena Tothazan" userId="S::etothazan@usccb.org::8430f142-1257-4113-a085-dbb12fe62965" providerId="AD" clId="Web-{67190BB1-40E3-A10D-8EC1-662F1CBE48FB}" dt="2023-09-08T20:34:14.358" v="2085"/>
          <ac:spMkLst>
            <pc:docMk/>
            <pc:sldMk cId="2339403836" sldId="460"/>
            <ac:spMk id="3" creationId="{5EF646C9-0FEC-D408-69D9-9C067D5B78EC}"/>
          </ac:spMkLst>
        </pc:spChg>
        <pc:spChg chg="mod">
          <ac:chgData name="Elena Tothazan" userId="S::etothazan@usccb.org::8430f142-1257-4113-a085-dbb12fe62965" providerId="AD" clId="Web-{67190BB1-40E3-A10D-8EC1-662F1CBE48FB}" dt="2023-09-08T20:38:13.661" v="2368" actId="1076"/>
          <ac:spMkLst>
            <pc:docMk/>
            <pc:sldMk cId="2339403836" sldId="460"/>
            <ac:spMk id="4" creationId="{7E0ED98E-F09A-EC57-CF1D-61C2755F54B4}"/>
          </ac:spMkLst>
        </pc:spChg>
        <pc:spChg chg="add mod">
          <ac:chgData name="Elena Tothazan" userId="S::etothazan@usccb.org::8430f142-1257-4113-a085-dbb12fe62965" providerId="AD" clId="Web-{67190BB1-40E3-A10D-8EC1-662F1CBE48FB}" dt="2023-09-08T20:38:31.239" v="2369" actId="1076"/>
          <ac:spMkLst>
            <pc:docMk/>
            <pc:sldMk cId="2339403836" sldId="460"/>
            <ac:spMk id="5" creationId="{4484F4DF-2D78-DC9C-FFFF-7C74E21184E3}"/>
          </ac:spMkLst>
        </pc:spChg>
        <pc:spChg chg="del">
          <ac:chgData name="Elena Tothazan" userId="S::etothazan@usccb.org::8430f142-1257-4113-a085-dbb12fe62965" providerId="AD" clId="Web-{67190BB1-40E3-A10D-8EC1-662F1CBE48FB}" dt="2023-09-08T20:33:26.653" v="2058"/>
          <ac:spMkLst>
            <pc:docMk/>
            <pc:sldMk cId="2339403836" sldId="460"/>
            <ac:spMk id="7" creationId="{42707CFE-A142-E551-83B2-CC57F39FD39C}"/>
          </ac:spMkLst>
        </pc:spChg>
        <pc:spChg chg="add mod">
          <ac:chgData name="Elena Tothazan" userId="S::etothazan@usccb.org::8430f142-1257-4113-a085-dbb12fe62965" providerId="AD" clId="Web-{67190BB1-40E3-A10D-8EC1-662F1CBE48FB}" dt="2023-09-08T20:38:35.411" v="2370" actId="1076"/>
          <ac:spMkLst>
            <pc:docMk/>
            <pc:sldMk cId="2339403836" sldId="460"/>
            <ac:spMk id="8" creationId="{57AAC5A2-327C-4608-9901-1F00C479ECB4}"/>
          </ac:spMkLst>
        </pc:spChg>
        <pc:spChg chg="mod">
          <ac:chgData name="Elena Tothazan" userId="S::etothazan@usccb.org::8430f142-1257-4113-a085-dbb12fe62965" providerId="AD" clId="Web-{67190BB1-40E3-A10D-8EC1-662F1CBE48FB}" dt="2023-09-08T20:33:22.356" v="2057" actId="20577"/>
          <ac:spMkLst>
            <pc:docMk/>
            <pc:sldMk cId="2339403836" sldId="460"/>
            <ac:spMk id="9" creationId="{1A74A54E-DA79-4E10-9EA5-A4839EF12BF1}"/>
          </ac:spMkLst>
        </pc:spChg>
        <pc:spChg chg="del">
          <ac:chgData name="Elena Tothazan" userId="S::etothazan@usccb.org::8430f142-1257-4113-a085-dbb12fe62965" providerId="AD" clId="Web-{67190BB1-40E3-A10D-8EC1-662F1CBE48FB}" dt="2023-09-08T20:33:27.372" v="2059"/>
          <ac:spMkLst>
            <pc:docMk/>
            <pc:sldMk cId="2339403836" sldId="460"/>
            <ac:spMk id="13" creationId="{9934DF21-36B2-8BF0-1AA2-3D60131F7073}"/>
          </ac:spMkLst>
        </pc:spChg>
      </pc:sldChg>
      <pc:sldChg chg="delSp modSp add replId delAnim">
        <pc:chgData name="Elena Tothazan" userId="S::etothazan@usccb.org::8430f142-1257-4113-a085-dbb12fe62965" providerId="AD" clId="Web-{67190BB1-40E3-A10D-8EC1-662F1CBE48FB}" dt="2023-09-08T20:40:09.633" v="2386" actId="20577"/>
        <pc:sldMkLst>
          <pc:docMk/>
          <pc:sldMk cId="1435543769" sldId="461"/>
        </pc:sldMkLst>
        <pc:spChg chg="del">
          <ac:chgData name="Elena Tothazan" userId="S::etothazan@usccb.org::8430f142-1257-4113-a085-dbb12fe62965" providerId="AD" clId="Web-{67190BB1-40E3-A10D-8EC1-662F1CBE48FB}" dt="2023-09-08T20:40:05.554" v="2378"/>
          <ac:spMkLst>
            <pc:docMk/>
            <pc:sldMk cId="1435543769" sldId="461"/>
            <ac:spMk id="2" creationId="{6DBB36E6-F6AA-90DC-6E92-43971453DC8D}"/>
          </ac:spMkLst>
        </pc:spChg>
        <pc:spChg chg="del">
          <ac:chgData name="Elena Tothazan" userId="S::etothazan@usccb.org::8430f142-1257-4113-a085-dbb12fe62965" providerId="AD" clId="Web-{67190BB1-40E3-A10D-8EC1-662F1CBE48FB}" dt="2023-09-08T20:40:05.711" v="2379"/>
          <ac:spMkLst>
            <pc:docMk/>
            <pc:sldMk cId="1435543769" sldId="461"/>
            <ac:spMk id="3" creationId="{98AC246B-0992-D5D3-83D5-1C49CFF79B6E}"/>
          </ac:spMkLst>
        </pc:spChg>
        <pc:spChg chg="del">
          <ac:chgData name="Elena Tothazan" userId="S::etothazan@usccb.org::8430f142-1257-4113-a085-dbb12fe62965" providerId="AD" clId="Web-{67190BB1-40E3-A10D-8EC1-662F1CBE48FB}" dt="2023-09-08T20:40:05.898" v="2380"/>
          <ac:spMkLst>
            <pc:docMk/>
            <pc:sldMk cId="1435543769" sldId="461"/>
            <ac:spMk id="5" creationId="{796710B6-4E80-C3D6-8E1B-4E5A2D84BD2C}"/>
          </ac:spMkLst>
        </pc:spChg>
        <pc:spChg chg="del">
          <ac:chgData name="Elena Tothazan" userId="S::etothazan@usccb.org::8430f142-1257-4113-a085-dbb12fe62965" providerId="AD" clId="Web-{67190BB1-40E3-A10D-8EC1-662F1CBE48FB}" dt="2023-09-08T20:40:06.133" v="2381"/>
          <ac:spMkLst>
            <pc:docMk/>
            <pc:sldMk cId="1435543769" sldId="461"/>
            <ac:spMk id="6" creationId="{B36C2681-1A4F-BD67-7F1A-A0CD640E4A03}"/>
          </ac:spMkLst>
        </pc:spChg>
        <pc:spChg chg="del">
          <ac:chgData name="Elena Tothazan" userId="S::etothazan@usccb.org::8430f142-1257-4113-a085-dbb12fe62965" providerId="AD" clId="Web-{67190BB1-40E3-A10D-8EC1-662F1CBE48FB}" dt="2023-09-08T20:40:06.508" v="2382"/>
          <ac:spMkLst>
            <pc:docMk/>
            <pc:sldMk cId="1435543769" sldId="461"/>
            <ac:spMk id="7" creationId="{13D0A8D4-FB1D-EE1C-4865-F9AC420C7131}"/>
          </ac:spMkLst>
        </pc:spChg>
        <pc:spChg chg="mod">
          <ac:chgData name="Elena Tothazan" userId="S::etothazan@usccb.org::8430f142-1257-4113-a085-dbb12fe62965" providerId="AD" clId="Web-{67190BB1-40E3-A10D-8EC1-662F1CBE48FB}" dt="2023-09-08T20:40:09.633" v="2386" actId="20577"/>
          <ac:spMkLst>
            <pc:docMk/>
            <pc:sldMk cId="1435543769" sldId="461"/>
            <ac:spMk id="9" creationId="{1A74A54E-DA79-4E10-9EA5-A4839EF12BF1}"/>
          </ac:spMkLst>
        </pc:spChg>
      </pc:sldChg>
      <pc:sldChg chg="modSp add replId">
        <pc:chgData name="Elena Tothazan" userId="S::etothazan@usccb.org::8430f142-1257-4113-a085-dbb12fe62965" providerId="AD" clId="Web-{67190BB1-40E3-A10D-8EC1-662F1CBE48FB}" dt="2023-09-08T20:40:23.274" v="2399" actId="20577"/>
        <pc:sldMkLst>
          <pc:docMk/>
          <pc:sldMk cId="3739697262" sldId="462"/>
        </pc:sldMkLst>
        <pc:spChg chg="mod">
          <ac:chgData name="Elena Tothazan" userId="S::etothazan@usccb.org::8430f142-1257-4113-a085-dbb12fe62965" providerId="AD" clId="Web-{67190BB1-40E3-A10D-8EC1-662F1CBE48FB}" dt="2023-09-08T20:40:23.274" v="2399" actId="20577"/>
          <ac:spMkLst>
            <pc:docMk/>
            <pc:sldMk cId="3739697262" sldId="462"/>
            <ac:spMk id="5" creationId="{B59D509A-4BBA-F3C4-22F6-9F3DB394A171}"/>
          </ac:spMkLst>
        </pc:spChg>
      </pc:sldChg>
    </pc:docChg>
  </pc:docChgLst>
  <pc:docChgLst>
    <pc:chgData name="Elena Tothazan" userId="8430f142-1257-4113-a085-dbb12fe62965" providerId="ADAL" clId="{428B035E-BD51-49C1-899D-3F8A7DFC2005}"/>
    <pc:docChg chg="modSld">
      <pc:chgData name="Elena Tothazan" userId="8430f142-1257-4113-a085-dbb12fe62965" providerId="ADAL" clId="{428B035E-BD51-49C1-899D-3F8A7DFC2005}" dt="2023-11-17T16:10:01.048" v="17"/>
      <pc:docMkLst>
        <pc:docMk/>
      </pc:docMkLst>
      <pc:sldChg chg="modSp modNotesTx">
        <pc:chgData name="Elena Tothazan" userId="8430f142-1257-4113-a085-dbb12fe62965" providerId="ADAL" clId="{428B035E-BD51-49C1-899D-3F8A7DFC2005}" dt="2023-11-17T16:10:01.048" v="17"/>
        <pc:sldMkLst>
          <pc:docMk/>
          <pc:sldMk cId="1575851880" sldId="475"/>
        </pc:sldMkLst>
        <pc:picChg chg="mod">
          <ac:chgData name="Elena Tothazan" userId="8430f142-1257-4113-a085-dbb12fe62965" providerId="ADAL" clId="{428B035E-BD51-49C1-899D-3F8A7DFC2005}" dt="2023-11-17T16:10:01.048" v="17"/>
          <ac:picMkLst>
            <pc:docMk/>
            <pc:sldMk cId="1575851880" sldId="475"/>
            <ac:picMk id="3" creationId="{06D6B4FC-D2DC-0125-AF13-F731AC217239}"/>
          </ac:picMkLst>
        </pc:picChg>
      </pc:sldChg>
    </pc:docChg>
  </pc:docChgLst>
  <pc:docChgLst>
    <pc:chgData clId="Web-{0C109655-5D9C-5B6D-0611-92A7D245A9DC}"/>
    <pc:docChg chg="modSld">
      <pc:chgData name="" userId="" providerId="" clId="Web-{0C109655-5D9C-5B6D-0611-92A7D245A9DC}" dt="2023-03-02T14:51:13.304" v="0" actId="20577"/>
      <pc:docMkLst>
        <pc:docMk/>
      </pc:docMkLst>
      <pc:sldChg chg="modSp">
        <pc:chgData name="" userId="" providerId="" clId="Web-{0C109655-5D9C-5B6D-0611-92A7D245A9DC}" dt="2023-03-02T14:51:13.304" v="0" actId="20577"/>
        <pc:sldMkLst>
          <pc:docMk/>
          <pc:sldMk cId="90822630" sldId="351"/>
        </pc:sldMkLst>
        <pc:spChg chg="mod">
          <ac:chgData name="" userId="" providerId="" clId="Web-{0C109655-5D9C-5B6D-0611-92A7D245A9DC}" dt="2023-03-02T14:51:13.304" v="0" actId="20577"/>
          <ac:spMkLst>
            <pc:docMk/>
            <pc:sldMk cId="90822630" sldId="351"/>
            <ac:spMk id="6" creationId="{776EC702-1FB9-9928-C2E4-9707348A96E2}"/>
          </ac:spMkLst>
        </pc:spChg>
      </pc:sldChg>
    </pc:docChg>
  </pc:docChgLst>
  <pc:docChgLst>
    <pc:chgData name="Elena Tothazan" userId="8430f142-1257-4113-a085-dbb12fe62965" providerId="ADAL" clId="{854BE910-2EF7-4935-B863-B6E849F44016}"/>
    <pc:docChg chg="custSel delSld modSld">
      <pc:chgData name="Elena Tothazan" userId="8430f142-1257-4113-a085-dbb12fe62965" providerId="ADAL" clId="{854BE910-2EF7-4935-B863-B6E849F44016}" dt="2024-08-20T18:45:48.474" v="50" actId="47"/>
      <pc:docMkLst>
        <pc:docMk/>
      </pc:docMkLst>
      <pc:sldChg chg="del">
        <pc:chgData name="Elena Tothazan" userId="8430f142-1257-4113-a085-dbb12fe62965" providerId="ADAL" clId="{854BE910-2EF7-4935-B863-B6E849F44016}" dt="2024-08-16T14:49:15.644" v="2" actId="47"/>
        <pc:sldMkLst>
          <pc:docMk/>
          <pc:sldMk cId="1490946676" sldId="259"/>
        </pc:sldMkLst>
      </pc:sldChg>
      <pc:sldChg chg="addSp modSp mod">
        <pc:chgData name="Elena Tothazan" userId="8430f142-1257-4113-a085-dbb12fe62965" providerId="ADAL" clId="{854BE910-2EF7-4935-B863-B6E849F44016}" dt="2024-08-16T14:50:47.169" v="23" actId="1076"/>
        <pc:sldMkLst>
          <pc:docMk/>
          <pc:sldMk cId="1683720529" sldId="471"/>
        </pc:sldMkLst>
        <pc:spChg chg="add mod">
          <ac:chgData name="Elena Tothazan" userId="8430f142-1257-4113-a085-dbb12fe62965" providerId="ADAL" clId="{854BE910-2EF7-4935-B863-B6E849F44016}" dt="2024-08-16T14:50:47.169" v="23" actId="1076"/>
          <ac:spMkLst>
            <pc:docMk/>
            <pc:sldMk cId="1683720529" sldId="471"/>
            <ac:spMk id="2" creationId="{BC4CA9DC-90CE-DF14-7586-5C82FF73878B}"/>
          </ac:spMkLst>
        </pc:spChg>
        <pc:spChg chg="mod">
          <ac:chgData name="Elena Tothazan" userId="8430f142-1257-4113-a085-dbb12fe62965" providerId="ADAL" clId="{854BE910-2EF7-4935-B863-B6E849F44016}" dt="2024-08-16T14:50:42.222" v="20" actId="1076"/>
          <ac:spMkLst>
            <pc:docMk/>
            <pc:sldMk cId="1683720529" sldId="471"/>
            <ac:spMk id="3" creationId="{98AC246B-0992-D5D3-83D5-1C49CFF79B6E}"/>
          </ac:spMkLst>
        </pc:spChg>
        <pc:spChg chg="add mod">
          <ac:chgData name="Elena Tothazan" userId="8430f142-1257-4113-a085-dbb12fe62965" providerId="ADAL" clId="{854BE910-2EF7-4935-B863-B6E849F44016}" dt="2024-08-16T14:50:45.923" v="22" actId="1076"/>
          <ac:spMkLst>
            <pc:docMk/>
            <pc:sldMk cId="1683720529" sldId="471"/>
            <ac:spMk id="4" creationId="{366463DA-4F02-2CB2-0D28-185284EE4638}"/>
          </ac:spMkLst>
        </pc:spChg>
      </pc:sldChg>
      <pc:sldChg chg="del modNotesTx">
        <pc:chgData name="Elena Tothazan" userId="8430f142-1257-4113-a085-dbb12fe62965" providerId="ADAL" clId="{854BE910-2EF7-4935-B863-B6E849F44016}" dt="2024-08-20T18:45:48.474" v="50" actId="47"/>
        <pc:sldMkLst>
          <pc:docMk/>
          <pc:sldMk cId="2040591327" sldId="477"/>
        </pc:sldMkLst>
      </pc:sldChg>
      <pc:sldChg chg="delSp modSp del mod">
        <pc:chgData name="Elena Tothazan" userId="8430f142-1257-4113-a085-dbb12fe62965" providerId="ADAL" clId="{854BE910-2EF7-4935-B863-B6E849F44016}" dt="2024-08-16T14:50:49.390" v="24" actId="47"/>
        <pc:sldMkLst>
          <pc:docMk/>
          <pc:sldMk cId="1863676575" sldId="480"/>
        </pc:sldMkLst>
        <pc:spChg chg="mod">
          <ac:chgData name="Elena Tothazan" userId="8430f142-1257-4113-a085-dbb12fe62965" providerId="ADAL" clId="{854BE910-2EF7-4935-B863-B6E849F44016}" dt="2024-08-16T14:49:47.199" v="5" actId="1076"/>
          <ac:spMkLst>
            <pc:docMk/>
            <pc:sldMk cId="1863676575" sldId="480"/>
            <ac:spMk id="2" creationId="{75A55C01-E9F9-8DA1-D520-83C6FB9D2A8E}"/>
          </ac:spMkLst>
        </pc:spChg>
        <pc:spChg chg="mod">
          <ac:chgData name="Elena Tothazan" userId="8430f142-1257-4113-a085-dbb12fe62965" providerId="ADAL" clId="{854BE910-2EF7-4935-B863-B6E849F44016}" dt="2024-08-16T14:49:44.850" v="4" actId="1076"/>
          <ac:spMkLst>
            <pc:docMk/>
            <pc:sldMk cId="1863676575" sldId="480"/>
            <ac:spMk id="4" creationId="{FDB05CEB-AE0D-4E9C-0700-4F5D000E751B}"/>
          </ac:spMkLst>
        </pc:spChg>
        <pc:spChg chg="del">
          <ac:chgData name="Elena Tothazan" userId="8430f142-1257-4113-a085-dbb12fe62965" providerId="ADAL" clId="{854BE910-2EF7-4935-B863-B6E849F44016}" dt="2024-08-16T14:49:26.938" v="3" actId="478"/>
          <ac:spMkLst>
            <pc:docMk/>
            <pc:sldMk cId="1863676575" sldId="480"/>
            <ac:spMk id="6" creationId="{38AAAC66-BE7A-1BA4-819A-58A3CB143BF3}"/>
          </ac:spMkLst>
        </pc:spChg>
      </pc:sldChg>
      <pc:sldChg chg="delSp modSp mod delAnim">
        <pc:chgData name="Elena Tothazan" userId="8430f142-1257-4113-a085-dbb12fe62965" providerId="ADAL" clId="{854BE910-2EF7-4935-B863-B6E849F44016}" dt="2024-08-16T14:51:22.971" v="49" actId="20577"/>
        <pc:sldMkLst>
          <pc:docMk/>
          <pc:sldMk cId="3791800517" sldId="482"/>
        </pc:sldMkLst>
        <pc:spChg chg="mod">
          <ac:chgData name="Elena Tothazan" userId="8430f142-1257-4113-a085-dbb12fe62965" providerId="ADAL" clId="{854BE910-2EF7-4935-B863-B6E849F44016}" dt="2024-08-16T14:51:22.971" v="49" actId="20577"/>
          <ac:spMkLst>
            <pc:docMk/>
            <pc:sldMk cId="3791800517" sldId="482"/>
            <ac:spMk id="3" creationId="{89AE16E0-81C8-70AC-FD6B-D2C0C069A7E0}"/>
          </ac:spMkLst>
        </pc:spChg>
        <pc:spChg chg="del">
          <ac:chgData name="Elena Tothazan" userId="8430f142-1257-4113-a085-dbb12fe62965" providerId="ADAL" clId="{854BE910-2EF7-4935-B863-B6E849F44016}" dt="2024-08-16T14:51:04.842" v="25" actId="478"/>
          <ac:spMkLst>
            <pc:docMk/>
            <pc:sldMk cId="3791800517" sldId="482"/>
            <ac:spMk id="6" creationId="{88C8439D-1EE2-EF6B-A148-2EC32DACBA31}"/>
          </ac:spMkLst>
        </pc:spChg>
        <pc:spChg chg="del">
          <ac:chgData name="Elena Tothazan" userId="8430f142-1257-4113-a085-dbb12fe62965" providerId="ADAL" clId="{854BE910-2EF7-4935-B863-B6E849F44016}" dt="2024-08-16T14:51:05.360" v="26" actId="478"/>
          <ac:spMkLst>
            <pc:docMk/>
            <pc:sldMk cId="3791800517" sldId="482"/>
            <ac:spMk id="7" creationId="{0382F7C7-8DAC-F09B-445A-5DD87F5158FD}"/>
          </ac:spMkLst>
        </pc:spChg>
      </pc:sldChg>
    </pc:docChg>
  </pc:docChgLst>
  <pc:docChgLst>
    <pc:chgData name="Elena Tothazan" userId="S::etothazan@usccb.org::8430f142-1257-4113-a085-dbb12fe62965" providerId="AD" clId="Web-{E3FC35DE-F312-BDA1-4CF2-1786145637E2}"/>
    <pc:docChg chg="modSld">
      <pc:chgData name="Elena Tothazan" userId="S::etothazan@usccb.org::8430f142-1257-4113-a085-dbb12fe62965" providerId="AD" clId="Web-{E3FC35DE-F312-BDA1-4CF2-1786145637E2}" dt="2023-11-15T17:57:16.839" v="25" actId="20577"/>
      <pc:docMkLst>
        <pc:docMk/>
      </pc:docMkLst>
      <pc:sldChg chg="modSp">
        <pc:chgData name="Elena Tothazan" userId="S::etothazan@usccb.org::8430f142-1257-4113-a085-dbb12fe62965" providerId="AD" clId="Web-{E3FC35DE-F312-BDA1-4CF2-1786145637E2}" dt="2023-11-15T17:57:16.839" v="25" actId="20577"/>
        <pc:sldMkLst>
          <pc:docMk/>
          <pc:sldMk cId="3213001028" sldId="478"/>
        </pc:sldMkLst>
        <pc:spChg chg="mod">
          <ac:chgData name="Elena Tothazan" userId="S::etothazan@usccb.org::8430f142-1257-4113-a085-dbb12fe62965" providerId="AD" clId="Web-{E3FC35DE-F312-BDA1-4CF2-1786145637E2}" dt="2023-11-15T17:57:16.839" v="25" actId="20577"/>
          <ac:spMkLst>
            <pc:docMk/>
            <pc:sldMk cId="3213001028" sldId="478"/>
            <ac:spMk id="4" creationId="{7E0ED98E-F09A-EC57-CF1D-61C2755F54B4}"/>
          </ac:spMkLst>
        </pc:spChg>
      </pc:sldChg>
      <pc:sldChg chg="delSp">
        <pc:chgData name="Elena Tothazan" userId="S::etothazan@usccb.org::8430f142-1257-4113-a085-dbb12fe62965" providerId="AD" clId="Web-{E3FC35DE-F312-BDA1-4CF2-1786145637E2}" dt="2023-11-15T17:56:10.166" v="0"/>
        <pc:sldMkLst>
          <pc:docMk/>
          <pc:sldMk cId="1892430830" sldId="490"/>
        </pc:sldMkLst>
        <pc:picChg chg="del">
          <ac:chgData name="Elena Tothazan" userId="S::etothazan@usccb.org::8430f142-1257-4113-a085-dbb12fe62965" providerId="AD" clId="Web-{E3FC35DE-F312-BDA1-4CF2-1786145637E2}" dt="2023-11-15T17:56:10.166" v="0"/>
          <ac:picMkLst>
            <pc:docMk/>
            <pc:sldMk cId="1892430830" sldId="490"/>
            <ac:picMk id="6" creationId="{F28BBC18-FDFD-7102-9841-A14CDA7702BE}"/>
          </ac:picMkLst>
        </pc:picChg>
      </pc:sldChg>
    </pc:docChg>
  </pc:docChgLst>
  <pc:docChgLst>
    <pc:chgData name="Elena Tothazan" userId="S::etothazan@usccb.org::8430f142-1257-4113-a085-dbb12fe62965" providerId="AD" clId="Web-{AA437020-8263-E0F6-F5AC-2FF30C9A610F}"/>
    <pc:docChg chg="addSld">
      <pc:chgData name="Elena Tothazan" userId="S::etothazan@usccb.org::8430f142-1257-4113-a085-dbb12fe62965" providerId="AD" clId="Web-{AA437020-8263-E0F6-F5AC-2FF30C9A610F}" dt="2023-11-10T15:33:54.900" v="0"/>
      <pc:docMkLst>
        <pc:docMk/>
      </pc:docMkLst>
      <pc:sldChg chg="new">
        <pc:chgData name="Elena Tothazan" userId="S::etothazan@usccb.org::8430f142-1257-4113-a085-dbb12fe62965" providerId="AD" clId="Web-{AA437020-8263-E0F6-F5AC-2FF30C9A610F}" dt="2023-11-10T15:33:54.900" v="0"/>
        <pc:sldMkLst>
          <pc:docMk/>
          <pc:sldMk cId="4102523726" sldId="476"/>
        </pc:sldMkLst>
      </pc:sldChg>
    </pc:docChg>
  </pc:docChgLst>
  <pc:docChgLst>
    <pc:chgData name="Elena Tothazan" userId="S::etothazan@usccb.org::8430f142-1257-4113-a085-dbb12fe62965" providerId="AD" clId="Web-{DF16B8BC-D271-A0E5-8BC2-DA41DA61D8B7}"/>
    <pc:docChg chg="modSld">
      <pc:chgData name="Elena Tothazan" userId="S::etothazan@usccb.org::8430f142-1257-4113-a085-dbb12fe62965" providerId="AD" clId="Web-{DF16B8BC-D271-A0E5-8BC2-DA41DA61D8B7}" dt="2023-11-15T18:11:26.765" v="33" actId="1076"/>
      <pc:docMkLst>
        <pc:docMk/>
      </pc:docMkLst>
      <pc:sldChg chg="addSp delSp modSp">
        <pc:chgData name="Elena Tothazan" userId="S::etothazan@usccb.org::8430f142-1257-4113-a085-dbb12fe62965" providerId="AD" clId="Web-{DF16B8BC-D271-A0E5-8BC2-DA41DA61D8B7}" dt="2023-11-15T18:11:26.765" v="33" actId="1076"/>
        <pc:sldMkLst>
          <pc:docMk/>
          <pc:sldMk cId="1184103706" sldId="481"/>
        </pc:sldMkLst>
        <pc:spChg chg="del mod">
          <ac:chgData name="Elena Tothazan" userId="S::etothazan@usccb.org::8430f142-1257-4113-a085-dbb12fe62965" providerId="AD" clId="Web-{DF16B8BC-D271-A0E5-8BC2-DA41DA61D8B7}" dt="2023-11-15T18:07:30.806" v="8"/>
          <ac:spMkLst>
            <pc:docMk/>
            <pc:sldMk cId="1184103706" sldId="481"/>
            <ac:spMk id="2" creationId="{7FC33A3E-1390-112A-499A-E23F77A11909}"/>
          </ac:spMkLst>
        </pc:spChg>
        <pc:picChg chg="add del mod">
          <ac:chgData name="Elena Tothazan" userId="S::etothazan@usccb.org::8430f142-1257-4113-a085-dbb12fe62965" providerId="AD" clId="Web-{DF16B8BC-D271-A0E5-8BC2-DA41DA61D8B7}" dt="2023-11-15T18:09:06.918" v="17"/>
          <ac:picMkLst>
            <pc:docMk/>
            <pc:sldMk cId="1184103706" sldId="481"/>
            <ac:picMk id="4" creationId="{FE03012A-682E-D12D-27FB-A6DCB91216A0}"/>
          </ac:picMkLst>
        </pc:picChg>
        <pc:picChg chg="add del mod">
          <ac:chgData name="Elena Tothazan" userId="S::etothazan@usccb.org::8430f142-1257-4113-a085-dbb12fe62965" providerId="AD" clId="Web-{DF16B8BC-D271-A0E5-8BC2-DA41DA61D8B7}" dt="2023-11-15T18:09:06.199" v="16"/>
          <ac:picMkLst>
            <pc:docMk/>
            <pc:sldMk cId="1184103706" sldId="481"/>
            <ac:picMk id="5" creationId="{C9D8DB35-74E1-2979-CA93-81E19178BE63}"/>
          </ac:picMkLst>
        </pc:picChg>
        <pc:picChg chg="add mod">
          <ac:chgData name="Elena Tothazan" userId="S::etothazan@usccb.org::8430f142-1257-4113-a085-dbb12fe62965" providerId="AD" clId="Web-{DF16B8BC-D271-A0E5-8BC2-DA41DA61D8B7}" dt="2023-11-15T18:11:26.765" v="33" actId="1076"/>
          <ac:picMkLst>
            <pc:docMk/>
            <pc:sldMk cId="1184103706" sldId="481"/>
            <ac:picMk id="7" creationId="{EA7EEDDB-F428-2B99-416F-093119F63F4A}"/>
          </ac:picMkLst>
        </pc:picChg>
        <pc:picChg chg="add mod">
          <ac:chgData name="Elena Tothazan" userId="S::etothazan@usccb.org::8430f142-1257-4113-a085-dbb12fe62965" providerId="AD" clId="Web-{DF16B8BC-D271-A0E5-8BC2-DA41DA61D8B7}" dt="2023-11-15T18:11:24.530" v="32" actId="1076"/>
          <ac:picMkLst>
            <pc:docMk/>
            <pc:sldMk cId="1184103706" sldId="481"/>
            <ac:picMk id="8" creationId="{89AA332C-3DD5-AE47-8517-D886C8DBA5AE}"/>
          </ac:picMkLst>
        </pc:picChg>
      </pc:sldChg>
    </pc:docChg>
  </pc:docChgLst>
  <pc:docChgLst>
    <pc:chgData name="Kristina Marsh" userId="fc34b3d5e2a25bc6" providerId="LiveId" clId="{3006E9DD-31D1-4D55-AC82-B40AE3DA9F39}"/>
    <pc:docChg chg="custSel addSld delSld modSld sldOrd">
      <pc:chgData name="Kristina Marsh" userId="fc34b3d5e2a25bc6" providerId="LiveId" clId="{3006E9DD-31D1-4D55-AC82-B40AE3DA9F39}" dt="2022-11-21T21:11:40.274" v="121"/>
      <pc:docMkLst>
        <pc:docMk/>
      </pc:docMkLst>
      <pc:sldChg chg="modSp mod">
        <pc:chgData name="Kristina Marsh" userId="fc34b3d5e2a25bc6" providerId="LiveId" clId="{3006E9DD-31D1-4D55-AC82-B40AE3DA9F39}" dt="2022-11-21T21:09:40.733" v="24" actId="20577"/>
        <pc:sldMkLst>
          <pc:docMk/>
          <pc:sldMk cId="3658158777" sldId="274"/>
        </pc:sldMkLst>
        <pc:spChg chg="mod">
          <ac:chgData name="Kristina Marsh" userId="fc34b3d5e2a25bc6" providerId="LiveId" clId="{3006E9DD-31D1-4D55-AC82-B40AE3DA9F39}" dt="2022-11-21T21:09:40.733" v="24" actId="20577"/>
          <ac:spMkLst>
            <pc:docMk/>
            <pc:sldMk cId="3658158777" sldId="274"/>
            <ac:spMk id="5" creationId="{699CF56F-B70F-47F9-24C6-AE45A852C1C7}"/>
          </ac:spMkLst>
        </pc:spChg>
      </pc:sldChg>
      <pc:sldChg chg="delSp modSp mod">
        <pc:chgData name="Kristina Marsh" userId="fc34b3d5e2a25bc6" providerId="LiveId" clId="{3006E9DD-31D1-4D55-AC82-B40AE3DA9F39}" dt="2022-11-21T21:09:55.546" v="52"/>
        <pc:sldMkLst>
          <pc:docMk/>
          <pc:sldMk cId="1391251449" sldId="318"/>
        </pc:sldMkLst>
        <pc:spChg chg="mod">
          <ac:chgData name="Kristina Marsh" userId="fc34b3d5e2a25bc6" providerId="LiveId" clId="{3006E9DD-31D1-4D55-AC82-B40AE3DA9F39}" dt="2022-11-21T21:09:49.243" v="49" actId="20577"/>
          <ac:spMkLst>
            <pc:docMk/>
            <pc:sldMk cId="1391251449" sldId="318"/>
            <ac:spMk id="3" creationId="{EA63FDF6-C541-464D-74AA-4192688E5A39}"/>
          </ac:spMkLst>
        </pc:spChg>
        <pc:spChg chg="del mod">
          <ac:chgData name="Kristina Marsh" userId="fc34b3d5e2a25bc6" providerId="LiveId" clId="{3006E9DD-31D1-4D55-AC82-B40AE3DA9F39}" dt="2022-11-21T21:09:55.546" v="52"/>
          <ac:spMkLst>
            <pc:docMk/>
            <pc:sldMk cId="1391251449" sldId="318"/>
            <ac:spMk id="10" creationId="{C4BAA09A-87B4-A7A3-AB93-483275FB70D8}"/>
          </ac:spMkLst>
        </pc:spChg>
      </pc:sldChg>
      <pc:sldChg chg="del">
        <pc:chgData name="Kristina Marsh" userId="fc34b3d5e2a25bc6" providerId="LiveId" clId="{3006E9DD-31D1-4D55-AC82-B40AE3DA9F39}" dt="2022-11-21T21:11:05.133" v="89" actId="2696"/>
        <pc:sldMkLst>
          <pc:docMk/>
          <pc:sldMk cId="4103970152" sldId="325"/>
        </pc:sldMkLst>
      </pc:sldChg>
      <pc:sldChg chg="del">
        <pc:chgData name="Kristina Marsh" userId="fc34b3d5e2a25bc6" providerId="LiveId" clId="{3006E9DD-31D1-4D55-AC82-B40AE3DA9F39}" dt="2022-11-21T21:10:21.445" v="66" actId="2696"/>
        <pc:sldMkLst>
          <pc:docMk/>
          <pc:sldMk cId="3979339932" sldId="333"/>
        </pc:sldMkLst>
      </pc:sldChg>
      <pc:sldChg chg="delSp modSp mod">
        <pc:chgData name="Kristina Marsh" userId="fc34b3d5e2a25bc6" providerId="LiveId" clId="{3006E9DD-31D1-4D55-AC82-B40AE3DA9F39}" dt="2022-11-21T21:11:03.030" v="88"/>
        <pc:sldMkLst>
          <pc:docMk/>
          <pc:sldMk cId="2057914157" sldId="336"/>
        </pc:sldMkLst>
        <pc:spChg chg="del mod">
          <ac:chgData name="Kristina Marsh" userId="fc34b3d5e2a25bc6" providerId="LiveId" clId="{3006E9DD-31D1-4D55-AC82-B40AE3DA9F39}" dt="2022-11-21T21:11:03.029" v="86"/>
          <ac:spMkLst>
            <pc:docMk/>
            <pc:sldMk cId="2057914157" sldId="336"/>
            <ac:spMk id="5" creationId="{6A21E428-630F-72C1-E559-3E9EF2BEC101}"/>
          </ac:spMkLst>
        </pc:spChg>
        <pc:spChg chg="del mod">
          <ac:chgData name="Kristina Marsh" userId="fc34b3d5e2a25bc6" providerId="LiveId" clId="{3006E9DD-31D1-4D55-AC82-B40AE3DA9F39}" dt="2022-11-21T21:11:03.030" v="88"/>
          <ac:spMkLst>
            <pc:docMk/>
            <pc:sldMk cId="2057914157" sldId="336"/>
            <ac:spMk id="6" creationId="{F9688A78-1C43-EFBC-D09A-A44E47F016BD}"/>
          </ac:spMkLst>
        </pc:spChg>
        <pc:spChg chg="mod">
          <ac:chgData name="Kristina Marsh" userId="fc34b3d5e2a25bc6" providerId="LiveId" clId="{3006E9DD-31D1-4D55-AC82-B40AE3DA9F39}" dt="2022-11-21T21:10:53.915" v="82" actId="6549"/>
          <ac:spMkLst>
            <pc:docMk/>
            <pc:sldMk cId="2057914157" sldId="336"/>
            <ac:spMk id="9" creationId="{1A74A54E-DA79-4E10-9EA5-A4839EF12BF1}"/>
          </ac:spMkLst>
        </pc:spChg>
      </pc:sldChg>
      <pc:sldChg chg="delSp modSp mod">
        <pc:chgData name="Kristina Marsh" userId="fc34b3d5e2a25bc6" providerId="LiveId" clId="{3006E9DD-31D1-4D55-AC82-B40AE3DA9F39}" dt="2022-11-21T21:10:19.327" v="65"/>
        <pc:sldMkLst>
          <pc:docMk/>
          <pc:sldMk cId="90822630" sldId="351"/>
        </pc:sldMkLst>
        <pc:spChg chg="mod">
          <ac:chgData name="Kristina Marsh" userId="fc34b3d5e2a25bc6" providerId="LiveId" clId="{3006E9DD-31D1-4D55-AC82-B40AE3DA9F39}" dt="2022-11-21T21:10:11.156" v="62" actId="20577"/>
          <ac:spMkLst>
            <pc:docMk/>
            <pc:sldMk cId="90822630" sldId="351"/>
            <ac:spMk id="3" creationId="{EA63FDF6-C541-464D-74AA-4192688E5A39}"/>
          </ac:spMkLst>
        </pc:spChg>
        <pc:spChg chg="del mod">
          <ac:chgData name="Kristina Marsh" userId="fc34b3d5e2a25bc6" providerId="LiveId" clId="{3006E9DD-31D1-4D55-AC82-B40AE3DA9F39}" dt="2022-11-21T21:10:19.327" v="65"/>
          <ac:spMkLst>
            <pc:docMk/>
            <pc:sldMk cId="90822630" sldId="351"/>
            <ac:spMk id="10" creationId="{C4BAA09A-87B4-A7A3-AB93-483275FB70D8}"/>
          </ac:spMkLst>
        </pc:spChg>
      </pc:sldChg>
      <pc:sldChg chg="del">
        <pc:chgData name="Kristina Marsh" userId="fc34b3d5e2a25bc6" providerId="LiveId" clId="{3006E9DD-31D1-4D55-AC82-B40AE3DA9F39}" dt="2022-11-21T21:10:26.720" v="67" actId="2696"/>
        <pc:sldMkLst>
          <pc:docMk/>
          <pc:sldMk cId="964365453" sldId="352"/>
        </pc:sldMkLst>
      </pc:sldChg>
      <pc:sldChg chg="del">
        <pc:chgData name="Kristina Marsh" userId="fc34b3d5e2a25bc6" providerId="LiveId" clId="{3006E9DD-31D1-4D55-AC82-B40AE3DA9F39}" dt="2022-11-21T21:10:30.935" v="68" actId="2696"/>
        <pc:sldMkLst>
          <pc:docMk/>
          <pc:sldMk cId="2537058576" sldId="353"/>
        </pc:sldMkLst>
      </pc:sldChg>
      <pc:sldChg chg="del">
        <pc:chgData name="Kristina Marsh" userId="fc34b3d5e2a25bc6" providerId="LiveId" clId="{3006E9DD-31D1-4D55-AC82-B40AE3DA9F39}" dt="2022-11-21T21:10:33.883" v="69" actId="2696"/>
        <pc:sldMkLst>
          <pc:docMk/>
          <pc:sldMk cId="64860915" sldId="354"/>
        </pc:sldMkLst>
      </pc:sldChg>
      <pc:sldChg chg="del">
        <pc:chgData name="Kristina Marsh" userId="fc34b3d5e2a25bc6" providerId="LiveId" clId="{3006E9DD-31D1-4D55-AC82-B40AE3DA9F39}" dt="2022-11-21T21:10:37.043" v="70" actId="2696"/>
        <pc:sldMkLst>
          <pc:docMk/>
          <pc:sldMk cId="2474072740" sldId="355"/>
        </pc:sldMkLst>
      </pc:sldChg>
      <pc:sldChg chg="del">
        <pc:chgData name="Kristina Marsh" userId="fc34b3d5e2a25bc6" providerId="LiveId" clId="{3006E9DD-31D1-4D55-AC82-B40AE3DA9F39}" dt="2022-11-21T21:10:39.849" v="71" actId="2696"/>
        <pc:sldMkLst>
          <pc:docMk/>
          <pc:sldMk cId="3437246632" sldId="356"/>
        </pc:sldMkLst>
      </pc:sldChg>
      <pc:sldChg chg="del">
        <pc:chgData name="Kristina Marsh" userId="fc34b3d5e2a25bc6" providerId="LiveId" clId="{3006E9DD-31D1-4D55-AC82-B40AE3DA9F39}" dt="2022-11-21T21:10:43.798" v="72" actId="2696"/>
        <pc:sldMkLst>
          <pc:docMk/>
          <pc:sldMk cId="2660076208" sldId="357"/>
        </pc:sldMkLst>
      </pc:sldChg>
      <pc:sldChg chg="modSp new mod ord">
        <pc:chgData name="Kristina Marsh" userId="fc34b3d5e2a25bc6" providerId="LiveId" clId="{3006E9DD-31D1-4D55-AC82-B40AE3DA9F39}" dt="2022-11-21T21:11:40.274" v="121"/>
        <pc:sldMkLst>
          <pc:docMk/>
          <pc:sldMk cId="208067820" sldId="359"/>
        </pc:sldMkLst>
        <pc:spChg chg="mod">
          <ac:chgData name="Kristina Marsh" userId="fc34b3d5e2a25bc6" providerId="LiveId" clId="{3006E9DD-31D1-4D55-AC82-B40AE3DA9F39}" dt="2022-11-21T21:11:35.027" v="119" actId="20577"/>
          <ac:spMkLst>
            <pc:docMk/>
            <pc:sldMk cId="208067820" sldId="359"/>
            <ac:spMk id="2" creationId="{ACA0F06C-4CB1-ECD4-300A-522534BAB669}"/>
          </ac:spMkLst>
        </pc:spChg>
      </pc:sldChg>
    </pc:docChg>
  </pc:docChgLst>
  <pc:docChgLst>
    <pc:chgData name="Amy Krach" userId="S::akrach@usccb.org::8cef5a7c-3de5-4ec2-9702-732fd9214468" providerId="AD" clId="Web-{D49BA9AB-CC19-F059-C54E-B78323C81BAA}"/>
    <pc:docChg chg="addSld delSld">
      <pc:chgData name="Amy Krach" userId="S::akrach@usccb.org::8cef5a7c-3de5-4ec2-9702-732fd9214468" providerId="AD" clId="Web-{D49BA9AB-CC19-F059-C54E-B78323C81BAA}" dt="2023-03-09T21:32:04.144" v="3"/>
      <pc:docMkLst>
        <pc:docMk/>
      </pc:docMkLst>
      <pc:sldChg chg="new del">
        <pc:chgData name="Amy Krach" userId="S::akrach@usccb.org::8cef5a7c-3de5-4ec2-9702-732fd9214468" providerId="AD" clId="Web-{D49BA9AB-CC19-F059-C54E-B78323C81BAA}" dt="2023-03-09T21:32:04.144" v="3"/>
        <pc:sldMkLst>
          <pc:docMk/>
          <pc:sldMk cId="664131030" sldId="362"/>
        </pc:sldMkLst>
      </pc:sldChg>
      <pc:sldChg chg="add del replId">
        <pc:chgData name="Amy Krach" userId="S::akrach@usccb.org::8cef5a7c-3de5-4ec2-9702-732fd9214468" providerId="AD" clId="Web-{D49BA9AB-CC19-F059-C54E-B78323C81BAA}" dt="2023-03-09T21:31:01.079" v="1"/>
        <pc:sldMkLst>
          <pc:docMk/>
          <pc:sldMk cId="891226446" sldId="362"/>
        </pc:sldMkLst>
      </pc:sldChg>
    </pc:docChg>
  </pc:docChgLst>
  <pc:docChgLst>
    <pc:chgData name="Elena Tothazan" userId="S::etothazan@usccb.org::8430f142-1257-4113-a085-dbb12fe62965" providerId="AD" clId="Web-{B078857D-6ACF-3F7B-4234-554EEA595404}"/>
    <pc:docChg chg="addSld modSld">
      <pc:chgData name="Elena Tothazan" userId="S::etothazan@usccb.org::8430f142-1257-4113-a085-dbb12fe62965" providerId="AD" clId="Web-{B078857D-6ACF-3F7B-4234-554EEA595404}" dt="2024-07-26T15:20:25.082" v="206"/>
      <pc:docMkLst>
        <pc:docMk/>
      </pc:docMkLst>
      <pc:sldChg chg="delSp modSp delAnim">
        <pc:chgData name="Elena Tothazan" userId="S::etothazan@usccb.org::8430f142-1257-4113-a085-dbb12fe62965" providerId="AD" clId="Web-{B078857D-6ACF-3F7B-4234-554EEA595404}" dt="2024-07-26T15:17:39.969" v="52" actId="1076"/>
        <pc:sldMkLst>
          <pc:docMk/>
          <pc:sldMk cId="195410432" sldId="257"/>
        </pc:sldMkLst>
        <pc:spChg chg="mod">
          <ac:chgData name="Elena Tothazan" userId="S::etothazan@usccb.org::8430f142-1257-4113-a085-dbb12fe62965" providerId="AD" clId="Web-{B078857D-6ACF-3F7B-4234-554EEA595404}" dt="2024-07-26T15:16:57.968" v="44" actId="1076"/>
          <ac:spMkLst>
            <pc:docMk/>
            <pc:sldMk cId="195410432" sldId="257"/>
            <ac:spMk id="3" creationId="{D1BB2950-FD8B-4818-8514-5E0860921B86}"/>
          </ac:spMkLst>
        </pc:spChg>
        <pc:spChg chg="mod">
          <ac:chgData name="Elena Tothazan" userId="S::etothazan@usccb.org::8430f142-1257-4113-a085-dbb12fe62965" providerId="AD" clId="Web-{B078857D-6ACF-3F7B-4234-554EEA595404}" dt="2024-07-26T15:16:54.171" v="43" actId="1076"/>
          <ac:spMkLst>
            <pc:docMk/>
            <pc:sldMk cId="195410432" sldId="257"/>
            <ac:spMk id="4" creationId="{3B054456-1C04-492A-8F78-7F8905A05A69}"/>
          </ac:spMkLst>
        </pc:spChg>
        <pc:spChg chg="mod">
          <ac:chgData name="Elena Tothazan" userId="S::etothazan@usccb.org::8430f142-1257-4113-a085-dbb12fe62965" providerId="AD" clId="Web-{B078857D-6ACF-3F7B-4234-554EEA595404}" dt="2024-07-26T15:17:27.859" v="50" actId="1076"/>
          <ac:spMkLst>
            <pc:docMk/>
            <pc:sldMk cId="195410432" sldId="257"/>
            <ac:spMk id="5" creationId="{1560DBEE-898D-47F7-9E61-A94952BA2F7E}"/>
          </ac:spMkLst>
        </pc:spChg>
        <pc:spChg chg="mod">
          <ac:chgData name="Elena Tothazan" userId="S::etothazan@usccb.org::8430f142-1257-4113-a085-dbb12fe62965" providerId="AD" clId="Web-{B078857D-6ACF-3F7B-4234-554EEA595404}" dt="2024-07-26T15:17:23.875" v="49" actId="1076"/>
          <ac:spMkLst>
            <pc:docMk/>
            <pc:sldMk cId="195410432" sldId="257"/>
            <ac:spMk id="6" creationId="{C4009A11-0AE5-4F95-8FD4-FB062D352D39}"/>
          </ac:spMkLst>
        </pc:spChg>
        <pc:spChg chg="mod">
          <ac:chgData name="Elena Tothazan" userId="S::etothazan@usccb.org::8430f142-1257-4113-a085-dbb12fe62965" providerId="AD" clId="Web-{B078857D-6ACF-3F7B-4234-554EEA595404}" dt="2024-07-26T15:17:39.969" v="52" actId="1076"/>
          <ac:spMkLst>
            <pc:docMk/>
            <pc:sldMk cId="195410432" sldId="257"/>
            <ac:spMk id="7" creationId="{ACB8BBAF-0826-4A56-8B7A-FCF3A3847418}"/>
          </ac:spMkLst>
        </pc:spChg>
        <pc:spChg chg="mod">
          <ac:chgData name="Elena Tothazan" userId="S::etothazan@usccb.org::8430f142-1257-4113-a085-dbb12fe62965" providerId="AD" clId="Web-{B078857D-6ACF-3F7B-4234-554EEA595404}" dt="2024-07-26T15:17:31.625" v="51" actId="1076"/>
          <ac:spMkLst>
            <pc:docMk/>
            <pc:sldMk cId="195410432" sldId="257"/>
            <ac:spMk id="8" creationId="{6344CB4F-ACCB-41E2-8BEE-0DA281808FE2}"/>
          </ac:spMkLst>
        </pc:spChg>
        <pc:spChg chg="mod">
          <ac:chgData name="Elena Tothazan" userId="S::etothazan@usccb.org::8430f142-1257-4113-a085-dbb12fe62965" providerId="AD" clId="Web-{B078857D-6ACF-3F7B-4234-554EEA595404}" dt="2024-07-26T15:16:40.468" v="39" actId="1076"/>
          <ac:spMkLst>
            <pc:docMk/>
            <pc:sldMk cId="195410432" sldId="257"/>
            <ac:spMk id="10" creationId="{92B1219A-1909-30B2-021C-DC179557BBEB}"/>
          </ac:spMkLst>
        </pc:spChg>
        <pc:spChg chg="mod">
          <ac:chgData name="Elena Tothazan" userId="S::etothazan@usccb.org::8430f142-1257-4113-a085-dbb12fe62965" providerId="AD" clId="Web-{B078857D-6ACF-3F7B-4234-554EEA595404}" dt="2024-07-26T15:16:44.046" v="40" actId="1076"/>
          <ac:spMkLst>
            <pc:docMk/>
            <pc:sldMk cId="195410432" sldId="257"/>
            <ac:spMk id="11" creationId="{CACF3589-108A-4DE8-8C70-7AE5B4F1134C}"/>
          </ac:spMkLst>
        </pc:spChg>
        <pc:spChg chg="del">
          <ac:chgData name="Elena Tothazan" userId="S::etothazan@usccb.org::8430f142-1257-4113-a085-dbb12fe62965" providerId="AD" clId="Web-{B078857D-6ACF-3F7B-4234-554EEA595404}" dt="2024-07-26T15:16:34.296" v="36"/>
          <ac:spMkLst>
            <pc:docMk/>
            <pc:sldMk cId="195410432" sldId="257"/>
            <ac:spMk id="12" creationId="{D88111FA-4793-4495-B1D3-F612CC99A2FF}"/>
          </ac:spMkLst>
        </pc:spChg>
        <pc:spChg chg="del">
          <ac:chgData name="Elena Tothazan" userId="S::etothazan@usccb.org::8430f142-1257-4113-a085-dbb12fe62965" providerId="AD" clId="Web-{B078857D-6ACF-3F7B-4234-554EEA595404}" dt="2024-07-26T15:16:35.608" v="37"/>
          <ac:spMkLst>
            <pc:docMk/>
            <pc:sldMk cId="195410432" sldId="257"/>
            <ac:spMk id="14" creationId="{B0B8E3F4-93F0-2690-3A9C-E522EC60F998}"/>
          </ac:spMkLst>
        </pc:spChg>
      </pc:sldChg>
      <pc:sldChg chg="modSp">
        <pc:chgData name="Elena Tothazan" userId="S::etothazan@usccb.org::8430f142-1257-4113-a085-dbb12fe62965" providerId="AD" clId="Web-{B078857D-6ACF-3F7B-4234-554EEA595404}" dt="2024-07-26T15:15:42.060" v="6" actId="20577"/>
        <pc:sldMkLst>
          <pc:docMk/>
          <pc:sldMk cId="3658158777" sldId="274"/>
        </pc:sldMkLst>
        <pc:spChg chg="mod">
          <ac:chgData name="Elena Tothazan" userId="S::etothazan@usccb.org::8430f142-1257-4113-a085-dbb12fe62965" providerId="AD" clId="Web-{B078857D-6ACF-3F7B-4234-554EEA595404}" dt="2024-07-26T15:15:42.060" v="6" actId="20577"/>
          <ac:spMkLst>
            <pc:docMk/>
            <pc:sldMk cId="3658158777" sldId="274"/>
            <ac:spMk id="5" creationId="{699CF56F-B70F-47F9-24C6-AE45A852C1C7}"/>
          </ac:spMkLst>
        </pc:spChg>
      </pc:sldChg>
      <pc:sldChg chg="delSp modSp">
        <pc:chgData name="Elena Tothazan" userId="S::etothazan@usccb.org::8430f142-1257-4113-a085-dbb12fe62965" providerId="AD" clId="Web-{B078857D-6ACF-3F7B-4234-554EEA595404}" dt="2024-07-26T15:19:46.847" v="141"/>
        <pc:sldMkLst>
          <pc:docMk/>
          <pc:sldMk cId="266560859" sldId="451"/>
        </pc:sldMkLst>
        <pc:spChg chg="mod">
          <ac:chgData name="Elena Tothazan" userId="S::etothazan@usccb.org::8430f142-1257-4113-a085-dbb12fe62965" providerId="AD" clId="Web-{B078857D-6ACF-3F7B-4234-554EEA595404}" dt="2024-07-26T15:19:45.816" v="140" actId="20577"/>
          <ac:spMkLst>
            <pc:docMk/>
            <pc:sldMk cId="266560859" sldId="451"/>
            <ac:spMk id="3" creationId="{98AC246B-0992-D5D3-83D5-1C49CFF79B6E}"/>
          </ac:spMkLst>
        </pc:spChg>
        <pc:picChg chg="del">
          <ac:chgData name="Elena Tothazan" userId="S::etothazan@usccb.org::8430f142-1257-4113-a085-dbb12fe62965" providerId="AD" clId="Web-{B078857D-6ACF-3F7B-4234-554EEA595404}" dt="2024-07-26T15:19:46.847" v="141"/>
          <ac:picMkLst>
            <pc:docMk/>
            <pc:sldMk cId="266560859" sldId="451"/>
            <ac:picMk id="4" creationId="{CA918161-A1AC-9650-9BF3-B89A882963D9}"/>
          </ac:picMkLst>
        </pc:picChg>
      </pc:sldChg>
      <pc:sldChg chg="modSp add replId">
        <pc:chgData name="Elena Tothazan" userId="S::etothazan@usccb.org::8430f142-1257-4113-a085-dbb12fe62965" providerId="AD" clId="Web-{B078857D-6ACF-3F7B-4234-554EEA595404}" dt="2024-07-26T15:18:31.408" v="67" actId="20577"/>
        <pc:sldMkLst>
          <pc:docMk/>
          <pc:sldMk cId="2040591327" sldId="477"/>
        </pc:sldMkLst>
        <pc:spChg chg="mod">
          <ac:chgData name="Elena Tothazan" userId="S::etothazan@usccb.org::8430f142-1257-4113-a085-dbb12fe62965" providerId="AD" clId="Web-{B078857D-6ACF-3F7B-4234-554EEA595404}" dt="2024-07-26T15:18:31.408" v="67" actId="20577"/>
          <ac:spMkLst>
            <pc:docMk/>
            <pc:sldMk cId="2040591327" sldId="477"/>
            <ac:spMk id="5" creationId="{B59D509A-4BBA-F3C4-22F6-9F3DB394A171}"/>
          </ac:spMkLst>
        </pc:spChg>
      </pc:sldChg>
      <pc:sldChg chg="addSp delSp modSp add replId addAnim delAnim">
        <pc:chgData name="Elena Tothazan" userId="S::etothazan@usccb.org::8430f142-1257-4113-a085-dbb12fe62965" providerId="AD" clId="Web-{B078857D-6ACF-3F7B-4234-554EEA595404}" dt="2024-07-26T15:20:25.082" v="206"/>
        <pc:sldMkLst>
          <pc:docMk/>
          <pc:sldMk cId="2787839764" sldId="478"/>
        </pc:sldMkLst>
        <pc:spChg chg="del mod">
          <ac:chgData name="Elena Tothazan" userId="S::etothazan@usccb.org::8430f142-1257-4113-a085-dbb12fe62965" providerId="AD" clId="Web-{B078857D-6ACF-3F7B-4234-554EEA595404}" dt="2024-07-26T15:20:03.425" v="188"/>
          <ac:spMkLst>
            <pc:docMk/>
            <pc:sldMk cId="2787839764" sldId="478"/>
            <ac:spMk id="3" creationId="{98AC246B-0992-D5D3-83D5-1C49CFF79B6E}"/>
          </ac:spMkLst>
        </pc:spChg>
        <pc:spChg chg="add mod">
          <ac:chgData name="Elena Tothazan" userId="S::etothazan@usccb.org::8430f142-1257-4113-a085-dbb12fe62965" providerId="AD" clId="Web-{B078857D-6ACF-3F7B-4234-554EEA595404}" dt="2024-07-26T15:20:23.395" v="205" actId="20577"/>
          <ac:spMkLst>
            <pc:docMk/>
            <pc:sldMk cId="2787839764" sldId="478"/>
            <ac:spMk id="5" creationId="{E2D4EC0B-46E6-E7CF-47A1-87AD4C657E2A}"/>
          </ac:spMkLst>
        </pc:spChg>
        <pc:picChg chg="del">
          <ac:chgData name="Elena Tothazan" userId="S::etothazan@usccb.org::8430f142-1257-4113-a085-dbb12fe62965" providerId="AD" clId="Web-{B078857D-6ACF-3F7B-4234-554EEA595404}" dt="2024-07-26T15:20:25.082" v="206"/>
          <ac:picMkLst>
            <pc:docMk/>
            <pc:sldMk cId="2787839764" sldId="478"/>
            <ac:picMk id="4" creationId="{CA918161-A1AC-9650-9BF3-B89A882963D9}"/>
          </ac:picMkLst>
        </pc:picChg>
      </pc:sldChg>
    </pc:docChg>
  </pc:docChgLst>
  <pc:docChgLst>
    <pc:chgData name="Elena Tothazan" userId="S::etothazan@usccb.org::8430f142-1257-4113-a085-dbb12fe62965" providerId="AD" clId="Web-{2D598686-7FB7-4CD1-BA16-B9C0E3475292}"/>
    <pc:docChg chg="modSld">
      <pc:chgData name="Elena Tothazan" userId="S::etothazan@usccb.org::8430f142-1257-4113-a085-dbb12fe62965" providerId="AD" clId="Web-{2D598686-7FB7-4CD1-BA16-B9C0E3475292}" dt="2024-02-05T18:53:31.694" v="36" actId="20577"/>
      <pc:docMkLst>
        <pc:docMk/>
      </pc:docMkLst>
      <pc:sldChg chg="modSp">
        <pc:chgData name="Elena Tothazan" userId="S::etothazan@usccb.org::8430f142-1257-4113-a085-dbb12fe62965" providerId="AD" clId="Web-{2D598686-7FB7-4CD1-BA16-B9C0E3475292}" dt="2024-02-05T18:53:31.694" v="36" actId="20577"/>
        <pc:sldMkLst>
          <pc:docMk/>
          <pc:sldMk cId="1998157020" sldId="464"/>
        </pc:sldMkLst>
        <pc:spChg chg="mod">
          <ac:chgData name="Elena Tothazan" userId="S::etothazan@usccb.org::8430f142-1257-4113-a085-dbb12fe62965" providerId="AD" clId="Web-{2D598686-7FB7-4CD1-BA16-B9C0E3475292}" dt="2024-02-05T18:53:31.694" v="36" actId="20577"/>
          <ac:spMkLst>
            <pc:docMk/>
            <pc:sldMk cId="1998157020" sldId="464"/>
            <ac:spMk id="3" creationId="{98AC246B-0992-D5D3-83D5-1C49CFF79B6E}"/>
          </ac:spMkLst>
        </pc:spChg>
      </pc:sldChg>
    </pc:docChg>
  </pc:docChgLst>
  <pc:docChgLst>
    <pc:chgData name="Elena Tothazan" userId="S::etothazan@usccb.org::8430f142-1257-4113-a085-dbb12fe62965" providerId="AD" clId="Web-{C5020EE8-344A-112A-202E-EE7CEE385E0F}"/>
    <pc:docChg chg="modSld">
      <pc:chgData name="Elena Tothazan" userId="S::etothazan@usccb.org::8430f142-1257-4113-a085-dbb12fe62965" providerId="AD" clId="Web-{C5020EE8-344A-112A-202E-EE7CEE385E0F}" dt="2023-09-08T21:10:40.320" v="53" actId="1076"/>
      <pc:docMkLst>
        <pc:docMk/>
      </pc:docMkLst>
      <pc:sldChg chg="addSp delSp modSp delAnim">
        <pc:chgData name="Elena Tothazan" userId="S::etothazan@usccb.org::8430f142-1257-4113-a085-dbb12fe62965" providerId="AD" clId="Web-{C5020EE8-344A-112A-202E-EE7CEE385E0F}" dt="2023-09-08T21:10:40.320" v="53" actId="1076"/>
        <pc:sldMkLst>
          <pc:docMk/>
          <pc:sldMk cId="3848349024" sldId="449"/>
        </pc:sldMkLst>
        <pc:spChg chg="add mod">
          <ac:chgData name="Elena Tothazan" userId="S::etothazan@usccb.org::8430f142-1257-4113-a085-dbb12fe62965" providerId="AD" clId="Web-{C5020EE8-344A-112A-202E-EE7CEE385E0F}" dt="2023-09-08T21:10:40.320" v="53" actId="1076"/>
          <ac:spMkLst>
            <pc:docMk/>
            <pc:sldMk cId="3848349024" sldId="449"/>
            <ac:spMk id="3" creationId="{1281A54E-2D30-1CCC-33D7-FEBC1C920A9B}"/>
          </ac:spMkLst>
        </pc:spChg>
        <pc:spChg chg="del">
          <ac:chgData name="Elena Tothazan" userId="S::etothazan@usccb.org::8430f142-1257-4113-a085-dbb12fe62965" providerId="AD" clId="Web-{C5020EE8-344A-112A-202E-EE7CEE385E0F}" dt="2023-09-08T21:09:43.412" v="25"/>
          <ac:spMkLst>
            <pc:docMk/>
            <pc:sldMk cId="3848349024" sldId="449"/>
            <ac:spMk id="5" creationId="{08407F20-586B-EE6F-62F6-AE6B35385B6A}"/>
          </ac:spMkLst>
        </pc:spChg>
        <pc:spChg chg="del">
          <ac:chgData name="Elena Tothazan" userId="S::etothazan@usccb.org::8430f142-1257-4113-a085-dbb12fe62965" providerId="AD" clId="Web-{C5020EE8-344A-112A-202E-EE7CEE385E0F}" dt="2023-09-08T21:09:46.631" v="30"/>
          <ac:spMkLst>
            <pc:docMk/>
            <pc:sldMk cId="3848349024" sldId="449"/>
            <ac:spMk id="7" creationId="{36428203-EE94-D2AB-2C23-AFE68A7A9C9A}"/>
          </ac:spMkLst>
        </pc:spChg>
        <pc:spChg chg="mod">
          <ac:chgData name="Elena Tothazan" userId="S::etothazan@usccb.org::8430f142-1257-4113-a085-dbb12fe62965" providerId="AD" clId="Web-{C5020EE8-344A-112A-202E-EE7CEE385E0F}" dt="2023-09-08T21:10:36.101" v="49" actId="1076"/>
          <ac:spMkLst>
            <pc:docMk/>
            <pc:sldMk cId="3848349024" sldId="449"/>
            <ac:spMk id="9" creationId="{1A74A54E-DA79-4E10-9EA5-A4839EF12BF1}"/>
          </ac:spMkLst>
        </pc:spChg>
        <pc:spChg chg="del">
          <ac:chgData name="Elena Tothazan" userId="S::etothazan@usccb.org::8430f142-1257-4113-a085-dbb12fe62965" providerId="AD" clId="Web-{C5020EE8-344A-112A-202E-EE7CEE385E0F}" dt="2023-09-08T21:09:46.037" v="29"/>
          <ac:spMkLst>
            <pc:docMk/>
            <pc:sldMk cId="3848349024" sldId="449"/>
            <ac:spMk id="11" creationId="{C61E31E6-8637-0E0C-A0A1-DE88686E4934}"/>
          </ac:spMkLst>
        </pc:spChg>
        <pc:spChg chg="del">
          <ac:chgData name="Elena Tothazan" userId="S::etothazan@usccb.org::8430f142-1257-4113-a085-dbb12fe62965" providerId="AD" clId="Web-{C5020EE8-344A-112A-202E-EE7CEE385E0F}" dt="2023-09-08T21:09:45.146" v="27"/>
          <ac:spMkLst>
            <pc:docMk/>
            <pc:sldMk cId="3848349024" sldId="449"/>
            <ac:spMk id="13" creationId="{1707243C-55CA-C224-0F04-86D32DB3DF1E}"/>
          </ac:spMkLst>
        </pc:spChg>
        <pc:spChg chg="del">
          <ac:chgData name="Elena Tothazan" userId="S::etothazan@usccb.org::8430f142-1257-4113-a085-dbb12fe62965" providerId="AD" clId="Web-{C5020EE8-344A-112A-202E-EE7CEE385E0F}" dt="2023-09-08T21:09:41.099" v="22"/>
          <ac:spMkLst>
            <pc:docMk/>
            <pc:sldMk cId="3848349024" sldId="449"/>
            <ac:spMk id="15" creationId="{41A609ED-2C65-CFC0-D966-3B5E0AB2CACB}"/>
          </ac:spMkLst>
        </pc:spChg>
        <pc:spChg chg="del">
          <ac:chgData name="Elena Tothazan" userId="S::etothazan@usccb.org::8430f142-1257-4113-a085-dbb12fe62965" providerId="AD" clId="Web-{C5020EE8-344A-112A-202E-EE7CEE385E0F}" dt="2023-09-08T21:09:38.974" v="18"/>
          <ac:spMkLst>
            <pc:docMk/>
            <pc:sldMk cId="3848349024" sldId="449"/>
            <ac:spMk id="17" creationId="{129A7C36-5879-87C0-09E6-0EA0B64568AB}"/>
          </ac:spMkLst>
        </pc:spChg>
        <pc:spChg chg="del">
          <ac:chgData name="Elena Tothazan" userId="S::etothazan@usccb.org::8430f142-1257-4113-a085-dbb12fe62965" providerId="AD" clId="Web-{C5020EE8-344A-112A-202E-EE7CEE385E0F}" dt="2023-09-08T21:09:38.521" v="17"/>
          <ac:spMkLst>
            <pc:docMk/>
            <pc:sldMk cId="3848349024" sldId="449"/>
            <ac:spMk id="19" creationId="{88E7E121-13A4-5BD2-1580-B3572DFFF91E}"/>
          </ac:spMkLst>
        </pc:spChg>
        <pc:spChg chg="del">
          <ac:chgData name="Elena Tothazan" userId="S::etothazan@usccb.org::8430f142-1257-4113-a085-dbb12fe62965" providerId="AD" clId="Web-{C5020EE8-344A-112A-202E-EE7CEE385E0F}" dt="2023-09-08T21:09:45.553" v="28"/>
          <ac:spMkLst>
            <pc:docMk/>
            <pc:sldMk cId="3848349024" sldId="449"/>
            <ac:spMk id="21" creationId="{BEF25C97-0492-7623-31BA-9500DEA0F02F}"/>
          </ac:spMkLst>
        </pc:spChg>
        <pc:spChg chg="del mod">
          <ac:chgData name="Elena Tothazan" userId="S::etothazan@usccb.org::8430f142-1257-4113-a085-dbb12fe62965" providerId="AD" clId="Web-{C5020EE8-344A-112A-202E-EE7CEE385E0F}" dt="2023-09-08T21:09:40.099" v="20"/>
          <ac:spMkLst>
            <pc:docMk/>
            <pc:sldMk cId="3848349024" sldId="449"/>
            <ac:spMk id="23" creationId="{427C779C-AFE3-15ED-BEFE-FC72631B5DCF}"/>
          </ac:spMkLst>
        </pc:spChg>
        <pc:spChg chg="del">
          <ac:chgData name="Elena Tothazan" userId="S::etothazan@usccb.org::8430f142-1257-4113-a085-dbb12fe62965" providerId="AD" clId="Web-{C5020EE8-344A-112A-202E-EE7CEE385E0F}" dt="2023-09-08T21:09:40.584" v="21"/>
          <ac:spMkLst>
            <pc:docMk/>
            <pc:sldMk cId="3848349024" sldId="449"/>
            <ac:spMk id="25" creationId="{A8A1E497-6F1A-AAAA-131D-54F8E00EBB70}"/>
          </ac:spMkLst>
        </pc:spChg>
        <pc:spChg chg="del">
          <ac:chgData name="Elena Tothazan" userId="S::etothazan@usccb.org::8430f142-1257-4113-a085-dbb12fe62965" providerId="AD" clId="Web-{C5020EE8-344A-112A-202E-EE7CEE385E0F}" dt="2023-09-08T21:09:37.474" v="16"/>
          <ac:spMkLst>
            <pc:docMk/>
            <pc:sldMk cId="3848349024" sldId="449"/>
            <ac:spMk id="27" creationId="{D97EE3CD-97E0-68A6-7BC4-6EF1938D5774}"/>
          </ac:spMkLst>
        </pc:spChg>
        <pc:spChg chg="del">
          <ac:chgData name="Elena Tothazan" userId="S::etothazan@usccb.org::8430f142-1257-4113-a085-dbb12fe62965" providerId="AD" clId="Web-{C5020EE8-344A-112A-202E-EE7CEE385E0F}" dt="2023-09-08T21:09:41.818" v="23"/>
          <ac:spMkLst>
            <pc:docMk/>
            <pc:sldMk cId="3848349024" sldId="449"/>
            <ac:spMk id="29" creationId="{7DA6D411-3DCA-F82D-FAEC-E2C694C1D9FE}"/>
          </ac:spMkLst>
        </pc:spChg>
        <pc:spChg chg="del">
          <ac:chgData name="Elena Tothazan" userId="S::etothazan@usccb.org::8430f142-1257-4113-a085-dbb12fe62965" providerId="AD" clId="Web-{C5020EE8-344A-112A-202E-EE7CEE385E0F}" dt="2023-09-08T21:09:44.568" v="26"/>
          <ac:spMkLst>
            <pc:docMk/>
            <pc:sldMk cId="3848349024" sldId="449"/>
            <ac:spMk id="31" creationId="{774BFB71-143C-CB72-ACA0-EF638E3C7466}"/>
          </ac:spMkLst>
        </pc:spChg>
        <pc:spChg chg="del">
          <ac:chgData name="Elena Tothazan" userId="S::etothazan@usccb.org::8430f142-1257-4113-a085-dbb12fe62965" providerId="AD" clId="Web-{C5020EE8-344A-112A-202E-EE7CEE385E0F}" dt="2023-09-08T21:09:47.193" v="31"/>
          <ac:spMkLst>
            <pc:docMk/>
            <pc:sldMk cId="3848349024" sldId="449"/>
            <ac:spMk id="33" creationId="{A3CC9D17-927A-FECC-5AB3-F054372A76B8}"/>
          </ac:spMkLst>
        </pc:spChg>
        <pc:spChg chg="del">
          <ac:chgData name="Elena Tothazan" userId="S::etothazan@usccb.org::8430f142-1257-4113-a085-dbb12fe62965" providerId="AD" clId="Web-{C5020EE8-344A-112A-202E-EE7CEE385E0F}" dt="2023-09-08T21:09:42.334" v="24"/>
          <ac:spMkLst>
            <pc:docMk/>
            <pc:sldMk cId="3848349024" sldId="449"/>
            <ac:spMk id="35" creationId="{86CA29BF-7AA8-2C45-ED76-7A5EE079C232}"/>
          </ac:spMkLst>
        </pc:spChg>
      </pc:sldChg>
      <pc:sldChg chg="addSp modSp">
        <pc:chgData name="Elena Tothazan" userId="S::etothazan@usccb.org::8430f142-1257-4113-a085-dbb12fe62965" providerId="AD" clId="Web-{C5020EE8-344A-112A-202E-EE7CEE385E0F}" dt="2023-09-08T21:09:09.520" v="14" actId="1076"/>
        <pc:sldMkLst>
          <pc:docMk/>
          <pc:sldMk cId="1880870820" sldId="458"/>
        </pc:sldMkLst>
        <pc:spChg chg="add mod">
          <ac:chgData name="Elena Tothazan" userId="S::etothazan@usccb.org::8430f142-1257-4113-a085-dbb12fe62965" providerId="AD" clId="Web-{C5020EE8-344A-112A-202E-EE7CEE385E0F}" dt="2023-09-08T21:09:09.520" v="14" actId="1076"/>
          <ac:spMkLst>
            <pc:docMk/>
            <pc:sldMk cId="1880870820" sldId="458"/>
            <ac:spMk id="2" creationId="{7FC33A3E-1390-112A-499A-E23F77A11909}"/>
          </ac:spMkLst>
        </pc:spChg>
      </pc:sldChg>
      <pc:sldChg chg="addSp">
        <pc:chgData name="Elena Tothazan" userId="S::etothazan@usccb.org::8430f142-1257-4113-a085-dbb12fe62965" providerId="AD" clId="Web-{C5020EE8-344A-112A-202E-EE7CEE385E0F}" dt="2023-09-08T21:09:24.521" v="15"/>
        <pc:sldMkLst>
          <pc:docMk/>
          <pc:sldMk cId="299470362" sldId="464"/>
        </pc:sldMkLst>
        <pc:spChg chg="add">
          <ac:chgData name="Elena Tothazan" userId="S::etothazan@usccb.org::8430f142-1257-4113-a085-dbb12fe62965" providerId="AD" clId="Web-{C5020EE8-344A-112A-202E-EE7CEE385E0F}" dt="2023-09-08T21:09:24.521" v="15"/>
          <ac:spMkLst>
            <pc:docMk/>
            <pc:sldMk cId="299470362" sldId="464"/>
            <ac:spMk id="4" creationId="{78FD4E20-DD7F-196B-DA06-1A2AC96A1B6A}"/>
          </ac:spMkLst>
        </pc:spChg>
      </pc:sldChg>
    </pc:docChg>
  </pc:docChgLst>
  <pc:docChgLst>
    <pc:chgData name="Ciara Bennese" userId="S::cbennese@usccb.org::7d25cd76-2220-42a1-bbfe-a211cd769d78" providerId="AD" clId="Web-{BE63D46D-6F10-5481-F8DE-B56CCCBF93FE}"/>
    <pc:docChg chg="mod addSld modSld sldOrd">
      <pc:chgData name="Ciara Bennese" userId="S::cbennese@usccb.org::7d25cd76-2220-42a1-bbfe-a211cd769d78" providerId="AD" clId="Web-{BE63D46D-6F10-5481-F8DE-B56CCCBF93FE}" dt="2023-03-01T21:43:24.198" v="548"/>
      <pc:docMkLst>
        <pc:docMk/>
      </pc:docMkLst>
      <pc:sldChg chg="addSp modSp">
        <pc:chgData name="Ciara Bennese" userId="S::cbennese@usccb.org::7d25cd76-2220-42a1-bbfe-a211cd769d78" providerId="AD" clId="Web-{BE63D46D-6F10-5481-F8DE-B56CCCBF93FE}" dt="2023-03-01T21:29:14.736" v="90" actId="20577"/>
        <pc:sldMkLst>
          <pc:docMk/>
          <pc:sldMk cId="1391251449" sldId="318"/>
        </pc:sldMkLst>
        <pc:spChg chg="add mod">
          <ac:chgData name="Ciara Bennese" userId="S::cbennese@usccb.org::7d25cd76-2220-42a1-bbfe-a211cd769d78" providerId="AD" clId="Web-{BE63D46D-6F10-5481-F8DE-B56CCCBF93FE}" dt="2023-03-01T21:29:14.736" v="90" actId="20577"/>
          <ac:spMkLst>
            <pc:docMk/>
            <pc:sldMk cId="1391251449" sldId="318"/>
            <ac:spMk id="6" creationId="{7BE00F96-A476-056B-3108-1BBD97616A37}"/>
          </ac:spMkLst>
        </pc:spChg>
      </pc:sldChg>
      <pc:sldChg chg="addSp modSp">
        <pc:chgData name="Ciara Bennese" userId="S::cbennese@usccb.org::7d25cd76-2220-42a1-bbfe-a211cd769d78" providerId="AD" clId="Web-{BE63D46D-6F10-5481-F8DE-B56CCCBF93FE}" dt="2023-03-01T21:42:53.119" v="545" actId="20577"/>
        <pc:sldMkLst>
          <pc:docMk/>
          <pc:sldMk cId="90822630" sldId="351"/>
        </pc:sldMkLst>
        <pc:spChg chg="mod">
          <ac:chgData name="Ciara Bennese" userId="S::cbennese@usccb.org::7d25cd76-2220-42a1-bbfe-a211cd769d78" providerId="AD" clId="Web-{BE63D46D-6F10-5481-F8DE-B56CCCBF93FE}" dt="2023-03-01T21:31:42.616" v="105" actId="20577"/>
          <ac:spMkLst>
            <pc:docMk/>
            <pc:sldMk cId="90822630" sldId="351"/>
            <ac:spMk id="3" creationId="{EA63FDF6-C541-464D-74AA-4192688E5A39}"/>
          </ac:spMkLst>
        </pc:spChg>
        <pc:spChg chg="add mod">
          <ac:chgData name="Ciara Bennese" userId="S::cbennese@usccb.org::7d25cd76-2220-42a1-bbfe-a211cd769d78" providerId="AD" clId="Web-{BE63D46D-6F10-5481-F8DE-B56CCCBF93FE}" dt="2023-03-01T21:42:53.119" v="545" actId="20577"/>
          <ac:spMkLst>
            <pc:docMk/>
            <pc:sldMk cId="90822630" sldId="351"/>
            <ac:spMk id="6" creationId="{776EC702-1FB9-9928-C2E4-9707348A96E2}"/>
          </ac:spMkLst>
        </pc:spChg>
      </pc:sldChg>
      <pc:sldChg chg="modSp add replId">
        <pc:chgData name="Ciara Bennese" userId="S::cbennese@usccb.org::7d25cd76-2220-42a1-bbfe-a211cd769d78" providerId="AD" clId="Web-{BE63D46D-6F10-5481-F8DE-B56CCCBF93FE}" dt="2023-03-01T21:32:11.148" v="120" actId="20577"/>
        <pc:sldMkLst>
          <pc:docMk/>
          <pc:sldMk cId="3265768343" sldId="359"/>
        </pc:sldMkLst>
        <pc:spChg chg="mod">
          <ac:chgData name="Ciara Bennese" userId="S::cbennese@usccb.org::7d25cd76-2220-42a1-bbfe-a211cd769d78" providerId="AD" clId="Web-{BE63D46D-6F10-5481-F8DE-B56CCCBF93FE}" dt="2023-03-01T21:32:11.148" v="120" actId="20577"/>
          <ac:spMkLst>
            <pc:docMk/>
            <pc:sldMk cId="3265768343" sldId="359"/>
            <ac:spMk id="3" creationId="{EA63FDF6-C541-464D-74AA-4192688E5A39}"/>
          </ac:spMkLst>
        </pc:spChg>
      </pc:sldChg>
      <pc:sldChg chg="addSp modSp add replId">
        <pc:chgData name="Ciara Bennese" userId="S::cbennese@usccb.org::7d25cd76-2220-42a1-bbfe-a211cd769d78" providerId="AD" clId="Web-{BE63D46D-6F10-5481-F8DE-B56CCCBF93FE}" dt="2023-03-01T21:41:52.399" v="528" actId="20577"/>
        <pc:sldMkLst>
          <pc:docMk/>
          <pc:sldMk cId="3605854780" sldId="360"/>
        </pc:sldMkLst>
        <pc:spChg chg="mod">
          <ac:chgData name="Ciara Bennese" userId="S::cbennese@usccb.org::7d25cd76-2220-42a1-bbfe-a211cd769d78" providerId="AD" clId="Web-{BE63D46D-6F10-5481-F8DE-B56CCCBF93FE}" dt="2023-03-01T21:31:59.460" v="113" actId="20577"/>
          <ac:spMkLst>
            <pc:docMk/>
            <pc:sldMk cId="3605854780" sldId="360"/>
            <ac:spMk id="3" creationId="{EA63FDF6-C541-464D-74AA-4192688E5A39}"/>
          </ac:spMkLst>
        </pc:spChg>
        <pc:spChg chg="add mod">
          <ac:chgData name="Ciara Bennese" userId="S::cbennese@usccb.org::7d25cd76-2220-42a1-bbfe-a211cd769d78" providerId="AD" clId="Web-{BE63D46D-6F10-5481-F8DE-B56CCCBF93FE}" dt="2023-03-01T21:41:52.399" v="528" actId="20577"/>
          <ac:spMkLst>
            <pc:docMk/>
            <pc:sldMk cId="3605854780" sldId="360"/>
            <ac:spMk id="6" creationId="{E5AF1C87-F511-02D9-4004-AF4C6D1FD962}"/>
          </ac:spMkLst>
        </pc:spChg>
      </pc:sldChg>
      <pc:sldChg chg="addSp modSp add ord replId addCm">
        <pc:chgData name="Ciara Bennese" userId="S::cbennese@usccb.org::7d25cd76-2220-42a1-bbfe-a211cd769d78" providerId="AD" clId="Web-{BE63D46D-6F10-5481-F8DE-B56CCCBF93FE}" dt="2023-03-01T21:43:24.198" v="548"/>
        <pc:sldMkLst>
          <pc:docMk/>
          <pc:sldMk cId="2402378375" sldId="361"/>
        </pc:sldMkLst>
        <pc:spChg chg="mod">
          <ac:chgData name="Ciara Bennese" userId="S::cbennese@usccb.org::7d25cd76-2220-42a1-bbfe-a211cd769d78" providerId="AD" clId="Web-{BE63D46D-6F10-5481-F8DE-B56CCCBF93FE}" dt="2023-03-01T21:35:55.420" v="302" actId="20577"/>
          <ac:spMkLst>
            <pc:docMk/>
            <pc:sldMk cId="2402378375" sldId="361"/>
            <ac:spMk id="3" creationId="{EA63FDF6-C541-464D-74AA-4192688E5A39}"/>
          </ac:spMkLst>
        </pc:spChg>
        <pc:spChg chg="add mod">
          <ac:chgData name="Ciara Bennese" userId="S::cbennese@usccb.org::7d25cd76-2220-42a1-bbfe-a211cd769d78" providerId="AD" clId="Web-{BE63D46D-6F10-5481-F8DE-B56CCCBF93FE}" dt="2023-03-01T21:42:59.104" v="546" actId="20577"/>
          <ac:spMkLst>
            <pc:docMk/>
            <pc:sldMk cId="2402378375" sldId="361"/>
            <ac:spMk id="6" creationId="{786F2ACF-A8EF-5DEC-D711-EE8FBE1809F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ara Bennese" userId="S::cbennese@usccb.org::7d25cd76-2220-42a1-bbfe-a211cd769d78" providerId="AD" clId="Web-{BE63D46D-6F10-5481-F8DE-B56CCCBF93FE}" dt="2023-03-01T21:43:24.198" v="548"/>
              <pc2:cmMkLst xmlns:pc2="http://schemas.microsoft.com/office/powerpoint/2019/9/main/command">
                <pc:docMk/>
                <pc:sldMk cId="2402378375" sldId="361"/>
                <pc2:cmMk id="{A2C03E7F-A1B4-4774-A65C-E1DDC76C3BA9}"/>
              </pc2:cmMkLst>
            </pc226:cmChg>
          </p:ext>
        </pc:extLst>
      </pc:sldChg>
      <pc:sldChg chg="modSp add ord replId">
        <pc:chgData name="Ciara Bennese" userId="S::cbennese@usccb.org::7d25cd76-2220-42a1-bbfe-a211cd769d78" providerId="AD" clId="Web-{BE63D46D-6F10-5481-F8DE-B56CCCBF93FE}" dt="2023-03-01T21:42:18.337" v="540" actId="20577"/>
        <pc:sldMkLst>
          <pc:docMk/>
          <pc:sldMk cId="515216264" sldId="362"/>
        </pc:sldMkLst>
        <pc:spChg chg="mod">
          <ac:chgData name="Ciara Bennese" userId="S::cbennese@usccb.org::7d25cd76-2220-42a1-bbfe-a211cd769d78" providerId="AD" clId="Web-{BE63D46D-6F10-5481-F8DE-B56CCCBF93FE}" dt="2023-03-01T21:42:18.337" v="540" actId="20577"/>
          <ac:spMkLst>
            <pc:docMk/>
            <pc:sldMk cId="515216264" sldId="362"/>
            <ac:spMk id="3" creationId="{EA63FDF6-C541-464D-74AA-4192688E5A39}"/>
          </ac:spMkLst>
        </pc:spChg>
      </pc:sldChg>
    </pc:docChg>
  </pc:docChgLst>
  <pc:docChgLst>
    <pc:chgData name="Catriona Davenport" userId="S::cdavenport@usccb.org::a64ea1cb-21d3-4aa2-881f-c8b996b8ec2e" providerId="AD" clId="Web-{93FFFF32-F28E-4507-BB76-6440527B37D3}"/>
    <pc:docChg chg="modSld">
      <pc:chgData name="Catriona Davenport" userId="S::cdavenport@usccb.org::a64ea1cb-21d3-4aa2-881f-c8b996b8ec2e" providerId="AD" clId="Web-{93FFFF32-F28E-4507-BB76-6440527B37D3}" dt="2022-12-09T21:36:29.425" v="0" actId="1076"/>
      <pc:docMkLst>
        <pc:docMk/>
      </pc:docMkLst>
      <pc:sldChg chg="modSp">
        <pc:chgData name="Catriona Davenport" userId="S::cdavenport@usccb.org::a64ea1cb-21d3-4aa2-881f-c8b996b8ec2e" providerId="AD" clId="Web-{93FFFF32-F28E-4507-BB76-6440527B37D3}" dt="2022-12-09T21:36:29.425" v="0" actId="1076"/>
        <pc:sldMkLst>
          <pc:docMk/>
          <pc:sldMk cId="276004805" sldId="358"/>
        </pc:sldMkLst>
        <pc:spChg chg="mod">
          <ac:chgData name="Catriona Davenport" userId="S::cdavenport@usccb.org::a64ea1cb-21d3-4aa2-881f-c8b996b8ec2e" providerId="AD" clId="Web-{93FFFF32-F28E-4507-BB76-6440527B37D3}" dt="2022-12-09T21:36:29.425" v="0" actId="1076"/>
          <ac:spMkLst>
            <pc:docMk/>
            <pc:sldMk cId="276004805" sldId="358"/>
            <ac:spMk id="4" creationId="{E748504F-75F6-30D2-594F-C0958877616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39241-A00C-4638-854A-58FE88DD0B97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F67FF-F859-4DEB-A589-302E10C0D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95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>
              <a:buFont typeface="+mj-lt"/>
              <a:buNone/>
            </a:pPr>
            <a:endParaRPr lang="en-US" sz="18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F67FF-F859-4DEB-A589-302E10C0D5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03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u="sng" dirty="0">
              <a:solidFill>
                <a:srgbClr val="0563C1"/>
              </a:solidFill>
              <a:effectLst/>
              <a:latin typeface="Open Sans" panose="020B0606030504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F67FF-F859-4DEB-A589-302E10C0D5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99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F67FF-F859-4DEB-A589-302E10C0D5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55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F67FF-F859-4DEB-A589-302E10C0D54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62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F67FF-F859-4DEB-A589-302E10C0D54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64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8F67FF-F859-4DEB-A589-302E10C0D54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1400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F67FF-F859-4DEB-A589-302E10C0D54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54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F67FF-F859-4DEB-A589-302E10C0D5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03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3DD76-C2BF-4EC1-BB2D-E553425FD3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09DA7-A3D7-438B-942E-EFE0574315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78389-B4E9-43F0-A290-B40BFBF7A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0E08-65E4-430C-9C12-1CB02F9416B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84CA2-C396-46FB-BF62-2C17EDBA9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A44C7-CFE1-4D21-BE77-4B6506C5F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7532-7E1C-4B54-8A49-BCFC0D060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9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99542-4C6E-488C-B5BE-1C66E84D6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5D92E0-F744-47A3-9DC9-C3701B459F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1BDBA-E673-434C-A6F8-B9761618A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0E08-65E4-430C-9C12-1CB02F9416B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FE429-D958-4366-B58A-4F8E1AA6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844C1-FE53-4F65-9644-FC3491770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7532-7E1C-4B54-8A49-BCFC0D060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53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EF7D7B-49D1-47C1-B9A4-3CF3E428F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CC207-7330-4328-96E5-4DAC111F0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74003-7440-48D2-9DB7-80ABA69E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0E08-65E4-430C-9C12-1CB02F9416B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9471F-28E9-46E0-88FB-C60794E54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B11F8-9BD2-410B-9527-31CBB1538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7532-7E1C-4B54-8A49-BCFC0D060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96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EAA9B-6471-4011-9326-4C1816AE1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62BAC-05A5-4D87-AE29-CD76BAE12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C7E9F-EC36-4AFF-B0C5-7C14910B9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0E08-65E4-430C-9C12-1CB02F9416B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82EE0-0068-4D7F-AF80-BD3C4D081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74D668-CBF0-4233-8E0D-0385F9A0B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7532-7E1C-4B54-8A49-BCFC0D060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5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597AC-02D4-4768-B279-93E3905CF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E2217E-47B6-496C-91A2-946ABA6A3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67B97-3ECA-4D90-A4AD-FE7FECDB4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0E08-65E4-430C-9C12-1CB02F9416B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DF78A-3299-4BD3-9958-FAE137D58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118B4-DDCB-4B1F-803A-538FD8F9F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7532-7E1C-4B54-8A49-BCFC0D060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0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FF30C-60B9-40B5-9FFD-C1C0D06F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D1647-369D-4ACC-A6DA-2E9CCE291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B0D0D9-C312-4E70-A5F5-44190F07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E1C43A-4B23-4516-87F4-BAF6C3C30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0E08-65E4-430C-9C12-1CB02F9416B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7CF743-011B-47FE-B8EB-0D1C81BA9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D2EDE-E4D7-4BFD-9D4F-F731C6802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7532-7E1C-4B54-8A49-BCFC0D060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3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17001-3638-45E0-9153-32E326F01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9AB4B-CED2-47B6-A335-6D91FBDA3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18703-0D66-43AE-B5DC-288ECCC372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481C26-D556-4996-BB51-334FA8491A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B69CBD-12DD-44C7-A2E8-BE2D390406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75C834-14D8-4583-9E0F-6942037F9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0E08-65E4-430C-9C12-1CB02F9416B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0548C7-12F9-4B41-8AC9-C2A55C80A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38114F-7630-4623-9559-A1E190B5A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7532-7E1C-4B54-8A49-BCFC0D060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38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582B9-51BD-4266-AB7A-3A446C201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59AB6C-F8EE-409A-8202-86A328313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0E08-65E4-430C-9C12-1CB02F9416B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2EF38F-B9E3-4F75-BF0D-38540E648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601782-6E1E-483B-BA87-30C6DCF1E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7532-7E1C-4B54-8A49-BCFC0D060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51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48D011-F6D1-41E9-BA58-63F2D7C0A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0E08-65E4-430C-9C12-1CB02F9416B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1ACBF0-9F72-49B6-A06B-D9C8D2553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BCFE0-6C5D-46D2-98E8-841557C60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7532-7E1C-4B54-8A49-BCFC0D060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6556F-9CC5-4AF7-AF1D-FF8C1BFD0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D9379-3DDD-4D3F-83CB-9C1C5C993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641F17-6666-48BE-A842-F522B2728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B8B0C-EC4A-46C7-A89C-EDA43FD72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0E08-65E4-430C-9C12-1CB02F9416B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8FD213-D1E0-495A-95EE-0DA3AB28F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5A8B9-111C-4535-B866-BADAD7C9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7532-7E1C-4B54-8A49-BCFC0D060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506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43BF7-B20B-4964-AA69-A09B57365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491AAE-F2C0-472F-AE2E-835E58E1CA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62B406-C0EA-4A08-9257-88C5DBF311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12FF6-EA61-4DEF-AA49-0E6ACA1A0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0E08-65E4-430C-9C12-1CB02F9416B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CB6133-B46A-4F8F-8C71-F695AA029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4879F7-4C47-4477-A6BF-58E976D26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7532-7E1C-4B54-8A49-BCFC0D060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96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57FE58-6B7B-463B-BCA0-FCC41D5EA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13C76-D85F-46DC-A8E0-173C4544A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B4966-DDF5-43DF-9211-976F44C47C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20E08-65E4-430C-9C12-1CB02F9416B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3AB9F-6D0D-4C41-8194-4C84C7350B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A8F61-227A-49D4-8D1E-E75B2932F6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7532-7E1C-4B54-8A49-BCFC0D060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9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coresourceexchange.org/2022/11/17/core-launches-settle-in-for-ukrainians-to-support-new-arrivals/" TargetMode="External"/><Relationship Id="rId3" Type="http://schemas.openxmlformats.org/officeDocument/2006/relationships/notesSlide" Target="../notesSlides/notesSlide6.xml"/><Relationship Id="rId7" Type="http://schemas.openxmlformats.org/officeDocument/2006/relationships/hyperlink" Target="https://coresourceexchange.org/2021/09/16/how-to-use-settle-in-facebook-with-afghan-arrivals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Relationship Id="rId6" Type="http://schemas.openxmlformats.org/officeDocument/2006/relationships/hyperlink" Target="https://play.google.com/store/apps/details?id=com.irc.settlein" TargetMode="External"/><Relationship Id="rId5" Type="http://schemas.openxmlformats.org/officeDocument/2006/relationships/hyperlink" Target="https://apps.apple.com/us/app/settle-in/id1353000516" TargetMode="External"/><Relationship Id="rId4" Type="http://schemas.openxmlformats.org/officeDocument/2006/relationships/hyperlink" Target="https://settleinus.org/topics/digital-awareness-for-refugees-in-the-u-s-2/" TargetMode="External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Relationship Id="rId5" Type="http://schemas.openxmlformats.org/officeDocument/2006/relationships/hyperlink" Target="mailto:etothazan@usccb.org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6.xml"/><Relationship Id="rId7" Type="http://schemas.openxmlformats.org/officeDocument/2006/relationships/image" Target="../media/image6.pn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5" Type="http://schemas.openxmlformats.org/officeDocument/2006/relationships/hyperlink" Target="https://coresourceexchange.org/" TargetMode="External"/><Relationship Id="rId4" Type="http://schemas.openxmlformats.org/officeDocument/2006/relationships/hyperlink" Target="https://coresourceexchange.org/new-resettlement-pathways-frequently-asked-questions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13.xml"/><Relationship Id="rId7" Type="http://schemas.openxmlformats.org/officeDocument/2006/relationships/image" Target="../media/image6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oresourceexchange.org/external-resources/" TargetMode="External"/><Relationship Id="rId3" Type="http://schemas.openxmlformats.org/officeDocument/2006/relationships/notesSlide" Target="../notesSlides/notesSlide5.xml"/><Relationship Id="rId7" Type="http://schemas.openxmlformats.org/officeDocument/2006/relationships/hyperlink" Target="https://coresourceexchange.org/activity-bank/digital-technology-and-literacy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Relationship Id="rId6" Type="http://schemas.openxmlformats.org/officeDocument/2006/relationships/hyperlink" Target="https://coresourceexchange.org/wp-content/uploads/2022/06/Digital-Awareness-LP_Pre-Assessment-Questionnaire-1.pdf" TargetMode="External"/><Relationship Id="rId5" Type="http://schemas.openxmlformats.org/officeDocument/2006/relationships/hyperlink" Target="https://coresourceexchange.org/guide/how-to-integrate-digital-technology-in-cultural-orientation/" TargetMode="External"/><Relationship Id="rId4" Type="http://schemas.openxmlformats.org/officeDocument/2006/relationships/hyperlink" Target="https://www.youtube.com/watch?v=Avx9PbbDwxw&amp;list=PLEWXxAGT-NadxDV_FyQ6fD9pKvVWA06Gb" TargetMode="External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CCBCAD86-BCB8-F69F-2A3A-C11C74BEB1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9352" y="-3452"/>
            <a:ext cx="8332450" cy="55332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429343F-73A2-94E8-32C4-2AF415C1F20D}"/>
              </a:ext>
            </a:extLst>
          </p:cNvPr>
          <p:cNvSpPr/>
          <p:nvPr/>
        </p:nvSpPr>
        <p:spPr>
          <a:xfrm>
            <a:off x="0" y="0"/>
            <a:ext cx="3959352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48504F-75F6-30D2-594F-C09588776162}"/>
              </a:ext>
            </a:extLst>
          </p:cNvPr>
          <p:cNvSpPr/>
          <p:nvPr/>
        </p:nvSpPr>
        <p:spPr>
          <a:xfrm>
            <a:off x="-72828" y="4500438"/>
            <a:ext cx="3520116" cy="168567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DB22F4D2-745B-4FDB-8501-1FC88BFA56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92" y="4785379"/>
            <a:ext cx="3152593" cy="1141779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9CF56F-B70F-47F9-24C6-AE45A852C1C7}"/>
              </a:ext>
            </a:extLst>
          </p:cNvPr>
          <p:cNvSpPr txBox="1"/>
          <p:nvPr/>
        </p:nvSpPr>
        <p:spPr>
          <a:xfrm>
            <a:off x="4148988" y="5593743"/>
            <a:ext cx="786252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latin typeface="Open Sans"/>
                <a:ea typeface="Open Sans"/>
                <a:cs typeface="Open Sans"/>
              </a:rPr>
              <a:t>FY24 Q4 Cultural Orientation Community of Practice (CO CoP)</a:t>
            </a:r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dirty="0">
                <a:latin typeface="Open Sans"/>
                <a:ea typeface="Open Sans"/>
                <a:cs typeface="Open Sans"/>
              </a:rPr>
              <a:t>August 20, 2024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8158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A74A54E-DA79-4E10-9EA5-A4839EF12BF1}"/>
              </a:ext>
            </a:extLst>
          </p:cNvPr>
          <p:cNvSpPr txBox="1"/>
          <p:nvPr/>
        </p:nvSpPr>
        <p:spPr>
          <a:xfrm>
            <a:off x="504076" y="266853"/>
            <a:ext cx="11183712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Digital Literacy Resources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97482C-B12A-DA9E-190F-4141E12A66F0}"/>
              </a:ext>
            </a:extLst>
          </p:cNvPr>
          <p:cNvSpPr/>
          <p:nvPr/>
        </p:nvSpPr>
        <p:spPr>
          <a:xfrm>
            <a:off x="-1559" y="1274938"/>
            <a:ext cx="12192000" cy="28322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C742968-1019-4587-3D75-10DC4EDED1D9}"/>
              </a:ext>
            </a:extLst>
          </p:cNvPr>
          <p:cNvSpPr/>
          <p:nvPr/>
        </p:nvSpPr>
        <p:spPr>
          <a:xfrm>
            <a:off x="504076" y="1758558"/>
            <a:ext cx="6161900" cy="492747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/>
              </a:rPr>
              <a:t>FOR </a:t>
            </a:r>
            <a:r>
              <a:rPr lang="en-US" b="1" dirty="0">
                <a:solidFill>
                  <a:prstClr val="white"/>
                </a:solidFill>
                <a:latin typeface="Calibri" panose="020F0502020204030204"/>
                <a:cs typeface="Calibri" panose="020F0502020204030204"/>
              </a:rPr>
              <a:t>CLIENTS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resources on MRS Connect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R&amp;P -&gt; Promising Practices and Resources -&gt; Cultural Orientation -&gt; CORE Resources for Your Clients</a:t>
            </a:r>
            <a:endParaRPr lang="en-US" sz="14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 rtl="0" fontAlgn="base"/>
            <a:endParaRPr lang="en-US" sz="14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Digital Literacy for Refugees in the U.S. </a:t>
            </a:r>
            <a:r>
              <a:rPr lang="en-US" sz="1400" b="0" i="0" u="sng" strike="noStrike" dirty="0">
                <a:solidFill>
                  <a:srgbClr val="0563C1"/>
                </a:solidFill>
                <a:effectLst/>
                <a:latin typeface="Open Sans" panose="020B0606030504020204" pitchFamily="34" charset="0"/>
                <a:hlinkClick r:id="rId4"/>
              </a:rPr>
              <a:t>webpage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(factsheet and podcast on the webpage) </a:t>
            </a:r>
          </a:p>
          <a:p>
            <a:pPr algn="l" rtl="0" fontAlgn="base"/>
            <a:endParaRPr lang="en-US" sz="1400" b="0" i="0" dirty="0">
              <a:solidFill>
                <a:schemeClr val="bg1"/>
              </a:solidFill>
              <a:effectLst/>
              <a:latin typeface="Open Sans" panose="020B0606030504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CORE </a:t>
            </a:r>
            <a:r>
              <a:rPr lang="en-US" sz="14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SettleIn</a:t>
            </a: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mobile app (available on </a:t>
            </a:r>
            <a:r>
              <a:rPr lang="en-US" sz="1400" b="0" i="0" u="sng" strike="noStrike" dirty="0">
                <a:solidFill>
                  <a:srgbClr val="0563C1"/>
                </a:solidFill>
                <a:effectLst/>
                <a:latin typeface="Open Sans" panose="020B0606030504020204" pitchFamily="34" charset="0"/>
                <a:hlinkClick r:id="rId5"/>
              </a:rPr>
              <a:t>Apple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and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400" b="0" i="0" u="sng" strike="noStrike" dirty="0">
                <a:solidFill>
                  <a:srgbClr val="0563C1"/>
                </a:solidFill>
                <a:effectLst/>
                <a:latin typeface="Open Sans" panose="020B0606030504020204" pitchFamily="34" charset="0"/>
                <a:hlinkClick r:id="rId6"/>
              </a:rPr>
              <a:t>Android</a:t>
            </a: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; can be downloaded and then used offline / without Wi-Fi) </a:t>
            </a:r>
          </a:p>
          <a:p>
            <a:pPr algn="l" rtl="0" fontAlgn="base"/>
            <a:endParaRPr lang="en-US" sz="1400" b="0" i="0" dirty="0">
              <a:solidFill>
                <a:schemeClr val="bg1"/>
              </a:solidFill>
              <a:effectLst/>
              <a:latin typeface="Open Sans" panose="020B0606030504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CORE </a:t>
            </a:r>
            <a:r>
              <a:rPr lang="en-US" sz="14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SettleIn</a:t>
            </a: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Facebook (</a:t>
            </a:r>
            <a:r>
              <a:rPr lang="en-US" sz="1400" b="0" i="0" u="sng" strike="noStrike" dirty="0">
                <a:solidFill>
                  <a:srgbClr val="0563C1"/>
                </a:solidFill>
                <a:effectLst/>
                <a:latin typeface="Open Sans" panose="020B0606030504020204" pitchFamily="34" charset="0"/>
                <a:hlinkClick r:id="rId7"/>
              </a:rPr>
              <a:t>Afghans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and </a:t>
            </a:r>
            <a:r>
              <a:rPr lang="en-US" sz="1400" b="0" i="0" u="sng" strike="noStrike" dirty="0">
                <a:solidFill>
                  <a:srgbClr val="0563C1"/>
                </a:solidFill>
                <a:effectLst/>
                <a:latin typeface="Open Sans" panose="020B0606030504020204" pitchFamily="34" charset="0"/>
                <a:hlinkClick r:id="rId8"/>
              </a:rPr>
              <a:t>Ukrainians</a:t>
            </a: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)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050" i="1" dirty="0">
              <a:solidFill>
                <a:prstClr val="whit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/>
            </a:endParaRP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561E4B81-DF8C-088F-E6AF-0705C6FDAF0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097" y="3135087"/>
            <a:ext cx="5157488" cy="227180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00019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E9B820-D65C-6696-0C80-6658320ACEC6}"/>
              </a:ext>
            </a:extLst>
          </p:cNvPr>
          <p:cNvSpPr/>
          <p:nvPr/>
        </p:nvSpPr>
        <p:spPr>
          <a:xfrm>
            <a:off x="12327" y="0"/>
            <a:ext cx="12120282" cy="6840070"/>
          </a:xfrm>
          <a:prstGeom prst="rect">
            <a:avLst/>
          </a:prstGeom>
          <a:noFill/>
          <a:ln w="2540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9D509A-4BBA-F3C4-22F6-9F3DB394A171}"/>
              </a:ext>
            </a:extLst>
          </p:cNvPr>
          <p:cNvSpPr txBox="1"/>
          <p:nvPr/>
        </p:nvSpPr>
        <p:spPr>
          <a:xfrm>
            <a:off x="2002464" y="3365361"/>
            <a:ext cx="818707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cs typeface="Calibri"/>
              </a:rPr>
              <a:t>CO CoP Meetings in FY25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89AE16E0-81C8-70AC-FD6B-D2C0C069A7E0}"/>
              </a:ext>
            </a:extLst>
          </p:cNvPr>
          <p:cNvSpPr/>
          <p:nvPr/>
        </p:nvSpPr>
        <p:spPr>
          <a:xfrm>
            <a:off x="5009852" y="1788234"/>
            <a:ext cx="1828051" cy="828675"/>
          </a:xfrm>
          <a:prstGeom prst="wedgeRoundRect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Zoom Poll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80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A74A54E-DA79-4E10-9EA5-A4839EF12BF1}"/>
              </a:ext>
            </a:extLst>
          </p:cNvPr>
          <p:cNvSpPr txBox="1"/>
          <p:nvPr/>
        </p:nvSpPr>
        <p:spPr>
          <a:xfrm>
            <a:off x="504076" y="266853"/>
            <a:ext cx="11183712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latin typeface="Open Sans"/>
                <a:ea typeface="Open Sans"/>
                <a:cs typeface="Open Sans"/>
              </a:rPr>
              <a:t>CO CoP Recordings and Presentations</a:t>
            </a:r>
          </a:p>
        </p:txBody>
      </p:sp>
      <p:pic>
        <p:nvPicPr>
          <p:cNvPr id="3" name="Picture 2" descr="A screenshot of a web page&#10;&#10;Description automatically generated">
            <a:extLst>
              <a:ext uri="{FF2B5EF4-FFF2-40B4-BE49-F238E27FC236}">
                <a16:creationId xmlns:a16="http://schemas.microsoft.com/office/drawing/2014/main" id="{F5E0B840-6A8C-F8AD-BEE7-1ADC062067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584" y="1287262"/>
            <a:ext cx="5210832" cy="54730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65288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CCBCAD86-BCB8-F69F-2A3A-C11C74BEB1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42829" y="0"/>
            <a:ext cx="9051005" cy="511989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429343F-73A2-94E8-32C4-2AF415C1F20D}"/>
              </a:ext>
            </a:extLst>
          </p:cNvPr>
          <p:cNvSpPr/>
          <p:nvPr/>
        </p:nvSpPr>
        <p:spPr>
          <a:xfrm>
            <a:off x="0" y="0"/>
            <a:ext cx="3959352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48504F-75F6-30D2-594F-C09588776162}"/>
              </a:ext>
            </a:extLst>
          </p:cNvPr>
          <p:cNvSpPr/>
          <p:nvPr/>
        </p:nvSpPr>
        <p:spPr>
          <a:xfrm>
            <a:off x="2431" y="4481623"/>
            <a:ext cx="3520116" cy="168567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DB22F4D2-745B-4FDB-8501-1FC88BFA56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92" y="4785379"/>
            <a:ext cx="3152593" cy="1141779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9CF56F-B70F-47F9-24C6-AE45A852C1C7}"/>
              </a:ext>
            </a:extLst>
          </p:cNvPr>
          <p:cNvSpPr txBox="1"/>
          <p:nvPr/>
        </p:nvSpPr>
        <p:spPr>
          <a:xfrm>
            <a:off x="4150109" y="5118388"/>
            <a:ext cx="7862520" cy="16466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b="1" dirty="0">
                <a:latin typeface="Open Sans"/>
                <a:ea typeface="Open Sans"/>
                <a:cs typeface="Open Sans"/>
              </a:rPr>
              <a:t>Questions?</a:t>
            </a:r>
          </a:p>
          <a:p>
            <a:endParaRPr lang="en-US" sz="600" b="1" dirty="0">
              <a:latin typeface="Open Sans"/>
              <a:ea typeface="Open Sans"/>
              <a:cs typeface="Open Sans"/>
            </a:endParaRPr>
          </a:p>
          <a:p>
            <a:r>
              <a:rPr lang="en-US" sz="2400" dirty="0">
                <a:latin typeface="Open Sans"/>
                <a:ea typeface="Open Sans"/>
                <a:cs typeface="Open Sans"/>
              </a:rPr>
              <a:t>Email </a:t>
            </a:r>
            <a:r>
              <a:rPr lang="en-US" sz="2400" dirty="0">
                <a:latin typeface="Open Sans"/>
                <a:ea typeface="Open Sans"/>
                <a:cs typeface="Open Sans"/>
                <a:hlinkClick r:id="rId5"/>
              </a:rPr>
              <a:t>etothazan@usccb.org</a:t>
            </a:r>
            <a:endParaRPr lang="en-US" sz="2400" dirty="0">
              <a:latin typeface="Open Sans"/>
              <a:ea typeface="Open Sans"/>
              <a:cs typeface="Open Sans"/>
            </a:endParaRPr>
          </a:p>
          <a:p>
            <a:endParaRPr lang="en-US" sz="700" dirty="0">
              <a:latin typeface="Open Sans"/>
              <a:ea typeface="Open Sans"/>
              <a:cs typeface="Open Sans"/>
            </a:endParaRPr>
          </a:p>
          <a:p>
            <a:r>
              <a:rPr lang="en-US" sz="2400" dirty="0">
                <a:latin typeface="Open Sans"/>
                <a:ea typeface="Open Sans"/>
                <a:cs typeface="Open Sans"/>
              </a:rPr>
              <a:t>Next CO CoP meeting: TBD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00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BBF850-B45D-4BF9-8E8F-567310FF76EB}"/>
              </a:ext>
            </a:extLst>
          </p:cNvPr>
          <p:cNvSpPr txBox="1"/>
          <p:nvPr/>
        </p:nvSpPr>
        <p:spPr>
          <a:xfrm>
            <a:off x="2589363" y="603145"/>
            <a:ext cx="6660859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Today’s</a:t>
            </a:r>
            <a:r>
              <a:rPr lang="en-US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Agenda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1BB2950-FD8B-4818-8514-5E0860921B86}"/>
              </a:ext>
            </a:extLst>
          </p:cNvPr>
          <p:cNvSpPr/>
          <p:nvPr/>
        </p:nvSpPr>
        <p:spPr>
          <a:xfrm>
            <a:off x="926201" y="2641752"/>
            <a:ext cx="548640" cy="5486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B054456-1C04-492A-8F78-7F8905A05A69}"/>
              </a:ext>
            </a:extLst>
          </p:cNvPr>
          <p:cNvSpPr/>
          <p:nvPr/>
        </p:nvSpPr>
        <p:spPr>
          <a:xfrm>
            <a:off x="1665436" y="2506053"/>
            <a:ext cx="3663820" cy="847997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CO Updates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560DBEE-898D-47F7-9E61-A94952BA2F7E}"/>
              </a:ext>
            </a:extLst>
          </p:cNvPr>
          <p:cNvSpPr/>
          <p:nvPr/>
        </p:nvSpPr>
        <p:spPr>
          <a:xfrm>
            <a:off x="6771680" y="2640210"/>
            <a:ext cx="548640" cy="5486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4009A11-0AE5-4F95-8FD4-FB062D352D39}"/>
              </a:ext>
            </a:extLst>
          </p:cNvPr>
          <p:cNvSpPr/>
          <p:nvPr/>
        </p:nvSpPr>
        <p:spPr>
          <a:xfrm>
            <a:off x="7594422" y="2495139"/>
            <a:ext cx="3663820" cy="845863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Digital Technology &amp; Literacy in CO</a:t>
            </a:r>
            <a:endParaRPr lang="en-US" sz="2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CB8BBAF-0826-4A56-8B7A-FCF3A3847418}"/>
              </a:ext>
            </a:extLst>
          </p:cNvPr>
          <p:cNvSpPr/>
          <p:nvPr/>
        </p:nvSpPr>
        <p:spPr>
          <a:xfrm>
            <a:off x="913191" y="4572445"/>
            <a:ext cx="548640" cy="5486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344CB4F-ACCB-41E2-8BEE-0DA281808FE2}"/>
              </a:ext>
            </a:extLst>
          </p:cNvPr>
          <p:cNvSpPr/>
          <p:nvPr/>
        </p:nvSpPr>
        <p:spPr>
          <a:xfrm>
            <a:off x="1670069" y="4426308"/>
            <a:ext cx="3693958" cy="847997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ea typeface="Calibri"/>
                <a:cs typeface="Calibri"/>
              </a:rPr>
              <a:t>CO CoPs in FY25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ACF3589-108A-4DE8-8C70-7AE5B4F1134C}"/>
              </a:ext>
            </a:extLst>
          </p:cNvPr>
          <p:cNvSpPr/>
          <p:nvPr/>
        </p:nvSpPr>
        <p:spPr>
          <a:xfrm>
            <a:off x="6773344" y="4581744"/>
            <a:ext cx="548640" cy="5486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2B1219A-1909-30B2-021C-DC179557BBEB}"/>
              </a:ext>
            </a:extLst>
          </p:cNvPr>
          <p:cNvSpPr/>
          <p:nvPr/>
        </p:nvSpPr>
        <p:spPr>
          <a:xfrm>
            <a:off x="7598563" y="4426274"/>
            <a:ext cx="3693318" cy="846182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19541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63FDF6-C541-464D-74AA-4192688E5A39}"/>
              </a:ext>
            </a:extLst>
          </p:cNvPr>
          <p:cNvSpPr txBox="1"/>
          <p:nvPr/>
        </p:nvSpPr>
        <p:spPr>
          <a:xfrm>
            <a:off x="588584" y="638716"/>
            <a:ext cx="11183712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>
                <a:latin typeface="Calibri"/>
                <a:ea typeface="Open Sans"/>
                <a:cs typeface="Open Sans"/>
              </a:rPr>
              <a:t>Zoom Features</a:t>
            </a:r>
          </a:p>
          <a:p>
            <a:endParaRPr lang="en-US" sz="4400" b="1">
              <a:latin typeface="Open Sans"/>
              <a:ea typeface="Open Sans"/>
              <a:cs typeface="Open San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435DC7-65B5-FEDD-9312-F21586430E3C}"/>
              </a:ext>
            </a:extLst>
          </p:cNvPr>
          <p:cNvSpPr/>
          <p:nvPr/>
        </p:nvSpPr>
        <p:spPr>
          <a:xfrm>
            <a:off x="0" y="1577947"/>
            <a:ext cx="12192000" cy="28322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9D56F1-BD7C-8355-F5E5-D2B38299F8CC}"/>
              </a:ext>
            </a:extLst>
          </p:cNvPr>
          <p:cNvSpPr txBox="1"/>
          <p:nvPr/>
        </p:nvSpPr>
        <p:spPr>
          <a:xfrm>
            <a:off x="1908785" y="2580594"/>
            <a:ext cx="70352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cs typeface="Calibri"/>
              </a:rPr>
              <a:t>CHAT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52F8B0-0A31-BB85-CFF9-AD2C37B4F509}"/>
              </a:ext>
            </a:extLst>
          </p:cNvPr>
          <p:cNvSpPr txBox="1"/>
          <p:nvPr/>
        </p:nvSpPr>
        <p:spPr>
          <a:xfrm>
            <a:off x="5212878" y="2568605"/>
            <a:ext cx="193512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cs typeface="Calibri"/>
              </a:rPr>
              <a:t>MUTE / UNMUTE</a:t>
            </a:r>
          </a:p>
        </p:txBody>
      </p:sp>
      <p:pic>
        <p:nvPicPr>
          <p:cNvPr id="12" name="Picture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CC8C8605-D605-F298-D116-0805B5CFA5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961" y="3439338"/>
            <a:ext cx="2582077" cy="2023723"/>
          </a:xfrm>
          <a:prstGeom prst="rect">
            <a:avLst/>
          </a:prstGeom>
        </p:spPr>
      </p:pic>
      <p:pic>
        <p:nvPicPr>
          <p:cNvPr id="14" name="Picture 1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89C47BB-C566-FC77-0CCA-E9F99C834E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584" y="3443146"/>
            <a:ext cx="3343923" cy="2015733"/>
          </a:xfrm>
          <a:prstGeom prst="rect">
            <a:avLst/>
          </a:prstGeom>
        </p:spPr>
      </p:pic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2C988B67-A5CA-DEF5-8AAD-0CC3A85C5B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852" y="3429000"/>
            <a:ext cx="3825444" cy="203406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EBC2B4-FFD1-F48D-8CA2-376A1AAF2698}"/>
              </a:ext>
            </a:extLst>
          </p:cNvPr>
          <p:cNvSpPr txBox="1"/>
          <p:nvPr/>
        </p:nvSpPr>
        <p:spPr>
          <a:xfrm>
            <a:off x="9315653" y="2580594"/>
            <a:ext cx="193512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cs typeface="Calibri"/>
              </a:rPr>
              <a:t>RENAME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5341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F2018D-9816-E12C-1D34-C3AFF92187E8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96EBF9C-CBD0-B024-D5FA-35BB12D3FBB4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601B783-6593-D4F6-CA98-1B381234BD4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>
                <a:solidFill>
                  <a:srgbClr val="5B5B5B"/>
                </a:solidFill>
              </a:rPr>
              <a:t>Over the past 3 months, what have you been working on for CO?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5C52CE-829B-14D3-9E14-B5239CCDE14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>
                <a:solidFill>
                  <a:srgbClr val="5B5B5B"/>
                </a:solidFill>
              </a:rPr>
              <a:t>ⓘ</a:t>
            </a:r>
            <a:r>
              <a:rPr lang="en-US" sz="14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8953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A74A54E-DA79-4E10-9EA5-A4839EF12BF1}"/>
              </a:ext>
            </a:extLst>
          </p:cNvPr>
          <p:cNvSpPr txBox="1"/>
          <p:nvPr/>
        </p:nvSpPr>
        <p:spPr>
          <a:xfrm>
            <a:off x="504076" y="266853"/>
            <a:ext cx="11183712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latin typeface="Open Sans"/>
                <a:ea typeface="Open Sans"/>
                <a:cs typeface="Open Sans"/>
              </a:rPr>
              <a:t>USCCB/MRS CO Updates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97482C-B12A-DA9E-190F-4141E12A66F0}"/>
              </a:ext>
            </a:extLst>
          </p:cNvPr>
          <p:cNvSpPr/>
          <p:nvPr/>
        </p:nvSpPr>
        <p:spPr>
          <a:xfrm>
            <a:off x="-1559" y="1274938"/>
            <a:ext cx="12192000" cy="28322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8AC246B-0992-D5D3-83D5-1C49CFF79B6E}"/>
              </a:ext>
            </a:extLst>
          </p:cNvPr>
          <p:cNvSpPr/>
          <p:nvPr/>
        </p:nvSpPr>
        <p:spPr>
          <a:xfrm>
            <a:off x="1237159" y="1913246"/>
            <a:ext cx="3001432" cy="1280527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cs typeface="Calibri" panose="020F0502020204030204"/>
              </a:rPr>
              <a:t>USCCB/MRS CO Resources on MRS Connect</a:t>
            </a:r>
          </a:p>
        </p:txBody>
      </p:sp>
      <p:pic>
        <p:nvPicPr>
          <p:cNvPr id="5" name="Picture 4" descr="A screenshot of a web page&#10;&#10;Description automatically generated">
            <a:extLst>
              <a:ext uri="{FF2B5EF4-FFF2-40B4-BE49-F238E27FC236}">
                <a16:creationId xmlns:a16="http://schemas.microsoft.com/office/drawing/2014/main" id="{D73D7252-AFD1-41AF-5678-84D0B039B1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875" y="1796803"/>
            <a:ext cx="5139965" cy="4928418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C4CA9DC-90CE-DF14-7586-5C82FF73878B}"/>
              </a:ext>
            </a:extLst>
          </p:cNvPr>
          <p:cNvSpPr/>
          <p:nvPr/>
        </p:nvSpPr>
        <p:spPr>
          <a:xfrm>
            <a:off x="1058475" y="3604281"/>
            <a:ext cx="3358797" cy="1280527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white"/>
                </a:solidFill>
                <a:latin typeface="Calibri" panose="020F0502020204030204"/>
                <a:cs typeface="Calibri" panose="020F0502020204030204"/>
              </a:rPr>
              <a:t>CO / AAP Needs Assessment (please complete by </a:t>
            </a:r>
            <a:r>
              <a:rPr lang="en-US" b="1" u="sng" dirty="0">
                <a:solidFill>
                  <a:prstClr val="white"/>
                </a:solidFill>
                <a:latin typeface="Calibri" panose="020F0502020204030204"/>
                <a:cs typeface="Calibri" panose="020F0502020204030204"/>
              </a:rPr>
              <a:t>August 30!)</a:t>
            </a:r>
            <a:endParaRPr kumimoji="0" lang="en-US" sz="1800" b="1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66463DA-4F02-2CB2-0D28-185284EE4638}"/>
              </a:ext>
            </a:extLst>
          </p:cNvPr>
          <p:cNvSpPr/>
          <p:nvPr/>
        </p:nvSpPr>
        <p:spPr>
          <a:xfrm>
            <a:off x="1237158" y="5295316"/>
            <a:ext cx="3001432" cy="128052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white"/>
                </a:solidFill>
                <a:latin typeface="Calibri" panose="020F0502020204030204"/>
                <a:ea typeface="Calibri"/>
                <a:cs typeface="Calibri" panose="020F0502020204030204"/>
              </a:rPr>
              <a:t>Travel Loans Resources in July CO email listserv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 panose="020F05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3720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A74A54E-DA79-4E10-9EA5-A4839EF12BF1}"/>
              </a:ext>
            </a:extLst>
          </p:cNvPr>
          <p:cNvSpPr txBox="1"/>
          <p:nvPr/>
        </p:nvSpPr>
        <p:spPr>
          <a:xfrm>
            <a:off x="504076" y="266853"/>
            <a:ext cx="11183712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latin typeface="Open Sans"/>
                <a:ea typeface="Open Sans"/>
                <a:cs typeface="Open Sans"/>
              </a:rPr>
              <a:t>CORE CO Updates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97482C-B12A-DA9E-190F-4141E12A66F0}"/>
              </a:ext>
            </a:extLst>
          </p:cNvPr>
          <p:cNvSpPr/>
          <p:nvPr/>
        </p:nvSpPr>
        <p:spPr>
          <a:xfrm>
            <a:off x="-1559" y="1274938"/>
            <a:ext cx="12192000" cy="28322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5DD6EBB-7951-9942-3F3F-1802C7547359}"/>
              </a:ext>
            </a:extLst>
          </p:cNvPr>
          <p:cNvSpPr/>
          <p:nvPr/>
        </p:nvSpPr>
        <p:spPr>
          <a:xfrm>
            <a:off x="4280157" y="3125730"/>
            <a:ext cx="3628568" cy="157134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cs typeface="Calibri" panose="020F0502020204030204"/>
              </a:rPr>
              <a:t>CORE </a:t>
            </a:r>
            <a:r>
              <a:rPr lang="en-US" b="1" dirty="0">
                <a:solidFill>
                  <a:schemeClr val="bg1"/>
                </a:solidFill>
                <a:cs typeface="Calibri" panose="020F0502020204030204"/>
                <a:hlinkClick r:id="rId4"/>
              </a:rPr>
              <a:t>New Resettlement Pathways FAQ webpage </a:t>
            </a:r>
            <a:r>
              <a:rPr lang="en-US" b="1" dirty="0">
                <a:solidFill>
                  <a:schemeClr val="bg1"/>
                </a:solidFill>
                <a:cs typeface="Calibri" panose="020F0502020204030204"/>
              </a:rPr>
              <a:t>now available!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C742968-1019-4587-3D75-10DC4EDED1D9}"/>
              </a:ext>
            </a:extLst>
          </p:cNvPr>
          <p:cNvSpPr/>
          <p:nvPr/>
        </p:nvSpPr>
        <p:spPr>
          <a:xfrm>
            <a:off x="504076" y="1820801"/>
            <a:ext cx="3429946" cy="130492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cs typeface="Calibri" panose="020F0502020204030204"/>
              </a:rPr>
              <a:t>Sign up for the </a:t>
            </a:r>
            <a:r>
              <a:rPr lang="en-US" b="1" dirty="0">
                <a:solidFill>
                  <a:schemeClr val="bg1"/>
                </a:solidFill>
                <a:cs typeface="Calibri" panose="020F0502020204030204"/>
                <a:hlinkClick r:id="rId5"/>
              </a:rPr>
              <a:t>CORE Connection </a:t>
            </a:r>
            <a:r>
              <a:rPr lang="en-US" b="1" dirty="0">
                <a:solidFill>
                  <a:schemeClr val="bg1"/>
                </a:solidFill>
                <a:cs typeface="Calibri" panose="020F0502020204030204"/>
              </a:rPr>
              <a:t>newsletter to stay updated!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02B0982-BFE3-F094-0C8C-3A4E4BDF6707}"/>
              </a:ext>
            </a:extLst>
          </p:cNvPr>
          <p:cNvSpPr/>
          <p:nvPr/>
        </p:nvSpPr>
        <p:spPr>
          <a:xfrm>
            <a:off x="8257980" y="5019798"/>
            <a:ext cx="3628568" cy="157134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cs typeface="Calibri" panose="020F0502020204030204"/>
              </a:rPr>
              <a:t>CORE CO Assessment Revisions Task Force has started working on CO Assessment revisions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755DB116-A7D2-8D96-1913-2E5BFDD81FAB}"/>
              </a:ext>
            </a:extLst>
          </p:cNvPr>
          <p:cNvSpPr/>
          <p:nvPr/>
        </p:nvSpPr>
        <p:spPr>
          <a:xfrm>
            <a:off x="10229850" y="3868404"/>
            <a:ext cx="1828051" cy="828675"/>
          </a:xfrm>
          <a:prstGeom prst="wedgeRoundRect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Quick Poll!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634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367F7A-B69D-18B3-80DD-35299E57AA0E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FF9CC2-E76A-D2DE-88C1-EAA21A29878B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03A39C0-5D9F-8D98-728C-D9DAD74C04FC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>
                <a:solidFill>
                  <a:srgbClr val="5B5B5B"/>
                </a:solidFill>
              </a:rPr>
              <a:t>What CO topics should questions ask about on the revised CO assessment? 
Please rank in order of importance (top: most important; bottom: least important)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C70834-1DD1-3751-78AB-378F3CA0592D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>
                <a:solidFill>
                  <a:srgbClr val="5B5B5B"/>
                </a:solidFill>
              </a:rPr>
              <a:t>ⓘ</a:t>
            </a:r>
            <a:r>
              <a:rPr lang="en-US" sz="14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7842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E9B820-D65C-6696-0C80-6658320ACEC6}"/>
              </a:ext>
            </a:extLst>
          </p:cNvPr>
          <p:cNvSpPr/>
          <p:nvPr/>
        </p:nvSpPr>
        <p:spPr>
          <a:xfrm>
            <a:off x="12327" y="0"/>
            <a:ext cx="12120282" cy="6840070"/>
          </a:xfrm>
          <a:prstGeom prst="rect">
            <a:avLst/>
          </a:prstGeom>
          <a:noFill/>
          <a:ln w="2540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Questions with solid fill">
            <a:extLst>
              <a:ext uri="{FF2B5EF4-FFF2-40B4-BE49-F238E27FC236}">
                <a16:creationId xmlns:a16="http://schemas.microsoft.com/office/drawing/2014/main" id="{36738527-2B8A-202C-8E8F-04466C3072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10997" y="622875"/>
            <a:ext cx="1893570" cy="189357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9D509A-4BBA-F3C4-22F6-9F3DB394A171}"/>
              </a:ext>
            </a:extLst>
          </p:cNvPr>
          <p:cNvSpPr txBox="1"/>
          <p:nvPr/>
        </p:nvSpPr>
        <p:spPr>
          <a:xfrm>
            <a:off x="1978933" y="3004536"/>
            <a:ext cx="8187070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cs typeface="Calibri"/>
              </a:rPr>
              <a:t>Digital Technology &amp; Literacy in CO Discussion</a:t>
            </a:r>
          </a:p>
        </p:txBody>
      </p:sp>
    </p:spTree>
    <p:extLst>
      <p:ext uri="{BB962C8B-B14F-4D97-AF65-F5344CB8AC3E}">
        <p14:creationId xmlns:p14="http://schemas.microsoft.com/office/powerpoint/2010/main" val="3390534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A74A54E-DA79-4E10-9EA5-A4839EF12BF1}"/>
              </a:ext>
            </a:extLst>
          </p:cNvPr>
          <p:cNvSpPr txBox="1"/>
          <p:nvPr/>
        </p:nvSpPr>
        <p:spPr>
          <a:xfrm>
            <a:off x="504076" y="266853"/>
            <a:ext cx="11183712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latin typeface="Open Sans"/>
                <a:ea typeface="Open Sans"/>
                <a:cs typeface="Open Sans"/>
              </a:rPr>
              <a:t>Digital Literacy Resources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97482C-B12A-DA9E-190F-4141E12A66F0}"/>
              </a:ext>
            </a:extLst>
          </p:cNvPr>
          <p:cNvSpPr/>
          <p:nvPr/>
        </p:nvSpPr>
        <p:spPr>
          <a:xfrm>
            <a:off x="-1559" y="1274938"/>
            <a:ext cx="12192000" cy="28322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C742968-1019-4587-3D75-10DC4EDED1D9}"/>
              </a:ext>
            </a:extLst>
          </p:cNvPr>
          <p:cNvSpPr/>
          <p:nvPr/>
        </p:nvSpPr>
        <p:spPr>
          <a:xfrm>
            <a:off x="504076" y="1758558"/>
            <a:ext cx="6161900" cy="492747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cs typeface="Calibri" panose="020F0502020204030204"/>
              </a:rPr>
              <a:t>FOR STAFF:</a:t>
            </a:r>
          </a:p>
          <a:p>
            <a:pPr algn="ctr"/>
            <a:endParaRPr lang="en-US" b="1" dirty="0">
              <a:solidFill>
                <a:schemeClr val="bg1"/>
              </a:solidFill>
              <a:cs typeface="Calibri" panose="020F0502020204030204"/>
            </a:endParaRP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resources on MRS Connect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050" b="0" i="1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R&amp;P -&gt; Promising Practices and Resources -&gt; Cultural Orientation -&gt; CORE Training &amp; Resources for Resettlement Staff</a:t>
            </a:r>
          </a:p>
          <a:p>
            <a:pPr rtl="0" fontAlgn="base"/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CORE’s Digital Technology and Literacy knowledge exchange </a:t>
            </a:r>
            <a:r>
              <a:rPr lang="en-US" sz="1400" b="0" i="0" u="sng" strike="noStrike" dirty="0">
                <a:solidFill>
                  <a:srgbClr val="0563C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recording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pPr rtl="0" fontAlgn="base"/>
            <a:endParaRPr lang="en-US" sz="1400" b="0" i="0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CORE Promising Practices on </a:t>
            </a:r>
            <a:r>
              <a:rPr lang="en-US" sz="1400" b="0" i="0" u="sng" strike="noStrike" dirty="0">
                <a:solidFill>
                  <a:srgbClr val="0563C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5"/>
              </a:rPr>
              <a:t>Integrating Digital Technology in CO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pPr rtl="0" fontAlgn="base"/>
            <a:endParaRPr lang="en-US" sz="1400" b="0" i="0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b="0" i="0" u="sng" strike="noStrike" dirty="0">
                <a:solidFill>
                  <a:srgbClr val="0563C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6"/>
              </a:rPr>
              <a:t>CORE Digital Literacy Assessment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assess client digital literacy</a:t>
            </a: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pPr rtl="0" fontAlgn="base"/>
            <a:endParaRPr lang="en-US" sz="1400" b="0" i="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CORE’s </a:t>
            </a:r>
            <a:r>
              <a:rPr lang="en-US" sz="1400" b="0" i="1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Road Ahead </a:t>
            </a: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Session 4 PPT slides on Digital Technology and Literacy </a:t>
            </a:r>
          </a:p>
          <a:p>
            <a:pPr rtl="0" fontAlgn="base"/>
            <a:endParaRPr lang="en-US" sz="1400" b="0" i="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US" sz="1400" b="0" i="0" u="sng" strike="noStrike" dirty="0">
                <a:solidFill>
                  <a:srgbClr val="0563C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7"/>
              </a:rPr>
              <a:t>CORE Activity Bank Digital Technology and Literacy activities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pPr rtl="0" fontAlgn="base"/>
            <a:endParaRPr lang="en-US" sz="1400" b="0" i="0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US" sz="1400" b="0" i="0" u="sng" strike="noStrike" dirty="0">
                <a:solidFill>
                  <a:srgbClr val="0563C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8"/>
              </a:rPr>
              <a:t>CORE External Resources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(technology section) </a:t>
            </a:r>
            <a:endParaRPr lang="en-US" b="1" dirty="0">
              <a:solidFill>
                <a:schemeClr val="bg1"/>
              </a:solidFill>
              <a:cs typeface="Calibri" panose="020F0502020204030204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cs typeface="Calibri" panose="020F0502020204030204"/>
            </a:endParaRPr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68DD3CD5-CFD1-1CDF-955E-B6214E55D21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381" y="2281532"/>
            <a:ext cx="5428705" cy="388152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161057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3"/>
  <p:tag name="SLIDO_APP_VERSION" val="1.6.1.4122"/>
  <p:tag name="SLIDO_PRESENTATION_ID" val="00000000-0000-0000-0000-000000000000"/>
  <p:tag name="SLIDO_EVENT_UUID" val="9b1e1ef6-df58-45de-a3f7-57e569375cc8"/>
  <p:tag name="SLIDO_EVENT_SECTION_UUID" val="bf6ba63d-bf81-4fe0-a0c4-13b312d23e7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MjIwMDkxNzh9"/>
  <p:tag name="SLIDO_TYPE" val="SlidoPoll"/>
  <p:tag name="SLIDO_POLL_UUID" val="d84a3f5b-adfe-45af-afb7-40382ecd56a4"/>
  <p:tag name="SLIDO_TIMELINE" val="W3sicG9sbFF1ZXN0aW9uVXVpZCI6IjhiOGRmNmIzLTg4YWMtNDg2Yi05M2U0LWVjMWNhNDkyZDVlMiIsInNob3dSZXN1bHRzIjp0cnVlLCJzaG93Q29ycmVjdEFuc3dlcnMiOmZhbHNlLCJ2b3RpbmdMb2NrZWQiOmZhbHNlfV0=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Rankin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MjIwMDgxNDR9"/>
  <p:tag name="SLIDO_TYPE" val="SlidoPoll"/>
  <p:tag name="SLIDO_POLL_UUID" val="eddf03bc-f61f-487a-995c-dd4f556ea5cc"/>
  <p:tag name="SLIDO_TIMELINE" val="W3sicG9sbFF1ZXN0aW9uVXVpZCI6ImUzZGQxMmNhLTJhYWYtNGE2YS1hOWFhLTg2NGM0ZGJlYzNlOCIsInNob3dSZXN1bHRzIjp0cnVlLCJzaG93Q29ycmVjdEFuc3dlcnMiOmZhbHNlLCJ2b3RpbmdMb2NrZWQiOmZhbHNlfV0=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Open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8da1d45-861e-4fe5-83a3-22ea4bf0fe57" xsi:nil="true"/>
    <lcf76f155ced4ddcb4097134ff3c332f xmlns="f5d787ac-d775-4fd8-bc27-72c4cb205130">
      <Terms xmlns="http://schemas.microsoft.com/office/infopath/2007/PartnerControls"/>
    </lcf76f155ced4ddcb4097134ff3c332f>
    <SharedWithUsers xmlns="68da1d45-861e-4fe5-83a3-22ea4bf0fe57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9A6F06FB2106478545167F015977C2" ma:contentTypeVersion="11" ma:contentTypeDescription="Create a new document." ma:contentTypeScope="" ma:versionID="3f48c49d715068f61a9254d2f17956a5">
  <xsd:schema xmlns:xsd="http://www.w3.org/2001/XMLSchema" xmlns:xs="http://www.w3.org/2001/XMLSchema" xmlns:p="http://schemas.microsoft.com/office/2006/metadata/properties" xmlns:ns2="f5d787ac-d775-4fd8-bc27-72c4cb205130" xmlns:ns3="68da1d45-861e-4fe5-83a3-22ea4bf0fe57" targetNamespace="http://schemas.microsoft.com/office/2006/metadata/properties" ma:root="true" ma:fieldsID="c5f3c8bc51859c4cd0464fc38b2ef487" ns2:_="" ns3:_="">
    <xsd:import namespace="f5d787ac-d775-4fd8-bc27-72c4cb205130"/>
    <xsd:import namespace="68da1d45-861e-4fe5-83a3-22ea4bf0fe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787ac-d775-4fd8-bc27-72c4cb2051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5bf5785-fda2-4148-b8d6-0a458c2774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da1d45-861e-4fe5-83a3-22ea4bf0fe57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76ec5c5-433a-4fb1-b1f7-18d453eec0cd}" ma:internalName="TaxCatchAll" ma:showField="CatchAllData" ma:web="68da1d45-861e-4fe5-83a3-22ea4bf0fe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AB17A3-6B4C-4EA3-BE42-4AFF908CF0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14A009-F8B2-48C3-AF20-BF859823E618}">
  <ds:schemaRefs>
    <ds:schemaRef ds:uri="http://purl.org/dc/terms/"/>
    <ds:schemaRef ds:uri="http://schemas.microsoft.com/office/2006/documentManagement/types"/>
    <ds:schemaRef ds:uri="68da1d45-861e-4fe5-83a3-22ea4bf0fe57"/>
    <ds:schemaRef ds:uri="f5d787ac-d775-4fd8-bc27-72c4cb205130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E94991A-6E31-4949-AAAA-3B65D4A525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d787ac-d775-4fd8-bc27-72c4cb205130"/>
    <ds:schemaRef ds:uri="68da1d45-861e-4fe5-83a3-22ea4bf0fe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390</Words>
  <Application>Microsoft Office PowerPoint</Application>
  <PresentationFormat>Widescreen</PresentationFormat>
  <Paragraphs>73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Peyton Smith</dc:creator>
  <cp:lastModifiedBy>Elena Tothazan</cp:lastModifiedBy>
  <cp:revision>860</cp:revision>
  <dcterms:created xsi:type="dcterms:W3CDTF">2020-10-22T16:02:30Z</dcterms:created>
  <dcterms:modified xsi:type="dcterms:W3CDTF">2024-08-20T18:45:58Z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0x010100869A6F06FB2106478545167F015977C2</vt:lpwstr>
  </property>
  <property fmtid="{D5CDD505-2E9C-101B-9397-08002B2CF9AE}" pid="3" name="ArticulateGUID">
    <vt:lpwstr>3965B84F-211B-4BE7-A058-976FC537865C</vt:lpwstr>
  </property>
  <property fmtid="{D5CDD505-2E9C-101B-9397-08002B2CF9AE}" pid="4" name="ArticulatePath">
    <vt:lpwstr>https://usccb.sharepoint.com/sites/AfghanPlacementandAssistanceAPA/Shared Documents/General/Weekly APA Calls/APA Call October 20</vt:lpwstr>
  </property>
  <property fmtid="{D5CDD505-2E9C-101B-9397-08002B2CF9AE}" pid="5" name="MediaServiceImageTags">
    <vt:lpwstr/>
  </property>
  <property fmtid="{D5CDD505-2E9C-101B-9397-08002B2CF9AE}" pid="6" name="Order">
    <vt:r8>131500</vt:r8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  <property fmtid="{D5CDD505-2E9C-101B-9397-08002B2CF9AE}" pid="13" name="SlidoAppVersion">
    <vt:lpwstr>1.6.1.4122</vt:lpwstr>
  </property>
</Properties>
</file>