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6"/>
  </p:notesMasterIdLst>
  <p:sldIdLst>
    <p:sldId id="256" r:id="rId2"/>
    <p:sldId id="258" r:id="rId3"/>
    <p:sldId id="278" r:id="rId4"/>
    <p:sldId id="276" r:id="rId5"/>
    <p:sldId id="260" r:id="rId6"/>
    <p:sldId id="271" r:id="rId7"/>
    <p:sldId id="259" r:id="rId8"/>
    <p:sldId id="257" r:id="rId9"/>
    <p:sldId id="282" r:id="rId10"/>
    <p:sldId id="283" r:id="rId11"/>
    <p:sldId id="281" r:id="rId12"/>
    <p:sldId id="264" r:id="rId13"/>
    <p:sldId id="280" r:id="rId14"/>
    <p:sldId id="265" r:id="rId15"/>
    <p:sldId id="262" r:id="rId16"/>
    <p:sldId id="284" r:id="rId17"/>
    <p:sldId id="301" r:id="rId18"/>
    <p:sldId id="285" r:id="rId19"/>
    <p:sldId id="299" r:id="rId20"/>
    <p:sldId id="286" r:id="rId21"/>
    <p:sldId id="302" r:id="rId22"/>
    <p:sldId id="287" r:id="rId23"/>
    <p:sldId id="296" r:id="rId24"/>
    <p:sldId id="288" r:id="rId25"/>
    <p:sldId id="297" r:id="rId26"/>
    <p:sldId id="289" r:id="rId27"/>
    <p:sldId id="290" r:id="rId28"/>
    <p:sldId id="291" r:id="rId29"/>
    <p:sldId id="292" r:id="rId30"/>
    <p:sldId id="293" r:id="rId31"/>
    <p:sldId id="272" r:id="rId32"/>
    <p:sldId id="294" r:id="rId33"/>
    <p:sldId id="275" r:id="rId34"/>
    <p:sldId id="303" r:id="rId35"/>
  </p:sldIdLst>
  <p:sldSz cx="9144000" cy="5143500" type="screen16x9"/>
  <p:notesSz cx="6858000" cy="9144000"/>
  <p:embeddedFontLst>
    <p:embeddedFont>
      <p:font typeface="Anaheim" panose="020B0604020202020204" charset="0"/>
      <p:regular r:id="rId37"/>
      <p:bold r:id="rId38"/>
    </p:embeddedFont>
    <p:embeddedFont>
      <p:font typeface="Poppins" panose="00000500000000000000" pitchFamily="2" charset="0"/>
      <p:regular r:id="rId39"/>
      <p:bold r:id="rId40"/>
      <p:italic r:id="rId41"/>
      <p:boldItalic r:id="rId42"/>
    </p:embeddedFont>
    <p:embeddedFont>
      <p:font typeface="Poppins Black" panose="00000A00000000000000" pitchFamily="2" charset="0"/>
      <p:bold r:id="rId43"/>
      <p:boldItalic r:id="rId44"/>
    </p:embeddedFont>
    <p:embeddedFont>
      <p:font typeface="Poppins ExtraBold" panose="00000900000000000000" pitchFamily="2" charset="0"/>
      <p:bold r:id="rId45"/>
      <p:boldItalic r:id="rId46"/>
    </p:embeddedFont>
    <p:embeddedFont>
      <p:font typeface="Poppins Medium" panose="00000600000000000000" pitchFamily="2" charset="0"/>
      <p:regular r:id="rId47"/>
      <p:italic r:id="rId48"/>
    </p:embeddedFont>
    <p:embeddedFont>
      <p:font typeface="Poppins SemiBold" panose="00000700000000000000" pitchFamily="2" charset="0"/>
      <p:regular r:id="rId49"/>
      <p:bold r:id="rId50"/>
      <p:italic r:id="rId51"/>
      <p:boldItalic r:id="rId52"/>
    </p:embeddedFont>
    <p:embeddedFont>
      <p:font typeface="Roboto" panose="020000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36AFDD-0659-4748-929A-34A84A517D6B}" v="23" dt="2024-08-20T14:27:28.095"/>
  </p1510:revLst>
</p1510:revInfo>
</file>

<file path=ppt/tableStyles.xml><?xml version="1.0" encoding="utf-8"?>
<a:tblStyleLst xmlns:a="http://schemas.openxmlformats.org/drawingml/2006/main" def="{B853D814-0164-4930-9AAC-305217E5879F}">
  <a:tblStyle styleId="{B853D814-0164-4930-9AAC-305217E5879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6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4DD370-8883-49A7-AE40-AFEAAAFC5FA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6E0E352-2DF2-4FBB-8715-29FDD52920D4}">
      <dgm:prSet custT="1"/>
      <dgm:spPr/>
      <dgm:t>
        <a:bodyPr/>
        <a:lstStyle/>
        <a:p>
          <a:pPr>
            <a:lnSpc>
              <a:spcPct val="100000"/>
            </a:lnSpc>
          </a:pPr>
          <a:r>
            <a:rPr lang="en-US" sz="1200" b="1" dirty="0">
              <a:latin typeface="Poppins" panose="00000500000000000000" pitchFamily="2" charset="0"/>
              <a:cs typeface="Poppins" panose="00000500000000000000" pitchFamily="2" charset="0"/>
            </a:rPr>
            <a:t>Trauma-Informed Practices (TIP): </a:t>
          </a:r>
          <a:r>
            <a:rPr lang="en-US" sz="1200" b="0" dirty="0">
              <a:latin typeface="Poppins" panose="00000500000000000000" pitchFamily="2" charset="0"/>
              <a:cs typeface="Poppins" panose="00000500000000000000" pitchFamily="2" charset="0"/>
            </a:rPr>
            <a:t>is a </a:t>
          </a:r>
          <a:r>
            <a:rPr lang="en-US" sz="1200" b="0" i="0" dirty="0">
              <a:latin typeface="Poppins" panose="00000500000000000000" pitchFamily="2" charset="0"/>
              <a:cs typeface="Poppins" panose="00000500000000000000" pitchFamily="2" charset="0"/>
            </a:rPr>
            <a:t>strengths-based approach that aims to understand and respond to the impact of trauma on people's lives. </a:t>
          </a:r>
          <a:r>
            <a:rPr lang="en-US" sz="1200" b="0" dirty="0">
              <a:latin typeface="Poppins" panose="00000500000000000000" pitchFamily="2" charset="0"/>
              <a:cs typeface="Poppins" panose="00000500000000000000" pitchFamily="2" charset="0"/>
            </a:rPr>
            <a:t>It emphasizes physical, psychological, and emotional safety for everyone, and aims to </a:t>
          </a:r>
          <a:r>
            <a:rPr lang="en-US" sz="1200" b="1" dirty="0">
              <a:latin typeface="Poppins" panose="00000500000000000000" pitchFamily="2" charset="0"/>
              <a:cs typeface="Poppins" panose="00000500000000000000" pitchFamily="2" charset="0"/>
            </a:rPr>
            <a:t>empower individuals to re-establish control of their lives</a:t>
          </a:r>
          <a:r>
            <a:rPr lang="en-US" sz="1200" b="0" dirty="0">
              <a:latin typeface="Poppins" panose="00000500000000000000" pitchFamily="2" charset="0"/>
              <a:cs typeface="Poppins" panose="00000500000000000000" pitchFamily="2" charset="0"/>
            </a:rPr>
            <a:t>. (Trauma Informed Practice | PLYMOUTH.GOV.UK, n.d.) </a:t>
          </a:r>
        </a:p>
      </dgm:t>
    </dgm:pt>
    <dgm:pt modelId="{66B40027-130D-48FD-B132-CB70158FE850}" type="parTrans" cxnId="{F3C06942-EA15-4524-B849-600BB1E3FFE9}">
      <dgm:prSet/>
      <dgm:spPr/>
      <dgm:t>
        <a:bodyPr/>
        <a:lstStyle/>
        <a:p>
          <a:endParaRPr lang="en-US"/>
        </a:p>
      </dgm:t>
    </dgm:pt>
    <dgm:pt modelId="{F2021995-931E-4271-99CA-07F7040C95AD}" type="sibTrans" cxnId="{F3C06942-EA15-4524-B849-600BB1E3FFE9}">
      <dgm:prSet/>
      <dgm:spPr/>
      <dgm:t>
        <a:bodyPr/>
        <a:lstStyle/>
        <a:p>
          <a:endParaRPr lang="en-US"/>
        </a:p>
      </dgm:t>
    </dgm:pt>
    <dgm:pt modelId="{FFE73271-49B5-46E9-911C-E5CF8D68CB63}">
      <dgm:prSet custT="1"/>
      <dgm:spPr/>
      <dgm:t>
        <a:bodyPr/>
        <a:lstStyle/>
        <a:p>
          <a:pPr>
            <a:lnSpc>
              <a:spcPct val="100000"/>
            </a:lnSpc>
          </a:pPr>
          <a:r>
            <a:rPr lang="en-US" sz="1200" b="1" dirty="0">
              <a:latin typeface="Poppins" panose="00000500000000000000" pitchFamily="2" charset="0"/>
              <a:cs typeface="Poppins" panose="00000500000000000000" pitchFamily="2" charset="0"/>
            </a:rPr>
            <a:t>Researchers</a:t>
          </a:r>
          <a:r>
            <a:rPr lang="en-US" sz="1200" dirty="0">
              <a:latin typeface="Poppins" panose="00000500000000000000" pitchFamily="2" charset="0"/>
              <a:cs typeface="Poppins" panose="00000500000000000000" pitchFamily="2" charset="0"/>
            </a:rPr>
            <a:t> have defined</a:t>
          </a:r>
          <a:r>
            <a:rPr lang="en-US" sz="1200" b="1" dirty="0">
              <a:latin typeface="Poppins" panose="00000500000000000000" pitchFamily="2" charset="0"/>
              <a:cs typeface="Poppins" panose="00000500000000000000" pitchFamily="2" charset="0"/>
            </a:rPr>
            <a:t> TIP </a:t>
          </a:r>
          <a:r>
            <a:rPr lang="en-US" sz="1200" dirty="0">
              <a:latin typeface="Poppins" panose="00000500000000000000" pitchFamily="2" charset="0"/>
              <a:cs typeface="Poppins" panose="00000500000000000000" pitchFamily="2" charset="0"/>
            </a:rPr>
            <a:t>as a set of practices that </a:t>
          </a:r>
          <a:r>
            <a:rPr lang="en-US" sz="1200" b="1" dirty="0">
              <a:latin typeface="Poppins" panose="00000500000000000000" pitchFamily="2" charset="0"/>
              <a:cs typeface="Poppins" panose="00000500000000000000" pitchFamily="2" charset="0"/>
            </a:rPr>
            <a:t>address the impact of trauma by creating a safe and caring environment </a:t>
          </a:r>
          <a:r>
            <a:rPr lang="en-US" sz="1200" dirty="0">
              <a:latin typeface="Poppins" panose="00000500000000000000" pitchFamily="2" charset="0"/>
              <a:cs typeface="Poppins" panose="00000500000000000000" pitchFamily="2" charset="0"/>
            </a:rPr>
            <a:t>(Nea, n.d.)</a:t>
          </a:r>
        </a:p>
      </dgm:t>
    </dgm:pt>
    <dgm:pt modelId="{6320D218-CC95-4670-B856-D0DDADF45DC5}" type="parTrans" cxnId="{F0728437-53C0-4555-BE36-4E3ACD5AC1B7}">
      <dgm:prSet/>
      <dgm:spPr/>
      <dgm:t>
        <a:bodyPr/>
        <a:lstStyle/>
        <a:p>
          <a:endParaRPr lang="en-US"/>
        </a:p>
      </dgm:t>
    </dgm:pt>
    <dgm:pt modelId="{7F10B1B2-0AEB-47ED-9EEB-50B8A824EC10}" type="sibTrans" cxnId="{F0728437-53C0-4555-BE36-4E3ACD5AC1B7}">
      <dgm:prSet/>
      <dgm:spPr/>
      <dgm:t>
        <a:bodyPr/>
        <a:lstStyle/>
        <a:p>
          <a:endParaRPr lang="en-US"/>
        </a:p>
      </dgm:t>
    </dgm:pt>
    <dgm:pt modelId="{02D7F89B-87D8-4892-99C3-F84D4E3AF2CF}">
      <dgm:prSet/>
      <dgm:spPr/>
      <dgm:t>
        <a:bodyPr/>
        <a:lstStyle/>
        <a:p>
          <a:pPr>
            <a:lnSpc>
              <a:spcPct val="100000"/>
            </a:lnSpc>
          </a:pPr>
          <a:endParaRPr lang="en-US" dirty="0"/>
        </a:p>
      </dgm:t>
    </dgm:pt>
    <dgm:pt modelId="{4D0CC629-7B83-4535-A4F9-A7D069B5BD8A}" type="parTrans" cxnId="{DF47625E-AB49-435B-BE85-9DE2FD565820}">
      <dgm:prSet/>
      <dgm:spPr/>
      <dgm:t>
        <a:bodyPr/>
        <a:lstStyle/>
        <a:p>
          <a:endParaRPr lang="en-US"/>
        </a:p>
      </dgm:t>
    </dgm:pt>
    <dgm:pt modelId="{291E6A67-5075-4588-A9E8-1581FF88AEE3}" type="sibTrans" cxnId="{DF47625E-AB49-435B-BE85-9DE2FD565820}">
      <dgm:prSet/>
      <dgm:spPr/>
      <dgm:t>
        <a:bodyPr/>
        <a:lstStyle/>
        <a:p>
          <a:endParaRPr lang="en-US"/>
        </a:p>
      </dgm:t>
    </dgm:pt>
    <dgm:pt modelId="{5E6237F5-B2A6-43DB-9A64-6DAE31984B7C}">
      <dgm:prSet custT="1"/>
      <dgm:spPr/>
      <dgm:t>
        <a:bodyPr/>
        <a:lstStyle/>
        <a:p>
          <a:pPr>
            <a:lnSpc>
              <a:spcPct val="100000"/>
            </a:lnSpc>
          </a:pPr>
          <a:r>
            <a:rPr lang="en-US" sz="1200" b="1" dirty="0">
              <a:latin typeface="Poppins" panose="00000500000000000000" pitchFamily="2" charset="0"/>
              <a:cs typeface="Poppins" panose="00000500000000000000" pitchFamily="2" charset="0"/>
            </a:rPr>
            <a:t>Trauma Informed Care (TIC) </a:t>
          </a:r>
          <a:r>
            <a:rPr lang="en-US" sz="1200" dirty="0">
              <a:latin typeface="Poppins" panose="00000500000000000000" pitchFamily="2" charset="0"/>
              <a:cs typeface="Poppins" panose="00000500000000000000" pitchFamily="2" charset="0"/>
            </a:rPr>
            <a:t>= </a:t>
          </a:r>
          <a:r>
            <a:rPr lang="en-US" sz="1200" b="1" dirty="0">
              <a:latin typeface="Poppins" panose="00000500000000000000" pitchFamily="2" charset="0"/>
              <a:cs typeface="Poppins" panose="00000500000000000000" pitchFamily="2" charset="0"/>
            </a:rPr>
            <a:t>Trauma Informed Practices (TIP)</a:t>
          </a:r>
        </a:p>
      </dgm:t>
    </dgm:pt>
    <dgm:pt modelId="{58D11CBA-45BF-4738-A626-FADBB2A54C27}" type="parTrans" cxnId="{177C8B7D-56FF-4DF6-8773-41722BDEC943}">
      <dgm:prSet/>
      <dgm:spPr/>
      <dgm:t>
        <a:bodyPr/>
        <a:lstStyle/>
        <a:p>
          <a:endParaRPr lang="en-US"/>
        </a:p>
      </dgm:t>
    </dgm:pt>
    <dgm:pt modelId="{F805C75B-8C90-44E1-848C-B91418A6827E}" type="sibTrans" cxnId="{177C8B7D-56FF-4DF6-8773-41722BDEC943}">
      <dgm:prSet/>
      <dgm:spPr/>
      <dgm:t>
        <a:bodyPr/>
        <a:lstStyle/>
        <a:p>
          <a:endParaRPr lang="en-US"/>
        </a:p>
      </dgm:t>
    </dgm:pt>
    <dgm:pt modelId="{C2EA1981-FCFC-44C5-A43B-593126B18836}" type="pres">
      <dgm:prSet presAssocID="{034DD370-8883-49A7-AE40-AFEAAAFC5FA9}" presName="root" presStyleCnt="0">
        <dgm:presLayoutVars>
          <dgm:dir/>
          <dgm:resizeHandles val="exact"/>
        </dgm:presLayoutVars>
      </dgm:prSet>
      <dgm:spPr/>
    </dgm:pt>
    <dgm:pt modelId="{00504DA3-B434-48B1-844D-216E6CCCC6AD}" type="pres">
      <dgm:prSet presAssocID="{06E0E352-2DF2-4FBB-8715-29FDD52920D4}" presName="compNode" presStyleCnt="0"/>
      <dgm:spPr/>
    </dgm:pt>
    <dgm:pt modelId="{B72FA96D-E13A-43EB-B0C2-A63362780F8A}" type="pres">
      <dgm:prSet presAssocID="{06E0E352-2DF2-4FBB-8715-29FDD52920D4}" presName="bgRect" presStyleLbl="bgShp" presStyleIdx="0" presStyleCnt="3"/>
      <dgm:spPr/>
    </dgm:pt>
    <dgm:pt modelId="{1D776E23-85E9-47BD-AEB4-D844E432FB61}" type="pres">
      <dgm:prSet presAssocID="{06E0E352-2DF2-4FBB-8715-29FDD52920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st Aid Kit"/>
        </a:ext>
      </dgm:extLst>
    </dgm:pt>
    <dgm:pt modelId="{2745FED1-2EE0-4CA8-B4D0-2762134027E1}" type="pres">
      <dgm:prSet presAssocID="{06E0E352-2DF2-4FBB-8715-29FDD52920D4}" presName="spaceRect" presStyleCnt="0"/>
      <dgm:spPr/>
    </dgm:pt>
    <dgm:pt modelId="{0E3E497D-9B08-4A3B-8871-BD317E90BA96}" type="pres">
      <dgm:prSet presAssocID="{06E0E352-2DF2-4FBB-8715-29FDD52920D4}" presName="parTx" presStyleLbl="revTx" presStyleIdx="0" presStyleCnt="4" custLinFactNeighborX="-1662">
        <dgm:presLayoutVars>
          <dgm:chMax val="0"/>
          <dgm:chPref val="0"/>
        </dgm:presLayoutVars>
      </dgm:prSet>
      <dgm:spPr/>
    </dgm:pt>
    <dgm:pt modelId="{B28CE993-18AF-48C9-B35B-8A7956AD4FE4}" type="pres">
      <dgm:prSet presAssocID="{F2021995-931E-4271-99CA-07F7040C95AD}" presName="sibTrans" presStyleCnt="0"/>
      <dgm:spPr/>
    </dgm:pt>
    <dgm:pt modelId="{0D133FBA-7A62-4147-BF28-6BE6D96AB0D1}" type="pres">
      <dgm:prSet presAssocID="{FFE73271-49B5-46E9-911C-E5CF8D68CB63}" presName="compNode" presStyleCnt="0"/>
      <dgm:spPr/>
    </dgm:pt>
    <dgm:pt modelId="{034C282B-E451-4166-9755-B7165B860687}" type="pres">
      <dgm:prSet presAssocID="{FFE73271-49B5-46E9-911C-E5CF8D68CB63}" presName="bgRect" presStyleLbl="bgShp" presStyleIdx="1" presStyleCnt="3" custLinFactNeighborX="6762" custLinFactNeighborY="-1455"/>
      <dgm:spPr/>
    </dgm:pt>
    <dgm:pt modelId="{EB91DB64-CD73-4D2F-997D-92A868C4E9C2}" type="pres">
      <dgm:prSet presAssocID="{FFE73271-49B5-46E9-911C-E5CF8D68CB6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3FEA72C1-743B-4BB5-AF01-C04884935A3A}" type="pres">
      <dgm:prSet presAssocID="{FFE73271-49B5-46E9-911C-E5CF8D68CB63}" presName="spaceRect" presStyleCnt="0"/>
      <dgm:spPr/>
    </dgm:pt>
    <dgm:pt modelId="{299C7EA1-21ED-4400-8F36-65FF55F00D94}" type="pres">
      <dgm:prSet presAssocID="{FFE73271-49B5-46E9-911C-E5CF8D68CB63}" presName="parTx" presStyleLbl="revTx" presStyleIdx="1" presStyleCnt="4" custScaleX="159379" custLinFactNeighborX="23881" custLinFactNeighborY="-1502">
        <dgm:presLayoutVars>
          <dgm:chMax val="0"/>
          <dgm:chPref val="0"/>
        </dgm:presLayoutVars>
      </dgm:prSet>
      <dgm:spPr/>
    </dgm:pt>
    <dgm:pt modelId="{B5B69B65-9E3B-496B-AF95-A4C0691899B4}" type="pres">
      <dgm:prSet presAssocID="{FFE73271-49B5-46E9-911C-E5CF8D68CB63}" presName="desTx" presStyleLbl="revTx" presStyleIdx="2" presStyleCnt="4">
        <dgm:presLayoutVars/>
      </dgm:prSet>
      <dgm:spPr/>
    </dgm:pt>
    <dgm:pt modelId="{880E0ED3-2448-416B-B9CB-E3B6591197E3}" type="pres">
      <dgm:prSet presAssocID="{7F10B1B2-0AEB-47ED-9EEB-50B8A824EC10}" presName="sibTrans" presStyleCnt="0"/>
      <dgm:spPr/>
    </dgm:pt>
    <dgm:pt modelId="{C0FEA2A7-2940-4F5A-84E6-F606C9E1338B}" type="pres">
      <dgm:prSet presAssocID="{5E6237F5-B2A6-43DB-9A64-6DAE31984B7C}" presName="compNode" presStyleCnt="0"/>
      <dgm:spPr/>
    </dgm:pt>
    <dgm:pt modelId="{9F912C59-3660-412F-AE6E-BC0B21F7BAEF}" type="pres">
      <dgm:prSet presAssocID="{5E6237F5-B2A6-43DB-9A64-6DAE31984B7C}" presName="bgRect" presStyleLbl="bgShp" presStyleIdx="2" presStyleCnt="3" custLinFactNeighborX="-276" custLinFactNeighborY="-1678"/>
      <dgm:spPr/>
    </dgm:pt>
    <dgm:pt modelId="{623F4E31-0CE6-4570-80AE-A7C5D4F776D7}" type="pres">
      <dgm:prSet presAssocID="{5E6237F5-B2A6-43DB-9A64-6DAE31984B7C}"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rrow circle with solid fill"/>
        </a:ext>
      </dgm:extLst>
    </dgm:pt>
    <dgm:pt modelId="{B3714B5A-DD80-47D3-AB93-9ADFB56B3AF6}" type="pres">
      <dgm:prSet presAssocID="{5E6237F5-B2A6-43DB-9A64-6DAE31984B7C}" presName="spaceRect" presStyleCnt="0"/>
      <dgm:spPr/>
    </dgm:pt>
    <dgm:pt modelId="{F0D39BD2-4153-478F-8232-19456C5CA0D5}" type="pres">
      <dgm:prSet presAssocID="{5E6237F5-B2A6-43DB-9A64-6DAE31984B7C}" presName="parTx" presStyleLbl="revTx" presStyleIdx="3" presStyleCnt="4" custScaleX="95855" custLinFactNeighborX="-5022" custLinFactNeighborY="-3800">
        <dgm:presLayoutVars>
          <dgm:chMax val="0"/>
          <dgm:chPref val="0"/>
        </dgm:presLayoutVars>
      </dgm:prSet>
      <dgm:spPr/>
    </dgm:pt>
  </dgm:ptLst>
  <dgm:cxnLst>
    <dgm:cxn modelId="{613E7220-5A2C-4694-BBFC-619FE953EADD}" type="presOf" srcId="{034DD370-8883-49A7-AE40-AFEAAAFC5FA9}" destId="{C2EA1981-FCFC-44C5-A43B-593126B18836}" srcOrd="0" destOrd="0" presId="urn:microsoft.com/office/officeart/2018/2/layout/IconVerticalSolidList"/>
    <dgm:cxn modelId="{F0728437-53C0-4555-BE36-4E3ACD5AC1B7}" srcId="{034DD370-8883-49A7-AE40-AFEAAAFC5FA9}" destId="{FFE73271-49B5-46E9-911C-E5CF8D68CB63}" srcOrd="1" destOrd="0" parTransId="{6320D218-CC95-4670-B856-D0DDADF45DC5}" sibTransId="{7F10B1B2-0AEB-47ED-9EEB-50B8A824EC10}"/>
    <dgm:cxn modelId="{BE95B65B-86EA-46B3-9BD4-79AAA46D888B}" type="presOf" srcId="{FFE73271-49B5-46E9-911C-E5CF8D68CB63}" destId="{299C7EA1-21ED-4400-8F36-65FF55F00D94}" srcOrd="0" destOrd="0" presId="urn:microsoft.com/office/officeart/2018/2/layout/IconVerticalSolidList"/>
    <dgm:cxn modelId="{DF47625E-AB49-435B-BE85-9DE2FD565820}" srcId="{FFE73271-49B5-46E9-911C-E5CF8D68CB63}" destId="{02D7F89B-87D8-4892-99C3-F84D4E3AF2CF}" srcOrd="0" destOrd="0" parTransId="{4D0CC629-7B83-4535-A4F9-A7D069B5BD8A}" sibTransId="{291E6A67-5075-4588-A9E8-1581FF88AEE3}"/>
    <dgm:cxn modelId="{F3C06942-EA15-4524-B849-600BB1E3FFE9}" srcId="{034DD370-8883-49A7-AE40-AFEAAAFC5FA9}" destId="{06E0E352-2DF2-4FBB-8715-29FDD52920D4}" srcOrd="0" destOrd="0" parTransId="{66B40027-130D-48FD-B132-CB70158FE850}" sibTransId="{F2021995-931E-4271-99CA-07F7040C95AD}"/>
    <dgm:cxn modelId="{177C8B7D-56FF-4DF6-8773-41722BDEC943}" srcId="{034DD370-8883-49A7-AE40-AFEAAAFC5FA9}" destId="{5E6237F5-B2A6-43DB-9A64-6DAE31984B7C}" srcOrd="2" destOrd="0" parTransId="{58D11CBA-45BF-4738-A626-FADBB2A54C27}" sibTransId="{F805C75B-8C90-44E1-848C-B91418A6827E}"/>
    <dgm:cxn modelId="{BA8FC197-C25C-4B66-BBFD-EB5DD278CD49}" type="presOf" srcId="{02D7F89B-87D8-4892-99C3-F84D4E3AF2CF}" destId="{B5B69B65-9E3B-496B-AF95-A4C0691899B4}" srcOrd="0" destOrd="0" presId="urn:microsoft.com/office/officeart/2018/2/layout/IconVerticalSolidList"/>
    <dgm:cxn modelId="{EDA2B6CF-ECE5-4726-8FEC-258156514BBB}" type="presOf" srcId="{06E0E352-2DF2-4FBB-8715-29FDD52920D4}" destId="{0E3E497D-9B08-4A3B-8871-BD317E90BA96}" srcOrd="0" destOrd="0" presId="urn:microsoft.com/office/officeart/2018/2/layout/IconVerticalSolidList"/>
    <dgm:cxn modelId="{3BC0B8DB-4E4C-4DB1-80AA-FF33FE92A96D}" type="presOf" srcId="{5E6237F5-B2A6-43DB-9A64-6DAE31984B7C}" destId="{F0D39BD2-4153-478F-8232-19456C5CA0D5}" srcOrd="0" destOrd="0" presId="urn:microsoft.com/office/officeart/2018/2/layout/IconVerticalSolidList"/>
    <dgm:cxn modelId="{30E35949-2F3F-43B8-8A06-675C6D98B372}" type="presParOf" srcId="{C2EA1981-FCFC-44C5-A43B-593126B18836}" destId="{00504DA3-B434-48B1-844D-216E6CCCC6AD}" srcOrd="0" destOrd="0" presId="urn:microsoft.com/office/officeart/2018/2/layout/IconVerticalSolidList"/>
    <dgm:cxn modelId="{A6E9DE5A-C36C-4239-B666-6A63020E738B}" type="presParOf" srcId="{00504DA3-B434-48B1-844D-216E6CCCC6AD}" destId="{B72FA96D-E13A-43EB-B0C2-A63362780F8A}" srcOrd="0" destOrd="0" presId="urn:microsoft.com/office/officeart/2018/2/layout/IconVerticalSolidList"/>
    <dgm:cxn modelId="{6DEE753B-EF6C-4F7A-9565-885F4AF2AF08}" type="presParOf" srcId="{00504DA3-B434-48B1-844D-216E6CCCC6AD}" destId="{1D776E23-85E9-47BD-AEB4-D844E432FB61}" srcOrd="1" destOrd="0" presId="urn:microsoft.com/office/officeart/2018/2/layout/IconVerticalSolidList"/>
    <dgm:cxn modelId="{E946E13B-5041-42A1-B382-7B13EADD72C3}" type="presParOf" srcId="{00504DA3-B434-48B1-844D-216E6CCCC6AD}" destId="{2745FED1-2EE0-4CA8-B4D0-2762134027E1}" srcOrd="2" destOrd="0" presId="urn:microsoft.com/office/officeart/2018/2/layout/IconVerticalSolidList"/>
    <dgm:cxn modelId="{3341453A-382E-41C5-8D01-07D3862E189E}" type="presParOf" srcId="{00504DA3-B434-48B1-844D-216E6CCCC6AD}" destId="{0E3E497D-9B08-4A3B-8871-BD317E90BA96}" srcOrd="3" destOrd="0" presId="urn:microsoft.com/office/officeart/2018/2/layout/IconVerticalSolidList"/>
    <dgm:cxn modelId="{5DCB0861-0D7B-4194-9BE4-CBDCF437F98D}" type="presParOf" srcId="{C2EA1981-FCFC-44C5-A43B-593126B18836}" destId="{B28CE993-18AF-48C9-B35B-8A7956AD4FE4}" srcOrd="1" destOrd="0" presId="urn:microsoft.com/office/officeart/2018/2/layout/IconVerticalSolidList"/>
    <dgm:cxn modelId="{8C2F7B67-3CBA-4BAA-A8AD-EAC8E8546BA0}" type="presParOf" srcId="{C2EA1981-FCFC-44C5-A43B-593126B18836}" destId="{0D133FBA-7A62-4147-BF28-6BE6D96AB0D1}" srcOrd="2" destOrd="0" presId="urn:microsoft.com/office/officeart/2018/2/layout/IconVerticalSolidList"/>
    <dgm:cxn modelId="{C049153F-940A-443A-9028-3A2CA34C17EE}" type="presParOf" srcId="{0D133FBA-7A62-4147-BF28-6BE6D96AB0D1}" destId="{034C282B-E451-4166-9755-B7165B860687}" srcOrd="0" destOrd="0" presId="urn:microsoft.com/office/officeart/2018/2/layout/IconVerticalSolidList"/>
    <dgm:cxn modelId="{5B431F07-AC3C-4530-9863-9042CA56A5DC}" type="presParOf" srcId="{0D133FBA-7A62-4147-BF28-6BE6D96AB0D1}" destId="{EB91DB64-CD73-4D2F-997D-92A868C4E9C2}" srcOrd="1" destOrd="0" presId="urn:microsoft.com/office/officeart/2018/2/layout/IconVerticalSolidList"/>
    <dgm:cxn modelId="{DE61CE3B-4E7C-4B9C-A163-F31C016C2AA1}" type="presParOf" srcId="{0D133FBA-7A62-4147-BF28-6BE6D96AB0D1}" destId="{3FEA72C1-743B-4BB5-AF01-C04884935A3A}" srcOrd="2" destOrd="0" presId="urn:microsoft.com/office/officeart/2018/2/layout/IconVerticalSolidList"/>
    <dgm:cxn modelId="{9CB714BA-43E2-4605-A846-140989EEA546}" type="presParOf" srcId="{0D133FBA-7A62-4147-BF28-6BE6D96AB0D1}" destId="{299C7EA1-21ED-4400-8F36-65FF55F00D94}" srcOrd="3" destOrd="0" presId="urn:microsoft.com/office/officeart/2018/2/layout/IconVerticalSolidList"/>
    <dgm:cxn modelId="{7DD16D2F-4AE7-4E23-B191-7B4E9B09804C}" type="presParOf" srcId="{0D133FBA-7A62-4147-BF28-6BE6D96AB0D1}" destId="{B5B69B65-9E3B-496B-AF95-A4C0691899B4}" srcOrd="4" destOrd="0" presId="urn:microsoft.com/office/officeart/2018/2/layout/IconVerticalSolidList"/>
    <dgm:cxn modelId="{084967FC-4591-4F00-B0E6-9E0CC5C9150B}" type="presParOf" srcId="{C2EA1981-FCFC-44C5-A43B-593126B18836}" destId="{880E0ED3-2448-416B-B9CB-E3B6591197E3}" srcOrd="3" destOrd="0" presId="urn:microsoft.com/office/officeart/2018/2/layout/IconVerticalSolidList"/>
    <dgm:cxn modelId="{B15AB758-7327-46C1-8A51-4DE601724874}" type="presParOf" srcId="{C2EA1981-FCFC-44C5-A43B-593126B18836}" destId="{C0FEA2A7-2940-4F5A-84E6-F606C9E1338B}" srcOrd="4" destOrd="0" presId="urn:microsoft.com/office/officeart/2018/2/layout/IconVerticalSolidList"/>
    <dgm:cxn modelId="{F4F4B764-EC98-485F-9ECA-515220164843}" type="presParOf" srcId="{C0FEA2A7-2940-4F5A-84E6-F606C9E1338B}" destId="{9F912C59-3660-412F-AE6E-BC0B21F7BAEF}" srcOrd="0" destOrd="0" presId="urn:microsoft.com/office/officeart/2018/2/layout/IconVerticalSolidList"/>
    <dgm:cxn modelId="{F826D75B-7BB1-404D-AE58-F98118567A24}" type="presParOf" srcId="{C0FEA2A7-2940-4F5A-84E6-F606C9E1338B}" destId="{623F4E31-0CE6-4570-80AE-A7C5D4F776D7}" srcOrd="1" destOrd="0" presId="urn:microsoft.com/office/officeart/2018/2/layout/IconVerticalSolidList"/>
    <dgm:cxn modelId="{8F1B72C4-D916-44C6-BBAB-0BF65A77C8F7}" type="presParOf" srcId="{C0FEA2A7-2940-4F5A-84E6-F606C9E1338B}" destId="{B3714B5A-DD80-47D3-AB93-9ADFB56B3AF6}" srcOrd="2" destOrd="0" presId="urn:microsoft.com/office/officeart/2018/2/layout/IconVerticalSolidList"/>
    <dgm:cxn modelId="{5D8F4FC0-B42A-47CC-895E-D46FF2C6CBAC}" type="presParOf" srcId="{C0FEA2A7-2940-4F5A-84E6-F606C9E1338B}" destId="{F0D39BD2-4153-478F-8232-19456C5CA0D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4DD370-8883-49A7-AE40-AFEAAAFC5FA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FE73271-49B5-46E9-911C-E5CF8D68CB63}">
      <dgm:prSet custT="1"/>
      <dgm:spPr/>
      <dgm:t>
        <a:bodyPr/>
        <a:lstStyle/>
        <a:p>
          <a:pPr>
            <a:lnSpc>
              <a:spcPct val="100000"/>
            </a:lnSpc>
          </a:pPr>
          <a:r>
            <a:rPr lang="en-US" sz="1200" b="1" dirty="0">
              <a:latin typeface="Poppins" panose="00000500000000000000" pitchFamily="2" charset="0"/>
              <a:cs typeface="Poppins" panose="00000500000000000000" pitchFamily="2" charset="0"/>
            </a:rPr>
            <a:t>Evidence-based practice (EBP) </a:t>
          </a:r>
          <a:r>
            <a:rPr lang="en-US" sz="1200" dirty="0">
              <a:latin typeface="Poppins" panose="00000500000000000000" pitchFamily="2" charset="0"/>
              <a:cs typeface="Poppins" panose="00000500000000000000" pitchFamily="2" charset="0"/>
            </a:rPr>
            <a:t>refers to the process where the practitioner combines well-researched interventions with clinical experience and ethics, and client preferences and culture to guide and inform the delivery of treatments and services (</a:t>
          </a:r>
          <a:r>
            <a:rPr lang="en-US" sz="1200" i="1" dirty="0">
              <a:latin typeface="Poppins" panose="00000500000000000000" pitchFamily="2" charset="0"/>
              <a:cs typeface="Poppins" panose="00000500000000000000" pitchFamily="2" charset="0"/>
            </a:rPr>
            <a:t>Guides: SOCW 6305 - Social Work Research: Evidence-Based Social Work Resources</a:t>
          </a:r>
          <a:r>
            <a:rPr lang="en-US" sz="1200" dirty="0">
              <a:latin typeface="Poppins" panose="00000500000000000000" pitchFamily="2" charset="0"/>
              <a:cs typeface="Poppins" panose="00000500000000000000" pitchFamily="2" charset="0"/>
            </a:rPr>
            <a:t>, n.d.)</a:t>
          </a:r>
        </a:p>
      </dgm:t>
    </dgm:pt>
    <dgm:pt modelId="{6320D218-CC95-4670-B856-D0DDADF45DC5}" type="parTrans" cxnId="{F0728437-53C0-4555-BE36-4E3ACD5AC1B7}">
      <dgm:prSet/>
      <dgm:spPr/>
      <dgm:t>
        <a:bodyPr/>
        <a:lstStyle/>
        <a:p>
          <a:endParaRPr lang="en-US"/>
        </a:p>
      </dgm:t>
    </dgm:pt>
    <dgm:pt modelId="{7F10B1B2-0AEB-47ED-9EEB-50B8A824EC10}" type="sibTrans" cxnId="{F0728437-53C0-4555-BE36-4E3ACD5AC1B7}">
      <dgm:prSet/>
      <dgm:spPr/>
      <dgm:t>
        <a:bodyPr/>
        <a:lstStyle/>
        <a:p>
          <a:endParaRPr lang="en-US"/>
        </a:p>
      </dgm:t>
    </dgm:pt>
    <dgm:pt modelId="{02D7F89B-87D8-4892-99C3-F84D4E3AF2CF}">
      <dgm:prSet/>
      <dgm:spPr/>
      <dgm:t>
        <a:bodyPr/>
        <a:lstStyle/>
        <a:p>
          <a:pPr>
            <a:lnSpc>
              <a:spcPct val="100000"/>
            </a:lnSpc>
          </a:pPr>
          <a:endParaRPr lang="en-US" dirty="0"/>
        </a:p>
      </dgm:t>
    </dgm:pt>
    <dgm:pt modelId="{4D0CC629-7B83-4535-A4F9-A7D069B5BD8A}" type="parTrans" cxnId="{DF47625E-AB49-435B-BE85-9DE2FD565820}">
      <dgm:prSet/>
      <dgm:spPr/>
      <dgm:t>
        <a:bodyPr/>
        <a:lstStyle/>
        <a:p>
          <a:endParaRPr lang="en-US"/>
        </a:p>
      </dgm:t>
    </dgm:pt>
    <dgm:pt modelId="{291E6A67-5075-4588-A9E8-1581FF88AEE3}" type="sibTrans" cxnId="{DF47625E-AB49-435B-BE85-9DE2FD565820}">
      <dgm:prSet/>
      <dgm:spPr/>
      <dgm:t>
        <a:bodyPr/>
        <a:lstStyle/>
        <a:p>
          <a:endParaRPr lang="en-US"/>
        </a:p>
      </dgm:t>
    </dgm:pt>
    <dgm:pt modelId="{5E6237F5-B2A6-43DB-9A64-6DAE31984B7C}">
      <dgm:prSet custT="1"/>
      <dgm:spPr/>
      <dgm:t>
        <a:bodyPr/>
        <a:lstStyle/>
        <a:p>
          <a:pPr algn="ctr">
            <a:lnSpc>
              <a:spcPct val="100000"/>
            </a:lnSpc>
          </a:pPr>
          <a:r>
            <a:rPr lang="en-US" sz="1200" b="1" dirty="0">
              <a:latin typeface="Poppins" panose="00000500000000000000" pitchFamily="2" charset="0"/>
              <a:cs typeface="Poppins" panose="00000500000000000000" pitchFamily="2" charset="0"/>
            </a:rPr>
            <a:t>What does it mean?</a:t>
          </a:r>
        </a:p>
      </dgm:t>
    </dgm:pt>
    <dgm:pt modelId="{58D11CBA-45BF-4738-A626-FADBB2A54C27}" type="parTrans" cxnId="{177C8B7D-56FF-4DF6-8773-41722BDEC943}">
      <dgm:prSet/>
      <dgm:spPr/>
      <dgm:t>
        <a:bodyPr/>
        <a:lstStyle/>
        <a:p>
          <a:endParaRPr lang="en-US"/>
        </a:p>
      </dgm:t>
    </dgm:pt>
    <dgm:pt modelId="{F805C75B-8C90-44E1-848C-B91418A6827E}" type="sibTrans" cxnId="{177C8B7D-56FF-4DF6-8773-41722BDEC943}">
      <dgm:prSet/>
      <dgm:spPr/>
      <dgm:t>
        <a:bodyPr/>
        <a:lstStyle/>
        <a:p>
          <a:endParaRPr lang="en-US"/>
        </a:p>
      </dgm:t>
    </dgm:pt>
    <dgm:pt modelId="{23041C72-53CF-4598-A64C-3362D466DA3E}">
      <dgm:prSet custT="1"/>
      <dgm:spPr/>
      <dgm:t>
        <a:bodyPr/>
        <a:lstStyle/>
        <a:p>
          <a:pPr algn="l">
            <a:lnSpc>
              <a:spcPct val="100000"/>
            </a:lnSpc>
            <a:buFont typeface="Arial" panose="020B0604020202020204" pitchFamily="34" charset="0"/>
            <a:buChar char="•"/>
          </a:pPr>
          <a:r>
            <a:rPr lang="en-US" sz="1200" b="1" dirty="0">
              <a:latin typeface="Poppins" panose="00000500000000000000" pitchFamily="2" charset="0"/>
              <a:cs typeface="Poppins" panose="00000500000000000000" pitchFamily="2" charset="0"/>
            </a:rPr>
            <a:t>Decisions are based </a:t>
          </a:r>
          <a:r>
            <a:rPr lang="en-US" sz="1200" dirty="0">
              <a:latin typeface="Poppins" panose="00000500000000000000" pitchFamily="2" charset="0"/>
              <a:cs typeface="Poppins" panose="00000500000000000000" pitchFamily="2" charset="0"/>
            </a:rPr>
            <a:t>on our </a:t>
          </a:r>
          <a:r>
            <a:rPr lang="en-US" sz="1200" i="1" dirty="0">
              <a:latin typeface="Poppins" panose="00000500000000000000" pitchFamily="2" charset="0"/>
              <a:cs typeface="Poppins" panose="00000500000000000000" pitchFamily="2" charset="0"/>
            </a:rPr>
            <a:t>client’s cultural and individual perspectives, and their preferences. </a:t>
          </a:r>
        </a:p>
        <a:p>
          <a:pPr algn="l">
            <a:lnSpc>
              <a:spcPct val="100000"/>
            </a:lnSpc>
            <a:buFont typeface="Arial" panose="020B0604020202020204" pitchFamily="34" charset="0"/>
            <a:buChar char="•"/>
          </a:pPr>
          <a:r>
            <a:rPr lang="en-US" sz="1200" dirty="0">
              <a:latin typeface="Poppins" panose="00000500000000000000" pitchFamily="2" charset="0"/>
              <a:cs typeface="Poppins" panose="00000500000000000000" pitchFamily="2" charset="0"/>
            </a:rPr>
            <a:t>We are also considering our </a:t>
          </a:r>
          <a:r>
            <a:rPr lang="en-US" sz="1200" i="1" dirty="0">
              <a:latin typeface="Poppins" panose="00000500000000000000" pitchFamily="2" charset="0"/>
              <a:cs typeface="Poppins" panose="00000500000000000000" pitchFamily="2" charset="0"/>
            </a:rPr>
            <a:t>client’s environment and specific circumstances.</a:t>
          </a:r>
        </a:p>
      </dgm:t>
    </dgm:pt>
    <dgm:pt modelId="{E6A7267C-1220-4D01-BEE1-6C8BF0C4DF38}" type="parTrans" cxnId="{2C538B3F-A6E9-4D26-AD76-2B075DE57754}">
      <dgm:prSet/>
      <dgm:spPr/>
      <dgm:t>
        <a:bodyPr/>
        <a:lstStyle/>
        <a:p>
          <a:endParaRPr lang="en-US"/>
        </a:p>
      </dgm:t>
    </dgm:pt>
    <dgm:pt modelId="{E02CE346-FA56-4083-B350-E9ED8E9C94F8}" type="sibTrans" cxnId="{2C538B3F-A6E9-4D26-AD76-2B075DE57754}">
      <dgm:prSet/>
      <dgm:spPr/>
      <dgm:t>
        <a:bodyPr/>
        <a:lstStyle/>
        <a:p>
          <a:endParaRPr lang="en-US"/>
        </a:p>
      </dgm:t>
    </dgm:pt>
    <dgm:pt modelId="{3B952A5B-2D53-4D09-B51B-C21D6343729F}">
      <dgm:prSet custT="1"/>
      <dgm:spPr/>
      <dgm:t>
        <a:bodyPr/>
        <a:lstStyle/>
        <a:p>
          <a:pPr algn="l">
            <a:lnSpc>
              <a:spcPct val="100000"/>
            </a:lnSpc>
            <a:buFont typeface="Arial" panose="020B0604020202020204" pitchFamily="34" charset="0"/>
            <a:buChar char="•"/>
          </a:pPr>
          <a:r>
            <a:rPr lang="en-US" sz="1200" b="1" u="sng" dirty="0">
              <a:latin typeface="Poppins" panose="00000500000000000000" pitchFamily="2" charset="0"/>
              <a:cs typeface="Poppins" panose="00000500000000000000" pitchFamily="2" charset="0"/>
            </a:rPr>
            <a:t>We value their priorities of needs instead of our own.</a:t>
          </a:r>
        </a:p>
      </dgm:t>
    </dgm:pt>
    <dgm:pt modelId="{23DEE5AC-1708-4B59-B02F-FAA5E15FAA08}" type="parTrans" cxnId="{C86055D9-8C59-49B8-9E09-786F8BAD4574}">
      <dgm:prSet/>
      <dgm:spPr/>
      <dgm:t>
        <a:bodyPr/>
        <a:lstStyle/>
        <a:p>
          <a:endParaRPr lang="en-US"/>
        </a:p>
      </dgm:t>
    </dgm:pt>
    <dgm:pt modelId="{EE27CD96-B6CC-45FE-B5B8-63712B8D2181}" type="sibTrans" cxnId="{C86055D9-8C59-49B8-9E09-786F8BAD4574}">
      <dgm:prSet/>
      <dgm:spPr/>
      <dgm:t>
        <a:bodyPr/>
        <a:lstStyle/>
        <a:p>
          <a:endParaRPr lang="en-US"/>
        </a:p>
      </dgm:t>
    </dgm:pt>
    <dgm:pt modelId="{C2EA1981-FCFC-44C5-A43B-593126B18836}" type="pres">
      <dgm:prSet presAssocID="{034DD370-8883-49A7-AE40-AFEAAAFC5FA9}" presName="root" presStyleCnt="0">
        <dgm:presLayoutVars>
          <dgm:dir/>
          <dgm:resizeHandles val="exact"/>
        </dgm:presLayoutVars>
      </dgm:prSet>
      <dgm:spPr/>
    </dgm:pt>
    <dgm:pt modelId="{0D133FBA-7A62-4147-BF28-6BE6D96AB0D1}" type="pres">
      <dgm:prSet presAssocID="{FFE73271-49B5-46E9-911C-E5CF8D68CB63}" presName="compNode" presStyleCnt="0"/>
      <dgm:spPr/>
    </dgm:pt>
    <dgm:pt modelId="{034C282B-E451-4166-9755-B7165B860687}" type="pres">
      <dgm:prSet presAssocID="{FFE73271-49B5-46E9-911C-E5CF8D68CB63}" presName="bgRect" presStyleLbl="bgShp" presStyleIdx="0" presStyleCnt="2" custLinFactNeighborX="6762" custLinFactNeighborY="-1455"/>
      <dgm:spPr/>
    </dgm:pt>
    <dgm:pt modelId="{EB91DB64-CD73-4D2F-997D-92A868C4E9C2}" type="pres">
      <dgm:prSet presAssocID="{FFE73271-49B5-46E9-911C-E5CF8D68CB63}"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rchitecture with solid fill"/>
        </a:ext>
      </dgm:extLst>
    </dgm:pt>
    <dgm:pt modelId="{3FEA72C1-743B-4BB5-AF01-C04884935A3A}" type="pres">
      <dgm:prSet presAssocID="{FFE73271-49B5-46E9-911C-E5CF8D68CB63}" presName="spaceRect" presStyleCnt="0"/>
      <dgm:spPr/>
    </dgm:pt>
    <dgm:pt modelId="{299C7EA1-21ED-4400-8F36-65FF55F00D94}" type="pres">
      <dgm:prSet presAssocID="{FFE73271-49B5-46E9-911C-E5CF8D68CB63}" presName="parTx" presStyleLbl="revTx" presStyleIdx="0" presStyleCnt="4" custScaleX="159379" custLinFactNeighborX="23881" custLinFactNeighborY="-1502">
        <dgm:presLayoutVars>
          <dgm:chMax val="0"/>
          <dgm:chPref val="0"/>
        </dgm:presLayoutVars>
      </dgm:prSet>
      <dgm:spPr/>
    </dgm:pt>
    <dgm:pt modelId="{B5B69B65-9E3B-496B-AF95-A4C0691899B4}" type="pres">
      <dgm:prSet presAssocID="{FFE73271-49B5-46E9-911C-E5CF8D68CB63}" presName="desTx" presStyleLbl="revTx" presStyleIdx="1" presStyleCnt="4">
        <dgm:presLayoutVars/>
      </dgm:prSet>
      <dgm:spPr/>
    </dgm:pt>
    <dgm:pt modelId="{880E0ED3-2448-416B-B9CB-E3B6591197E3}" type="pres">
      <dgm:prSet presAssocID="{7F10B1B2-0AEB-47ED-9EEB-50B8A824EC10}" presName="sibTrans" presStyleCnt="0"/>
      <dgm:spPr/>
    </dgm:pt>
    <dgm:pt modelId="{C0FEA2A7-2940-4F5A-84E6-F606C9E1338B}" type="pres">
      <dgm:prSet presAssocID="{5E6237F5-B2A6-43DB-9A64-6DAE31984B7C}" presName="compNode" presStyleCnt="0"/>
      <dgm:spPr/>
    </dgm:pt>
    <dgm:pt modelId="{9F912C59-3660-412F-AE6E-BC0B21F7BAEF}" type="pres">
      <dgm:prSet presAssocID="{5E6237F5-B2A6-43DB-9A64-6DAE31984B7C}" presName="bgRect" presStyleLbl="bgShp" presStyleIdx="1" presStyleCnt="2" custLinFactNeighborY="-6651"/>
      <dgm:spPr/>
    </dgm:pt>
    <dgm:pt modelId="{623F4E31-0CE6-4570-80AE-A7C5D4F776D7}" type="pres">
      <dgm:prSet presAssocID="{5E6237F5-B2A6-43DB-9A64-6DAE31984B7C}"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dhesive Bandage with solid fill"/>
        </a:ext>
      </dgm:extLst>
    </dgm:pt>
    <dgm:pt modelId="{B3714B5A-DD80-47D3-AB93-9ADFB56B3AF6}" type="pres">
      <dgm:prSet presAssocID="{5E6237F5-B2A6-43DB-9A64-6DAE31984B7C}" presName="spaceRect" presStyleCnt="0"/>
      <dgm:spPr/>
    </dgm:pt>
    <dgm:pt modelId="{F0D39BD2-4153-478F-8232-19456C5CA0D5}" type="pres">
      <dgm:prSet presAssocID="{5E6237F5-B2A6-43DB-9A64-6DAE31984B7C}" presName="parTx" presStyleLbl="revTx" presStyleIdx="2" presStyleCnt="4" custScaleX="61898" custLinFactNeighborX="-33959" custLinFactNeighborY="-6742">
        <dgm:presLayoutVars>
          <dgm:chMax val="0"/>
          <dgm:chPref val="0"/>
        </dgm:presLayoutVars>
      </dgm:prSet>
      <dgm:spPr/>
    </dgm:pt>
    <dgm:pt modelId="{CA2A3486-8225-4243-8225-FAB8081E0A7C}" type="pres">
      <dgm:prSet presAssocID="{5E6237F5-B2A6-43DB-9A64-6DAE31984B7C}" presName="desTx" presStyleLbl="revTx" presStyleIdx="3" presStyleCnt="4" custScaleX="177787" custLinFactNeighborX="-3473" custLinFactNeighborY="-7959">
        <dgm:presLayoutVars/>
      </dgm:prSet>
      <dgm:spPr/>
    </dgm:pt>
  </dgm:ptLst>
  <dgm:cxnLst>
    <dgm:cxn modelId="{613E7220-5A2C-4694-BBFC-619FE953EADD}" type="presOf" srcId="{034DD370-8883-49A7-AE40-AFEAAAFC5FA9}" destId="{C2EA1981-FCFC-44C5-A43B-593126B18836}" srcOrd="0" destOrd="0" presId="urn:microsoft.com/office/officeart/2018/2/layout/IconVerticalSolidList"/>
    <dgm:cxn modelId="{52D1C235-5EAF-4448-9FF1-22C411A969F6}" type="presOf" srcId="{3B952A5B-2D53-4D09-B51B-C21D6343729F}" destId="{CA2A3486-8225-4243-8225-FAB8081E0A7C}" srcOrd="0" destOrd="1" presId="urn:microsoft.com/office/officeart/2018/2/layout/IconVerticalSolidList"/>
    <dgm:cxn modelId="{F0728437-53C0-4555-BE36-4E3ACD5AC1B7}" srcId="{034DD370-8883-49A7-AE40-AFEAAAFC5FA9}" destId="{FFE73271-49B5-46E9-911C-E5CF8D68CB63}" srcOrd="0" destOrd="0" parTransId="{6320D218-CC95-4670-B856-D0DDADF45DC5}" sibTransId="{7F10B1B2-0AEB-47ED-9EEB-50B8A824EC10}"/>
    <dgm:cxn modelId="{2C538B3F-A6E9-4D26-AD76-2B075DE57754}" srcId="{5E6237F5-B2A6-43DB-9A64-6DAE31984B7C}" destId="{23041C72-53CF-4598-A64C-3362D466DA3E}" srcOrd="0" destOrd="0" parTransId="{E6A7267C-1220-4D01-BEE1-6C8BF0C4DF38}" sibTransId="{E02CE346-FA56-4083-B350-E9ED8E9C94F8}"/>
    <dgm:cxn modelId="{BE95B65B-86EA-46B3-9BD4-79AAA46D888B}" type="presOf" srcId="{FFE73271-49B5-46E9-911C-E5CF8D68CB63}" destId="{299C7EA1-21ED-4400-8F36-65FF55F00D94}" srcOrd="0" destOrd="0" presId="urn:microsoft.com/office/officeart/2018/2/layout/IconVerticalSolidList"/>
    <dgm:cxn modelId="{DF47625E-AB49-435B-BE85-9DE2FD565820}" srcId="{FFE73271-49B5-46E9-911C-E5CF8D68CB63}" destId="{02D7F89B-87D8-4892-99C3-F84D4E3AF2CF}" srcOrd="0" destOrd="0" parTransId="{4D0CC629-7B83-4535-A4F9-A7D069B5BD8A}" sibTransId="{291E6A67-5075-4588-A9E8-1581FF88AEE3}"/>
    <dgm:cxn modelId="{177C8B7D-56FF-4DF6-8773-41722BDEC943}" srcId="{034DD370-8883-49A7-AE40-AFEAAAFC5FA9}" destId="{5E6237F5-B2A6-43DB-9A64-6DAE31984B7C}" srcOrd="1" destOrd="0" parTransId="{58D11CBA-45BF-4738-A626-FADBB2A54C27}" sibTransId="{F805C75B-8C90-44E1-848C-B91418A6827E}"/>
    <dgm:cxn modelId="{BA8FC197-C25C-4B66-BBFD-EB5DD278CD49}" type="presOf" srcId="{02D7F89B-87D8-4892-99C3-F84D4E3AF2CF}" destId="{B5B69B65-9E3B-496B-AF95-A4C0691899B4}" srcOrd="0" destOrd="0" presId="urn:microsoft.com/office/officeart/2018/2/layout/IconVerticalSolidList"/>
    <dgm:cxn modelId="{C86055D9-8C59-49B8-9E09-786F8BAD4574}" srcId="{5E6237F5-B2A6-43DB-9A64-6DAE31984B7C}" destId="{3B952A5B-2D53-4D09-B51B-C21D6343729F}" srcOrd="1" destOrd="0" parTransId="{23DEE5AC-1708-4B59-B02F-FAA5E15FAA08}" sibTransId="{EE27CD96-B6CC-45FE-B5B8-63712B8D2181}"/>
    <dgm:cxn modelId="{3BC0B8DB-4E4C-4DB1-80AA-FF33FE92A96D}" type="presOf" srcId="{5E6237F5-B2A6-43DB-9A64-6DAE31984B7C}" destId="{F0D39BD2-4153-478F-8232-19456C5CA0D5}" srcOrd="0" destOrd="0" presId="urn:microsoft.com/office/officeart/2018/2/layout/IconVerticalSolidList"/>
    <dgm:cxn modelId="{33172EFD-A954-4E0F-B540-AA265C9BEE34}" type="presOf" srcId="{23041C72-53CF-4598-A64C-3362D466DA3E}" destId="{CA2A3486-8225-4243-8225-FAB8081E0A7C}" srcOrd="0" destOrd="0" presId="urn:microsoft.com/office/officeart/2018/2/layout/IconVerticalSolidList"/>
    <dgm:cxn modelId="{8C2F7B67-3CBA-4BAA-A8AD-EAC8E8546BA0}" type="presParOf" srcId="{C2EA1981-FCFC-44C5-A43B-593126B18836}" destId="{0D133FBA-7A62-4147-BF28-6BE6D96AB0D1}" srcOrd="0" destOrd="0" presId="urn:microsoft.com/office/officeart/2018/2/layout/IconVerticalSolidList"/>
    <dgm:cxn modelId="{C049153F-940A-443A-9028-3A2CA34C17EE}" type="presParOf" srcId="{0D133FBA-7A62-4147-BF28-6BE6D96AB0D1}" destId="{034C282B-E451-4166-9755-B7165B860687}" srcOrd="0" destOrd="0" presId="urn:microsoft.com/office/officeart/2018/2/layout/IconVerticalSolidList"/>
    <dgm:cxn modelId="{5B431F07-AC3C-4530-9863-9042CA56A5DC}" type="presParOf" srcId="{0D133FBA-7A62-4147-BF28-6BE6D96AB0D1}" destId="{EB91DB64-CD73-4D2F-997D-92A868C4E9C2}" srcOrd="1" destOrd="0" presId="urn:microsoft.com/office/officeart/2018/2/layout/IconVerticalSolidList"/>
    <dgm:cxn modelId="{DE61CE3B-4E7C-4B9C-A163-F31C016C2AA1}" type="presParOf" srcId="{0D133FBA-7A62-4147-BF28-6BE6D96AB0D1}" destId="{3FEA72C1-743B-4BB5-AF01-C04884935A3A}" srcOrd="2" destOrd="0" presId="urn:microsoft.com/office/officeart/2018/2/layout/IconVerticalSolidList"/>
    <dgm:cxn modelId="{9CB714BA-43E2-4605-A846-140989EEA546}" type="presParOf" srcId="{0D133FBA-7A62-4147-BF28-6BE6D96AB0D1}" destId="{299C7EA1-21ED-4400-8F36-65FF55F00D94}" srcOrd="3" destOrd="0" presId="urn:microsoft.com/office/officeart/2018/2/layout/IconVerticalSolidList"/>
    <dgm:cxn modelId="{7DD16D2F-4AE7-4E23-B191-7B4E9B09804C}" type="presParOf" srcId="{0D133FBA-7A62-4147-BF28-6BE6D96AB0D1}" destId="{B5B69B65-9E3B-496B-AF95-A4C0691899B4}" srcOrd="4" destOrd="0" presId="urn:microsoft.com/office/officeart/2018/2/layout/IconVerticalSolidList"/>
    <dgm:cxn modelId="{084967FC-4591-4F00-B0E6-9E0CC5C9150B}" type="presParOf" srcId="{C2EA1981-FCFC-44C5-A43B-593126B18836}" destId="{880E0ED3-2448-416B-B9CB-E3B6591197E3}" srcOrd="1" destOrd="0" presId="urn:microsoft.com/office/officeart/2018/2/layout/IconVerticalSolidList"/>
    <dgm:cxn modelId="{B15AB758-7327-46C1-8A51-4DE601724874}" type="presParOf" srcId="{C2EA1981-FCFC-44C5-A43B-593126B18836}" destId="{C0FEA2A7-2940-4F5A-84E6-F606C9E1338B}" srcOrd="2" destOrd="0" presId="urn:microsoft.com/office/officeart/2018/2/layout/IconVerticalSolidList"/>
    <dgm:cxn modelId="{F4F4B764-EC98-485F-9ECA-515220164843}" type="presParOf" srcId="{C0FEA2A7-2940-4F5A-84E6-F606C9E1338B}" destId="{9F912C59-3660-412F-AE6E-BC0B21F7BAEF}" srcOrd="0" destOrd="0" presId="urn:microsoft.com/office/officeart/2018/2/layout/IconVerticalSolidList"/>
    <dgm:cxn modelId="{F826D75B-7BB1-404D-AE58-F98118567A24}" type="presParOf" srcId="{C0FEA2A7-2940-4F5A-84E6-F606C9E1338B}" destId="{623F4E31-0CE6-4570-80AE-A7C5D4F776D7}" srcOrd="1" destOrd="0" presId="urn:microsoft.com/office/officeart/2018/2/layout/IconVerticalSolidList"/>
    <dgm:cxn modelId="{8F1B72C4-D916-44C6-BBAB-0BF65A77C8F7}" type="presParOf" srcId="{C0FEA2A7-2940-4F5A-84E6-F606C9E1338B}" destId="{B3714B5A-DD80-47D3-AB93-9ADFB56B3AF6}" srcOrd="2" destOrd="0" presId="urn:microsoft.com/office/officeart/2018/2/layout/IconVerticalSolidList"/>
    <dgm:cxn modelId="{5D8F4FC0-B42A-47CC-895E-D46FF2C6CBAC}" type="presParOf" srcId="{C0FEA2A7-2940-4F5A-84E6-F606C9E1338B}" destId="{F0D39BD2-4153-478F-8232-19456C5CA0D5}" srcOrd="3" destOrd="0" presId="urn:microsoft.com/office/officeart/2018/2/layout/IconVerticalSolidList"/>
    <dgm:cxn modelId="{BBE5AAC5-1494-4EB3-A3DF-018283E4C2D3}" type="presParOf" srcId="{C0FEA2A7-2940-4F5A-84E6-F606C9E1338B}" destId="{CA2A3486-8225-4243-8225-FAB8081E0A7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FA96D-E13A-43EB-B0C2-A63362780F8A}">
      <dsp:nvSpPr>
        <dsp:cNvPr id="0" name=""/>
        <dsp:cNvSpPr/>
      </dsp:nvSpPr>
      <dsp:spPr>
        <a:xfrm>
          <a:off x="0" y="2296"/>
          <a:ext cx="7717500" cy="1094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776E23-85E9-47BD-AEB4-D844E432FB61}">
      <dsp:nvSpPr>
        <dsp:cNvPr id="0" name=""/>
        <dsp:cNvSpPr/>
      </dsp:nvSpPr>
      <dsp:spPr>
        <a:xfrm>
          <a:off x="331019" y="248509"/>
          <a:ext cx="602441" cy="6018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3E497D-9B08-4A3B-8871-BD317E90BA96}">
      <dsp:nvSpPr>
        <dsp:cNvPr id="0" name=""/>
        <dsp:cNvSpPr/>
      </dsp:nvSpPr>
      <dsp:spPr>
        <a:xfrm>
          <a:off x="1160584" y="2296"/>
          <a:ext cx="6251172" cy="109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924" tIns="115924" rIns="115924" bIns="115924" numCol="1" spcCol="1270" anchor="ctr" anchorCtr="0">
          <a:noAutofit/>
        </a:bodyPr>
        <a:lstStyle/>
        <a:p>
          <a:pPr marL="0" lvl="0" indent="0" algn="l" defTabSz="533400">
            <a:lnSpc>
              <a:spcPct val="100000"/>
            </a:lnSpc>
            <a:spcBef>
              <a:spcPct val="0"/>
            </a:spcBef>
            <a:spcAft>
              <a:spcPct val="35000"/>
            </a:spcAft>
            <a:buNone/>
          </a:pPr>
          <a:r>
            <a:rPr lang="en-US" sz="1200" b="1" kern="1200" dirty="0">
              <a:latin typeface="Poppins" panose="00000500000000000000" pitchFamily="2" charset="0"/>
              <a:cs typeface="Poppins" panose="00000500000000000000" pitchFamily="2" charset="0"/>
            </a:rPr>
            <a:t>Trauma-Informed Practices (TIP): </a:t>
          </a:r>
          <a:r>
            <a:rPr lang="en-US" sz="1200" b="0" kern="1200" dirty="0">
              <a:latin typeface="Poppins" panose="00000500000000000000" pitchFamily="2" charset="0"/>
              <a:cs typeface="Poppins" panose="00000500000000000000" pitchFamily="2" charset="0"/>
            </a:rPr>
            <a:t>is a </a:t>
          </a:r>
          <a:r>
            <a:rPr lang="en-US" sz="1200" b="0" i="0" kern="1200" dirty="0">
              <a:latin typeface="Poppins" panose="00000500000000000000" pitchFamily="2" charset="0"/>
              <a:cs typeface="Poppins" panose="00000500000000000000" pitchFamily="2" charset="0"/>
            </a:rPr>
            <a:t>strengths-based approach that aims to understand and respond to the impact of trauma on people's lives. </a:t>
          </a:r>
          <a:r>
            <a:rPr lang="en-US" sz="1200" b="0" kern="1200" dirty="0">
              <a:latin typeface="Poppins" panose="00000500000000000000" pitchFamily="2" charset="0"/>
              <a:cs typeface="Poppins" panose="00000500000000000000" pitchFamily="2" charset="0"/>
            </a:rPr>
            <a:t>It emphasizes physical, psychological, and emotional safety for everyone, and aims to </a:t>
          </a:r>
          <a:r>
            <a:rPr lang="en-US" sz="1200" b="1" kern="1200" dirty="0">
              <a:latin typeface="Poppins" panose="00000500000000000000" pitchFamily="2" charset="0"/>
              <a:cs typeface="Poppins" panose="00000500000000000000" pitchFamily="2" charset="0"/>
            </a:rPr>
            <a:t>empower individuals to re-establish control of their lives</a:t>
          </a:r>
          <a:r>
            <a:rPr lang="en-US" sz="1200" b="0" kern="1200" dirty="0">
              <a:latin typeface="Poppins" panose="00000500000000000000" pitchFamily="2" charset="0"/>
              <a:cs typeface="Poppins" panose="00000500000000000000" pitchFamily="2" charset="0"/>
            </a:rPr>
            <a:t>. (Trauma Informed Practice | PLYMOUTH.GOV.UK, n.d.) </a:t>
          </a:r>
        </a:p>
      </dsp:txBody>
      <dsp:txXfrm>
        <a:off x="1160584" y="2296"/>
        <a:ext cx="6251172" cy="1095347"/>
      </dsp:txXfrm>
    </dsp:sp>
    <dsp:sp modelId="{034C282B-E451-4166-9755-B7165B860687}">
      <dsp:nvSpPr>
        <dsp:cNvPr id="0" name=""/>
        <dsp:cNvSpPr/>
      </dsp:nvSpPr>
      <dsp:spPr>
        <a:xfrm>
          <a:off x="0" y="1290359"/>
          <a:ext cx="7717500" cy="1094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91DB64-CD73-4D2F-997D-92A868C4E9C2}">
      <dsp:nvSpPr>
        <dsp:cNvPr id="0" name=""/>
        <dsp:cNvSpPr/>
      </dsp:nvSpPr>
      <dsp:spPr>
        <a:xfrm>
          <a:off x="331019" y="1552494"/>
          <a:ext cx="602441" cy="601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9C7EA1-21ED-4400-8F36-65FF55F00D94}">
      <dsp:nvSpPr>
        <dsp:cNvPr id="0" name=""/>
        <dsp:cNvSpPr/>
      </dsp:nvSpPr>
      <dsp:spPr>
        <a:xfrm>
          <a:off x="1062757" y="1289829"/>
          <a:ext cx="5535033" cy="109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924" tIns="115924" rIns="115924" bIns="115924" numCol="1" spcCol="1270" anchor="ctr" anchorCtr="0">
          <a:noAutofit/>
        </a:bodyPr>
        <a:lstStyle/>
        <a:p>
          <a:pPr marL="0" lvl="0" indent="0" algn="l" defTabSz="533400">
            <a:lnSpc>
              <a:spcPct val="100000"/>
            </a:lnSpc>
            <a:spcBef>
              <a:spcPct val="0"/>
            </a:spcBef>
            <a:spcAft>
              <a:spcPct val="35000"/>
            </a:spcAft>
            <a:buNone/>
          </a:pPr>
          <a:r>
            <a:rPr lang="en-US" sz="1200" b="1" kern="1200" dirty="0">
              <a:latin typeface="Poppins" panose="00000500000000000000" pitchFamily="2" charset="0"/>
              <a:cs typeface="Poppins" panose="00000500000000000000" pitchFamily="2" charset="0"/>
            </a:rPr>
            <a:t>Researchers</a:t>
          </a:r>
          <a:r>
            <a:rPr lang="en-US" sz="1200" kern="1200" dirty="0">
              <a:latin typeface="Poppins" panose="00000500000000000000" pitchFamily="2" charset="0"/>
              <a:cs typeface="Poppins" panose="00000500000000000000" pitchFamily="2" charset="0"/>
            </a:rPr>
            <a:t> have defined</a:t>
          </a:r>
          <a:r>
            <a:rPr lang="en-US" sz="1200" b="1" kern="1200" dirty="0">
              <a:latin typeface="Poppins" panose="00000500000000000000" pitchFamily="2" charset="0"/>
              <a:cs typeface="Poppins" panose="00000500000000000000" pitchFamily="2" charset="0"/>
            </a:rPr>
            <a:t> TIP </a:t>
          </a:r>
          <a:r>
            <a:rPr lang="en-US" sz="1200" kern="1200" dirty="0">
              <a:latin typeface="Poppins" panose="00000500000000000000" pitchFamily="2" charset="0"/>
              <a:cs typeface="Poppins" panose="00000500000000000000" pitchFamily="2" charset="0"/>
            </a:rPr>
            <a:t>as a set of practices that </a:t>
          </a:r>
          <a:r>
            <a:rPr lang="en-US" sz="1200" b="1" kern="1200" dirty="0">
              <a:latin typeface="Poppins" panose="00000500000000000000" pitchFamily="2" charset="0"/>
              <a:cs typeface="Poppins" panose="00000500000000000000" pitchFamily="2" charset="0"/>
            </a:rPr>
            <a:t>address the impact of trauma by creating a safe and caring environment </a:t>
          </a:r>
          <a:r>
            <a:rPr lang="en-US" sz="1200" kern="1200" dirty="0">
              <a:latin typeface="Poppins" panose="00000500000000000000" pitchFamily="2" charset="0"/>
              <a:cs typeface="Poppins" panose="00000500000000000000" pitchFamily="2" charset="0"/>
            </a:rPr>
            <a:t>(Nea, n.d.)</a:t>
          </a:r>
        </a:p>
      </dsp:txBody>
      <dsp:txXfrm>
        <a:off x="1062757" y="1289829"/>
        <a:ext cx="5535033" cy="1095347"/>
      </dsp:txXfrm>
    </dsp:sp>
    <dsp:sp modelId="{B5B69B65-9E3B-496B-AF95-A4C0691899B4}">
      <dsp:nvSpPr>
        <dsp:cNvPr id="0" name=""/>
        <dsp:cNvSpPr/>
      </dsp:nvSpPr>
      <dsp:spPr>
        <a:xfrm>
          <a:off x="4737354" y="1306281"/>
          <a:ext cx="2778297" cy="109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924" tIns="115924" rIns="115924" bIns="115924"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4737354" y="1306281"/>
        <a:ext cx="2778297" cy="1095347"/>
      </dsp:txXfrm>
    </dsp:sp>
    <dsp:sp modelId="{9F912C59-3660-412F-AE6E-BC0B21F7BAEF}">
      <dsp:nvSpPr>
        <dsp:cNvPr id="0" name=""/>
        <dsp:cNvSpPr/>
      </dsp:nvSpPr>
      <dsp:spPr>
        <a:xfrm>
          <a:off x="0" y="2591904"/>
          <a:ext cx="7717500" cy="1094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3F4E31-0CE6-4570-80AE-A7C5D4F776D7}">
      <dsp:nvSpPr>
        <dsp:cNvPr id="0" name=""/>
        <dsp:cNvSpPr/>
      </dsp:nvSpPr>
      <dsp:spPr>
        <a:xfrm>
          <a:off x="331019" y="2856479"/>
          <a:ext cx="602441" cy="60185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D39BD2-4153-478F-8232-19456C5CA0D5}">
      <dsp:nvSpPr>
        <dsp:cNvPr id="0" name=""/>
        <dsp:cNvSpPr/>
      </dsp:nvSpPr>
      <dsp:spPr>
        <a:xfrm>
          <a:off x="1080100" y="2568643"/>
          <a:ext cx="5992061" cy="109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924" tIns="115924" rIns="115924" bIns="115924" numCol="1" spcCol="1270" anchor="ctr" anchorCtr="0">
          <a:noAutofit/>
        </a:bodyPr>
        <a:lstStyle/>
        <a:p>
          <a:pPr marL="0" lvl="0" indent="0" algn="l" defTabSz="533400">
            <a:lnSpc>
              <a:spcPct val="100000"/>
            </a:lnSpc>
            <a:spcBef>
              <a:spcPct val="0"/>
            </a:spcBef>
            <a:spcAft>
              <a:spcPct val="35000"/>
            </a:spcAft>
            <a:buNone/>
          </a:pPr>
          <a:r>
            <a:rPr lang="en-US" sz="1200" b="1" kern="1200" dirty="0">
              <a:latin typeface="Poppins" panose="00000500000000000000" pitchFamily="2" charset="0"/>
              <a:cs typeface="Poppins" panose="00000500000000000000" pitchFamily="2" charset="0"/>
            </a:rPr>
            <a:t>Trauma Informed Care (TIC) </a:t>
          </a:r>
          <a:r>
            <a:rPr lang="en-US" sz="1200" kern="1200" dirty="0">
              <a:latin typeface="Poppins" panose="00000500000000000000" pitchFamily="2" charset="0"/>
              <a:cs typeface="Poppins" panose="00000500000000000000" pitchFamily="2" charset="0"/>
            </a:rPr>
            <a:t>= </a:t>
          </a:r>
          <a:r>
            <a:rPr lang="en-US" sz="1200" b="1" kern="1200" dirty="0">
              <a:latin typeface="Poppins" panose="00000500000000000000" pitchFamily="2" charset="0"/>
              <a:cs typeface="Poppins" panose="00000500000000000000" pitchFamily="2" charset="0"/>
            </a:rPr>
            <a:t>Trauma Informed Practices (TIP)</a:t>
          </a:r>
        </a:p>
      </dsp:txBody>
      <dsp:txXfrm>
        <a:off x="1080100" y="2568643"/>
        <a:ext cx="5992061" cy="10953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C282B-E451-4166-9755-B7165B860687}">
      <dsp:nvSpPr>
        <dsp:cNvPr id="0" name=""/>
        <dsp:cNvSpPr/>
      </dsp:nvSpPr>
      <dsp:spPr>
        <a:xfrm>
          <a:off x="0" y="200470"/>
          <a:ext cx="8104710" cy="1455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91DB64-CD73-4D2F-997D-92A868C4E9C2}">
      <dsp:nvSpPr>
        <dsp:cNvPr id="0" name=""/>
        <dsp:cNvSpPr/>
      </dsp:nvSpPr>
      <dsp:spPr>
        <a:xfrm>
          <a:off x="440258" y="549111"/>
          <a:ext cx="802035" cy="80046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9C7EA1-21ED-4400-8F36-65FF55F00D94}">
      <dsp:nvSpPr>
        <dsp:cNvPr id="0" name=""/>
        <dsp:cNvSpPr/>
      </dsp:nvSpPr>
      <dsp:spPr>
        <a:xfrm>
          <a:off x="1470708" y="199764"/>
          <a:ext cx="5812742" cy="1456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180" tIns="154180" rIns="154180" bIns="154180" numCol="1" spcCol="1270" anchor="ctr" anchorCtr="0">
          <a:noAutofit/>
        </a:bodyPr>
        <a:lstStyle/>
        <a:p>
          <a:pPr marL="0" lvl="0" indent="0" algn="l" defTabSz="533400">
            <a:lnSpc>
              <a:spcPct val="100000"/>
            </a:lnSpc>
            <a:spcBef>
              <a:spcPct val="0"/>
            </a:spcBef>
            <a:spcAft>
              <a:spcPct val="35000"/>
            </a:spcAft>
            <a:buNone/>
          </a:pPr>
          <a:r>
            <a:rPr lang="en-US" sz="1200" b="1" kern="1200" dirty="0">
              <a:latin typeface="Poppins" panose="00000500000000000000" pitchFamily="2" charset="0"/>
              <a:cs typeface="Poppins" panose="00000500000000000000" pitchFamily="2" charset="0"/>
            </a:rPr>
            <a:t>Evidence-based practice (EBP) </a:t>
          </a:r>
          <a:r>
            <a:rPr lang="en-US" sz="1200" kern="1200" dirty="0">
              <a:latin typeface="Poppins" panose="00000500000000000000" pitchFamily="2" charset="0"/>
              <a:cs typeface="Poppins" panose="00000500000000000000" pitchFamily="2" charset="0"/>
            </a:rPr>
            <a:t>refers to the process where the practitioner combines well-researched interventions with clinical experience and ethics, and client preferences and culture to guide and inform the delivery of treatments and services (</a:t>
          </a:r>
          <a:r>
            <a:rPr lang="en-US" sz="1200" i="1" kern="1200" dirty="0">
              <a:latin typeface="Poppins" panose="00000500000000000000" pitchFamily="2" charset="0"/>
              <a:cs typeface="Poppins" panose="00000500000000000000" pitchFamily="2" charset="0"/>
            </a:rPr>
            <a:t>Guides: SOCW 6305 - Social Work Research: Evidence-Based Social Work Resources</a:t>
          </a:r>
          <a:r>
            <a:rPr lang="en-US" sz="1200" kern="1200" dirty="0">
              <a:latin typeface="Poppins" panose="00000500000000000000" pitchFamily="2" charset="0"/>
              <a:cs typeface="Poppins" panose="00000500000000000000" pitchFamily="2" charset="0"/>
            </a:rPr>
            <a:t>, n.d.)</a:t>
          </a:r>
        </a:p>
      </dsp:txBody>
      <dsp:txXfrm>
        <a:off x="1470708" y="199764"/>
        <a:ext cx="5812742" cy="1456821"/>
      </dsp:txXfrm>
    </dsp:sp>
    <dsp:sp modelId="{B5B69B65-9E3B-496B-AF95-A4C0691899B4}">
      <dsp:nvSpPr>
        <dsp:cNvPr id="0" name=""/>
        <dsp:cNvSpPr/>
      </dsp:nvSpPr>
      <dsp:spPr>
        <a:xfrm>
          <a:off x="5329671" y="221646"/>
          <a:ext cx="2770099" cy="145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030" tIns="154030" rIns="154030" bIns="154030"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5329671" y="221646"/>
        <a:ext cx="2770099" cy="1455399"/>
      </dsp:txXfrm>
    </dsp:sp>
    <dsp:sp modelId="{9F912C59-3660-412F-AE6E-BC0B21F7BAEF}">
      <dsp:nvSpPr>
        <dsp:cNvPr id="0" name=""/>
        <dsp:cNvSpPr/>
      </dsp:nvSpPr>
      <dsp:spPr>
        <a:xfrm>
          <a:off x="0" y="1852706"/>
          <a:ext cx="8104710" cy="1455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3F4E31-0CE6-4570-80AE-A7C5D4F776D7}">
      <dsp:nvSpPr>
        <dsp:cNvPr id="0" name=""/>
        <dsp:cNvSpPr/>
      </dsp:nvSpPr>
      <dsp:spPr>
        <a:xfrm>
          <a:off x="440258" y="2276969"/>
          <a:ext cx="802035" cy="80046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D39BD2-4153-478F-8232-19456C5CA0D5}">
      <dsp:nvSpPr>
        <dsp:cNvPr id="0" name=""/>
        <dsp:cNvSpPr/>
      </dsp:nvSpPr>
      <dsp:spPr>
        <a:xfrm>
          <a:off x="1346004" y="1851285"/>
          <a:ext cx="1397343" cy="1456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180" tIns="154180" rIns="154180" bIns="154180" numCol="1" spcCol="1270" anchor="ctr" anchorCtr="0">
          <a:noAutofit/>
        </a:bodyPr>
        <a:lstStyle/>
        <a:p>
          <a:pPr marL="0" lvl="0" indent="0" algn="ctr" defTabSz="533400">
            <a:lnSpc>
              <a:spcPct val="100000"/>
            </a:lnSpc>
            <a:spcBef>
              <a:spcPct val="0"/>
            </a:spcBef>
            <a:spcAft>
              <a:spcPct val="35000"/>
            </a:spcAft>
            <a:buNone/>
          </a:pPr>
          <a:r>
            <a:rPr lang="en-US" sz="1200" b="1" kern="1200" dirty="0">
              <a:latin typeface="Poppins" panose="00000500000000000000" pitchFamily="2" charset="0"/>
              <a:cs typeface="Poppins" panose="00000500000000000000" pitchFamily="2" charset="0"/>
            </a:rPr>
            <a:t>What does it mean?</a:t>
          </a:r>
        </a:p>
      </dsp:txBody>
      <dsp:txXfrm>
        <a:off x="1346004" y="1851285"/>
        <a:ext cx="1397343" cy="1456821"/>
      </dsp:txXfrm>
    </dsp:sp>
    <dsp:sp modelId="{CA2A3486-8225-4243-8225-FAB8081E0A7C}">
      <dsp:nvSpPr>
        <dsp:cNvPr id="0" name=""/>
        <dsp:cNvSpPr/>
      </dsp:nvSpPr>
      <dsp:spPr>
        <a:xfrm>
          <a:off x="2766451" y="1833669"/>
          <a:ext cx="4924876" cy="145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030" tIns="154030" rIns="154030" bIns="154030" numCol="1" spcCol="1270" anchor="ctr" anchorCtr="0">
          <a:noAutofit/>
        </a:bodyPr>
        <a:lstStyle/>
        <a:p>
          <a:pPr marL="0" lvl="0" indent="0" algn="l" defTabSz="533400">
            <a:lnSpc>
              <a:spcPct val="100000"/>
            </a:lnSpc>
            <a:spcBef>
              <a:spcPct val="0"/>
            </a:spcBef>
            <a:spcAft>
              <a:spcPct val="35000"/>
            </a:spcAft>
            <a:buFont typeface="Arial" panose="020B0604020202020204" pitchFamily="34" charset="0"/>
            <a:buNone/>
          </a:pPr>
          <a:r>
            <a:rPr lang="en-US" sz="1200" b="1" kern="1200" dirty="0">
              <a:latin typeface="Poppins" panose="00000500000000000000" pitchFamily="2" charset="0"/>
              <a:cs typeface="Poppins" panose="00000500000000000000" pitchFamily="2" charset="0"/>
            </a:rPr>
            <a:t>Decisions are based </a:t>
          </a:r>
          <a:r>
            <a:rPr lang="en-US" sz="1200" kern="1200" dirty="0">
              <a:latin typeface="Poppins" panose="00000500000000000000" pitchFamily="2" charset="0"/>
              <a:cs typeface="Poppins" panose="00000500000000000000" pitchFamily="2" charset="0"/>
            </a:rPr>
            <a:t>on our </a:t>
          </a:r>
          <a:r>
            <a:rPr lang="en-US" sz="1200" i="1" kern="1200" dirty="0">
              <a:latin typeface="Poppins" panose="00000500000000000000" pitchFamily="2" charset="0"/>
              <a:cs typeface="Poppins" panose="00000500000000000000" pitchFamily="2" charset="0"/>
            </a:rPr>
            <a:t>client’s cultural and individual perspectives, and their preferences. </a:t>
          </a:r>
        </a:p>
        <a:p>
          <a:pPr marL="0" lvl="0" indent="0" algn="l" defTabSz="533400">
            <a:lnSpc>
              <a:spcPct val="100000"/>
            </a:lnSpc>
            <a:spcBef>
              <a:spcPct val="0"/>
            </a:spcBef>
            <a:spcAft>
              <a:spcPct val="35000"/>
            </a:spcAft>
            <a:buFont typeface="Arial" panose="020B0604020202020204" pitchFamily="34" charset="0"/>
            <a:buNone/>
          </a:pPr>
          <a:r>
            <a:rPr lang="en-US" sz="1200" kern="1200" dirty="0">
              <a:latin typeface="Poppins" panose="00000500000000000000" pitchFamily="2" charset="0"/>
              <a:cs typeface="Poppins" panose="00000500000000000000" pitchFamily="2" charset="0"/>
            </a:rPr>
            <a:t>We are also considering our </a:t>
          </a:r>
          <a:r>
            <a:rPr lang="en-US" sz="1200" i="1" kern="1200" dirty="0">
              <a:latin typeface="Poppins" panose="00000500000000000000" pitchFamily="2" charset="0"/>
              <a:cs typeface="Poppins" panose="00000500000000000000" pitchFamily="2" charset="0"/>
            </a:rPr>
            <a:t>client’s environment and specific circumstances.</a:t>
          </a:r>
        </a:p>
        <a:p>
          <a:pPr marL="0" lvl="0" indent="0" algn="l" defTabSz="533400">
            <a:lnSpc>
              <a:spcPct val="100000"/>
            </a:lnSpc>
            <a:spcBef>
              <a:spcPct val="0"/>
            </a:spcBef>
            <a:spcAft>
              <a:spcPct val="35000"/>
            </a:spcAft>
            <a:buFont typeface="Arial" panose="020B0604020202020204" pitchFamily="34" charset="0"/>
            <a:buNone/>
          </a:pPr>
          <a:r>
            <a:rPr lang="en-US" sz="1200" b="1" u="sng" kern="1200" dirty="0">
              <a:latin typeface="Poppins" panose="00000500000000000000" pitchFamily="2" charset="0"/>
              <a:cs typeface="Poppins" panose="00000500000000000000" pitchFamily="2" charset="0"/>
            </a:rPr>
            <a:t>We value their priorities of needs instead of our own.</a:t>
          </a:r>
        </a:p>
      </dsp:txBody>
      <dsp:txXfrm>
        <a:off x="2766451" y="1833669"/>
        <a:ext cx="4924876" cy="145539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c964f2d2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c964f2d2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0373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6932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c964f2d2d6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c964f2d2d6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70844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1114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7889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3500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2196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3553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7938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c964f2d2d6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c964f2d2d6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c964f2d2d6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c964f2d2d6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c964f2d2d6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c964f2d2d6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2644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slide is for the last slide of  the entire presentation. </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slide is for the last slide of  the entire presentation. </a:t>
            </a:r>
            <a:endParaRPr dirty="0"/>
          </a:p>
        </p:txBody>
      </p:sp>
    </p:spTree>
    <p:extLst>
      <p:ext uri="{BB962C8B-B14F-4D97-AF65-F5344CB8AC3E}">
        <p14:creationId xmlns:p14="http://schemas.microsoft.com/office/powerpoint/2010/main" val="18918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8447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c964f2d2d6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c964f2d2d6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27225" y="1432275"/>
            <a:ext cx="7089600" cy="1610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07675" y="3235425"/>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3"/>
        <p:cNvGrpSpPr/>
        <p:nvPr/>
      </p:nvGrpSpPr>
      <p:grpSpPr>
        <a:xfrm>
          <a:off x="0" y="0"/>
          <a:ext cx="0" cy="0"/>
          <a:chOff x="0" y="0"/>
          <a:chExt cx="0" cy="0"/>
        </a:xfrm>
      </p:grpSpPr>
      <p:sp>
        <p:nvSpPr>
          <p:cNvPr id="124" name="Google Shape;124;p13"/>
          <p:cNvSpPr txBox="1">
            <a:spLocks noGrp="1"/>
          </p:cNvSpPr>
          <p:nvPr>
            <p:ph type="title"/>
          </p:nvPr>
        </p:nvSpPr>
        <p:spPr>
          <a:xfrm>
            <a:off x="1226525" y="2748175"/>
            <a:ext cx="6691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5" name="Google Shape;125;p13"/>
          <p:cNvSpPr txBox="1">
            <a:spLocks noGrp="1"/>
          </p:cNvSpPr>
          <p:nvPr>
            <p:ph type="subTitle" idx="1"/>
          </p:nvPr>
        </p:nvSpPr>
        <p:spPr>
          <a:xfrm>
            <a:off x="1226400" y="1159188"/>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400">
                <a:latin typeface="Roboto Medium"/>
                <a:ea typeface="Roboto Medium"/>
                <a:cs typeface="Roboto Medium"/>
                <a:sym typeface="Roboto Medium"/>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126" name="Google Shape;126;p13"/>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32"/>
        <p:cNvGrpSpPr/>
        <p:nvPr/>
      </p:nvGrpSpPr>
      <p:grpSpPr>
        <a:xfrm>
          <a:off x="0" y="0"/>
          <a:ext cx="0" cy="0"/>
          <a:chOff x="0" y="0"/>
          <a:chExt cx="0" cy="0"/>
        </a:xfrm>
      </p:grpSpPr>
      <p:sp>
        <p:nvSpPr>
          <p:cNvPr id="133" name="Google Shape;133;p15"/>
          <p:cNvSpPr txBox="1">
            <a:spLocks noGrp="1"/>
          </p:cNvSpPr>
          <p:nvPr>
            <p:ph type="subTitle" idx="1"/>
          </p:nvPr>
        </p:nvSpPr>
        <p:spPr>
          <a:xfrm>
            <a:off x="720000" y="2748545"/>
            <a:ext cx="2175300" cy="16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4" name="Google Shape;134;p15"/>
          <p:cNvSpPr txBox="1">
            <a:spLocks noGrp="1"/>
          </p:cNvSpPr>
          <p:nvPr>
            <p:ph type="subTitle" idx="2"/>
          </p:nvPr>
        </p:nvSpPr>
        <p:spPr>
          <a:xfrm>
            <a:off x="3484350" y="2748545"/>
            <a:ext cx="2175300" cy="16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5" name="Google Shape;135;p15"/>
          <p:cNvSpPr txBox="1">
            <a:spLocks noGrp="1"/>
          </p:cNvSpPr>
          <p:nvPr>
            <p:ph type="subTitle" idx="3"/>
          </p:nvPr>
        </p:nvSpPr>
        <p:spPr>
          <a:xfrm>
            <a:off x="6248700" y="2748545"/>
            <a:ext cx="2175300" cy="16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6" name="Google Shape;136;p15"/>
          <p:cNvSpPr txBox="1">
            <a:spLocks noGrp="1"/>
          </p:cNvSpPr>
          <p:nvPr>
            <p:ph type="subTitle" idx="4"/>
          </p:nvPr>
        </p:nvSpPr>
        <p:spPr>
          <a:xfrm>
            <a:off x="720000" y="2385756"/>
            <a:ext cx="2175300" cy="47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7" name="Google Shape;137;p15"/>
          <p:cNvSpPr txBox="1">
            <a:spLocks noGrp="1"/>
          </p:cNvSpPr>
          <p:nvPr>
            <p:ph type="subTitle" idx="5"/>
          </p:nvPr>
        </p:nvSpPr>
        <p:spPr>
          <a:xfrm>
            <a:off x="3484350" y="2385756"/>
            <a:ext cx="2175300" cy="47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8" name="Google Shape;138;p15"/>
          <p:cNvSpPr txBox="1">
            <a:spLocks noGrp="1"/>
          </p:cNvSpPr>
          <p:nvPr>
            <p:ph type="subTitle" idx="6"/>
          </p:nvPr>
        </p:nvSpPr>
        <p:spPr>
          <a:xfrm>
            <a:off x="6248700" y="2385756"/>
            <a:ext cx="2175300" cy="47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9" name="Google Shape;139;p15"/>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17"/>
          <p:cNvSpPr txBox="1">
            <a:spLocks noGrp="1"/>
          </p:cNvSpPr>
          <p:nvPr>
            <p:ph type="subTitle" idx="1"/>
          </p:nvPr>
        </p:nvSpPr>
        <p:spPr>
          <a:xfrm>
            <a:off x="720000" y="1692500"/>
            <a:ext cx="1986000" cy="98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5" name="Google Shape;155;p17"/>
          <p:cNvSpPr txBox="1">
            <a:spLocks noGrp="1"/>
          </p:cNvSpPr>
          <p:nvPr>
            <p:ph type="subTitle" idx="2"/>
          </p:nvPr>
        </p:nvSpPr>
        <p:spPr>
          <a:xfrm>
            <a:off x="3579002" y="1692500"/>
            <a:ext cx="1986000" cy="98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6" name="Google Shape;156;p17"/>
          <p:cNvSpPr txBox="1">
            <a:spLocks noGrp="1"/>
          </p:cNvSpPr>
          <p:nvPr>
            <p:ph type="subTitle" idx="3"/>
          </p:nvPr>
        </p:nvSpPr>
        <p:spPr>
          <a:xfrm>
            <a:off x="720000" y="3440450"/>
            <a:ext cx="1986000" cy="98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7" name="Google Shape;157;p17"/>
          <p:cNvSpPr txBox="1">
            <a:spLocks noGrp="1"/>
          </p:cNvSpPr>
          <p:nvPr>
            <p:ph type="subTitle" idx="4"/>
          </p:nvPr>
        </p:nvSpPr>
        <p:spPr>
          <a:xfrm>
            <a:off x="3579001" y="3440450"/>
            <a:ext cx="1986000" cy="98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8" name="Google Shape;158;p17"/>
          <p:cNvSpPr txBox="1">
            <a:spLocks noGrp="1"/>
          </p:cNvSpPr>
          <p:nvPr>
            <p:ph type="subTitle" idx="5"/>
          </p:nvPr>
        </p:nvSpPr>
        <p:spPr>
          <a:xfrm>
            <a:off x="6438000" y="1692500"/>
            <a:ext cx="1986000" cy="98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9" name="Google Shape;159;p17"/>
          <p:cNvSpPr txBox="1">
            <a:spLocks noGrp="1"/>
          </p:cNvSpPr>
          <p:nvPr>
            <p:ph type="subTitle" idx="6"/>
          </p:nvPr>
        </p:nvSpPr>
        <p:spPr>
          <a:xfrm>
            <a:off x="6437999" y="3440450"/>
            <a:ext cx="1986000" cy="98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0" name="Google Shape;160;p17"/>
          <p:cNvSpPr txBox="1">
            <a:spLocks noGrp="1"/>
          </p:cNvSpPr>
          <p:nvPr>
            <p:ph type="subTitle" idx="7"/>
          </p:nvPr>
        </p:nvSpPr>
        <p:spPr>
          <a:xfrm>
            <a:off x="723900" y="1322975"/>
            <a:ext cx="1978200" cy="44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1" name="Google Shape;161;p17"/>
          <p:cNvSpPr txBox="1">
            <a:spLocks noGrp="1"/>
          </p:cNvSpPr>
          <p:nvPr>
            <p:ph type="subTitle" idx="8"/>
          </p:nvPr>
        </p:nvSpPr>
        <p:spPr>
          <a:xfrm>
            <a:off x="3582900" y="1322975"/>
            <a:ext cx="1978200" cy="44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2" name="Google Shape;162;p17"/>
          <p:cNvSpPr txBox="1">
            <a:spLocks noGrp="1"/>
          </p:cNvSpPr>
          <p:nvPr>
            <p:ph type="subTitle" idx="9"/>
          </p:nvPr>
        </p:nvSpPr>
        <p:spPr>
          <a:xfrm>
            <a:off x="6441897" y="1322975"/>
            <a:ext cx="1978200" cy="44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3" name="Google Shape;163;p17"/>
          <p:cNvSpPr txBox="1">
            <a:spLocks noGrp="1"/>
          </p:cNvSpPr>
          <p:nvPr>
            <p:ph type="subTitle" idx="13"/>
          </p:nvPr>
        </p:nvSpPr>
        <p:spPr>
          <a:xfrm>
            <a:off x="723900" y="3063350"/>
            <a:ext cx="1978200" cy="44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4" name="Google Shape;164;p17"/>
          <p:cNvSpPr txBox="1">
            <a:spLocks noGrp="1"/>
          </p:cNvSpPr>
          <p:nvPr>
            <p:ph type="subTitle" idx="14"/>
          </p:nvPr>
        </p:nvSpPr>
        <p:spPr>
          <a:xfrm>
            <a:off x="3582900" y="3063350"/>
            <a:ext cx="1978200" cy="44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5" name="Google Shape;165;p17"/>
          <p:cNvSpPr txBox="1">
            <a:spLocks noGrp="1"/>
          </p:cNvSpPr>
          <p:nvPr>
            <p:ph type="subTitle" idx="15"/>
          </p:nvPr>
        </p:nvSpPr>
        <p:spPr>
          <a:xfrm>
            <a:off x="6441897" y="3063350"/>
            <a:ext cx="1978200" cy="44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6" name="Google Shape;166;p17"/>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10_1">
    <p:spTree>
      <p:nvGrpSpPr>
        <p:cNvPr id="1" name="Shape 190"/>
        <p:cNvGrpSpPr/>
        <p:nvPr/>
      </p:nvGrpSpPr>
      <p:grpSpPr>
        <a:xfrm>
          <a:off x="0" y="0"/>
          <a:ext cx="0" cy="0"/>
          <a:chOff x="0" y="0"/>
          <a:chExt cx="0" cy="0"/>
        </a:xfrm>
      </p:grpSpPr>
      <p:sp>
        <p:nvSpPr>
          <p:cNvPr id="191" name="Google Shape;19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2" name="Google Shape;192;p20"/>
          <p:cNvSpPr/>
          <p:nvPr/>
        </p:nvSpPr>
        <p:spPr>
          <a:xfrm>
            <a:off x="-65350" y="4604000"/>
            <a:ext cx="92694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20"/>
          <p:cNvGrpSpPr/>
          <p:nvPr/>
        </p:nvGrpSpPr>
        <p:grpSpPr>
          <a:xfrm>
            <a:off x="7740535" y="88185"/>
            <a:ext cx="1317937" cy="980605"/>
            <a:chOff x="7740535" y="88185"/>
            <a:chExt cx="1317937" cy="980605"/>
          </a:xfrm>
        </p:grpSpPr>
        <p:sp>
          <p:nvSpPr>
            <p:cNvPr id="194" name="Google Shape;194;p20"/>
            <p:cNvSpPr/>
            <p:nvPr/>
          </p:nvSpPr>
          <p:spPr>
            <a:xfrm rot="1698468" flipH="1">
              <a:off x="8146844" y="334705"/>
              <a:ext cx="825174" cy="572681"/>
            </a:xfrm>
            <a:custGeom>
              <a:avLst/>
              <a:gdLst/>
              <a:ahLst/>
              <a:cxnLst/>
              <a:rect l="l" t="t" r="r" b="b"/>
              <a:pathLst>
                <a:path w="23045" h="15997" extrusionOk="0">
                  <a:moveTo>
                    <a:pt x="3119" y="2390"/>
                  </a:moveTo>
                  <a:cubicBezTo>
                    <a:pt x="4082" y="2390"/>
                    <a:pt x="5022" y="2851"/>
                    <a:pt x="5868" y="3256"/>
                  </a:cubicBezTo>
                  <a:cubicBezTo>
                    <a:pt x="5815" y="3435"/>
                    <a:pt x="5768" y="3658"/>
                    <a:pt x="5714" y="3948"/>
                  </a:cubicBezTo>
                  <a:cubicBezTo>
                    <a:pt x="5559" y="4767"/>
                    <a:pt x="5405" y="5584"/>
                    <a:pt x="5251" y="6403"/>
                  </a:cubicBezTo>
                  <a:cubicBezTo>
                    <a:pt x="5020" y="6416"/>
                    <a:pt x="4778" y="6424"/>
                    <a:pt x="4530" y="6424"/>
                  </a:cubicBezTo>
                  <a:cubicBezTo>
                    <a:pt x="2950" y="6424"/>
                    <a:pt x="1175" y="6082"/>
                    <a:pt x="965" y="4318"/>
                  </a:cubicBezTo>
                  <a:cubicBezTo>
                    <a:pt x="827" y="3166"/>
                    <a:pt x="1853" y="2485"/>
                    <a:pt x="2882" y="2400"/>
                  </a:cubicBezTo>
                  <a:cubicBezTo>
                    <a:pt x="2961" y="2393"/>
                    <a:pt x="3040" y="2390"/>
                    <a:pt x="3119" y="2390"/>
                  </a:cubicBezTo>
                  <a:close/>
                  <a:moveTo>
                    <a:pt x="20842" y="6134"/>
                  </a:moveTo>
                  <a:cubicBezTo>
                    <a:pt x="21522" y="6134"/>
                    <a:pt x="22229" y="6746"/>
                    <a:pt x="22050" y="7474"/>
                  </a:cubicBezTo>
                  <a:cubicBezTo>
                    <a:pt x="21924" y="7993"/>
                    <a:pt x="21386" y="8332"/>
                    <a:pt x="20867" y="8332"/>
                  </a:cubicBezTo>
                  <a:cubicBezTo>
                    <a:pt x="20699" y="8332"/>
                    <a:pt x="20533" y="8297"/>
                    <a:pt x="20384" y="8221"/>
                  </a:cubicBezTo>
                  <a:cubicBezTo>
                    <a:pt x="20321" y="8189"/>
                    <a:pt x="20260" y="8177"/>
                    <a:pt x="20201" y="8177"/>
                  </a:cubicBezTo>
                  <a:cubicBezTo>
                    <a:pt x="20196" y="8177"/>
                    <a:pt x="20191" y="8177"/>
                    <a:pt x="20186" y="8177"/>
                  </a:cubicBezTo>
                  <a:cubicBezTo>
                    <a:pt x="20306" y="7511"/>
                    <a:pt x="20421" y="6844"/>
                    <a:pt x="20529" y="6176"/>
                  </a:cubicBezTo>
                  <a:cubicBezTo>
                    <a:pt x="20540" y="6174"/>
                    <a:pt x="20550" y="6174"/>
                    <a:pt x="20561" y="6171"/>
                  </a:cubicBezTo>
                  <a:cubicBezTo>
                    <a:pt x="20653" y="6146"/>
                    <a:pt x="20747" y="6134"/>
                    <a:pt x="20842" y="6134"/>
                  </a:cubicBezTo>
                  <a:close/>
                  <a:moveTo>
                    <a:pt x="20507" y="787"/>
                  </a:moveTo>
                  <a:cubicBezTo>
                    <a:pt x="20225" y="3150"/>
                    <a:pt x="19883" y="5504"/>
                    <a:pt x="19464" y="7847"/>
                  </a:cubicBezTo>
                  <a:cubicBezTo>
                    <a:pt x="19254" y="9017"/>
                    <a:pt x="19028" y="10184"/>
                    <a:pt x="18784" y="11347"/>
                  </a:cubicBezTo>
                  <a:cubicBezTo>
                    <a:pt x="18661" y="11937"/>
                    <a:pt x="18648" y="13332"/>
                    <a:pt x="17728" y="13332"/>
                  </a:cubicBezTo>
                  <a:cubicBezTo>
                    <a:pt x="17699" y="13332"/>
                    <a:pt x="17669" y="13331"/>
                    <a:pt x="17638" y="13328"/>
                  </a:cubicBezTo>
                  <a:cubicBezTo>
                    <a:pt x="17319" y="13299"/>
                    <a:pt x="16797" y="12761"/>
                    <a:pt x="16528" y="12579"/>
                  </a:cubicBezTo>
                  <a:cubicBezTo>
                    <a:pt x="13262" y="10384"/>
                    <a:pt x="9751" y="8574"/>
                    <a:pt x="6294" y="6702"/>
                  </a:cubicBezTo>
                  <a:cubicBezTo>
                    <a:pt x="6291" y="6547"/>
                    <a:pt x="6209" y="6403"/>
                    <a:pt x="6047" y="6365"/>
                  </a:cubicBezTo>
                  <a:cubicBezTo>
                    <a:pt x="6156" y="5783"/>
                    <a:pt x="6266" y="5202"/>
                    <a:pt x="6376" y="4620"/>
                  </a:cubicBezTo>
                  <a:cubicBezTo>
                    <a:pt x="6437" y="4295"/>
                    <a:pt x="6431" y="3568"/>
                    <a:pt x="6628" y="3284"/>
                  </a:cubicBezTo>
                  <a:cubicBezTo>
                    <a:pt x="6799" y="3038"/>
                    <a:pt x="7885" y="2856"/>
                    <a:pt x="8361" y="2708"/>
                  </a:cubicBezTo>
                  <a:cubicBezTo>
                    <a:pt x="12294" y="1481"/>
                    <a:pt x="16393" y="878"/>
                    <a:pt x="20507" y="787"/>
                  </a:cubicBezTo>
                  <a:close/>
                  <a:moveTo>
                    <a:pt x="5516" y="7166"/>
                  </a:moveTo>
                  <a:cubicBezTo>
                    <a:pt x="5803" y="7321"/>
                    <a:pt x="6089" y="7475"/>
                    <a:pt x="6375" y="7630"/>
                  </a:cubicBezTo>
                  <a:cubicBezTo>
                    <a:pt x="6370" y="7650"/>
                    <a:pt x="6363" y="7669"/>
                    <a:pt x="6361" y="7690"/>
                  </a:cubicBezTo>
                  <a:cubicBezTo>
                    <a:pt x="6116" y="9389"/>
                    <a:pt x="5866" y="11086"/>
                    <a:pt x="5621" y="12785"/>
                  </a:cubicBezTo>
                  <a:cubicBezTo>
                    <a:pt x="5534" y="13375"/>
                    <a:pt x="5539" y="14348"/>
                    <a:pt x="5132" y="14835"/>
                  </a:cubicBezTo>
                  <a:cubicBezTo>
                    <a:pt x="4956" y="15046"/>
                    <a:pt x="4806" y="15134"/>
                    <a:pt x="4679" y="15134"/>
                  </a:cubicBezTo>
                  <a:cubicBezTo>
                    <a:pt x="4130" y="15134"/>
                    <a:pt x="4004" y="13497"/>
                    <a:pt x="4036" y="13007"/>
                  </a:cubicBezTo>
                  <a:cubicBezTo>
                    <a:pt x="4171" y="11037"/>
                    <a:pt x="4483" y="9135"/>
                    <a:pt x="4879" y="7205"/>
                  </a:cubicBezTo>
                  <a:cubicBezTo>
                    <a:pt x="5093" y="7196"/>
                    <a:pt x="5306" y="7181"/>
                    <a:pt x="5516" y="7166"/>
                  </a:cubicBezTo>
                  <a:close/>
                  <a:moveTo>
                    <a:pt x="20949" y="0"/>
                  </a:moveTo>
                  <a:cubicBezTo>
                    <a:pt x="20948" y="0"/>
                    <a:pt x="20946" y="0"/>
                    <a:pt x="20945" y="0"/>
                  </a:cubicBezTo>
                  <a:cubicBezTo>
                    <a:pt x="16388" y="60"/>
                    <a:pt x="11821" y="732"/>
                    <a:pt x="7489" y="2171"/>
                  </a:cubicBezTo>
                  <a:cubicBezTo>
                    <a:pt x="6914" y="2361"/>
                    <a:pt x="6558" y="2468"/>
                    <a:pt x="6320" y="2612"/>
                  </a:cubicBezTo>
                  <a:cubicBezTo>
                    <a:pt x="5317" y="2133"/>
                    <a:pt x="4213" y="1616"/>
                    <a:pt x="3084" y="1616"/>
                  </a:cubicBezTo>
                  <a:cubicBezTo>
                    <a:pt x="2793" y="1616"/>
                    <a:pt x="2501" y="1650"/>
                    <a:pt x="2208" y="1728"/>
                  </a:cubicBezTo>
                  <a:cubicBezTo>
                    <a:pt x="1231" y="1988"/>
                    <a:pt x="361" y="2691"/>
                    <a:pt x="185" y="3727"/>
                  </a:cubicBezTo>
                  <a:cubicBezTo>
                    <a:pt x="1" y="4809"/>
                    <a:pt x="655" y="5873"/>
                    <a:pt x="1515" y="6481"/>
                  </a:cubicBezTo>
                  <a:cubicBezTo>
                    <a:pt x="2271" y="7014"/>
                    <a:pt x="3169" y="7186"/>
                    <a:pt x="4082" y="7213"/>
                  </a:cubicBezTo>
                  <a:cubicBezTo>
                    <a:pt x="3790" y="8616"/>
                    <a:pt x="3506" y="10027"/>
                    <a:pt x="3374" y="11455"/>
                  </a:cubicBezTo>
                  <a:cubicBezTo>
                    <a:pt x="3255" y="12728"/>
                    <a:pt x="2899" y="14332"/>
                    <a:pt x="3734" y="15425"/>
                  </a:cubicBezTo>
                  <a:cubicBezTo>
                    <a:pt x="4038" y="15821"/>
                    <a:pt x="4382" y="15997"/>
                    <a:pt x="4714" y="15997"/>
                  </a:cubicBezTo>
                  <a:cubicBezTo>
                    <a:pt x="5196" y="15997"/>
                    <a:pt x="5654" y="15628"/>
                    <a:pt x="5930" y="15032"/>
                  </a:cubicBezTo>
                  <a:cubicBezTo>
                    <a:pt x="6378" y="14065"/>
                    <a:pt x="6388" y="12869"/>
                    <a:pt x="6538" y="11832"/>
                  </a:cubicBezTo>
                  <a:cubicBezTo>
                    <a:pt x="6723" y="10561"/>
                    <a:pt x="6910" y="9290"/>
                    <a:pt x="7093" y="8019"/>
                  </a:cubicBezTo>
                  <a:cubicBezTo>
                    <a:pt x="8864" y="8975"/>
                    <a:pt x="10636" y="9930"/>
                    <a:pt x="12381" y="10933"/>
                  </a:cubicBezTo>
                  <a:cubicBezTo>
                    <a:pt x="13427" y="11535"/>
                    <a:pt x="14463" y="12157"/>
                    <a:pt x="15475" y="12815"/>
                  </a:cubicBezTo>
                  <a:cubicBezTo>
                    <a:pt x="16191" y="13281"/>
                    <a:pt x="17116" y="14243"/>
                    <a:pt x="18029" y="14243"/>
                  </a:cubicBezTo>
                  <a:cubicBezTo>
                    <a:pt x="18029" y="14243"/>
                    <a:pt x="18030" y="14243"/>
                    <a:pt x="18030" y="14243"/>
                  </a:cubicBezTo>
                  <a:cubicBezTo>
                    <a:pt x="18602" y="14242"/>
                    <a:pt x="18927" y="13869"/>
                    <a:pt x="19126" y="13367"/>
                  </a:cubicBezTo>
                  <a:cubicBezTo>
                    <a:pt x="19639" y="12067"/>
                    <a:pt x="19773" y="10427"/>
                    <a:pt x="20030" y="9055"/>
                  </a:cubicBezTo>
                  <a:cubicBezTo>
                    <a:pt x="20039" y="9011"/>
                    <a:pt x="20046" y="8966"/>
                    <a:pt x="20055" y="8920"/>
                  </a:cubicBezTo>
                  <a:cubicBezTo>
                    <a:pt x="20312" y="9039"/>
                    <a:pt x="20590" y="9095"/>
                    <a:pt x="20866" y="9095"/>
                  </a:cubicBezTo>
                  <a:cubicBezTo>
                    <a:pt x="21765" y="9095"/>
                    <a:pt x="22653" y="8501"/>
                    <a:pt x="22826" y="7554"/>
                  </a:cubicBezTo>
                  <a:cubicBezTo>
                    <a:pt x="23045" y="6362"/>
                    <a:pt x="21960" y="5359"/>
                    <a:pt x="20837" y="5359"/>
                  </a:cubicBezTo>
                  <a:cubicBezTo>
                    <a:pt x="20777" y="5359"/>
                    <a:pt x="20717" y="5362"/>
                    <a:pt x="20657" y="5368"/>
                  </a:cubicBezTo>
                  <a:cubicBezTo>
                    <a:pt x="20914" y="3713"/>
                    <a:pt x="21141" y="2053"/>
                    <a:pt x="21335" y="389"/>
                  </a:cubicBezTo>
                  <a:cubicBezTo>
                    <a:pt x="21358" y="182"/>
                    <a:pt x="21140" y="0"/>
                    <a:pt x="2094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20"/>
            <p:cNvGrpSpPr/>
            <p:nvPr/>
          </p:nvGrpSpPr>
          <p:grpSpPr>
            <a:xfrm rot="-899990">
              <a:off x="7780311" y="137236"/>
              <a:ext cx="426899" cy="363597"/>
              <a:chOff x="2603525" y="2638025"/>
              <a:chExt cx="342600" cy="291775"/>
            </a:xfrm>
          </p:grpSpPr>
          <p:sp>
            <p:nvSpPr>
              <p:cNvPr id="196" name="Google Shape;196;p20"/>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0"/>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0"/>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9" name="Google Shape;199;p20"/>
          <p:cNvGrpSpPr/>
          <p:nvPr/>
        </p:nvGrpSpPr>
        <p:grpSpPr>
          <a:xfrm rot="-6587471" flipH="1">
            <a:off x="-475360" y="1721644"/>
            <a:ext cx="1812429" cy="604290"/>
            <a:chOff x="1532350" y="1003200"/>
            <a:chExt cx="2153250" cy="717925"/>
          </a:xfrm>
        </p:grpSpPr>
        <p:sp>
          <p:nvSpPr>
            <p:cNvPr id="200" name="Google Shape;200;p20"/>
            <p:cNvSpPr/>
            <p:nvPr/>
          </p:nvSpPr>
          <p:spPr>
            <a:xfrm>
              <a:off x="1532350" y="1003200"/>
              <a:ext cx="2093750" cy="717925"/>
            </a:xfrm>
            <a:custGeom>
              <a:avLst/>
              <a:gdLst/>
              <a:ahLst/>
              <a:cxnLst/>
              <a:rect l="l" t="t" r="r" b="b"/>
              <a:pathLst>
                <a:path w="83750" h="28717" extrusionOk="0">
                  <a:moveTo>
                    <a:pt x="62729" y="1"/>
                  </a:moveTo>
                  <a:cubicBezTo>
                    <a:pt x="55730" y="1"/>
                    <a:pt x="48842" y="2651"/>
                    <a:pt x="43521" y="7178"/>
                  </a:cubicBezTo>
                  <a:cubicBezTo>
                    <a:pt x="42013" y="8461"/>
                    <a:pt x="40589" y="9904"/>
                    <a:pt x="39410" y="11499"/>
                  </a:cubicBezTo>
                  <a:cubicBezTo>
                    <a:pt x="39300" y="11647"/>
                    <a:pt x="39194" y="11801"/>
                    <a:pt x="39092" y="11959"/>
                  </a:cubicBezTo>
                  <a:lnTo>
                    <a:pt x="39092" y="11959"/>
                  </a:lnTo>
                  <a:cubicBezTo>
                    <a:pt x="38202" y="10109"/>
                    <a:pt x="36630" y="8558"/>
                    <a:pt x="34773" y="7643"/>
                  </a:cubicBezTo>
                  <a:cubicBezTo>
                    <a:pt x="32776" y="6660"/>
                    <a:pt x="30577" y="6285"/>
                    <a:pt x="28361" y="6285"/>
                  </a:cubicBezTo>
                  <a:cubicBezTo>
                    <a:pt x="26586" y="6285"/>
                    <a:pt x="24801" y="6525"/>
                    <a:pt x="23100" y="6886"/>
                  </a:cubicBezTo>
                  <a:cubicBezTo>
                    <a:pt x="16279" y="8334"/>
                    <a:pt x="10033" y="12297"/>
                    <a:pt x="5641" y="17688"/>
                  </a:cubicBezTo>
                  <a:cubicBezTo>
                    <a:pt x="3162" y="20733"/>
                    <a:pt x="1263" y="24218"/>
                    <a:pt x="134" y="27982"/>
                  </a:cubicBezTo>
                  <a:cubicBezTo>
                    <a:pt x="0" y="28426"/>
                    <a:pt x="365" y="28717"/>
                    <a:pt x="724" y="28717"/>
                  </a:cubicBezTo>
                  <a:cubicBezTo>
                    <a:pt x="961" y="28717"/>
                    <a:pt x="1195" y="28591"/>
                    <a:pt x="1282" y="28299"/>
                  </a:cubicBezTo>
                  <a:cubicBezTo>
                    <a:pt x="3155" y="22055"/>
                    <a:pt x="7264" y="16576"/>
                    <a:pt x="12577" y="12826"/>
                  </a:cubicBezTo>
                  <a:cubicBezTo>
                    <a:pt x="15243" y="10942"/>
                    <a:pt x="18202" y="9479"/>
                    <a:pt x="21337" y="8559"/>
                  </a:cubicBezTo>
                  <a:cubicBezTo>
                    <a:pt x="23542" y="7913"/>
                    <a:pt x="25921" y="7460"/>
                    <a:pt x="28271" y="7460"/>
                  </a:cubicBezTo>
                  <a:cubicBezTo>
                    <a:pt x="29515" y="7460"/>
                    <a:pt x="30751" y="7587"/>
                    <a:pt x="31948" y="7880"/>
                  </a:cubicBezTo>
                  <a:cubicBezTo>
                    <a:pt x="33918" y="8363"/>
                    <a:pt x="35716" y="9336"/>
                    <a:pt x="37024" y="10909"/>
                  </a:cubicBezTo>
                  <a:cubicBezTo>
                    <a:pt x="37621" y="11627"/>
                    <a:pt x="38098" y="12463"/>
                    <a:pt x="38389" y="13354"/>
                  </a:cubicBezTo>
                  <a:lnTo>
                    <a:pt x="38389" y="13354"/>
                  </a:lnTo>
                  <a:cubicBezTo>
                    <a:pt x="37972" y="14504"/>
                    <a:pt x="37943" y="15739"/>
                    <a:pt x="38776" y="16780"/>
                  </a:cubicBezTo>
                  <a:cubicBezTo>
                    <a:pt x="38873" y="16902"/>
                    <a:pt x="39020" y="16956"/>
                    <a:pt x="39172" y="16956"/>
                  </a:cubicBezTo>
                  <a:cubicBezTo>
                    <a:pt x="39441" y="16956"/>
                    <a:pt x="39724" y="16785"/>
                    <a:pt x="39770" y="16517"/>
                  </a:cubicBezTo>
                  <a:cubicBezTo>
                    <a:pt x="39955" y="15455"/>
                    <a:pt x="39890" y="14404"/>
                    <a:pt x="39628" y="13408"/>
                  </a:cubicBezTo>
                  <a:lnTo>
                    <a:pt x="39628" y="13408"/>
                  </a:lnTo>
                  <a:cubicBezTo>
                    <a:pt x="39936" y="12766"/>
                    <a:pt x="40373" y="12170"/>
                    <a:pt x="40722" y="11740"/>
                  </a:cubicBezTo>
                  <a:cubicBezTo>
                    <a:pt x="41769" y="10451"/>
                    <a:pt x="42931" y="9257"/>
                    <a:pt x="44186" y="8172"/>
                  </a:cubicBezTo>
                  <a:cubicBezTo>
                    <a:pt x="46714" y="5985"/>
                    <a:pt x="49647" y="4240"/>
                    <a:pt x="52772" y="3052"/>
                  </a:cubicBezTo>
                  <a:cubicBezTo>
                    <a:pt x="55994" y="1827"/>
                    <a:pt x="59380" y="1219"/>
                    <a:pt x="62768" y="1219"/>
                  </a:cubicBezTo>
                  <a:cubicBezTo>
                    <a:pt x="66107" y="1219"/>
                    <a:pt x="69448" y="1810"/>
                    <a:pt x="72636" y="2982"/>
                  </a:cubicBezTo>
                  <a:cubicBezTo>
                    <a:pt x="76290" y="4324"/>
                    <a:pt x="79663" y="6418"/>
                    <a:pt x="82477" y="9110"/>
                  </a:cubicBezTo>
                  <a:cubicBezTo>
                    <a:pt x="82601" y="9229"/>
                    <a:pt x="82740" y="9279"/>
                    <a:pt x="82874" y="9279"/>
                  </a:cubicBezTo>
                  <a:cubicBezTo>
                    <a:pt x="83338" y="9279"/>
                    <a:pt x="83750" y="8680"/>
                    <a:pt x="83319" y="8268"/>
                  </a:cubicBezTo>
                  <a:cubicBezTo>
                    <a:pt x="77963" y="3145"/>
                    <a:pt x="70688" y="152"/>
                    <a:pt x="63278" y="6"/>
                  </a:cubicBezTo>
                  <a:cubicBezTo>
                    <a:pt x="63095" y="3"/>
                    <a:pt x="62912" y="1"/>
                    <a:pt x="6272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0"/>
            <p:cNvSpPr/>
            <p:nvPr/>
          </p:nvSpPr>
          <p:spPr>
            <a:xfrm>
              <a:off x="3543050" y="1154600"/>
              <a:ext cx="142550" cy="120800"/>
            </a:xfrm>
            <a:custGeom>
              <a:avLst/>
              <a:gdLst/>
              <a:ahLst/>
              <a:cxnLst/>
              <a:rect l="l" t="t" r="r" b="b"/>
              <a:pathLst>
                <a:path w="5702" h="4832" extrusionOk="0">
                  <a:moveTo>
                    <a:pt x="2820" y="1"/>
                  </a:moveTo>
                  <a:cubicBezTo>
                    <a:pt x="2719" y="1"/>
                    <a:pt x="2618" y="26"/>
                    <a:pt x="2527" y="79"/>
                  </a:cubicBezTo>
                  <a:cubicBezTo>
                    <a:pt x="2250" y="242"/>
                    <a:pt x="2149" y="615"/>
                    <a:pt x="2314" y="894"/>
                  </a:cubicBezTo>
                  <a:cubicBezTo>
                    <a:pt x="2768" y="1666"/>
                    <a:pt x="3223" y="2438"/>
                    <a:pt x="3678" y="3210"/>
                  </a:cubicBezTo>
                  <a:lnTo>
                    <a:pt x="3678" y="3210"/>
                  </a:lnTo>
                  <a:cubicBezTo>
                    <a:pt x="2670" y="2958"/>
                    <a:pt x="1635" y="2809"/>
                    <a:pt x="595" y="2761"/>
                  </a:cubicBezTo>
                  <a:cubicBezTo>
                    <a:pt x="587" y="2760"/>
                    <a:pt x="579" y="2760"/>
                    <a:pt x="571" y="2760"/>
                  </a:cubicBezTo>
                  <a:cubicBezTo>
                    <a:pt x="261" y="2760"/>
                    <a:pt x="0" y="3052"/>
                    <a:pt x="0" y="3357"/>
                  </a:cubicBezTo>
                  <a:cubicBezTo>
                    <a:pt x="0" y="3691"/>
                    <a:pt x="273" y="3937"/>
                    <a:pt x="595" y="3951"/>
                  </a:cubicBezTo>
                  <a:cubicBezTo>
                    <a:pt x="2036" y="4019"/>
                    <a:pt x="3451" y="4310"/>
                    <a:pt x="4808" y="4800"/>
                  </a:cubicBezTo>
                  <a:cubicBezTo>
                    <a:pt x="4868" y="4821"/>
                    <a:pt x="4927" y="4831"/>
                    <a:pt x="4984" y="4831"/>
                  </a:cubicBezTo>
                  <a:cubicBezTo>
                    <a:pt x="5401" y="4831"/>
                    <a:pt x="5701" y="4298"/>
                    <a:pt x="5481" y="3925"/>
                  </a:cubicBezTo>
                  <a:cubicBezTo>
                    <a:pt x="4769" y="2714"/>
                    <a:pt x="4055" y="1503"/>
                    <a:pt x="3341" y="292"/>
                  </a:cubicBezTo>
                  <a:cubicBezTo>
                    <a:pt x="3231" y="106"/>
                    <a:pt x="3027" y="1"/>
                    <a:pt x="28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02"/>
        <p:cNvGrpSpPr/>
        <p:nvPr/>
      </p:nvGrpSpPr>
      <p:grpSpPr>
        <a:xfrm>
          <a:off x="0" y="0"/>
          <a:ext cx="0" cy="0"/>
          <a:chOff x="0" y="0"/>
          <a:chExt cx="0" cy="0"/>
        </a:xfrm>
      </p:grpSpPr>
      <p:sp>
        <p:nvSpPr>
          <p:cNvPr id="203" name="Google Shape;203;p21"/>
          <p:cNvSpPr txBox="1">
            <a:spLocks noGrp="1"/>
          </p:cNvSpPr>
          <p:nvPr>
            <p:ph type="title"/>
          </p:nvPr>
        </p:nvSpPr>
        <p:spPr>
          <a:xfrm>
            <a:off x="2347938" y="706363"/>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7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4" name="Google Shape;204;p21"/>
          <p:cNvSpPr txBox="1">
            <a:spLocks noGrp="1"/>
          </p:cNvSpPr>
          <p:nvPr>
            <p:ph type="subTitle" idx="1"/>
          </p:nvPr>
        </p:nvSpPr>
        <p:spPr>
          <a:xfrm>
            <a:off x="2347900" y="1841450"/>
            <a:ext cx="4448100" cy="10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6" name="Google Shape;206;p21"/>
          <p:cNvSpPr/>
          <p:nvPr/>
        </p:nvSpPr>
        <p:spPr>
          <a:xfrm>
            <a:off x="-65350" y="4604000"/>
            <a:ext cx="92694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21"/>
          <p:cNvGrpSpPr/>
          <p:nvPr/>
        </p:nvGrpSpPr>
        <p:grpSpPr>
          <a:xfrm>
            <a:off x="7325551" y="2640829"/>
            <a:ext cx="1889247" cy="1962948"/>
            <a:chOff x="6629458" y="2071584"/>
            <a:chExt cx="2129448" cy="2212769"/>
          </a:xfrm>
        </p:grpSpPr>
        <p:sp>
          <p:nvSpPr>
            <p:cNvPr id="214" name="Google Shape;214;p21"/>
            <p:cNvSpPr/>
            <p:nvPr/>
          </p:nvSpPr>
          <p:spPr>
            <a:xfrm>
              <a:off x="6629458" y="2071584"/>
              <a:ext cx="2129448" cy="2212769"/>
            </a:xfrm>
            <a:custGeom>
              <a:avLst/>
              <a:gdLst/>
              <a:ahLst/>
              <a:cxnLst/>
              <a:rect l="l" t="t" r="r" b="b"/>
              <a:pathLst>
                <a:path w="71458" h="74254" extrusionOk="0">
                  <a:moveTo>
                    <a:pt x="61215" y="20160"/>
                  </a:moveTo>
                  <a:cubicBezTo>
                    <a:pt x="61383" y="20408"/>
                    <a:pt x="61549" y="20654"/>
                    <a:pt x="61740" y="20935"/>
                  </a:cubicBezTo>
                  <a:cubicBezTo>
                    <a:pt x="61143" y="21503"/>
                    <a:pt x="60524" y="22094"/>
                    <a:pt x="59773" y="22810"/>
                  </a:cubicBezTo>
                  <a:cubicBezTo>
                    <a:pt x="59859" y="22316"/>
                    <a:pt x="59946" y="21959"/>
                    <a:pt x="59978" y="21596"/>
                  </a:cubicBezTo>
                  <a:cubicBezTo>
                    <a:pt x="60009" y="21226"/>
                    <a:pt x="59984" y="20852"/>
                    <a:pt x="59984" y="20466"/>
                  </a:cubicBezTo>
                  <a:lnTo>
                    <a:pt x="59984" y="20466"/>
                  </a:lnTo>
                  <a:cubicBezTo>
                    <a:pt x="60442" y="20351"/>
                    <a:pt x="60829" y="20255"/>
                    <a:pt x="61215" y="20160"/>
                  </a:cubicBezTo>
                  <a:close/>
                  <a:moveTo>
                    <a:pt x="64707" y="11217"/>
                  </a:moveTo>
                  <a:cubicBezTo>
                    <a:pt x="65642" y="12564"/>
                    <a:pt x="66563" y="13911"/>
                    <a:pt x="67503" y="15244"/>
                  </a:cubicBezTo>
                  <a:cubicBezTo>
                    <a:pt x="68458" y="16596"/>
                    <a:pt x="69430" y="17933"/>
                    <a:pt x="70437" y="19334"/>
                  </a:cubicBezTo>
                  <a:cubicBezTo>
                    <a:pt x="70199" y="19401"/>
                    <a:pt x="69966" y="19461"/>
                    <a:pt x="69736" y="19533"/>
                  </a:cubicBezTo>
                  <a:cubicBezTo>
                    <a:pt x="69416" y="19631"/>
                    <a:pt x="69082" y="19707"/>
                    <a:pt x="68780" y="19846"/>
                  </a:cubicBezTo>
                  <a:cubicBezTo>
                    <a:pt x="68210" y="20109"/>
                    <a:pt x="68056" y="20365"/>
                    <a:pt x="68284" y="20909"/>
                  </a:cubicBezTo>
                  <a:cubicBezTo>
                    <a:pt x="68686" y="21870"/>
                    <a:pt x="68598" y="22761"/>
                    <a:pt x="68181" y="23688"/>
                  </a:cubicBezTo>
                  <a:cubicBezTo>
                    <a:pt x="68023" y="24036"/>
                    <a:pt x="68060" y="24471"/>
                    <a:pt x="68003" y="24904"/>
                  </a:cubicBezTo>
                  <a:cubicBezTo>
                    <a:pt x="65739" y="26618"/>
                    <a:pt x="63485" y="28425"/>
                    <a:pt x="61479" y="30605"/>
                  </a:cubicBezTo>
                  <a:cubicBezTo>
                    <a:pt x="60587" y="30262"/>
                    <a:pt x="60046" y="29463"/>
                    <a:pt x="59396" y="28825"/>
                  </a:cubicBezTo>
                  <a:cubicBezTo>
                    <a:pt x="58736" y="28179"/>
                    <a:pt x="58172" y="27432"/>
                    <a:pt x="57503" y="26653"/>
                  </a:cubicBezTo>
                  <a:cubicBezTo>
                    <a:pt x="58338" y="25945"/>
                    <a:pt x="59287" y="25299"/>
                    <a:pt x="60231" y="24651"/>
                  </a:cubicBezTo>
                  <a:lnTo>
                    <a:pt x="60231" y="24651"/>
                  </a:lnTo>
                  <a:lnTo>
                    <a:pt x="60208" y="24674"/>
                  </a:lnTo>
                  <a:cubicBezTo>
                    <a:pt x="61032" y="23903"/>
                    <a:pt x="61871" y="23144"/>
                    <a:pt x="62673" y="22350"/>
                  </a:cubicBezTo>
                  <a:cubicBezTo>
                    <a:pt x="62935" y="22092"/>
                    <a:pt x="63114" y="21750"/>
                    <a:pt x="63307" y="21432"/>
                  </a:cubicBezTo>
                  <a:cubicBezTo>
                    <a:pt x="63381" y="21311"/>
                    <a:pt x="63465" y="21104"/>
                    <a:pt x="63413" y="21013"/>
                  </a:cubicBezTo>
                  <a:cubicBezTo>
                    <a:pt x="62903" y="20133"/>
                    <a:pt x="62950" y="18934"/>
                    <a:pt x="61834" y="18325"/>
                  </a:cubicBezTo>
                  <a:cubicBezTo>
                    <a:pt x="62390" y="17966"/>
                    <a:pt x="62892" y="17574"/>
                    <a:pt x="63452" y="17293"/>
                  </a:cubicBezTo>
                  <a:cubicBezTo>
                    <a:pt x="63726" y="17155"/>
                    <a:pt x="64012" y="17089"/>
                    <a:pt x="64292" y="17089"/>
                  </a:cubicBezTo>
                  <a:cubicBezTo>
                    <a:pt x="64951" y="17089"/>
                    <a:pt x="65581" y="17449"/>
                    <a:pt x="65960" y="18066"/>
                  </a:cubicBezTo>
                  <a:cubicBezTo>
                    <a:pt x="66783" y="19412"/>
                    <a:pt x="66241" y="20579"/>
                    <a:pt x="65117" y="21413"/>
                  </a:cubicBezTo>
                  <a:cubicBezTo>
                    <a:pt x="64769" y="21672"/>
                    <a:pt x="64309" y="21791"/>
                    <a:pt x="63887" y="21940"/>
                  </a:cubicBezTo>
                  <a:cubicBezTo>
                    <a:pt x="63547" y="22061"/>
                    <a:pt x="63366" y="22283"/>
                    <a:pt x="63438" y="22623"/>
                  </a:cubicBezTo>
                  <a:cubicBezTo>
                    <a:pt x="63502" y="22931"/>
                    <a:pt x="63736" y="23070"/>
                    <a:pt x="64026" y="23070"/>
                  </a:cubicBezTo>
                  <a:cubicBezTo>
                    <a:pt x="64061" y="23070"/>
                    <a:pt x="64096" y="23068"/>
                    <a:pt x="64133" y="23064"/>
                  </a:cubicBezTo>
                  <a:cubicBezTo>
                    <a:pt x="64828" y="22988"/>
                    <a:pt x="65398" y="22599"/>
                    <a:pt x="65942" y="22219"/>
                  </a:cubicBezTo>
                  <a:cubicBezTo>
                    <a:pt x="67935" y="20827"/>
                    <a:pt x="68067" y="18977"/>
                    <a:pt x="67015" y="17301"/>
                  </a:cubicBezTo>
                  <a:cubicBezTo>
                    <a:pt x="66444" y="16389"/>
                    <a:pt x="65398" y="15774"/>
                    <a:pt x="64313" y="15774"/>
                  </a:cubicBezTo>
                  <a:cubicBezTo>
                    <a:pt x="63511" y="15774"/>
                    <a:pt x="62688" y="16110"/>
                    <a:pt x="62019" y="16912"/>
                  </a:cubicBezTo>
                  <a:cubicBezTo>
                    <a:pt x="61851" y="17111"/>
                    <a:pt x="61637" y="17271"/>
                    <a:pt x="61482" y="17416"/>
                  </a:cubicBezTo>
                  <a:cubicBezTo>
                    <a:pt x="60497" y="16906"/>
                    <a:pt x="59498" y="16389"/>
                    <a:pt x="58530" y="15888"/>
                  </a:cubicBezTo>
                  <a:cubicBezTo>
                    <a:pt x="59624" y="15082"/>
                    <a:pt x="60840" y="14354"/>
                    <a:pt x="61838" y="13399"/>
                  </a:cubicBezTo>
                  <a:cubicBezTo>
                    <a:pt x="62696" y="12578"/>
                    <a:pt x="63631" y="11914"/>
                    <a:pt x="64707" y="11217"/>
                  </a:cubicBezTo>
                  <a:close/>
                  <a:moveTo>
                    <a:pt x="45630" y="36123"/>
                  </a:moveTo>
                  <a:cubicBezTo>
                    <a:pt x="45659" y="36123"/>
                    <a:pt x="45682" y="36127"/>
                    <a:pt x="45697" y="36140"/>
                  </a:cubicBezTo>
                  <a:cubicBezTo>
                    <a:pt x="47372" y="37487"/>
                    <a:pt x="49033" y="38849"/>
                    <a:pt x="50713" y="40188"/>
                  </a:cubicBezTo>
                  <a:cubicBezTo>
                    <a:pt x="51181" y="40563"/>
                    <a:pt x="51685" y="40904"/>
                    <a:pt x="52208" y="41199"/>
                  </a:cubicBezTo>
                  <a:cubicBezTo>
                    <a:pt x="52854" y="41562"/>
                    <a:pt x="53116" y="42050"/>
                    <a:pt x="53223" y="42807"/>
                  </a:cubicBezTo>
                  <a:cubicBezTo>
                    <a:pt x="53334" y="43599"/>
                    <a:pt x="53334" y="44351"/>
                    <a:pt x="53266" y="45122"/>
                  </a:cubicBezTo>
                  <a:cubicBezTo>
                    <a:pt x="53166" y="45172"/>
                    <a:pt x="53067" y="45223"/>
                    <a:pt x="52967" y="45272"/>
                  </a:cubicBezTo>
                  <a:cubicBezTo>
                    <a:pt x="52706" y="44952"/>
                    <a:pt x="52419" y="44649"/>
                    <a:pt x="52185" y="44310"/>
                  </a:cubicBezTo>
                  <a:cubicBezTo>
                    <a:pt x="50256" y="41486"/>
                    <a:pt x="47754" y="39142"/>
                    <a:pt x="45606" y="36503"/>
                  </a:cubicBezTo>
                  <a:cubicBezTo>
                    <a:pt x="45527" y="36409"/>
                    <a:pt x="45494" y="36277"/>
                    <a:pt x="45426" y="36134"/>
                  </a:cubicBezTo>
                  <a:cubicBezTo>
                    <a:pt x="45513" y="36134"/>
                    <a:pt x="45581" y="36123"/>
                    <a:pt x="45630" y="36123"/>
                  </a:cubicBezTo>
                  <a:close/>
                  <a:moveTo>
                    <a:pt x="62938" y="1"/>
                  </a:moveTo>
                  <a:cubicBezTo>
                    <a:pt x="62732" y="1"/>
                    <a:pt x="62518" y="111"/>
                    <a:pt x="62226" y="313"/>
                  </a:cubicBezTo>
                  <a:cubicBezTo>
                    <a:pt x="60618" y="1430"/>
                    <a:pt x="59025" y="2569"/>
                    <a:pt x="57437" y="3715"/>
                  </a:cubicBezTo>
                  <a:cubicBezTo>
                    <a:pt x="56332" y="4509"/>
                    <a:pt x="55247" y="5331"/>
                    <a:pt x="54148" y="6133"/>
                  </a:cubicBezTo>
                  <a:cubicBezTo>
                    <a:pt x="52015" y="7687"/>
                    <a:pt x="49862" y="9213"/>
                    <a:pt x="47748" y="10792"/>
                  </a:cubicBezTo>
                  <a:cubicBezTo>
                    <a:pt x="45664" y="12349"/>
                    <a:pt x="43615" y="13954"/>
                    <a:pt x="41554" y="15542"/>
                  </a:cubicBezTo>
                  <a:cubicBezTo>
                    <a:pt x="39608" y="17043"/>
                    <a:pt x="37701" y="18602"/>
                    <a:pt x="35705" y="20035"/>
                  </a:cubicBezTo>
                  <a:cubicBezTo>
                    <a:pt x="34807" y="20679"/>
                    <a:pt x="34128" y="21668"/>
                    <a:pt x="32941" y="21907"/>
                  </a:cubicBezTo>
                  <a:cubicBezTo>
                    <a:pt x="32804" y="21934"/>
                    <a:pt x="32703" y="22158"/>
                    <a:pt x="32596" y="22299"/>
                  </a:cubicBezTo>
                  <a:cubicBezTo>
                    <a:pt x="32484" y="22445"/>
                    <a:pt x="32414" y="22637"/>
                    <a:pt x="32276" y="22750"/>
                  </a:cubicBezTo>
                  <a:cubicBezTo>
                    <a:pt x="31633" y="23273"/>
                    <a:pt x="30970" y="23768"/>
                    <a:pt x="30322" y="24286"/>
                  </a:cubicBezTo>
                  <a:cubicBezTo>
                    <a:pt x="28903" y="25420"/>
                    <a:pt x="27519" y="26598"/>
                    <a:pt x="26067" y="27687"/>
                  </a:cubicBezTo>
                  <a:cubicBezTo>
                    <a:pt x="24229" y="29067"/>
                    <a:pt x="22558" y="30658"/>
                    <a:pt x="20659" y="31965"/>
                  </a:cubicBezTo>
                  <a:cubicBezTo>
                    <a:pt x="19830" y="32539"/>
                    <a:pt x="19129" y="33297"/>
                    <a:pt x="18344" y="33939"/>
                  </a:cubicBezTo>
                  <a:cubicBezTo>
                    <a:pt x="16414" y="35519"/>
                    <a:pt x="14455" y="37067"/>
                    <a:pt x="12530" y="38654"/>
                  </a:cubicBezTo>
                  <a:cubicBezTo>
                    <a:pt x="10516" y="40313"/>
                    <a:pt x="8537" y="42013"/>
                    <a:pt x="6529" y="43677"/>
                  </a:cubicBezTo>
                  <a:cubicBezTo>
                    <a:pt x="4536" y="45329"/>
                    <a:pt x="2524" y="46958"/>
                    <a:pt x="526" y="48603"/>
                  </a:cubicBezTo>
                  <a:cubicBezTo>
                    <a:pt x="324" y="48769"/>
                    <a:pt x="162" y="48982"/>
                    <a:pt x="0" y="49152"/>
                  </a:cubicBezTo>
                  <a:cubicBezTo>
                    <a:pt x="118" y="49993"/>
                    <a:pt x="576" y="50584"/>
                    <a:pt x="1111" y="51131"/>
                  </a:cubicBezTo>
                  <a:cubicBezTo>
                    <a:pt x="1589" y="51621"/>
                    <a:pt x="2155" y="52050"/>
                    <a:pt x="2532" y="52608"/>
                  </a:cubicBezTo>
                  <a:cubicBezTo>
                    <a:pt x="3728" y="54378"/>
                    <a:pt x="5358" y="55760"/>
                    <a:pt x="6710" y="57388"/>
                  </a:cubicBezTo>
                  <a:cubicBezTo>
                    <a:pt x="7987" y="58924"/>
                    <a:pt x="9316" y="60419"/>
                    <a:pt x="10631" y="61922"/>
                  </a:cubicBezTo>
                  <a:cubicBezTo>
                    <a:pt x="11047" y="62398"/>
                    <a:pt x="11498" y="62845"/>
                    <a:pt x="11818" y="63184"/>
                  </a:cubicBezTo>
                  <a:cubicBezTo>
                    <a:pt x="13344" y="62806"/>
                    <a:pt x="14708" y="62466"/>
                    <a:pt x="16057" y="62132"/>
                  </a:cubicBezTo>
                  <a:cubicBezTo>
                    <a:pt x="16385" y="62650"/>
                    <a:pt x="16650" y="63106"/>
                    <a:pt x="16949" y="63540"/>
                  </a:cubicBezTo>
                  <a:cubicBezTo>
                    <a:pt x="18145" y="65275"/>
                    <a:pt x="19558" y="66844"/>
                    <a:pt x="20846" y="68509"/>
                  </a:cubicBezTo>
                  <a:cubicBezTo>
                    <a:pt x="22162" y="70207"/>
                    <a:pt x="23589" y="71817"/>
                    <a:pt x="24972" y="73460"/>
                  </a:cubicBezTo>
                  <a:cubicBezTo>
                    <a:pt x="25434" y="74009"/>
                    <a:pt x="25777" y="74253"/>
                    <a:pt x="26247" y="74253"/>
                  </a:cubicBezTo>
                  <a:cubicBezTo>
                    <a:pt x="26532" y="74253"/>
                    <a:pt x="26863" y="74163"/>
                    <a:pt x="27295" y="73997"/>
                  </a:cubicBezTo>
                  <a:cubicBezTo>
                    <a:pt x="23739" y="69742"/>
                    <a:pt x="20187" y="65487"/>
                    <a:pt x="16760" y="61385"/>
                  </a:cubicBezTo>
                  <a:cubicBezTo>
                    <a:pt x="16115" y="61197"/>
                    <a:pt x="15494" y="61128"/>
                    <a:pt x="14893" y="61128"/>
                  </a:cubicBezTo>
                  <a:cubicBezTo>
                    <a:pt x="14041" y="61128"/>
                    <a:pt x="13227" y="61266"/>
                    <a:pt x="12435" y="61397"/>
                  </a:cubicBezTo>
                  <a:cubicBezTo>
                    <a:pt x="8693" y="57419"/>
                    <a:pt x="4999" y="53494"/>
                    <a:pt x="1197" y="49454"/>
                  </a:cubicBezTo>
                  <a:cubicBezTo>
                    <a:pt x="1800" y="48982"/>
                    <a:pt x="2362" y="48543"/>
                    <a:pt x="2924" y="48104"/>
                  </a:cubicBezTo>
                  <a:cubicBezTo>
                    <a:pt x="4585" y="46806"/>
                    <a:pt x="6250" y="45516"/>
                    <a:pt x="7842" y="44128"/>
                  </a:cubicBezTo>
                  <a:cubicBezTo>
                    <a:pt x="9109" y="43024"/>
                    <a:pt x="10551" y="42122"/>
                    <a:pt x="11875" y="41078"/>
                  </a:cubicBezTo>
                  <a:cubicBezTo>
                    <a:pt x="14302" y="39159"/>
                    <a:pt x="16703" y="37208"/>
                    <a:pt x="19109" y="35262"/>
                  </a:cubicBezTo>
                  <a:cubicBezTo>
                    <a:pt x="21168" y="33597"/>
                    <a:pt x="23210" y="31909"/>
                    <a:pt x="25275" y="30252"/>
                  </a:cubicBezTo>
                  <a:cubicBezTo>
                    <a:pt x="27792" y="28232"/>
                    <a:pt x="30326" y="26231"/>
                    <a:pt x="32855" y="24227"/>
                  </a:cubicBezTo>
                  <a:cubicBezTo>
                    <a:pt x="33082" y="24050"/>
                    <a:pt x="33337" y="23911"/>
                    <a:pt x="33585" y="23749"/>
                  </a:cubicBezTo>
                  <a:cubicBezTo>
                    <a:pt x="33739" y="23911"/>
                    <a:pt x="33856" y="24010"/>
                    <a:pt x="33946" y="24131"/>
                  </a:cubicBezTo>
                  <a:cubicBezTo>
                    <a:pt x="35958" y="26819"/>
                    <a:pt x="37922" y="29545"/>
                    <a:pt x="39992" y="32188"/>
                  </a:cubicBezTo>
                  <a:cubicBezTo>
                    <a:pt x="41808" y="34505"/>
                    <a:pt x="43742" y="36728"/>
                    <a:pt x="45625" y="38990"/>
                  </a:cubicBezTo>
                  <a:cubicBezTo>
                    <a:pt x="45988" y="39425"/>
                    <a:pt x="46347" y="39868"/>
                    <a:pt x="46732" y="40282"/>
                  </a:cubicBezTo>
                  <a:cubicBezTo>
                    <a:pt x="47319" y="40916"/>
                    <a:pt x="47981" y="41486"/>
                    <a:pt x="48519" y="42155"/>
                  </a:cubicBezTo>
                  <a:cubicBezTo>
                    <a:pt x="49794" y="43740"/>
                    <a:pt x="51002" y="45379"/>
                    <a:pt x="52511" y="46755"/>
                  </a:cubicBezTo>
                  <a:cubicBezTo>
                    <a:pt x="52971" y="47175"/>
                    <a:pt x="53188" y="47622"/>
                    <a:pt x="53119" y="48246"/>
                  </a:cubicBezTo>
                  <a:cubicBezTo>
                    <a:pt x="53034" y="49031"/>
                    <a:pt x="53242" y="49804"/>
                    <a:pt x="53699" y="50401"/>
                  </a:cubicBezTo>
                  <a:cubicBezTo>
                    <a:pt x="55075" y="52198"/>
                    <a:pt x="56535" y="53928"/>
                    <a:pt x="58713" y="54833"/>
                  </a:cubicBezTo>
                  <a:cubicBezTo>
                    <a:pt x="59131" y="55007"/>
                    <a:pt x="59552" y="55175"/>
                    <a:pt x="59962" y="55366"/>
                  </a:cubicBezTo>
                  <a:cubicBezTo>
                    <a:pt x="60594" y="55661"/>
                    <a:pt x="61340" y="55811"/>
                    <a:pt x="61541" y="56654"/>
                  </a:cubicBezTo>
                  <a:cubicBezTo>
                    <a:pt x="61580" y="56818"/>
                    <a:pt x="61775" y="56947"/>
                    <a:pt x="61908" y="57083"/>
                  </a:cubicBezTo>
                  <a:cubicBezTo>
                    <a:pt x="64219" y="59453"/>
                    <a:pt x="66530" y="61822"/>
                    <a:pt x="68866" y="64215"/>
                  </a:cubicBezTo>
                  <a:cubicBezTo>
                    <a:pt x="65179" y="67503"/>
                    <a:pt x="61547" y="70743"/>
                    <a:pt x="57827" y="74063"/>
                  </a:cubicBezTo>
                  <a:cubicBezTo>
                    <a:pt x="58209" y="74190"/>
                    <a:pt x="58556" y="74224"/>
                    <a:pt x="58884" y="74224"/>
                  </a:cubicBezTo>
                  <a:cubicBezTo>
                    <a:pt x="59181" y="74224"/>
                    <a:pt x="59464" y="74196"/>
                    <a:pt x="59744" y="74186"/>
                  </a:cubicBezTo>
                  <a:cubicBezTo>
                    <a:pt x="59872" y="74182"/>
                    <a:pt x="60005" y="74049"/>
                    <a:pt x="60120" y="73956"/>
                  </a:cubicBezTo>
                  <a:cubicBezTo>
                    <a:pt x="61453" y="72874"/>
                    <a:pt x="62790" y="71799"/>
                    <a:pt x="64111" y="70702"/>
                  </a:cubicBezTo>
                  <a:cubicBezTo>
                    <a:pt x="66461" y="68754"/>
                    <a:pt x="68801" y="66793"/>
                    <a:pt x="71145" y="64837"/>
                  </a:cubicBezTo>
                  <a:lnTo>
                    <a:pt x="71145" y="62246"/>
                  </a:lnTo>
                  <a:cubicBezTo>
                    <a:pt x="70585" y="62683"/>
                    <a:pt x="70146" y="63026"/>
                    <a:pt x="69787" y="63305"/>
                  </a:cubicBezTo>
                  <a:cubicBezTo>
                    <a:pt x="67533" y="61026"/>
                    <a:pt x="65288" y="58756"/>
                    <a:pt x="63067" y="56510"/>
                  </a:cubicBezTo>
                  <a:lnTo>
                    <a:pt x="63067" y="56510"/>
                  </a:lnTo>
                  <a:cubicBezTo>
                    <a:pt x="65729" y="57101"/>
                    <a:pt x="68423" y="57698"/>
                    <a:pt x="71163" y="58307"/>
                  </a:cubicBezTo>
                  <a:lnTo>
                    <a:pt x="71163" y="57033"/>
                  </a:lnTo>
                  <a:cubicBezTo>
                    <a:pt x="70751" y="56884"/>
                    <a:pt x="70370" y="56711"/>
                    <a:pt x="69970" y="56613"/>
                  </a:cubicBezTo>
                  <a:cubicBezTo>
                    <a:pt x="68622" y="56281"/>
                    <a:pt x="67252" y="56024"/>
                    <a:pt x="65913" y="55651"/>
                  </a:cubicBezTo>
                  <a:cubicBezTo>
                    <a:pt x="64625" y="55294"/>
                    <a:pt x="63372" y="54812"/>
                    <a:pt x="62095" y="54410"/>
                  </a:cubicBezTo>
                  <a:cubicBezTo>
                    <a:pt x="59546" y="53611"/>
                    <a:pt x="57249" y="52444"/>
                    <a:pt x="55569" y="50262"/>
                  </a:cubicBezTo>
                  <a:cubicBezTo>
                    <a:pt x="54903" y="49396"/>
                    <a:pt x="54351" y="48555"/>
                    <a:pt x="54505" y="47395"/>
                  </a:cubicBezTo>
                  <a:cubicBezTo>
                    <a:pt x="54597" y="46722"/>
                    <a:pt x="54595" y="46035"/>
                    <a:pt x="54644" y="45354"/>
                  </a:cubicBezTo>
                  <a:cubicBezTo>
                    <a:pt x="54657" y="45167"/>
                    <a:pt x="54700" y="44983"/>
                    <a:pt x="54737" y="44747"/>
                  </a:cubicBezTo>
                  <a:cubicBezTo>
                    <a:pt x="54897" y="44854"/>
                    <a:pt x="54978" y="44882"/>
                    <a:pt x="55013" y="44936"/>
                  </a:cubicBezTo>
                  <a:cubicBezTo>
                    <a:pt x="55973" y="46431"/>
                    <a:pt x="56912" y="47940"/>
                    <a:pt x="57895" y="49417"/>
                  </a:cubicBezTo>
                  <a:cubicBezTo>
                    <a:pt x="58208" y="49886"/>
                    <a:pt x="58600" y="50321"/>
                    <a:pt x="59037" y="50674"/>
                  </a:cubicBezTo>
                  <a:cubicBezTo>
                    <a:pt x="59212" y="50816"/>
                    <a:pt x="59497" y="50874"/>
                    <a:pt x="59759" y="50874"/>
                  </a:cubicBezTo>
                  <a:cubicBezTo>
                    <a:pt x="59837" y="50874"/>
                    <a:pt x="59912" y="50869"/>
                    <a:pt x="59982" y="50860"/>
                  </a:cubicBezTo>
                  <a:cubicBezTo>
                    <a:pt x="60146" y="50838"/>
                    <a:pt x="60269" y="50502"/>
                    <a:pt x="60368" y="50368"/>
                  </a:cubicBezTo>
                  <a:cubicBezTo>
                    <a:pt x="59900" y="49730"/>
                    <a:pt x="59470" y="49205"/>
                    <a:pt x="59105" y="48639"/>
                  </a:cubicBezTo>
                  <a:cubicBezTo>
                    <a:pt x="58434" y="47598"/>
                    <a:pt x="57823" y="46517"/>
                    <a:pt x="57146" y="45481"/>
                  </a:cubicBezTo>
                  <a:cubicBezTo>
                    <a:pt x="56424" y="44374"/>
                    <a:pt x="55604" y="43328"/>
                    <a:pt x="54917" y="42200"/>
                  </a:cubicBezTo>
                  <a:cubicBezTo>
                    <a:pt x="54433" y="41406"/>
                    <a:pt x="53855" y="40738"/>
                    <a:pt x="53127" y="40178"/>
                  </a:cubicBezTo>
                  <a:cubicBezTo>
                    <a:pt x="51939" y="39259"/>
                    <a:pt x="50748" y="38340"/>
                    <a:pt x="49575" y="37399"/>
                  </a:cubicBezTo>
                  <a:cubicBezTo>
                    <a:pt x="47963" y="36107"/>
                    <a:pt x="46341" y="34831"/>
                    <a:pt x="44946" y="33285"/>
                  </a:cubicBezTo>
                  <a:cubicBezTo>
                    <a:pt x="43892" y="32120"/>
                    <a:pt x="42742" y="31038"/>
                    <a:pt x="41644" y="29914"/>
                  </a:cubicBezTo>
                  <a:cubicBezTo>
                    <a:pt x="41571" y="29842"/>
                    <a:pt x="41548" y="29721"/>
                    <a:pt x="41480" y="29577"/>
                  </a:cubicBezTo>
                  <a:cubicBezTo>
                    <a:pt x="41712" y="29381"/>
                    <a:pt x="41934" y="29192"/>
                    <a:pt x="42213" y="28958"/>
                  </a:cubicBezTo>
                  <a:cubicBezTo>
                    <a:pt x="42982" y="29372"/>
                    <a:pt x="43749" y="29737"/>
                    <a:pt x="44470" y="30182"/>
                  </a:cubicBezTo>
                  <a:cubicBezTo>
                    <a:pt x="45285" y="30685"/>
                    <a:pt x="46060" y="31257"/>
                    <a:pt x="46849" y="31805"/>
                  </a:cubicBezTo>
                  <a:cubicBezTo>
                    <a:pt x="49070" y="33351"/>
                    <a:pt x="51527" y="34505"/>
                    <a:pt x="53806" y="35953"/>
                  </a:cubicBezTo>
                  <a:cubicBezTo>
                    <a:pt x="54695" y="36517"/>
                    <a:pt x="55616" y="37036"/>
                    <a:pt x="56558" y="37502"/>
                  </a:cubicBezTo>
                  <a:cubicBezTo>
                    <a:pt x="57261" y="37852"/>
                    <a:pt x="58016" y="38109"/>
                    <a:pt x="58764" y="38357"/>
                  </a:cubicBezTo>
                  <a:cubicBezTo>
                    <a:pt x="58850" y="38386"/>
                    <a:pt x="58932" y="38401"/>
                    <a:pt x="59010" y="38401"/>
                  </a:cubicBezTo>
                  <a:cubicBezTo>
                    <a:pt x="59242" y="38401"/>
                    <a:pt x="59433" y="38266"/>
                    <a:pt x="59562" y="37947"/>
                  </a:cubicBezTo>
                  <a:cubicBezTo>
                    <a:pt x="59745" y="37495"/>
                    <a:pt x="59382" y="37354"/>
                    <a:pt x="59219" y="37096"/>
                  </a:cubicBezTo>
                  <a:cubicBezTo>
                    <a:pt x="59185" y="37044"/>
                    <a:pt x="59088" y="37032"/>
                    <a:pt x="59019" y="37001"/>
                  </a:cubicBezTo>
                  <a:cubicBezTo>
                    <a:pt x="58627" y="36821"/>
                    <a:pt x="58233" y="36640"/>
                    <a:pt x="57811" y="36447"/>
                  </a:cubicBezTo>
                  <a:cubicBezTo>
                    <a:pt x="58262" y="36103"/>
                    <a:pt x="58703" y="35853"/>
                    <a:pt x="59027" y="35498"/>
                  </a:cubicBezTo>
                  <a:cubicBezTo>
                    <a:pt x="59352" y="35145"/>
                    <a:pt x="59702" y="34994"/>
                    <a:pt x="60090" y="34994"/>
                  </a:cubicBezTo>
                  <a:cubicBezTo>
                    <a:pt x="60265" y="34994"/>
                    <a:pt x="60446" y="35024"/>
                    <a:pt x="60637" y="35080"/>
                  </a:cubicBezTo>
                  <a:cubicBezTo>
                    <a:pt x="60926" y="35164"/>
                    <a:pt x="61201" y="35299"/>
                    <a:pt x="61494" y="35359"/>
                  </a:cubicBezTo>
                  <a:cubicBezTo>
                    <a:pt x="61816" y="35427"/>
                    <a:pt x="62140" y="35497"/>
                    <a:pt x="62461" y="35497"/>
                  </a:cubicBezTo>
                  <a:cubicBezTo>
                    <a:pt x="62759" y="35497"/>
                    <a:pt x="63053" y="35437"/>
                    <a:pt x="63337" y="35258"/>
                  </a:cubicBezTo>
                  <a:cubicBezTo>
                    <a:pt x="63395" y="34350"/>
                    <a:pt x="63393" y="34366"/>
                    <a:pt x="62601" y="34233"/>
                  </a:cubicBezTo>
                  <a:cubicBezTo>
                    <a:pt x="62107" y="34149"/>
                    <a:pt x="61621" y="34007"/>
                    <a:pt x="61053" y="33874"/>
                  </a:cubicBezTo>
                  <a:cubicBezTo>
                    <a:pt x="61784" y="32955"/>
                    <a:pt x="62536" y="32373"/>
                    <a:pt x="63554" y="32373"/>
                  </a:cubicBezTo>
                  <a:cubicBezTo>
                    <a:pt x="63719" y="32373"/>
                    <a:pt x="63891" y="32389"/>
                    <a:pt x="64070" y="32420"/>
                  </a:cubicBezTo>
                  <a:cubicBezTo>
                    <a:pt x="64195" y="32442"/>
                    <a:pt x="64321" y="32449"/>
                    <a:pt x="64449" y="32449"/>
                  </a:cubicBezTo>
                  <a:cubicBezTo>
                    <a:pt x="64690" y="32449"/>
                    <a:pt x="64935" y="32424"/>
                    <a:pt x="65176" y="32424"/>
                  </a:cubicBezTo>
                  <a:cubicBezTo>
                    <a:pt x="65187" y="32424"/>
                    <a:pt x="65199" y="32424"/>
                    <a:pt x="65210" y="32424"/>
                  </a:cubicBezTo>
                  <a:cubicBezTo>
                    <a:pt x="65213" y="32424"/>
                    <a:pt x="65217" y="32424"/>
                    <a:pt x="65220" y="32424"/>
                  </a:cubicBezTo>
                  <a:cubicBezTo>
                    <a:pt x="65619" y="32424"/>
                    <a:pt x="65952" y="32302"/>
                    <a:pt x="66174" y="31909"/>
                  </a:cubicBezTo>
                  <a:cubicBezTo>
                    <a:pt x="65928" y="30914"/>
                    <a:pt x="64995" y="31448"/>
                    <a:pt x="64322" y="31138"/>
                  </a:cubicBezTo>
                  <a:cubicBezTo>
                    <a:pt x="64672" y="30941"/>
                    <a:pt x="64933" y="30808"/>
                    <a:pt x="65179" y="30652"/>
                  </a:cubicBezTo>
                  <a:cubicBezTo>
                    <a:pt x="65630" y="30363"/>
                    <a:pt x="66072" y="30217"/>
                    <a:pt x="66527" y="30217"/>
                  </a:cubicBezTo>
                  <a:cubicBezTo>
                    <a:pt x="66918" y="30217"/>
                    <a:pt x="67319" y="30325"/>
                    <a:pt x="67743" y="30543"/>
                  </a:cubicBezTo>
                  <a:cubicBezTo>
                    <a:pt x="68954" y="31167"/>
                    <a:pt x="70093" y="31872"/>
                    <a:pt x="71151" y="32879"/>
                  </a:cubicBezTo>
                  <a:cubicBezTo>
                    <a:pt x="71176" y="32547"/>
                    <a:pt x="71178" y="32321"/>
                    <a:pt x="71216" y="32100"/>
                  </a:cubicBezTo>
                  <a:cubicBezTo>
                    <a:pt x="71403" y="30974"/>
                    <a:pt x="70991" y="30277"/>
                    <a:pt x="69925" y="29752"/>
                  </a:cubicBezTo>
                  <a:cubicBezTo>
                    <a:pt x="68829" y="29211"/>
                    <a:pt x="67826" y="28497"/>
                    <a:pt x="66397" y="28497"/>
                  </a:cubicBezTo>
                  <a:cubicBezTo>
                    <a:pt x="66375" y="28497"/>
                    <a:pt x="66352" y="28497"/>
                    <a:pt x="66328" y="28497"/>
                  </a:cubicBezTo>
                  <a:cubicBezTo>
                    <a:pt x="67619" y="27479"/>
                    <a:pt x="68729" y="26438"/>
                    <a:pt x="69998" y="25656"/>
                  </a:cubicBezTo>
                  <a:cubicBezTo>
                    <a:pt x="70977" y="25051"/>
                    <a:pt x="71403" y="24370"/>
                    <a:pt x="71210" y="23271"/>
                  </a:cubicBezTo>
                  <a:cubicBezTo>
                    <a:pt x="71184" y="23134"/>
                    <a:pt x="71143" y="23001"/>
                    <a:pt x="71093" y="22797"/>
                  </a:cubicBezTo>
                  <a:cubicBezTo>
                    <a:pt x="70648" y="23037"/>
                    <a:pt x="70265" y="23242"/>
                    <a:pt x="69763" y="23511"/>
                  </a:cubicBezTo>
                  <a:cubicBezTo>
                    <a:pt x="69801" y="22650"/>
                    <a:pt x="69836" y="21893"/>
                    <a:pt x="69869" y="21130"/>
                  </a:cubicBezTo>
                  <a:cubicBezTo>
                    <a:pt x="70318" y="20976"/>
                    <a:pt x="70735" y="20833"/>
                    <a:pt x="71212" y="20671"/>
                  </a:cubicBezTo>
                  <a:cubicBezTo>
                    <a:pt x="71212" y="19779"/>
                    <a:pt x="71231" y="18907"/>
                    <a:pt x="71198" y="18038"/>
                  </a:cubicBezTo>
                  <a:cubicBezTo>
                    <a:pt x="71188" y="17806"/>
                    <a:pt x="71052" y="17554"/>
                    <a:pt x="70911" y="17353"/>
                  </a:cubicBezTo>
                  <a:cubicBezTo>
                    <a:pt x="70329" y="16530"/>
                    <a:pt x="69724" y="15724"/>
                    <a:pt x="69127" y="14910"/>
                  </a:cubicBezTo>
                  <a:cubicBezTo>
                    <a:pt x="68128" y="13546"/>
                    <a:pt x="67146" y="12168"/>
                    <a:pt x="66124" y="10823"/>
                  </a:cubicBezTo>
                  <a:cubicBezTo>
                    <a:pt x="65685" y="10247"/>
                    <a:pt x="65303" y="9993"/>
                    <a:pt x="64803" y="9993"/>
                  </a:cubicBezTo>
                  <a:cubicBezTo>
                    <a:pt x="64536" y="9993"/>
                    <a:pt x="64235" y="10066"/>
                    <a:pt x="63873" y="10200"/>
                  </a:cubicBezTo>
                  <a:cubicBezTo>
                    <a:pt x="63590" y="10306"/>
                    <a:pt x="63294" y="10413"/>
                    <a:pt x="63057" y="10589"/>
                  </a:cubicBezTo>
                  <a:cubicBezTo>
                    <a:pt x="62335" y="11131"/>
                    <a:pt x="61621" y="11688"/>
                    <a:pt x="60934" y="12273"/>
                  </a:cubicBezTo>
                  <a:cubicBezTo>
                    <a:pt x="59767" y="13269"/>
                    <a:pt x="58701" y="14399"/>
                    <a:pt x="57212" y="15082"/>
                  </a:cubicBezTo>
                  <a:cubicBezTo>
                    <a:pt x="56549" y="14432"/>
                    <a:pt x="55901" y="13797"/>
                    <a:pt x="55251" y="13163"/>
                  </a:cubicBezTo>
                  <a:cubicBezTo>
                    <a:pt x="54858" y="12779"/>
                    <a:pt x="54463" y="12593"/>
                    <a:pt x="54059" y="12593"/>
                  </a:cubicBezTo>
                  <a:cubicBezTo>
                    <a:pt x="53673" y="12593"/>
                    <a:pt x="53278" y="12762"/>
                    <a:pt x="52868" y="13093"/>
                  </a:cubicBezTo>
                  <a:cubicBezTo>
                    <a:pt x="51818" y="13936"/>
                    <a:pt x="50725" y="14728"/>
                    <a:pt x="49663" y="15556"/>
                  </a:cubicBezTo>
                  <a:cubicBezTo>
                    <a:pt x="48441" y="16506"/>
                    <a:pt x="47229" y="17468"/>
                    <a:pt x="46023" y="18437"/>
                  </a:cubicBezTo>
                  <a:cubicBezTo>
                    <a:pt x="45494" y="18860"/>
                    <a:pt x="44993" y="19317"/>
                    <a:pt x="44474" y="19752"/>
                  </a:cubicBezTo>
                  <a:cubicBezTo>
                    <a:pt x="43974" y="20172"/>
                    <a:pt x="43853" y="20496"/>
                    <a:pt x="44099" y="20786"/>
                  </a:cubicBezTo>
                  <a:cubicBezTo>
                    <a:pt x="44220" y="20931"/>
                    <a:pt x="44362" y="21006"/>
                    <a:pt x="44537" y="21006"/>
                  </a:cubicBezTo>
                  <a:cubicBezTo>
                    <a:pt x="44723" y="21006"/>
                    <a:pt x="44945" y="20922"/>
                    <a:pt x="45221" y="20745"/>
                  </a:cubicBezTo>
                  <a:cubicBezTo>
                    <a:pt x="45635" y="20482"/>
                    <a:pt x="46023" y="20179"/>
                    <a:pt x="46414" y="19883"/>
                  </a:cubicBezTo>
                  <a:cubicBezTo>
                    <a:pt x="47704" y="18897"/>
                    <a:pt x="48978" y="17894"/>
                    <a:pt x="50276" y="16922"/>
                  </a:cubicBezTo>
                  <a:cubicBezTo>
                    <a:pt x="51441" y="16048"/>
                    <a:pt x="52630" y="15205"/>
                    <a:pt x="53892" y="14285"/>
                  </a:cubicBezTo>
                  <a:cubicBezTo>
                    <a:pt x="54400" y="15039"/>
                    <a:pt x="54919" y="15667"/>
                    <a:pt x="55551" y="16194"/>
                  </a:cubicBezTo>
                  <a:cubicBezTo>
                    <a:pt x="56205" y="16741"/>
                    <a:pt x="56900" y="17225"/>
                    <a:pt x="57644" y="17634"/>
                  </a:cubicBezTo>
                  <a:cubicBezTo>
                    <a:pt x="58387" y="18042"/>
                    <a:pt x="59150" y="18413"/>
                    <a:pt x="59980" y="18839"/>
                  </a:cubicBezTo>
                  <a:cubicBezTo>
                    <a:pt x="58615" y="19016"/>
                    <a:pt x="58520" y="19147"/>
                    <a:pt x="58612" y="20451"/>
                  </a:cubicBezTo>
                  <a:cubicBezTo>
                    <a:pt x="58639" y="20851"/>
                    <a:pt x="58807" y="21237"/>
                    <a:pt x="58627" y="21655"/>
                  </a:cubicBezTo>
                  <a:cubicBezTo>
                    <a:pt x="58169" y="22724"/>
                    <a:pt x="57743" y="23808"/>
                    <a:pt x="57298" y="24883"/>
                  </a:cubicBezTo>
                  <a:cubicBezTo>
                    <a:pt x="57271" y="24947"/>
                    <a:pt x="57206" y="25008"/>
                    <a:pt x="57144" y="25045"/>
                  </a:cubicBezTo>
                  <a:cubicBezTo>
                    <a:pt x="56057" y="25689"/>
                    <a:pt x="55229" y="26626"/>
                    <a:pt x="54408" y="27549"/>
                  </a:cubicBezTo>
                  <a:cubicBezTo>
                    <a:pt x="54043" y="27956"/>
                    <a:pt x="53654" y="28102"/>
                    <a:pt x="53229" y="28102"/>
                  </a:cubicBezTo>
                  <a:cubicBezTo>
                    <a:pt x="53052" y="28102"/>
                    <a:pt x="52870" y="28077"/>
                    <a:pt x="52680" y="28035"/>
                  </a:cubicBezTo>
                  <a:cubicBezTo>
                    <a:pt x="51334" y="27730"/>
                    <a:pt x="50049" y="27172"/>
                    <a:pt x="49039" y="26274"/>
                  </a:cubicBezTo>
                  <a:cubicBezTo>
                    <a:pt x="47452" y="24861"/>
                    <a:pt x="45799" y="23489"/>
                    <a:pt x="44567" y="21715"/>
                  </a:cubicBezTo>
                  <a:cubicBezTo>
                    <a:pt x="44401" y="21477"/>
                    <a:pt x="44128" y="21313"/>
                    <a:pt x="43898" y="21110"/>
                  </a:cubicBezTo>
                  <a:cubicBezTo>
                    <a:pt x="43441" y="21891"/>
                    <a:pt x="43433" y="21918"/>
                    <a:pt x="43748" y="22469"/>
                  </a:cubicBezTo>
                  <a:cubicBezTo>
                    <a:pt x="43898" y="22732"/>
                    <a:pt x="44058" y="22996"/>
                    <a:pt x="44247" y="23232"/>
                  </a:cubicBezTo>
                  <a:cubicBezTo>
                    <a:pt x="45648" y="24980"/>
                    <a:pt x="47186" y="26610"/>
                    <a:pt x="49015" y="27906"/>
                  </a:cubicBezTo>
                  <a:cubicBezTo>
                    <a:pt x="50350" y="28853"/>
                    <a:pt x="51884" y="29428"/>
                    <a:pt x="53557" y="29450"/>
                  </a:cubicBezTo>
                  <a:cubicBezTo>
                    <a:pt x="53565" y="29450"/>
                    <a:pt x="53573" y="29450"/>
                    <a:pt x="53581" y="29450"/>
                  </a:cubicBezTo>
                  <a:cubicBezTo>
                    <a:pt x="53929" y="29450"/>
                    <a:pt x="54336" y="29326"/>
                    <a:pt x="54605" y="29120"/>
                  </a:cubicBezTo>
                  <a:cubicBezTo>
                    <a:pt x="55268" y="28609"/>
                    <a:pt x="55867" y="28013"/>
                    <a:pt x="56584" y="27369"/>
                  </a:cubicBezTo>
                  <a:cubicBezTo>
                    <a:pt x="57230" y="28267"/>
                    <a:pt x="57786" y="29118"/>
                    <a:pt x="58422" y="29905"/>
                  </a:cubicBezTo>
                  <a:cubicBezTo>
                    <a:pt x="59064" y="30695"/>
                    <a:pt x="59786" y="31419"/>
                    <a:pt x="60528" y="32233"/>
                  </a:cubicBezTo>
                  <a:cubicBezTo>
                    <a:pt x="59478" y="33195"/>
                    <a:pt x="58526" y="34103"/>
                    <a:pt x="57534" y="34965"/>
                  </a:cubicBezTo>
                  <a:cubicBezTo>
                    <a:pt x="57039" y="35396"/>
                    <a:pt x="56783" y="35598"/>
                    <a:pt x="56500" y="35598"/>
                  </a:cubicBezTo>
                  <a:cubicBezTo>
                    <a:pt x="56243" y="35598"/>
                    <a:pt x="55964" y="35431"/>
                    <a:pt x="55463" y="35117"/>
                  </a:cubicBezTo>
                  <a:cubicBezTo>
                    <a:pt x="54216" y="34335"/>
                    <a:pt x="52998" y="33501"/>
                    <a:pt x="51730" y="32754"/>
                  </a:cubicBezTo>
                  <a:cubicBezTo>
                    <a:pt x="49556" y="31472"/>
                    <a:pt x="47302" y="30326"/>
                    <a:pt x="45241" y="28851"/>
                  </a:cubicBezTo>
                  <a:cubicBezTo>
                    <a:pt x="44561" y="28365"/>
                    <a:pt x="43792" y="28056"/>
                    <a:pt x="42982" y="27844"/>
                  </a:cubicBezTo>
                  <a:cubicBezTo>
                    <a:pt x="42757" y="27785"/>
                    <a:pt x="42543" y="27755"/>
                    <a:pt x="42340" y="27755"/>
                  </a:cubicBezTo>
                  <a:cubicBezTo>
                    <a:pt x="41676" y="27755"/>
                    <a:pt x="41131" y="28074"/>
                    <a:pt x="40681" y="28739"/>
                  </a:cubicBezTo>
                  <a:cubicBezTo>
                    <a:pt x="40480" y="29036"/>
                    <a:pt x="40316" y="29358"/>
                    <a:pt x="40086" y="29750"/>
                  </a:cubicBezTo>
                  <a:cubicBezTo>
                    <a:pt x="38382" y="28129"/>
                    <a:pt x="37243" y="26089"/>
                    <a:pt x="35703" y="24383"/>
                  </a:cubicBezTo>
                  <a:cubicBezTo>
                    <a:pt x="35305" y="23944"/>
                    <a:pt x="34981" y="23439"/>
                    <a:pt x="34600" y="22933"/>
                  </a:cubicBezTo>
                  <a:cubicBezTo>
                    <a:pt x="34982" y="22611"/>
                    <a:pt x="35287" y="22338"/>
                    <a:pt x="35609" y="22086"/>
                  </a:cubicBezTo>
                  <a:cubicBezTo>
                    <a:pt x="37789" y="20384"/>
                    <a:pt x="39967" y="18680"/>
                    <a:pt x="42155" y="16986"/>
                  </a:cubicBezTo>
                  <a:cubicBezTo>
                    <a:pt x="43504" y="15944"/>
                    <a:pt x="44870" y="14924"/>
                    <a:pt x="46222" y="13885"/>
                  </a:cubicBezTo>
                  <a:cubicBezTo>
                    <a:pt x="47512" y="12896"/>
                    <a:pt x="48795" y="11895"/>
                    <a:pt x="50083" y="10903"/>
                  </a:cubicBezTo>
                  <a:cubicBezTo>
                    <a:pt x="51181" y="10060"/>
                    <a:pt x="52278" y="9211"/>
                    <a:pt x="53389" y="8383"/>
                  </a:cubicBezTo>
                  <a:cubicBezTo>
                    <a:pt x="54655" y="7441"/>
                    <a:pt x="55942" y="6529"/>
                    <a:pt x="57210" y="5589"/>
                  </a:cubicBezTo>
                  <a:cubicBezTo>
                    <a:pt x="58268" y="4804"/>
                    <a:pt x="59277" y="3951"/>
                    <a:pt x="60368" y="3217"/>
                  </a:cubicBezTo>
                  <a:cubicBezTo>
                    <a:pt x="61293" y="2597"/>
                    <a:pt x="62105" y="1781"/>
                    <a:pt x="63145" y="1408"/>
                  </a:cubicBezTo>
                  <a:cubicBezTo>
                    <a:pt x="65405" y="5356"/>
                    <a:pt x="68167" y="8854"/>
                    <a:pt x="71130" y="12439"/>
                  </a:cubicBezTo>
                  <a:cubicBezTo>
                    <a:pt x="71219" y="11209"/>
                    <a:pt x="71458" y="10167"/>
                    <a:pt x="70675" y="9254"/>
                  </a:cubicBezTo>
                  <a:cubicBezTo>
                    <a:pt x="70335" y="8860"/>
                    <a:pt x="70033" y="8434"/>
                    <a:pt x="69713" y="8020"/>
                  </a:cubicBezTo>
                  <a:cubicBezTo>
                    <a:pt x="68317" y="6211"/>
                    <a:pt x="66928" y="4394"/>
                    <a:pt x="65519" y="2593"/>
                  </a:cubicBezTo>
                  <a:cubicBezTo>
                    <a:pt x="64945" y="1859"/>
                    <a:pt x="64373" y="1112"/>
                    <a:pt x="63713" y="458"/>
                  </a:cubicBezTo>
                  <a:cubicBezTo>
                    <a:pt x="63397" y="145"/>
                    <a:pt x="63173" y="1"/>
                    <a:pt x="629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1"/>
            <p:cNvSpPr/>
            <p:nvPr/>
          </p:nvSpPr>
          <p:spPr>
            <a:xfrm>
              <a:off x="6885142" y="2851331"/>
              <a:ext cx="1668353" cy="1432099"/>
            </a:xfrm>
            <a:custGeom>
              <a:avLst/>
              <a:gdLst/>
              <a:ahLst/>
              <a:cxnLst/>
              <a:rect l="l" t="t" r="r" b="b"/>
              <a:pathLst>
                <a:path w="55985" h="48057" extrusionOk="0">
                  <a:moveTo>
                    <a:pt x="1257" y="23126"/>
                  </a:moveTo>
                  <a:lnTo>
                    <a:pt x="1257" y="23126"/>
                  </a:lnTo>
                  <a:cubicBezTo>
                    <a:pt x="2924" y="24600"/>
                    <a:pt x="3734" y="26583"/>
                    <a:pt x="5389" y="28211"/>
                  </a:cubicBezTo>
                  <a:cubicBezTo>
                    <a:pt x="4629" y="28049"/>
                    <a:pt x="4366" y="27602"/>
                    <a:pt x="4071" y="27282"/>
                  </a:cubicBezTo>
                  <a:cubicBezTo>
                    <a:pt x="3152" y="26290"/>
                    <a:pt x="2303" y="25236"/>
                    <a:pt x="1401" y="24227"/>
                  </a:cubicBezTo>
                  <a:cubicBezTo>
                    <a:pt x="1136" y="23931"/>
                    <a:pt x="1091" y="23648"/>
                    <a:pt x="1257" y="23126"/>
                  </a:cubicBezTo>
                  <a:close/>
                  <a:moveTo>
                    <a:pt x="18264" y="42807"/>
                  </a:moveTo>
                  <a:cubicBezTo>
                    <a:pt x="18486" y="43166"/>
                    <a:pt x="18707" y="43526"/>
                    <a:pt x="18929" y="43887"/>
                  </a:cubicBezTo>
                  <a:lnTo>
                    <a:pt x="18929" y="43887"/>
                  </a:lnTo>
                  <a:cubicBezTo>
                    <a:pt x="18574" y="43629"/>
                    <a:pt x="18251" y="43343"/>
                    <a:pt x="18057" y="42957"/>
                  </a:cubicBezTo>
                  <a:lnTo>
                    <a:pt x="18264" y="42807"/>
                  </a:lnTo>
                  <a:close/>
                  <a:moveTo>
                    <a:pt x="24829" y="1"/>
                  </a:moveTo>
                  <a:cubicBezTo>
                    <a:pt x="24705" y="1"/>
                    <a:pt x="24564" y="27"/>
                    <a:pt x="24408" y="79"/>
                  </a:cubicBezTo>
                  <a:cubicBezTo>
                    <a:pt x="24053" y="196"/>
                    <a:pt x="23688" y="352"/>
                    <a:pt x="23391" y="575"/>
                  </a:cubicBezTo>
                  <a:cubicBezTo>
                    <a:pt x="22064" y="1568"/>
                    <a:pt x="20725" y="2552"/>
                    <a:pt x="19456" y="3616"/>
                  </a:cubicBezTo>
                  <a:cubicBezTo>
                    <a:pt x="18389" y="4509"/>
                    <a:pt x="17409" y="5509"/>
                    <a:pt x="16394" y="6467"/>
                  </a:cubicBezTo>
                  <a:cubicBezTo>
                    <a:pt x="13880" y="8844"/>
                    <a:pt x="11363" y="11217"/>
                    <a:pt x="8859" y="13604"/>
                  </a:cubicBezTo>
                  <a:cubicBezTo>
                    <a:pt x="8043" y="14381"/>
                    <a:pt x="7292" y="15226"/>
                    <a:pt x="6470" y="15995"/>
                  </a:cubicBezTo>
                  <a:cubicBezTo>
                    <a:pt x="5279" y="17107"/>
                    <a:pt x="4081" y="18216"/>
                    <a:pt x="2828" y="19258"/>
                  </a:cubicBezTo>
                  <a:cubicBezTo>
                    <a:pt x="1991" y="19955"/>
                    <a:pt x="1054" y="20533"/>
                    <a:pt x="100" y="21208"/>
                  </a:cubicBezTo>
                  <a:cubicBezTo>
                    <a:pt x="490" y="21651"/>
                    <a:pt x="576" y="22151"/>
                    <a:pt x="260" y="22720"/>
                  </a:cubicBezTo>
                  <a:cubicBezTo>
                    <a:pt x="102" y="23007"/>
                    <a:pt x="25" y="23368"/>
                    <a:pt x="12" y="23698"/>
                  </a:cubicBezTo>
                  <a:cubicBezTo>
                    <a:pt x="0" y="23979"/>
                    <a:pt x="45" y="24334"/>
                    <a:pt x="213" y="24539"/>
                  </a:cubicBezTo>
                  <a:cubicBezTo>
                    <a:pt x="1087" y="25615"/>
                    <a:pt x="1981" y="26680"/>
                    <a:pt x="2922" y="27699"/>
                  </a:cubicBezTo>
                  <a:cubicBezTo>
                    <a:pt x="4631" y="29547"/>
                    <a:pt x="6333" y="31407"/>
                    <a:pt x="8127" y="33172"/>
                  </a:cubicBezTo>
                  <a:cubicBezTo>
                    <a:pt x="9181" y="34208"/>
                    <a:pt x="10092" y="35352"/>
                    <a:pt x="11045" y="36464"/>
                  </a:cubicBezTo>
                  <a:cubicBezTo>
                    <a:pt x="12323" y="37955"/>
                    <a:pt x="13535" y="39505"/>
                    <a:pt x="14782" y="41023"/>
                  </a:cubicBezTo>
                  <a:cubicBezTo>
                    <a:pt x="15573" y="41985"/>
                    <a:pt x="16463" y="42879"/>
                    <a:pt x="17152" y="43908"/>
                  </a:cubicBezTo>
                  <a:cubicBezTo>
                    <a:pt x="17977" y="45143"/>
                    <a:pt x="18978" y="46205"/>
                    <a:pt x="19939" y="47319"/>
                  </a:cubicBezTo>
                  <a:cubicBezTo>
                    <a:pt x="20385" y="47835"/>
                    <a:pt x="20848" y="48043"/>
                    <a:pt x="21422" y="48043"/>
                  </a:cubicBezTo>
                  <a:cubicBezTo>
                    <a:pt x="21687" y="48043"/>
                    <a:pt x="21975" y="47999"/>
                    <a:pt x="22296" y="47920"/>
                  </a:cubicBezTo>
                  <a:cubicBezTo>
                    <a:pt x="21677" y="47224"/>
                    <a:pt x="21137" y="46609"/>
                    <a:pt x="20586" y="46002"/>
                  </a:cubicBezTo>
                  <a:cubicBezTo>
                    <a:pt x="20000" y="45351"/>
                    <a:pt x="19269" y="44812"/>
                    <a:pt x="18975" y="43936"/>
                  </a:cubicBezTo>
                  <a:lnTo>
                    <a:pt x="18975" y="43936"/>
                  </a:lnTo>
                  <a:cubicBezTo>
                    <a:pt x="19138" y="43991"/>
                    <a:pt x="19344" y="44008"/>
                    <a:pt x="19447" y="44121"/>
                  </a:cubicBezTo>
                  <a:cubicBezTo>
                    <a:pt x="20645" y="45422"/>
                    <a:pt x="21828" y="46740"/>
                    <a:pt x="22964" y="47997"/>
                  </a:cubicBezTo>
                  <a:lnTo>
                    <a:pt x="25089" y="47997"/>
                  </a:lnTo>
                  <a:cubicBezTo>
                    <a:pt x="24076" y="46904"/>
                    <a:pt x="23143" y="45889"/>
                    <a:pt x="22204" y="44882"/>
                  </a:cubicBezTo>
                  <a:cubicBezTo>
                    <a:pt x="21486" y="44111"/>
                    <a:pt x="20754" y="43355"/>
                    <a:pt x="20040" y="42583"/>
                  </a:cubicBezTo>
                  <a:cubicBezTo>
                    <a:pt x="18687" y="41115"/>
                    <a:pt x="17335" y="39645"/>
                    <a:pt x="15998" y="38164"/>
                  </a:cubicBezTo>
                  <a:cubicBezTo>
                    <a:pt x="14462" y="36460"/>
                    <a:pt x="12944" y="34743"/>
                    <a:pt x="11417" y="33031"/>
                  </a:cubicBezTo>
                  <a:cubicBezTo>
                    <a:pt x="10647" y="32163"/>
                    <a:pt x="9817" y="31339"/>
                    <a:pt x="9118" y="30418"/>
                  </a:cubicBezTo>
                  <a:cubicBezTo>
                    <a:pt x="7657" y="28486"/>
                    <a:pt x="5845" y="26854"/>
                    <a:pt x="4473" y="24842"/>
                  </a:cubicBezTo>
                  <a:cubicBezTo>
                    <a:pt x="3825" y="23890"/>
                    <a:pt x="2932" y="23105"/>
                    <a:pt x="2161" y="22235"/>
                  </a:cubicBezTo>
                  <a:cubicBezTo>
                    <a:pt x="1682" y="21696"/>
                    <a:pt x="1721" y="21493"/>
                    <a:pt x="2303" y="21081"/>
                  </a:cubicBezTo>
                  <a:cubicBezTo>
                    <a:pt x="3876" y="19973"/>
                    <a:pt x="5393" y="18794"/>
                    <a:pt x="6782" y="17457"/>
                  </a:cubicBezTo>
                  <a:cubicBezTo>
                    <a:pt x="7629" y="16643"/>
                    <a:pt x="8504" y="15858"/>
                    <a:pt x="9370" y="15068"/>
                  </a:cubicBezTo>
                  <a:cubicBezTo>
                    <a:pt x="10002" y="14494"/>
                    <a:pt x="10654" y="13942"/>
                    <a:pt x="11275" y="13358"/>
                  </a:cubicBezTo>
                  <a:cubicBezTo>
                    <a:pt x="12428" y="12279"/>
                    <a:pt x="13541" y="11153"/>
                    <a:pt x="14718" y="10097"/>
                  </a:cubicBezTo>
                  <a:cubicBezTo>
                    <a:pt x="16338" y="8641"/>
                    <a:pt x="17997" y="7228"/>
                    <a:pt x="19648" y="5807"/>
                  </a:cubicBezTo>
                  <a:cubicBezTo>
                    <a:pt x="21223" y="4453"/>
                    <a:pt x="22809" y="3114"/>
                    <a:pt x="24443" y="1726"/>
                  </a:cubicBezTo>
                  <a:cubicBezTo>
                    <a:pt x="25200" y="2856"/>
                    <a:pt x="26270" y="3727"/>
                    <a:pt x="26814" y="5017"/>
                  </a:cubicBezTo>
                  <a:cubicBezTo>
                    <a:pt x="27105" y="5702"/>
                    <a:pt x="27552" y="6332"/>
                    <a:pt x="27993" y="6939"/>
                  </a:cubicBezTo>
                  <a:cubicBezTo>
                    <a:pt x="29592" y="9127"/>
                    <a:pt x="31198" y="11307"/>
                    <a:pt x="32837" y="13464"/>
                  </a:cubicBezTo>
                  <a:cubicBezTo>
                    <a:pt x="34346" y="15445"/>
                    <a:pt x="35882" y="17406"/>
                    <a:pt x="37441" y="19348"/>
                  </a:cubicBezTo>
                  <a:cubicBezTo>
                    <a:pt x="39038" y="21341"/>
                    <a:pt x="40673" y="23300"/>
                    <a:pt x="42295" y="25271"/>
                  </a:cubicBezTo>
                  <a:cubicBezTo>
                    <a:pt x="42843" y="25937"/>
                    <a:pt x="43392" y="26600"/>
                    <a:pt x="43960" y="27248"/>
                  </a:cubicBezTo>
                  <a:cubicBezTo>
                    <a:pt x="44873" y="28289"/>
                    <a:pt x="45751" y="29366"/>
                    <a:pt x="46739" y="30334"/>
                  </a:cubicBezTo>
                  <a:cubicBezTo>
                    <a:pt x="48527" y="32087"/>
                    <a:pt x="50330" y="33822"/>
                    <a:pt x="51964" y="35724"/>
                  </a:cubicBezTo>
                  <a:cubicBezTo>
                    <a:pt x="52719" y="36605"/>
                    <a:pt x="53506" y="37456"/>
                    <a:pt x="54243" y="38283"/>
                  </a:cubicBezTo>
                  <a:cubicBezTo>
                    <a:pt x="53554" y="39120"/>
                    <a:pt x="52879" y="39922"/>
                    <a:pt x="52225" y="40740"/>
                  </a:cubicBezTo>
                  <a:cubicBezTo>
                    <a:pt x="51895" y="41150"/>
                    <a:pt x="51648" y="41630"/>
                    <a:pt x="51288" y="42007"/>
                  </a:cubicBezTo>
                  <a:cubicBezTo>
                    <a:pt x="50127" y="43227"/>
                    <a:pt x="48939" y="44419"/>
                    <a:pt x="47746" y="45610"/>
                  </a:cubicBezTo>
                  <a:cubicBezTo>
                    <a:pt x="46958" y="46396"/>
                    <a:pt x="46144" y="47157"/>
                    <a:pt x="45299" y="47973"/>
                  </a:cubicBezTo>
                  <a:cubicBezTo>
                    <a:pt x="45643" y="48024"/>
                    <a:pt x="45970" y="48056"/>
                    <a:pt x="46282" y="48056"/>
                  </a:cubicBezTo>
                  <a:cubicBezTo>
                    <a:pt x="47136" y="48056"/>
                    <a:pt x="47877" y="47813"/>
                    <a:pt x="48544" y="47029"/>
                  </a:cubicBezTo>
                  <a:cubicBezTo>
                    <a:pt x="49403" y="46016"/>
                    <a:pt x="50506" y="45210"/>
                    <a:pt x="51497" y="44310"/>
                  </a:cubicBezTo>
                  <a:cubicBezTo>
                    <a:pt x="51608" y="44208"/>
                    <a:pt x="51690" y="44076"/>
                    <a:pt x="51792" y="43964"/>
                  </a:cubicBezTo>
                  <a:cubicBezTo>
                    <a:pt x="52906" y="42748"/>
                    <a:pt x="54031" y="41540"/>
                    <a:pt x="55131" y="40313"/>
                  </a:cubicBezTo>
                  <a:cubicBezTo>
                    <a:pt x="55375" y="40040"/>
                    <a:pt x="55738" y="39675"/>
                    <a:pt x="55705" y="39392"/>
                  </a:cubicBezTo>
                  <a:cubicBezTo>
                    <a:pt x="55625" y="38705"/>
                    <a:pt x="55984" y="37961"/>
                    <a:pt x="55453" y="37317"/>
                  </a:cubicBezTo>
                  <a:cubicBezTo>
                    <a:pt x="54614" y="36298"/>
                    <a:pt x="53845" y="35221"/>
                    <a:pt x="52973" y="34233"/>
                  </a:cubicBezTo>
                  <a:cubicBezTo>
                    <a:pt x="51932" y="33055"/>
                    <a:pt x="50804" y="31954"/>
                    <a:pt x="49735" y="30802"/>
                  </a:cubicBezTo>
                  <a:cubicBezTo>
                    <a:pt x="48788" y="29787"/>
                    <a:pt x="47869" y="28747"/>
                    <a:pt x="46938" y="27719"/>
                  </a:cubicBezTo>
                  <a:cubicBezTo>
                    <a:pt x="46033" y="26717"/>
                    <a:pt x="45111" y="25730"/>
                    <a:pt x="44225" y="24713"/>
                  </a:cubicBezTo>
                  <a:cubicBezTo>
                    <a:pt x="43560" y="23948"/>
                    <a:pt x="42943" y="23142"/>
                    <a:pt x="42295" y="22361"/>
                  </a:cubicBezTo>
                  <a:cubicBezTo>
                    <a:pt x="41766" y="21725"/>
                    <a:pt x="41216" y="21106"/>
                    <a:pt x="40691" y="20466"/>
                  </a:cubicBezTo>
                  <a:cubicBezTo>
                    <a:pt x="39973" y="19588"/>
                    <a:pt x="39289" y="18682"/>
                    <a:pt x="38560" y="17814"/>
                  </a:cubicBezTo>
                  <a:cubicBezTo>
                    <a:pt x="37818" y="16932"/>
                    <a:pt x="37024" y="16093"/>
                    <a:pt x="36282" y="15208"/>
                  </a:cubicBezTo>
                  <a:cubicBezTo>
                    <a:pt x="35700" y="14516"/>
                    <a:pt x="35169" y="13780"/>
                    <a:pt x="34603" y="13071"/>
                  </a:cubicBezTo>
                  <a:cubicBezTo>
                    <a:pt x="33924" y="12219"/>
                    <a:pt x="33142" y="11434"/>
                    <a:pt x="32568" y="10517"/>
                  </a:cubicBezTo>
                  <a:cubicBezTo>
                    <a:pt x="31963" y="9547"/>
                    <a:pt x="31178" y="8741"/>
                    <a:pt x="30501" y="7841"/>
                  </a:cubicBezTo>
                  <a:cubicBezTo>
                    <a:pt x="29779" y="6885"/>
                    <a:pt x="29041" y="5934"/>
                    <a:pt x="28374" y="4939"/>
                  </a:cubicBezTo>
                  <a:cubicBezTo>
                    <a:pt x="27597" y="3781"/>
                    <a:pt x="26875" y="2593"/>
                    <a:pt x="25797" y="1672"/>
                  </a:cubicBezTo>
                  <a:cubicBezTo>
                    <a:pt x="25552" y="1463"/>
                    <a:pt x="25405" y="1211"/>
                    <a:pt x="25419" y="801"/>
                  </a:cubicBezTo>
                  <a:cubicBezTo>
                    <a:pt x="25438" y="265"/>
                    <a:pt x="25222" y="1"/>
                    <a:pt x="248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1"/>
            <p:cNvSpPr/>
            <p:nvPr/>
          </p:nvSpPr>
          <p:spPr>
            <a:xfrm>
              <a:off x="7676809" y="3962245"/>
              <a:ext cx="493279" cy="321512"/>
            </a:xfrm>
            <a:custGeom>
              <a:avLst/>
              <a:gdLst/>
              <a:ahLst/>
              <a:cxnLst/>
              <a:rect l="l" t="t" r="r" b="b"/>
              <a:pathLst>
                <a:path w="16553" h="10789" extrusionOk="0">
                  <a:moveTo>
                    <a:pt x="9722" y="1"/>
                  </a:moveTo>
                  <a:cubicBezTo>
                    <a:pt x="9465" y="1"/>
                    <a:pt x="9197" y="115"/>
                    <a:pt x="8890" y="354"/>
                  </a:cubicBezTo>
                  <a:cubicBezTo>
                    <a:pt x="7905" y="1123"/>
                    <a:pt x="6935" y="1917"/>
                    <a:pt x="5992" y="2741"/>
                  </a:cubicBezTo>
                  <a:cubicBezTo>
                    <a:pt x="4368" y="4160"/>
                    <a:pt x="2782" y="5622"/>
                    <a:pt x="1306" y="7197"/>
                  </a:cubicBezTo>
                  <a:cubicBezTo>
                    <a:pt x="1025" y="7495"/>
                    <a:pt x="678" y="7739"/>
                    <a:pt x="442" y="8065"/>
                  </a:cubicBezTo>
                  <a:cubicBezTo>
                    <a:pt x="127" y="8500"/>
                    <a:pt x="0" y="9016"/>
                    <a:pt x="246" y="9537"/>
                  </a:cubicBezTo>
                  <a:cubicBezTo>
                    <a:pt x="618" y="10321"/>
                    <a:pt x="1277" y="10727"/>
                    <a:pt x="2018" y="10727"/>
                  </a:cubicBezTo>
                  <a:cubicBezTo>
                    <a:pt x="2227" y="10727"/>
                    <a:pt x="2443" y="10695"/>
                    <a:pt x="2661" y="10630"/>
                  </a:cubicBezTo>
                  <a:cubicBezTo>
                    <a:pt x="2208" y="10077"/>
                    <a:pt x="1714" y="9472"/>
                    <a:pt x="1169" y="8807"/>
                  </a:cubicBezTo>
                  <a:cubicBezTo>
                    <a:pt x="3921" y="6598"/>
                    <a:pt x="6423" y="3934"/>
                    <a:pt x="9470" y="1878"/>
                  </a:cubicBezTo>
                  <a:cubicBezTo>
                    <a:pt x="11008" y="3793"/>
                    <a:pt x="12954" y="5263"/>
                    <a:pt x="14179" y="7450"/>
                  </a:cubicBezTo>
                  <a:cubicBezTo>
                    <a:pt x="13250" y="8510"/>
                    <a:pt x="12341" y="9550"/>
                    <a:pt x="11271" y="10770"/>
                  </a:cubicBezTo>
                  <a:cubicBezTo>
                    <a:pt x="11731" y="10770"/>
                    <a:pt x="12107" y="10757"/>
                    <a:pt x="12448" y="10757"/>
                  </a:cubicBezTo>
                  <a:cubicBezTo>
                    <a:pt x="12672" y="10757"/>
                    <a:pt x="12882" y="10763"/>
                    <a:pt x="13090" y="10782"/>
                  </a:cubicBezTo>
                  <a:cubicBezTo>
                    <a:pt x="13136" y="10786"/>
                    <a:pt x="13181" y="10788"/>
                    <a:pt x="13224" y="10788"/>
                  </a:cubicBezTo>
                  <a:cubicBezTo>
                    <a:pt x="13672" y="10788"/>
                    <a:pt x="13996" y="10564"/>
                    <a:pt x="14277" y="10249"/>
                  </a:cubicBezTo>
                  <a:cubicBezTo>
                    <a:pt x="14857" y="9599"/>
                    <a:pt x="15436" y="8947"/>
                    <a:pt x="15975" y="8264"/>
                  </a:cubicBezTo>
                  <a:cubicBezTo>
                    <a:pt x="16402" y="7724"/>
                    <a:pt x="16553" y="7093"/>
                    <a:pt x="16098" y="6502"/>
                  </a:cubicBezTo>
                  <a:cubicBezTo>
                    <a:pt x="15343" y="5522"/>
                    <a:pt x="14576" y="4542"/>
                    <a:pt x="13740" y="3629"/>
                  </a:cubicBezTo>
                  <a:cubicBezTo>
                    <a:pt x="12780" y="2577"/>
                    <a:pt x="11722" y="1613"/>
                    <a:pt x="10741" y="579"/>
                  </a:cubicBezTo>
                  <a:cubicBezTo>
                    <a:pt x="10381" y="202"/>
                    <a:pt x="10062" y="1"/>
                    <a:pt x="97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1"/>
            <p:cNvSpPr/>
            <p:nvPr/>
          </p:nvSpPr>
          <p:spPr>
            <a:xfrm>
              <a:off x="7361764" y="3347471"/>
              <a:ext cx="511785" cy="477873"/>
            </a:xfrm>
            <a:custGeom>
              <a:avLst/>
              <a:gdLst/>
              <a:ahLst/>
              <a:cxnLst/>
              <a:rect l="l" t="t" r="r" b="b"/>
              <a:pathLst>
                <a:path w="17174" h="16036" extrusionOk="0">
                  <a:moveTo>
                    <a:pt x="16286" y="0"/>
                  </a:moveTo>
                  <a:cubicBezTo>
                    <a:pt x="16042" y="0"/>
                    <a:pt x="15801" y="115"/>
                    <a:pt x="15602" y="261"/>
                  </a:cubicBezTo>
                  <a:cubicBezTo>
                    <a:pt x="14511" y="1063"/>
                    <a:pt x="13395" y="1854"/>
                    <a:pt x="12413" y="2779"/>
                  </a:cubicBezTo>
                  <a:cubicBezTo>
                    <a:pt x="10832" y="4270"/>
                    <a:pt x="9370" y="5886"/>
                    <a:pt x="7819" y="7410"/>
                  </a:cubicBezTo>
                  <a:cubicBezTo>
                    <a:pt x="5914" y="9282"/>
                    <a:pt x="3954" y="11097"/>
                    <a:pt x="2049" y="12969"/>
                  </a:cubicBezTo>
                  <a:cubicBezTo>
                    <a:pt x="1403" y="13603"/>
                    <a:pt x="851" y="14329"/>
                    <a:pt x="260" y="15016"/>
                  </a:cubicBezTo>
                  <a:cubicBezTo>
                    <a:pt x="164" y="15129"/>
                    <a:pt x="35" y="15254"/>
                    <a:pt x="20" y="15387"/>
                  </a:cubicBezTo>
                  <a:cubicBezTo>
                    <a:pt x="0" y="15557"/>
                    <a:pt x="26" y="15789"/>
                    <a:pt x="133" y="15900"/>
                  </a:cubicBezTo>
                  <a:cubicBezTo>
                    <a:pt x="209" y="15981"/>
                    <a:pt x="373" y="16035"/>
                    <a:pt x="509" y="16035"/>
                  </a:cubicBezTo>
                  <a:cubicBezTo>
                    <a:pt x="553" y="16035"/>
                    <a:pt x="594" y="16030"/>
                    <a:pt x="629" y="16017"/>
                  </a:cubicBezTo>
                  <a:cubicBezTo>
                    <a:pt x="869" y="15931"/>
                    <a:pt x="1087" y="15762"/>
                    <a:pt x="1284" y="15594"/>
                  </a:cubicBezTo>
                  <a:cubicBezTo>
                    <a:pt x="1630" y="15299"/>
                    <a:pt x="1948" y="14973"/>
                    <a:pt x="2288" y="14671"/>
                  </a:cubicBezTo>
                  <a:cubicBezTo>
                    <a:pt x="4185" y="12982"/>
                    <a:pt x="6105" y="11316"/>
                    <a:pt x="7977" y="9602"/>
                  </a:cubicBezTo>
                  <a:cubicBezTo>
                    <a:pt x="9277" y="8413"/>
                    <a:pt x="10465" y="7102"/>
                    <a:pt x="11792" y="5947"/>
                  </a:cubicBezTo>
                  <a:cubicBezTo>
                    <a:pt x="13494" y="4463"/>
                    <a:pt x="14932" y="2691"/>
                    <a:pt x="16814" y="1405"/>
                  </a:cubicBezTo>
                  <a:cubicBezTo>
                    <a:pt x="16978" y="1294"/>
                    <a:pt x="17038" y="1034"/>
                    <a:pt x="17173" y="802"/>
                  </a:cubicBezTo>
                  <a:cubicBezTo>
                    <a:pt x="17056" y="599"/>
                    <a:pt x="16982" y="378"/>
                    <a:pt x="16833" y="236"/>
                  </a:cubicBezTo>
                  <a:cubicBezTo>
                    <a:pt x="16660" y="67"/>
                    <a:pt x="16472" y="0"/>
                    <a:pt x="162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1"/>
            <p:cNvSpPr/>
            <p:nvPr/>
          </p:nvSpPr>
          <p:spPr>
            <a:xfrm>
              <a:off x="7480457" y="3501776"/>
              <a:ext cx="514914" cy="483654"/>
            </a:xfrm>
            <a:custGeom>
              <a:avLst/>
              <a:gdLst/>
              <a:ahLst/>
              <a:cxnLst/>
              <a:rect l="l" t="t" r="r" b="b"/>
              <a:pathLst>
                <a:path w="17279" h="16230" extrusionOk="0">
                  <a:moveTo>
                    <a:pt x="16316" y="1"/>
                  </a:moveTo>
                  <a:cubicBezTo>
                    <a:pt x="15865" y="1"/>
                    <a:pt x="15446" y="140"/>
                    <a:pt x="15070" y="456"/>
                  </a:cubicBezTo>
                  <a:cubicBezTo>
                    <a:pt x="14377" y="1042"/>
                    <a:pt x="13676" y="1625"/>
                    <a:pt x="13020" y="2252"/>
                  </a:cubicBezTo>
                  <a:cubicBezTo>
                    <a:pt x="12204" y="3029"/>
                    <a:pt x="11463" y="3887"/>
                    <a:pt x="10631" y="4645"/>
                  </a:cubicBezTo>
                  <a:cubicBezTo>
                    <a:pt x="9271" y="5882"/>
                    <a:pt x="7903" y="7106"/>
                    <a:pt x="6654" y="8462"/>
                  </a:cubicBezTo>
                  <a:cubicBezTo>
                    <a:pt x="6131" y="9030"/>
                    <a:pt x="5666" y="9668"/>
                    <a:pt x="5110" y="10174"/>
                  </a:cubicBezTo>
                  <a:cubicBezTo>
                    <a:pt x="3377" y="11745"/>
                    <a:pt x="1872" y="13523"/>
                    <a:pt x="295" y="15234"/>
                  </a:cubicBezTo>
                  <a:cubicBezTo>
                    <a:pt x="1" y="15554"/>
                    <a:pt x="79" y="15832"/>
                    <a:pt x="403" y="16230"/>
                  </a:cubicBezTo>
                  <a:cubicBezTo>
                    <a:pt x="746" y="16074"/>
                    <a:pt x="1168" y="15978"/>
                    <a:pt x="1456" y="15728"/>
                  </a:cubicBezTo>
                  <a:cubicBezTo>
                    <a:pt x="2143" y="15137"/>
                    <a:pt x="2768" y="14473"/>
                    <a:pt x="3420" y="13841"/>
                  </a:cubicBezTo>
                  <a:cubicBezTo>
                    <a:pt x="5151" y="12162"/>
                    <a:pt x="6872" y="10476"/>
                    <a:pt x="8621" y="8815"/>
                  </a:cubicBezTo>
                  <a:cubicBezTo>
                    <a:pt x="10506" y="7024"/>
                    <a:pt x="12415" y="5253"/>
                    <a:pt x="14322" y="3483"/>
                  </a:cubicBezTo>
                  <a:cubicBezTo>
                    <a:pt x="14931" y="2917"/>
                    <a:pt x="15571" y="2383"/>
                    <a:pt x="16190" y="1822"/>
                  </a:cubicBezTo>
                  <a:cubicBezTo>
                    <a:pt x="16568" y="1479"/>
                    <a:pt x="16929" y="1118"/>
                    <a:pt x="17279" y="782"/>
                  </a:cubicBezTo>
                  <a:cubicBezTo>
                    <a:pt x="17158" y="513"/>
                    <a:pt x="17082" y="343"/>
                    <a:pt x="16967" y="87"/>
                  </a:cubicBezTo>
                  <a:cubicBezTo>
                    <a:pt x="16744" y="31"/>
                    <a:pt x="16526" y="1"/>
                    <a:pt x="16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1"/>
            <p:cNvSpPr/>
            <p:nvPr/>
          </p:nvSpPr>
          <p:spPr>
            <a:xfrm>
              <a:off x="7614587" y="3636800"/>
              <a:ext cx="508328" cy="488601"/>
            </a:xfrm>
            <a:custGeom>
              <a:avLst/>
              <a:gdLst/>
              <a:ahLst/>
              <a:cxnLst/>
              <a:rect l="l" t="t" r="r" b="b"/>
              <a:pathLst>
                <a:path w="17058" h="16396" extrusionOk="0">
                  <a:moveTo>
                    <a:pt x="16294" y="1"/>
                  </a:moveTo>
                  <a:cubicBezTo>
                    <a:pt x="15933" y="1"/>
                    <a:pt x="15650" y="180"/>
                    <a:pt x="15376" y="434"/>
                  </a:cubicBezTo>
                  <a:cubicBezTo>
                    <a:pt x="14850" y="920"/>
                    <a:pt x="14298" y="1378"/>
                    <a:pt x="13752" y="1841"/>
                  </a:cubicBezTo>
                  <a:cubicBezTo>
                    <a:pt x="13406" y="2134"/>
                    <a:pt x="13024" y="2387"/>
                    <a:pt x="12702" y="2703"/>
                  </a:cubicBezTo>
                  <a:cubicBezTo>
                    <a:pt x="11363" y="4025"/>
                    <a:pt x="10030" y="5354"/>
                    <a:pt x="8712" y="6695"/>
                  </a:cubicBezTo>
                  <a:cubicBezTo>
                    <a:pt x="6242" y="9210"/>
                    <a:pt x="3775" y="11732"/>
                    <a:pt x="1323" y="14267"/>
                  </a:cubicBezTo>
                  <a:cubicBezTo>
                    <a:pt x="839" y="14769"/>
                    <a:pt x="431" y="15344"/>
                    <a:pt x="0" y="15873"/>
                  </a:cubicBezTo>
                  <a:cubicBezTo>
                    <a:pt x="321" y="16233"/>
                    <a:pt x="467" y="16396"/>
                    <a:pt x="614" y="16396"/>
                  </a:cubicBezTo>
                  <a:cubicBezTo>
                    <a:pt x="723" y="16396"/>
                    <a:pt x="832" y="16307"/>
                    <a:pt x="1013" y="16143"/>
                  </a:cubicBezTo>
                  <a:cubicBezTo>
                    <a:pt x="1985" y="15259"/>
                    <a:pt x="2914" y="14331"/>
                    <a:pt x="3878" y="13440"/>
                  </a:cubicBezTo>
                  <a:cubicBezTo>
                    <a:pt x="5779" y="11681"/>
                    <a:pt x="7721" y="9964"/>
                    <a:pt x="9591" y="8174"/>
                  </a:cubicBezTo>
                  <a:cubicBezTo>
                    <a:pt x="11808" y="6053"/>
                    <a:pt x="13978" y="3884"/>
                    <a:pt x="16141" y="1706"/>
                  </a:cubicBezTo>
                  <a:cubicBezTo>
                    <a:pt x="16539" y="1302"/>
                    <a:pt x="17058" y="863"/>
                    <a:pt x="16787" y="100"/>
                  </a:cubicBezTo>
                  <a:cubicBezTo>
                    <a:pt x="16606" y="31"/>
                    <a:pt x="16443" y="1"/>
                    <a:pt x="16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1"/>
            <p:cNvSpPr/>
            <p:nvPr/>
          </p:nvSpPr>
          <p:spPr>
            <a:xfrm>
              <a:off x="7130158" y="3081417"/>
              <a:ext cx="532198" cy="459874"/>
            </a:xfrm>
            <a:custGeom>
              <a:avLst/>
              <a:gdLst/>
              <a:ahLst/>
              <a:cxnLst/>
              <a:rect l="l" t="t" r="r" b="b"/>
              <a:pathLst>
                <a:path w="17859" h="15432" extrusionOk="0">
                  <a:moveTo>
                    <a:pt x="17023" y="1"/>
                  </a:moveTo>
                  <a:cubicBezTo>
                    <a:pt x="14818" y="1385"/>
                    <a:pt x="12907" y="3100"/>
                    <a:pt x="10990" y="4810"/>
                  </a:cubicBezTo>
                  <a:cubicBezTo>
                    <a:pt x="10565" y="5188"/>
                    <a:pt x="10171" y="5600"/>
                    <a:pt x="9743" y="5973"/>
                  </a:cubicBezTo>
                  <a:cubicBezTo>
                    <a:pt x="8151" y="7361"/>
                    <a:pt x="6527" y="8715"/>
                    <a:pt x="4960" y="10130"/>
                  </a:cubicBezTo>
                  <a:cubicBezTo>
                    <a:pt x="3531" y="11418"/>
                    <a:pt x="2153" y="12761"/>
                    <a:pt x="770" y="14096"/>
                  </a:cubicBezTo>
                  <a:cubicBezTo>
                    <a:pt x="485" y="14371"/>
                    <a:pt x="272" y="14718"/>
                    <a:pt x="1" y="15066"/>
                  </a:cubicBezTo>
                  <a:cubicBezTo>
                    <a:pt x="280" y="15322"/>
                    <a:pt x="509" y="15432"/>
                    <a:pt x="717" y="15432"/>
                  </a:cubicBezTo>
                  <a:cubicBezTo>
                    <a:pt x="882" y="15432"/>
                    <a:pt x="1034" y="15363"/>
                    <a:pt x="1187" y="15243"/>
                  </a:cubicBezTo>
                  <a:cubicBezTo>
                    <a:pt x="1892" y="14695"/>
                    <a:pt x="2618" y="14166"/>
                    <a:pt x="3297" y="13585"/>
                  </a:cubicBezTo>
                  <a:cubicBezTo>
                    <a:pt x="4966" y="12150"/>
                    <a:pt x="6611" y="10688"/>
                    <a:pt x="8186" y="9144"/>
                  </a:cubicBezTo>
                  <a:cubicBezTo>
                    <a:pt x="9103" y="8247"/>
                    <a:pt x="10198" y="7530"/>
                    <a:pt x="11205" y="6722"/>
                  </a:cubicBezTo>
                  <a:cubicBezTo>
                    <a:pt x="12938" y="5327"/>
                    <a:pt x="14535" y="3770"/>
                    <a:pt x="16281" y="2388"/>
                  </a:cubicBezTo>
                  <a:cubicBezTo>
                    <a:pt x="16658" y="2089"/>
                    <a:pt x="16992" y="1736"/>
                    <a:pt x="17351" y="1412"/>
                  </a:cubicBezTo>
                  <a:cubicBezTo>
                    <a:pt x="17609" y="1176"/>
                    <a:pt x="17858" y="940"/>
                    <a:pt x="17722" y="506"/>
                  </a:cubicBezTo>
                  <a:cubicBezTo>
                    <a:pt x="17503" y="348"/>
                    <a:pt x="17263" y="175"/>
                    <a:pt x="170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1"/>
            <p:cNvSpPr/>
            <p:nvPr/>
          </p:nvSpPr>
          <p:spPr>
            <a:xfrm>
              <a:off x="7284909" y="3257714"/>
              <a:ext cx="437702" cy="391065"/>
            </a:xfrm>
            <a:custGeom>
              <a:avLst/>
              <a:gdLst/>
              <a:ahLst/>
              <a:cxnLst/>
              <a:rect l="l" t="t" r="r" b="b"/>
              <a:pathLst>
                <a:path w="14688" h="13123" extrusionOk="0">
                  <a:moveTo>
                    <a:pt x="14027" y="0"/>
                  </a:moveTo>
                  <a:cubicBezTo>
                    <a:pt x="13682" y="0"/>
                    <a:pt x="13424" y="200"/>
                    <a:pt x="13181" y="385"/>
                  </a:cubicBezTo>
                  <a:cubicBezTo>
                    <a:pt x="12736" y="724"/>
                    <a:pt x="12347" y="1136"/>
                    <a:pt x="11920" y="1497"/>
                  </a:cubicBezTo>
                  <a:cubicBezTo>
                    <a:pt x="9818" y="3277"/>
                    <a:pt x="7691" y="5024"/>
                    <a:pt x="5618" y="6833"/>
                  </a:cubicBezTo>
                  <a:cubicBezTo>
                    <a:pt x="4263" y="8018"/>
                    <a:pt x="2975" y="9277"/>
                    <a:pt x="1685" y="10530"/>
                  </a:cubicBezTo>
                  <a:cubicBezTo>
                    <a:pt x="1199" y="11000"/>
                    <a:pt x="766" y="11531"/>
                    <a:pt x="364" y="12075"/>
                  </a:cubicBezTo>
                  <a:cubicBezTo>
                    <a:pt x="179" y="12325"/>
                    <a:pt x="120" y="12671"/>
                    <a:pt x="1" y="12985"/>
                  </a:cubicBezTo>
                  <a:cubicBezTo>
                    <a:pt x="320" y="13072"/>
                    <a:pt x="513" y="13123"/>
                    <a:pt x="661" y="13123"/>
                  </a:cubicBezTo>
                  <a:cubicBezTo>
                    <a:pt x="896" y="13123"/>
                    <a:pt x="1017" y="12995"/>
                    <a:pt x="1348" y="12680"/>
                  </a:cubicBezTo>
                  <a:cubicBezTo>
                    <a:pt x="2841" y="11258"/>
                    <a:pt x="4308" y="9802"/>
                    <a:pt x="5864" y="8445"/>
                  </a:cubicBezTo>
                  <a:cubicBezTo>
                    <a:pt x="7396" y="7110"/>
                    <a:pt x="8797" y="5635"/>
                    <a:pt x="10446" y="4417"/>
                  </a:cubicBezTo>
                  <a:cubicBezTo>
                    <a:pt x="11736" y="3461"/>
                    <a:pt x="12861" y="2278"/>
                    <a:pt x="14036" y="1169"/>
                  </a:cubicBezTo>
                  <a:cubicBezTo>
                    <a:pt x="14291" y="929"/>
                    <a:pt x="14441" y="582"/>
                    <a:pt x="14687" y="217"/>
                  </a:cubicBezTo>
                  <a:lnTo>
                    <a:pt x="14685" y="217"/>
                  </a:lnTo>
                  <a:cubicBezTo>
                    <a:pt x="14432" y="61"/>
                    <a:pt x="14216" y="0"/>
                    <a:pt x="140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1"/>
            <p:cNvSpPr/>
            <p:nvPr/>
          </p:nvSpPr>
          <p:spPr>
            <a:xfrm>
              <a:off x="8117611" y="3827728"/>
              <a:ext cx="189111" cy="188187"/>
            </a:xfrm>
            <a:custGeom>
              <a:avLst/>
              <a:gdLst/>
              <a:ahLst/>
              <a:cxnLst/>
              <a:rect l="l" t="t" r="r" b="b"/>
              <a:pathLst>
                <a:path w="6346" h="6315" extrusionOk="0">
                  <a:moveTo>
                    <a:pt x="5676" y="1"/>
                  </a:moveTo>
                  <a:cubicBezTo>
                    <a:pt x="3667" y="1422"/>
                    <a:pt x="2091" y="3186"/>
                    <a:pt x="564" y="4997"/>
                  </a:cubicBezTo>
                  <a:cubicBezTo>
                    <a:pt x="0" y="5666"/>
                    <a:pt x="84" y="5885"/>
                    <a:pt x="900" y="6314"/>
                  </a:cubicBezTo>
                  <a:cubicBezTo>
                    <a:pt x="3055" y="5003"/>
                    <a:pt x="4434" y="2903"/>
                    <a:pt x="6136" y="1131"/>
                  </a:cubicBezTo>
                  <a:cubicBezTo>
                    <a:pt x="6296" y="965"/>
                    <a:pt x="6345" y="571"/>
                    <a:pt x="6271" y="338"/>
                  </a:cubicBezTo>
                  <a:cubicBezTo>
                    <a:pt x="6218" y="174"/>
                    <a:pt x="5871" y="102"/>
                    <a:pt x="56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1"/>
            <p:cNvSpPr/>
            <p:nvPr/>
          </p:nvSpPr>
          <p:spPr>
            <a:xfrm>
              <a:off x="8186419" y="3956613"/>
              <a:ext cx="180081" cy="166135"/>
            </a:xfrm>
            <a:custGeom>
              <a:avLst/>
              <a:gdLst/>
              <a:ahLst/>
              <a:cxnLst/>
              <a:rect l="l" t="t" r="r" b="b"/>
              <a:pathLst>
                <a:path w="6043" h="5575" extrusionOk="0">
                  <a:moveTo>
                    <a:pt x="5357" y="0"/>
                  </a:moveTo>
                  <a:cubicBezTo>
                    <a:pt x="5308" y="0"/>
                    <a:pt x="5261" y="2"/>
                    <a:pt x="5219" y="6"/>
                  </a:cubicBezTo>
                  <a:cubicBezTo>
                    <a:pt x="5047" y="24"/>
                    <a:pt x="4868" y="147"/>
                    <a:pt x="4729" y="268"/>
                  </a:cubicBezTo>
                  <a:cubicBezTo>
                    <a:pt x="3148" y="1636"/>
                    <a:pt x="1573" y="3014"/>
                    <a:pt x="0" y="4386"/>
                  </a:cubicBezTo>
                  <a:cubicBezTo>
                    <a:pt x="88" y="4763"/>
                    <a:pt x="158" y="5067"/>
                    <a:pt x="275" y="5575"/>
                  </a:cubicBezTo>
                  <a:cubicBezTo>
                    <a:pt x="849" y="5255"/>
                    <a:pt x="1300" y="5073"/>
                    <a:pt x="1667" y="4784"/>
                  </a:cubicBezTo>
                  <a:cubicBezTo>
                    <a:pt x="2783" y="3904"/>
                    <a:pt x="3884" y="3000"/>
                    <a:pt x="4955" y="2064"/>
                  </a:cubicBezTo>
                  <a:cubicBezTo>
                    <a:pt x="5344" y="1722"/>
                    <a:pt x="5672" y="1289"/>
                    <a:pt x="5943" y="846"/>
                  </a:cubicBezTo>
                  <a:cubicBezTo>
                    <a:pt x="6043" y="682"/>
                    <a:pt x="5964" y="317"/>
                    <a:pt x="5836" y="139"/>
                  </a:cubicBezTo>
                  <a:cubicBezTo>
                    <a:pt x="5761" y="35"/>
                    <a:pt x="5547" y="0"/>
                    <a:pt x="53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1"/>
            <p:cNvSpPr/>
            <p:nvPr/>
          </p:nvSpPr>
          <p:spPr>
            <a:xfrm>
              <a:off x="8048445" y="2557861"/>
              <a:ext cx="191435" cy="155616"/>
            </a:xfrm>
            <a:custGeom>
              <a:avLst/>
              <a:gdLst/>
              <a:ahLst/>
              <a:cxnLst/>
              <a:rect l="l" t="t" r="r" b="b"/>
              <a:pathLst>
                <a:path w="6424" h="5222" extrusionOk="0">
                  <a:moveTo>
                    <a:pt x="5949" y="1"/>
                  </a:moveTo>
                  <a:lnTo>
                    <a:pt x="5947" y="3"/>
                  </a:lnTo>
                  <a:cubicBezTo>
                    <a:pt x="5231" y="506"/>
                    <a:pt x="4611" y="914"/>
                    <a:pt x="4021" y="1361"/>
                  </a:cubicBezTo>
                  <a:cubicBezTo>
                    <a:pt x="2848" y="2251"/>
                    <a:pt x="1691" y="3163"/>
                    <a:pt x="528" y="4064"/>
                  </a:cubicBezTo>
                  <a:cubicBezTo>
                    <a:pt x="174" y="4338"/>
                    <a:pt x="1" y="4662"/>
                    <a:pt x="299" y="5222"/>
                  </a:cubicBezTo>
                  <a:cubicBezTo>
                    <a:pt x="653" y="5130"/>
                    <a:pt x="1094" y="5120"/>
                    <a:pt x="1412" y="4917"/>
                  </a:cubicBezTo>
                  <a:cubicBezTo>
                    <a:pt x="2993" y="3902"/>
                    <a:pt x="4493" y="2774"/>
                    <a:pt x="5881" y="1504"/>
                  </a:cubicBezTo>
                  <a:cubicBezTo>
                    <a:pt x="6096" y="1307"/>
                    <a:pt x="6244" y="1037"/>
                    <a:pt x="6424" y="801"/>
                  </a:cubicBezTo>
                  <a:cubicBezTo>
                    <a:pt x="6281" y="561"/>
                    <a:pt x="6170" y="372"/>
                    <a:pt x="59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1"/>
            <p:cNvSpPr/>
            <p:nvPr/>
          </p:nvSpPr>
          <p:spPr>
            <a:xfrm>
              <a:off x="8071242" y="3810295"/>
              <a:ext cx="155258" cy="145752"/>
            </a:xfrm>
            <a:custGeom>
              <a:avLst/>
              <a:gdLst/>
              <a:ahLst/>
              <a:cxnLst/>
              <a:rect l="l" t="t" r="r" b="b"/>
              <a:pathLst>
                <a:path w="5210" h="4891" extrusionOk="0">
                  <a:moveTo>
                    <a:pt x="4607" y="0"/>
                  </a:moveTo>
                  <a:cubicBezTo>
                    <a:pt x="4146" y="283"/>
                    <a:pt x="3656" y="500"/>
                    <a:pt x="3270" y="837"/>
                  </a:cubicBezTo>
                  <a:cubicBezTo>
                    <a:pt x="2368" y="1626"/>
                    <a:pt x="1517" y="2471"/>
                    <a:pt x="645" y="3293"/>
                  </a:cubicBezTo>
                  <a:cubicBezTo>
                    <a:pt x="457" y="3470"/>
                    <a:pt x="184" y="3617"/>
                    <a:pt x="102" y="3835"/>
                  </a:cubicBezTo>
                  <a:cubicBezTo>
                    <a:pt x="11" y="4081"/>
                    <a:pt x="1" y="4436"/>
                    <a:pt x="116" y="4663"/>
                  </a:cubicBezTo>
                  <a:cubicBezTo>
                    <a:pt x="199" y="4827"/>
                    <a:pt x="321" y="4891"/>
                    <a:pt x="459" y="4891"/>
                  </a:cubicBezTo>
                  <a:cubicBezTo>
                    <a:pt x="599" y="4891"/>
                    <a:pt x="755" y="4824"/>
                    <a:pt x="900" y="4729"/>
                  </a:cubicBezTo>
                  <a:cubicBezTo>
                    <a:pt x="1119" y="4583"/>
                    <a:pt x="1383" y="4489"/>
                    <a:pt x="1570" y="4311"/>
                  </a:cubicBezTo>
                  <a:cubicBezTo>
                    <a:pt x="2735" y="3213"/>
                    <a:pt x="3889" y="2102"/>
                    <a:pt x="5030" y="978"/>
                  </a:cubicBezTo>
                  <a:cubicBezTo>
                    <a:pt x="5138" y="871"/>
                    <a:pt x="5210" y="601"/>
                    <a:pt x="5149" y="482"/>
                  </a:cubicBezTo>
                  <a:cubicBezTo>
                    <a:pt x="5060" y="303"/>
                    <a:pt x="4837" y="193"/>
                    <a:pt x="46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1"/>
            <p:cNvSpPr/>
            <p:nvPr/>
          </p:nvSpPr>
          <p:spPr>
            <a:xfrm>
              <a:off x="8490111" y="2638678"/>
              <a:ext cx="85198" cy="188127"/>
            </a:xfrm>
            <a:custGeom>
              <a:avLst/>
              <a:gdLst/>
              <a:ahLst/>
              <a:cxnLst/>
              <a:rect l="l" t="t" r="r" b="b"/>
              <a:pathLst>
                <a:path w="2859" h="6313" extrusionOk="0">
                  <a:moveTo>
                    <a:pt x="1507" y="1"/>
                  </a:moveTo>
                  <a:cubicBezTo>
                    <a:pt x="1390" y="1"/>
                    <a:pt x="1281" y="25"/>
                    <a:pt x="1238" y="74"/>
                  </a:cubicBezTo>
                  <a:cubicBezTo>
                    <a:pt x="1098" y="234"/>
                    <a:pt x="1016" y="548"/>
                    <a:pt x="1072" y="751"/>
                  </a:cubicBezTo>
                  <a:cubicBezTo>
                    <a:pt x="1129" y="966"/>
                    <a:pt x="1349" y="1200"/>
                    <a:pt x="1556" y="1292"/>
                  </a:cubicBezTo>
                  <a:cubicBezTo>
                    <a:pt x="1725" y="1367"/>
                    <a:pt x="1903" y="1426"/>
                    <a:pt x="2089" y="1426"/>
                  </a:cubicBezTo>
                  <a:cubicBezTo>
                    <a:pt x="2310" y="1426"/>
                    <a:pt x="2541" y="1342"/>
                    <a:pt x="2780" y="1103"/>
                  </a:cubicBezTo>
                  <a:cubicBezTo>
                    <a:pt x="2474" y="761"/>
                    <a:pt x="2187" y="384"/>
                    <a:pt x="1835" y="86"/>
                  </a:cubicBezTo>
                  <a:cubicBezTo>
                    <a:pt x="1770" y="30"/>
                    <a:pt x="1634" y="1"/>
                    <a:pt x="1507" y="1"/>
                  </a:cubicBezTo>
                  <a:close/>
                  <a:moveTo>
                    <a:pt x="1114" y="4622"/>
                  </a:moveTo>
                  <a:cubicBezTo>
                    <a:pt x="782" y="4622"/>
                    <a:pt x="418" y="4746"/>
                    <a:pt x="1" y="5086"/>
                  </a:cubicBezTo>
                  <a:cubicBezTo>
                    <a:pt x="284" y="5420"/>
                    <a:pt x="467" y="5783"/>
                    <a:pt x="760" y="5945"/>
                  </a:cubicBezTo>
                  <a:cubicBezTo>
                    <a:pt x="1141" y="6155"/>
                    <a:pt x="1603" y="6278"/>
                    <a:pt x="2040" y="6308"/>
                  </a:cubicBezTo>
                  <a:cubicBezTo>
                    <a:pt x="2087" y="6311"/>
                    <a:pt x="2131" y="6312"/>
                    <a:pt x="2172" y="6312"/>
                  </a:cubicBezTo>
                  <a:cubicBezTo>
                    <a:pt x="2614" y="6312"/>
                    <a:pt x="2708" y="6113"/>
                    <a:pt x="2858" y="5361"/>
                  </a:cubicBezTo>
                  <a:cubicBezTo>
                    <a:pt x="2294" y="5102"/>
                    <a:pt x="1766" y="4622"/>
                    <a:pt x="1114" y="462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1"/>
            <p:cNvSpPr/>
            <p:nvPr/>
          </p:nvSpPr>
          <p:spPr>
            <a:xfrm>
              <a:off x="8423657" y="2802131"/>
              <a:ext cx="106148" cy="72712"/>
            </a:xfrm>
            <a:custGeom>
              <a:avLst/>
              <a:gdLst/>
              <a:ahLst/>
              <a:cxnLst/>
              <a:rect l="l" t="t" r="r" b="b"/>
              <a:pathLst>
                <a:path w="3562" h="2440" extrusionOk="0">
                  <a:moveTo>
                    <a:pt x="589" y="1"/>
                  </a:moveTo>
                  <a:cubicBezTo>
                    <a:pt x="373" y="59"/>
                    <a:pt x="197" y="108"/>
                    <a:pt x="23" y="155"/>
                  </a:cubicBezTo>
                  <a:lnTo>
                    <a:pt x="23" y="155"/>
                  </a:lnTo>
                  <a:cubicBezTo>
                    <a:pt x="23" y="148"/>
                    <a:pt x="23" y="142"/>
                    <a:pt x="23" y="136"/>
                  </a:cubicBezTo>
                  <a:lnTo>
                    <a:pt x="23" y="136"/>
                  </a:lnTo>
                  <a:lnTo>
                    <a:pt x="0" y="161"/>
                  </a:lnTo>
                  <a:cubicBezTo>
                    <a:pt x="8" y="159"/>
                    <a:pt x="15" y="157"/>
                    <a:pt x="23" y="155"/>
                  </a:cubicBezTo>
                  <a:lnTo>
                    <a:pt x="23" y="155"/>
                  </a:lnTo>
                  <a:cubicBezTo>
                    <a:pt x="3" y="1323"/>
                    <a:pt x="813" y="1902"/>
                    <a:pt x="1708" y="2339"/>
                  </a:cubicBezTo>
                  <a:cubicBezTo>
                    <a:pt x="1856" y="2411"/>
                    <a:pt x="2037" y="2440"/>
                    <a:pt x="2227" y="2440"/>
                  </a:cubicBezTo>
                  <a:cubicBezTo>
                    <a:pt x="2461" y="2440"/>
                    <a:pt x="2708" y="2396"/>
                    <a:pt x="2920" y="2339"/>
                  </a:cubicBezTo>
                  <a:cubicBezTo>
                    <a:pt x="3142" y="2279"/>
                    <a:pt x="3287" y="1929"/>
                    <a:pt x="3562" y="1594"/>
                  </a:cubicBezTo>
                  <a:cubicBezTo>
                    <a:pt x="2900" y="1428"/>
                    <a:pt x="2336" y="1398"/>
                    <a:pt x="1901" y="1149"/>
                  </a:cubicBezTo>
                  <a:cubicBezTo>
                    <a:pt x="1397" y="860"/>
                    <a:pt x="1005" y="378"/>
                    <a:pt x="5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1"/>
            <p:cNvSpPr/>
            <p:nvPr/>
          </p:nvSpPr>
          <p:spPr>
            <a:xfrm>
              <a:off x="8490051" y="2776384"/>
              <a:ext cx="85198" cy="50422"/>
            </a:xfrm>
            <a:custGeom>
              <a:avLst/>
              <a:gdLst/>
              <a:ahLst/>
              <a:cxnLst/>
              <a:rect l="l" t="t" r="r" b="b"/>
              <a:pathLst>
                <a:path w="2859" h="1692" extrusionOk="0">
                  <a:moveTo>
                    <a:pt x="1116" y="1"/>
                  </a:moveTo>
                  <a:cubicBezTo>
                    <a:pt x="784" y="1"/>
                    <a:pt x="420" y="125"/>
                    <a:pt x="3" y="465"/>
                  </a:cubicBezTo>
                  <a:lnTo>
                    <a:pt x="1" y="465"/>
                  </a:lnTo>
                  <a:cubicBezTo>
                    <a:pt x="286" y="799"/>
                    <a:pt x="469" y="1162"/>
                    <a:pt x="762" y="1324"/>
                  </a:cubicBezTo>
                  <a:cubicBezTo>
                    <a:pt x="1143" y="1534"/>
                    <a:pt x="1605" y="1657"/>
                    <a:pt x="2040" y="1687"/>
                  </a:cubicBezTo>
                  <a:cubicBezTo>
                    <a:pt x="2088" y="1690"/>
                    <a:pt x="2132" y="1691"/>
                    <a:pt x="2173" y="1691"/>
                  </a:cubicBezTo>
                  <a:cubicBezTo>
                    <a:pt x="2616" y="1691"/>
                    <a:pt x="2710" y="1492"/>
                    <a:pt x="2858" y="740"/>
                  </a:cubicBezTo>
                  <a:cubicBezTo>
                    <a:pt x="2295" y="481"/>
                    <a:pt x="1768" y="1"/>
                    <a:pt x="1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1"/>
            <p:cNvSpPr/>
            <p:nvPr/>
          </p:nvSpPr>
          <p:spPr>
            <a:xfrm>
              <a:off x="8520358" y="2638708"/>
              <a:ext cx="52597" cy="42465"/>
            </a:xfrm>
            <a:custGeom>
              <a:avLst/>
              <a:gdLst/>
              <a:ahLst/>
              <a:cxnLst/>
              <a:rect l="l" t="t" r="r" b="b"/>
              <a:pathLst>
                <a:path w="1765" h="1425" extrusionOk="0">
                  <a:moveTo>
                    <a:pt x="493" y="0"/>
                  </a:moveTo>
                  <a:cubicBezTo>
                    <a:pt x="376" y="0"/>
                    <a:pt x="266" y="24"/>
                    <a:pt x="223" y="73"/>
                  </a:cubicBezTo>
                  <a:cubicBezTo>
                    <a:pt x="83" y="233"/>
                    <a:pt x="1" y="547"/>
                    <a:pt x="57" y="750"/>
                  </a:cubicBezTo>
                  <a:cubicBezTo>
                    <a:pt x="114" y="963"/>
                    <a:pt x="332" y="1199"/>
                    <a:pt x="541" y="1291"/>
                  </a:cubicBezTo>
                  <a:cubicBezTo>
                    <a:pt x="710" y="1366"/>
                    <a:pt x="888" y="1425"/>
                    <a:pt x="1074" y="1425"/>
                  </a:cubicBezTo>
                  <a:cubicBezTo>
                    <a:pt x="1296" y="1425"/>
                    <a:pt x="1527" y="1341"/>
                    <a:pt x="1765" y="1102"/>
                  </a:cubicBezTo>
                  <a:cubicBezTo>
                    <a:pt x="1459" y="760"/>
                    <a:pt x="1172" y="383"/>
                    <a:pt x="820" y="85"/>
                  </a:cubicBezTo>
                  <a:cubicBezTo>
                    <a:pt x="755" y="29"/>
                    <a:pt x="620" y="0"/>
                    <a:pt x="4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dk2"/>
        </a:solidFill>
        <a:effectLst/>
      </p:bgPr>
    </p:bg>
    <p:spTree>
      <p:nvGrpSpPr>
        <p:cNvPr id="1" name="Shape 251"/>
        <p:cNvGrpSpPr/>
        <p:nvPr/>
      </p:nvGrpSpPr>
      <p:grpSpPr>
        <a:xfrm>
          <a:off x="0" y="0"/>
          <a:ext cx="0" cy="0"/>
          <a:chOff x="0" y="0"/>
          <a:chExt cx="0" cy="0"/>
        </a:xfrm>
      </p:grpSpPr>
      <p:sp>
        <p:nvSpPr>
          <p:cNvPr id="252" name="Google Shape;252;p22"/>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dk2"/>
        </a:solidFill>
        <a:effectLst/>
      </p:bgPr>
    </p:bg>
    <p:spTree>
      <p:nvGrpSpPr>
        <p:cNvPr id="1" name="Shape 253"/>
        <p:cNvGrpSpPr/>
        <p:nvPr/>
      </p:nvGrpSpPr>
      <p:grpSpPr>
        <a:xfrm>
          <a:off x="0" y="0"/>
          <a:ext cx="0" cy="0"/>
          <a:chOff x="0" y="0"/>
          <a:chExt cx="0" cy="0"/>
        </a:xfrm>
      </p:grpSpPr>
      <p:sp>
        <p:nvSpPr>
          <p:cNvPr id="254" name="Google Shape;254;p23"/>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23"/>
          <p:cNvGrpSpPr/>
          <p:nvPr/>
        </p:nvGrpSpPr>
        <p:grpSpPr>
          <a:xfrm>
            <a:off x="7740535" y="88185"/>
            <a:ext cx="1317937" cy="980605"/>
            <a:chOff x="7740535" y="88185"/>
            <a:chExt cx="1317937" cy="980605"/>
          </a:xfrm>
        </p:grpSpPr>
        <p:sp>
          <p:nvSpPr>
            <p:cNvPr id="256" name="Google Shape;256;p23"/>
            <p:cNvSpPr/>
            <p:nvPr/>
          </p:nvSpPr>
          <p:spPr>
            <a:xfrm rot="1698468" flipH="1">
              <a:off x="8146844" y="334705"/>
              <a:ext cx="825174" cy="572681"/>
            </a:xfrm>
            <a:custGeom>
              <a:avLst/>
              <a:gdLst/>
              <a:ahLst/>
              <a:cxnLst/>
              <a:rect l="l" t="t" r="r" b="b"/>
              <a:pathLst>
                <a:path w="23045" h="15997" extrusionOk="0">
                  <a:moveTo>
                    <a:pt x="3119" y="2390"/>
                  </a:moveTo>
                  <a:cubicBezTo>
                    <a:pt x="4082" y="2390"/>
                    <a:pt x="5022" y="2851"/>
                    <a:pt x="5868" y="3256"/>
                  </a:cubicBezTo>
                  <a:cubicBezTo>
                    <a:pt x="5815" y="3435"/>
                    <a:pt x="5768" y="3658"/>
                    <a:pt x="5714" y="3948"/>
                  </a:cubicBezTo>
                  <a:cubicBezTo>
                    <a:pt x="5559" y="4767"/>
                    <a:pt x="5405" y="5584"/>
                    <a:pt x="5251" y="6403"/>
                  </a:cubicBezTo>
                  <a:cubicBezTo>
                    <a:pt x="5020" y="6416"/>
                    <a:pt x="4778" y="6424"/>
                    <a:pt x="4530" y="6424"/>
                  </a:cubicBezTo>
                  <a:cubicBezTo>
                    <a:pt x="2950" y="6424"/>
                    <a:pt x="1175" y="6082"/>
                    <a:pt x="965" y="4318"/>
                  </a:cubicBezTo>
                  <a:cubicBezTo>
                    <a:pt x="827" y="3166"/>
                    <a:pt x="1853" y="2485"/>
                    <a:pt x="2882" y="2400"/>
                  </a:cubicBezTo>
                  <a:cubicBezTo>
                    <a:pt x="2961" y="2393"/>
                    <a:pt x="3040" y="2390"/>
                    <a:pt x="3119" y="2390"/>
                  </a:cubicBezTo>
                  <a:close/>
                  <a:moveTo>
                    <a:pt x="20842" y="6134"/>
                  </a:moveTo>
                  <a:cubicBezTo>
                    <a:pt x="21522" y="6134"/>
                    <a:pt x="22229" y="6746"/>
                    <a:pt x="22050" y="7474"/>
                  </a:cubicBezTo>
                  <a:cubicBezTo>
                    <a:pt x="21924" y="7993"/>
                    <a:pt x="21386" y="8332"/>
                    <a:pt x="20867" y="8332"/>
                  </a:cubicBezTo>
                  <a:cubicBezTo>
                    <a:pt x="20699" y="8332"/>
                    <a:pt x="20533" y="8297"/>
                    <a:pt x="20384" y="8221"/>
                  </a:cubicBezTo>
                  <a:cubicBezTo>
                    <a:pt x="20321" y="8189"/>
                    <a:pt x="20260" y="8177"/>
                    <a:pt x="20201" y="8177"/>
                  </a:cubicBezTo>
                  <a:cubicBezTo>
                    <a:pt x="20196" y="8177"/>
                    <a:pt x="20191" y="8177"/>
                    <a:pt x="20186" y="8177"/>
                  </a:cubicBezTo>
                  <a:cubicBezTo>
                    <a:pt x="20306" y="7511"/>
                    <a:pt x="20421" y="6844"/>
                    <a:pt x="20529" y="6176"/>
                  </a:cubicBezTo>
                  <a:cubicBezTo>
                    <a:pt x="20540" y="6174"/>
                    <a:pt x="20550" y="6174"/>
                    <a:pt x="20561" y="6171"/>
                  </a:cubicBezTo>
                  <a:cubicBezTo>
                    <a:pt x="20653" y="6146"/>
                    <a:pt x="20747" y="6134"/>
                    <a:pt x="20842" y="6134"/>
                  </a:cubicBezTo>
                  <a:close/>
                  <a:moveTo>
                    <a:pt x="20507" y="787"/>
                  </a:moveTo>
                  <a:cubicBezTo>
                    <a:pt x="20225" y="3150"/>
                    <a:pt x="19883" y="5504"/>
                    <a:pt x="19464" y="7847"/>
                  </a:cubicBezTo>
                  <a:cubicBezTo>
                    <a:pt x="19254" y="9017"/>
                    <a:pt x="19028" y="10184"/>
                    <a:pt x="18784" y="11347"/>
                  </a:cubicBezTo>
                  <a:cubicBezTo>
                    <a:pt x="18661" y="11937"/>
                    <a:pt x="18648" y="13332"/>
                    <a:pt x="17728" y="13332"/>
                  </a:cubicBezTo>
                  <a:cubicBezTo>
                    <a:pt x="17699" y="13332"/>
                    <a:pt x="17669" y="13331"/>
                    <a:pt x="17638" y="13328"/>
                  </a:cubicBezTo>
                  <a:cubicBezTo>
                    <a:pt x="17319" y="13299"/>
                    <a:pt x="16797" y="12761"/>
                    <a:pt x="16528" y="12579"/>
                  </a:cubicBezTo>
                  <a:cubicBezTo>
                    <a:pt x="13262" y="10384"/>
                    <a:pt x="9751" y="8574"/>
                    <a:pt x="6294" y="6702"/>
                  </a:cubicBezTo>
                  <a:cubicBezTo>
                    <a:pt x="6291" y="6547"/>
                    <a:pt x="6209" y="6403"/>
                    <a:pt x="6047" y="6365"/>
                  </a:cubicBezTo>
                  <a:cubicBezTo>
                    <a:pt x="6156" y="5783"/>
                    <a:pt x="6266" y="5202"/>
                    <a:pt x="6376" y="4620"/>
                  </a:cubicBezTo>
                  <a:cubicBezTo>
                    <a:pt x="6437" y="4295"/>
                    <a:pt x="6431" y="3568"/>
                    <a:pt x="6628" y="3284"/>
                  </a:cubicBezTo>
                  <a:cubicBezTo>
                    <a:pt x="6799" y="3038"/>
                    <a:pt x="7885" y="2856"/>
                    <a:pt x="8361" y="2708"/>
                  </a:cubicBezTo>
                  <a:cubicBezTo>
                    <a:pt x="12294" y="1481"/>
                    <a:pt x="16393" y="878"/>
                    <a:pt x="20507" y="787"/>
                  </a:cubicBezTo>
                  <a:close/>
                  <a:moveTo>
                    <a:pt x="5516" y="7166"/>
                  </a:moveTo>
                  <a:cubicBezTo>
                    <a:pt x="5803" y="7321"/>
                    <a:pt x="6089" y="7475"/>
                    <a:pt x="6375" y="7630"/>
                  </a:cubicBezTo>
                  <a:cubicBezTo>
                    <a:pt x="6370" y="7650"/>
                    <a:pt x="6363" y="7669"/>
                    <a:pt x="6361" y="7690"/>
                  </a:cubicBezTo>
                  <a:cubicBezTo>
                    <a:pt x="6116" y="9389"/>
                    <a:pt x="5866" y="11086"/>
                    <a:pt x="5621" y="12785"/>
                  </a:cubicBezTo>
                  <a:cubicBezTo>
                    <a:pt x="5534" y="13375"/>
                    <a:pt x="5539" y="14348"/>
                    <a:pt x="5132" y="14835"/>
                  </a:cubicBezTo>
                  <a:cubicBezTo>
                    <a:pt x="4956" y="15046"/>
                    <a:pt x="4806" y="15134"/>
                    <a:pt x="4679" y="15134"/>
                  </a:cubicBezTo>
                  <a:cubicBezTo>
                    <a:pt x="4130" y="15134"/>
                    <a:pt x="4004" y="13497"/>
                    <a:pt x="4036" y="13007"/>
                  </a:cubicBezTo>
                  <a:cubicBezTo>
                    <a:pt x="4171" y="11037"/>
                    <a:pt x="4483" y="9135"/>
                    <a:pt x="4879" y="7205"/>
                  </a:cubicBezTo>
                  <a:cubicBezTo>
                    <a:pt x="5093" y="7196"/>
                    <a:pt x="5306" y="7181"/>
                    <a:pt x="5516" y="7166"/>
                  </a:cubicBezTo>
                  <a:close/>
                  <a:moveTo>
                    <a:pt x="20949" y="0"/>
                  </a:moveTo>
                  <a:cubicBezTo>
                    <a:pt x="20948" y="0"/>
                    <a:pt x="20946" y="0"/>
                    <a:pt x="20945" y="0"/>
                  </a:cubicBezTo>
                  <a:cubicBezTo>
                    <a:pt x="16388" y="60"/>
                    <a:pt x="11821" y="732"/>
                    <a:pt x="7489" y="2171"/>
                  </a:cubicBezTo>
                  <a:cubicBezTo>
                    <a:pt x="6914" y="2361"/>
                    <a:pt x="6558" y="2468"/>
                    <a:pt x="6320" y="2612"/>
                  </a:cubicBezTo>
                  <a:cubicBezTo>
                    <a:pt x="5317" y="2133"/>
                    <a:pt x="4213" y="1616"/>
                    <a:pt x="3084" y="1616"/>
                  </a:cubicBezTo>
                  <a:cubicBezTo>
                    <a:pt x="2793" y="1616"/>
                    <a:pt x="2501" y="1650"/>
                    <a:pt x="2208" y="1728"/>
                  </a:cubicBezTo>
                  <a:cubicBezTo>
                    <a:pt x="1231" y="1988"/>
                    <a:pt x="361" y="2691"/>
                    <a:pt x="185" y="3727"/>
                  </a:cubicBezTo>
                  <a:cubicBezTo>
                    <a:pt x="1" y="4809"/>
                    <a:pt x="655" y="5873"/>
                    <a:pt x="1515" y="6481"/>
                  </a:cubicBezTo>
                  <a:cubicBezTo>
                    <a:pt x="2271" y="7014"/>
                    <a:pt x="3169" y="7186"/>
                    <a:pt x="4082" y="7213"/>
                  </a:cubicBezTo>
                  <a:cubicBezTo>
                    <a:pt x="3790" y="8616"/>
                    <a:pt x="3506" y="10027"/>
                    <a:pt x="3374" y="11455"/>
                  </a:cubicBezTo>
                  <a:cubicBezTo>
                    <a:pt x="3255" y="12728"/>
                    <a:pt x="2899" y="14332"/>
                    <a:pt x="3734" y="15425"/>
                  </a:cubicBezTo>
                  <a:cubicBezTo>
                    <a:pt x="4038" y="15821"/>
                    <a:pt x="4382" y="15997"/>
                    <a:pt x="4714" y="15997"/>
                  </a:cubicBezTo>
                  <a:cubicBezTo>
                    <a:pt x="5196" y="15997"/>
                    <a:pt x="5654" y="15628"/>
                    <a:pt x="5930" y="15032"/>
                  </a:cubicBezTo>
                  <a:cubicBezTo>
                    <a:pt x="6378" y="14065"/>
                    <a:pt x="6388" y="12869"/>
                    <a:pt x="6538" y="11832"/>
                  </a:cubicBezTo>
                  <a:cubicBezTo>
                    <a:pt x="6723" y="10561"/>
                    <a:pt x="6910" y="9290"/>
                    <a:pt x="7093" y="8019"/>
                  </a:cubicBezTo>
                  <a:cubicBezTo>
                    <a:pt x="8864" y="8975"/>
                    <a:pt x="10636" y="9930"/>
                    <a:pt x="12381" y="10933"/>
                  </a:cubicBezTo>
                  <a:cubicBezTo>
                    <a:pt x="13427" y="11535"/>
                    <a:pt x="14463" y="12157"/>
                    <a:pt x="15475" y="12815"/>
                  </a:cubicBezTo>
                  <a:cubicBezTo>
                    <a:pt x="16191" y="13281"/>
                    <a:pt x="17116" y="14243"/>
                    <a:pt x="18029" y="14243"/>
                  </a:cubicBezTo>
                  <a:cubicBezTo>
                    <a:pt x="18029" y="14243"/>
                    <a:pt x="18030" y="14243"/>
                    <a:pt x="18030" y="14243"/>
                  </a:cubicBezTo>
                  <a:cubicBezTo>
                    <a:pt x="18602" y="14242"/>
                    <a:pt x="18927" y="13869"/>
                    <a:pt x="19126" y="13367"/>
                  </a:cubicBezTo>
                  <a:cubicBezTo>
                    <a:pt x="19639" y="12067"/>
                    <a:pt x="19773" y="10427"/>
                    <a:pt x="20030" y="9055"/>
                  </a:cubicBezTo>
                  <a:cubicBezTo>
                    <a:pt x="20039" y="9011"/>
                    <a:pt x="20046" y="8966"/>
                    <a:pt x="20055" y="8920"/>
                  </a:cubicBezTo>
                  <a:cubicBezTo>
                    <a:pt x="20312" y="9039"/>
                    <a:pt x="20590" y="9095"/>
                    <a:pt x="20866" y="9095"/>
                  </a:cubicBezTo>
                  <a:cubicBezTo>
                    <a:pt x="21765" y="9095"/>
                    <a:pt x="22653" y="8501"/>
                    <a:pt x="22826" y="7554"/>
                  </a:cubicBezTo>
                  <a:cubicBezTo>
                    <a:pt x="23045" y="6362"/>
                    <a:pt x="21960" y="5359"/>
                    <a:pt x="20837" y="5359"/>
                  </a:cubicBezTo>
                  <a:cubicBezTo>
                    <a:pt x="20777" y="5359"/>
                    <a:pt x="20717" y="5362"/>
                    <a:pt x="20657" y="5368"/>
                  </a:cubicBezTo>
                  <a:cubicBezTo>
                    <a:pt x="20914" y="3713"/>
                    <a:pt x="21141" y="2053"/>
                    <a:pt x="21335" y="389"/>
                  </a:cubicBezTo>
                  <a:cubicBezTo>
                    <a:pt x="21358" y="182"/>
                    <a:pt x="21140" y="0"/>
                    <a:pt x="2094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 name="Google Shape;257;p23"/>
            <p:cNvGrpSpPr/>
            <p:nvPr/>
          </p:nvGrpSpPr>
          <p:grpSpPr>
            <a:xfrm rot="-899990">
              <a:off x="7780311" y="137236"/>
              <a:ext cx="426899" cy="363597"/>
              <a:chOff x="2603525" y="2638025"/>
              <a:chExt cx="342600" cy="291775"/>
            </a:xfrm>
          </p:grpSpPr>
          <p:sp>
            <p:nvSpPr>
              <p:cNvPr id="258" name="Google Shape;258;p23"/>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950675" y="2043800"/>
            <a:ext cx="3480000" cy="1470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4988975" y="768750"/>
            <a:ext cx="1095300" cy="10131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latin typeface="Poppins ExtraBold"/>
                <a:ea typeface="Poppins ExtraBold"/>
                <a:cs typeface="Poppins ExtraBold"/>
                <a:sym typeface="Poppins Extra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 name="Google Shape;18;p4"/>
          <p:cNvSpPr txBox="1">
            <a:spLocks noGrp="1"/>
          </p:cNvSpPr>
          <p:nvPr>
            <p:ph type="body" idx="1"/>
          </p:nvPr>
        </p:nvSpPr>
        <p:spPr>
          <a:xfrm>
            <a:off x="720000" y="1017725"/>
            <a:ext cx="7704000" cy="428400"/>
          </a:xfrm>
          <a:prstGeom prst="rect">
            <a:avLst/>
          </a:prstGeom>
        </p:spPr>
        <p:txBody>
          <a:bodyPr spcFirstLastPara="1" wrap="square" lIns="91425" tIns="91425" rIns="91425" bIns="91425" anchor="t" anchorCtr="0">
            <a:noAutofit/>
          </a:bodyPr>
          <a:lstStyle>
            <a:lvl1pPr marL="457200" lvl="0" indent="-317500" rtl="0">
              <a:lnSpc>
                <a:spcPct val="100000"/>
              </a:lnSpc>
              <a:spcBef>
                <a:spcPts val="300"/>
              </a:spcBef>
              <a:spcAft>
                <a:spcPts val="0"/>
              </a:spcAft>
              <a:buSzPts val="1400"/>
              <a:buFont typeface="Nunito Light"/>
              <a:buChar char="●"/>
              <a:defRPr sz="1200">
                <a:latin typeface="Poppins"/>
                <a:ea typeface="Poppins"/>
                <a:cs typeface="Poppins"/>
                <a:sym typeface="Poppins"/>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19" name="Google Shape;19;p4"/>
          <p:cNvSpPr/>
          <p:nvPr/>
        </p:nvSpPr>
        <p:spPr>
          <a:xfrm>
            <a:off x="-37350" y="4604000"/>
            <a:ext cx="92418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4"/>
          <p:cNvGrpSpPr/>
          <p:nvPr/>
        </p:nvGrpSpPr>
        <p:grpSpPr>
          <a:xfrm rot="20473564">
            <a:off x="73181" y="3907636"/>
            <a:ext cx="1066050" cy="979268"/>
            <a:chOff x="190151" y="3667156"/>
            <a:chExt cx="791756" cy="811901"/>
          </a:xfrm>
        </p:grpSpPr>
        <p:sp>
          <p:nvSpPr>
            <p:cNvPr id="21" name="Google Shape;21;p4"/>
            <p:cNvSpPr/>
            <p:nvPr/>
          </p:nvSpPr>
          <p:spPr>
            <a:xfrm>
              <a:off x="190151" y="3667156"/>
              <a:ext cx="791756" cy="811901"/>
            </a:xfrm>
            <a:custGeom>
              <a:avLst/>
              <a:gdLst/>
              <a:ahLst/>
              <a:cxnLst/>
              <a:rect l="l" t="t" r="r" b="b"/>
              <a:pathLst>
                <a:path w="26569" h="27245" extrusionOk="0">
                  <a:moveTo>
                    <a:pt x="15547" y="1298"/>
                  </a:moveTo>
                  <a:cubicBezTo>
                    <a:pt x="16828" y="1298"/>
                    <a:pt x="18103" y="1520"/>
                    <a:pt x="19369" y="2005"/>
                  </a:cubicBezTo>
                  <a:cubicBezTo>
                    <a:pt x="20482" y="2431"/>
                    <a:pt x="21469" y="3004"/>
                    <a:pt x="22429" y="3695"/>
                  </a:cubicBezTo>
                  <a:cubicBezTo>
                    <a:pt x="24135" y="4923"/>
                    <a:pt x="24769" y="6521"/>
                    <a:pt x="24322" y="8791"/>
                  </a:cubicBezTo>
                  <a:cubicBezTo>
                    <a:pt x="23932" y="8284"/>
                    <a:pt x="23712" y="7928"/>
                    <a:pt x="23427" y="7640"/>
                  </a:cubicBezTo>
                  <a:cubicBezTo>
                    <a:pt x="22490" y="6691"/>
                    <a:pt x="21350" y="6102"/>
                    <a:pt x="20111" y="5598"/>
                  </a:cubicBezTo>
                  <a:cubicBezTo>
                    <a:pt x="18592" y="4981"/>
                    <a:pt x="17009" y="4700"/>
                    <a:pt x="15429" y="4597"/>
                  </a:cubicBezTo>
                  <a:cubicBezTo>
                    <a:pt x="15144" y="4579"/>
                    <a:pt x="14856" y="4569"/>
                    <a:pt x="14567" y="4569"/>
                  </a:cubicBezTo>
                  <a:cubicBezTo>
                    <a:pt x="13441" y="4569"/>
                    <a:pt x="12297" y="4718"/>
                    <a:pt x="11211" y="5091"/>
                  </a:cubicBezTo>
                  <a:cubicBezTo>
                    <a:pt x="9757" y="5590"/>
                    <a:pt x="8280" y="6051"/>
                    <a:pt x="7068" y="7064"/>
                  </a:cubicBezTo>
                  <a:cubicBezTo>
                    <a:pt x="6986" y="7132"/>
                    <a:pt x="6867" y="7159"/>
                    <a:pt x="6710" y="7232"/>
                  </a:cubicBezTo>
                  <a:cubicBezTo>
                    <a:pt x="6457" y="6131"/>
                    <a:pt x="6935" y="5278"/>
                    <a:pt x="7583" y="4542"/>
                  </a:cubicBezTo>
                  <a:cubicBezTo>
                    <a:pt x="8270" y="3766"/>
                    <a:pt x="9091" y="3127"/>
                    <a:pt x="10069" y="2719"/>
                  </a:cubicBezTo>
                  <a:cubicBezTo>
                    <a:pt x="10942" y="2358"/>
                    <a:pt x="11779" y="1865"/>
                    <a:pt x="12686" y="1648"/>
                  </a:cubicBezTo>
                  <a:cubicBezTo>
                    <a:pt x="13642" y="1420"/>
                    <a:pt x="14596" y="1298"/>
                    <a:pt x="15547" y="1298"/>
                  </a:cubicBezTo>
                  <a:close/>
                  <a:moveTo>
                    <a:pt x="5561" y="11742"/>
                  </a:moveTo>
                  <a:cubicBezTo>
                    <a:pt x="5614" y="12696"/>
                    <a:pt x="5633" y="13512"/>
                    <a:pt x="5713" y="14322"/>
                  </a:cubicBezTo>
                  <a:cubicBezTo>
                    <a:pt x="5795" y="15155"/>
                    <a:pt x="5934" y="15985"/>
                    <a:pt x="6078" y="17039"/>
                  </a:cubicBezTo>
                  <a:cubicBezTo>
                    <a:pt x="5108" y="16051"/>
                    <a:pt x="4930" y="14937"/>
                    <a:pt x="4657" y="13889"/>
                  </a:cubicBezTo>
                  <a:cubicBezTo>
                    <a:pt x="4493" y="13264"/>
                    <a:pt x="4768" y="12745"/>
                    <a:pt x="5561" y="11742"/>
                  </a:cubicBezTo>
                  <a:close/>
                  <a:moveTo>
                    <a:pt x="4901" y="7132"/>
                  </a:moveTo>
                  <a:cubicBezTo>
                    <a:pt x="4932" y="7257"/>
                    <a:pt x="4977" y="7392"/>
                    <a:pt x="4997" y="7528"/>
                  </a:cubicBezTo>
                  <a:cubicBezTo>
                    <a:pt x="5098" y="8274"/>
                    <a:pt x="5141" y="9031"/>
                    <a:pt x="5309" y="9761"/>
                  </a:cubicBezTo>
                  <a:cubicBezTo>
                    <a:pt x="5411" y="10198"/>
                    <a:pt x="5366" y="10473"/>
                    <a:pt x="4989" y="10715"/>
                  </a:cubicBezTo>
                  <a:cubicBezTo>
                    <a:pt x="3475" y="11693"/>
                    <a:pt x="2953" y="13052"/>
                    <a:pt x="3371" y="14812"/>
                  </a:cubicBezTo>
                  <a:cubicBezTo>
                    <a:pt x="3625" y="15885"/>
                    <a:pt x="3984" y="16857"/>
                    <a:pt x="4581" y="17821"/>
                  </a:cubicBezTo>
                  <a:cubicBezTo>
                    <a:pt x="5059" y="18592"/>
                    <a:pt x="5604" y="19129"/>
                    <a:pt x="6543" y="19662"/>
                  </a:cubicBezTo>
                  <a:cubicBezTo>
                    <a:pt x="6039" y="19892"/>
                    <a:pt x="5705" y="20046"/>
                    <a:pt x="5375" y="20197"/>
                  </a:cubicBezTo>
                  <a:cubicBezTo>
                    <a:pt x="3631" y="18899"/>
                    <a:pt x="2637" y="17092"/>
                    <a:pt x="1980" y="15097"/>
                  </a:cubicBezTo>
                  <a:cubicBezTo>
                    <a:pt x="1761" y="14437"/>
                    <a:pt x="1792" y="13688"/>
                    <a:pt x="1759" y="12979"/>
                  </a:cubicBezTo>
                  <a:cubicBezTo>
                    <a:pt x="1675" y="11153"/>
                    <a:pt x="2362" y="9576"/>
                    <a:pt x="3396" y="8124"/>
                  </a:cubicBezTo>
                  <a:cubicBezTo>
                    <a:pt x="3752" y="7624"/>
                    <a:pt x="4171" y="7191"/>
                    <a:pt x="4901" y="7132"/>
                  </a:cubicBezTo>
                  <a:close/>
                  <a:moveTo>
                    <a:pt x="24473" y="11387"/>
                  </a:moveTo>
                  <a:cubicBezTo>
                    <a:pt x="24570" y="11518"/>
                    <a:pt x="24603" y="11541"/>
                    <a:pt x="24605" y="11568"/>
                  </a:cubicBezTo>
                  <a:cubicBezTo>
                    <a:pt x="24670" y="12794"/>
                    <a:pt x="24756" y="14020"/>
                    <a:pt x="24779" y="15247"/>
                  </a:cubicBezTo>
                  <a:cubicBezTo>
                    <a:pt x="24789" y="15762"/>
                    <a:pt x="24721" y="16293"/>
                    <a:pt x="24588" y="16791"/>
                  </a:cubicBezTo>
                  <a:cubicBezTo>
                    <a:pt x="24346" y="17695"/>
                    <a:pt x="24295" y="18616"/>
                    <a:pt x="24203" y="19537"/>
                  </a:cubicBezTo>
                  <a:cubicBezTo>
                    <a:pt x="24137" y="20212"/>
                    <a:pt x="24153" y="20934"/>
                    <a:pt x="23905" y="21543"/>
                  </a:cubicBezTo>
                  <a:cubicBezTo>
                    <a:pt x="23468" y="22615"/>
                    <a:pt x="22882" y="23632"/>
                    <a:pt x="21733" y="24151"/>
                  </a:cubicBezTo>
                  <a:cubicBezTo>
                    <a:pt x="20735" y="24602"/>
                    <a:pt x="19750" y="25052"/>
                    <a:pt x="18620" y="25078"/>
                  </a:cubicBezTo>
                  <a:cubicBezTo>
                    <a:pt x="18177" y="25088"/>
                    <a:pt x="17732" y="25216"/>
                    <a:pt x="17292" y="25312"/>
                  </a:cubicBezTo>
                  <a:cubicBezTo>
                    <a:pt x="16916" y="25395"/>
                    <a:pt x="16543" y="25434"/>
                    <a:pt x="16174" y="25434"/>
                  </a:cubicBezTo>
                  <a:cubicBezTo>
                    <a:pt x="15494" y="25434"/>
                    <a:pt x="14824" y="25302"/>
                    <a:pt x="14156" y="25076"/>
                  </a:cubicBezTo>
                  <a:cubicBezTo>
                    <a:pt x="12806" y="24617"/>
                    <a:pt x="11451" y="24168"/>
                    <a:pt x="10210" y="23450"/>
                  </a:cubicBezTo>
                  <a:cubicBezTo>
                    <a:pt x="9298" y="22923"/>
                    <a:pt x="8606" y="22215"/>
                    <a:pt x="8328" y="21153"/>
                  </a:cubicBezTo>
                  <a:cubicBezTo>
                    <a:pt x="7975" y="19804"/>
                    <a:pt x="7493" y="18491"/>
                    <a:pt x="7507" y="17058"/>
                  </a:cubicBezTo>
                  <a:cubicBezTo>
                    <a:pt x="7511" y="16465"/>
                    <a:pt x="7304" y="15874"/>
                    <a:pt x="7218" y="15276"/>
                  </a:cubicBezTo>
                  <a:cubicBezTo>
                    <a:pt x="7091" y="14400"/>
                    <a:pt x="6984" y="13520"/>
                    <a:pt x="6878" y="12640"/>
                  </a:cubicBezTo>
                  <a:cubicBezTo>
                    <a:pt x="6861" y="12493"/>
                    <a:pt x="6894" y="12343"/>
                    <a:pt x="6915" y="12056"/>
                  </a:cubicBezTo>
                  <a:cubicBezTo>
                    <a:pt x="9224" y="14517"/>
                    <a:pt x="12030" y="15511"/>
                    <a:pt x="15164" y="15511"/>
                  </a:cubicBezTo>
                  <a:cubicBezTo>
                    <a:pt x="15411" y="15511"/>
                    <a:pt x="15660" y="15505"/>
                    <a:pt x="15911" y="15493"/>
                  </a:cubicBezTo>
                  <a:cubicBezTo>
                    <a:pt x="19312" y="15331"/>
                    <a:pt x="22154" y="13865"/>
                    <a:pt x="24473" y="11387"/>
                  </a:cubicBezTo>
                  <a:close/>
                  <a:moveTo>
                    <a:pt x="14943" y="1"/>
                  </a:moveTo>
                  <a:cubicBezTo>
                    <a:pt x="14754" y="1"/>
                    <a:pt x="14567" y="13"/>
                    <a:pt x="14384" y="42"/>
                  </a:cubicBezTo>
                  <a:cubicBezTo>
                    <a:pt x="12093" y="409"/>
                    <a:pt x="9857" y="1004"/>
                    <a:pt x="7928" y="2384"/>
                  </a:cubicBezTo>
                  <a:cubicBezTo>
                    <a:pt x="6915" y="3106"/>
                    <a:pt x="5998" y="3926"/>
                    <a:pt x="5514" y="5124"/>
                  </a:cubicBezTo>
                  <a:cubicBezTo>
                    <a:pt x="5405" y="5395"/>
                    <a:pt x="5241" y="5645"/>
                    <a:pt x="5169" y="5782"/>
                  </a:cubicBezTo>
                  <a:cubicBezTo>
                    <a:pt x="4564" y="5905"/>
                    <a:pt x="4046" y="5912"/>
                    <a:pt x="3625" y="6117"/>
                  </a:cubicBezTo>
                  <a:cubicBezTo>
                    <a:pt x="2729" y="6551"/>
                    <a:pt x="2044" y="7226"/>
                    <a:pt x="1523" y="8106"/>
                  </a:cubicBezTo>
                  <a:cubicBezTo>
                    <a:pt x="725" y="9459"/>
                    <a:pt x="202" y="10834"/>
                    <a:pt x="104" y="12454"/>
                  </a:cubicBezTo>
                  <a:cubicBezTo>
                    <a:pt x="1" y="14187"/>
                    <a:pt x="168" y="15807"/>
                    <a:pt x="947" y="17335"/>
                  </a:cubicBezTo>
                  <a:cubicBezTo>
                    <a:pt x="1572" y="18563"/>
                    <a:pt x="2239" y="19785"/>
                    <a:pt x="3281" y="20731"/>
                  </a:cubicBezTo>
                  <a:cubicBezTo>
                    <a:pt x="3756" y="21163"/>
                    <a:pt x="4247" y="21578"/>
                    <a:pt x="4925" y="21672"/>
                  </a:cubicBezTo>
                  <a:cubicBezTo>
                    <a:pt x="5590" y="21764"/>
                    <a:pt x="6254" y="21871"/>
                    <a:pt x="6929" y="21973"/>
                  </a:cubicBezTo>
                  <a:cubicBezTo>
                    <a:pt x="7630" y="23844"/>
                    <a:pt x="9013" y="24968"/>
                    <a:pt x="10760" y="25665"/>
                  </a:cubicBezTo>
                  <a:cubicBezTo>
                    <a:pt x="12349" y="26299"/>
                    <a:pt x="13943" y="26942"/>
                    <a:pt x="15653" y="27197"/>
                  </a:cubicBezTo>
                  <a:cubicBezTo>
                    <a:pt x="15796" y="27218"/>
                    <a:pt x="15942" y="27245"/>
                    <a:pt x="16085" y="27245"/>
                  </a:cubicBezTo>
                  <a:cubicBezTo>
                    <a:pt x="16118" y="27245"/>
                    <a:pt x="16151" y="27243"/>
                    <a:pt x="16184" y="27240"/>
                  </a:cubicBezTo>
                  <a:cubicBezTo>
                    <a:pt x="17808" y="27076"/>
                    <a:pt x="19391" y="26719"/>
                    <a:pt x="20977" y="26337"/>
                  </a:cubicBezTo>
                  <a:cubicBezTo>
                    <a:pt x="22691" y="25925"/>
                    <a:pt x="24404" y="24481"/>
                    <a:pt x="25168" y="22966"/>
                  </a:cubicBezTo>
                  <a:cubicBezTo>
                    <a:pt x="25614" y="22078"/>
                    <a:pt x="25800" y="21141"/>
                    <a:pt x="25845" y="20152"/>
                  </a:cubicBezTo>
                  <a:cubicBezTo>
                    <a:pt x="25884" y="19260"/>
                    <a:pt x="25899" y="18335"/>
                    <a:pt x="26149" y="17490"/>
                  </a:cubicBezTo>
                  <a:cubicBezTo>
                    <a:pt x="26569" y="16067"/>
                    <a:pt x="26567" y="14669"/>
                    <a:pt x="26387" y="13221"/>
                  </a:cubicBezTo>
                  <a:cubicBezTo>
                    <a:pt x="26231" y="11963"/>
                    <a:pt x="26173" y="10688"/>
                    <a:pt x="26143" y="9420"/>
                  </a:cubicBezTo>
                  <a:cubicBezTo>
                    <a:pt x="26126" y="8629"/>
                    <a:pt x="26286" y="7835"/>
                    <a:pt x="26282" y="7042"/>
                  </a:cubicBezTo>
                  <a:cubicBezTo>
                    <a:pt x="26280" y="6562"/>
                    <a:pt x="26204" y="6045"/>
                    <a:pt x="26013" y="5610"/>
                  </a:cubicBezTo>
                  <a:cubicBezTo>
                    <a:pt x="25037" y="3377"/>
                    <a:pt x="23220" y="2019"/>
                    <a:pt x="21055" y="1092"/>
                  </a:cubicBezTo>
                  <a:cubicBezTo>
                    <a:pt x="19656" y="493"/>
                    <a:pt x="18120" y="446"/>
                    <a:pt x="16639" y="200"/>
                  </a:cubicBezTo>
                  <a:cubicBezTo>
                    <a:pt x="16082" y="108"/>
                    <a:pt x="15503" y="1"/>
                    <a:pt x="14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394579" y="4006458"/>
              <a:ext cx="534284" cy="418630"/>
            </a:xfrm>
            <a:custGeom>
              <a:avLst/>
              <a:gdLst/>
              <a:ahLst/>
              <a:cxnLst/>
              <a:rect l="l" t="t" r="r" b="b"/>
              <a:pathLst>
                <a:path w="17929" h="14048" extrusionOk="0">
                  <a:moveTo>
                    <a:pt x="17613" y="1"/>
                  </a:moveTo>
                  <a:cubicBezTo>
                    <a:pt x="15294" y="2479"/>
                    <a:pt x="12452" y="3945"/>
                    <a:pt x="9051" y="4107"/>
                  </a:cubicBezTo>
                  <a:cubicBezTo>
                    <a:pt x="8800" y="4119"/>
                    <a:pt x="8551" y="4125"/>
                    <a:pt x="8304" y="4125"/>
                  </a:cubicBezTo>
                  <a:cubicBezTo>
                    <a:pt x="5170" y="4125"/>
                    <a:pt x="2364" y="3131"/>
                    <a:pt x="55" y="670"/>
                  </a:cubicBezTo>
                  <a:cubicBezTo>
                    <a:pt x="34" y="957"/>
                    <a:pt x="1" y="1107"/>
                    <a:pt x="18" y="1254"/>
                  </a:cubicBezTo>
                  <a:cubicBezTo>
                    <a:pt x="124" y="2134"/>
                    <a:pt x="231" y="3014"/>
                    <a:pt x="358" y="3890"/>
                  </a:cubicBezTo>
                  <a:cubicBezTo>
                    <a:pt x="444" y="4488"/>
                    <a:pt x="651" y="5081"/>
                    <a:pt x="647" y="5672"/>
                  </a:cubicBezTo>
                  <a:cubicBezTo>
                    <a:pt x="635" y="7105"/>
                    <a:pt x="1115" y="8418"/>
                    <a:pt x="1468" y="9767"/>
                  </a:cubicBezTo>
                  <a:cubicBezTo>
                    <a:pt x="1747" y="10829"/>
                    <a:pt x="2438" y="11537"/>
                    <a:pt x="3350" y="12064"/>
                  </a:cubicBezTo>
                  <a:cubicBezTo>
                    <a:pt x="4591" y="12782"/>
                    <a:pt x="5946" y="13231"/>
                    <a:pt x="7296" y="13690"/>
                  </a:cubicBezTo>
                  <a:cubicBezTo>
                    <a:pt x="7964" y="13916"/>
                    <a:pt x="8634" y="14048"/>
                    <a:pt x="9314" y="14048"/>
                  </a:cubicBezTo>
                  <a:cubicBezTo>
                    <a:pt x="9683" y="14048"/>
                    <a:pt x="10056" y="14009"/>
                    <a:pt x="10432" y="13926"/>
                  </a:cubicBezTo>
                  <a:cubicBezTo>
                    <a:pt x="10872" y="13828"/>
                    <a:pt x="11317" y="13702"/>
                    <a:pt x="11760" y="13692"/>
                  </a:cubicBezTo>
                  <a:cubicBezTo>
                    <a:pt x="12890" y="13668"/>
                    <a:pt x="13875" y="13216"/>
                    <a:pt x="14873" y="12765"/>
                  </a:cubicBezTo>
                  <a:cubicBezTo>
                    <a:pt x="16022" y="12246"/>
                    <a:pt x="16608" y="11229"/>
                    <a:pt x="17045" y="10157"/>
                  </a:cubicBezTo>
                  <a:cubicBezTo>
                    <a:pt x="17293" y="9548"/>
                    <a:pt x="17277" y="8826"/>
                    <a:pt x="17343" y="8151"/>
                  </a:cubicBezTo>
                  <a:cubicBezTo>
                    <a:pt x="17435" y="7230"/>
                    <a:pt x="17486" y="6309"/>
                    <a:pt x="17728" y="5405"/>
                  </a:cubicBezTo>
                  <a:cubicBezTo>
                    <a:pt x="17861" y="4907"/>
                    <a:pt x="17929" y="4376"/>
                    <a:pt x="17919" y="3861"/>
                  </a:cubicBezTo>
                  <a:cubicBezTo>
                    <a:pt x="17896" y="2636"/>
                    <a:pt x="17810" y="1410"/>
                    <a:pt x="17745" y="182"/>
                  </a:cubicBezTo>
                  <a:cubicBezTo>
                    <a:pt x="17745" y="157"/>
                    <a:pt x="17710" y="132"/>
                    <a:pt x="17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4"/>
            <p:cNvSpPr/>
            <p:nvPr/>
          </p:nvSpPr>
          <p:spPr>
            <a:xfrm>
              <a:off x="382540" y="3705806"/>
              <a:ext cx="545757" cy="223351"/>
            </a:xfrm>
            <a:custGeom>
              <a:avLst/>
              <a:gdLst/>
              <a:ahLst/>
              <a:cxnLst/>
              <a:rect l="l" t="t" r="r" b="b"/>
              <a:pathLst>
                <a:path w="18314" h="7495" extrusionOk="0">
                  <a:moveTo>
                    <a:pt x="9090" y="1"/>
                  </a:moveTo>
                  <a:cubicBezTo>
                    <a:pt x="8139" y="1"/>
                    <a:pt x="7185" y="123"/>
                    <a:pt x="6229" y="351"/>
                  </a:cubicBezTo>
                  <a:cubicBezTo>
                    <a:pt x="5323" y="568"/>
                    <a:pt x="4484" y="1061"/>
                    <a:pt x="3613" y="1422"/>
                  </a:cubicBezTo>
                  <a:cubicBezTo>
                    <a:pt x="2635" y="1830"/>
                    <a:pt x="1812" y="2469"/>
                    <a:pt x="1127" y="3245"/>
                  </a:cubicBezTo>
                  <a:cubicBezTo>
                    <a:pt x="479" y="3983"/>
                    <a:pt x="1" y="4834"/>
                    <a:pt x="254" y="5935"/>
                  </a:cubicBezTo>
                  <a:cubicBezTo>
                    <a:pt x="411" y="5862"/>
                    <a:pt x="530" y="5835"/>
                    <a:pt x="612" y="5767"/>
                  </a:cubicBezTo>
                  <a:cubicBezTo>
                    <a:pt x="1824" y="4754"/>
                    <a:pt x="3301" y="4293"/>
                    <a:pt x="4755" y="3794"/>
                  </a:cubicBezTo>
                  <a:cubicBezTo>
                    <a:pt x="5841" y="3421"/>
                    <a:pt x="6984" y="3272"/>
                    <a:pt x="8111" y="3272"/>
                  </a:cubicBezTo>
                  <a:cubicBezTo>
                    <a:pt x="8399" y="3272"/>
                    <a:pt x="8687" y="3282"/>
                    <a:pt x="8973" y="3300"/>
                  </a:cubicBezTo>
                  <a:cubicBezTo>
                    <a:pt x="10553" y="3403"/>
                    <a:pt x="12136" y="3684"/>
                    <a:pt x="13655" y="4301"/>
                  </a:cubicBezTo>
                  <a:cubicBezTo>
                    <a:pt x="14894" y="4805"/>
                    <a:pt x="16034" y="5394"/>
                    <a:pt x="16971" y="6343"/>
                  </a:cubicBezTo>
                  <a:cubicBezTo>
                    <a:pt x="17256" y="6631"/>
                    <a:pt x="17476" y="6987"/>
                    <a:pt x="17866" y="7494"/>
                  </a:cubicBezTo>
                  <a:cubicBezTo>
                    <a:pt x="18313" y="5224"/>
                    <a:pt x="17679" y="3626"/>
                    <a:pt x="15973" y="2398"/>
                  </a:cubicBezTo>
                  <a:cubicBezTo>
                    <a:pt x="15013" y="1707"/>
                    <a:pt x="14026" y="1134"/>
                    <a:pt x="12913" y="708"/>
                  </a:cubicBezTo>
                  <a:cubicBezTo>
                    <a:pt x="11646" y="223"/>
                    <a:pt x="10371" y="1"/>
                    <a:pt x="90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0066" y="3879689"/>
              <a:ext cx="145066" cy="389337"/>
            </a:xfrm>
            <a:custGeom>
              <a:avLst/>
              <a:gdLst/>
              <a:ahLst/>
              <a:cxnLst/>
              <a:rect l="l" t="t" r="r" b="b"/>
              <a:pathLst>
                <a:path w="4868" h="13065" extrusionOk="0">
                  <a:moveTo>
                    <a:pt x="3226" y="0"/>
                  </a:moveTo>
                  <a:cubicBezTo>
                    <a:pt x="2496" y="57"/>
                    <a:pt x="2077" y="492"/>
                    <a:pt x="1721" y="992"/>
                  </a:cubicBezTo>
                  <a:cubicBezTo>
                    <a:pt x="687" y="2444"/>
                    <a:pt x="0" y="4021"/>
                    <a:pt x="84" y="5847"/>
                  </a:cubicBezTo>
                  <a:cubicBezTo>
                    <a:pt x="117" y="6556"/>
                    <a:pt x="86" y="7305"/>
                    <a:pt x="305" y="7965"/>
                  </a:cubicBezTo>
                  <a:cubicBezTo>
                    <a:pt x="962" y="9960"/>
                    <a:pt x="1956" y="11767"/>
                    <a:pt x="3700" y="13065"/>
                  </a:cubicBezTo>
                  <a:cubicBezTo>
                    <a:pt x="4030" y="12914"/>
                    <a:pt x="4364" y="12760"/>
                    <a:pt x="4868" y="12530"/>
                  </a:cubicBezTo>
                  <a:lnTo>
                    <a:pt x="4868" y="12528"/>
                  </a:lnTo>
                  <a:cubicBezTo>
                    <a:pt x="3929" y="11997"/>
                    <a:pt x="3384" y="11460"/>
                    <a:pt x="2906" y="10689"/>
                  </a:cubicBezTo>
                  <a:cubicBezTo>
                    <a:pt x="2309" y="9725"/>
                    <a:pt x="1950" y="8751"/>
                    <a:pt x="1696" y="7680"/>
                  </a:cubicBezTo>
                  <a:cubicBezTo>
                    <a:pt x="1278" y="5920"/>
                    <a:pt x="1800" y="4561"/>
                    <a:pt x="3314" y="3583"/>
                  </a:cubicBezTo>
                  <a:cubicBezTo>
                    <a:pt x="3691" y="3341"/>
                    <a:pt x="3736" y="3066"/>
                    <a:pt x="3634" y="2629"/>
                  </a:cubicBezTo>
                  <a:cubicBezTo>
                    <a:pt x="3468" y="1899"/>
                    <a:pt x="3423" y="1140"/>
                    <a:pt x="3322" y="394"/>
                  </a:cubicBezTo>
                  <a:cubicBezTo>
                    <a:pt x="3302" y="258"/>
                    <a:pt x="3257" y="125"/>
                    <a:pt x="3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6"/>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sp>
        <p:nvSpPr>
          <p:cNvPr id="73" name="Google Shape;73;p7"/>
          <p:cNvSpPr txBox="1">
            <a:spLocks noGrp="1"/>
          </p:cNvSpPr>
          <p:nvPr>
            <p:ph type="title"/>
          </p:nvPr>
        </p:nvSpPr>
        <p:spPr>
          <a:xfrm>
            <a:off x="713225" y="771525"/>
            <a:ext cx="429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7"/>
          <p:cNvSpPr txBox="1">
            <a:spLocks noGrp="1"/>
          </p:cNvSpPr>
          <p:nvPr>
            <p:ph type="subTitle" idx="1"/>
          </p:nvPr>
        </p:nvSpPr>
        <p:spPr>
          <a:xfrm>
            <a:off x="713225" y="1591775"/>
            <a:ext cx="4294800" cy="198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Nunito Light"/>
              <a:buChar char="●"/>
              <a:defRPr/>
            </a:lvl1pPr>
            <a:lvl2pPr lvl="1" algn="ctr" rtl="0">
              <a:lnSpc>
                <a:spcPct val="100000"/>
              </a:lnSpc>
              <a:spcBef>
                <a:spcPts val="0"/>
              </a:spcBef>
              <a:spcAft>
                <a:spcPts val="0"/>
              </a:spcAft>
              <a:buClr>
                <a:srgbClr val="E76A28"/>
              </a:buClr>
              <a:buSzPts val="1400"/>
              <a:buFont typeface="Nunito Light"/>
              <a:buChar char="○"/>
              <a:defRPr/>
            </a:lvl2pPr>
            <a:lvl3pPr lvl="2" algn="ctr" rtl="0">
              <a:lnSpc>
                <a:spcPct val="100000"/>
              </a:lnSpc>
              <a:spcBef>
                <a:spcPts val="1600"/>
              </a:spcBef>
              <a:spcAft>
                <a:spcPts val="0"/>
              </a:spcAft>
              <a:buClr>
                <a:srgbClr val="E76A28"/>
              </a:buClr>
              <a:buSzPts val="1400"/>
              <a:buFont typeface="Nunito Light"/>
              <a:buChar char="■"/>
              <a:defRPr/>
            </a:lvl3pPr>
            <a:lvl4pPr lvl="3" algn="ctr" rtl="0">
              <a:lnSpc>
                <a:spcPct val="100000"/>
              </a:lnSpc>
              <a:spcBef>
                <a:spcPts val="1600"/>
              </a:spcBef>
              <a:spcAft>
                <a:spcPts val="0"/>
              </a:spcAft>
              <a:buClr>
                <a:srgbClr val="E76A28"/>
              </a:buClr>
              <a:buSzPts val="14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400"/>
              <a:buFont typeface="Nunito Light"/>
              <a:buChar char="●"/>
              <a:defRPr/>
            </a:lvl7pPr>
            <a:lvl8pPr lvl="7" algn="ctr" rtl="0">
              <a:lnSpc>
                <a:spcPct val="100000"/>
              </a:lnSpc>
              <a:spcBef>
                <a:spcPts val="1600"/>
              </a:spcBef>
              <a:spcAft>
                <a:spcPts val="0"/>
              </a:spcAft>
              <a:buClr>
                <a:srgbClr val="999999"/>
              </a:buClr>
              <a:buSzPts val="14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75" name="Google Shape;75;p7"/>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7"/>
          <p:cNvGrpSpPr/>
          <p:nvPr/>
        </p:nvGrpSpPr>
        <p:grpSpPr>
          <a:xfrm>
            <a:off x="204038" y="3860110"/>
            <a:ext cx="1018370" cy="681796"/>
            <a:chOff x="1968083" y="1868050"/>
            <a:chExt cx="775724" cy="519384"/>
          </a:xfrm>
        </p:grpSpPr>
        <p:sp>
          <p:nvSpPr>
            <p:cNvPr id="77" name="Google Shape;77;p7"/>
            <p:cNvSpPr/>
            <p:nvPr/>
          </p:nvSpPr>
          <p:spPr>
            <a:xfrm>
              <a:off x="1968083" y="1889745"/>
              <a:ext cx="283815" cy="288166"/>
            </a:xfrm>
            <a:custGeom>
              <a:avLst/>
              <a:gdLst/>
              <a:ahLst/>
              <a:cxnLst/>
              <a:rect l="l" t="t" r="r" b="b"/>
              <a:pathLst>
                <a:path w="9524" h="9670" extrusionOk="0">
                  <a:moveTo>
                    <a:pt x="5638" y="1421"/>
                  </a:moveTo>
                  <a:cubicBezTo>
                    <a:pt x="6794" y="1821"/>
                    <a:pt x="7707" y="2801"/>
                    <a:pt x="7981" y="4007"/>
                  </a:cubicBezTo>
                  <a:cubicBezTo>
                    <a:pt x="8274" y="5293"/>
                    <a:pt x="7761" y="6796"/>
                    <a:pt x="6664" y="7594"/>
                  </a:cubicBezTo>
                  <a:cubicBezTo>
                    <a:pt x="6047" y="8043"/>
                    <a:pt x="5234" y="8323"/>
                    <a:pt x="4439" y="8323"/>
                  </a:cubicBezTo>
                  <a:cubicBezTo>
                    <a:pt x="3822" y="8323"/>
                    <a:pt x="3217" y="8154"/>
                    <a:pt x="2723" y="7764"/>
                  </a:cubicBezTo>
                  <a:cubicBezTo>
                    <a:pt x="1613" y="6886"/>
                    <a:pt x="1463" y="5137"/>
                    <a:pt x="1843" y="3868"/>
                  </a:cubicBezTo>
                  <a:cubicBezTo>
                    <a:pt x="2062" y="3135"/>
                    <a:pt x="2505" y="2446"/>
                    <a:pt x="3137" y="2012"/>
                  </a:cubicBezTo>
                  <a:cubicBezTo>
                    <a:pt x="3659" y="1656"/>
                    <a:pt x="4289" y="1427"/>
                    <a:pt x="4895" y="1427"/>
                  </a:cubicBezTo>
                  <a:cubicBezTo>
                    <a:pt x="5006" y="1427"/>
                    <a:pt x="5117" y="1434"/>
                    <a:pt x="5226" y="1450"/>
                  </a:cubicBezTo>
                  <a:cubicBezTo>
                    <a:pt x="5275" y="1458"/>
                    <a:pt x="5324" y="1461"/>
                    <a:pt x="5373" y="1461"/>
                  </a:cubicBezTo>
                  <a:cubicBezTo>
                    <a:pt x="5465" y="1461"/>
                    <a:pt x="5555" y="1448"/>
                    <a:pt x="5638" y="1421"/>
                  </a:cubicBezTo>
                  <a:close/>
                  <a:moveTo>
                    <a:pt x="5576" y="1"/>
                  </a:moveTo>
                  <a:cubicBezTo>
                    <a:pt x="5453" y="1"/>
                    <a:pt x="5345" y="35"/>
                    <a:pt x="5253" y="92"/>
                  </a:cubicBezTo>
                  <a:lnTo>
                    <a:pt x="5253" y="92"/>
                  </a:lnTo>
                  <a:cubicBezTo>
                    <a:pt x="5148" y="85"/>
                    <a:pt x="5044" y="81"/>
                    <a:pt x="4940" y="81"/>
                  </a:cubicBezTo>
                  <a:cubicBezTo>
                    <a:pt x="3227" y="81"/>
                    <a:pt x="1618" y="1075"/>
                    <a:pt x="856" y="2653"/>
                  </a:cubicBezTo>
                  <a:cubicBezTo>
                    <a:pt x="1" y="4417"/>
                    <a:pt x="73" y="6726"/>
                    <a:pt x="1328" y="8291"/>
                  </a:cubicBezTo>
                  <a:cubicBezTo>
                    <a:pt x="2098" y="9251"/>
                    <a:pt x="3266" y="9670"/>
                    <a:pt x="4452" y="9670"/>
                  </a:cubicBezTo>
                  <a:cubicBezTo>
                    <a:pt x="5238" y="9670"/>
                    <a:pt x="6032" y="9486"/>
                    <a:pt x="6722" y="9154"/>
                  </a:cubicBezTo>
                  <a:cubicBezTo>
                    <a:pt x="8452" y="8322"/>
                    <a:pt x="9523" y="6431"/>
                    <a:pt x="9426" y="4524"/>
                  </a:cubicBezTo>
                  <a:cubicBezTo>
                    <a:pt x="9316" y="2414"/>
                    <a:pt x="7806" y="578"/>
                    <a:pt x="5770" y="28"/>
                  </a:cubicBezTo>
                  <a:cubicBezTo>
                    <a:pt x="5702" y="9"/>
                    <a:pt x="5637" y="1"/>
                    <a:pt x="5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2235568" y="2115182"/>
              <a:ext cx="310188" cy="272253"/>
            </a:xfrm>
            <a:custGeom>
              <a:avLst/>
              <a:gdLst/>
              <a:ahLst/>
              <a:cxnLst/>
              <a:rect l="l" t="t" r="r" b="b"/>
              <a:pathLst>
                <a:path w="10409" h="9136" extrusionOk="0">
                  <a:moveTo>
                    <a:pt x="5133" y="1376"/>
                  </a:moveTo>
                  <a:cubicBezTo>
                    <a:pt x="5653" y="1376"/>
                    <a:pt x="6177" y="1472"/>
                    <a:pt x="6668" y="1659"/>
                  </a:cubicBezTo>
                  <a:cubicBezTo>
                    <a:pt x="6727" y="1681"/>
                    <a:pt x="6789" y="1692"/>
                    <a:pt x="6851" y="1692"/>
                  </a:cubicBezTo>
                  <a:cubicBezTo>
                    <a:pt x="6947" y="1692"/>
                    <a:pt x="7043" y="1666"/>
                    <a:pt x="7131" y="1622"/>
                  </a:cubicBezTo>
                  <a:lnTo>
                    <a:pt x="7131" y="1622"/>
                  </a:lnTo>
                  <a:cubicBezTo>
                    <a:pt x="8194" y="2424"/>
                    <a:pt x="8757" y="3838"/>
                    <a:pt x="8494" y="5119"/>
                  </a:cubicBezTo>
                  <a:cubicBezTo>
                    <a:pt x="8235" y="6393"/>
                    <a:pt x="7233" y="7766"/>
                    <a:pt x="5845" y="7766"/>
                  </a:cubicBezTo>
                  <a:cubicBezTo>
                    <a:pt x="5749" y="7766"/>
                    <a:pt x="5651" y="7760"/>
                    <a:pt x="5551" y="7746"/>
                  </a:cubicBezTo>
                  <a:cubicBezTo>
                    <a:pt x="4774" y="7641"/>
                    <a:pt x="3916" y="7418"/>
                    <a:pt x="3217" y="7059"/>
                  </a:cubicBezTo>
                  <a:cubicBezTo>
                    <a:pt x="2889" y="6891"/>
                    <a:pt x="2596" y="6690"/>
                    <a:pt x="2347" y="6419"/>
                  </a:cubicBezTo>
                  <a:cubicBezTo>
                    <a:pt x="2190" y="6245"/>
                    <a:pt x="2005" y="5950"/>
                    <a:pt x="1911" y="5722"/>
                  </a:cubicBezTo>
                  <a:cubicBezTo>
                    <a:pt x="1455" y="4621"/>
                    <a:pt x="1689" y="3244"/>
                    <a:pt x="2553" y="2385"/>
                  </a:cubicBezTo>
                  <a:cubicBezTo>
                    <a:pt x="3243" y="1699"/>
                    <a:pt x="4180" y="1376"/>
                    <a:pt x="5133" y="1376"/>
                  </a:cubicBezTo>
                  <a:close/>
                  <a:moveTo>
                    <a:pt x="5185" y="1"/>
                  </a:moveTo>
                  <a:cubicBezTo>
                    <a:pt x="4011" y="1"/>
                    <a:pt x="2838" y="386"/>
                    <a:pt x="1913" y="1122"/>
                  </a:cubicBezTo>
                  <a:cubicBezTo>
                    <a:pt x="543" y="2217"/>
                    <a:pt x="1" y="4143"/>
                    <a:pt x="496" y="5814"/>
                  </a:cubicBezTo>
                  <a:cubicBezTo>
                    <a:pt x="754" y="6684"/>
                    <a:pt x="1279" y="7406"/>
                    <a:pt x="2015" y="7935"/>
                  </a:cubicBezTo>
                  <a:cubicBezTo>
                    <a:pt x="2823" y="8515"/>
                    <a:pt x="3840" y="8786"/>
                    <a:pt x="4800" y="8995"/>
                  </a:cubicBezTo>
                  <a:cubicBezTo>
                    <a:pt x="5177" y="9077"/>
                    <a:pt x="5557" y="9136"/>
                    <a:pt x="5938" y="9136"/>
                  </a:cubicBezTo>
                  <a:cubicBezTo>
                    <a:pt x="6154" y="9136"/>
                    <a:pt x="6371" y="9117"/>
                    <a:pt x="6588" y="9073"/>
                  </a:cubicBezTo>
                  <a:cubicBezTo>
                    <a:pt x="7077" y="8974"/>
                    <a:pt x="7544" y="8732"/>
                    <a:pt x="7940" y="8431"/>
                  </a:cubicBezTo>
                  <a:cubicBezTo>
                    <a:pt x="8736" y="7826"/>
                    <a:pt x="9316" y="7018"/>
                    <a:pt x="9652" y="6077"/>
                  </a:cubicBezTo>
                  <a:cubicBezTo>
                    <a:pt x="10409" y="3954"/>
                    <a:pt x="9521" y="1587"/>
                    <a:pt x="7686" y="339"/>
                  </a:cubicBezTo>
                  <a:cubicBezTo>
                    <a:pt x="7588" y="273"/>
                    <a:pt x="7475" y="243"/>
                    <a:pt x="7361" y="243"/>
                  </a:cubicBezTo>
                  <a:cubicBezTo>
                    <a:pt x="7244" y="243"/>
                    <a:pt x="7125" y="274"/>
                    <a:pt x="7020" y="331"/>
                  </a:cubicBezTo>
                  <a:lnTo>
                    <a:pt x="7020" y="331"/>
                  </a:lnTo>
                  <a:cubicBezTo>
                    <a:pt x="6432" y="109"/>
                    <a:pt x="5808" y="1"/>
                    <a:pt x="5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2177368" y="2087259"/>
              <a:ext cx="117978" cy="105045"/>
            </a:xfrm>
            <a:custGeom>
              <a:avLst/>
              <a:gdLst/>
              <a:ahLst/>
              <a:cxnLst/>
              <a:rect l="l" t="t" r="r" b="b"/>
              <a:pathLst>
                <a:path w="3959" h="3525" extrusionOk="0">
                  <a:moveTo>
                    <a:pt x="2003" y="1385"/>
                  </a:moveTo>
                  <a:cubicBezTo>
                    <a:pt x="2004" y="1385"/>
                    <a:pt x="2005" y="1386"/>
                    <a:pt x="2006" y="1386"/>
                  </a:cubicBezTo>
                  <a:lnTo>
                    <a:pt x="2003" y="1385"/>
                  </a:lnTo>
                  <a:close/>
                  <a:moveTo>
                    <a:pt x="1401" y="1456"/>
                  </a:moveTo>
                  <a:lnTo>
                    <a:pt x="1401" y="1456"/>
                  </a:lnTo>
                  <a:cubicBezTo>
                    <a:pt x="1399" y="1457"/>
                    <a:pt x="1398" y="1459"/>
                    <a:pt x="1396" y="1460"/>
                  </a:cubicBezTo>
                  <a:lnTo>
                    <a:pt x="1396" y="1460"/>
                  </a:lnTo>
                  <a:cubicBezTo>
                    <a:pt x="1398" y="1459"/>
                    <a:pt x="1399" y="1457"/>
                    <a:pt x="1401" y="1456"/>
                  </a:cubicBezTo>
                  <a:close/>
                  <a:moveTo>
                    <a:pt x="2461" y="1870"/>
                  </a:moveTo>
                  <a:cubicBezTo>
                    <a:pt x="2461" y="1871"/>
                    <a:pt x="2462" y="1873"/>
                    <a:pt x="2462" y="1875"/>
                  </a:cubicBezTo>
                  <a:lnTo>
                    <a:pt x="2462" y="1875"/>
                  </a:lnTo>
                  <a:cubicBezTo>
                    <a:pt x="2462" y="1873"/>
                    <a:pt x="2461" y="1871"/>
                    <a:pt x="2461" y="1870"/>
                  </a:cubicBezTo>
                  <a:close/>
                  <a:moveTo>
                    <a:pt x="2464" y="2271"/>
                  </a:moveTo>
                  <a:lnTo>
                    <a:pt x="2464" y="2271"/>
                  </a:lnTo>
                  <a:cubicBezTo>
                    <a:pt x="2464" y="2273"/>
                    <a:pt x="2463" y="2275"/>
                    <a:pt x="2463" y="2278"/>
                  </a:cubicBezTo>
                  <a:cubicBezTo>
                    <a:pt x="2463" y="2275"/>
                    <a:pt x="2464" y="2273"/>
                    <a:pt x="2464" y="2271"/>
                  </a:cubicBezTo>
                  <a:close/>
                  <a:moveTo>
                    <a:pt x="1807" y="1"/>
                  </a:moveTo>
                  <a:cubicBezTo>
                    <a:pt x="1670" y="1"/>
                    <a:pt x="1534" y="17"/>
                    <a:pt x="1395" y="39"/>
                  </a:cubicBezTo>
                  <a:cubicBezTo>
                    <a:pt x="978" y="102"/>
                    <a:pt x="570" y="322"/>
                    <a:pt x="277" y="627"/>
                  </a:cubicBezTo>
                  <a:cubicBezTo>
                    <a:pt x="29" y="886"/>
                    <a:pt x="0" y="1341"/>
                    <a:pt x="277" y="1597"/>
                  </a:cubicBezTo>
                  <a:cubicBezTo>
                    <a:pt x="416" y="1723"/>
                    <a:pt x="598" y="1792"/>
                    <a:pt x="778" y="1792"/>
                  </a:cubicBezTo>
                  <a:cubicBezTo>
                    <a:pt x="949" y="1792"/>
                    <a:pt x="1118" y="1730"/>
                    <a:pt x="1247" y="1597"/>
                  </a:cubicBezTo>
                  <a:cubicBezTo>
                    <a:pt x="1274" y="1568"/>
                    <a:pt x="1302" y="1541"/>
                    <a:pt x="1330" y="1516"/>
                  </a:cubicBezTo>
                  <a:lnTo>
                    <a:pt x="1330" y="1516"/>
                  </a:lnTo>
                  <a:cubicBezTo>
                    <a:pt x="1378" y="1484"/>
                    <a:pt x="1428" y="1456"/>
                    <a:pt x="1479" y="1430"/>
                  </a:cubicBezTo>
                  <a:lnTo>
                    <a:pt x="1479" y="1430"/>
                  </a:lnTo>
                  <a:cubicBezTo>
                    <a:pt x="1545" y="1407"/>
                    <a:pt x="1613" y="1389"/>
                    <a:pt x="1683" y="1375"/>
                  </a:cubicBezTo>
                  <a:lnTo>
                    <a:pt x="1683" y="1375"/>
                  </a:lnTo>
                  <a:cubicBezTo>
                    <a:pt x="1720" y="1372"/>
                    <a:pt x="1757" y="1371"/>
                    <a:pt x="1794" y="1371"/>
                  </a:cubicBezTo>
                  <a:cubicBezTo>
                    <a:pt x="1830" y="1371"/>
                    <a:pt x="1865" y="1372"/>
                    <a:pt x="1901" y="1375"/>
                  </a:cubicBezTo>
                  <a:lnTo>
                    <a:pt x="1901" y="1375"/>
                  </a:lnTo>
                  <a:cubicBezTo>
                    <a:pt x="1963" y="1388"/>
                    <a:pt x="2025" y="1404"/>
                    <a:pt x="2085" y="1424"/>
                  </a:cubicBezTo>
                  <a:lnTo>
                    <a:pt x="2085" y="1424"/>
                  </a:lnTo>
                  <a:cubicBezTo>
                    <a:pt x="2131" y="1447"/>
                    <a:pt x="2175" y="1473"/>
                    <a:pt x="2218" y="1500"/>
                  </a:cubicBezTo>
                  <a:lnTo>
                    <a:pt x="2218" y="1500"/>
                  </a:lnTo>
                  <a:cubicBezTo>
                    <a:pt x="2255" y="1533"/>
                    <a:pt x="2289" y="1568"/>
                    <a:pt x="2322" y="1604"/>
                  </a:cubicBezTo>
                  <a:lnTo>
                    <a:pt x="2322" y="1604"/>
                  </a:lnTo>
                  <a:cubicBezTo>
                    <a:pt x="2356" y="1655"/>
                    <a:pt x="2387" y="1708"/>
                    <a:pt x="2414" y="1763"/>
                  </a:cubicBezTo>
                  <a:lnTo>
                    <a:pt x="2414" y="1763"/>
                  </a:lnTo>
                  <a:cubicBezTo>
                    <a:pt x="2439" y="1831"/>
                    <a:pt x="2458" y="1902"/>
                    <a:pt x="2471" y="1973"/>
                  </a:cubicBezTo>
                  <a:lnTo>
                    <a:pt x="2471" y="1973"/>
                  </a:lnTo>
                  <a:cubicBezTo>
                    <a:pt x="2476" y="2046"/>
                    <a:pt x="2477" y="2119"/>
                    <a:pt x="2472" y="2192"/>
                  </a:cubicBezTo>
                  <a:lnTo>
                    <a:pt x="2472" y="2192"/>
                  </a:lnTo>
                  <a:cubicBezTo>
                    <a:pt x="2459" y="2250"/>
                    <a:pt x="2444" y="2307"/>
                    <a:pt x="2425" y="2363"/>
                  </a:cubicBezTo>
                  <a:lnTo>
                    <a:pt x="2425" y="2363"/>
                  </a:lnTo>
                  <a:cubicBezTo>
                    <a:pt x="2401" y="2410"/>
                    <a:pt x="2375" y="2455"/>
                    <a:pt x="2346" y="2498"/>
                  </a:cubicBezTo>
                  <a:cubicBezTo>
                    <a:pt x="2149" y="2799"/>
                    <a:pt x="2276" y="3271"/>
                    <a:pt x="2592" y="3437"/>
                  </a:cubicBezTo>
                  <a:cubicBezTo>
                    <a:pt x="2705" y="3497"/>
                    <a:pt x="2822" y="3525"/>
                    <a:pt x="2935" y="3525"/>
                  </a:cubicBezTo>
                  <a:cubicBezTo>
                    <a:pt x="3168" y="3525"/>
                    <a:pt x="3388" y="3406"/>
                    <a:pt x="3531" y="3191"/>
                  </a:cubicBezTo>
                  <a:cubicBezTo>
                    <a:pt x="3958" y="2541"/>
                    <a:pt x="3940" y="1638"/>
                    <a:pt x="3548" y="976"/>
                  </a:cubicBezTo>
                  <a:cubicBezTo>
                    <a:pt x="3349" y="644"/>
                    <a:pt x="3049" y="355"/>
                    <a:pt x="2693" y="201"/>
                  </a:cubicBezTo>
                  <a:cubicBezTo>
                    <a:pt x="2455" y="98"/>
                    <a:pt x="2250" y="45"/>
                    <a:pt x="1993" y="12"/>
                  </a:cubicBezTo>
                  <a:cubicBezTo>
                    <a:pt x="1930" y="4"/>
                    <a:pt x="1868" y="1"/>
                    <a:pt x="1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2023868" y="1868050"/>
              <a:ext cx="374228" cy="100813"/>
            </a:xfrm>
            <a:custGeom>
              <a:avLst/>
              <a:gdLst/>
              <a:ahLst/>
              <a:cxnLst/>
              <a:rect l="l" t="t" r="r" b="b"/>
              <a:pathLst>
                <a:path w="12558" h="3383" extrusionOk="0">
                  <a:moveTo>
                    <a:pt x="8035" y="1"/>
                  </a:moveTo>
                  <a:cubicBezTo>
                    <a:pt x="6554" y="1"/>
                    <a:pt x="5041" y="320"/>
                    <a:pt x="3625" y="652"/>
                  </a:cubicBezTo>
                  <a:cubicBezTo>
                    <a:pt x="2596" y="892"/>
                    <a:pt x="1579" y="1191"/>
                    <a:pt x="582" y="1538"/>
                  </a:cubicBezTo>
                  <a:cubicBezTo>
                    <a:pt x="233" y="1661"/>
                    <a:pt x="1" y="2008"/>
                    <a:pt x="102" y="2381"/>
                  </a:cubicBezTo>
                  <a:cubicBezTo>
                    <a:pt x="180" y="2663"/>
                    <a:pt x="467" y="2892"/>
                    <a:pt x="764" y="2892"/>
                  </a:cubicBezTo>
                  <a:cubicBezTo>
                    <a:pt x="825" y="2892"/>
                    <a:pt x="887" y="2882"/>
                    <a:pt x="947" y="2861"/>
                  </a:cubicBezTo>
                  <a:cubicBezTo>
                    <a:pt x="2936" y="2167"/>
                    <a:pt x="5038" y="1618"/>
                    <a:pt x="7144" y="1427"/>
                  </a:cubicBezTo>
                  <a:cubicBezTo>
                    <a:pt x="7490" y="1395"/>
                    <a:pt x="7845" y="1372"/>
                    <a:pt x="8199" y="1372"/>
                  </a:cubicBezTo>
                  <a:cubicBezTo>
                    <a:pt x="8785" y="1372"/>
                    <a:pt x="9370" y="1435"/>
                    <a:pt x="9921" y="1626"/>
                  </a:cubicBezTo>
                  <a:cubicBezTo>
                    <a:pt x="10563" y="1846"/>
                    <a:pt x="11074" y="2241"/>
                    <a:pt x="11178" y="2883"/>
                  </a:cubicBezTo>
                  <a:cubicBezTo>
                    <a:pt x="11225" y="3191"/>
                    <a:pt x="11554" y="3383"/>
                    <a:pt x="11854" y="3383"/>
                  </a:cubicBezTo>
                  <a:cubicBezTo>
                    <a:pt x="11911" y="3383"/>
                    <a:pt x="11968" y="3376"/>
                    <a:pt x="12021" y="3361"/>
                  </a:cubicBezTo>
                  <a:cubicBezTo>
                    <a:pt x="12411" y="3256"/>
                    <a:pt x="12558" y="2885"/>
                    <a:pt x="12499" y="2518"/>
                  </a:cubicBezTo>
                  <a:cubicBezTo>
                    <a:pt x="12249" y="943"/>
                    <a:pt x="10547" y="238"/>
                    <a:pt x="9148" y="67"/>
                  </a:cubicBezTo>
                  <a:cubicBezTo>
                    <a:pt x="8780" y="21"/>
                    <a:pt x="8409" y="1"/>
                    <a:pt x="80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2485143" y="2238405"/>
              <a:ext cx="258664" cy="95598"/>
            </a:xfrm>
            <a:custGeom>
              <a:avLst/>
              <a:gdLst/>
              <a:ahLst/>
              <a:cxnLst/>
              <a:rect l="l" t="t" r="r" b="b"/>
              <a:pathLst>
                <a:path w="8680" h="3208" extrusionOk="0">
                  <a:moveTo>
                    <a:pt x="5940" y="0"/>
                  </a:moveTo>
                  <a:cubicBezTo>
                    <a:pt x="5830" y="0"/>
                    <a:pt x="5720" y="4"/>
                    <a:pt x="5611" y="12"/>
                  </a:cubicBezTo>
                  <a:cubicBezTo>
                    <a:pt x="3900" y="135"/>
                    <a:pt x="2180" y="596"/>
                    <a:pt x="584" y="1210"/>
                  </a:cubicBezTo>
                  <a:cubicBezTo>
                    <a:pt x="238" y="1343"/>
                    <a:pt x="0" y="1671"/>
                    <a:pt x="106" y="2054"/>
                  </a:cubicBezTo>
                  <a:cubicBezTo>
                    <a:pt x="180" y="2326"/>
                    <a:pt x="471" y="2567"/>
                    <a:pt x="765" y="2567"/>
                  </a:cubicBezTo>
                  <a:cubicBezTo>
                    <a:pt x="827" y="2567"/>
                    <a:pt x="889" y="2557"/>
                    <a:pt x="949" y="2534"/>
                  </a:cubicBezTo>
                  <a:cubicBezTo>
                    <a:pt x="2251" y="2032"/>
                    <a:pt x="3603" y="1667"/>
                    <a:pt x="4981" y="1458"/>
                  </a:cubicBezTo>
                  <a:cubicBezTo>
                    <a:pt x="5282" y="1412"/>
                    <a:pt x="5618" y="1357"/>
                    <a:pt x="5946" y="1357"/>
                  </a:cubicBezTo>
                  <a:cubicBezTo>
                    <a:pt x="6204" y="1357"/>
                    <a:pt x="6457" y="1391"/>
                    <a:pt x="6685" y="1492"/>
                  </a:cubicBezTo>
                  <a:cubicBezTo>
                    <a:pt x="6884" y="1579"/>
                    <a:pt x="6980" y="1677"/>
                    <a:pt x="7079" y="1849"/>
                  </a:cubicBezTo>
                  <a:cubicBezTo>
                    <a:pt x="7110" y="1901"/>
                    <a:pt x="7149" y="1993"/>
                    <a:pt x="7155" y="2028"/>
                  </a:cubicBezTo>
                  <a:cubicBezTo>
                    <a:pt x="7154" y="2022"/>
                    <a:pt x="7153" y="2019"/>
                    <a:pt x="7152" y="2019"/>
                  </a:cubicBezTo>
                  <a:lnTo>
                    <a:pt x="7152" y="2019"/>
                  </a:lnTo>
                  <a:cubicBezTo>
                    <a:pt x="7149" y="2019"/>
                    <a:pt x="7154" y="2100"/>
                    <a:pt x="7156" y="2141"/>
                  </a:cubicBezTo>
                  <a:lnTo>
                    <a:pt x="7156" y="2141"/>
                  </a:lnTo>
                  <a:cubicBezTo>
                    <a:pt x="7156" y="2135"/>
                    <a:pt x="7155" y="2133"/>
                    <a:pt x="7153" y="2133"/>
                  </a:cubicBezTo>
                  <a:cubicBezTo>
                    <a:pt x="7147" y="2133"/>
                    <a:pt x="7136" y="2198"/>
                    <a:pt x="7144" y="2198"/>
                  </a:cubicBezTo>
                  <a:cubicBezTo>
                    <a:pt x="7146" y="2198"/>
                    <a:pt x="7150" y="2193"/>
                    <a:pt x="7155" y="2180"/>
                  </a:cubicBezTo>
                  <a:lnTo>
                    <a:pt x="7155" y="2180"/>
                  </a:lnTo>
                  <a:cubicBezTo>
                    <a:pt x="7005" y="2518"/>
                    <a:pt x="7058" y="2918"/>
                    <a:pt x="7401" y="3119"/>
                  </a:cubicBezTo>
                  <a:cubicBezTo>
                    <a:pt x="7501" y="3178"/>
                    <a:pt x="7624" y="3207"/>
                    <a:pt x="7749" y="3207"/>
                  </a:cubicBezTo>
                  <a:cubicBezTo>
                    <a:pt x="7991" y="3207"/>
                    <a:pt x="8240" y="3097"/>
                    <a:pt x="8340" y="2873"/>
                  </a:cubicBezTo>
                  <a:cubicBezTo>
                    <a:pt x="8679" y="2114"/>
                    <a:pt x="8502" y="1290"/>
                    <a:pt x="7914" y="701"/>
                  </a:cubicBezTo>
                  <a:cubicBezTo>
                    <a:pt x="7395" y="178"/>
                    <a:pt x="6658" y="0"/>
                    <a:pt x="5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2"/>
        <p:cNvGrpSpPr/>
        <p:nvPr/>
      </p:nvGrpSpPr>
      <p:grpSpPr>
        <a:xfrm>
          <a:off x="0" y="0"/>
          <a:ext cx="0" cy="0"/>
          <a:chOff x="0" y="0"/>
          <a:chExt cx="0" cy="0"/>
        </a:xfrm>
      </p:grpSpPr>
      <p:sp>
        <p:nvSpPr>
          <p:cNvPr id="83" name="Google Shape;8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4" name="Google Shape;84;p8"/>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5"/>
        <p:cNvGrpSpPr/>
        <p:nvPr/>
      </p:nvGrpSpPr>
      <p:grpSpPr>
        <a:xfrm>
          <a:off x="0" y="0"/>
          <a:ext cx="0" cy="0"/>
          <a:chOff x="0" y="0"/>
          <a:chExt cx="0" cy="0"/>
        </a:xfrm>
      </p:grpSpPr>
      <p:sp>
        <p:nvSpPr>
          <p:cNvPr id="86" name="Google Shape;86;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7" name="Google Shape;87;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8" name="Google Shape;88;p9"/>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9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4"/>
        <p:cNvGrpSpPr/>
        <p:nvPr/>
      </p:nvGrpSpPr>
      <p:grpSpPr>
        <a:xfrm>
          <a:off x="0" y="0"/>
          <a:ext cx="0" cy="0"/>
          <a:chOff x="0" y="0"/>
          <a:chExt cx="0" cy="0"/>
        </a:xfrm>
      </p:grpSpPr>
      <p:sp>
        <p:nvSpPr>
          <p:cNvPr id="95" name="Google Shape;95;p1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 name="Google Shape;96;p12"/>
          <p:cNvSpPr txBox="1">
            <a:spLocks noGrp="1"/>
          </p:cNvSpPr>
          <p:nvPr>
            <p:ph type="title" idx="2" hasCustomPrompt="1"/>
          </p:nvPr>
        </p:nvSpPr>
        <p:spPr>
          <a:xfrm>
            <a:off x="903278" y="1745362"/>
            <a:ext cx="731400" cy="738600"/>
          </a:xfrm>
          <a:prstGeom prst="rect">
            <a:avLst/>
          </a:prstGeom>
          <a:solidFill>
            <a:schemeClr val="accen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chemeClr val="lt1"/>
                </a:solidFill>
                <a:latin typeface="Poppins ExtraBold"/>
                <a:ea typeface="Poppins ExtraBold"/>
                <a:cs typeface="Poppins ExtraBold"/>
                <a:sym typeface="Poppins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7" name="Google Shape;97;p12"/>
          <p:cNvSpPr txBox="1">
            <a:spLocks noGrp="1"/>
          </p:cNvSpPr>
          <p:nvPr>
            <p:ph type="title" idx="3" hasCustomPrompt="1"/>
          </p:nvPr>
        </p:nvSpPr>
        <p:spPr>
          <a:xfrm>
            <a:off x="903278" y="3197103"/>
            <a:ext cx="731400" cy="738600"/>
          </a:xfrm>
          <a:prstGeom prst="rect">
            <a:avLst/>
          </a:prstGeom>
          <a:solidFill>
            <a:schemeClr val="accen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chemeClr val="lt1"/>
                </a:solidFill>
                <a:latin typeface="Poppins ExtraBold"/>
                <a:ea typeface="Poppins ExtraBold"/>
                <a:cs typeface="Poppins ExtraBold"/>
                <a:sym typeface="Poppins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8" name="Google Shape;98;p12"/>
          <p:cNvSpPr txBox="1">
            <a:spLocks noGrp="1"/>
          </p:cNvSpPr>
          <p:nvPr>
            <p:ph type="title" idx="4" hasCustomPrompt="1"/>
          </p:nvPr>
        </p:nvSpPr>
        <p:spPr>
          <a:xfrm>
            <a:off x="4842936" y="1745362"/>
            <a:ext cx="744900" cy="738600"/>
          </a:xfrm>
          <a:prstGeom prst="rect">
            <a:avLst/>
          </a:prstGeom>
          <a:solidFill>
            <a:schemeClr val="accen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chemeClr val="lt1"/>
                </a:solidFill>
                <a:latin typeface="Poppins ExtraBold"/>
                <a:ea typeface="Poppins ExtraBold"/>
                <a:cs typeface="Poppins ExtraBold"/>
                <a:sym typeface="Poppins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9" name="Google Shape;99;p12"/>
          <p:cNvSpPr txBox="1">
            <a:spLocks noGrp="1"/>
          </p:cNvSpPr>
          <p:nvPr>
            <p:ph type="title" idx="5" hasCustomPrompt="1"/>
          </p:nvPr>
        </p:nvSpPr>
        <p:spPr>
          <a:xfrm>
            <a:off x="4842936" y="3197103"/>
            <a:ext cx="744900" cy="738600"/>
          </a:xfrm>
          <a:prstGeom prst="rect">
            <a:avLst/>
          </a:prstGeom>
          <a:solidFill>
            <a:schemeClr val="accen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chemeClr val="lt1"/>
                </a:solidFill>
                <a:latin typeface="Poppins ExtraBold"/>
                <a:ea typeface="Poppins ExtraBold"/>
                <a:cs typeface="Poppins ExtraBold"/>
                <a:sym typeface="Poppins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0" name="Google Shape;100;p12"/>
          <p:cNvSpPr txBox="1">
            <a:spLocks noGrp="1"/>
          </p:cNvSpPr>
          <p:nvPr>
            <p:ph type="subTitle" idx="1"/>
          </p:nvPr>
        </p:nvSpPr>
        <p:spPr>
          <a:xfrm>
            <a:off x="1752550" y="1869675"/>
            <a:ext cx="1485900" cy="4755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200">
                <a:latin typeface="Poppins SemiBold"/>
                <a:ea typeface="Poppins SemiBold"/>
                <a:cs typeface="Poppins SemiBold"/>
                <a:sym typeface="Poppins SemiBold"/>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1600"/>
              </a:spcBef>
              <a:spcAft>
                <a:spcPts val="0"/>
              </a:spcAft>
              <a:buSzPts val="2000"/>
              <a:buFont typeface="Montserrat"/>
              <a:buNone/>
              <a:defRPr sz="2000">
                <a:latin typeface="Montserrat"/>
                <a:ea typeface="Montserrat"/>
                <a:cs typeface="Montserrat"/>
                <a:sym typeface="Montserrat"/>
              </a:defRPr>
            </a:lvl3pPr>
            <a:lvl4pPr lvl="3" rtl="0">
              <a:spcBef>
                <a:spcPts val="1600"/>
              </a:spcBef>
              <a:spcAft>
                <a:spcPts val="0"/>
              </a:spcAft>
              <a:buSzPts val="2000"/>
              <a:buFont typeface="Montserrat"/>
              <a:buNone/>
              <a:defRPr sz="2000">
                <a:latin typeface="Montserrat"/>
                <a:ea typeface="Montserrat"/>
                <a:cs typeface="Montserrat"/>
                <a:sym typeface="Montserrat"/>
              </a:defRPr>
            </a:lvl4pPr>
            <a:lvl5pPr lvl="4" rtl="0">
              <a:spcBef>
                <a:spcPts val="1600"/>
              </a:spcBef>
              <a:spcAft>
                <a:spcPts val="0"/>
              </a:spcAft>
              <a:buSzPts val="2000"/>
              <a:buFont typeface="Montserrat"/>
              <a:buNone/>
              <a:defRPr sz="2000">
                <a:latin typeface="Montserrat"/>
                <a:ea typeface="Montserrat"/>
                <a:cs typeface="Montserrat"/>
                <a:sym typeface="Montserrat"/>
              </a:defRPr>
            </a:lvl5pPr>
            <a:lvl6pPr lvl="5" rtl="0">
              <a:spcBef>
                <a:spcPts val="1600"/>
              </a:spcBef>
              <a:spcAft>
                <a:spcPts val="0"/>
              </a:spcAft>
              <a:buSzPts val="2000"/>
              <a:buFont typeface="Montserrat"/>
              <a:buNone/>
              <a:defRPr sz="2000">
                <a:latin typeface="Montserrat"/>
                <a:ea typeface="Montserrat"/>
                <a:cs typeface="Montserrat"/>
                <a:sym typeface="Montserrat"/>
              </a:defRPr>
            </a:lvl6pPr>
            <a:lvl7pPr lvl="6" rtl="0">
              <a:spcBef>
                <a:spcPts val="1600"/>
              </a:spcBef>
              <a:spcAft>
                <a:spcPts val="0"/>
              </a:spcAft>
              <a:buSzPts val="2000"/>
              <a:buFont typeface="Montserrat"/>
              <a:buNone/>
              <a:defRPr sz="2000">
                <a:latin typeface="Montserrat"/>
                <a:ea typeface="Montserrat"/>
                <a:cs typeface="Montserrat"/>
                <a:sym typeface="Montserrat"/>
              </a:defRPr>
            </a:lvl7pPr>
            <a:lvl8pPr lvl="7" rtl="0">
              <a:spcBef>
                <a:spcPts val="1600"/>
              </a:spcBef>
              <a:spcAft>
                <a:spcPts val="0"/>
              </a:spcAft>
              <a:buSzPts val="2000"/>
              <a:buFont typeface="Montserrat"/>
              <a:buNone/>
              <a:defRPr sz="2000">
                <a:latin typeface="Montserrat"/>
                <a:ea typeface="Montserrat"/>
                <a:cs typeface="Montserrat"/>
                <a:sym typeface="Montserrat"/>
              </a:defRPr>
            </a:lvl8pPr>
            <a:lvl9pPr lvl="8" rtl="0">
              <a:spcBef>
                <a:spcPts val="1600"/>
              </a:spcBef>
              <a:spcAft>
                <a:spcPts val="1600"/>
              </a:spcAft>
              <a:buSzPts val="2000"/>
              <a:buFont typeface="Montserrat"/>
              <a:buNone/>
              <a:defRPr sz="2000">
                <a:latin typeface="Montserrat"/>
                <a:ea typeface="Montserrat"/>
                <a:cs typeface="Montserrat"/>
                <a:sym typeface="Montserrat"/>
              </a:defRPr>
            </a:lvl9pPr>
          </a:lstStyle>
          <a:p>
            <a:endParaRPr/>
          </a:p>
        </p:txBody>
      </p:sp>
      <p:sp>
        <p:nvSpPr>
          <p:cNvPr id="101" name="Google Shape;101;p12"/>
          <p:cNvSpPr txBox="1">
            <a:spLocks noGrp="1"/>
          </p:cNvSpPr>
          <p:nvPr>
            <p:ph type="subTitle" idx="6"/>
          </p:nvPr>
        </p:nvSpPr>
        <p:spPr>
          <a:xfrm>
            <a:off x="5705700" y="1869675"/>
            <a:ext cx="1485900" cy="4755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200">
                <a:latin typeface="Poppins SemiBold"/>
                <a:ea typeface="Poppins SemiBold"/>
                <a:cs typeface="Poppins SemiBold"/>
                <a:sym typeface="Poppins SemiBold"/>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1600"/>
              </a:spcBef>
              <a:spcAft>
                <a:spcPts val="0"/>
              </a:spcAft>
              <a:buSzPts val="2000"/>
              <a:buFont typeface="Montserrat"/>
              <a:buNone/>
              <a:defRPr sz="2000">
                <a:latin typeface="Montserrat"/>
                <a:ea typeface="Montserrat"/>
                <a:cs typeface="Montserrat"/>
                <a:sym typeface="Montserrat"/>
              </a:defRPr>
            </a:lvl3pPr>
            <a:lvl4pPr lvl="3" rtl="0">
              <a:spcBef>
                <a:spcPts val="1600"/>
              </a:spcBef>
              <a:spcAft>
                <a:spcPts val="0"/>
              </a:spcAft>
              <a:buSzPts val="2000"/>
              <a:buFont typeface="Montserrat"/>
              <a:buNone/>
              <a:defRPr sz="2000">
                <a:latin typeface="Montserrat"/>
                <a:ea typeface="Montserrat"/>
                <a:cs typeface="Montserrat"/>
                <a:sym typeface="Montserrat"/>
              </a:defRPr>
            </a:lvl4pPr>
            <a:lvl5pPr lvl="4" rtl="0">
              <a:spcBef>
                <a:spcPts val="1600"/>
              </a:spcBef>
              <a:spcAft>
                <a:spcPts val="0"/>
              </a:spcAft>
              <a:buSzPts val="2000"/>
              <a:buFont typeface="Montserrat"/>
              <a:buNone/>
              <a:defRPr sz="2000">
                <a:latin typeface="Montserrat"/>
                <a:ea typeface="Montserrat"/>
                <a:cs typeface="Montserrat"/>
                <a:sym typeface="Montserrat"/>
              </a:defRPr>
            </a:lvl5pPr>
            <a:lvl6pPr lvl="5" rtl="0">
              <a:spcBef>
                <a:spcPts val="1600"/>
              </a:spcBef>
              <a:spcAft>
                <a:spcPts val="0"/>
              </a:spcAft>
              <a:buSzPts val="2000"/>
              <a:buFont typeface="Montserrat"/>
              <a:buNone/>
              <a:defRPr sz="2000">
                <a:latin typeface="Montserrat"/>
                <a:ea typeface="Montserrat"/>
                <a:cs typeface="Montserrat"/>
                <a:sym typeface="Montserrat"/>
              </a:defRPr>
            </a:lvl6pPr>
            <a:lvl7pPr lvl="6" rtl="0">
              <a:spcBef>
                <a:spcPts val="1600"/>
              </a:spcBef>
              <a:spcAft>
                <a:spcPts val="0"/>
              </a:spcAft>
              <a:buSzPts val="2000"/>
              <a:buFont typeface="Montserrat"/>
              <a:buNone/>
              <a:defRPr sz="2000">
                <a:latin typeface="Montserrat"/>
                <a:ea typeface="Montserrat"/>
                <a:cs typeface="Montserrat"/>
                <a:sym typeface="Montserrat"/>
              </a:defRPr>
            </a:lvl7pPr>
            <a:lvl8pPr lvl="7" rtl="0">
              <a:spcBef>
                <a:spcPts val="1600"/>
              </a:spcBef>
              <a:spcAft>
                <a:spcPts val="0"/>
              </a:spcAft>
              <a:buSzPts val="2000"/>
              <a:buFont typeface="Montserrat"/>
              <a:buNone/>
              <a:defRPr sz="2000">
                <a:latin typeface="Montserrat"/>
                <a:ea typeface="Montserrat"/>
                <a:cs typeface="Montserrat"/>
                <a:sym typeface="Montserrat"/>
              </a:defRPr>
            </a:lvl8pPr>
            <a:lvl9pPr lvl="8" rtl="0">
              <a:spcBef>
                <a:spcPts val="1600"/>
              </a:spcBef>
              <a:spcAft>
                <a:spcPts val="1600"/>
              </a:spcAft>
              <a:buSzPts val="2000"/>
              <a:buFont typeface="Montserrat"/>
              <a:buNone/>
              <a:defRPr sz="2000">
                <a:latin typeface="Montserrat"/>
                <a:ea typeface="Montserrat"/>
                <a:cs typeface="Montserrat"/>
                <a:sym typeface="Montserrat"/>
              </a:defRPr>
            </a:lvl9pPr>
          </a:lstStyle>
          <a:p>
            <a:endParaRPr/>
          </a:p>
        </p:txBody>
      </p:sp>
      <p:sp>
        <p:nvSpPr>
          <p:cNvPr id="102" name="Google Shape;102;p12"/>
          <p:cNvSpPr txBox="1">
            <a:spLocks noGrp="1"/>
          </p:cNvSpPr>
          <p:nvPr>
            <p:ph type="subTitle" idx="7"/>
          </p:nvPr>
        </p:nvSpPr>
        <p:spPr>
          <a:xfrm>
            <a:off x="1752550" y="3328653"/>
            <a:ext cx="1485900" cy="4755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200">
                <a:latin typeface="Poppins SemiBold"/>
                <a:ea typeface="Poppins SemiBold"/>
                <a:cs typeface="Poppins SemiBold"/>
                <a:sym typeface="Poppins SemiBold"/>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1600"/>
              </a:spcBef>
              <a:spcAft>
                <a:spcPts val="0"/>
              </a:spcAft>
              <a:buSzPts val="2000"/>
              <a:buFont typeface="Montserrat"/>
              <a:buNone/>
              <a:defRPr sz="2000">
                <a:latin typeface="Montserrat"/>
                <a:ea typeface="Montserrat"/>
                <a:cs typeface="Montserrat"/>
                <a:sym typeface="Montserrat"/>
              </a:defRPr>
            </a:lvl3pPr>
            <a:lvl4pPr lvl="3" rtl="0">
              <a:spcBef>
                <a:spcPts val="1600"/>
              </a:spcBef>
              <a:spcAft>
                <a:spcPts val="0"/>
              </a:spcAft>
              <a:buSzPts val="2000"/>
              <a:buFont typeface="Montserrat"/>
              <a:buNone/>
              <a:defRPr sz="2000">
                <a:latin typeface="Montserrat"/>
                <a:ea typeface="Montserrat"/>
                <a:cs typeface="Montserrat"/>
                <a:sym typeface="Montserrat"/>
              </a:defRPr>
            </a:lvl4pPr>
            <a:lvl5pPr lvl="4" rtl="0">
              <a:spcBef>
                <a:spcPts val="1600"/>
              </a:spcBef>
              <a:spcAft>
                <a:spcPts val="0"/>
              </a:spcAft>
              <a:buSzPts val="2000"/>
              <a:buFont typeface="Montserrat"/>
              <a:buNone/>
              <a:defRPr sz="2000">
                <a:latin typeface="Montserrat"/>
                <a:ea typeface="Montserrat"/>
                <a:cs typeface="Montserrat"/>
                <a:sym typeface="Montserrat"/>
              </a:defRPr>
            </a:lvl5pPr>
            <a:lvl6pPr lvl="5" rtl="0">
              <a:spcBef>
                <a:spcPts val="1600"/>
              </a:spcBef>
              <a:spcAft>
                <a:spcPts val="0"/>
              </a:spcAft>
              <a:buSzPts val="2000"/>
              <a:buFont typeface="Montserrat"/>
              <a:buNone/>
              <a:defRPr sz="2000">
                <a:latin typeface="Montserrat"/>
                <a:ea typeface="Montserrat"/>
                <a:cs typeface="Montserrat"/>
                <a:sym typeface="Montserrat"/>
              </a:defRPr>
            </a:lvl6pPr>
            <a:lvl7pPr lvl="6" rtl="0">
              <a:spcBef>
                <a:spcPts val="1600"/>
              </a:spcBef>
              <a:spcAft>
                <a:spcPts val="0"/>
              </a:spcAft>
              <a:buSzPts val="2000"/>
              <a:buFont typeface="Montserrat"/>
              <a:buNone/>
              <a:defRPr sz="2000">
                <a:latin typeface="Montserrat"/>
                <a:ea typeface="Montserrat"/>
                <a:cs typeface="Montserrat"/>
                <a:sym typeface="Montserrat"/>
              </a:defRPr>
            </a:lvl7pPr>
            <a:lvl8pPr lvl="7" rtl="0">
              <a:spcBef>
                <a:spcPts val="1600"/>
              </a:spcBef>
              <a:spcAft>
                <a:spcPts val="0"/>
              </a:spcAft>
              <a:buSzPts val="2000"/>
              <a:buFont typeface="Montserrat"/>
              <a:buNone/>
              <a:defRPr sz="2000">
                <a:latin typeface="Montserrat"/>
                <a:ea typeface="Montserrat"/>
                <a:cs typeface="Montserrat"/>
                <a:sym typeface="Montserrat"/>
              </a:defRPr>
            </a:lvl8pPr>
            <a:lvl9pPr lvl="8" rtl="0">
              <a:spcBef>
                <a:spcPts val="1600"/>
              </a:spcBef>
              <a:spcAft>
                <a:spcPts val="1600"/>
              </a:spcAft>
              <a:buSzPts val="2000"/>
              <a:buFont typeface="Montserrat"/>
              <a:buNone/>
              <a:defRPr sz="2000">
                <a:latin typeface="Montserrat"/>
                <a:ea typeface="Montserrat"/>
                <a:cs typeface="Montserrat"/>
                <a:sym typeface="Montserrat"/>
              </a:defRPr>
            </a:lvl9pPr>
          </a:lstStyle>
          <a:p>
            <a:endParaRPr/>
          </a:p>
        </p:txBody>
      </p:sp>
      <p:sp>
        <p:nvSpPr>
          <p:cNvPr id="103" name="Google Shape;103;p12"/>
          <p:cNvSpPr txBox="1">
            <a:spLocks noGrp="1"/>
          </p:cNvSpPr>
          <p:nvPr>
            <p:ph type="subTitle" idx="8"/>
          </p:nvPr>
        </p:nvSpPr>
        <p:spPr>
          <a:xfrm>
            <a:off x="5705700" y="3328653"/>
            <a:ext cx="1485900" cy="4755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200">
                <a:latin typeface="Poppins SemiBold"/>
                <a:ea typeface="Poppins SemiBold"/>
                <a:cs typeface="Poppins SemiBold"/>
                <a:sym typeface="Poppins SemiBold"/>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1600"/>
              </a:spcBef>
              <a:spcAft>
                <a:spcPts val="0"/>
              </a:spcAft>
              <a:buSzPts val="2000"/>
              <a:buFont typeface="Montserrat"/>
              <a:buNone/>
              <a:defRPr sz="2000">
                <a:latin typeface="Montserrat"/>
                <a:ea typeface="Montserrat"/>
                <a:cs typeface="Montserrat"/>
                <a:sym typeface="Montserrat"/>
              </a:defRPr>
            </a:lvl3pPr>
            <a:lvl4pPr lvl="3" rtl="0">
              <a:spcBef>
                <a:spcPts val="1600"/>
              </a:spcBef>
              <a:spcAft>
                <a:spcPts val="0"/>
              </a:spcAft>
              <a:buSzPts val="2000"/>
              <a:buFont typeface="Montserrat"/>
              <a:buNone/>
              <a:defRPr sz="2000">
                <a:latin typeface="Montserrat"/>
                <a:ea typeface="Montserrat"/>
                <a:cs typeface="Montserrat"/>
                <a:sym typeface="Montserrat"/>
              </a:defRPr>
            </a:lvl4pPr>
            <a:lvl5pPr lvl="4" rtl="0">
              <a:spcBef>
                <a:spcPts val="1600"/>
              </a:spcBef>
              <a:spcAft>
                <a:spcPts val="0"/>
              </a:spcAft>
              <a:buSzPts val="2000"/>
              <a:buFont typeface="Montserrat"/>
              <a:buNone/>
              <a:defRPr sz="2000">
                <a:latin typeface="Montserrat"/>
                <a:ea typeface="Montserrat"/>
                <a:cs typeface="Montserrat"/>
                <a:sym typeface="Montserrat"/>
              </a:defRPr>
            </a:lvl5pPr>
            <a:lvl6pPr lvl="5" rtl="0">
              <a:spcBef>
                <a:spcPts val="1600"/>
              </a:spcBef>
              <a:spcAft>
                <a:spcPts val="0"/>
              </a:spcAft>
              <a:buSzPts val="2000"/>
              <a:buFont typeface="Montserrat"/>
              <a:buNone/>
              <a:defRPr sz="2000">
                <a:latin typeface="Montserrat"/>
                <a:ea typeface="Montserrat"/>
                <a:cs typeface="Montserrat"/>
                <a:sym typeface="Montserrat"/>
              </a:defRPr>
            </a:lvl6pPr>
            <a:lvl7pPr lvl="6" rtl="0">
              <a:spcBef>
                <a:spcPts val="1600"/>
              </a:spcBef>
              <a:spcAft>
                <a:spcPts val="0"/>
              </a:spcAft>
              <a:buSzPts val="2000"/>
              <a:buFont typeface="Montserrat"/>
              <a:buNone/>
              <a:defRPr sz="2000">
                <a:latin typeface="Montserrat"/>
                <a:ea typeface="Montserrat"/>
                <a:cs typeface="Montserrat"/>
                <a:sym typeface="Montserrat"/>
              </a:defRPr>
            </a:lvl7pPr>
            <a:lvl8pPr lvl="7" rtl="0">
              <a:spcBef>
                <a:spcPts val="1600"/>
              </a:spcBef>
              <a:spcAft>
                <a:spcPts val="0"/>
              </a:spcAft>
              <a:buSzPts val="2000"/>
              <a:buFont typeface="Montserrat"/>
              <a:buNone/>
              <a:defRPr sz="2000">
                <a:latin typeface="Montserrat"/>
                <a:ea typeface="Montserrat"/>
                <a:cs typeface="Montserrat"/>
                <a:sym typeface="Montserrat"/>
              </a:defRPr>
            </a:lvl8pPr>
            <a:lvl9pPr lvl="8" rtl="0">
              <a:spcBef>
                <a:spcPts val="1600"/>
              </a:spcBef>
              <a:spcAft>
                <a:spcPts val="1600"/>
              </a:spcAft>
              <a:buSzPts val="2000"/>
              <a:buFont typeface="Montserrat"/>
              <a:buNone/>
              <a:defRPr sz="2000">
                <a:latin typeface="Montserrat"/>
                <a:ea typeface="Montserrat"/>
                <a:cs typeface="Montserrat"/>
                <a:sym typeface="Montserrat"/>
              </a:defRPr>
            </a:lvl9pPr>
          </a:lstStyle>
          <a:p>
            <a:endParaRPr/>
          </a:p>
        </p:txBody>
      </p:sp>
      <p:sp>
        <p:nvSpPr>
          <p:cNvPr id="104" name="Google Shape;104;p12"/>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12"/>
          <p:cNvGrpSpPr/>
          <p:nvPr/>
        </p:nvGrpSpPr>
        <p:grpSpPr>
          <a:xfrm>
            <a:off x="7908406" y="270005"/>
            <a:ext cx="744937" cy="922743"/>
            <a:chOff x="7346500" y="331825"/>
            <a:chExt cx="894712" cy="1108267"/>
          </a:xfrm>
        </p:grpSpPr>
        <p:sp>
          <p:nvSpPr>
            <p:cNvPr id="106" name="Google Shape;106;p12"/>
            <p:cNvSpPr/>
            <p:nvPr/>
          </p:nvSpPr>
          <p:spPr>
            <a:xfrm>
              <a:off x="7346500" y="331825"/>
              <a:ext cx="894712" cy="1108267"/>
            </a:xfrm>
            <a:custGeom>
              <a:avLst/>
              <a:gdLst/>
              <a:ahLst/>
              <a:cxnLst/>
              <a:rect l="l" t="t" r="r" b="b"/>
              <a:pathLst>
                <a:path w="21631" h="26794" extrusionOk="0">
                  <a:moveTo>
                    <a:pt x="6026" y="1579"/>
                  </a:moveTo>
                  <a:cubicBezTo>
                    <a:pt x="6092" y="1579"/>
                    <a:pt x="6160" y="1582"/>
                    <a:pt x="6229" y="1587"/>
                  </a:cubicBezTo>
                  <a:cubicBezTo>
                    <a:pt x="6745" y="1627"/>
                    <a:pt x="7268" y="1706"/>
                    <a:pt x="7792" y="1804"/>
                  </a:cubicBezTo>
                  <a:cubicBezTo>
                    <a:pt x="7731" y="2108"/>
                    <a:pt x="7671" y="2414"/>
                    <a:pt x="7610" y="2719"/>
                  </a:cubicBezTo>
                  <a:cubicBezTo>
                    <a:pt x="7603" y="2755"/>
                    <a:pt x="7602" y="2789"/>
                    <a:pt x="7604" y="2821"/>
                  </a:cubicBezTo>
                  <a:cubicBezTo>
                    <a:pt x="7590" y="2976"/>
                    <a:pt x="7666" y="3130"/>
                    <a:pt x="7866" y="3171"/>
                  </a:cubicBezTo>
                  <a:cubicBezTo>
                    <a:pt x="10971" y="3786"/>
                    <a:pt x="14074" y="4405"/>
                    <a:pt x="17202" y="4890"/>
                  </a:cubicBezTo>
                  <a:cubicBezTo>
                    <a:pt x="17228" y="4894"/>
                    <a:pt x="17254" y="4896"/>
                    <a:pt x="17281" y="4896"/>
                  </a:cubicBezTo>
                  <a:cubicBezTo>
                    <a:pt x="17445" y="4896"/>
                    <a:pt x="17617" y="4817"/>
                    <a:pt x="17652" y="4634"/>
                  </a:cubicBezTo>
                  <a:cubicBezTo>
                    <a:pt x="17712" y="4333"/>
                    <a:pt x="17771" y="4033"/>
                    <a:pt x="17831" y="3732"/>
                  </a:cubicBezTo>
                  <a:cubicBezTo>
                    <a:pt x="19003" y="3875"/>
                    <a:pt x="20744" y="4076"/>
                    <a:pt x="20808" y="5182"/>
                  </a:cubicBezTo>
                  <a:cubicBezTo>
                    <a:pt x="20846" y="5824"/>
                    <a:pt x="20547" y="6615"/>
                    <a:pt x="20429" y="7239"/>
                  </a:cubicBezTo>
                  <a:cubicBezTo>
                    <a:pt x="20187" y="8528"/>
                    <a:pt x="19943" y="9818"/>
                    <a:pt x="19699" y="11108"/>
                  </a:cubicBezTo>
                  <a:cubicBezTo>
                    <a:pt x="19054" y="14535"/>
                    <a:pt x="18407" y="17962"/>
                    <a:pt x="17760" y="21389"/>
                  </a:cubicBezTo>
                  <a:cubicBezTo>
                    <a:pt x="17559" y="22455"/>
                    <a:pt x="17358" y="23520"/>
                    <a:pt x="17157" y="24585"/>
                  </a:cubicBezTo>
                  <a:cubicBezTo>
                    <a:pt x="17128" y="24744"/>
                    <a:pt x="17131" y="25040"/>
                    <a:pt x="17045" y="25180"/>
                  </a:cubicBezTo>
                  <a:cubicBezTo>
                    <a:pt x="17041" y="25187"/>
                    <a:pt x="15853" y="25996"/>
                    <a:pt x="15838" y="26000"/>
                  </a:cubicBezTo>
                  <a:cubicBezTo>
                    <a:pt x="15818" y="26004"/>
                    <a:pt x="15795" y="26006"/>
                    <a:pt x="15769" y="26006"/>
                  </a:cubicBezTo>
                  <a:cubicBezTo>
                    <a:pt x="15544" y="26006"/>
                    <a:pt x="15108" y="25865"/>
                    <a:pt x="14905" y="25828"/>
                  </a:cubicBezTo>
                  <a:cubicBezTo>
                    <a:pt x="14126" y="25684"/>
                    <a:pt x="13349" y="25540"/>
                    <a:pt x="12572" y="25397"/>
                  </a:cubicBezTo>
                  <a:cubicBezTo>
                    <a:pt x="9251" y="24782"/>
                    <a:pt x="5932" y="24151"/>
                    <a:pt x="2615" y="23512"/>
                  </a:cubicBezTo>
                  <a:cubicBezTo>
                    <a:pt x="1693" y="23335"/>
                    <a:pt x="812" y="23183"/>
                    <a:pt x="831" y="22064"/>
                  </a:cubicBezTo>
                  <a:cubicBezTo>
                    <a:pt x="837" y="21719"/>
                    <a:pt x="968" y="21335"/>
                    <a:pt x="1032" y="20997"/>
                  </a:cubicBezTo>
                  <a:cubicBezTo>
                    <a:pt x="1256" y="19813"/>
                    <a:pt x="1479" y="18629"/>
                    <a:pt x="1702" y="17445"/>
                  </a:cubicBezTo>
                  <a:cubicBezTo>
                    <a:pt x="2028" y="15714"/>
                    <a:pt x="2355" y="13983"/>
                    <a:pt x="2682" y="12252"/>
                  </a:cubicBezTo>
                  <a:cubicBezTo>
                    <a:pt x="3060" y="10244"/>
                    <a:pt x="3438" y="8237"/>
                    <a:pt x="3818" y="6230"/>
                  </a:cubicBezTo>
                  <a:cubicBezTo>
                    <a:pt x="4038" y="5061"/>
                    <a:pt x="4177" y="3837"/>
                    <a:pt x="4486" y="2688"/>
                  </a:cubicBezTo>
                  <a:cubicBezTo>
                    <a:pt x="4682" y="1956"/>
                    <a:pt x="5237" y="1579"/>
                    <a:pt x="6026" y="1579"/>
                  </a:cubicBezTo>
                  <a:close/>
                  <a:moveTo>
                    <a:pt x="8464" y="0"/>
                  </a:moveTo>
                  <a:cubicBezTo>
                    <a:pt x="8301" y="0"/>
                    <a:pt x="8132" y="90"/>
                    <a:pt x="8097" y="265"/>
                  </a:cubicBezTo>
                  <a:cubicBezTo>
                    <a:pt x="8038" y="562"/>
                    <a:pt x="7978" y="860"/>
                    <a:pt x="7920" y="1157"/>
                  </a:cubicBezTo>
                  <a:cubicBezTo>
                    <a:pt x="7576" y="1094"/>
                    <a:pt x="7234" y="1030"/>
                    <a:pt x="6890" y="968"/>
                  </a:cubicBezTo>
                  <a:cubicBezTo>
                    <a:pt x="6446" y="885"/>
                    <a:pt x="5872" y="713"/>
                    <a:pt x="5340" y="713"/>
                  </a:cubicBezTo>
                  <a:cubicBezTo>
                    <a:pt x="4994" y="713"/>
                    <a:pt x="4665" y="786"/>
                    <a:pt x="4402" y="1006"/>
                  </a:cubicBezTo>
                  <a:cubicBezTo>
                    <a:pt x="3781" y="1525"/>
                    <a:pt x="3733" y="2736"/>
                    <a:pt x="3592" y="3483"/>
                  </a:cubicBezTo>
                  <a:cubicBezTo>
                    <a:pt x="3123" y="5968"/>
                    <a:pt x="2655" y="8453"/>
                    <a:pt x="2185" y="10938"/>
                  </a:cubicBezTo>
                  <a:cubicBezTo>
                    <a:pt x="1883" y="12541"/>
                    <a:pt x="1581" y="14145"/>
                    <a:pt x="1278" y="15749"/>
                  </a:cubicBezTo>
                  <a:cubicBezTo>
                    <a:pt x="874" y="17894"/>
                    <a:pt x="257" y="20098"/>
                    <a:pt x="64" y="22275"/>
                  </a:cubicBezTo>
                  <a:cubicBezTo>
                    <a:pt x="0" y="22999"/>
                    <a:pt x="189" y="23529"/>
                    <a:pt x="858" y="23858"/>
                  </a:cubicBezTo>
                  <a:cubicBezTo>
                    <a:pt x="2003" y="24421"/>
                    <a:pt x="3675" y="24461"/>
                    <a:pt x="4924" y="24702"/>
                  </a:cubicBezTo>
                  <a:cubicBezTo>
                    <a:pt x="6603" y="25024"/>
                    <a:pt x="8282" y="25345"/>
                    <a:pt x="9963" y="25657"/>
                  </a:cubicBezTo>
                  <a:cubicBezTo>
                    <a:pt x="10845" y="25820"/>
                    <a:pt x="11728" y="25983"/>
                    <a:pt x="12610" y="26147"/>
                  </a:cubicBezTo>
                  <a:cubicBezTo>
                    <a:pt x="13696" y="26347"/>
                    <a:pt x="14975" y="26794"/>
                    <a:pt x="16109" y="26794"/>
                  </a:cubicBezTo>
                  <a:cubicBezTo>
                    <a:pt x="16196" y="26794"/>
                    <a:pt x="16282" y="26791"/>
                    <a:pt x="16368" y="26786"/>
                  </a:cubicBezTo>
                  <a:cubicBezTo>
                    <a:pt x="17494" y="26710"/>
                    <a:pt x="17692" y="25694"/>
                    <a:pt x="17865" y="24780"/>
                  </a:cubicBezTo>
                  <a:lnTo>
                    <a:pt x="20126" y="12790"/>
                  </a:lnTo>
                  <a:cubicBezTo>
                    <a:pt x="20587" y="10347"/>
                    <a:pt x="21218" y="7877"/>
                    <a:pt x="21513" y="5409"/>
                  </a:cubicBezTo>
                  <a:cubicBezTo>
                    <a:pt x="21631" y="4431"/>
                    <a:pt x="21358" y="3831"/>
                    <a:pt x="20398" y="3526"/>
                  </a:cubicBezTo>
                  <a:cubicBezTo>
                    <a:pt x="19629" y="3281"/>
                    <a:pt x="18803" y="3130"/>
                    <a:pt x="17977" y="2997"/>
                  </a:cubicBezTo>
                  <a:cubicBezTo>
                    <a:pt x="18032" y="2724"/>
                    <a:pt x="18086" y="2451"/>
                    <a:pt x="18140" y="2179"/>
                  </a:cubicBezTo>
                  <a:cubicBezTo>
                    <a:pt x="18175" y="2002"/>
                    <a:pt x="18090" y="1760"/>
                    <a:pt x="17884" y="1728"/>
                  </a:cubicBezTo>
                  <a:cubicBezTo>
                    <a:pt x="14755" y="1243"/>
                    <a:pt x="11653" y="624"/>
                    <a:pt x="8548" y="9"/>
                  </a:cubicBezTo>
                  <a:cubicBezTo>
                    <a:pt x="8520" y="3"/>
                    <a:pt x="8492" y="0"/>
                    <a:pt x="8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2"/>
            <p:cNvSpPr/>
            <p:nvPr/>
          </p:nvSpPr>
          <p:spPr>
            <a:xfrm>
              <a:off x="7584339" y="572185"/>
              <a:ext cx="516369" cy="126528"/>
            </a:xfrm>
            <a:custGeom>
              <a:avLst/>
              <a:gdLst/>
              <a:ahLst/>
              <a:cxnLst/>
              <a:rect l="l" t="t" r="r" b="b"/>
              <a:pathLst>
                <a:path w="12484" h="3059" extrusionOk="0">
                  <a:moveTo>
                    <a:pt x="545" y="0"/>
                  </a:moveTo>
                  <a:cubicBezTo>
                    <a:pt x="146" y="0"/>
                    <a:pt x="0" y="627"/>
                    <a:pt x="434" y="716"/>
                  </a:cubicBezTo>
                  <a:cubicBezTo>
                    <a:pt x="4241" y="1493"/>
                    <a:pt x="8047" y="2271"/>
                    <a:pt x="11854" y="3050"/>
                  </a:cubicBezTo>
                  <a:cubicBezTo>
                    <a:pt x="11883" y="3055"/>
                    <a:pt x="11910" y="3058"/>
                    <a:pt x="11937" y="3058"/>
                  </a:cubicBezTo>
                  <a:cubicBezTo>
                    <a:pt x="12337" y="3058"/>
                    <a:pt x="12483" y="2432"/>
                    <a:pt x="12049" y="2343"/>
                  </a:cubicBezTo>
                  <a:cubicBezTo>
                    <a:pt x="8243" y="1565"/>
                    <a:pt x="4435" y="787"/>
                    <a:pt x="628" y="9"/>
                  </a:cubicBezTo>
                  <a:cubicBezTo>
                    <a:pt x="600" y="3"/>
                    <a:pt x="572" y="0"/>
                    <a:pt x="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2"/>
            <p:cNvSpPr/>
            <p:nvPr/>
          </p:nvSpPr>
          <p:spPr>
            <a:xfrm>
              <a:off x="7562168" y="691310"/>
              <a:ext cx="516369" cy="126528"/>
            </a:xfrm>
            <a:custGeom>
              <a:avLst/>
              <a:gdLst/>
              <a:ahLst/>
              <a:cxnLst/>
              <a:rect l="l" t="t" r="r" b="b"/>
              <a:pathLst>
                <a:path w="12484" h="3059" extrusionOk="0">
                  <a:moveTo>
                    <a:pt x="547" y="0"/>
                  </a:moveTo>
                  <a:cubicBezTo>
                    <a:pt x="146" y="0"/>
                    <a:pt x="1" y="627"/>
                    <a:pt x="434" y="715"/>
                  </a:cubicBezTo>
                  <a:cubicBezTo>
                    <a:pt x="4241" y="1493"/>
                    <a:pt x="8048" y="2272"/>
                    <a:pt x="11856" y="3050"/>
                  </a:cubicBezTo>
                  <a:cubicBezTo>
                    <a:pt x="11884" y="3056"/>
                    <a:pt x="11912" y="3058"/>
                    <a:pt x="11938" y="3058"/>
                  </a:cubicBezTo>
                  <a:cubicBezTo>
                    <a:pt x="12338" y="3058"/>
                    <a:pt x="12484" y="2432"/>
                    <a:pt x="12050" y="2344"/>
                  </a:cubicBezTo>
                  <a:cubicBezTo>
                    <a:pt x="8243" y="1565"/>
                    <a:pt x="4436" y="787"/>
                    <a:pt x="630" y="9"/>
                  </a:cubicBezTo>
                  <a:cubicBezTo>
                    <a:pt x="601" y="3"/>
                    <a:pt x="573"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2"/>
            <p:cNvSpPr/>
            <p:nvPr/>
          </p:nvSpPr>
          <p:spPr>
            <a:xfrm>
              <a:off x="7539997" y="810435"/>
              <a:ext cx="516369" cy="126528"/>
            </a:xfrm>
            <a:custGeom>
              <a:avLst/>
              <a:gdLst/>
              <a:ahLst/>
              <a:cxnLst/>
              <a:rect l="l" t="t" r="r" b="b"/>
              <a:pathLst>
                <a:path w="12484" h="3059" extrusionOk="0">
                  <a:moveTo>
                    <a:pt x="547" y="1"/>
                  </a:moveTo>
                  <a:cubicBezTo>
                    <a:pt x="148" y="1"/>
                    <a:pt x="1" y="628"/>
                    <a:pt x="435" y="717"/>
                  </a:cubicBezTo>
                  <a:cubicBezTo>
                    <a:pt x="4243" y="1495"/>
                    <a:pt x="8049" y="2273"/>
                    <a:pt x="11856" y="3050"/>
                  </a:cubicBezTo>
                  <a:cubicBezTo>
                    <a:pt x="11885" y="3056"/>
                    <a:pt x="11912" y="3059"/>
                    <a:pt x="11939" y="3059"/>
                  </a:cubicBezTo>
                  <a:cubicBezTo>
                    <a:pt x="12338" y="3059"/>
                    <a:pt x="12484" y="2432"/>
                    <a:pt x="12050" y="2344"/>
                  </a:cubicBezTo>
                  <a:cubicBezTo>
                    <a:pt x="8244" y="1566"/>
                    <a:pt x="4437" y="787"/>
                    <a:pt x="630" y="9"/>
                  </a:cubicBezTo>
                  <a:cubicBezTo>
                    <a:pt x="601" y="3"/>
                    <a:pt x="574"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
            <p:cNvSpPr/>
            <p:nvPr/>
          </p:nvSpPr>
          <p:spPr>
            <a:xfrm>
              <a:off x="7517909" y="929560"/>
              <a:ext cx="516369" cy="126569"/>
            </a:xfrm>
            <a:custGeom>
              <a:avLst/>
              <a:gdLst/>
              <a:ahLst/>
              <a:cxnLst/>
              <a:rect l="l" t="t" r="r" b="b"/>
              <a:pathLst>
                <a:path w="12484" h="3060" extrusionOk="0">
                  <a:moveTo>
                    <a:pt x="546" y="1"/>
                  </a:moveTo>
                  <a:cubicBezTo>
                    <a:pt x="146" y="1"/>
                    <a:pt x="0" y="627"/>
                    <a:pt x="434" y="717"/>
                  </a:cubicBezTo>
                  <a:cubicBezTo>
                    <a:pt x="4241" y="1495"/>
                    <a:pt x="8048" y="2272"/>
                    <a:pt x="11854" y="3050"/>
                  </a:cubicBezTo>
                  <a:cubicBezTo>
                    <a:pt x="11883" y="3056"/>
                    <a:pt x="11911" y="3059"/>
                    <a:pt x="11937" y="3059"/>
                  </a:cubicBezTo>
                  <a:cubicBezTo>
                    <a:pt x="12337" y="3059"/>
                    <a:pt x="12483" y="2433"/>
                    <a:pt x="12050" y="2344"/>
                  </a:cubicBezTo>
                  <a:cubicBezTo>
                    <a:pt x="8243" y="1566"/>
                    <a:pt x="4435" y="788"/>
                    <a:pt x="628" y="10"/>
                  </a:cubicBezTo>
                  <a:cubicBezTo>
                    <a:pt x="600" y="4"/>
                    <a:pt x="572" y="1"/>
                    <a:pt x="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a:off x="7495739" y="1048727"/>
              <a:ext cx="516411" cy="126569"/>
            </a:xfrm>
            <a:custGeom>
              <a:avLst/>
              <a:gdLst/>
              <a:ahLst/>
              <a:cxnLst/>
              <a:rect l="l" t="t" r="r" b="b"/>
              <a:pathLst>
                <a:path w="12485" h="3060" extrusionOk="0">
                  <a:moveTo>
                    <a:pt x="547" y="0"/>
                  </a:moveTo>
                  <a:cubicBezTo>
                    <a:pt x="147" y="0"/>
                    <a:pt x="1" y="628"/>
                    <a:pt x="435" y="716"/>
                  </a:cubicBezTo>
                  <a:cubicBezTo>
                    <a:pt x="4241" y="1494"/>
                    <a:pt x="8049" y="2272"/>
                    <a:pt x="11856" y="3051"/>
                  </a:cubicBezTo>
                  <a:cubicBezTo>
                    <a:pt x="11884" y="3057"/>
                    <a:pt x="11912" y="3059"/>
                    <a:pt x="11938" y="3059"/>
                  </a:cubicBezTo>
                  <a:cubicBezTo>
                    <a:pt x="12338" y="3059"/>
                    <a:pt x="12484" y="2432"/>
                    <a:pt x="12050" y="2343"/>
                  </a:cubicBezTo>
                  <a:cubicBezTo>
                    <a:pt x="8243" y="1565"/>
                    <a:pt x="4437" y="787"/>
                    <a:pt x="630" y="9"/>
                  </a:cubicBezTo>
                  <a:cubicBezTo>
                    <a:pt x="601" y="3"/>
                    <a:pt x="574"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2"/>
            <p:cNvSpPr/>
            <p:nvPr/>
          </p:nvSpPr>
          <p:spPr>
            <a:xfrm>
              <a:off x="7473609" y="1167893"/>
              <a:ext cx="516411" cy="126528"/>
            </a:xfrm>
            <a:custGeom>
              <a:avLst/>
              <a:gdLst/>
              <a:ahLst/>
              <a:cxnLst/>
              <a:rect l="l" t="t" r="r" b="b"/>
              <a:pathLst>
                <a:path w="12485" h="3059" extrusionOk="0">
                  <a:moveTo>
                    <a:pt x="546" y="1"/>
                  </a:moveTo>
                  <a:cubicBezTo>
                    <a:pt x="147" y="1"/>
                    <a:pt x="0" y="627"/>
                    <a:pt x="434" y="716"/>
                  </a:cubicBezTo>
                  <a:cubicBezTo>
                    <a:pt x="4242" y="1494"/>
                    <a:pt x="8048" y="2272"/>
                    <a:pt x="11855" y="3050"/>
                  </a:cubicBezTo>
                  <a:cubicBezTo>
                    <a:pt x="11884" y="3056"/>
                    <a:pt x="11911" y="3059"/>
                    <a:pt x="11937" y="3059"/>
                  </a:cubicBezTo>
                  <a:cubicBezTo>
                    <a:pt x="12337" y="3059"/>
                    <a:pt x="12485" y="2431"/>
                    <a:pt x="12051" y="2343"/>
                  </a:cubicBezTo>
                  <a:cubicBezTo>
                    <a:pt x="8243" y="1564"/>
                    <a:pt x="4436" y="786"/>
                    <a:pt x="629" y="9"/>
                  </a:cubicBezTo>
                  <a:cubicBezTo>
                    <a:pt x="601" y="3"/>
                    <a:pt x="573" y="1"/>
                    <a:pt x="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12"/>
          <p:cNvGrpSpPr/>
          <p:nvPr/>
        </p:nvGrpSpPr>
        <p:grpSpPr>
          <a:xfrm>
            <a:off x="7513065" y="3248872"/>
            <a:ext cx="1680402" cy="1179505"/>
            <a:chOff x="7513065" y="3248872"/>
            <a:chExt cx="1680402" cy="1179505"/>
          </a:xfrm>
        </p:grpSpPr>
        <p:sp>
          <p:nvSpPr>
            <p:cNvPr id="114" name="Google Shape;114;p12"/>
            <p:cNvSpPr/>
            <p:nvPr/>
          </p:nvSpPr>
          <p:spPr>
            <a:xfrm flipH="1">
              <a:off x="7513065" y="3248872"/>
              <a:ext cx="1680402" cy="1179505"/>
            </a:xfrm>
            <a:custGeom>
              <a:avLst/>
              <a:gdLst/>
              <a:ahLst/>
              <a:cxnLst/>
              <a:rect l="l" t="t" r="r" b="b"/>
              <a:pathLst>
                <a:path w="65737" h="46142" extrusionOk="0">
                  <a:moveTo>
                    <a:pt x="44443" y="1644"/>
                  </a:moveTo>
                  <a:cubicBezTo>
                    <a:pt x="44481" y="1644"/>
                    <a:pt x="44520" y="1645"/>
                    <a:pt x="44559" y="1647"/>
                  </a:cubicBezTo>
                  <a:cubicBezTo>
                    <a:pt x="44618" y="1650"/>
                    <a:pt x="44677" y="1651"/>
                    <a:pt x="44737" y="1651"/>
                  </a:cubicBezTo>
                  <a:cubicBezTo>
                    <a:pt x="44818" y="1651"/>
                    <a:pt x="44900" y="1649"/>
                    <a:pt x="44981" y="1649"/>
                  </a:cubicBezTo>
                  <a:cubicBezTo>
                    <a:pt x="45461" y="1649"/>
                    <a:pt x="45938" y="1698"/>
                    <a:pt x="46267" y="2363"/>
                  </a:cubicBezTo>
                  <a:cubicBezTo>
                    <a:pt x="46163" y="2414"/>
                    <a:pt x="46066" y="2467"/>
                    <a:pt x="45962" y="2510"/>
                  </a:cubicBezTo>
                  <a:cubicBezTo>
                    <a:pt x="44980" y="2931"/>
                    <a:pt x="43993" y="3341"/>
                    <a:pt x="43019" y="3778"/>
                  </a:cubicBezTo>
                  <a:cubicBezTo>
                    <a:pt x="42903" y="3831"/>
                    <a:pt x="42803" y="3858"/>
                    <a:pt x="42715" y="3858"/>
                  </a:cubicBezTo>
                  <a:cubicBezTo>
                    <a:pt x="42532" y="3858"/>
                    <a:pt x="42407" y="3739"/>
                    <a:pt x="42318" y="3490"/>
                  </a:cubicBezTo>
                  <a:cubicBezTo>
                    <a:pt x="42807" y="2611"/>
                    <a:pt x="43220" y="1644"/>
                    <a:pt x="44443" y="1644"/>
                  </a:cubicBezTo>
                  <a:close/>
                  <a:moveTo>
                    <a:pt x="40284" y="4115"/>
                  </a:moveTo>
                  <a:cubicBezTo>
                    <a:pt x="40602" y="4115"/>
                    <a:pt x="40927" y="4243"/>
                    <a:pt x="41208" y="4659"/>
                  </a:cubicBezTo>
                  <a:cubicBezTo>
                    <a:pt x="40138" y="5197"/>
                    <a:pt x="39123" y="5709"/>
                    <a:pt x="37886" y="6331"/>
                  </a:cubicBezTo>
                  <a:cubicBezTo>
                    <a:pt x="38093" y="5111"/>
                    <a:pt x="38755" y="4584"/>
                    <a:pt x="39539" y="4288"/>
                  </a:cubicBezTo>
                  <a:cubicBezTo>
                    <a:pt x="39763" y="4203"/>
                    <a:pt x="40021" y="4115"/>
                    <a:pt x="40284" y="4115"/>
                  </a:cubicBezTo>
                  <a:close/>
                  <a:moveTo>
                    <a:pt x="34688" y="6398"/>
                  </a:moveTo>
                  <a:cubicBezTo>
                    <a:pt x="35098" y="6398"/>
                    <a:pt x="35318" y="6551"/>
                    <a:pt x="35919" y="7358"/>
                  </a:cubicBezTo>
                  <a:cubicBezTo>
                    <a:pt x="34574" y="8000"/>
                    <a:pt x="33247" y="8632"/>
                    <a:pt x="31998" y="9227"/>
                  </a:cubicBezTo>
                  <a:cubicBezTo>
                    <a:pt x="31711" y="8900"/>
                    <a:pt x="31424" y="8572"/>
                    <a:pt x="31016" y="8103"/>
                  </a:cubicBezTo>
                  <a:cubicBezTo>
                    <a:pt x="31689" y="7155"/>
                    <a:pt x="32765" y="6526"/>
                    <a:pt x="34088" y="6438"/>
                  </a:cubicBezTo>
                  <a:cubicBezTo>
                    <a:pt x="34339" y="6422"/>
                    <a:pt x="34528" y="6398"/>
                    <a:pt x="34688" y="6398"/>
                  </a:cubicBezTo>
                  <a:close/>
                  <a:moveTo>
                    <a:pt x="29251" y="9703"/>
                  </a:moveTo>
                  <a:cubicBezTo>
                    <a:pt x="29647" y="9703"/>
                    <a:pt x="30030" y="9778"/>
                    <a:pt x="30380" y="9938"/>
                  </a:cubicBezTo>
                  <a:cubicBezTo>
                    <a:pt x="29648" y="10305"/>
                    <a:pt x="28977" y="10638"/>
                    <a:pt x="28303" y="10974"/>
                  </a:cubicBezTo>
                  <a:cubicBezTo>
                    <a:pt x="27872" y="11191"/>
                    <a:pt x="27417" y="11374"/>
                    <a:pt x="27011" y="11632"/>
                  </a:cubicBezTo>
                  <a:cubicBezTo>
                    <a:pt x="26819" y="11754"/>
                    <a:pt x="26642" y="11820"/>
                    <a:pt x="26472" y="11820"/>
                  </a:cubicBezTo>
                  <a:cubicBezTo>
                    <a:pt x="26279" y="11820"/>
                    <a:pt x="26096" y="11736"/>
                    <a:pt x="25913" y="11558"/>
                  </a:cubicBezTo>
                  <a:cubicBezTo>
                    <a:pt x="26708" y="10415"/>
                    <a:pt x="28035" y="9703"/>
                    <a:pt x="29251" y="9703"/>
                  </a:cubicBezTo>
                  <a:close/>
                  <a:moveTo>
                    <a:pt x="24656" y="12643"/>
                  </a:moveTo>
                  <a:lnTo>
                    <a:pt x="24656" y="12643"/>
                  </a:lnTo>
                  <a:cubicBezTo>
                    <a:pt x="24047" y="13033"/>
                    <a:pt x="23535" y="13363"/>
                    <a:pt x="22975" y="13724"/>
                  </a:cubicBezTo>
                  <a:cubicBezTo>
                    <a:pt x="23328" y="12916"/>
                    <a:pt x="23461" y="12830"/>
                    <a:pt x="24656" y="12643"/>
                  </a:cubicBezTo>
                  <a:close/>
                  <a:moveTo>
                    <a:pt x="49799" y="2098"/>
                  </a:moveTo>
                  <a:cubicBezTo>
                    <a:pt x="49979" y="2299"/>
                    <a:pt x="50231" y="2484"/>
                    <a:pt x="50350" y="2732"/>
                  </a:cubicBezTo>
                  <a:cubicBezTo>
                    <a:pt x="50890" y="3847"/>
                    <a:pt x="51595" y="4860"/>
                    <a:pt x="52299" y="5869"/>
                  </a:cubicBezTo>
                  <a:cubicBezTo>
                    <a:pt x="53359" y="7387"/>
                    <a:pt x="54470" y="8872"/>
                    <a:pt x="55504" y="10408"/>
                  </a:cubicBezTo>
                  <a:cubicBezTo>
                    <a:pt x="56575" y="11999"/>
                    <a:pt x="57873" y="13388"/>
                    <a:pt x="59204" y="14745"/>
                  </a:cubicBezTo>
                  <a:cubicBezTo>
                    <a:pt x="59852" y="15402"/>
                    <a:pt x="60526" y="16043"/>
                    <a:pt x="61336" y="16544"/>
                  </a:cubicBezTo>
                  <a:cubicBezTo>
                    <a:pt x="62192" y="17073"/>
                    <a:pt x="62934" y="17787"/>
                    <a:pt x="63726" y="18420"/>
                  </a:cubicBezTo>
                  <a:cubicBezTo>
                    <a:pt x="63516" y="18925"/>
                    <a:pt x="63063" y="18966"/>
                    <a:pt x="62690" y="19077"/>
                  </a:cubicBezTo>
                  <a:cubicBezTo>
                    <a:pt x="60645" y="19681"/>
                    <a:pt x="58572" y="20202"/>
                    <a:pt x="56544" y="20859"/>
                  </a:cubicBezTo>
                  <a:cubicBezTo>
                    <a:pt x="54503" y="21523"/>
                    <a:pt x="52459" y="22216"/>
                    <a:pt x="50660" y="23447"/>
                  </a:cubicBezTo>
                  <a:cubicBezTo>
                    <a:pt x="50506" y="23551"/>
                    <a:pt x="50320" y="23609"/>
                    <a:pt x="50037" y="23744"/>
                  </a:cubicBezTo>
                  <a:cubicBezTo>
                    <a:pt x="49850" y="23393"/>
                    <a:pt x="49641" y="23047"/>
                    <a:pt x="49477" y="22682"/>
                  </a:cubicBezTo>
                  <a:cubicBezTo>
                    <a:pt x="49067" y="21781"/>
                    <a:pt x="48536" y="20967"/>
                    <a:pt x="47721" y="20387"/>
                  </a:cubicBezTo>
                  <a:cubicBezTo>
                    <a:pt x="47353" y="20126"/>
                    <a:pt x="46991" y="19942"/>
                    <a:pt x="46532" y="19942"/>
                  </a:cubicBezTo>
                  <a:cubicBezTo>
                    <a:pt x="46384" y="19942"/>
                    <a:pt x="46226" y="19961"/>
                    <a:pt x="46054" y="20003"/>
                  </a:cubicBezTo>
                  <a:cubicBezTo>
                    <a:pt x="44050" y="20489"/>
                    <a:pt x="42008" y="20826"/>
                    <a:pt x="39980" y="21220"/>
                  </a:cubicBezTo>
                  <a:cubicBezTo>
                    <a:pt x="39092" y="21392"/>
                    <a:pt x="38202" y="21560"/>
                    <a:pt x="37312" y="21724"/>
                  </a:cubicBezTo>
                  <a:cubicBezTo>
                    <a:pt x="36846" y="21809"/>
                    <a:pt x="36496" y="22203"/>
                    <a:pt x="35983" y="22203"/>
                  </a:cubicBezTo>
                  <a:cubicBezTo>
                    <a:pt x="35920" y="22203"/>
                    <a:pt x="35856" y="22197"/>
                    <a:pt x="35788" y="22185"/>
                  </a:cubicBezTo>
                  <a:cubicBezTo>
                    <a:pt x="35590" y="22148"/>
                    <a:pt x="35387" y="22136"/>
                    <a:pt x="35182" y="22136"/>
                  </a:cubicBezTo>
                  <a:cubicBezTo>
                    <a:pt x="34856" y="22136"/>
                    <a:pt x="34525" y="22165"/>
                    <a:pt x="34197" y="22165"/>
                  </a:cubicBezTo>
                  <a:cubicBezTo>
                    <a:pt x="34188" y="22112"/>
                    <a:pt x="34176" y="22060"/>
                    <a:pt x="34164" y="22009"/>
                  </a:cubicBezTo>
                  <a:lnTo>
                    <a:pt x="34166" y="22007"/>
                  </a:lnTo>
                  <a:cubicBezTo>
                    <a:pt x="35273" y="21605"/>
                    <a:pt x="36389" y="21222"/>
                    <a:pt x="37486" y="20789"/>
                  </a:cubicBezTo>
                  <a:cubicBezTo>
                    <a:pt x="38220" y="20498"/>
                    <a:pt x="38960" y="20192"/>
                    <a:pt x="39633" y="19786"/>
                  </a:cubicBezTo>
                  <a:cubicBezTo>
                    <a:pt x="40302" y="19386"/>
                    <a:pt x="40671" y="18705"/>
                    <a:pt x="40909" y="17961"/>
                  </a:cubicBezTo>
                  <a:cubicBezTo>
                    <a:pt x="41177" y="17124"/>
                    <a:pt x="40640" y="16515"/>
                    <a:pt x="40302" y="15861"/>
                  </a:cubicBezTo>
                  <a:cubicBezTo>
                    <a:pt x="40246" y="15753"/>
                    <a:pt x="39977" y="15713"/>
                    <a:pt x="39777" y="15713"/>
                  </a:cubicBezTo>
                  <a:cubicBezTo>
                    <a:pt x="39754" y="15713"/>
                    <a:pt x="39732" y="15714"/>
                    <a:pt x="39711" y="15715"/>
                  </a:cubicBezTo>
                  <a:cubicBezTo>
                    <a:pt x="38686" y="15766"/>
                    <a:pt x="37695" y="15976"/>
                    <a:pt x="36674" y="16517"/>
                  </a:cubicBezTo>
                  <a:cubicBezTo>
                    <a:pt x="36467" y="16129"/>
                    <a:pt x="36278" y="15773"/>
                    <a:pt x="36089" y="15418"/>
                  </a:cubicBezTo>
                  <a:cubicBezTo>
                    <a:pt x="35753" y="14790"/>
                    <a:pt x="35445" y="14146"/>
                    <a:pt x="35072" y="13541"/>
                  </a:cubicBezTo>
                  <a:cubicBezTo>
                    <a:pt x="34885" y="13236"/>
                    <a:pt x="34725" y="13088"/>
                    <a:pt x="34534" y="13088"/>
                  </a:cubicBezTo>
                  <a:cubicBezTo>
                    <a:pt x="34347" y="13088"/>
                    <a:pt x="34129" y="13229"/>
                    <a:pt x="33827" y="13505"/>
                  </a:cubicBezTo>
                  <a:cubicBezTo>
                    <a:pt x="34424" y="14530"/>
                    <a:pt x="35027" y="15564"/>
                    <a:pt x="35702" y="16726"/>
                  </a:cubicBezTo>
                  <a:cubicBezTo>
                    <a:pt x="33948" y="17251"/>
                    <a:pt x="32267" y="17752"/>
                    <a:pt x="30669" y="18230"/>
                  </a:cubicBezTo>
                  <a:cubicBezTo>
                    <a:pt x="29867" y="17395"/>
                    <a:pt x="29150" y="16646"/>
                    <a:pt x="28352" y="15814"/>
                  </a:cubicBezTo>
                  <a:cubicBezTo>
                    <a:pt x="29433" y="15274"/>
                    <a:pt x="30503" y="14731"/>
                    <a:pt x="31578" y="14204"/>
                  </a:cubicBezTo>
                  <a:cubicBezTo>
                    <a:pt x="32049" y="13974"/>
                    <a:pt x="32556" y="13810"/>
                    <a:pt x="33007" y="13546"/>
                  </a:cubicBezTo>
                  <a:cubicBezTo>
                    <a:pt x="33345" y="13347"/>
                    <a:pt x="33618" y="13037"/>
                    <a:pt x="34098" y="12621"/>
                  </a:cubicBezTo>
                  <a:cubicBezTo>
                    <a:pt x="33705" y="12514"/>
                    <a:pt x="33464" y="12378"/>
                    <a:pt x="33283" y="12378"/>
                  </a:cubicBezTo>
                  <a:cubicBezTo>
                    <a:pt x="33254" y="12378"/>
                    <a:pt x="33226" y="12382"/>
                    <a:pt x="33200" y="12389"/>
                  </a:cubicBezTo>
                  <a:cubicBezTo>
                    <a:pt x="32599" y="12565"/>
                    <a:pt x="31984" y="12680"/>
                    <a:pt x="31407" y="12988"/>
                  </a:cubicBezTo>
                  <a:cubicBezTo>
                    <a:pt x="30581" y="13431"/>
                    <a:pt x="29675" y="13724"/>
                    <a:pt x="28807" y="14087"/>
                  </a:cubicBezTo>
                  <a:cubicBezTo>
                    <a:pt x="28151" y="14362"/>
                    <a:pt x="27698" y="14862"/>
                    <a:pt x="27370" y="15475"/>
                  </a:cubicBezTo>
                  <a:cubicBezTo>
                    <a:pt x="27080" y="16013"/>
                    <a:pt x="27121" y="16230"/>
                    <a:pt x="27552" y="16665"/>
                  </a:cubicBezTo>
                  <a:cubicBezTo>
                    <a:pt x="28108" y="17225"/>
                    <a:pt x="28668" y="17782"/>
                    <a:pt x="29266" y="18381"/>
                  </a:cubicBezTo>
                  <a:cubicBezTo>
                    <a:pt x="28506" y="18814"/>
                    <a:pt x="27798" y="19216"/>
                    <a:pt x="27076" y="19628"/>
                  </a:cubicBezTo>
                  <a:cubicBezTo>
                    <a:pt x="26039" y="18020"/>
                    <a:pt x="25023" y="16447"/>
                    <a:pt x="23971" y="14819"/>
                  </a:cubicBezTo>
                  <a:cubicBezTo>
                    <a:pt x="24585" y="14542"/>
                    <a:pt x="25153" y="14288"/>
                    <a:pt x="25715" y="14034"/>
                  </a:cubicBezTo>
                  <a:cubicBezTo>
                    <a:pt x="26021" y="14373"/>
                    <a:pt x="26245" y="14548"/>
                    <a:pt x="26426" y="14548"/>
                  </a:cubicBezTo>
                  <a:cubicBezTo>
                    <a:pt x="26613" y="14548"/>
                    <a:pt x="26755" y="14362"/>
                    <a:pt x="26896" y="13980"/>
                  </a:cubicBezTo>
                  <a:cubicBezTo>
                    <a:pt x="27046" y="13572"/>
                    <a:pt x="27269" y="13351"/>
                    <a:pt x="27612" y="13170"/>
                  </a:cubicBezTo>
                  <a:cubicBezTo>
                    <a:pt x="28651" y="12625"/>
                    <a:pt x="29679" y="12065"/>
                    <a:pt x="30725" y="11538"/>
                  </a:cubicBezTo>
                  <a:cubicBezTo>
                    <a:pt x="30775" y="11513"/>
                    <a:pt x="30837" y="11503"/>
                    <a:pt x="30904" y="11503"/>
                  </a:cubicBezTo>
                  <a:cubicBezTo>
                    <a:pt x="31021" y="11503"/>
                    <a:pt x="31151" y="11535"/>
                    <a:pt x="31250" y="11577"/>
                  </a:cubicBezTo>
                  <a:cubicBezTo>
                    <a:pt x="31529" y="11693"/>
                    <a:pt x="31707" y="11760"/>
                    <a:pt x="31832" y="11760"/>
                  </a:cubicBezTo>
                  <a:cubicBezTo>
                    <a:pt x="32012" y="11760"/>
                    <a:pt x="32085" y="11622"/>
                    <a:pt x="32197" y="11290"/>
                  </a:cubicBezTo>
                  <a:cubicBezTo>
                    <a:pt x="32255" y="11115"/>
                    <a:pt x="32254" y="10918"/>
                    <a:pt x="32269" y="10795"/>
                  </a:cubicBezTo>
                  <a:cubicBezTo>
                    <a:pt x="33704" y="10110"/>
                    <a:pt x="35093" y="9446"/>
                    <a:pt x="36506" y="8771"/>
                  </a:cubicBezTo>
                  <a:cubicBezTo>
                    <a:pt x="36721" y="8866"/>
                    <a:pt x="36957" y="8972"/>
                    <a:pt x="37185" y="9075"/>
                  </a:cubicBezTo>
                  <a:cubicBezTo>
                    <a:pt x="37260" y="9021"/>
                    <a:pt x="37361" y="8985"/>
                    <a:pt x="37373" y="8933"/>
                  </a:cubicBezTo>
                  <a:cubicBezTo>
                    <a:pt x="37576" y="7978"/>
                    <a:pt x="38485" y="7736"/>
                    <a:pt x="39133" y="7282"/>
                  </a:cubicBezTo>
                  <a:cubicBezTo>
                    <a:pt x="39799" y="6817"/>
                    <a:pt x="40607" y="6556"/>
                    <a:pt x="41442" y="6165"/>
                  </a:cubicBezTo>
                  <a:cubicBezTo>
                    <a:pt x="41467" y="6323"/>
                    <a:pt x="41450" y="6491"/>
                    <a:pt x="41520" y="6602"/>
                  </a:cubicBezTo>
                  <a:cubicBezTo>
                    <a:pt x="41681" y="6856"/>
                    <a:pt x="41878" y="6991"/>
                    <a:pt x="42074" y="6991"/>
                  </a:cubicBezTo>
                  <a:cubicBezTo>
                    <a:pt x="42232" y="6991"/>
                    <a:pt x="42389" y="6903"/>
                    <a:pt x="42525" y="6721"/>
                  </a:cubicBezTo>
                  <a:cubicBezTo>
                    <a:pt x="42742" y="6435"/>
                    <a:pt x="42867" y="6062"/>
                    <a:pt x="42968" y="5709"/>
                  </a:cubicBezTo>
                  <a:cubicBezTo>
                    <a:pt x="43058" y="5398"/>
                    <a:pt x="43171" y="5168"/>
                    <a:pt x="43489" y="5024"/>
                  </a:cubicBezTo>
                  <a:cubicBezTo>
                    <a:pt x="44573" y="4532"/>
                    <a:pt x="45646" y="4015"/>
                    <a:pt x="46915" y="3417"/>
                  </a:cubicBezTo>
                  <a:lnTo>
                    <a:pt x="46915" y="3417"/>
                  </a:lnTo>
                  <a:cubicBezTo>
                    <a:pt x="46721" y="3860"/>
                    <a:pt x="46581" y="4112"/>
                    <a:pt x="46505" y="4381"/>
                  </a:cubicBezTo>
                  <a:cubicBezTo>
                    <a:pt x="46436" y="4620"/>
                    <a:pt x="46440" y="4879"/>
                    <a:pt x="46413" y="5139"/>
                  </a:cubicBezTo>
                  <a:cubicBezTo>
                    <a:pt x="46602" y="5228"/>
                    <a:pt x="46772" y="5291"/>
                    <a:pt x="46921" y="5291"/>
                  </a:cubicBezTo>
                  <a:cubicBezTo>
                    <a:pt x="47089" y="5291"/>
                    <a:pt x="47232" y="5212"/>
                    <a:pt x="47350" y="5004"/>
                  </a:cubicBezTo>
                  <a:cubicBezTo>
                    <a:pt x="47588" y="4580"/>
                    <a:pt x="47888" y="4167"/>
                    <a:pt x="48008" y="3710"/>
                  </a:cubicBezTo>
                  <a:cubicBezTo>
                    <a:pt x="48177" y="3066"/>
                    <a:pt x="48431" y="2613"/>
                    <a:pt x="49149" y="2504"/>
                  </a:cubicBezTo>
                  <a:cubicBezTo>
                    <a:pt x="49352" y="2473"/>
                    <a:pt x="49530" y="2272"/>
                    <a:pt x="49799" y="2098"/>
                  </a:cubicBezTo>
                  <a:close/>
                  <a:moveTo>
                    <a:pt x="46019" y="21470"/>
                  </a:moveTo>
                  <a:cubicBezTo>
                    <a:pt x="46674" y="21470"/>
                    <a:pt x="46971" y="21741"/>
                    <a:pt x="47371" y="22512"/>
                  </a:cubicBezTo>
                  <a:cubicBezTo>
                    <a:pt x="47592" y="22938"/>
                    <a:pt x="47795" y="23373"/>
                    <a:pt x="48107" y="24013"/>
                  </a:cubicBezTo>
                  <a:cubicBezTo>
                    <a:pt x="45277" y="23455"/>
                    <a:pt x="42693" y="22946"/>
                    <a:pt x="40109" y="22434"/>
                  </a:cubicBezTo>
                  <a:cubicBezTo>
                    <a:pt x="40193" y="22386"/>
                    <a:pt x="40310" y="22265"/>
                    <a:pt x="40443" y="22245"/>
                  </a:cubicBezTo>
                  <a:cubicBezTo>
                    <a:pt x="42115" y="21991"/>
                    <a:pt x="43790" y="21747"/>
                    <a:pt x="45466" y="21515"/>
                  </a:cubicBezTo>
                  <a:cubicBezTo>
                    <a:pt x="45676" y="21486"/>
                    <a:pt x="45858" y="21470"/>
                    <a:pt x="46019" y="21470"/>
                  </a:cubicBezTo>
                  <a:close/>
                  <a:moveTo>
                    <a:pt x="62932" y="20344"/>
                  </a:moveTo>
                  <a:lnTo>
                    <a:pt x="62961" y="20453"/>
                  </a:lnTo>
                  <a:cubicBezTo>
                    <a:pt x="58867" y="22370"/>
                    <a:pt x="54774" y="24288"/>
                    <a:pt x="50648" y="26219"/>
                  </a:cubicBezTo>
                  <a:cubicBezTo>
                    <a:pt x="50209" y="26020"/>
                    <a:pt x="50227" y="25676"/>
                    <a:pt x="50527" y="25346"/>
                  </a:cubicBezTo>
                  <a:cubicBezTo>
                    <a:pt x="50750" y="25100"/>
                    <a:pt x="51035" y="24895"/>
                    <a:pt x="51325" y="24730"/>
                  </a:cubicBezTo>
                  <a:cubicBezTo>
                    <a:pt x="53058" y="23744"/>
                    <a:pt x="54885" y="22967"/>
                    <a:pt x="56782" y="22358"/>
                  </a:cubicBezTo>
                  <a:cubicBezTo>
                    <a:pt x="58672" y="21749"/>
                    <a:pt x="60596" y="21242"/>
                    <a:pt x="62421" y="20442"/>
                  </a:cubicBezTo>
                  <a:cubicBezTo>
                    <a:pt x="62575" y="20373"/>
                    <a:pt x="62762" y="20375"/>
                    <a:pt x="62932" y="20344"/>
                  </a:cubicBezTo>
                  <a:close/>
                  <a:moveTo>
                    <a:pt x="62770" y="21794"/>
                  </a:moveTo>
                  <a:cubicBezTo>
                    <a:pt x="62850" y="22003"/>
                    <a:pt x="62938" y="22231"/>
                    <a:pt x="63024" y="22450"/>
                  </a:cubicBezTo>
                  <a:cubicBezTo>
                    <a:pt x="59011" y="24388"/>
                    <a:pt x="55168" y="26511"/>
                    <a:pt x="51306" y="28762"/>
                  </a:cubicBezTo>
                  <a:cubicBezTo>
                    <a:pt x="50882" y="28522"/>
                    <a:pt x="50523" y="28319"/>
                    <a:pt x="50018" y="28034"/>
                  </a:cubicBezTo>
                  <a:cubicBezTo>
                    <a:pt x="50502" y="27716"/>
                    <a:pt x="50861" y="27401"/>
                    <a:pt x="51281" y="27216"/>
                  </a:cubicBezTo>
                  <a:cubicBezTo>
                    <a:pt x="54136" y="25951"/>
                    <a:pt x="57028" y="24772"/>
                    <a:pt x="59737" y="23194"/>
                  </a:cubicBezTo>
                  <a:cubicBezTo>
                    <a:pt x="60678" y="22645"/>
                    <a:pt x="61720" y="22272"/>
                    <a:pt x="62770" y="21794"/>
                  </a:cubicBezTo>
                  <a:close/>
                  <a:moveTo>
                    <a:pt x="39494" y="16941"/>
                  </a:moveTo>
                  <a:cubicBezTo>
                    <a:pt x="39649" y="16941"/>
                    <a:pt x="39811" y="16978"/>
                    <a:pt x="39984" y="17083"/>
                  </a:cubicBezTo>
                  <a:cubicBezTo>
                    <a:pt x="39840" y="17803"/>
                    <a:pt x="39547" y="18353"/>
                    <a:pt x="38878" y="18791"/>
                  </a:cubicBezTo>
                  <a:cubicBezTo>
                    <a:pt x="37800" y="19493"/>
                    <a:pt x="36524" y="19579"/>
                    <a:pt x="35398" y="20104"/>
                  </a:cubicBezTo>
                  <a:cubicBezTo>
                    <a:pt x="34512" y="20516"/>
                    <a:pt x="33588" y="20846"/>
                    <a:pt x="32702" y="21259"/>
                  </a:cubicBezTo>
                  <a:cubicBezTo>
                    <a:pt x="32371" y="21414"/>
                    <a:pt x="32062" y="21663"/>
                    <a:pt x="31809" y="21933"/>
                  </a:cubicBezTo>
                  <a:cubicBezTo>
                    <a:pt x="31498" y="22259"/>
                    <a:pt x="31695" y="22807"/>
                    <a:pt x="32140" y="22870"/>
                  </a:cubicBezTo>
                  <a:cubicBezTo>
                    <a:pt x="33799" y="23102"/>
                    <a:pt x="35462" y="23305"/>
                    <a:pt x="37125" y="23521"/>
                  </a:cubicBezTo>
                  <a:cubicBezTo>
                    <a:pt x="38360" y="23681"/>
                    <a:pt x="39604" y="23801"/>
                    <a:pt x="40829" y="24015"/>
                  </a:cubicBezTo>
                  <a:cubicBezTo>
                    <a:pt x="43267" y="24441"/>
                    <a:pt x="45695" y="24921"/>
                    <a:pt x="48142" y="25381"/>
                  </a:cubicBezTo>
                  <a:cubicBezTo>
                    <a:pt x="47902" y="26416"/>
                    <a:pt x="49108" y="26059"/>
                    <a:pt x="49309" y="26724"/>
                  </a:cubicBezTo>
                  <a:cubicBezTo>
                    <a:pt x="49179" y="26796"/>
                    <a:pt x="49055" y="26927"/>
                    <a:pt x="48931" y="26927"/>
                  </a:cubicBezTo>
                  <a:cubicBezTo>
                    <a:pt x="48931" y="26927"/>
                    <a:pt x="48930" y="26927"/>
                    <a:pt x="48929" y="26927"/>
                  </a:cubicBezTo>
                  <a:cubicBezTo>
                    <a:pt x="47832" y="26910"/>
                    <a:pt x="46729" y="26921"/>
                    <a:pt x="45638" y="26824"/>
                  </a:cubicBezTo>
                  <a:cubicBezTo>
                    <a:pt x="44100" y="26685"/>
                    <a:pt x="42568" y="26463"/>
                    <a:pt x="41036" y="26267"/>
                  </a:cubicBezTo>
                  <a:cubicBezTo>
                    <a:pt x="40103" y="26148"/>
                    <a:pt x="39172" y="26022"/>
                    <a:pt x="38243" y="25883"/>
                  </a:cubicBezTo>
                  <a:cubicBezTo>
                    <a:pt x="38107" y="25862"/>
                    <a:pt x="38009" y="25847"/>
                    <a:pt x="37920" y="25847"/>
                  </a:cubicBezTo>
                  <a:cubicBezTo>
                    <a:pt x="37706" y="25847"/>
                    <a:pt x="37539" y="25937"/>
                    <a:pt x="36986" y="26269"/>
                  </a:cubicBezTo>
                  <a:cubicBezTo>
                    <a:pt x="37262" y="26459"/>
                    <a:pt x="37466" y="26693"/>
                    <a:pt x="37716" y="26757"/>
                  </a:cubicBezTo>
                  <a:cubicBezTo>
                    <a:pt x="38661" y="27001"/>
                    <a:pt x="39613" y="27298"/>
                    <a:pt x="40577" y="27380"/>
                  </a:cubicBezTo>
                  <a:cubicBezTo>
                    <a:pt x="42385" y="27532"/>
                    <a:pt x="44135" y="27979"/>
                    <a:pt x="45923" y="28217"/>
                  </a:cubicBezTo>
                  <a:cubicBezTo>
                    <a:pt x="46630" y="28311"/>
                    <a:pt x="47397" y="28250"/>
                    <a:pt x="48033" y="28512"/>
                  </a:cubicBezTo>
                  <a:cubicBezTo>
                    <a:pt x="48669" y="28773"/>
                    <a:pt x="49196" y="29328"/>
                    <a:pt x="49735" y="29794"/>
                  </a:cubicBezTo>
                  <a:cubicBezTo>
                    <a:pt x="50147" y="30153"/>
                    <a:pt x="50683" y="30448"/>
                    <a:pt x="50720" y="31133"/>
                  </a:cubicBezTo>
                  <a:cubicBezTo>
                    <a:pt x="50403" y="31252"/>
                    <a:pt x="50089" y="31293"/>
                    <a:pt x="49777" y="31293"/>
                  </a:cubicBezTo>
                  <a:cubicBezTo>
                    <a:pt x="49213" y="31293"/>
                    <a:pt x="48657" y="31158"/>
                    <a:pt x="48105" y="31106"/>
                  </a:cubicBezTo>
                  <a:cubicBezTo>
                    <a:pt x="45666" y="30871"/>
                    <a:pt x="43286" y="30270"/>
                    <a:pt x="40878" y="29841"/>
                  </a:cubicBezTo>
                  <a:cubicBezTo>
                    <a:pt x="39955" y="29677"/>
                    <a:pt x="39040" y="29464"/>
                    <a:pt x="38111" y="29353"/>
                  </a:cubicBezTo>
                  <a:cubicBezTo>
                    <a:pt x="38018" y="29342"/>
                    <a:pt x="37871" y="29306"/>
                    <a:pt x="37734" y="29306"/>
                  </a:cubicBezTo>
                  <a:cubicBezTo>
                    <a:pt x="37562" y="29306"/>
                    <a:pt x="37404" y="29362"/>
                    <a:pt x="37381" y="29589"/>
                  </a:cubicBezTo>
                  <a:cubicBezTo>
                    <a:pt x="37357" y="29816"/>
                    <a:pt x="37576" y="30196"/>
                    <a:pt x="37785" y="30294"/>
                  </a:cubicBezTo>
                  <a:cubicBezTo>
                    <a:pt x="38325" y="30542"/>
                    <a:pt x="38913" y="30711"/>
                    <a:pt x="39496" y="30844"/>
                  </a:cubicBezTo>
                  <a:cubicBezTo>
                    <a:pt x="41399" y="31279"/>
                    <a:pt x="43310" y="31681"/>
                    <a:pt x="45215" y="32103"/>
                  </a:cubicBezTo>
                  <a:cubicBezTo>
                    <a:pt x="45829" y="32238"/>
                    <a:pt x="46440" y="32394"/>
                    <a:pt x="47077" y="32546"/>
                  </a:cubicBezTo>
                  <a:cubicBezTo>
                    <a:pt x="46516" y="33458"/>
                    <a:pt x="46286" y="33746"/>
                    <a:pt x="45706" y="33746"/>
                  </a:cubicBezTo>
                  <a:cubicBezTo>
                    <a:pt x="45478" y="33746"/>
                    <a:pt x="45197" y="33701"/>
                    <a:pt x="44820" y="33633"/>
                  </a:cubicBezTo>
                  <a:cubicBezTo>
                    <a:pt x="43052" y="33313"/>
                    <a:pt x="41288" y="32973"/>
                    <a:pt x="39514" y="32696"/>
                  </a:cubicBezTo>
                  <a:cubicBezTo>
                    <a:pt x="38581" y="32552"/>
                    <a:pt x="37630" y="32526"/>
                    <a:pt x="36690" y="32437"/>
                  </a:cubicBezTo>
                  <a:cubicBezTo>
                    <a:pt x="36171" y="32386"/>
                    <a:pt x="35653" y="32314"/>
                    <a:pt x="35134" y="32253"/>
                  </a:cubicBezTo>
                  <a:lnTo>
                    <a:pt x="35134" y="32253"/>
                  </a:lnTo>
                  <a:cubicBezTo>
                    <a:pt x="34767" y="33012"/>
                    <a:pt x="34812" y="33180"/>
                    <a:pt x="35503" y="33366"/>
                  </a:cubicBezTo>
                  <a:cubicBezTo>
                    <a:pt x="36122" y="33532"/>
                    <a:pt x="36744" y="33678"/>
                    <a:pt x="37375" y="33787"/>
                  </a:cubicBezTo>
                  <a:cubicBezTo>
                    <a:pt x="38860" y="34045"/>
                    <a:pt x="40353" y="34260"/>
                    <a:pt x="41836" y="34529"/>
                  </a:cubicBezTo>
                  <a:cubicBezTo>
                    <a:pt x="42348" y="34621"/>
                    <a:pt x="42838" y="34824"/>
                    <a:pt x="43327" y="34972"/>
                  </a:cubicBezTo>
                  <a:cubicBezTo>
                    <a:pt x="43220" y="35526"/>
                    <a:pt x="42968" y="35795"/>
                    <a:pt x="42449" y="35915"/>
                  </a:cubicBezTo>
                  <a:cubicBezTo>
                    <a:pt x="41552" y="36118"/>
                    <a:pt x="40661" y="36276"/>
                    <a:pt x="39758" y="36276"/>
                  </a:cubicBezTo>
                  <a:cubicBezTo>
                    <a:pt x="39295" y="36276"/>
                    <a:pt x="38828" y="36235"/>
                    <a:pt x="38356" y="36137"/>
                  </a:cubicBezTo>
                  <a:cubicBezTo>
                    <a:pt x="37326" y="35922"/>
                    <a:pt x="36270" y="35836"/>
                    <a:pt x="35240" y="35626"/>
                  </a:cubicBezTo>
                  <a:cubicBezTo>
                    <a:pt x="33192" y="35204"/>
                    <a:pt x="31153" y="34755"/>
                    <a:pt x="29063" y="34587"/>
                  </a:cubicBezTo>
                  <a:cubicBezTo>
                    <a:pt x="28655" y="34554"/>
                    <a:pt x="28255" y="34400"/>
                    <a:pt x="27854" y="34291"/>
                  </a:cubicBezTo>
                  <a:cubicBezTo>
                    <a:pt x="26055" y="33797"/>
                    <a:pt x="24185" y="33813"/>
                    <a:pt x="22286" y="33522"/>
                  </a:cubicBezTo>
                  <a:cubicBezTo>
                    <a:pt x="22197" y="33018"/>
                    <a:pt x="22167" y="32489"/>
                    <a:pt x="22105" y="31957"/>
                  </a:cubicBezTo>
                  <a:cubicBezTo>
                    <a:pt x="21915" y="30325"/>
                    <a:pt x="21584" y="28711"/>
                    <a:pt x="21308" y="27091"/>
                  </a:cubicBezTo>
                  <a:cubicBezTo>
                    <a:pt x="21283" y="26941"/>
                    <a:pt x="21269" y="26790"/>
                    <a:pt x="21246" y="26640"/>
                  </a:cubicBezTo>
                  <a:cubicBezTo>
                    <a:pt x="21070" y="25430"/>
                    <a:pt x="21170" y="25243"/>
                    <a:pt x="22234" y="24739"/>
                  </a:cubicBezTo>
                  <a:cubicBezTo>
                    <a:pt x="22401" y="24661"/>
                    <a:pt x="22569" y="24573"/>
                    <a:pt x="22723" y="24468"/>
                  </a:cubicBezTo>
                  <a:cubicBezTo>
                    <a:pt x="24861" y="22973"/>
                    <a:pt x="26996" y="21472"/>
                    <a:pt x="29135" y="19981"/>
                  </a:cubicBezTo>
                  <a:cubicBezTo>
                    <a:pt x="29318" y="19852"/>
                    <a:pt x="29529" y="19749"/>
                    <a:pt x="29744" y="19683"/>
                  </a:cubicBezTo>
                  <a:cubicBezTo>
                    <a:pt x="31003" y="19294"/>
                    <a:pt x="32261" y="18902"/>
                    <a:pt x="33528" y="18545"/>
                  </a:cubicBezTo>
                  <a:cubicBezTo>
                    <a:pt x="35267" y="18055"/>
                    <a:pt x="37016" y="17608"/>
                    <a:pt x="38753" y="17112"/>
                  </a:cubicBezTo>
                  <a:cubicBezTo>
                    <a:pt x="39002" y="17041"/>
                    <a:pt x="39240" y="16941"/>
                    <a:pt x="39494" y="16941"/>
                  </a:cubicBezTo>
                  <a:close/>
                  <a:moveTo>
                    <a:pt x="19999" y="25676"/>
                  </a:moveTo>
                  <a:cubicBezTo>
                    <a:pt x="20217" y="29609"/>
                    <a:pt x="20707" y="33545"/>
                    <a:pt x="20985" y="37435"/>
                  </a:cubicBezTo>
                  <a:cubicBezTo>
                    <a:pt x="20403" y="37550"/>
                    <a:pt x="20030" y="37558"/>
                    <a:pt x="19718" y="37698"/>
                  </a:cubicBezTo>
                  <a:cubicBezTo>
                    <a:pt x="18451" y="38268"/>
                    <a:pt x="17204" y="38879"/>
                    <a:pt x="15887" y="39506"/>
                  </a:cubicBezTo>
                  <a:cubicBezTo>
                    <a:pt x="15781" y="39248"/>
                    <a:pt x="15625" y="39022"/>
                    <a:pt x="15600" y="38782"/>
                  </a:cubicBezTo>
                  <a:cubicBezTo>
                    <a:pt x="15487" y="37733"/>
                    <a:pt x="15426" y="36680"/>
                    <a:pt x="15319" y="35632"/>
                  </a:cubicBezTo>
                  <a:cubicBezTo>
                    <a:pt x="15198" y="34445"/>
                    <a:pt x="15046" y="33260"/>
                    <a:pt x="14911" y="32074"/>
                  </a:cubicBezTo>
                  <a:cubicBezTo>
                    <a:pt x="14889" y="31886"/>
                    <a:pt x="14882" y="31695"/>
                    <a:pt x="14884" y="31506"/>
                  </a:cubicBezTo>
                  <a:cubicBezTo>
                    <a:pt x="14895" y="30255"/>
                    <a:pt x="14850" y="29015"/>
                    <a:pt x="14460" y="27805"/>
                  </a:cubicBezTo>
                  <a:cubicBezTo>
                    <a:pt x="14372" y="27536"/>
                    <a:pt x="14446" y="27212"/>
                    <a:pt x="14446" y="26869"/>
                  </a:cubicBezTo>
                  <a:cubicBezTo>
                    <a:pt x="16265" y="26478"/>
                    <a:pt x="18086" y="26086"/>
                    <a:pt x="19999" y="25676"/>
                  </a:cubicBezTo>
                  <a:close/>
                  <a:moveTo>
                    <a:pt x="44707" y="1"/>
                  </a:moveTo>
                  <a:cubicBezTo>
                    <a:pt x="43498" y="1"/>
                    <a:pt x="42228" y="630"/>
                    <a:pt x="41665" y="1641"/>
                  </a:cubicBezTo>
                  <a:cubicBezTo>
                    <a:pt x="41471" y="1989"/>
                    <a:pt x="41356" y="2379"/>
                    <a:pt x="41208" y="2738"/>
                  </a:cubicBezTo>
                  <a:cubicBezTo>
                    <a:pt x="40788" y="2665"/>
                    <a:pt x="40396" y="2621"/>
                    <a:pt x="40027" y="2621"/>
                  </a:cubicBezTo>
                  <a:cubicBezTo>
                    <a:pt x="38529" y="2621"/>
                    <a:pt x="37417" y="3342"/>
                    <a:pt x="36422" y="5701"/>
                  </a:cubicBezTo>
                  <a:cubicBezTo>
                    <a:pt x="35944" y="5482"/>
                    <a:pt x="35484" y="5139"/>
                    <a:pt x="34984" y="5068"/>
                  </a:cubicBezTo>
                  <a:cubicBezTo>
                    <a:pt x="34721" y="5031"/>
                    <a:pt x="34461" y="5013"/>
                    <a:pt x="34205" y="5013"/>
                  </a:cubicBezTo>
                  <a:cubicBezTo>
                    <a:pt x="32388" y="5013"/>
                    <a:pt x="30789" y="5934"/>
                    <a:pt x="29830" y="7465"/>
                  </a:cubicBezTo>
                  <a:cubicBezTo>
                    <a:pt x="29504" y="7986"/>
                    <a:pt x="29205" y="8187"/>
                    <a:pt x="28618" y="8228"/>
                  </a:cubicBezTo>
                  <a:cubicBezTo>
                    <a:pt x="26681" y="8363"/>
                    <a:pt x="25321" y="9360"/>
                    <a:pt x="24459" y="11175"/>
                  </a:cubicBezTo>
                  <a:cubicBezTo>
                    <a:pt x="24263" y="11189"/>
                    <a:pt x="23998" y="11179"/>
                    <a:pt x="23742" y="11228"/>
                  </a:cubicBezTo>
                  <a:cubicBezTo>
                    <a:pt x="22589" y="11454"/>
                    <a:pt x="21314" y="12500"/>
                    <a:pt x="21269" y="13767"/>
                  </a:cubicBezTo>
                  <a:cubicBezTo>
                    <a:pt x="21237" y="14704"/>
                    <a:pt x="21751" y="15262"/>
                    <a:pt x="22608" y="15262"/>
                  </a:cubicBezTo>
                  <a:cubicBezTo>
                    <a:pt x="22665" y="15262"/>
                    <a:pt x="22724" y="15259"/>
                    <a:pt x="22784" y="15254"/>
                  </a:cubicBezTo>
                  <a:cubicBezTo>
                    <a:pt x="23877" y="16985"/>
                    <a:pt x="24954" y="18695"/>
                    <a:pt x="26004" y="20360"/>
                  </a:cubicBezTo>
                  <a:cubicBezTo>
                    <a:pt x="24886" y="21207"/>
                    <a:pt x="23832" y="22065"/>
                    <a:pt x="22716" y="22829"/>
                  </a:cubicBezTo>
                  <a:cubicBezTo>
                    <a:pt x="21826" y="23436"/>
                    <a:pt x="21027" y="24165"/>
                    <a:pt x="19835" y="24312"/>
                  </a:cubicBezTo>
                  <a:cubicBezTo>
                    <a:pt x="17821" y="24558"/>
                    <a:pt x="15830" y="24983"/>
                    <a:pt x="13834" y="25352"/>
                  </a:cubicBezTo>
                  <a:cubicBezTo>
                    <a:pt x="12903" y="25524"/>
                    <a:pt x="11985" y="25772"/>
                    <a:pt x="11054" y="25930"/>
                  </a:cubicBezTo>
                  <a:cubicBezTo>
                    <a:pt x="9370" y="26217"/>
                    <a:pt x="7676" y="26451"/>
                    <a:pt x="5992" y="26728"/>
                  </a:cubicBezTo>
                  <a:cubicBezTo>
                    <a:pt x="4627" y="26951"/>
                    <a:pt x="3261" y="27171"/>
                    <a:pt x="1911" y="27458"/>
                  </a:cubicBezTo>
                  <a:cubicBezTo>
                    <a:pt x="1257" y="27597"/>
                    <a:pt x="636" y="27887"/>
                    <a:pt x="0" y="28110"/>
                  </a:cubicBezTo>
                  <a:lnTo>
                    <a:pt x="0" y="29250"/>
                  </a:lnTo>
                  <a:cubicBezTo>
                    <a:pt x="505" y="29136"/>
                    <a:pt x="1005" y="28998"/>
                    <a:pt x="1513" y="28910"/>
                  </a:cubicBezTo>
                  <a:cubicBezTo>
                    <a:pt x="2812" y="28689"/>
                    <a:pt x="4116" y="28485"/>
                    <a:pt x="5420" y="28285"/>
                  </a:cubicBezTo>
                  <a:cubicBezTo>
                    <a:pt x="6351" y="28143"/>
                    <a:pt x="7286" y="28028"/>
                    <a:pt x="8217" y="27889"/>
                  </a:cubicBezTo>
                  <a:cubicBezTo>
                    <a:pt x="9548" y="27690"/>
                    <a:pt x="10877" y="27479"/>
                    <a:pt x="12208" y="27282"/>
                  </a:cubicBezTo>
                  <a:cubicBezTo>
                    <a:pt x="12501" y="27237"/>
                    <a:pt x="12799" y="27226"/>
                    <a:pt x="13229" y="27189"/>
                  </a:cubicBezTo>
                  <a:lnTo>
                    <a:pt x="13229" y="27189"/>
                  </a:lnTo>
                  <a:cubicBezTo>
                    <a:pt x="13229" y="27727"/>
                    <a:pt x="13174" y="28215"/>
                    <a:pt x="13238" y="28688"/>
                  </a:cubicBezTo>
                  <a:cubicBezTo>
                    <a:pt x="13494" y="30514"/>
                    <a:pt x="13369" y="32357"/>
                    <a:pt x="13480" y="34187"/>
                  </a:cubicBezTo>
                  <a:cubicBezTo>
                    <a:pt x="13578" y="35754"/>
                    <a:pt x="13763" y="37320"/>
                    <a:pt x="13945" y="38881"/>
                  </a:cubicBezTo>
                  <a:cubicBezTo>
                    <a:pt x="13986" y="39236"/>
                    <a:pt x="14179" y="39574"/>
                    <a:pt x="14335" y="40011"/>
                  </a:cubicBezTo>
                  <a:cubicBezTo>
                    <a:pt x="13351" y="40370"/>
                    <a:pt x="12372" y="40737"/>
                    <a:pt x="11386" y="41083"/>
                  </a:cubicBezTo>
                  <a:cubicBezTo>
                    <a:pt x="8494" y="42099"/>
                    <a:pt x="5597" y="43095"/>
                    <a:pt x="2711" y="44125"/>
                  </a:cubicBezTo>
                  <a:cubicBezTo>
                    <a:pt x="1792" y="44451"/>
                    <a:pt x="904" y="44859"/>
                    <a:pt x="0" y="45228"/>
                  </a:cubicBezTo>
                  <a:lnTo>
                    <a:pt x="0" y="46141"/>
                  </a:lnTo>
                  <a:cubicBezTo>
                    <a:pt x="330" y="46073"/>
                    <a:pt x="666" y="46022"/>
                    <a:pt x="990" y="45934"/>
                  </a:cubicBezTo>
                  <a:cubicBezTo>
                    <a:pt x="1825" y="45710"/>
                    <a:pt x="2660" y="45480"/>
                    <a:pt x="3490" y="45232"/>
                  </a:cubicBezTo>
                  <a:cubicBezTo>
                    <a:pt x="5254" y="44701"/>
                    <a:pt x="7022" y="44180"/>
                    <a:pt x="8775" y="43612"/>
                  </a:cubicBezTo>
                  <a:cubicBezTo>
                    <a:pt x="10281" y="43122"/>
                    <a:pt x="11775" y="42589"/>
                    <a:pt x="13262" y="42039"/>
                  </a:cubicBezTo>
                  <a:cubicBezTo>
                    <a:pt x="14421" y="41611"/>
                    <a:pt x="15574" y="41157"/>
                    <a:pt x="16704" y="40657"/>
                  </a:cubicBezTo>
                  <a:cubicBezTo>
                    <a:pt x="17391" y="40355"/>
                    <a:pt x="17995" y="39763"/>
                    <a:pt x="18699" y="39629"/>
                  </a:cubicBezTo>
                  <a:cubicBezTo>
                    <a:pt x="19466" y="39482"/>
                    <a:pt x="19841" y="38719"/>
                    <a:pt x="20668" y="38694"/>
                  </a:cubicBezTo>
                  <a:cubicBezTo>
                    <a:pt x="20774" y="38776"/>
                    <a:pt x="20906" y="38920"/>
                    <a:pt x="21070" y="38996"/>
                  </a:cubicBezTo>
                  <a:cubicBezTo>
                    <a:pt x="21186" y="39050"/>
                    <a:pt x="21332" y="39075"/>
                    <a:pt x="21483" y="39075"/>
                  </a:cubicBezTo>
                  <a:cubicBezTo>
                    <a:pt x="21837" y="39075"/>
                    <a:pt x="22215" y="38936"/>
                    <a:pt x="22278" y="38707"/>
                  </a:cubicBezTo>
                  <a:cubicBezTo>
                    <a:pt x="22522" y="37815"/>
                    <a:pt x="22823" y="36924"/>
                    <a:pt x="22597" y="35961"/>
                  </a:cubicBezTo>
                  <a:cubicBezTo>
                    <a:pt x="22491" y="35511"/>
                    <a:pt x="22480" y="35034"/>
                    <a:pt x="22419" y="34511"/>
                  </a:cubicBezTo>
                  <a:lnTo>
                    <a:pt x="22419" y="34511"/>
                  </a:lnTo>
                  <a:cubicBezTo>
                    <a:pt x="24334" y="34911"/>
                    <a:pt x="26135" y="35276"/>
                    <a:pt x="27931" y="35665"/>
                  </a:cubicBezTo>
                  <a:cubicBezTo>
                    <a:pt x="30245" y="36168"/>
                    <a:pt x="32548" y="36726"/>
                    <a:pt x="34869" y="37195"/>
                  </a:cubicBezTo>
                  <a:cubicBezTo>
                    <a:pt x="36400" y="37505"/>
                    <a:pt x="37911" y="37987"/>
                    <a:pt x="39490" y="37987"/>
                  </a:cubicBezTo>
                  <a:cubicBezTo>
                    <a:pt x="39769" y="37987"/>
                    <a:pt x="40050" y="37972"/>
                    <a:pt x="40334" y="37938"/>
                  </a:cubicBezTo>
                  <a:cubicBezTo>
                    <a:pt x="40438" y="37926"/>
                    <a:pt x="40543" y="37922"/>
                    <a:pt x="40649" y="37922"/>
                  </a:cubicBezTo>
                  <a:cubicBezTo>
                    <a:pt x="40890" y="37922"/>
                    <a:pt x="41133" y="37944"/>
                    <a:pt x="41372" y="37944"/>
                  </a:cubicBezTo>
                  <a:cubicBezTo>
                    <a:pt x="41506" y="37944"/>
                    <a:pt x="41639" y="37937"/>
                    <a:pt x="41770" y="37915"/>
                  </a:cubicBezTo>
                  <a:cubicBezTo>
                    <a:pt x="42385" y="37812"/>
                    <a:pt x="42990" y="37724"/>
                    <a:pt x="43540" y="37296"/>
                  </a:cubicBezTo>
                  <a:cubicBezTo>
                    <a:pt x="44256" y="36740"/>
                    <a:pt x="44651" y="36020"/>
                    <a:pt x="44947" y="35241"/>
                  </a:cubicBezTo>
                  <a:cubicBezTo>
                    <a:pt x="45060" y="35241"/>
                    <a:pt x="45149" y="35237"/>
                    <a:pt x="45230" y="35237"/>
                  </a:cubicBezTo>
                  <a:cubicBezTo>
                    <a:pt x="45270" y="35237"/>
                    <a:pt x="45308" y="35238"/>
                    <a:pt x="45345" y="35241"/>
                  </a:cubicBezTo>
                  <a:cubicBezTo>
                    <a:pt x="45521" y="35257"/>
                    <a:pt x="45693" y="35266"/>
                    <a:pt x="45860" y="35266"/>
                  </a:cubicBezTo>
                  <a:cubicBezTo>
                    <a:pt x="46927" y="35266"/>
                    <a:pt x="47809" y="34903"/>
                    <a:pt x="48287" y="33742"/>
                  </a:cubicBezTo>
                  <a:cubicBezTo>
                    <a:pt x="48372" y="33533"/>
                    <a:pt x="48472" y="33331"/>
                    <a:pt x="48556" y="33122"/>
                  </a:cubicBezTo>
                  <a:cubicBezTo>
                    <a:pt x="48679" y="32814"/>
                    <a:pt x="48868" y="32729"/>
                    <a:pt x="49204" y="32729"/>
                  </a:cubicBezTo>
                  <a:cubicBezTo>
                    <a:pt x="49219" y="32729"/>
                    <a:pt x="49235" y="32729"/>
                    <a:pt x="49251" y="32729"/>
                  </a:cubicBezTo>
                  <a:cubicBezTo>
                    <a:pt x="49398" y="32733"/>
                    <a:pt x="49545" y="32734"/>
                    <a:pt x="49693" y="32734"/>
                  </a:cubicBezTo>
                  <a:cubicBezTo>
                    <a:pt x="50096" y="32734"/>
                    <a:pt x="50502" y="32721"/>
                    <a:pt x="50904" y="32688"/>
                  </a:cubicBezTo>
                  <a:cubicBezTo>
                    <a:pt x="52020" y="32595"/>
                    <a:pt x="52580" y="31746"/>
                    <a:pt x="52237" y="30684"/>
                  </a:cubicBezTo>
                  <a:cubicBezTo>
                    <a:pt x="52159" y="30444"/>
                    <a:pt x="52038" y="30218"/>
                    <a:pt x="51930" y="29966"/>
                  </a:cubicBezTo>
                  <a:cubicBezTo>
                    <a:pt x="52135" y="29806"/>
                    <a:pt x="52270" y="29671"/>
                    <a:pt x="52430" y="29579"/>
                  </a:cubicBezTo>
                  <a:cubicBezTo>
                    <a:pt x="55840" y="27636"/>
                    <a:pt x="59251" y="25694"/>
                    <a:pt x="62667" y="23761"/>
                  </a:cubicBezTo>
                  <a:cubicBezTo>
                    <a:pt x="62860" y="23650"/>
                    <a:pt x="63088" y="23566"/>
                    <a:pt x="63307" y="23541"/>
                  </a:cubicBezTo>
                  <a:cubicBezTo>
                    <a:pt x="63754" y="23490"/>
                    <a:pt x="63998" y="23270"/>
                    <a:pt x="64052" y="22829"/>
                  </a:cubicBezTo>
                  <a:cubicBezTo>
                    <a:pt x="64099" y="22460"/>
                    <a:pt x="64160" y="22093"/>
                    <a:pt x="64197" y="21724"/>
                  </a:cubicBezTo>
                  <a:cubicBezTo>
                    <a:pt x="64279" y="20906"/>
                    <a:pt x="64074" y="20042"/>
                    <a:pt x="64626" y="19271"/>
                  </a:cubicBezTo>
                  <a:cubicBezTo>
                    <a:pt x="64788" y="19323"/>
                    <a:pt x="64946" y="19361"/>
                    <a:pt x="65091" y="19361"/>
                  </a:cubicBezTo>
                  <a:cubicBezTo>
                    <a:pt x="65389" y="19361"/>
                    <a:pt x="65633" y="19201"/>
                    <a:pt x="65737" y="18675"/>
                  </a:cubicBezTo>
                  <a:cubicBezTo>
                    <a:pt x="65522" y="18369"/>
                    <a:pt x="65319" y="17942"/>
                    <a:pt x="64997" y="17645"/>
                  </a:cubicBezTo>
                  <a:cubicBezTo>
                    <a:pt x="63949" y="16687"/>
                    <a:pt x="62834" y="15797"/>
                    <a:pt x="61784" y="14840"/>
                  </a:cubicBezTo>
                  <a:cubicBezTo>
                    <a:pt x="60758" y="13904"/>
                    <a:pt x="59753" y="12939"/>
                    <a:pt x="58783" y="11942"/>
                  </a:cubicBezTo>
                  <a:cubicBezTo>
                    <a:pt x="58238" y="11382"/>
                    <a:pt x="57813" y="10707"/>
                    <a:pt x="57286" y="10125"/>
                  </a:cubicBezTo>
                  <a:cubicBezTo>
                    <a:pt x="55047" y="7652"/>
                    <a:pt x="53207" y="4877"/>
                    <a:pt x="51263" y="2184"/>
                  </a:cubicBezTo>
                  <a:cubicBezTo>
                    <a:pt x="50863" y="1630"/>
                    <a:pt x="50459" y="1229"/>
                    <a:pt x="49895" y="1046"/>
                  </a:cubicBezTo>
                  <a:cubicBezTo>
                    <a:pt x="49186" y="1302"/>
                    <a:pt x="48525" y="1538"/>
                    <a:pt x="47908" y="1760"/>
                  </a:cubicBezTo>
                  <a:cubicBezTo>
                    <a:pt x="47287" y="1060"/>
                    <a:pt x="46632" y="511"/>
                    <a:pt x="45798" y="193"/>
                  </a:cubicBezTo>
                  <a:cubicBezTo>
                    <a:pt x="45456" y="62"/>
                    <a:pt x="45084" y="1"/>
                    <a:pt x="44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8827054" y="3943863"/>
              <a:ext cx="366413" cy="461147"/>
            </a:xfrm>
            <a:custGeom>
              <a:avLst/>
              <a:gdLst/>
              <a:ahLst/>
              <a:cxnLst/>
              <a:rect l="l" t="t" r="r" b="b"/>
              <a:pathLst>
                <a:path w="14334" h="18040" extrusionOk="0">
                  <a:moveTo>
                    <a:pt x="0" y="2064"/>
                  </a:moveTo>
                  <a:cubicBezTo>
                    <a:pt x="504" y="1948"/>
                    <a:pt x="1003" y="1810"/>
                    <a:pt x="1513" y="1722"/>
                  </a:cubicBezTo>
                  <a:cubicBezTo>
                    <a:pt x="2812" y="1501"/>
                    <a:pt x="4116" y="1297"/>
                    <a:pt x="5420" y="1097"/>
                  </a:cubicBezTo>
                  <a:cubicBezTo>
                    <a:pt x="6351" y="955"/>
                    <a:pt x="7286" y="840"/>
                    <a:pt x="8217" y="701"/>
                  </a:cubicBezTo>
                  <a:cubicBezTo>
                    <a:pt x="9548" y="502"/>
                    <a:pt x="10877" y="291"/>
                    <a:pt x="12208" y="94"/>
                  </a:cubicBezTo>
                  <a:cubicBezTo>
                    <a:pt x="12501" y="49"/>
                    <a:pt x="12799" y="40"/>
                    <a:pt x="13229" y="1"/>
                  </a:cubicBezTo>
                  <a:cubicBezTo>
                    <a:pt x="13229" y="539"/>
                    <a:pt x="13172" y="1027"/>
                    <a:pt x="13238" y="1500"/>
                  </a:cubicBezTo>
                  <a:cubicBezTo>
                    <a:pt x="13494" y="3326"/>
                    <a:pt x="13367" y="5169"/>
                    <a:pt x="13480" y="6999"/>
                  </a:cubicBezTo>
                  <a:cubicBezTo>
                    <a:pt x="13576" y="8568"/>
                    <a:pt x="13761" y="10132"/>
                    <a:pt x="13945" y="11693"/>
                  </a:cubicBezTo>
                  <a:cubicBezTo>
                    <a:pt x="13986" y="12048"/>
                    <a:pt x="14179" y="12386"/>
                    <a:pt x="14333" y="12823"/>
                  </a:cubicBezTo>
                  <a:cubicBezTo>
                    <a:pt x="13350" y="13182"/>
                    <a:pt x="12370" y="13549"/>
                    <a:pt x="11384" y="13895"/>
                  </a:cubicBezTo>
                  <a:cubicBezTo>
                    <a:pt x="8494" y="14911"/>
                    <a:pt x="5595" y="15907"/>
                    <a:pt x="2709" y="16937"/>
                  </a:cubicBezTo>
                  <a:cubicBezTo>
                    <a:pt x="1792" y="17263"/>
                    <a:pt x="902" y="17671"/>
                    <a:pt x="0" y="180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
            <p:cNvSpPr/>
            <p:nvPr/>
          </p:nvSpPr>
          <p:spPr>
            <a:xfrm flipH="1">
              <a:off x="8563199" y="3572032"/>
              <a:ext cx="42971" cy="27684"/>
            </a:xfrm>
            <a:custGeom>
              <a:avLst/>
              <a:gdLst/>
              <a:ahLst/>
              <a:cxnLst/>
              <a:rect l="l" t="t" r="r" b="b"/>
              <a:pathLst>
                <a:path w="1681" h="1083" extrusionOk="0">
                  <a:moveTo>
                    <a:pt x="1681" y="1"/>
                  </a:moveTo>
                  <a:lnTo>
                    <a:pt x="1681" y="1"/>
                  </a:lnTo>
                  <a:cubicBezTo>
                    <a:pt x="486" y="188"/>
                    <a:pt x="353" y="274"/>
                    <a:pt x="0" y="1082"/>
                  </a:cubicBezTo>
                  <a:cubicBezTo>
                    <a:pt x="560" y="721"/>
                    <a:pt x="1074" y="391"/>
                    <a:pt x="1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2"/>
            <p:cNvSpPr/>
            <p:nvPr/>
          </p:nvSpPr>
          <p:spPr>
            <a:xfrm flipH="1">
              <a:off x="7871530" y="3461424"/>
              <a:ext cx="299797" cy="325027"/>
            </a:xfrm>
            <a:custGeom>
              <a:avLst/>
              <a:gdLst/>
              <a:ahLst/>
              <a:cxnLst/>
              <a:rect l="l" t="t" r="r" b="b"/>
              <a:pathLst>
                <a:path w="11728" h="12715" extrusionOk="0">
                  <a:moveTo>
                    <a:pt x="383" y="1"/>
                  </a:moveTo>
                  <a:lnTo>
                    <a:pt x="383" y="1"/>
                  </a:lnTo>
                  <a:cubicBezTo>
                    <a:pt x="0" y="428"/>
                    <a:pt x="137" y="776"/>
                    <a:pt x="410" y="1131"/>
                  </a:cubicBezTo>
                  <a:cubicBezTo>
                    <a:pt x="1259" y="2230"/>
                    <a:pt x="2092" y="3342"/>
                    <a:pt x="2947" y="4435"/>
                  </a:cubicBezTo>
                  <a:cubicBezTo>
                    <a:pt x="4196" y="6034"/>
                    <a:pt x="5605" y="7478"/>
                    <a:pt x="7089" y="8858"/>
                  </a:cubicBezTo>
                  <a:cubicBezTo>
                    <a:pt x="7887" y="9599"/>
                    <a:pt x="8605" y="10425"/>
                    <a:pt x="9376" y="11194"/>
                  </a:cubicBezTo>
                  <a:cubicBezTo>
                    <a:pt x="9952" y="11770"/>
                    <a:pt x="10522" y="12363"/>
                    <a:pt x="11277" y="12714"/>
                  </a:cubicBezTo>
                  <a:cubicBezTo>
                    <a:pt x="11708" y="12072"/>
                    <a:pt x="11728" y="12054"/>
                    <a:pt x="11445" y="11721"/>
                  </a:cubicBezTo>
                  <a:cubicBezTo>
                    <a:pt x="10906" y="11088"/>
                    <a:pt x="10358" y="10462"/>
                    <a:pt x="9790" y="9857"/>
                  </a:cubicBezTo>
                  <a:cubicBezTo>
                    <a:pt x="7725" y="7659"/>
                    <a:pt x="5639" y="5485"/>
                    <a:pt x="3591" y="3274"/>
                  </a:cubicBezTo>
                  <a:cubicBezTo>
                    <a:pt x="2852" y="2476"/>
                    <a:pt x="2209" y="1588"/>
                    <a:pt x="1507" y="752"/>
                  </a:cubicBezTo>
                  <a:cubicBezTo>
                    <a:pt x="1224" y="415"/>
                    <a:pt x="960" y="20"/>
                    <a:pt x="3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2"/>
            <p:cNvSpPr/>
            <p:nvPr/>
          </p:nvSpPr>
          <p:spPr>
            <a:xfrm flipH="1">
              <a:off x="7704940" y="3423668"/>
              <a:ext cx="211223" cy="235916"/>
            </a:xfrm>
            <a:custGeom>
              <a:avLst/>
              <a:gdLst/>
              <a:ahLst/>
              <a:cxnLst/>
              <a:rect l="l" t="t" r="r" b="b"/>
              <a:pathLst>
                <a:path w="8263" h="9229" extrusionOk="0">
                  <a:moveTo>
                    <a:pt x="1307" y="1"/>
                  </a:moveTo>
                  <a:cubicBezTo>
                    <a:pt x="1133" y="1"/>
                    <a:pt x="956" y="36"/>
                    <a:pt x="786" y="92"/>
                  </a:cubicBezTo>
                  <a:cubicBezTo>
                    <a:pt x="331" y="243"/>
                    <a:pt x="130" y="684"/>
                    <a:pt x="67" y="1164"/>
                  </a:cubicBezTo>
                  <a:cubicBezTo>
                    <a:pt x="1" y="1691"/>
                    <a:pt x="214" y="2007"/>
                    <a:pt x="715" y="2214"/>
                  </a:cubicBezTo>
                  <a:cubicBezTo>
                    <a:pt x="967" y="2317"/>
                    <a:pt x="1227" y="2549"/>
                    <a:pt x="1348" y="2791"/>
                  </a:cubicBezTo>
                  <a:cubicBezTo>
                    <a:pt x="2109" y="4294"/>
                    <a:pt x="3274" y="5483"/>
                    <a:pt x="4379" y="6716"/>
                  </a:cubicBezTo>
                  <a:cubicBezTo>
                    <a:pt x="4734" y="7112"/>
                    <a:pt x="5050" y="7454"/>
                    <a:pt x="5142" y="8043"/>
                  </a:cubicBezTo>
                  <a:cubicBezTo>
                    <a:pt x="5261" y="8826"/>
                    <a:pt x="5829" y="9193"/>
                    <a:pt x="6650" y="9226"/>
                  </a:cubicBezTo>
                  <a:cubicBezTo>
                    <a:pt x="6746" y="9216"/>
                    <a:pt x="6908" y="9228"/>
                    <a:pt x="7047" y="9179"/>
                  </a:cubicBezTo>
                  <a:cubicBezTo>
                    <a:pt x="7593" y="8994"/>
                    <a:pt x="8071" y="8740"/>
                    <a:pt x="8175" y="8080"/>
                  </a:cubicBezTo>
                  <a:cubicBezTo>
                    <a:pt x="8262" y="7528"/>
                    <a:pt x="8102" y="7189"/>
                    <a:pt x="7462" y="6843"/>
                  </a:cubicBezTo>
                  <a:cubicBezTo>
                    <a:pt x="7240" y="6722"/>
                    <a:pt x="6961" y="6705"/>
                    <a:pt x="6723" y="6605"/>
                  </a:cubicBezTo>
                  <a:cubicBezTo>
                    <a:pt x="6457" y="6496"/>
                    <a:pt x="6151" y="6402"/>
                    <a:pt x="5961" y="6205"/>
                  </a:cubicBezTo>
                  <a:cubicBezTo>
                    <a:pt x="5050" y="5260"/>
                    <a:pt x="4162" y="4292"/>
                    <a:pt x="3286" y="3313"/>
                  </a:cubicBezTo>
                  <a:cubicBezTo>
                    <a:pt x="3010" y="3006"/>
                    <a:pt x="2802" y="2639"/>
                    <a:pt x="2562" y="2302"/>
                  </a:cubicBezTo>
                  <a:cubicBezTo>
                    <a:pt x="2372" y="2040"/>
                    <a:pt x="2267" y="1759"/>
                    <a:pt x="2456" y="1462"/>
                  </a:cubicBezTo>
                  <a:cubicBezTo>
                    <a:pt x="2767" y="976"/>
                    <a:pt x="2427" y="701"/>
                    <a:pt x="2150" y="385"/>
                  </a:cubicBezTo>
                  <a:cubicBezTo>
                    <a:pt x="1904" y="106"/>
                    <a:pt x="1609" y="1"/>
                    <a:pt x="13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
            <p:cNvSpPr/>
            <p:nvPr/>
          </p:nvSpPr>
          <p:spPr>
            <a:xfrm flipH="1">
              <a:off x="7795891" y="3414491"/>
              <a:ext cx="296065" cy="341847"/>
            </a:xfrm>
            <a:custGeom>
              <a:avLst/>
              <a:gdLst/>
              <a:ahLst/>
              <a:cxnLst/>
              <a:rect l="l" t="t" r="r" b="b"/>
              <a:pathLst>
                <a:path w="11582" h="13373" extrusionOk="0">
                  <a:moveTo>
                    <a:pt x="551" y="0"/>
                  </a:moveTo>
                  <a:cubicBezTo>
                    <a:pt x="403" y="0"/>
                    <a:pt x="267" y="158"/>
                    <a:pt x="0" y="490"/>
                  </a:cubicBezTo>
                  <a:cubicBezTo>
                    <a:pt x="584" y="1263"/>
                    <a:pt x="1070" y="1981"/>
                    <a:pt x="1632" y="2635"/>
                  </a:cubicBezTo>
                  <a:cubicBezTo>
                    <a:pt x="3010" y="4236"/>
                    <a:pt x="4440" y="5789"/>
                    <a:pt x="5814" y="7391"/>
                  </a:cubicBezTo>
                  <a:cubicBezTo>
                    <a:pt x="7341" y="9169"/>
                    <a:pt x="8820" y="10986"/>
                    <a:pt x="10342" y="12768"/>
                  </a:cubicBezTo>
                  <a:cubicBezTo>
                    <a:pt x="10564" y="13027"/>
                    <a:pt x="10789" y="13373"/>
                    <a:pt x="11257" y="13373"/>
                  </a:cubicBezTo>
                  <a:cubicBezTo>
                    <a:pt x="11354" y="13373"/>
                    <a:pt x="11462" y="13358"/>
                    <a:pt x="11582" y="13325"/>
                  </a:cubicBezTo>
                  <a:cubicBezTo>
                    <a:pt x="11466" y="12975"/>
                    <a:pt x="11439" y="12622"/>
                    <a:pt x="11258" y="12390"/>
                  </a:cubicBezTo>
                  <a:cubicBezTo>
                    <a:pt x="9897" y="10674"/>
                    <a:pt x="8517" y="8974"/>
                    <a:pt x="7122" y="7288"/>
                  </a:cubicBezTo>
                  <a:cubicBezTo>
                    <a:pt x="6183" y="6156"/>
                    <a:pt x="5207" y="5053"/>
                    <a:pt x="4251" y="3935"/>
                  </a:cubicBezTo>
                  <a:cubicBezTo>
                    <a:pt x="3664" y="3244"/>
                    <a:pt x="3096" y="2534"/>
                    <a:pt x="2494" y="1855"/>
                  </a:cubicBezTo>
                  <a:cubicBezTo>
                    <a:pt x="2022" y="1320"/>
                    <a:pt x="1532" y="801"/>
                    <a:pt x="1015" y="311"/>
                  </a:cubicBezTo>
                  <a:cubicBezTo>
                    <a:pt x="800" y="107"/>
                    <a:pt x="672" y="0"/>
                    <a:pt x="5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2"/>
            <p:cNvSpPr/>
            <p:nvPr/>
          </p:nvSpPr>
          <p:spPr>
            <a:xfrm flipH="1">
              <a:off x="8121710" y="3525841"/>
              <a:ext cx="122317" cy="138319"/>
            </a:xfrm>
            <a:custGeom>
              <a:avLst/>
              <a:gdLst/>
              <a:ahLst/>
              <a:cxnLst/>
              <a:rect l="l" t="t" r="r" b="b"/>
              <a:pathLst>
                <a:path w="4785" h="5411" extrusionOk="0">
                  <a:moveTo>
                    <a:pt x="522" y="1"/>
                  </a:moveTo>
                  <a:cubicBezTo>
                    <a:pt x="40" y="239"/>
                    <a:pt x="1" y="598"/>
                    <a:pt x="283" y="1008"/>
                  </a:cubicBezTo>
                  <a:cubicBezTo>
                    <a:pt x="449" y="1250"/>
                    <a:pt x="676" y="1449"/>
                    <a:pt x="865" y="1677"/>
                  </a:cubicBezTo>
                  <a:cubicBezTo>
                    <a:pt x="1775" y="2782"/>
                    <a:pt x="2670" y="3898"/>
                    <a:pt x="3597" y="4989"/>
                  </a:cubicBezTo>
                  <a:cubicBezTo>
                    <a:pt x="3794" y="5222"/>
                    <a:pt x="4036" y="5410"/>
                    <a:pt x="4372" y="5410"/>
                  </a:cubicBezTo>
                  <a:cubicBezTo>
                    <a:pt x="4496" y="5410"/>
                    <a:pt x="4632" y="5385"/>
                    <a:pt x="4784" y="5327"/>
                  </a:cubicBezTo>
                  <a:cubicBezTo>
                    <a:pt x="4384" y="4222"/>
                    <a:pt x="1521" y="654"/>
                    <a:pt x="5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2"/>
            <p:cNvSpPr/>
            <p:nvPr/>
          </p:nvSpPr>
          <p:spPr>
            <a:xfrm flipH="1">
              <a:off x="8560873" y="3343708"/>
              <a:ext cx="235431" cy="339112"/>
            </a:xfrm>
            <a:custGeom>
              <a:avLst/>
              <a:gdLst/>
              <a:ahLst/>
              <a:cxnLst/>
              <a:rect l="l" t="t" r="r" b="b"/>
              <a:pathLst>
                <a:path w="9210" h="13266" extrusionOk="0">
                  <a:moveTo>
                    <a:pt x="8185" y="0"/>
                  </a:moveTo>
                  <a:cubicBezTo>
                    <a:pt x="8080" y="0"/>
                    <a:pt x="7968" y="27"/>
                    <a:pt x="7854" y="88"/>
                  </a:cubicBezTo>
                  <a:cubicBezTo>
                    <a:pt x="4325" y="1977"/>
                    <a:pt x="1669" y="5365"/>
                    <a:pt x="566" y="9202"/>
                  </a:cubicBezTo>
                  <a:cubicBezTo>
                    <a:pt x="250" y="10301"/>
                    <a:pt x="69" y="11439"/>
                    <a:pt x="18" y="12581"/>
                  </a:cubicBezTo>
                  <a:cubicBezTo>
                    <a:pt x="0" y="12951"/>
                    <a:pt x="344" y="13266"/>
                    <a:pt x="703" y="13266"/>
                  </a:cubicBezTo>
                  <a:cubicBezTo>
                    <a:pt x="1087" y="13266"/>
                    <a:pt x="1372" y="12951"/>
                    <a:pt x="1390" y="12581"/>
                  </a:cubicBezTo>
                  <a:cubicBezTo>
                    <a:pt x="1552" y="8952"/>
                    <a:pt x="3297" y="5447"/>
                    <a:pt x="6027" y="3017"/>
                  </a:cubicBezTo>
                  <a:cubicBezTo>
                    <a:pt x="6792" y="2338"/>
                    <a:pt x="7635" y="1758"/>
                    <a:pt x="8545" y="1273"/>
                  </a:cubicBezTo>
                  <a:cubicBezTo>
                    <a:pt x="9210" y="916"/>
                    <a:pt x="8803" y="0"/>
                    <a:pt x="8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
            <p:cNvSpPr/>
            <p:nvPr/>
          </p:nvSpPr>
          <p:spPr>
            <a:xfrm flipH="1">
              <a:off x="8813992" y="3425559"/>
              <a:ext cx="72265" cy="184868"/>
            </a:xfrm>
            <a:custGeom>
              <a:avLst/>
              <a:gdLst/>
              <a:ahLst/>
              <a:cxnLst/>
              <a:rect l="l" t="t" r="r" b="b"/>
              <a:pathLst>
                <a:path w="2827" h="7232" extrusionOk="0">
                  <a:moveTo>
                    <a:pt x="2065" y="1"/>
                  </a:moveTo>
                  <a:cubicBezTo>
                    <a:pt x="1826" y="1"/>
                    <a:pt x="1585" y="116"/>
                    <a:pt x="1472" y="336"/>
                  </a:cubicBezTo>
                  <a:cubicBezTo>
                    <a:pt x="486" y="2249"/>
                    <a:pt x="0" y="4394"/>
                    <a:pt x="100" y="6547"/>
                  </a:cubicBezTo>
                  <a:cubicBezTo>
                    <a:pt x="118" y="6915"/>
                    <a:pt x="404" y="7232"/>
                    <a:pt x="787" y="7232"/>
                  </a:cubicBezTo>
                  <a:cubicBezTo>
                    <a:pt x="1144" y="7232"/>
                    <a:pt x="1490" y="6917"/>
                    <a:pt x="1472" y="6547"/>
                  </a:cubicBezTo>
                  <a:cubicBezTo>
                    <a:pt x="1382" y="4634"/>
                    <a:pt x="1778" y="2731"/>
                    <a:pt x="2657" y="1027"/>
                  </a:cubicBezTo>
                  <a:cubicBezTo>
                    <a:pt x="2827" y="699"/>
                    <a:pt x="2743" y="284"/>
                    <a:pt x="2411" y="91"/>
                  </a:cubicBezTo>
                  <a:cubicBezTo>
                    <a:pt x="2307" y="30"/>
                    <a:pt x="2187" y="1"/>
                    <a:pt x="20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3" r:id="rId12"/>
    <p:sldLayoutId id="2147483666" r:id="rId13"/>
    <p:sldLayoutId id="2147483667" r:id="rId14"/>
    <p:sldLayoutId id="2147483668" r:id="rId15"/>
    <p:sldLayoutId id="214748366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6.xml"/><Relationship Id="rId1" Type="http://schemas.openxmlformats.org/officeDocument/2006/relationships/video" Target="https://www.youtube.com/embed/kL3r_3N_Qek?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slideLayout" Target="../slideLayouts/slideLayout6.xml"/><Relationship Id="rId1" Type="http://schemas.openxmlformats.org/officeDocument/2006/relationships/video" Target="https://www.youtube.com/embed/waJqcs9606s?feature=oembed" TargetMode="Externa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guides.lib.uh.edu/socw6305/socialworkEBP#:~:text=Evidence%2Dbased%20practice%20(EBP),(Social%20Work%20Policy%20Institute)"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hyperlink" Target="https://socialwork.buffalo.edu/social-research/institutes-centers/institute-on-trauma-and-trauma-informed-care/what-is-trauma-informed-care.html" TargetMode="External"/><Relationship Id="rId5" Type="http://schemas.openxmlformats.org/officeDocument/2006/relationships/hyperlink" Target="https://www.plymouth.gov.uk/trauma-informedpractice#:~:text=Trauma%2DInformed%20Practice%20is%20a,establish%20control%20of%20their%20lives" TargetMode="External"/><Relationship Id="rId4" Type="http://schemas.openxmlformats.org/officeDocument/2006/relationships/hyperlink" Target="https://www.nea.org/professional-excellence/student-engagement/tools-tips/trauma-informed-practices#:~:text=Trauma%2DInformed%20Practices%20(TIP),of%20educators%20in%20the%20fiel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70"/>
        <p:cNvGrpSpPr/>
        <p:nvPr/>
      </p:nvGrpSpPr>
      <p:grpSpPr>
        <a:xfrm>
          <a:off x="0" y="0"/>
          <a:ext cx="0" cy="0"/>
          <a:chOff x="0" y="0"/>
          <a:chExt cx="0" cy="0"/>
        </a:xfrm>
      </p:grpSpPr>
      <p:grpSp>
        <p:nvGrpSpPr>
          <p:cNvPr id="271" name="Google Shape;271;p27"/>
          <p:cNvGrpSpPr/>
          <p:nvPr/>
        </p:nvGrpSpPr>
        <p:grpSpPr>
          <a:xfrm>
            <a:off x="7228720" y="2603421"/>
            <a:ext cx="1936946" cy="2012735"/>
            <a:chOff x="8224983" y="1920134"/>
            <a:chExt cx="2129448" cy="2212769"/>
          </a:xfrm>
        </p:grpSpPr>
        <p:sp>
          <p:nvSpPr>
            <p:cNvPr id="272" name="Google Shape;272;p27"/>
            <p:cNvSpPr/>
            <p:nvPr/>
          </p:nvSpPr>
          <p:spPr>
            <a:xfrm>
              <a:off x="8224983" y="1920134"/>
              <a:ext cx="2129448" cy="2212769"/>
            </a:xfrm>
            <a:custGeom>
              <a:avLst/>
              <a:gdLst/>
              <a:ahLst/>
              <a:cxnLst/>
              <a:rect l="l" t="t" r="r" b="b"/>
              <a:pathLst>
                <a:path w="71458" h="74254" extrusionOk="0">
                  <a:moveTo>
                    <a:pt x="61215" y="20160"/>
                  </a:moveTo>
                  <a:cubicBezTo>
                    <a:pt x="61383" y="20408"/>
                    <a:pt x="61549" y="20654"/>
                    <a:pt x="61740" y="20935"/>
                  </a:cubicBezTo>
                  <a:cubicBezTo>
                    <a:pt x="61143" y="21503"/>
                    <a:pt x="60524" y="22094"/>
                    <a:pt x="59773" y="22810"/>
                  </a:cubicBezTo>
                  <a:cubicBezTo>
                    <a:pt x="59859" y="22316"/>
                    <a:pt x="59946" y="21959"/>
                    <a:pt x="59978" y="21596"/>
                  </a:cubicBezTo>
                  <a:cubicBezTo>
                    <a:pt x="60009" y="21226"/>
                    <a:pt x="59984" y="20852"/>
                    <a:pt x="59984" y="20466"/>
                  </a:cubicBezTo>
                  <a:lnTo>
                    <a:pt x="59984" y="20466"/>
                  </a:lnTo>
                  <a:cubicBezTo>
                    <a:pt x="60442" y="20351"/>
                    <a:pt x="60829" y="20255"/>
                    <a:pt x="61215" y="20160"/>
                  </a:cubicBezTo>
                  <a:close/>
                  <a:moveTo>
                    <a:pt x="64707" y="11217"/>
                  </a:moveTo>
                  <a:cubicBezTo>
                    <a:pt x="65642" y="12564"/>
                    <a:pt x="66563" y="13911"/>
                    <a:pt x="67503" y="15244"/>
                  </a:cubicBezTo>
                  <a:cubicBezTo>
                    <a:pt x="68458" y="16596"/>
                    <a:pt x="69430" y="17933"/>
                    <a:pt x="70437" y="19334"/>
                  </a:cubicBezTo>
                  <a:cubicBezTo>
                    <a:pt x="70199" y="19401"/>
                    <a:pt x="69966" y="19461"/>
                    <a:pt x="69736" y="19533"/>
                  </a:cubicBezTo>
                  <a:cubicBezTo>
                    <a:pt x="69416" y="19631"/>
                    <a:pt x="69082" y="19707"/>
                    <a:pt x="68780" y="19846"/>
                  </a:cubicBezTo>
                  <a:cubicBezTo>
                    <a:pt x="68210" y="20109"/>
                    <a:pt x="68056" y="20365"/>
                    <a:pt x="68284" y="20909"/>
                  </a:cubicBezTo>
                  <a:cubicBezTo>
                    <a:pt x="68686" y="21870"/>
                    <a:pt x="68598" y="22761"/>
                    <a:pt x="68181" y="23688"/>
                  </a:cubicBezTo>
                  <a:cubicBezTo>
                    <a:pt x="68023" y="24036"/>
                    <a:pt x="68060" y="24471"/>
                    <a:pt x="68003" y="24904"/>
                  </a:cubicBezTo>
                  <a:cubicBezTo>
                    <a:pt x="65739" y="26618"/>
                    <a:pt x="63485" y="28425"/>
                    <a:pt x="61479" y="30605"/>
                  </a:cubicBezTo>
                  <a:cubicBezTo>
                    <a:pt x="60587" y="30262"/>
                    <a:pt x="60046" y="29463"/>
                    <a:pt x="59396" y="28825"/>
                  </a:cubicBezTo>
                  <a:cubicBezTo>
                    <a:pt x="58736" y="28179"/>
                    <a:pt x="58172" y="27432"/>
                    <a:pt x="57503" y="26653"/>
                  </a:cubicBezTo>
                  <a:cubicBezTo>
                    <a:pt x="58338" y="25945"/>
                    <a:pt x="59287" y="25299"/>
                    <a:pt x="60231" y="24651"/>
                  </a:cubicBezTo>
                  <a:lnTo>
                    <a:pt x="60231" y="24651"/>
                  </a:lnTo>
                  <a:lnTo>
                    <a:pt x="60208" y="24674"/>
                  </a:lnTo>
                  <a:cubicBezTo>
                    <a:pt x="61032" y="23903"/>
                    <a:pt x="61871" y="23144"/>
                    <a:pt x="62673" y="22350"/>
                  </a:cubicBezTo>
                  <a:cubicBezTo>
                    <a:pt x="62935" y="22092"/>
                    <a:pt x="63114" y="21750"/>
                    <a:pt x="63307" y="21432"/>
                  </a:cubicBezTo>
                  <a:cubicBezTo>
                    <a:pt x="63381" y="21311"/>
                    <a:pt x="63465" y="21104"/>
                    <a:pt x="63413" y="21013"/>
                  </a:cubicBezTo>
                  <a:cubicBezTo>
                    <a:pt x="62903" y="20133"/>
                    <a:pt x="62950" y="18934"/>
                    <a:pt x="61834" y="18325"/>
                  </a:cubicBezTo>
                  <a:cubicBezTo>
                    <a:pt x="62390" y="17966"/>
                    <a:pt x="62892" y="17574"/>
                    <a:pt x="63452" y="17293"/>
                  </a:cubicBezTo>
                  <a:cubicBezTo>
                    <a:pt x="63726" y="17155"/>
                    <a:pt x="64012" y="17089"/>
                    <a:pt x="64292" y="17089"/>
                  </a:cubicBezTo>
                  <a:cubicBezTo>
                    <a:pt x="64951" y="17089"/>
                    <a:pt x="65581" y="17449"/>
                    <a:pt x="65960" y="18066"/>
                  </a:cubicBezTo>
                  <a:cubicBezTo>
                    <a:pt x="66783" y="19412"/>
                    <a:pt x="66241" y="20579"/>
                    <a:pt x="65117" y="21413"/>
                  </a:cubicBezTo>
                  <a:cubicBezTo>
                    <a:pt x="64769" y="21672"/>
                    <a:pt x="64309" y="21791"/>
                    <a:pt x="63887" y="21940"/>
                  </a:cubicBezTo>
                  <a:cubicBezTo>
                    <a:pt x="63547" y="22061"/>
                    <a:pt x="63366" y="22283"/>
                    <a:pt x="63438" y="22623"/>
                  </a:cubicBezTo>
                  <a:cubicBezTo>
                    <a:pt x="63502" y="22931"/>
                    <a:pt x="63736" y="23070"/>
                    <a:pt x="64026" y="23070"/>
                  </a:cubicBezTo>
                  <a:cubicBezTo>
                    <a:pt x="64061" y="23070"/>
                    <a:pt x="64096" y="23068"/>
                    <a:pt x="64133" y="23064"/>
                  </a:cubicBezTo>
                  <a:cubicBezTo>
                    <a:pt x="64828" y="22988"/>
                    <a:pt x="65398" y="22599"/>
                    <a:pt x="65942" y="22219"/>
                  </a:cubicBezTo>
                  <a:cubicBezTo>
                    <a:pt x="67935" y="20827"/>
                    <a:pt x="68067" y="18977"/>
                    <a:pt x="67015" y="17301"/>
                  </a:cubicBezTo>
                  <a:cubicBezTo>
                    <a:pt x="66444" y="16389"/>
                    <a:pt x="65398" y="15774"/>
                    <a:pt x="64313" y="15774"/>
                  </a:cubicBezTo>
                  <a:cubicBezTo>
                    <a:pt x="63511" y="15774"/>
                    <a:pt x="62688" y="16110"/>
                    <a:pt x="62019" y="16912"/>
                  </a:cubicBezTo>
                  <a:cubicBezTo>
                    <a:pt x="61851" y="17111"/>
                    <a:pt x="61637" y="17271"/>
                    <a:pt x="61482" y="17416"/>
                  </a:cubicBezTo>
                  <a:cubicBezTo>
                    <a:pt x="60497" y="16906"/>
                    <a:pt x="59498" y="16389"/>
                    <a:pt x="58530" y="15888"/>
                  </a:cubicBezTo>
                  <a:cubicBezTo>
                    <a:pt x="59624" y="15082"/>
                    <a:pt x="60840" y="14354"/>
                    <a:pt x="61838" y="13399"/>
                  </a:cubicBezTo>
                  <a:cubicBezTo>
                    <a:pt x="62696" y="12578"/>
                    <a:pt x="63631" y="11914"/>
                    <a:pt x="64707" y="11217"/>
                  </a:cubicBezTo>
                  <a:close/>
                  <a:moveTo>
                    <a:pt x="45630" y="36123"/>
                  </a:moveTo>
                  <a:cubicBezTo>
                    <a:pt x="45659" y="36123"/>
                    <a:pt x="45682" y="36127"/>
                    <a:pt x="45697" y="36140"/>
                  </a:cubicBezTo>
                  <a:cubicBezTo>
                    <a:pt x="47372" y="37487"/>
                    <a:pt x="49033" y="38849"/>
                    <a:pt x="50713" y="40188"/>
                  </a:cubicBezTo>
                  <a:cubicBezTo>
                    <a:pt x="51181" y="40563"/>
                    <a:pt x="51685" y="40904"/>
                    <a:pt x="52208" y="41199"/>
                  </a:cubicBezTo>
                  <a:cubicBezTo>
                    <a:pt x="52854" y="41562"/>
                    <a:pt x="53116" y="42050"/>
                    <a:pt x="53223" y="42807"/>
                  </a:cubicBezTo>
                  <a:cubicBezTo>
                    <a:pt x="53334" y="43599"/>
                    <a:pt x="53334" y="44351"/>
                    <a:pt x="53266" y="45122"/>
                  </a:cubicBezTo>
                  <a:cubicBezTo>
                    <a:pt x="53166" y="45172"/>
                    <a:pt x="53067" y="45223"/>
                    <a:pt x="52967" y="45272"/>
                  </a:cubicBezTo>
                  <a:cubicBezTo>
                    <a:pt x="52706" y="44952"/>
                    <a:pt x="52419" y="44649"/>
                    <a:pt x="52185" y="44310"/>
                  </a:cubicBezTo>
                  <a:cubicBezTo>
                    <a:pt x="50256" y="41486"/>
                    <a:pt x="47754" y="39142"/>
                    <a:pt x="45606" y="36503"/>
                  </a:cubicBezTo>
                  <a:cubicBezTo>
                    <a:pt x="45527" y="36409"/>
                    <a:pt x="45494" y="36277"/>
                    <a:pt x="45426" y="36134"/>
                  </a:cubicBezTo>
                  <a:cubicBezTo>
                    <a:pt x="45513" y="36134"/>
                    <a:pt x="45581" y="36123"/>
                    <a:pt x="45630" y="36123"/>
                  </a:cubicBezTo>
                  <a:close/>
                  <a:moveTo>
                    <a:pt x="62938" y="1"/>
                  </a:moveTo>
                  <a:cubicBezTo>
                    <a:pt x="62732" y="1"/>
                    <a:pt x="62518" y="111"/>
                    <a:pt x="62226" y="313"/>
                  </a:cubicBezTo>
                  <a:cubicBezTo>
                    <a:pt x="60618" y="1430"/>
                    <a:pt x="59025" y="2569"/>
                    <a:pt x="57437" y="3715"/>
                  </a:cubicBezTo>
                  <a:cubicBezTo>
                    <a:pt x="56332" y="4509"/>
                    <a:pt x="55247" y="5331"/>
                    <a:pt x="54148" y="6133"/>
                  </a:cubicBezTo>
                  <a:cubicBezTo>
                    <a:pt x="52015" y="7687"/>
                    <a:pt x="49862" y="9213"/>
                    <a:pt x="47748" y="10792"/>
                  </a:cubicBezTo>
                  <a:cubicBezTo>
                    <a:pt x="45664" y="12349"/>
                    <a:pt x="43615" y="13954"/>
                    <a:pt x="41554" y="15542"/>
                  </a:cubicBezTo>
                  <a:cubicBezTo>
                    <a:pt x="39608" y="17043"/>
                    <a:pt x="37701" y="18602"/>
                    <a:pt x="35705" y="20035"/>
                  </a:cubicBezTo>
                  <a:cubicBezTo>
                    <a:pt x="34807" y="20679"/>
                    <a:pt x="34128" y="21668"/>
                    <a:pt x="32941" y="21907"/>
                  </a:cubicBezTo>
                  <a:cubicBezTo>
                    <a:pt x="32804" y="21934"/>
                    <a:pt x="32703" y="22158"/>
                    <a:pt x="32596" y="22299"/>
                  </a:cubicBezTo>
                  <a:cubicBezTo>
                    <a:pt x="32484" y="22445"/>
                    <a:pt x="32414" y="22637"/>
                    <a:pt x="32276" y="22750"/>
                  </a:cubicBezTo>
                  <a:cubicBezTo>
                    <a:pt x="31633" y="23273"/>
                    <a:pt x="30970" y="23768"/>
                    <a:pt x="30322" y="24286"/>
                  </a:cubicBezTo>
                  <a:cubicBezTo>
                    <a:pt x="28903" y="25420"/>
                    <a:pt x="27519" y="26598"/>
                    <a:pt x="26067" y="27687"/>
                  </a:cubicBezTo>
                  <a:cubicBezTo>
                    <a:pt x="24229" y="29067"/>
                    <a:pt x="22558" y="30658"/>
                    <a:pt x="20659" y="31965"/>
                  </a:cubicBezTo>
                  <a:cubicBezTo>
                    <a:pt x="19830" y="32539"/>
                    <a:pt x="19129" y="33297"/>
                    <a:pt x="18344" y="33939"/>
                  </a:cubicBezTo>
                  <a:cubicBezTo>
                    <a:pt x="16414" y="35519"/>
                    <a:pt x="14455" y="37067"/>
                    <a:pt x="12530" y="38654"/>
                  </a:cubicBezTo>
                  <a:cubicBezTo>
                    <a:pt x="10516" y="40313"/>
                    <a:pt x="8537" y="42013"/>
                    <a:pt x="6529" y="43677"/>
                  </a:cubicBezTo>
                  <a:cubicBezTo>
                    <a:pt x="4536" y="45329"/>
                    <a:pt x="2524" y="46958"/>
                    <a:pt x="526" y="48603"/>
                  </a:cubicBezTo>
                  <a:cubicBezTo>
                    <a:pt x="324" y="48769"/>
                    <a:pt x="162" y="48982"/>
                    <a:pt x="0" y="49152"/>
                  </a:cubicBezTo>
                  <a:cubicBezTo>
                    <a:pt x="118" y="49993"/>
                    <a:pt x="576" y="50584"/>
                    <a:pt x="1111" y="51131"/>
                  </a:cubicBezTo>
                  <a:cubicBezTo>
                    <a:pt x="1589" y="51621"/>
                    <a:pt x="2155" y="52050"/>
                    <a:pt x="2532" y="52608"/>
                  </a:cubicBezTo>
                  <a:cubicBezTo>
                    <a:pt x="3728" y="54378"/>
                    <a:pt x="5358" y="55760"/>
                    <a:pt x="6710" y="57388"/>
                  </a:cubicBezTo>
                  <a:cubicBezTo>
                    <a:pt x="7987" y="58924"/>
                    <a:pt x="9316" y="60419"/>
                    <a:pt x="10631" y="61922"/>
                  </a:cubicBezTo>
                  <a:cubicBezTo>
                    <a:pt x="11047" y="62398"/>
                    <a:pt x="11498" y="62845"/>
                    <a:pt x="11818" y="63184"/>
                  </a:cubicBezTo>
                  <a:cubicBezTo>
                    <a:pt x="13344" y="62806"/>
                    <a:pt x="14708" y="62466"/>
                    <a:pt x="16057" y="62132"/>
                  </a:cubicBezTo>
                  <a:cubicBezTo>
                    <a:pt x="16385" y="62650"/>
                    <a:pt x="16650" y="63106"/>
                    <a:pt x="16949" y="63540"/>
                  </a:cubicBezTo>
                  <a:cubicBezTo>
                    <a:pt x="18145" y="65275"/>
                    <a:pt x="19558" y="66844"/>
                    <a:pt x="20846" y="68509"/>
                  </a:cubicBezTo>
                  <a:cubicBezTo>
                    <a:pt x="22162" y="70207"/>
                    <a:pt x="23589" y="71817"/>
                    <a:pt x="24972" y="73460"/>
                  </a:cubicBezTo>
                  <a:cubicBezTo>
                    <a:pt x="25434" y="74009"/>
                    <a:pt x="25777" y="74253"/>
                    <a:pt x="26247" y="74253"/>
                  </a:cubicBezTo>
                  <a:cubicBezTo>
                    <a:pt x="26532" y="74253"/>
                    <a:pt x="26863" y="74163"/>
                    <a:pt x="27295" y="73997"/>
                  </a:cubicBezTo>
                  <a:cubicBezTo>
                    <a:pt x="23739" y="69742"/>
                    <a:pt x="20187" y="65487"/>
                    <a:pt x="16760" y="61385"/>
                  </a:cubicBezTo>
                  <a:cubicBezTo>
                    <a:pt x="16115" y="61197"/>
                    <a:pt x="15494" y="61128"/>
                    <a:pt x="14893" y="61128"/>
                  </a:cubicBezTo>
                  <a:cubicBezTo>
                    <a:pt x="14041" y="61128"/>
                    <a:pt x="13227" y="61266"/>
                    <a:pt x="12435" y="61397"/>
                  </a:cubicBezTo>
                  <a:cubicBezTo>
                    <a:pt x="8693" y="57419"/>
                    <a:pt x="4999" y="53494"/>
                    <a:pt x="1197" y="49454"/>
                  </a:cubicBezTo>
                  <a:cubicBezTo>
                    <a:pt x="1800" y="48982"/>
                    <a:pt x="2362" y="48543"/>
                    <a:pt x="2924" y="48104"/>
                  </a:cubicBezTo>
                  <a:cubicBezTo>
                    <a:pt x="4585" y="46806"/>
                    <a:pt x="6250" y="45516"/>
                    <a:pt x="7842" y="44128"/>
                  </a:cubicBezTo>
                  <a:cubicBezTo>
                    <a:pt x="9109" y="43024"/>
                    <a:pt x="10551" y="42122"/>
                    <a:pt x="11875" y="41078"/>
                  </a:cubicBezTo>
                  <a:cubicBezTo>
                    <a:pt x="14302" y="39159"/>
                    <a:pt x="16703" y="37208"/>
                    <a:pt x="19109" y="35262"/>
                  </a:cubicBezTo>
                  <a:cubicBezTo>
                    <a:pt x="21168" y="33597"/>
                    <a:pt x="23210" y="31909"/>
                    <a:pt x="25275" y="30252"/>
                  </a:cubicBezTo>
                  <a:cubicBezTo>
                    <a:pt x="27792" y="28232"/>
                    <a:pt x="30326" y="26231"/>
                    <a:pt x="32855" y="24227"/>
                  </a:cubicBezTo>
                  <a:cubicBezTo>
                    <a:pt x="33082" y="24050"/>
                    <a:pt x="33337" y="23911"/>
                    <a:pt x="33585" y="23749"/>
                  </a:cubicBezTo>
                  <a:cubicBezTo>
                    <a:pt x="33739" y="23911"/>
                    <a:pt x="33856" y="24010"/>
                    <a:pt x="33946" y="24131"/>
                  </a:cubicBezTo>
                  <a:cubicBezTo>
                    <a:pt x="35958" y="26819"/>
                    <a:pt x="37922" y="29545"/>
                    <a:pt x="39992" y="32188"/>
                  </a:cubicBezTo>
                  <a:cubicBezTo>
                    <a:pt x="41808" y="34505"/>
                    <a:pt x="43742" y="36728"/>
                    <a:pt x="45625" y="38990"/>
                  </a:cubicBezTo>
                  <a:cubicBezTo>
                    <a:pt x="45988" y="39425"/>
                    <a:pt x="46347" y="39868"/>
                    <a:pt x="46732" y="40282"/>
                  </a:cubicBezTo>
                  <a:cubicBezTo>
                    <a:pt x="47319" y="40916"/>
                    <a:pt x="47981" y="41486"/>
                    <a:pt x="48519" y="42155"/>
                  </a:cubicBezTo>
                  <a:cubicBezTo>
                    <a:pt x="49794" y="43740"/>
                    <a:pt x="51002" y="45379"/>
                    <a:pt x="52511" y="46755"/>
                  </a:cubicBezTo>
                  <a:cubicBezTo>
                    <a:pt x="52971" y="47175"/>
                    <a:pt x="53188" y="47622"/>
                    <a:pt x="53119" y="48246"/>
                  </a:cubicBezTo>
                  <a:cubicBezTo>
                    <a:pt x="53034" y="49031"/>
                    <a:pt x="53242" y="49804"/>
                    <a:pt x="53699" y="50401"/>
                  </a:cubicBezTo>
                  <a:cubicBezTo>
                    <a:pt x="55075" y="52198"/>
                    <a:pt x="56535" y="53928"/>
                    <a:pt x="58713" y="54833"/>
                  </a:cubicBezTo>
                  <a:cubicBezTo>
                    <a:pt x="59131" y="55007"/>
                    <a:pt x="59552" y="55175"/>
                    <a:pt x="59962" y="55366"/>
                  </a:cubicBezTo>
                  <a:cubicBezTo>
                    <a:pt x="60594" y="55661"/>
                    <a:pt x="61340" y="55811"/>
                    <a:pt x="61541" y="56654"/>
                  </a:cubicBezTo>
                  <a:cubicBezTo>
                    <a:pt x="61580" y="56818"/>
                    <a:pt x="61775" y="56947"/>
                    <a:pt x="61908" y="57083"/>
                  </a:cubicBezTo>
                  <a:cubicBezTo>
                    <a:pt x="64219" y="59453"/>
                    <a:pt x="66530" y="61822"/>
                    <a:pt x="68866" y="64215"/>
                  </a:cubicBezTo>
                  <a:cubicBezTo>
                    <a:pt x="65179" y="67503"/>
                    <a:pt x="61547" y="70743"/>
                    <a:pt x="57827" y="74063"/>
                  </a:cubicBezTo>
                  <a:cubicBezTo>
                    <a:pt x="58209" y="74190"/>
                    <a:pt x="58556" y="74224"/>
                    <a:pt x="58884" y="74224"/>
                  </a:cubicBezTo>
                  <a:cubicBezTo>
                    <a:pt x="59181" y="74224"/>
                    <a:pt x="59464" y="74196"/>
                    <a:pt x="59744" y="74186"/>
                  </a:cubicBezTo>
                  <a:cubicBezTo>
                    <a:pt x="59872" y="74182"/>
                    <a:pt x="60005" y="74049"/>
                    <a:pt x="60120" y="73956"/>
                  </a:cubicBezTo>
                  <a:cubicBezTo>
                    <a:pt x="61453" y="72874"/>
                    <a:pt x="62790" y="71799"/>
                    <a:pt x="64111" y="70702"/>
                  </a:cubicBezTo>
                  <a:cubicBezTo>
                    <a:pt x="66461" y="68754"/>
                    <a:pt x="68801" y="66793"/>
                    <a:pt x="71145" y="64837"/>
                  </a:cubicBezTo>
                  <a:lnTo>
                    <a:pt x="71145" y="62246"/>
                  </a:lnTo>
                  <a:cubicBezTo>
                    <a:pt x="70585" y="62683"/>
                    <a:pt x="70146" y="63026"/>
                    <a:pt x="69787" y="63305"/>
                  </a:cubicBezTo>
                  <a:cubicBezTo>
                    <a:pt x="67533" y="61026"/>
                    <a:pt x="65288" y="58756"/>
                    <a:pt x="63067" y="56510"/>
                  </a:cubicBezTo>
                  <a:lnTo>
                    <a:pt x="63067" y="56510"/>
                  </a:lnTo>
                  <a:cubicBezTo>
                    <a:pt x="65729" y="57101"/>
                    <a:pt x="68423" y="57698"/>
                    <a:pt x="71163" y="58307"/>
                  </a:cubicBezTo>
                  <a:lnTo>
                    <a:pt x="71163" y="57033"/>
                  </a:lnTo>
                  <a:cubicBezTo>
                    <a:pt x="70751" y="56884"/>
                    <a:pt x="70370" y="56711"/>
                    <a:pt x="69970" y="56613"/>
                  </a:cubicBezTo>
                  <a:cubicBezTo>
                    <a:pt x="68622" y="56281"/>
                    <a:pt x="67252" y="56024"/>
                    <a:pt x="65913" y="55651"/>
                  </a:cubicBezTo>
                  <a:cubicBezTo>
                    <a:pt x="64625" y="55294"/>
                    <a:pt x="63372" y="54812"/>
                    <a:pt x="62095" y="54410"/>
                  </a:cubicBezTo>
                  <a:cubicBezTo>
                    <a:pt x="59546" y="53611"/>
                    <a:pt x="57249" y="52444"/>
                    <a:pt x="55569" y="50262"/>
                  </a:cubicBezTo>
                  <a:cubicBezTo>
                    <a:pt x="54903" y="49396"/>
                    <a:pt x="54351" y="48555"/>
                    <a:pt x="54505" y="47395"/>
                  </a:cubicBezTo>
                  <a:cubicBezTo>
                    <a:pt x="54597" y="46722"/>
                    <a:pt x="54595" y="46035"/>
                    <a:pt x="54644" y="45354"/>
                  </a:cubicBezTo>
                  <a:cubicBezTo>
                    <a:pt x="54657" y="45167"/>
                    <a:pt x="54700" y="44983"/>
                    <a:pt x="54737" y="44747"/>
                  </a:cubicBezTo>
                  <a:cubicBezTo>
                    <a:pt x="54897" y="44854"/>
                    <a:pt x="54978" y="44882"/>
                    <a:pt x="55013" y="44936"/>
                  </a:cubicBezTo>
                  <a:cubicBezTo>
                    <a:pt x="55973" y="46431"/>
                    <a:pt x="56912" y="47940"/>
                    <a:pt x="57895" y="49417"/>
                  </a:cubicBezTo>
                  <a:cubicBezTo>
                    <a:pt x="58208" y="49886"/>
                    <a:pt x="58600" y="50321"/>
                    <a:pt x="59037" y="50674"/>
                  </a:cubicBezTo>
                  <a:cubicBezTo>
                    <a:pt x="59212" y="50816"/>
                    <a:pt x="59497" y="50874"/>
                    <a:pt x="59759" y="50874"/>
                  </a:cubicBezTo>
                  <a:cubicBezTo>
                    <a:pt x="59837" y="50874"/>
                    <a:pt x="59912" y="50869"/>
                    <a:pt x="59982" y="50860"/>
                  </a:cubicBezTo>
                  <a:cubicBezTo>
                    <a:pt x="60146" y="50838"/>
                    <a:pt x="60269" y="50502"/>
                    <a:pt x="60368" y="50368"/>
                  </a:cubicBezTo>
                  <a:cubicBezTo>
                    <a:pt x="59900" y="49730"/>
                    <a:pt x="59470" y="49205"/>
                    <a:pt x="59105" y="48639"/>
                  </a:cubicBezTo>
                  <a:cubicBezTo>
                    <a:pt x="58434" y="47598"/>
                    <a:pt x="57823" y="46517"/>
                    <a:pt x="57146" y="45481"/>
                  </a:cubicBezTo>
                  <a:cubicBezTo>
                    <a:pt x="56424" y="44374"/>
                    <a:pt x="55604" y="43328"/>
                    <a:pt x="54917" y="42200"/>
                  </a:cubicBezTo>
                  <a:cubicBezTo>
                    <a:pt x="54433" y="41406"/>
                    <a:pt x="53855" y="40738"/>
                    <a:pt x="53127" y="40178"/>
                  </a:cubicBezTo>
                  <a:cubicBezTo>
                    <a:pt x="51939" y="39259"/>
                    <a:pt x="50748" y="38340"/>
                    <a:pt x="49575" y="37399"/>
                  </a:cubicBezTo>
                  <a:cubicBezTo>
                    <a:pt x="47963" y="36107"/>
                    <a:pt x="46341" y="34831"/>
                    <a:pt x="44946" y="33285"/>
                  </a:cubicBezTo>
                  <a:cubicBezTo>
                    <a:pt x="43892" y="32120"/>
                    <a:pt x="42742" y="31038"/>
                    <a:pt x="41644" y="29914"/>
                  </a:cubicBezTo>
                  <a:cubicBezTo>
                    <a:pt x="41571" y="29842"/>
                    <a:pt x="41548" y="29721"/>
                    <a:pt x="41480" y="29577"/>
                  </a:cubicBezTo>
                  <a:cubicBezTo>
                    <a:pt x="41712" y="29381"/>
                    <a:pt x="41934" y="29192"/>
                    <a:pt x="42213" y="28958"/>
                  </a:cubicBezTo>
                  <a:cubicBezTo>
                    <a:pt x="42982" y="29372"/>
                    <a:pt x="43749" y="29737"/>
                    <a:pt x="44470" y="30182"/>
                  </a:cubicBezTo>
                  <a:cubicBezTo>
                    <a:pt x="45285" y="30685"/>
                    <a:pt x="46060" y="31257"/>
                    <a:pt x="46849" y="31805"/>
                  </a:cubicBezTo>
                  <a:cubicBezTo>
                    <a:pt x="49070" y="33351"/>
                    <a:pt x="51527" y="34505"/>
                    <a:pt x="53806" y="35953"/>
                  </a:cubicBezTo>
                  <a:cubicBezTo>
                    <a:pt x="54695" y="36517"/>
                    <a:pt x="55616" y="37036"/>
                    <a:pt x="56558" y="37502"/>
                  </a:cubicBezTo>
                  <a:cubicBezTo>
                    <a:pt x="57261" y="37852"/>
                    <a:pt x="58016" y="38109"/>
                    <a:pt x="58764" y="38357"/>
                  </a:cubicBezTo>
                  <a:cubicBezTo>
                    <a:pt x="58850" y="38386"/>
                    <a:pt x="58932" y="38401"/>
                    <a:pt x="59010" y="38401"/>
                  </a:cubicBezTo>
                  <a:cubicBezTo>
                    <a:pt x="59242" y="38401"/>
                    <a:pt x="59433" y="38266"/>
                    <a:pt x="59562" y="37947"/>
                  </a:cubicBezTo>
                  <a:cubicBezTo>
                    <a:pt x="59745" y="37495"/>
                    <a:pt x="59382" y="37354"/>
                    <a:pt x="59219" y="37096"/>
                  </a:cubicBezTo>
                  <a:cubicBezTo>
                    <a:pt x="59185" y="37044"/>
                    <a:pt x="59088" y="37032"/>
                    <a:pt x="59019" y="37001"/>
                  </a:cubicBezTo>
                  <a:cubicBezTo>
                    <a:pt x="58627" y="36821"/>
                    <a:pt x="58233" y="36640"/>
                    <a:pt x="57811" y="36447"/>
                  </a:cubicBezTo>
                  <a:cubicBezTo>
                    <a:pt x="58262" y="36103"/>
                    <a:pt x="58703" y="35853"/>
                    <a:pt x="59027" y="35498"/>
                  </a:cubicBezTo>
                  <a:cubicBezTo>
                    <a:pt x="59352" y="35145"/>
                    <a:pt x="59702" y="34994"/>
                    <a:pt x="60090" y="34994"/>
                  </a:cubicBezTo>
                  <a:cubicBezTo>
                    <a:pt x="60265" y="34994"/>
                    <a:pt x="60446" y="35024"/>
                    <a:pt x="60637" y="35080"/>
                  </a:cubicBezTo>
                  <a:cubicBezTo>
                    <a:pt x="60926" y="35164"/>
                    <a:pt x="61201" y="35299"/>
                    <a:pt x="61494" y="35359"/>
                  </a:cubicBezTo>
                  <a:cubicBezTo>
                    <a:pt x="61816" y="35427"/>
                    <a:pt x="62140" y="35497"/>
                    <a:pt x="62461" y="35497"/>
                  </a:cubicBezTo>
                  <a:cubicBezTo>
                    <a:pt x="62759" y="35497"/>
                    <a:pt x="63053" y="35437"/>
                    <a:pt x="63337" y="35258"/>
                  </a:cubicBezTo>
                  <a:cubicBezTo>
                    <a:pt x="63395" y="34350"/>
                    <a:pt x="63393" y="34366"/>
                    <a:pt x="62601" y="34233"/>
                  </a:cubicBezTo>
                  <a:cubicBezTo>
                    <a:pt x="62107" y="34149"/>
                    <a:pt x="61621" y="34007"/>
                    <a:pt x="61053" y="33874"/>
                  </a:cubicBezTo>
                  <a:cubicBezTo>
                    <a:pt x="61784" y="32955"/>
                    <a:pt x="62536" y="32373"/>
                    <a:pt x="63554" y="32373"/>
                  </a:cubicBezTo>
                  <a:cubicBezTo>
                    <a:pt x="63719" y="32373"/>
                    <a:pt x="63891" y="32389"/>
                    <a:pt x="64070" y="32420"/>
                  </a:cubicBezTo>
                  <a:cubicBezTo>
                    <a:pt x="64195" y="32442"/>
                    <a:pt x="64321" y="32449"/>
                    <a:pt x="64449" y="32449"/>
                  </a:cubicBezTo>
                  <a:cubicBezTo>
                    <a:pt x="64690" y="32449"/>
                    <a:pt x="64935" y="32424"/>
                    <a:pt x="65176" y="32424"/>
                  </a:cubicBezTo>
                  <a:cubicBezTo>
                    <a:pt x="65187" y="32424"/>
                    <a:pt x="65199" y="32424"/>
                    <a:pt x="65210" y="32424"/>
                  </a:cubicBezTo>
                  <a:cubicBezTo>
                    <a:pt x="65213" y="32424"/>
                    <a:pt x="65217" y="32424"/>
                    <a:pt x="65220" y="32424"/>
                  </a:cubicBezTo>
                  <a:cubicBezTo>
                    <a:pt x="65619" y="32424"/>
                    <a:pt x="65952" y="32302"/>
                    <a:pt x="66174" y="31909"/>
                  </a:cubicBezTo>
                  <a:cubicBezTo>
                    <a:pt x="65928" y="30914"/>
                    <a:pt x="64995" y="31448"/>
                    <a:pt x="64322" y="31138"/>
                  </a:cubicBezTo>
                  <a:cubicBezTo>
                    <a:pt x="64672" y="30941"/>
                    <a:pt x="64933" y="30808"/>
                    <a:pt x="65179" y="30652"/>
                  </a:cubicBezTo>
                  <a:cubicBezTo>
                    <a:pt x="65630" y="30363"/>
                    <a:pt x="66072" y="30217"/>
                    <a:pt x="66527" y="30217"/>
                  </a:cubicBezTo>
                  <a:cubicBezTo>
                    <a:pt x="66918" y="30217"/>
                    <a:pt x="67319" y="30325"/>
                    <a:pt x="67743" y="30543"/>
                  </a:cubicBezTo>
                  <a:cubicBezTo>
                    <a:pt x="68954" y="31167"/>
                    <a:pt x="70093" y="31872"/>
                    <a:pt x="71151" y="32879"/>
                  </a:cubicBezTo>
                  <a:cubicBezTo>
                    <a:pt x="71176" y="32547"/>
                    <a:pt x="71178" y="32321"/>
                    <a:pt x="71216" y="32100"/>
                  </a:cubicBezTo>
                  <a:cubicBezTo>
                    <a:pt x="71403" y="30974"/>
                    <a:pt x="70991" y="30277"/>
                    <a:pt x="69925" y="29752"/>
                  </a:cubicBezTo>
                  <a:cubicBezTo>
                    <a:pt x="68829" y="29211"/>
                    <a:pt x="67826" y="28497"/>
                    <a:pt x="66397" y="28497"/>
                  </a:cubicBezTo>
                  <a:cubicBezTo>
                    <a:pt x="66375" y="28497"/>
                    <a:pt x="66352" y="28497"/>
                    <a:pt x="66328" y="28497"/>
                  </a:cubicBezTo>
                  <a:cubicBezTo>
                    <a:pt x="67619" y="27479"/>
                    <a:pt x="68729" y="26438"/>
                    <a:pt x="69998" y="25656"/>
                  </a:cubicBezTo>
                  <a:cubicBezTo>
                    <a:pt x="70977" y="25051"/>
                    <a:pt x="71403" y="24370"/>
                    <a:pt x="71210" y="23271"/>
                  </a:cubicBezTo>
                  <a:cubicBezTo>
                    <a:pt x="71184" y="23134"/>
                    <a:pt x="71143" y="23001"/>
                    <a:pt x="71093" y="22797"/>
                  </a:cubicBezTo>
                  <a:cubicBezTo>
                    <a:pt x="70648" y="23037"/>
                    <a:pt x="70265" y="23242"/>
                    <a:pt x="69763" y="23511"/>
                  </a:cubicBezTo>
                  <a:cubicBezTo>
                    <a:pt x="69801" y="22650"/>
                    <a:pt x="69836" y="21893"/>
                    <a:pt x="69869" y="21130"/>
                  </a:cubicBezTo>
                  <a:cubicBezTo>
                    <a:pt x="70318" y="20976"/>
                    <a:pt x="70735" y="20833"/>
                    <a:pt x="71212" y="20671"/>
                  </a:cubicBezTo>
                  <a:cubicBezTo>
                    <a:pt x="71212" y="19779"/>
                    <a:pt x="71231" y="18907"/>
                    <a:pt x="71198" y="18038"/>
                  </a:cubicBezTo>
                  <a:cubicBezTo>
                    <a:pt x="71188" y="17806"/>
                    <a:pt x="71052" y="17554"/>
                    <a:pt x="70911" y="17353"/>
                  </a:cubicBezTo>
                  <a:cubicBezTo>
                    <a:pt x="70329" y="16530"/>
                    <a:pt x="69724" y="15724"/>
                    <a:pt x="69127" y="14910"/>
                  </a:cubicBezTo>
                  <a:cubicBezTo>
                    <a:pt x="68128" y="13546"/>
                    <a:pt x="67146" y="12168"/>
                    <a:pt x="66124" y="10823"/>
                  </a:cubicBezTo>
                  <a:cubicBezTo>
                    <a:pt x="65685" y="10247"/>
                    <a:pt x="65303" y="9993"/>
                    <a:pt x="64803" y="9993"/>
                  </a:cubicBezTo>
                  <a:cubicBezTo>
                    <a:pt x="64536" y="9993"/>
                    <a:pt x="64235" y="10066"/>
                    <a:pt x="63873" y="10200"/>
                  </a:cubicBezTo>
                  <a:cubicBezTo>
                    <a:pt x="63590" y="10306"/>
                    <a:pt x="63294" y="10413"/>
                    <a:pt x="63057" y="10589"/>
                  </a:cubicBezTo>
                  <a:cubicBezTo>
                    <a:pt x="62335" y="11131"/>
                    <a:pt x="61621" y="11688"/>
                    <a:pt x="60934" y="12273"/>
                  </a:cubicBezTo>
                  <a:cubicBezTo>
                    <a:pt x="59767" y="13269"/>
                    <a:pt x="58701" y="14399"/>
                    <a:pt x="57212" y="15082"/>
                  </a:cubicBezTo>
                  <a:cubicBezTo>
                    <a:pt x="56549" y="14432"/>
                    <a:pt x="55901" y="13797"/>
                    <a:pt x="55251" y="13163"/>
                  </a:cubicBezTo>
                  <a:cubicBezTo>
                    <a:pt x="54858" y="12779"/>
                    <a:pt x="54463" y="12593"/>
                    <a:pt x="54059" y="12593"/>
                  </a:cubicBezTo>
                  <a:cubicBezTo>
                    <a:pt x="53673" y="12593"/>
                    <a:pt x="53278" y="12762"/>
                    <a:pt x="52868" y="13093"/>
                  </a:cubicBezTo>
                  <a:cubicBezTo>
                    <a:pt x="51818" y="13936"/>
                    <a:pt x="50725" y="14728"/>
                    <a:pt x="49663" y="15556"/>
                  </a:cubicBezTo>
                  <a:cubicBezTo>
                    <a:pt x="48441" y="16506"/>
                    <a:pt x="47229" y="17468"/>
                    <a:pt x="46023" y="18437"/>
                  </a:cubicBezTo>
                  <a:cubicBezTo>
                    <a:pt x="45494" y="18860"/>
                    <a:pt x="44993" y="19317"/>
                    <a:pt x="44474" y="19752"/>
                  </a:cubicBezTo>
                  <a:cubicBezTo>
                    <a:pt x="43974" y="20172"/>
                    <a:pt x="43853" y="20496"/>
                    <a:pt x="44099" y="20786"/>
                  </a:cubicBezTo>
                  <a:cubicBezTo>
                    <a:pt x="44220" y="20931"/>
                    <a:pt x="44362" y="21006"/>
                    <a:pt x="44537" y="21006"/>
                  </a:cubicBezTo>
                  <a:cubicBezTo>
                    <a:pt x="44723" y="21006"/>
                    <a:pt x="44945" y="20922"/>
                    <a:pt x="45221" y="20745"/>
                  </a:cubicBezTo>
                  <a:cubicBezTo>
                    <a:pt x="45635" y="20482"/>
                    <a:pt x="46023" y="20179"/>
                    <a:pt x="46414" y="19883"/>
                  </a:cubicBezTo>
                  <a:cubicBezTo>
                    <a:pt x="47704" y="18897"/>
                    <a:pt x="48978" y="17894"/>
                    <a:pt x="50276" y="16922"/>
                  </a:cubicBezTo>
                  <a:cubicBezTo>
                    <a:pt x="51441" y="16048"/>
                    <a:pt x="52630" y="15205"/>
                    <a:pt x="53892" y="14285"/>
                  </a:cubicBezTo>
                  <a:cubicBezTo>
                    <a:pt x="54400" y="15039"/>
                    <a:pt x="54919" y="15667"/>
                    <a:pt x="55551" y="16194"/>
                  </a:cubicBezTo>
                  <a:cubicBezTo>
                    <a:pt x="56205" y="16741"/>
                    <a:pt x="56900" y="17225"/>
                    <a:pt x="57644" y="17634"/>
                  </a:cubicBezTo>
                  <a:cubicBezTo>
                    <a:pt x="58387" y="18042"/>
                    <a:pt x="59150" y="18413"/>
                    <a:pt x="59980" y="18839"/>
                  </a:cubicBezTo>
                  <a:cubicBezTo>
                    <a:pt x="58615" y="19016"/>
                    <a:pt x="58520" y="19147"/>
                    <a:pt x="58612" y="20451"/>
                  </a:cubicBezTo>
                  <a:cubicBezTo>
                    <a:pt x="58639" y="20851"/>
                    <a:pt x="58807" y="21237"/>
                    <a:pt x="58627" y="21655"/>
                  </a:cubicBezTo>
                  <a:cubicBezTo>
                    <a:pt x="58169" y="22724"/>
                    <a:pt x="57743" y="23808"/>
                    <a:pt x="57298" y="24883"/>
                  </a:cubicBezTo>
                  <a:cubicBezTo>
                    <a:pt x="57271" y="24947"/>
                    <a:pt x="57206" y="25008"/>
                    <a:pt x="57144" y="25045"/>
                  </a:cubicBezTo>
                  <a:cubicBezTo>
                    <a:pt x="56057" y="25689"/>
                    <a:pt x="55229" y="26626"/>
                    <a:pt x="54408" y="27549"/>
                  </a:cubicBezTo>
                  <a:cubicBezTo>
                    <a:pt x="54043" y="27956"/>
                    <a:pt x="53654" y="28102"/>
                    <a:pt x="53229" y="28102"/>
                  </a:cubicBezTo>
                  <a:cubicBezTo>
                    <a:pt x="53052" y="28102"/>
                    <a:pt x="52870" y="28077"/>
                    <a:pt x="52680" y="28035"/>
                  </a:cubicBezTo>
                  <a:cubicBezTo>
                    <a:pt x="51334" y="27730"/>
                    <a:pt x="50049" y="27172"/>
                    <a:pt x="49039" y="26274"/>
                  </a:cubicBezTo>
                  <a:cubicBezTo>
                    <a:pt x="47452" y="24861"/>
                    <a:pt x="45799" y="23489"/>
                    <a:pt x="44567" y="21715"/>
                  </a:cubicBezTo>
                  <a:cubicBezTo>
                    <a:pt x="44401" y="21477"/>
                    <a:pt x="44128" y="21313"/>
                    <a:pt x="43898" y="21110"/>
                  </a:cubicBezTo>
                  <a:cubicBezTo>
                    <a:pt x="43441" y="21891"/>
                    <a:pt x="43433" y="21918"/>
                    <a:pt x="43748" y="22469"/>
                  </a:cubicBezTo>
                  <a:cubicBezTo>
                    <a:pt x="43898" y="22732"/>
                    <a:pt x="44058" y="22996"/>
                    <a:pt x="44247" y="23232"/>
                  </a:cubicBezTo>
                  <a:cubicBezTo>
                    <a:pt x="45648" y="24980"/>
                    <a:pt x="47186" y="26610"/>
                    <a:pt x="49015" y="27906"/>
                  </a:cubicBezTo>
                  <a:cubicBezTo>
                    <a:pt x="50350" y="28853"/>
                    <a:pt x="51884" y="29428"/>
                    <a:pt x="53557" y="29450"/>
                  </a:cubicBezTo>
                  <a:cubicBezTo>
                    <a:pt x="53565" y="29450"/>
                    <a:pt x="53573" y="29450"/>
                    <a:pt x="53581" y="29450"/>
                  </a:cubicBezTo>
                  <a:cubicBezTo>
                    <a:pt x="53929" y="29450"/>
                    <a:pt x="54336" y="29326"/>
                    <a:pt x="54605" y="29120"/>
                  </a:cubicBezTo>
                  <a:cubicBezTo>
                    <a:pt x="55268" y="28609"/>
                    <a:pt x="55867" y="28013"/>
                    <a:pt x="56584" y="27369"/>
                  </a:cubicBezTo>
                  <a:cubicBezTo>
                    <a:pt x="57230" y="28267"/>
                    <a:pt x="57786" y="29118"/>
                    <a:pt x="58422" y="29905"/>
                  </a:cubicBezTo>
                  <a:cubicBezTo>
                    <a:pt x="59064" y="30695"/>
                    <a:pt x="59786" y="31419"/>
                    <a:pt x="60528" y="32233"/>
                  </a:cubicBezTo>
                  <a:cubicBezTo>
                    <a:pt x="59478" y="33195"/>
                    <a:pt x="58526" y="34103"/>
                    <a:pt x="57534" y="34965"/>
                  </a:cubicBezTo>
                  <a:cubicBezTo>
                    <a:pt x="57039" y="35396"/>
                    <a:pt x="56783" y="35598"/>
                    <a:pt x="56500" y="35598"/>
                  </a:cubicBezTo>
                  <a:cubicBezTo>
                    <a:pt x="56243" y="35598"/>
                    <a:pt x="55964" y="35431"/>
                    <a:pt x="55463" y="35117"/>
                  </a:cubicBezTo>
                  <a:cubicBezTo>
                    <a:pt x="54216" y="34335"/>
                    <a:pt x="52998" y="33501"/>
                    <a:pt x="51730" y="32754"/>
                  </a:cubicBezTo>
                  <a:cubicBezTo>
                    <a:pt x="49556" y="31472"/>
                    <a:pt x="47302" y="30326"/>
                    <a:pt x="45241" y="28851"/>
                  </a:cubicBezTo>
                  <a:cubicBezTo>
                    <a:pt x="44561" y="28365"/>
                    <a:pt x="43792" y="28056"/>
                    <a:pt x="42982" y="27844"/>
                  </a:cubicBezTo>
                  <a:cubicBezTo>
                    <a:pt x="42757" y="27785"/>
                    <a:pt x="42543" y="27755"/>
                    <a:pt x="42340" y="27755"/>
                  </a:cubicBezTo>
                  <a:cubicBezTo>
                    <a:pt x="41676" y="27755"/>
                    <a:pt x="41131" y="28074"/>
                    <a:pt x="40681" y="28739"/>
                  </a:cubicBezTo>
                  <a:cubicBezTo>
                    <a:pt x="40480" y="29036"/>
                    <a:pt x="40316" y="29358"/>
                    <a:pt x="40086" y="29750"/>
                  </a:cubicBezTo>
                  <a:cubicBezTo>
                    <a:pt x="38382" y="28129"/>
                    <a:pt x="37243" y="26089"/>
                    <a:pt x="35703" y="24383"/>
                  </a:cubicBezTo>
                  <a:cubicBezTo>
                    <a:pt x="35305" y="23944"/>
                    <a:pt x="34981" y="23439"/>
                    <a:pt x="34600" y="22933"/>
                  </a:cubicBezTo>
                  <a:cubicBezTo>
                    <a:pt x="34982" y="22611"/>
                    <a:pt x="35287" y="22338"/>
                    <a:pt x="35609" y="22086"/>
                  </a:cubicBezTo>
                  <a:cubicBezTo>
                    <a:pt x="37789" y="20384"/>
                    <a:pt x="39967" y="18680"/>
                    <a:pt x="42155" y="16986"/>
                  </a:cubicBezTo>
                  <a:cubicBezTo>
                    <a:pt x="43504" y="15944"/>
                    <a:pt x="44870" y="14924"/>
                    <a:pt x="46222" y="13885"/>
                  </a:cubicBezTo>
                  <a:cubicBezTo>
                    <a:pt x="47512" y="12896"/>
                    <a:pt x="48795" y="11895"/>
                    <a:pt x="50083" y="10903"/>
                  </a:cubicBezTo>
                  <a:cubicBezTo>
                    <a:pt x="51181" y="10060"/>
                    <a:pt x="52278" y="9211"/>
                    <a:pt x="53389" y="8383"/>
                  </a:cubicBezTo>
                  <a:cubicBezTo>
                    <a:pt x="54655" y="7441"/>
                    <a:pt x="55942" y="6529"/>
                    <a:pt x="57210" y="5589"/>
                  </a:cubicBezTo>
                  <a:cubicBezTo>
                    <a:pt x="58268" y="4804"/>
                    <a:pt x="59277" y="3951"/>
                    <a:pt x="60368" y="3217"/>
                  </a:cubicBezTo>
                  <a:cubicBezTo>
                    <a:pt x="61293" y="2597"/>
                    <a:pt x="62105" y="1781"/>
                    <a:pt x="63145" y="1408"/>
                  </a:cubicBezTo>
                  <a:cubicBezTo>
                    <a:pt x="65405" y="5356"/>
                    <a:pt x="68167" y="8854"/>
                    <a:pt x="71130" y="12439"/>
                  </a:cubicBezTo>
                  <a:cubicBezTo>
                    <a:pt x="71219" y="11209"/>
                    <a:pt x="71458" y="10167"/>
                    <a:pt x="70675" y="9254"/>
                  </a:cubicBezTo>
                  <a:cubicBezTo>
                    <a:pt x="70335" y="8860"/>
                    <a:pt x="70033" y="8434"/>
                    <a:pt x="69713" y="8020"/>
                  </a:cubicBezTo>
                  <a:cubicBezTo>
                    <a:pt x="68317" y="6211"/>
                    <a:pt x="66928" y="4394"/>
                    <a:pt x="65519" y="2593"/>
                  </a:cubicBezTo>
                  <a:cubicBezTo>
                    <a:pt x="64945" y="1859"/>
                    <a:pt x="64373" y="1112"/>
                    <a:pt x="63713" y="458"/>
                  </a:cubicBezTo>
                  <a:cubicBezTo>
                    <a:pt x="63397" y="145"/>
                    <a:pt x="63173" y="1"/>
                    <a:pt x="62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27"/>
            <p:cNvSpPr/>
            <p:nvPr/>
          </p:nvSpPr>
          <p:spPr>
            <a:xfrm>
              <a:off x="8480667" y="2699881"/>
              <a:ext cx="1668353" cy="1432099"/>
            </a:xfrm>
            <a:custGeom>
              <a:avLst/>
              <a:gdLst/>
              <a:ahLst/>
              <a:cxnLst/>
              <a:rect l="l" t="t" r="r" b="b"/>
              <a:pathLst>
                <a:path w="55985" h="48057" extrusionOk="0">
                  <a:moveTo>
                    <a:pt x="1257" y="23126"/>
                  </a:moveTo>
                  <a:lnTo>
                    <a:pt x="1257" y="23126"/>
                  </a:lnTo>
                  <a:cubicBezTo>
                    <a:pt x="2924" y="24600"/>
                    <a:pt x="3734" y="26583"/>
                    <a:pt x="5389" y="28211"/>
                  </a:cubicBezTo>
                  <a:cubicBezTo>
                    <a:pt x="4629" y="28049"/>
                    <a:pt x="4366" y="27602"/>
                    <a:pt x="4071" y="27282"/>
                  </a:cubicBezTo>
                  <a:cubicBezTo>
                    <a:pt x="3152" y="26290"/>
                    <a:pt x="2303" y="25236"/>
                    <a:pt x="1401" y="24227"/>
                  </a:cubicBezTo>
                  <a:cubicBezTo>
                    <a:pt x="1136" y="23931"/>
                    <a:pt x="1091" y="23648"/>
                    <a:pt x="1257" y="23126"/>
                  </a:cubicBezTo>
                  <a:close/>
                  <a:moveTo>
                    <a:pt x="18264" y="42807"/>
                  </a:moveTo>
                  <a:cubicBezTo>
                    <a:pt x="18486" y="43166"/>
                    <a:pt x="18707" y="43526"/>
                    <a:pt x="18929" y="43887"/>
                  </a:cubicBezTo>
                  <a:lnTo>
                    <a:pt x="18929" y="43887"/>
                  </a:lnTo>
                  <a:cubicBezTo>
                    <a:pt x="18574" y="43629"/>
                    <a:pt x="18251" y="43343"/>
                    <a:pt x="18057" y="42957"/>
                  </a:cubicBezTo>
                  <a:lnTo>
                    <a:pt x="18264" y="42807"/>
                  </a:lnTo>
                  <a:close/>
                  <a:moveTo>
                    <a:pt x="24829" y="1"/>
                  </a:moveTo>
                  <a:cubicBezTo>
                    <a:pt x="24705" y="1"/>
                    <a:pt x="24564" y="27"/>
                    <a:pt x="24408" y="79"/>
                  </a:cubicBezTo>
                  <a:cubicBezTo>
                    <a:pt x="24053" y="196"/>
                    <a:pt x="23688" y="352"/>
                    <a:pt x="23391" y="575"/>
                  </a:cubicBezTo>
                  <a:cubicBezTo>
                    <a:pt x="22064" y="1568"/>
                    <a:pt x="20725" y="2552"/>
                    <a:pt x="19456" y="3616"/>
                  </a:cubicBezTo>
                  <a:cubicBezTo>
                    <a:pt x="18389" y="4509"/>
                    <a:pt x="17409" y="5509"/>
                    <a:pt x="16394" y="6467"/>
                  </a:cubicBezTo>
                  <a:cubicBezTo>
                    <a:pt x="13880" y="8844"/>
                    <a:pt x="11363" y="11217"/>
                    <a:pt x="8859" y="13604"/>
                  </a:cubicBezTo>
                  <a:cubicBezTo>
                    <a:pt x="8043" y="14381"/>
                    <a:pt x="7292" y="15226"/>
                    <a:pt x="6470" y="15995"/>
                  </a:cubicBezTo>
                  <a:cubicBezTo>
                    <a:pt x="5279" y="17107"/>
                    <a:pt x="4081" y="18216"/>
                    <a:pt x="2828" y="19258"/>
                  </a:cubicBezTo>
                  <a:cubicBezTo>
                    <a:pt x="1991" y="19955"/>
                    <a:pt x="1054" y="20533"/>
                    <a:pt x="100" y="21208"/>
                  </a:cubicBezTo>
                  <a:cubicBezTo>
                    <a:pt x="490" y="21651"/>
                    <a:pt x="576" y="22151"/>
                    <a:pt x="260" y="22720"/>
                  </a:cubicBezTo>
                  <a:cubicBezTo>
                    <a:pt x="102" y="23007"/>
                    <a:pt x="25" y="23368"/>
                    <a:pt x="12" y="23698"/>
                  </a:cubicBezTo>
                  <a:cubicBezTo>
                    <a:pt x="0" y="23979"/>
                    <a:pt x="45" y="24334"/>
                    <a:pt x="213" y="24539"/>
                  </a:cubicBezTo>
                  <a:cubicBezTo>
                    <a:pt x="1087" y="25615"/>
                    <a:pt x="1981" y="26680"/>
                    <a:pt x="2922" y="27699"/>
                  </a:cubicBezTo>
                  <a:cubicBezTo>
                    <a:pt x="4631" y="29547"/>
                    <a:pt x="6333" y="31407"/>
                    <a:pt x="8127" y="33172"/>
                  </a:cubicBezTo>
                  <a:cubicBezTo>
                    <a:pt x="9181" y="34208"/>
                    <a:pt x="10092" y="35352"/>
                    <a:pt x="11045" y="36464"/>
                  </a:cubicBezTo>
                  <a:cubicBezTo>
                    <a:pt x="12323" y="37955"/>
                    <a:pt x="13535" y="39505"/>
                    <a:pt x="14782" y="41023"/>
                  </a:cubicBezTo>
                  <a:cubicBezTo>
                    <a:pt x="15573" y="41985"/>
                    <a:pt x="16463" y="42879"/>
                    <a:pt x="17152" y="43908"/>
                  </a:cubicBezTo>
                  <a:cubicBezTo>
                    <a:pt x="17977" y="45143"/>
                    <a:pt x="18978" y="46205"/>
                    <a:pt x="19939" y="47319"/>
                  </a:cubicBezTo>
                  <a:cubicBezTo>
                    <a:pt x="20385" y="47835"/>
                    <a:pt x="20848" y="48043"/>
                    <a:pt x="21422" y="48043"/>
                  </a:cubicBezTo>
                  <a:cubicBezTo>
                    <a:pt x="21687" y="48043"/>
                    <a:pt x="21975" y="47999"/>
                    <a:pt x="22296" y="47920"/>
                  </a:cubicBezTo>
                  <a:cubicBezTo>
                    <a:pt x="21677" y="47224"/>
                    <a:pt x="21137" y="46609"/>
                    <a:pt x="20586" y="46002"/>
                  </a:cubicBezTo>
                  <a:cubicBezTo>
                    <a:pt x="20000" y="45351"/>
                    <a:pt x="19269" y="44812"/>
                    <a:pt x="18975" y="43936"/>
                  </a:cubicBezTo>
                  <a:lnTo>
                    <a:pt x="18975" y="43936"/>
                  </a:lnTo>
                  <a:cubicBezTo>
                    <a:pt x="19138" y="43991"/>
                    <a:pt x="19344" y="44008"/>
                    <a:pt x="19447" y="44121"/>
                  </a:cubicBezTo>
                  <a:cubicBezTo>
                    <a:pt x="20645" y="45422"/>
                    <a:pt x="21828" y="46740"/>
                    <a:pt x="22964" y="47997"/>
                  </a:cubicBezTo>
                  <a:lnTo>
                    <a:pt x="25089" y="47997"/>
                  </a:lnTo>
                  <a:cubicBezTo>
                    <a:pt x="24076" y="46904"/>
                    <a:pt x="23143" y="45889"/>
                    <a:pt x="22204" y="44882"/>
                  </a:cubicBezTo>
                  <a:cubicBezTo>
                    <a:pt x="21486" y="44111"/>
                    <a:pt x="20754" y="43355"/>
                    <a:pt x="20040" y="42583"/>
                  </a:cubicBezTo>
                  <a:cubicBezTo>
                    <a:pt x="18687" y="41115"/>
                    <a:pt x="17335" y="39645"/>
                    <a:pt x="15998" y="38164"/>
                  </a:cubicBezTo>
                  <a:cubicBezTo>
                    <a:pt x="14462" y="36460"/>
                    <a:pt x="12944" y="34743"/>
                    <a:pt x="11417" y="33031"/>
                  </a:cubicBezTo>
                  <a:cubicBezTo>
                    <a:pt x="10647" y="32163"/>
                    <a:pt x="9817" y="31339"/>
                    <a:pt x="9118" y="30418"/>
                  </a:cubicBezTo>
                  <a:cubicBezTo>
                    <a:pt x="7657" y="28486"/>
                    <a:pt x="5845" y="26854"/>
                    <a:pt x="4473" y="24842"/>
                  </a:cubicBezTo>
                  <a:cubicBezTo>
                    <a:pt x="3825" y="23890"/>
                    <a:pt x="2932" y="23105"/>
                    <a:pt x="2161" y="22235"/>
                  </a:cubicBezTo>
                  <a:cubicBezTo>
                    <a:pt x="1682" y="21696"/>
                    <a:pt x="1721" y="21493"/>
                    <a:pt x="2303" y="21081"/>
                  </a:cubicBezTo>
                  <a:cubicBezTo>
                    <a:pt x="3876" y="19973"/>
                    <a:pt x="5393" y="18794"/>
                    <a:pt x="6782" y="17457"/>
                  </a:cubicBezTo>
                  <a:cubicBezTo>
                    <a:pt x="7629" y="16643"/>
                    <a:pt x="8504" y="15858"/>
                    <a:pt x="9370" y="15068"/>
                  </a:cubicBezTo>
                  <a:cubicBezTo>
                    <a:pt x="10002" y="14494"/>
                    <a:pt x="10654" y="13942"/>
                    <a:pt x="11275" y="13358"/>
                  </a:cubicBezTo>
                  <a:cubicBezTo>
                    <a:pt x="12428" y="12279"/>
                    <a:pt x="13541" y="11153"/>
                    <a:pt x="14718" y="10097"/>
                  </a:cubicBezTo>
                  <a:cubicBezTo>
                    <a:pt x="16338" y="8641"/>
                    <a:pt x="17997" y="7228"/>
                    <a:pt x="19648" y="5807"/>
                  </a:cubicBezTo>
                  <a:cubicBezTo>
                    <a:pt x="21223" y="4453"/>
                    <a:pt x="22809" y="3114"/>
                    <a:pt x="24443" y="1726"/>
                  </a:cubicBezTo>
                  <a:cubicBezTo>
                    <a:pt x="25200" y="2856"/>
                    <a:pt x="26270" y="3727"/>
                    <a:pt x="26814" y="5017"/>
                  </a:cubicBezTo>
                  <a:cubicBezTo>
                    <a:pt x="27105" y="5702"/>
                    <a:pt x="27552" y="6332"/>
                    <a:pt x="27993" y="6939"/>
                  </a:cubicBezTo>
                  <a:cubicBezTo>
                    <a:pt x="29592" y="9127"/>
                    <a:pt x="31198" y="11307"/>
                    <a:pt x="32837" y="13464"/>
                  </a:cubicBezTo>
                  <a:cubicBezTo>
                    <a:pt x="34346" y="15445"/>
                    <a:pt x="35882" y="17406"/>
                    <a:pt x="37441" y="19348"/>
                  </a:cubicBezTo>
                  <a:cubicBezTo>
                    <a:pt x="39038" y="21341"/>
                    <a:pt x="40673" y="23300"/>
                    <a:pt x="42295" y="25271"/>
                  </a:cubicBezTo>
                  <a:cubicBezTo>
                    <a:pt x="42843" y="25937"/>
                    <a:pt x="43392" y="26600"/>
                    <a:pt x="43960" y="27248"/>
                  </a:cubicBezTo>
                  <a:cubicBezTo>
                    <a:pt x="44873" y="28289"/>
                    <a:pt x="45751" y="29366"/>
                    <a:pt x="46739" y="30334"/>
                  </a:cubicBezTo>
                  <a:cubicBezTo>
                    <a:pt x="48527" y="32087"/>
                    <a:pt x="50330" y="33822"/>
                    <a:pt x="51964" y="35724"/>
                  </a:cubicBezTo>
                  <a:cubicBezTo>
                    <a:pt x="52719" y="36605"/>
                    <a:pt x="53506" y="37456"/>
                    <a:pt x="54243" y="38283"/>
                  </a:cubicBezTo>
                  <a:cubicBezTo>
                    <a:pt x="53554" y="39120"/>
                    <a:pt x="52879" y="39922"/>
                    <a:pt x="52225" y="40740"/>
                  </a:cubicBezTo>
                  <a:cubicBezTo>
                    <a:pt x="51895" y="41150"/>
                    <a:pt x="51648" y="41630"/>
                    <a:pt x="51288" y="42007"/>
                  </a:cubicBezTo>
                  <a:cubicBezTo>
                    <a:pt x="50127" y="43227"/>
                    <a:pt x="48939" y="44419"/>
                    <a:pt x="47746" y="45610"/>
                  </a:cubicBezTo>
                  <a:cubicBezTo>
                    <a:pt x="46958" y="46396"/>
                    <a:pt x="46144" y="47157"/>
                    <a:pt x="45299" y="47973"/>
                  </a:cubicBezTo>
                  <a:cubicBezTo>
                    <a:pt x="45643" y="48024"/>
                    <a:pt x="45970" y="48056"/>
                    <a:pt x="46282" y="48056"/>
                  </a:cubicBezTo>
                  <a:cubicBezTo>
                    <a:pt x="47136" y="48056"/>
                    <a:pt x="47877" y="47813"/>
                    <a:pt x="48544" y="47029"/>
                  </a:cubicBezTo>
                  <a:cubicBezTo>
                    <a:pt x="49403" y="46016"/>
                    <a:pt x="50506" y="45210"/>
                    <a:pt x="51497" y="44310"/>
                  </a:cubicBezTo>
                  <a:cubicBezTo>
                    <a:pt x="51608" y="44208"/>
                    <a:pt x="51690" y="44076"/>
                    <a:pt x="51792" y="43964"/>
                  </a:cubicBezTo>
                  <a:cubicBezTo>
                    <a:pt x="52906" y="42748"/>
                    <a:pt x="54031" y="41540"/>
                    <a:pt x="55131" y="40313"/>
                  </a:cubicBezTo>
                  <a:cubicBezTo>
                    <a:pt x="55375" y="40040"/>
                    <a:pt x="55738" y="39675"/>
                    <a:pt x="55705" y="39392"/>
                  </a:cubicBezTo>
                  <a:cubicBezTo>
                    <a:pt x="55625" y="38705"/>
                    <a:pt x="55984" y="37961"/>
                    <a:pt x="55453" y="37317"/>
                  </a:cubicBezTo>
                  <a:cubicBezTo>
                    <a:pt x="54614" y="36298"/>
                    <a:pt x="53845" y="35221"/>
                    <a:pt x="52973" y="34233"/>
                  </a:cubicBezTo>
                  <a:cubicBezTo>
                    <a:pt x="51932" y="33055"/>
                    <a:pt x="50804" y="31954"/>
                    <a:pt x="49735" y="30802"/>
                  </a:cubicBezTo>
                  <a:cubicBezTo>
                    <a:pt x="48788" y="29787"/>
                    <a:pt x="47869" y="28747"/>
                    <a:pt x="46938" y="27719"/>
                  </a:cubicBezTo>
                  <a:cubicBezTo>
                    <a:pt x="46033" y="26717"/>
                    <a:pt x="45111" y="25730"/>
                    <a:pt x="44225" y="24713"/>
                  </a:cubicBezTo>
                  <a:cubicBezTo>
                    <a:pt x="43560" y="23948"/>
                    <a:pt x="42943" y="23142"/>
                    <a:pt x="42295" y="22361"/>
                  </a:cubicBezTo>
                  <a:cubicBezTo>
                    <a:pt x="41766" y="21725"/>
                    <a:pt x="41216" y="21106"/>
                    <a:pt x="40691" y="20466"/>
                  </a:cubicBezTo>
                  <a:cubicBezTo>
                    <a:pt x="39973" y="19588"/>
                    <a:pt x="39289" y="18682"/>
                    <a:pt x="38560" y="17814"/>
                  </a:cubicBezTo>
                  <a:cubicBezTo>
                    <a:pt x="37818" y="16932"/>
                    <a:pt x="37024" y="16093"/>
                    <a:pt x="36282" y="15208"/>
                  </a:cubicBezTo>
                  <a:cubicBezTo>
                    <a:pt x="35700" y="14516"/>
                    <a:pt x="35169" y="13780"/>
                    <a:pt x="34603" y="13071"/>
                  </a:cubicBezTo>
                  <a:cubicBezTo>
                    <a:pt x="33924" y="12219"/>
                    <a:pt x="33142" y="11434"/>
                    <a:pt x="32568" y="10517"/>
                  </a:cubicBezTo>
                  <a:cubicBezTo>
                    <a:pt x="31963" y="9547"/>
                    <a:pt x="31178" y="8741"/>
                    <a:pt x="30501" y="7841"/>
                  </a:cubicBezTo>
                  <a:cubicBezTo>
                    <a:pt x="29779" y="6885"/>
                    <a:pt x="29041" y="5934"/>
                    <a:pt x="28374" y="4939"/>
                  </a:cubicBezTo>
                  <a:cubicBezTo>
                    <a:pt x="27597" y="3781"/>
                    <a:pt x="26875" y="2593"/>
                    <a:pt x="25797" y="1672"/>
                  </a:cubicBezTo>
                  <a:cubicBezTo>
                    <a:pt x="25552" y="1463"/>
                    <a:pt x="25405" y="1211"/>
                    <a:pt x="25419" y="801"/>
                  </a:cubicBezTo>
                  <a:cubicBezTo>
                    <a:pt x="25438" y="265"/>
                    <a:pt x="25222" y="1"/>
                    <a:pt x="24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27"/>
            <p:cNvSpPr/>
            <p:nvPr/>
          </p:nvSpPr>
          <p:spPr>
            <a:xfrm>
              <a:off x="9272334" y="3810795"/>
              <a:ext cx="493279" cy="321512"/>
            </a:xfrm>
            <a:custGeom>
              <a:avLst/>
              <a:gdLst/>
              <a:ahLst/>
              <a:cxnLst/>
              <a:rect l="l" t="t" r="r" b="b"/>
              <a:pathLst>
                <a:path w="16553" h="10789" extrusionOk="0">
                  <a:moveTo>
                    <a:pt x="9722" y="1"/>
                  </a:moveTo>
                  <a:cubicBezTo>
                    <a:pt x="9465" y="1"/>
                    <a:pt x="9197" y="115"/>
                    <a:pt x="8890" y="354"/>
                  </a:cubicBezTo>
                  <a:cubicBezTo>
                    <a:pt x="7905" y="1123"/>
                    <a:pt x="6935" y="1917"/>
                    <a:pt x="5992" y="2741"/>
                  </a:cubicBezTo>
                  <a:cubicBezTo>
                    <a:pt x="4368" y="4160"/>
                    <a:pt x="2782" y="5622"/>
                    <a:pt x="1306" y="7197"/>
                  </a:cubicBezTo>
                  <a:cubicBezTo>
                    <a:pt x="1025" y="7495"/>
                    <a:pt x="678" y="7739"/>
                    <a:pt x="442" y="8065"/>
                  </a:cubicBezTo>
                  <a:cubicBezTo>
                    <a:pt x="127" y="8500"/>
                    <a:pt x="0" y="9016"/>
                    <a:pt x="246" y="9537"/>
                  </a:cubicBezTo>
                  <a:cubicBezTo>
                    <a:pt x="618" y="10321"/>
                    <a:pt x="1277" y="10727"/>
                    <a:pt x="2018" y="10727"/>
                  </a:cubicBezTo>
                  <a:cubicBezTo>
                    <a:pt x="2227" y="10727"/>
                    <a:pt x="2443" y="10695"/>
                    <a:pt x="2661" y="10630"/>
                  </a:cubicBezTo>
                  <a:cubicBezTo>
                    <a:pt x="2208" y="10077"/>
                    <a:pt x="1714" y="9472"/>
                    <a:pt x="1169" y="8807"/>
                  </a:cubicBezTo>
                  <a:cubicBezTo>
                    <a:pt x="3921" y="6598"/>
                    <a:pt x="6423" y="3934"/>
                    <a:pt x="9470" y="1878"/>
                  </a:cubicBezTo>
                  <a:cubicBezTo>
                    <a:pt x="11008" y="3793"/>
                    <a:pt x="12954" y="5263"/>
                    <a:pt x="14179" y="7450"/>
                  </a:cubicBezTo>
                  <a:cubicBezTo>
                    <a:pt x="13250" y="8510"/>
                    <a:pt x="12341" y="9550"/>
                    <a:pt x="11271" y="10770"/>
                  </a:cubicBezTo>
                  <a:cubicBezTo>
                    <a:pt x="11731" y="10770"/>
                    <a:pt x="12107" y="10757"/>
                    <a:pt x="12448" y="10757"/>
                  </a:cubicBezTo>
                  <a:cubicBezTo>
                    <a:pt x="12672" y="10757"/>
                    <a:pt x="12882" y="10763"/>
                    <a:pt x="13090" y="10782"/>
                  </a:cubicBezTo>
                  <a:cubicBezTo>
                    <a:pt x="13136" y="10786"/>
                    <a:pt x="13181" y="10788"/>
                    <a:pt x="13224" y="10788"/>
                  </a:cubicBezTo>
                  <a:cubicBezTo>
                    <a:pt x="13672" y="10788"/>
                    <a:pt x="13996" y="10564"/>
                    <a:pt x="14277" y="10249"/>
                  </a:cubicBezTo>
                  <a:cubicBezTo>
                    <a:pt x="14857" y="9599"/>
                    <a:pt x="15436" y="8947"/>
                    <a:pt x="15975" y="8264"/>
                  </a:cubicBezTo>
                  <a:cubicBezTo>
                    <a:pt x="16402" y="7724"/>
                    <a:pt x="16553" y="7093"/>
                    <a:pt x="16098" y="6502"/>
                  </a:cubicBezTo>
                  <a:cubicBezTo>
                    <a:pt x="15343" y="5522"/>
                    <a:pt x="14576" y="4542"/>
                    <a:pt x="13740" y="3629"/>
                  </a:cubicBezTo>
                  <a:cubicBezTo>
                    <a:pt x="12780" y="2577"/>
                    <a:pt x="11722" y="1613"/>
                    <a:pt x="10741" y="579"/>
                  </a:cubicBezTo>
                  <a:cubicBezTo>
                    <a:pt x="10381" y="202"/>
                    <a:pt x="10062" y="1"/>
                    <a:pt x="9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p27"/>
            <p:cNvSpPr/>
            <p:nvPr/>
          </p:nvSpPr>
          <p:spPr>
            <a:xfrm>
              <a:off x="8957289" y="3196021"/>
              <a:ext cx="511785" cy="477873"/>
            </a:xfrm>
            <a:custGeom>
              <a:avLst/>
              <a:gdLst/>
              <a:ahLst/>
              <a:cxnLst/>
              <a:rect l="l" t="t" r="r" b="b"/>
              <a:pathLst>
                <a:path w="17174" h="16036" extrusionOk="0">
                  <a:moveTo>
                    <a:pt x="16286" y="0"/>
                  </a:moveTo>
                  <a:cubicBezTo>
                    <a:pt x="16042" y="0"/>
                    <a:pt x="15801" y="115"/>
                    <a:pt x="15602" y="261"/>
                  </a:cubicBezTo>
                  <a:cubicBezTo>
                    <a:pt x="14511" y="1063"/>
                    <a:pt x="13395" y="1854"/>
                    <a:pt x="12413" y="2779"/>
                  </a:cubicBezTo>
                  <a:cubicBezTo>
                    <a:pt x="10832" y="4270"/>
                    <a:pt x="9370" y="5886"/>
                    <a:pt x="7819" y="7410"/>
                  </a:cubicBezTo>
                  <a:cubicBezTo>
                    <a:pt x="5914" y="9282"/>
                    <a:pt x="3954" y="11097"/>
                    <a:pt x="2049" y="12969"/>
                  </a:cubicBezTo>
                  <a:cubicBezTo>
                    <a:pt x="1403" y="13603"/>
                    <a:pt x="851" y="14329"/>
                    <a:pt x="260" y="15016"/>
                  </a:cubicBezTo>
                  <a:cubicBezTo>
                    <a:pt x="164" y="15129"/>
                    <a:pt x="35" y="15254"/>
                    <a:pt x="20" y="15387"/>
                  </a:cubicBezTo>
                  <a:cubicBezTo>
                    <a:pt x="0" y="15557"/>
                    <a:pt x="26" y="15789"/>
                    <a:pt x="133" y="15900"/>
                  </a:cubicBezTo>
                  <a:cubicBezTo>
                    <a:pt x="209" y="15981"/>
                    <a:pt x="373" y="16035"/>
                    <a:pt x="509" y="16035"/>
                  </a:cubicBezTo>
                  <a:cubicBezTo>
                    <a:pt x="553" y="16035"/>
                    <a:pt x="594" y="16030"/>
                    <a:pt x="629" y="16017"/>
                  </a:cubicBezTo>
                  <a:cubicBezTo>
                    <a:pt x="869" y="15931"/>
                    <a:pt x="1087" y="15762"/>
                    <a:pt x="1284" y="15594"/>
                  </a:cubicBezTo>
                  <a:cubicBezTo>
                    <a:pt x="1630" y="15299"/>
                    <a:pt x="1948" y="14973"/>
                    <a:pt x="2288" y="14671"/>
                  </a:cubicBezTo>
                  <a:cubicBezTo>
                    <a:pt x="4185" y="12982"/>
                    <a:pt x="6105" y="11316"/>
                    <a:pt x="7977" y="9602"/>
                  </a:cubicBezTo>
                  <a:cubicBezTo>
                    <a:pt x="9277" y="8413"/>
                    <a:pt x="10465" y="7102"/>
                    <a:pt x="11792" y="5947"/>
                  </a:cubicBezTo>
                  <a:cubicBezTo>
                    <a:pt x="13494" y="4463"/>
                    <a:pt x="14932" y="2691"/>
                    <a:pt x="16814" y="1405"/>
                  </a:cubicBezTo>
                  <a:cubicBezTo>
                    <a:pt x="16978" y="1294"/>
                    <a:pt x="17038" y="1034"/>
                    <a:pt x="17173" y="802"/>
                  </a:cubicBezTo>
                  <a:cubicBezTo>
                    <a:pt x="17056" y="599"/>
                    <a:pt x="16982" y="378"/>
                    <a:pt x="16833" y="236"/>
                  </a:cubicBezTo>
                  <a:cubicBezTo>
                    <a:pt x="16660" y="67"/>
                    <a:pt x="16472" y="0"/>
                    <a:pt x="16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276;p27"/>
            <p:cNvSpPr/>
            <p:nvPr/>
          </p:nvSpPr>
          <p:spPr>
            <a:xfrm>
              <a:off x="9075982" y="3350326"/>
              <a:ext cx="514914" cy="483654"/>
            </a:xfrm>
            <a:custGeom>
              <a:avLst/>
              <a:gdLst/>
              <a:ahLst/>
              <a:cxnLst/>
              <a:rect l="l" t="t" r="r" b="b"/>
              <a:pathLst>
                <a:path w="17279" h="16230" extrusionOk="0">
                  <a:moveTo>
                    <a:pt x="16316" y="1"/>
                  </a:moveTo>
                  <a:cubicBezTo>
                    <a:pt x="15865" y="1"/>
                    <a:pt x="15446" y="140"/>
                    <a:pt x="15070" y="456"/>
                  </a:cubicBezTo>
                  <a:cubicBezTo>
                    <a:pt x="14377" y="1042"/>
                    <a:pt x="13676" y="1625"/>
                    <a:pt x="13020" y="2252"/>
                  </a:cubicBezTo>
                  <a:cubicBezTo>
                    <a:pt x="12204" y="3029"/>
                    <a:pt x="11463" y="3887"/>
                    <a:pt x="10631" y="4645"/>
                  </a:cubicBezTo>
                  <a:cubicBezTo>
                    <a:pt x="9271" y="5882"/>
                    <a:pt x="7903" y="7106"/>
                    <a:pt x="6654" y="8462"/>
                  </a:cubicBezTo>
                  <a:cubicBezTo>
                    <a:pt x="6131" y="9030"/>
                    <a:pt x="5666" y="9668"/>
                    <a:pt x="5110" y="10174"/>
                  </a:cubicBezTo>
                  <a:cubicBezTo>
                    <a:pt x="3377" y="11745"/>
                    <a:pt x="1872" y="13523"/>
                    <a:pt x="295" y="15234"/>
                  </a:cubicBezTo>
                  <a:cubicBezTo>
                    <a:pt x="1" y="15554"/>
                    <a:pt x="79" y="15832"/>
                    <a:pt x="403" y="16230"/>
                  </a:cubicBezTo>
                  <a:cubicBezTo>
                    <a:pt x="746" y="16074"/>
                    <a:pt x="1168" y="15978"/>
                    <a:pt x="1456" y="15728"/>
                  </a:cubicBezTo>
                  <a:cubicBezTo>
                    <a:pt x="2143" y="15137"/>
                    <a:pt x="2768" y="14473"/>
                    <a:pt x="3420" y="13841"/>
                  </a:cubicBezTo>
                  <a:cubicBezTo>
                    <a:pt x="5151" y="12162"/>
                    <a:pt x="6872" y="10476"/>
                    <a:pt x="8621" y="8815"/>
                  </a:cubicBezTo>
                  <a:cubicBezTo>
                    <a:pt x="10506" y="7024"/>
                    <a:pt x="12415" y="5253"/>
                    <a:pt x="14322" y="3483"/>
                  </a:cubicBezTo>
                  <a:cubicBezTo>
                    <a:pt x="14931" y="2917"/>
                    <a:pt x="15571" y="2383"/>
                    <a:pt x="16190" y="1822"/>
                  </a:cubicBezTo>
                  <a:cubicBezTo>
                    <a:pt x="16568" y="1479"/>
                    <a:pt x="16929" y="1118"/>
                    <a:pt x="17279" y="782"/>
                  </a:cubicBezTo>
                  <a:cubicBezTo>
                    <a:pt x="17158" y="513"/>
                    <a:pt x="17082" y="343"/>
                    <a:pt x="16967" y="87"/>
                  </a:cubicBezTo>
                  <a:cubicBezTo>
                    <a:pt x="16744" y="31"/>
                    <a:pt x="16526" y="1"/>
                    <a:pt x="16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27"/>
            <p:cNvSpPr/>
            <p:nvPr/>
          </p:nvSpPr>
          <p:spPr>
            <a:xfrm>
              <a:off x="9210112" y="3485350"/>
              <a:ext cx="508328" cy="488601"/>
            </a:xfrm>
            <a:custGeom>
              <a:avLst/>
              <a:gdLst/>
              <a:ahLst/>
              <a:cxnLst/>
              <a:rect l="l" t="t" r="r" b="b"/>
              <a:pathLst>
                <a:path w="17058" h="16396" extrusionOk="0">
                  <a:moveTo>
                    <a:pt x="16294" y="1"/>
                  </a:moveTo>
                  <a:cubicBezTo>
                    <a:pt x="15933" y="1"/>
                    <a:pt x="15650" y="180"/>
                    <a:pt x="15376" y="434"/>
                  </a:cubicBezTo>
                  <a:cubicBezTo>
                    <a:pt x="14850" y="920"/>
                    <a:pt x="14298" y="1378"/>
                    <a:pt x="13752" y="1841"/>
                  </a:cubicBezTo>
                  <a:cubicBezTo>
                    <a:pt x="13406" y="2134"/>
                    <a:pt x="13024" y="2387"/>
                    <a:pt x="12702" y="2703"/>
                  </a:cubicBezTo>
                  <a:cubicBezTo>
                    <a:pt x="11363" y="4025"/>
                    <a:pt x="10030" y="5354"/>
                    <a:pt x="8712" y="6695"/>
                  </a:cubicBezTo>
                  <a:cubicBezTo>
                    <a:pt x="6242" y="9210"/>
                    <a:pt x="3775" y="11732"/>
                    <a:pt x="1323" y="14267"/>
                  </a:cubicBezTo>
                  <a:cubicBezTo>
                    <a:pt x="839" y="14769"/>
                    <a:pt x="431" y="15344"/>
                    <a:pt x="0" y="15873"/>
                  </a:cubicBezTo>
                  <a:cubicBezTo>
                    <a:pt x="321" y="16233"/>
                    <a:pt x="467" y="16396"/>
                    <a:pt x="614" y="16396"/>
                  </a:cubicBezTo>
                  <a:cubicBezTo>
                    <a:pt x="723" y="16396"/>
                    <a:pt x="832" y="16307"/>
                    <a:pt x="1013" y="16143"/>
                  </a:cubicBezTo>
                  <a:cubicBezTo>
                    <a:pt x="1985" y="15259"/>
                    <a:pt x="2914" y="14331"/>
                    <a:pt x="3878" y="13440"/>
                  </a:cubicBezTo>
                  <a:cubicBezTo>
                    <a:pt x="5779" y="11681"/>
                    <a:pt x="7721" y="9964"/>
                    <a:pt x="9591" y="8174"/>
                  </a:cubicBezTo>
                  <a:cubicBezTo>
                    <a:pt x="11808" y="6053"/>
                    <a:pt x="13978" y="3884"/>
                    <a:pt x="16141" y="1706"/>
                  </a:cubicBezTo>
                  <a:cubicBezTo>
                    <a:pt x="16539" y="1302"/>
                    <a:pt x="17058" y="863"/>
                    <a:pt x="16787" y="100"/>
                  </a:cubicBezTo>
                  <a:cubicBezTo>
                    <a:pt x="16606" y="31"/>
                    <a:pt x="16443" y="1"/>
                    <a:pt x="16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278;p27"/>
            <p:cNvSpPr/>
            <p:nvPr/>
          </p:nvSpPr>
          <p:spPr>
            <a:xfrm>
              <a:off x="8725683" y="2929967"/>
              <a:ext cx="532198" cy="459874"/>
            </a:xfrm>
            <a:custGeom>
              <a:avLst/>
              <a:gdLst/>
              <a:ahLst/>
              <a:cxnLst/>
              <a:rect l="l" t="t" r="r" b="b"/>
              <a:pathLst>
                <a:path w="17859" h="15432" extrusionOk="0">
                  <a:moveTo>
                    <a:pt x="17023" y="1"/>
                  </a:moveTo>
                  <a:cubicBezTo>
                    <a:pt x="14818" y="1385"/>
                    <a:pt x="12907" y="3100"/>
                    <a:pt x="10990" y="4810"/>
                  </a:cubicBezTo>
                  <a:cubicBezTo>
                    <a:pt x="10565" y="5188"/>
                    <a:pt x="10171" y="5600"/>
                    <a:pt x="9743" y="5973"/>
                  </a:cubicBezTo>
                  <a:cubicBezTo>
                    <a:pt x="8151" y="7361"/>
                    <a:pt x="6527" y="8715"/>
                    <a:pt x="4960" y="10130"/>
                  </a:cubicBezTo>
                  <a:cubicBezTo>
                    <a:pt x="3531" y="11418"/>
                    <a:pt x="2153" y="12761"/>
                    <a:pt x="770" y="14096"/>
                  </a:cubicBezTo>
                  <a:cubicBezTo>
                    <a:pt x="485" y="14371"/>
                    <a:pt x="272" y="14718"/>
                    <a:pt x="1" y="15066"/>
                  </a:cubicBezTo>
                  <a:cubicBezTo>
                    <a:pt x="280" y="15322"/>
                    <a:pt x="509" y="15432"/>
                    <a:pt x="717" y="15432"/>
                  </a:cubicBezTo>
                  <a:cubicBezTo>
                    <a:pt x="882" y="15432"/>
                    <a:pt x="1034" y="15363"/>
                    <a:pt x="1187" y="15243"/>
                  </a:cubicBezTo>
                  <a:cubicBezTo>
                    <a:pt x="1892" y="14695"/>
                    <a:pt x="2618" y="14166"/>
                    <a:pt x="3297" y="13585"/>
                  </a:cubicBezTo>
                  <a:cubicBezTo>
                    <a:pt x="4966" y="12150"/>
                    <a:pt x="6611" y="10688"/>
                    <a:pt x="8186" y="9144"/>
                  </a:cubicBezTo>
                  <a:cubicBezTo>
                    <a:pt x="9103" y="8247"/>
                    <a:pt x="10198" y="7530"/>
                    <a:pt x="11205" y="6722"/>
                  </a:cubicBezTo>
                  <a:cubicBezTo>
                    <a:pt x="12938" y="5327"/>
                    <a:pt x="14535" y="3770"/>
                    <a:pt x="16281" y="2388"/>
                  </a:cubicBezTo>
                  <a:cubicBezTo>
                    <a:pt x="16658" y="2089"/>
                    <a:pt x="16992" y="1736"/>
                    <a:pt x="17351" y="1412"/>
                  </a:cubicBezTo>
                  <a:cubicBezTo>
                    <a:pt x="17609" y="1176"/>
                    <a:pt x="17858" y="940"/>
                    <a:pt x="17722" y="506"/>
                  </a:cubicBezTo>
                  <a:cubicBezTo>
                    <a:pt x="17503" y="348"/>
                    <a:pt x="17263" y="175"/>
                    <a:pt x="17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279;p27"/>
            <p:cNvSpPr/>
            <p:nvPr/>
          </p:nvSpPr>
          <p:spPr>
            <a:xfrm>
              <a:off x="8880434" y="3106264"/>
              <a:ext cx="437702" cy="391065"/>
            </a:xfrm>
            <a:custGeom>
              <a:avLst/>
              <a:gdLst/>
              <a:ahLst/>
              <a:cxnLst/>
              <a:rect l="l" t="t" r="r" b="b"/>
              <a:pathLst>
                <a:path w="14688" h="13123" extrusionOk="0">
                  <a:moveTo>
                    <a:pt x="14027" y="0"/>
                  </a:moveTo>
                  <a:cubicBezTo>
                    <a:pt x="13682" y="0"/>
                    <a:pt x="13424" y="200"/>
                    <a:pt x="13181" y="385"/>
                  </a:cubicBezTo>
                  <a:cubicBezTo>
                    <a:pt x="12736" y="724"/>
                    <a:pt x="12347" y="1136"/>
                    <a:pt x="11920" y="1497"/>
                  </a:cubicBezTo>
                  <a:cubicBezTo>
                    <a:pt x="9818" y="3277"/>
                    <a:pt x="7691" y="5024"/>
                    <a:pt x="5618" y="6833"/>
                  </a:cubicBezTo>
                  <a:cubicBezTo>
                    <a:pt x="4263" y="8018"/>
                    <a:pt x="2975" y="9277"/>
                    <a:pt x="1685" y="10530"/>
                  </a:cubicBezTo>
                  <a:cubicBezTo>
                    <a:pt x="1199" y="11000"/>
                    <a:pt x="766" y="11531"/>
                    <a:pt x="364" y="12075"/>
                  </a:cubicBezTo>
                  <a:cubicBezTo>
                    <a:pt x="179" y="12325"/>
                    <a:pt x="120" y="12671"/>
                    <a:pt x="1" y="12985"/>
                  </a:cubicBezTo>
                  <a:cubicBezTo>
                    <a:pt x="320" y="13072"/>
                    <a:pt x="513" y="13123"/>
                    <a:pt x="661" y="13123"/>
                  </a:cubicBezTo>
                  <a:cubicBezTo>
                    <a:pt x="896" y="13123"/>
                    <a:pt x="1017" y="12995"/>
                    <a:pt x="1348" y="12680"/>
                  </a:cubicBezTo>
                  <a:cubicBezTo>
                    <a:pt x="2841" y="11258"/>
                    <a:pt x="4308" y="9802"/>
                    <a:pt x="5864" y="8445"/>
                  </a:cubicBezTo>
                  <a:cubicBezTo>
                    <a:pt x="7396" y="7110"/>
                    <a:pt x="8797" y="5635"/>
                    <a:pt x="10446" y="4417"/>
                  </a:cubicBezTo>
                  <a:cubicBezTo>
                    <a:pt x="11736" y="3461"/>
                    <a:pt x="12861" y="2278"/>
                    <a:pt x="14036" y="1169"/>
                  </a:cubicBezTo>
                  <a:cubicBezTo>
                    <a:pt x="14291" y="929"/>
                    <a:pt x="14441" y="582"/>
                    <a:pt x="14687" y="217"/>
                  </a:cubicBezTo>
                  <a:lnTo>
                    <a:pt x="14685" y="217"/>
                  </a:lnTo>
                  <a:cubicBezTo>
                    <a:pt x="14432" y="61"/>
                    <a:pt x="14216" y="0"/>
                    <a:pt x="14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80;p27"/>
            <p:cNvSpPr/>
            <p:nvPr/>
          </p:nvSpPr>
          <p:spPr>
            <a:xfrm>
              <a:off x="9713136" y="3676278"/>
              <a:ext cx="189111" cy="188187"/>
            </a:xfrm>
            <a:custGeom>
              <a:avLst/>
              <a:gdLst/>
              <a:ahLst/>
              <a:cxnLst/>
              <a:rect l="l" t="t" r="r" b="b"/>
              <a:pathLst>
                <a:path w="6346" h="6315" extrusionOk="0">
                  <a:moveTo>
                    <a:pt x="5676" y="1"/>
                  </a:moveTo>
                  <a:cubicBezTo>
                    <a:pt x="3667" y="1422"/>
                    <a:pt x="2091" y="3186"/>
                    <a:pt x="564" y="4997"/>
                  </a:cubicBezTo>
                  <a:cubicBezTo>
                    <a:pt x="0" y="5666"/>
                    <a:pt x="84" y="5885"/>
                    <a:pt x="900" y="6314"/>
                  </a:cubicBezTo>
                  <a:cubicBezTo>
                    <a:pt x="3055" y="5003"/>
                    <a:pt x="4434" y="2903"/>
                    <a:pt x="6136" y="1131"/>
                  </a:cubicBezTo>
                  <a:cubicBezTo>
                    <a:pt x="6296" y="965"/>
                    <a:pt x="6345" y="571"/>
                    <a:pt x="6271" y="338"/>
                  </a:cubicBezTo>
                  <a:cubicBezTo>
                    <a:pt x="6218" y="174"/>
                    <a:pt x="5871" y="102"/>
                    <a:pt x="5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281;p27"/>
            <p:cNvSpPr/>
            <p:nvPr/>
          </p:nvSpPr>
          <p:spPr>
            <a:xfrm>
              <a:off x="9781944" y="3805163"/>
              <a:ext cx="180081" cy="166135"/>
            </a:xfrm>
            <a:custGeom>
              <a:avLst/>
              <a:gdLst/>
              <a:ahLst/>
              <a:cxnLst/>
              <a:rect l="l" t="t" r="r" b="b"/>
              <a:pathLst>
                <a:path w="6043" h="5575" extrusionOk="0">
                  <a:moveTo>
                    <a:pt x="5357" y="0"/>
                  </a:moveTo>
                  <a:cubicBezTo>
                    <a:pt x="5308" y="0"/>
                    <a:pt x="5261" y="2"/>
                    <a:pt x="5219" y="6"/>
                  </a:cubicBezTo>
                  <a:cubicBezTo>
                    <a:pt x="5047" y="24"/>
                    <a:pt x="4868" y="147"/>
                    <a:pt x="4729" y="268"/>
                  </a:cubicBezTo>
                  <a:cubicBezTo>
                    <a:pt x="3148" y="1636"/>
                    <a:pt x="1573" y="3014"/>
                    <a:pt x="0" y="4386"/>
                  </a:cubicBezTo>
                  <a:cubicBezTo>
                    <a:pt x="88" y="4763"/>
                    <a:pt x="158" y="5067"/>
                    <a:pt x="275" y="5575"/>
                  </a:cubicBezTo>
                  <a:cubicBezTo>
                    <a:pt x="849" y="5255"/>
                    <a:pt x="1300" y="5073"/>
                    <a:pt x="1667" y="4784"/>
                  </a:cubicBezTo>
                  <a:cubicBezTo>
                    <a:pt x="2783" y="3904"/>
                    <a:pt x="3884" y="3000"/>
                    <a:pt x="4955" y="2064"/>
                  </a:cubicBezTo>
                  <a:cubicBezTo>
                    <a:pt x="5344" y="1722"/>
                    <a:pt x="5672" y="1289"/>
                    <a:pt x="5943" y="846"/>
                  </a:cubicBezTo>
                  <a:cubicBezTo>
                    <a:pt x="6043" y="682"/>
                    <a:pt x="5964" y="317"/>
                    <a:pt x="5836" y="139"/>
                  </a:cubicBezTo>
                  <a:cubicBezTo>
                    <a:pt x="5761" y="35"/>
                    <a:pt x="5547" y="0"/>
                    <a:pt x="5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282;p27"/>
            <p:cNvSpPr/>
            <p:nvPr/>
          </p:nvSpPr>
          <p:spPr>
            <a:xfrm>
              <a:off x="9643970" y="2406411"/>
              <a:ext cx="191435" cy="155616"/>
            </a:xfrm>
            <a:custGeom>
              <a:avLst/>
              <a:gdLst/>
              <a:ahLst/>
              <a:cxnLst/>
              <a:rect l="l" t="t" r="r" b="b"/>
              <a:pathLst>
                <a:path w="6424" h="5222" extrusionOk="0">
                  <a:moveTo>
                    <a:pt x="5949" y="1"/>
                  </a:moveTo>
                  <a:lnTo>
                    <a:pt x="5947" y="3"/>
                  </a:lnTo>
                  <a:cubicBezTo>
                    <a:pt x="5231" y="506"/>
                    <a:pt x="4611" y="914"/>
                    <a:pt x="4021" y="1361"/>
                  </a:cubicBezTo>
                  <a:cubicBezTo>
                    <a:pt x="2848" y="2251"/>
                    <a:pt x="1691" y="3163"/>
                    <a:pt x="528" y="4064"/>
                  </a:cubicBezTo>
                  <a:cubicBezTo>
                    <a:pt x="174" y="4338"/>
                    <a:pt x="1" y="4662"/>
                    <a:pt x="299" y="5222"/>
                  </a:cubicBezTo>
                  <a:cubicBezTo>
                    <a:pt x="653" y="5130"/>
                    <a:pt x="1094" y="5120"/>
                    <a:pt x="1412" y="4917"/>
                  </a:cubicBezTo>
                  <a:cubicBezTo>
                    <a:pt x="2993" y="3902"/>
                    <a:pt x="4493" y="2774"/>
                    <a:pt x="5881" y="1504"/>
                  </a:cubicBezTo>
                  <a:cubicBezTo>
                    <a:pt x="6096" y="1307"/>
                    <a:pt x="6244" y="1037"/>
                    <a:pt x="6424" y="801"/>
                  </a:cubicBezTo>
                  <a:cubicBezTo>
                    <a:pt x="6281" y="561"/>
                    <a:pt x="6170" y="372"/>
                    <a:pt x="59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83;p27"/>
            <p:cNvSpPr/>
            <p:nvPr/>
          </p:nvSpPr>
          <p:spPr>
            <a:xfrm>
              <a:off x="9666767" y="3658845"/>
              <a:ext cx="155258" cy="145752"/>
            </a:xfrm>
            <a:custGeom>
              <a:avLst/>
              <a:gdLst/>
              <a:ahLst/>
              <a:cxnLst/>
              <a:rect l="l" t="t" r="r" b="b"/>
              <a:pathLst>
                <a:path w="5210" h="4891" extrusionOk="0">
                  <a:moveTo>
                    <a:pt x="4607" y="0"/>
                  </a:moveTo>
                  <a:cubicBezTo>
                    <a:pt x="4146" y="283"/>
                    <a:pt x="3656" y="500"/>
                    <a:pt x="3270" y="837"/>
                  </a:cubicBezTo>
                  <a:cubicBezTo>
                    <a:pt x="2368" y="1626"/>
                    <a:pt x="1517" y="2471"/>
                    <a:pt x="645" y="3293"/>
                  </a:cubicBezTo>
                  <a:cubicBezTo>
                    <a:pt x="457" y="3470"/>
                    <a:pt x="184" y="3617"/>
                    <a:pt x="102" y="3835"/>
                  </a:cubicBezTo>
                  <a:cubicBezTo>
                    <a:pt x="11" y="4081"/>
                    <a:pt x="1" y="4436"/>
                    <a:pt x="116" y="4663"/>
                  </a:cubicBezTo>
                  <a:cubicBezTo>
                    <a:pt x="199" y="4827"/>
                    <a:pt x="321" y="4891"/>
                    <a:pt x="459" y="4891"/>
                  </a:cubicBezTo>
                  <a:cubicBezTo>
                    <a:pt x="599" y="4891"/>
                    <a:pt x="755" y="4824"/>
                    <a:pt x="900" y="4729"/>
                  </a:cubicBezTo>
                  <a:cubicBezTo>
                    <a:pt x="1119" y="4583"/>
                    <a:pt x="1383" y="4489"/>
                    <a:pt x="1570" y="4311"/>
                  </a:cubicBezTo>
                  <a:cubicBezTo>
                    <a:pt x="2735" y="3213"/>
                    <a:pt x="3889" y="2102"/>
                    <a:pt x="5030" y="978"/>
                  </a:cubicBezTo>
                  <a:cubicBezTo>
                    <a:pt x="5138" y="871"/>
                    <a:pt x="5210" y="601"/>
                    <a:pt x="5149" y="482"/>
                  </a:cubicBezTo>
                  <a:cubicBezTo>
                    <a:pt x="5060" y="303"/>
                    <a:pt x="4837" y="193"/>
                    <a:pt x="4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27"/>
            <p:cNvSpPr/>
            <p:nvPr/>
          </p:nvSpPr>
          <p:spPr>
            <a:xfrm>
              <a:off x="10085636" y="2487228"/>
              <a:ext cx="85198" cy="188127"/>
            </a:xfrm>
            <a:custGeom>
              <a:avLst/>
              <a:gdLst/>
              <a:ahLst/>
              <a:cxnLst/>
              <a:rect l="l" t="t" r="r" b="b"/>
              <a:pathLst>
                <a:path w="2859" h="6313" extrusionOk="0">
                  <a:moveTo>
                    <a:pt x="1507" y="1"/>
                  </a:moveTo>
                  <a:cubicBezTo>
                    <a:pt x="1390" y="1"/>
                    <a:pt x="1281" y="25"/>
                    <a:pt x="1238" y="74"/>
                  </a:cubicBezTo>
                  <a:cubicBezTo>
                    <a:pt x="1098" y="234"/>
                    <a:pt x="1016" y="548"/>
                    <a:pt x="1072" y="751"/>
                  </a:cubicBezTo>
                  <a:cubicBezTo>
                    <a:pt x="1129" y="966"/>
                    <a:pt x="1349" y="1200"/>
                    <a:pt x="1556" y="1292"/>
                  </a:cubicBezTo>
                  <a:cubicBezTo>
                    <a:pt x="1725" y="1367"/>
                    <a:pt x="1903" y="1426"/>
                    <a:pt x="2089" y="1426"/>
                  </a:cubicBezTo>
                  <a:cubicBezTo>
                    <a:pt x="2310" y="1426"/>
                    <a:pt x="2541" y="1342"/>
                    <a:pt x="2780" y="1103"/>
                  </a:cubicBezTo>
                  <a:cubicBezTo>
                    <a:pt x="2474" y="761"/>
                    <a:pt x="2187" y="384"/>
                    <a:pt x="1835" y="86"/>
                  </a:cubicBezTo>
                  <a:cubicBezTo>
                    <a:pt x="1770" y="30"/>
                    <a:pt x="1634" y="1"/>
                    <a:pt x="1507" y="1"/>
                  </a:cubicBezTo>
                  <a:close/>
                  <a:moveTo>
                    <a:pt x="1114" y="4622"/>
                  </a:moveTo>
                  <a:cubicBezTo>
                    <a:pt x="782" y="4622"/>
                    <a:pt x="418" y="4746"/>
                    <a:pt x="1" y="5086"/>
                  </a:cubicBezTo>
                  <a:cubicBezTo>
                    <a:pt x="284" y="5420"/>
                    <a:pt x="467" y="5783"/>
                    <a:pt x="760" y="5945"/>
                  </a:cubicBezTo>
                  <a:cubicBezTo>
                    <a:pt x="1141" y="6155"/>
                    <a:pt x="1603" y="6278"/>
                    <a:pt x="2040" y="6308"/>
                  </a:cubicBezTo>
                  <a:cubicBezTo>
                    <a:pt x="2087" y="6311"/>
                    <a:pt x="2131" y="6312"/>
                    <a:pt x="2172" y="6312"/>
                  </a:cubicBezTo>
                  <a:cubicBezTo>
                    <a:pt x="2614" y="6312"/>
                    <a:pt x="2708" y="6113"/>
                    <a:pt x="2858" y="5361"/>
                  </a:cubicBezTo>
                  <a:cubicBezTo>
                    <a:pt x="2294" y="5102"/>
                    <a:pt x="1766" y="4622"/>
                    <a:pt x="1114" y="46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27"/>
            <p:cNvSpPr/>
            <p:nvPr/>
          </p:nvSpPr>
          <p:spPr>
            <a:xfrm>
              <a:off x="10019182" y="2650681"/>
              <a:ext cx="106148" cy="72712"/>
            </a:xfrm>
            <a:custGeom>
              <a:avLst/>
              <a:gdLst/>
              <a:ahLst/>
              <a:cxnLst/>
              <a:rect l="l" t="t" r="r" b="b"/>
              <a:pathLst>
                <a:path w="3562" h="2440" extrusionOk="0">
                  <a:moveTo>
                    <a:pt x="589" y="1"/>
                  </a:moveTo>
                  <a:cubicBezTo>
                    <a:pt x="373" y="59"/>
                    <a:pt x="197" y="108"/>
                    <a:pt x="23" y="155"/>
                  </a:cubicBezTo>
                  <a:lnTo>
                    <a:pt x="23" y="155"/>
                  </a:lnTo>
                  <a:cubicBezTo>
                    <a:pt x="23" y="148"/>
                    <a:pt x="23" y="142"/>
                    <a:pt x="23" y="136"/>
                  </a:cubicBezTo>
                  <a:lnTo>
                    <a:pt x="23" y="136"/>
                  </a:lnTo>
                  <a:lnTo>
                    <a:pt x="0" y="161"/>
                  </a:lnTo>
                  <a:cubicBezTo>
                    <a:pt x="8" y="159"/>
                    <a:pt x="15" y="157"/>
                    <a:pt x="23" y="155"/>
                  </a:cubicBezTo>
                  <a:lnTo>
                    <a:pt x="23" y="155"/>
                  </a:lnTo>
                  <a:cubicBezTo>
                    <a:pt x="3" y="1323"/>
                    <a:pt x="813" y="1902"/>
                    <a:pt x="1708" y="2339"/>
                  </a:cubicBezTo>
                  <a:cubicBezTo>
                    <a:pt x="1856" y="2411"/>
                    <a:pt x="2037" y="2440"/>
                    <a:pt x="2227" y="2440"/>
                  </a:cubicBezTo>
                  <a:cubicBezTo>
                    <a:pt x="2461" y="2440"/>
                    <a:pt x="2708" y="2396"/>
                    <a:pt x="2920" y="2339"/>
                  </a:cubicBezTo>
                  <a:cubicBezTo>
                    <a:pt x="3142" y="2279"/>
                    <a:pt x="3287" y="1929"/>
                    <a:pt x="3562" y="1594"/>
                  </a:cubicBezTo>
                  <a:cubicBezTo>
                    <a:pt x="2900" y="1428"/>
                    <a:pt x="2336" y="1398"/>
                    <a:pt x="1901" y="1149"/>
                  </a:cubicBezTo>
                  <a:cubicBezTo>
                    <a:pt x="1397" y="860"/>
                    <a:pt x="1005" y="378"/>
                    <a:pt x="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86;p27"/>
            <p:cNvSpPr/>
            <p:nvPr/>
          </p:nvSpPr>
          <p:spPr>
            <a:xfrm>
              <a:off x="10085576" y="2624934"/>
              <a:ext cx="85198" cy="50422"/>
            </a:xfrm>
            <a:custGeom>
              <a:avLst/>
              <a:gdLst/>
              <a:ahLst/>
              <a:cxnLst/>
              <a:rect l="l" t="t" r="r" b="b"/>
              <a:pathLst>
                <a:path w="2859" h="1692" extrusionOk="0">
                  <a:moveTo>
                    <a:pt x="1116" y="1"/>
                  </a:moveTo>
                  <a:cubicBezTo>
                    <a:pt x="784" y="1"/>
                    <a:pt x="420" y="125"/>
                    <a:pt x="3" y="465"/>
                  </a:cubicBezTo>
                  <a:lnTo>
                    <a:pt x="1" y="465"/>
                  </a:lnTo>
                  <a:cubicBezTo>
                    <a:pt x="286" y="799"/>
                    <a:pt x="469" y="1162"/>
                    <a:pt x="762" y="1324"/>
                  </a:cubicBezTo>
                  <a:cubicBezTo>
                    <a:pt x="1143" y="1534"/>
                    <a:pt x="1605" y="1657"/>
                    <a:pt x="2040" y="1687"/>
                  </a:cubicBezTo>
                  <a:cubicBezTo>
                    <a:pt x="2088" y="1690"/>
                    <a:pt x="2132" y="1691"/>
                    <a:pt x="2173" y="1691"/>
                  </a:cubicBezTo>
                  <a:cubicBezTo>
                    <a:pt x="2616" y="1691"/>
                    <a:pt x="2710" y="1492"/>
                    <a:pt x="2858" y="740"/>
                  </a:cubicBezTo>
                  <a:cubicBezTo>
                    <a:pt x="2295" y="481"/>
                    <a:pt x="1768"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p27"/>
            <p:cNvSpPr/>
            <p:nvPr/>
          </p:nvSpPr>
          <p:spPr>
            <a:xfrm>
              <a:off x="10115883" y="2487258"/>
              <a:ext cx="52597" cy="42465"/>
            </a:xfrm>
            <a:custGeom>
              <a:avLst/>
              <a:gdLst/>
              <a:ahLst/>
              <a:cxnLst/>
              <a:rect l="l" t="t" r="r" b="b"/>
              <a:pathLst>
                <a:path w="1765" h="1425" extrusionOk="0">
                  <a:moveTo>
                    <a:pt x="493" y="0"/>
                  </a:moveTo>
                  <a:cubicBezTo>
                    <a:pt x="376" y="0"/>
                    <a:pt x="266" y="24"/>
                    <a:pt x="223" y="73"/>
                  </a:cubicBezTo>
                  <a:cubicBezTo>
                    <a:pt x="83" y="233"/>
                    <a:pt x="1" y="547"/>
                    <a:pt x="57" y="750"/>
                  </a:cubicBezTo>
                  <a:cubicBezTo>
                    <a:pt x="114" y="963"/>
                    <a:pt x="332" y="1199"/>
                    <a:pt x="541" y="1291"/>
                  </a:cubicBezTo>
                  <a:cubicBezTo>
                    <a:pt x="710" y="1366"/>
                    <a:pt x="888" y="1425"/>
                    <a:pt x="1074" y="1425"/>
                  </a:cubicBezTo>
                  <a:cubicBezTo>
                    <a:pt x="1296" y="1425"/>
                    <a:pt x="1527" y="1341"/>
                    <a:pt x="1765" y="1102"/>
                  </a:cubicBezTo>
                  <a:cubicBezTo>
                    <a:pt x="1459" y="760"/>
                    <a:pt x="1172" y="383"/>
                    <a:pt x="820" y="85"/>
                  </a:cubicBezTo>
                  <a:cubicBezTo>
                    <a:pt x="755" y="29"/>
                    <a:pt x="620" y="0"/>
                    <a:pt x="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88" name="Google Shape;288;p27"/>
          <p:cNvSpPr txBox="1">
            <a:spLocks noGrp="1"/>
          </p:cNvSpPr>
          <p:nvPr>
            <p:ph type="ctrTitle"/>
          </p:nvPr>
        </p:nvSpPr>
        <p:spPr>
          <a:xfrm>
            <a:off x="1027225" y="1354666"/>
            <a:ext cx="7089600" cy="154095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200" dirty="0"/>
              <a:t>PRS</a:t>
            </a:r>
            <a:r>
              <a:rPr lang="en-US" sz="5200" dirty="0">
                <a:latin typeface="Poppins SemiBold"/>
                <a:ea typeface="Poppins SemiBold"/>
                <a:cs typeface="Poppins SemiBold"/>
                <a:sym typeface="Poppins SemiBold"/>
              </a:rPr>
              <a:t> </a:t>
            </a:r>
            <a:br>
              <a:rPr lang="en-US" sz="5200" dirty="0">
                <a:latin typeface="Poppins SemiBold"/>
                <a:ea typeface="Poppins SemiBold"/>
                <a:cs typeface="Poppins SemiBold"/>
                <a:sym typeface="Poppins SemiBold"/>
              </a:rPr>
            </a:br>
            <a:r>
              <a:rPr lang="en-US" sz="5200" dirty="0">
                <a:latin typeface="Poppins SemiBold"/>
                <a:ea typeface="Poppins SemiBold"/>
                <a:cs typeface="Poppins SemiBold"/>
                <a:sym typeface="Poppins SemiBold"/>
              </a:rPr>
              <a:t>Best Practices</a:t>
            </a:r>
            <a:endParaRPr sz="5200" dirty="0">
              <a:latin typeface="Poppins SemiBold"/>
              <a:ea typeface="Poppins SemiBold"/>
              <a:cs typeface="Poppins SemiBold"/>
              <a:sym typeface="Poppins SemiBold"/>
            </a:endParaRPr>
          </a:p>
        </p:txBody>
      </p:sp>
      <p:sp>
        <p:nvSpPr>
          <p:cNvPr id="289" name="Google Shape;289;p27"/>
          <p:cNvSpPr txBox="1">
            <a:spLocks noGrp="1"/>
          </p:cNvSpPr>
          <p:nvPr>
            <p:ph type="subTitle" idx="1"/>
          </p:nvPr>
        </p:nvSpPr>
        <p:spPr>
          <a:xfrm>
            <a:off x="1119651" y="3160981"/>
            <a:ext cx="6905757" cy="4758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US" sz="1700" b="1" i="1" dirty="0"/>
              <a:t>Presenters</a:t>
            </a:r>
            <a:r>
              <a:rPr lang="en-US" sz="1700" dirty="0"/>
              <a:t>:</a:t>
            </a:r>
          </a:p>
          <a:p>
            <a:pPr marL="0" lvl="0" indent="0" algn="ctr" rtl="0">
              <a:spcBef>
                <a:spcPts val="0"/>
              </a:spcBef>
              <a:spcAft>
                <a:spcPts val="0"/>
              </a:spcAft>
              <a:buNone/>
            </a:pPr>
            <a:endParaRPr lang="en-US" sz="1700" dirty="0"/>
          </a:p>
          <a:p>
            <a:pPr marL="0" lvl="0" indent="0" algn="ctr" rtl="0">
              <a:spcBef>
                <a:spcPts val="0"/>
              </a:spcBef>
              <a:spcAft>
                <a:spcPts val="0"/>
              </a:spcAft>
              <a:buNone/>
            </a:pPr>
            <a:r>
              <a:rPr lang="en-US" sz="1700" dirty="0"/>
              <a:t> </a:t>
            </a:r>
            <a:r>
              <a:rPr lang="en-US" dirty="0"/>
              <a:t>Patricia Zaragoza - </a:t>
            </a:r>
            <a:r>
              <a:rPr lang="en-US" sz="1400" i="1" dirty="0"/>
              <a:t>ICA PRS Lead Case Manager</a:t>
            </a:r>
            <a:endParaRPr lang="en-US" i="1" dirty="0"/>
          </a:p>
          <a:p>
            <a:pPr marL="0" lvl="0" indent="0" algn="ctr" rtl="0">
              <a:spcBef>
                <a:spcPts val="0"/>
              </a:spcBef>
              <a:spcAft>
                <a:spcPts val="0"/>
              </a:spcAft>
              <a:buNone/>
            </a:pPr>
            <a:r>
              <a:rPr lang="en-US" dirty="0"/>
              <a:t>Yaw Agbenu - </a:t>
            </a:r>
            <a:r>
              <a:rPr lang="en-US" sz="1400" i="1" dirty="0"/>
              <a:t>ICA PRS Assistant Director</a:t>
            </a:r>
            <a:endParaRPr lang="en-US" i="1" dirty="0"/>
          </a:p>
          <a:p>
            <a:pPr marL="0" lvl="0" indent="0" algn="ctr" rtl="0">
              <a:spcBef>
                <a:spcPts val="0"/>
              </a:spcBef>
              <a:spcAft>
                <a:spcPts val="0"/>
              </a:spcAft>
              <a:buNone/>
            </a:pPr>
            <a:r>
              <a:rPr lang="en-US" dirty="0"/>
              <a:t>Nicole Ramirez Vasquez - </a:t>
            </a:r>
            <a:r>
              <a:rPr lang="en-US" sz="1400" i="1" dirty="0"/>
              <a:t>Catholic Charities PRS Supervisor Case Manager</a:t>
            </a:r>
            <a:endParaRPr i="1" dirty="0"/>
          </a:p>
        </p:txBody>
      </p:sp>
      <p:sp>
        <p:nvSpPr>
          <p:cNvPr id="290" name="Google Shape;290;p27"/>
          <p:cNvSpPr/>
          <p:nvPr/>
        </p:nvSpPr>
        <p:spPr>
          <a:xfrm>
            <a:off x="2581687" y="3573600"/>
            <a:ext cx="3980626" cy="137228"/>
          </a:xfrm>
          <a:custGeom>
            <a:avLst/>
            <a:gdLst/>
            <a:ahLst/>
            <a:cxnLst/>
            <a:rect l="l" t="t" r="r" b="b"/>
            <a:pathLst>
              <a:path w="129063" h="3934" extrusionOk="0">
                <a:moveTo>
                  <a:pt x="56373" y="0"/>
                </a:moveTo>
                <a:cubicBezTo>
                  <a:pt x="47035" y="0"/>
                  <a:pt x="37697" y="209"/>
                  <a:pt x="28372" y="708"/>
                </a:cubicBezTo>
                <a:cubicBezTo>
                  <a:pt x="19055" y="1207"/>
                  <a:pt x="9753" y="2000"/>
                  <a:pt x="494" y="3154"/>
                </a:cubicBezTo>
                <a:cubicBezTo>
                  <a:pt x="23" y="3213"/>
                  <a:pt x="0" y="3933"/>
                  <a:pt x="440" y="3933"/>
                </a:cubicBezTo>
                <a:cubicBezTo>
                  <a:pt x="457" y="3933"/>
                  <a:pt x="475" y="3932"/>
                  <a:pt x="494" y="3930"/>
                </a:cubicBezTo>
                <a:cubicBezTo>
                  <a:pt x="17097" y="1860"/>
                  <a:pt x="33825" y="965"/>
                  <a:pt x="50549" y="804"/>
                </a:cubicBezTo>
                <a:cubicBezTo>
                  <a:pt x="52496" y="785"/>
                  <a:pt x="54442" y="776"/>
                  <a:pt x="56388" y="776"/>
                </a:cubicBezTo>
                <a:cubicBezTo>
                  <a:pt x="71117" y="776"/>
                  <a:pt x="85843" y="1295"/>
                  <a:pt x="100554" y="2015"/>
                </a:cubicBezTo>
                <a:cubicBezTo>
                  <a:pt x="109893" y="2472"/>
                  <a:pt x="119229" y="3010"/>
                  <a:pt x="128564" y="3550"/>
                </a:cubicBezTo>
                <a:cubicBezTo>
                  <a:pt x="128573" y="3551"/>
                  <a:pt x="128582" y="3551"/>
                  <a:pt x="128590" y="3551"/>
                </a:cubicBezTo>
                <a:cubicBezTo>
                  <a:pt x="129062" y="3551"/>
                  <a:pt x="129053" y="2802"/>
                  <a:pt x="128564" y="2774"/>
                </a:cubicBezTo>
                <a:cubicBezTo>
                  <a:pt x="111826" y="1808"/>
                  <a:pt x="95084" y="843"/>
                  <a:pt x="78324" y="346"/>
                </a:cubicBezTo>
                <a:cubicBezTo>
                  <a:pt x="71009" y="128"/>
                  <a:pt x="63691" y="0"/>
                  <a:pt x="56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91" name="Google Shape;291;p27"/>
          <p:cNvSpPr/>
          <p:nvPr/>
        </p:nvSpPr>
        <p:spPr>
          <a:xfrm>
            <a:off x="168499" y="209650"/>
            <a:ext cx="2413184" cy="568318"/>
          </a:xfrm>
          <a:custGeom>
            <a:avLst/>
            <a:gdLst/>
            <a:ahLst/>
            <a:cxnLst/>
            <a:rect l="l" t="t" r="r" b="b"/>
            <a:pathLst>
              <a:path w="62954" h="14826" extrusionOk="0">
                <a:moveTo>
                  <a:pt x="48027" y="7695"/>
                </a:moveTo>
                <a:cubicBezTo>
                  <a:pt x="48044" y="7695"/>
                  <a:pt x="48062" y="7695"/>
                  <a:pt x="48080" y="7695"/>
                </a:cubicBezTo>
                <a:cubicBezTo>
                  <a:pt x="48574" y="7701"/>
                  <a:pt x="49067" y="7767"/>
                  <a:pt x="49561" y="7787"/>
                </a:cubicBezTo>
                <a:cubicBezTo>
                  <a:pt x="50616" y="7832"/>
                  <a:pt x="51670" y="7874"/>
                  <a:pt x="52724" y="7901"/>
                </a:cubicBezTo>
                <a:cubicBezTo>
                  <a:pt x="54080" y="7934"/>
                  <a:pt x="55434" y="7952"/>
                  <a:pt x="56789" y="7978"/>
                </a:cubicBezTo>
                <a:cubicBezTo>
                  <a:pt x="53344" y="8407"/>
                  <a:pt x="49927" y="8939"/>
                  <a:pt x="46424" y="9082"/>
                </a:cubicBezTo>
                <a:cubicBezTo>
                  <a:pt x="46524" y="8883"/>
                  <a:pt x="46642" y="8734"/>
                  <a:pt x="46676" y="8566"/>
                </a:cubicBezTo>
                <a:cubicBezTo>
                  <a:pt x="46837" y="7798"/>
                  <a:pt x="47408" y="7695"/>
                  <a:pt x="48027" y="7695"/>
                </a:cubicBezTo>
                <a:close/>
                <a:moveTo>
                  <a:pt x="26234" y="3303"/>
                </a:moveTo>
                <a:cubicBezTo>
                  <a:pt x="26808" y="3303"/>
                  <a:pt x="27395" y="3525"/>
                  <a:pt x="27959" y="3927"/>
                </a:cubicBezTo>
                <a:cubicBezTo>
                  <a:pt x="28233" y="4122"/>
                  <a:pt x="28383" y="4399"/>
                  <a:pt x="28318" y="4728"/>
                </a:cubicBezTo>
                <a:cubicBezTo>
                  <a:pt x="28234" y="5152"/>
                  <a:pt x="28182" y="5615"/>
                  <a:pt x="27966" y="5970"/>
                </a:cubicBezTo>
                <a:cubicBezTo>
                  <a:pt x="27173" y="7281"/>
                  <a:pt x="26098" y="8340"/>
                  <a:pt x="24841" y="9202"/>
                </a:cubicBezTo>
                <a:cubicBezTo>
                  <a:pt x="23666" y="8508"/>
                  <a:pt x="23154" y="7301"/>
                  <a:pt x="23505" y="6069"/>
                </a:cubicBezTo>
                <a:cubicBezTo>
                  <a:pt x="23680" y="5455"/>
                  <a:pt x="23858" y="4855"/>
                  <a:pt x="24286" y="4336"/>
                </a:cubicBezTo>
                <a:cubicBezTo>
                  <a:pt x="24874" y="3623"/>
                  <a:pt x="25545" y="3303"/>
                  <a:pt x="26234" y="3303"/>
                </a:cubicBezTo>
                <a:close/>
                <a:moveTo>
                  <a:pt x="53562" y="9434"/>
                </a:moveTo>
                <a:cubicBezTo>
                  <a:pt x="50558" y="10401"/>
                  <a:pt x="47601" y="11354"/>
                  <a:pt x="44513" y="12347"/>
                </a:cubicBezTo>
                <a:cubicBezTo>
                  <a:pt x="44876" y="11372"/>
                  <a:pt x="45534" y="10706"/>
                  <a:pt x="45839" y="9950"/>
                </a:cubicBezTo>
                <a:cubicBezTo>
                  <a:pt x="48439" y="9776"/>
                  <a:pt x="50972" y="9607"/>
                  <a:pt x="53562" y="9434"/>
                </a:cubicBezTo>
                <a:close/>
                <a:moveTo>
                  <a:pt x="59128" y="9208"/>
                </a:moveTo>
                <a:cubicBezTo>
                  <a:pt x="59191" y="9208"/>
                  <a:pt x="59276" y="9238"/>
                  <a:pt x="59454" y="9267"/>
                </a:cubicBezTo>
                <a:cubicBezTo>
                  <a:pt x="55101" y="11057"/>
                  <a:pt x="50876" y="12831"/>
                  <a:pt x="46292" y="13851"/>
                </a:cubicBezTo>
                <a:cubicBezTo>
                  <a:pt x="46528" y="13310"/>
                  <a:pt x="46723" y="12862"/>
                  <a:pt x="46927" y="12393"/>
                </a:cubicBezTo>
                <a:cubicBezTo>
                  <a:pt x="46986" y="12402"/>
                  <a:pt x="47047" y="12426"/>
                  <a:pt x="47098" y="12426"/>
                </a:cubicBezTo>
                <a:cubicBezTo>
                  <a:pt x="47112" y="12426"/>
                  <a:pt x="47125" y="12424"/>
                  <a:pt x="47137" y="12420"/>
                </a:cubicBezTo>
                <a:cubicBezTo>
                  <a:pt x="48226" y="12062"/>
                  <a:pt x="49349" y="11821"/>
                  <a:pt x="50434" y="11431"/>
                </a:cubicBezTo>
                <a:cubicBezTo>
                  <a:pt x="51883" y="10910"/>
                  <a:pt x="53365" y="10463"/>
                  <a:pt x="54857" y="10081"/>
                </a:cubicBezTo>
                <a:cubicBezTo>
                  <a:pt x="56253" y="9724"/>
                  <a:pt x="57681" y="9493"/>
                  <a:pt x="59096" y="9211"/>
                </a:cubicBezTo>
                <a:cubicBezTo>
                  <a:pt x="59106" y="9209"/>
                  <a:pt x="59117" y="9208"/>
                  <a:pt x="59128" y="9208"/>
                </a:cubicBezTo>
                <a:close/>
                <a:moveTo>
                  <a:pt x="850" y="1"/>
                </a:moveTo>
                <a:cubicBezTo>
                  <a:pt x="727" y="312"/>
                  <a:pt x="582" y="615"/>
                  <a:pt x="485" y="934"/>
                </a:cubicBezTo>
                <a:cubicBezTo>
                  <a:pt x="223" y="1799"/>
                  <a:pt x="0" y="2678"/>
                  <a:pt x="81" y="3590"/>
                </a:cubicBezTo>
                <a:cubicBezTo>
                  <a:pt x="134" y="4188"/>
                  <a:pt x="269" y="4779"/>
                  <a:pt x="355" y="5374"/>
                </a:cubicBezTo>
                <a:cubicBezTo>
                  <a:pt x="528" y="6570"/>
                  <a:pt x="998" y="7660"/>
                  <a:pt x="1672" y="8638"/>
                </a:cubicBezTo>
                <a:cubicBezTo>
                  <a:pt x="2577" y="9953"/>
                  <a:pt x="3757" y="10998"/>
                  <a:pt x="5182" y="11744"/>
                </a:cubicBezTo>
                <a:cubicBezTo>
                  <a:pt x="5934" y="12138"/>
                  <a:pt x="6715" y="12437"/>
                  <a:pt x="7536" y="12690"/>
                </a:cubicBezTo>
                <a:cubicBezTo>
                  <a:pt x="8349" y="12941"/>
                  <a:pt x="9174" y="13154"/>
                  <a:pt x="9994" y="13228"/>
                </a:cubicBezTo>
                <a:cubicBezTo>
                  <a:pt x="11020" y="13320"/>
                  <a:pt x="12047" y="13413"/>
                  <a:pt x="13080" y="13413"/>
                </a:cubicBezTo>
                <a:cubicBezTo>
                  <a:pt x="13689" y="13413"/>
                  <a:pt x="14300" y="13381"/>
                  <a:pt x="14915" y="13297"/>
                </a:cubicBezTo>
                <a:cubicBezTo>
                  <a:pt x="16055" y="13143"/>
                  <a:pt x="17198" y="13001"/>
                  <a:pt x="18321" y="12764"/>
                </a:cubicBezTo>
                <a:cubicBezTo>
                  <a:pt x="20264" y="12353"/>
                  <a:pt x="22153" y="11766"/>
                  <a:pt x="23866" y="10712"/>
                </a:cubicBezTo>
                <a:cubicBezTo>
                  <a:pt x="24125" y="10552"/>
                  <a:pt x="24406" y="10424"/>
                  <a:pt x="24649" y="10296"/>
                </a:cubicBezTo>
                <a:cubicBezTo>
                  <a:pt x="25157" y="10578"/>
                  <a:pt x="25614" y="10854"/>
                  <a:pt x="26090" y="11094"/>
                </a:cubicBezTo>
                <a:cubicBezTo>
                  <a:pt x="27847" y="11980"/>
                  <a:pt x="29750" y="12333"/>
                  <a:pt x="31684" y="12456"/>
                </a:cubicBezTo>
                <a:cubicBezTo>
                  <a:pt x="32089" y="12482"/>
                  <a:pt x="32494" y="12493"/>
                  <a:pt x="32899" y="12493"/>
                </a:cubicBezTo>
                <a:cubicBezTo>
                  <a:pt x="33877" y="12493"/>
                  <a:pt x="34858" y="12428"/>
                  <a:pt x="35839" y="12347"/>
                </a:cubicBezTo>
                <a:cubicBezTo>
                  <a:pt x="37673" y="12196"/>
                  <a:pt x="39438" y="11753"/>
                  <a:pt x="41212" y="11330"/>
                </a:cubicBezTo>
                <a:cubicBezTo>
                  <a:pt x="42249" y="11082"/>
                  <a:pt x="43270" y="10764"/>
                  <a:pt x="44371" y="10457"/>
                </a:cubicBezTo>
                <a:lnTo>
                  <a:pt x="44371" y="10457"/>
                </a:lnTo>
                <a:cubicBezTo>
                  <a:pt x="44303" y="10621"/>
                  <a:pt x="44276" y="10717"/>
                  <a:pt x="44226" y="10798"/>
                </a:cubicBezTo>
                <a:cubicBezTo>
                  <a:pt x="43690" y="11660"/>
                  <a:pt x="43142" y="12515"/>
                  <a:pt x="42622" y="13386"/>
                </a:cubicBezTo>
                <a:cubicBezTo>
                  <a:pt x="42555" y="13497"/>
                  <a:pt x="42634" y="13694"/>
                  <a:pt x="42640" y="13760"/>
                </a:cubicBezTo>
                <a:cubicBezTo>
                  <a:pt x="42791" y="13831"/>
                  <a:pt x="42926" y="13860"/>
                  <a:pt x="43051" y="13860"/>
                </a:cubicBezTo>
                <a:cubicBezTo>
                  <a:pt x="43502" y="13860"/>
                  <a:pt x="43811" y="13488"/>
                  <a:pt x="44209" y="13405"/>
                </a:cubicBezTo>
                <a:cubicBezTo>
                  <a:pt x="44738" y="13295"/>
                  <a:pt x="45243" y="13070"/>
                  <a:pt x="45837" y="12869"/>
                </a:cubicBezTo>
                <a:lnTo>
                  <a:pt x="45837" y="12869"/>
                </a:lnTo>
                <a:cubicBezTo>
                  <a:pt x="45676" y="13263"/>
                  <a:pt x="45533" y="13562"/>
                  <a:pt x="45432" y="13874"/>
                </a:cubicBezTo>
                <a:cubicBezTo>
                  <a:pt x="45253" y="14425"/>
                  <a:pt x="45503" y="14796"/>
                  <a:pt x="46064" y="14821"/>
                </a:cubicBezTo>
                <a:cubicBezTo>
                  <a:pt x="46119" y="14824"/>
                  <a:pt x="46174" y="14825"/>
                  <a:pt x="46230" y="14825"/>
                </a:cubicBezTo>
                <a:cubicBezTo>
                  <a:pt x="46382" y="14825"/>
                  <a:pt x="46536" y="14814"/>
                  <a:pt x="46681" y="14777"/>
                </a:cubicBezTo>
                <a:cubicBezTo>
                  <a:pt x="47726" y="14518"/>
                  <a:pt x="48765" y="14234"/>
                  <a:pt x="49811" y="13976"/>
                </a:cubicBezTo>
                <a:cubicBezTo>
                  <a:pt x="50309" y="13852"/>
                  <a:pt x="50842" y="13833"/>
                  <a:pt x="51317" y="13654"/>
                </a:cubicBezTo>
                <a:cubicBezTo>
                  <a:pt x="53167" y="12958"/>
                  <a:pt x="54998" y="12216"/>
                  <a:pt x="56837" y="11493"/>
                </a:cubicBezTo>
                <a:cubicBezTo>
                  <a:pt x="57716" y="11147"/>
                  <a:pt x="58602" y="10819"/>
                  <a:pt x="59473" y="10455"/>
                </a:cubicBezTo>
                <a:cubicBezTo>
                  <a:pt x="60067" y="10208"/>
                  <a:pt x="60658" y="9944"/>
                  <a:pt x="61219" y="9632"/>
                </a:cubicBezTo>
                <a:cubicBezTo>
                  <a:pt x="61655" y="9390"/>
                  <a:pt x="62063" y="9084"/>
                  <a:pt x="62446" y="8762"/>
                </a:cubicBezTo>
                <a:cubicBezTo>
                  <a:pt x="62667" y="8577"/>
                  <a:pt x="62953" y="8389"/>
                  <a:pt x="62897" y="8052"/>
                </a:cubicBezTo>
                <a:cubicBezTo>
                  <a:pt x="62814" y="7632"/>
                  <a:pt x="62467" y="7561"/>
                  <a:pt x="62168" y="7552"/>
                </a:cubicBezTo>
                <a:cubicBezTo>
                  <a:pt x="61748" y="7539"/>
                  <a:pt x="61386" y="7365"/>
                  <a:pt x="60995" y="7274"/>
                </a:cubicBezTo>
                <a:cubicBezTo>
                  <a:pt x="60870" y="7245"/>
                  <a:pt x="60750" y="7182"/>
                  <a:pt x="60625" y="7176"/>
                </a:cubicBezTo>
                <a:cubicBezTo>
                  <a:pt x="59483" y="7124"/>
                  <a:pt x="58342" y="7074"/>
                  <a:pt x="57200" y="7035"/>
                </a:cubicBezTo>
                <a:cubicBezTo>
                  <a:pt x="56087" y="6997"/>
                  <a:pt x="54973" y="6972"/>
                  <a:pt x="53859" y="6940"/>
                </a:cubicBezTo>
                <a:cubicBezTo>
                  <a:pt x="52969" y="6916"/>
                  <a:pt x="52078" y="6868"/>
                  <a:pt x="51189" y="6868"/>
                </a:cubicBezTo>
                <a:cubicBezTo>
                  <a:pt x="51125" y="6868"/>
                  <a:pt x="51061" y="6868"/>
                  <a:pt x="50997" y="6869"/>
                </a:cubicBezTo>
                <a:cubicBezTo>
                  <a:pt x="50886" y="6869"/>
                  <a:pt x="50775" y="6870"/>
                  <a:pt x="50663" y="6870"/>
                </a:cubicBezTo>
                <a:cubicBezTo>
                  <a:pt x="50286" y="6870"/>
                  <a:pt x="49909" y="6866"/>
                  <a:pt x="49531" y="6866"/>
                </a:cubicBezTo>
                <a:cubicBezTo>
                  <a:pt x="48708" y="6866"/>
                  <a:pt x="47886" y="6884"/>
                  <a:pt x="47065" y="6999"/>
                </a:cubicBezTo>
                <a:cubicBezTo>
                  <a:pt x="46752" y="7043"/>
                  <a:pt x="46538" y="7120"/>
                  <a:pt x="46374" y="7400"/>
                </a:cubicBezTo>
                <a:cubicBezTo>
                  <a:pt x="46075" y="7910"/>
                  <a:pt x="45714" y="8385"/>
                  <a:pt x="45433" y="8903"/>
                </a:cubicBezTo>
                <a:cubicBezTo>
                  <a:pt x="45180" y="9375"/>
                  <a:pt x="44799" y="9641"/>
                  <a:pt x="44314" y="9793"/>
                </a:cubicBezTo>
                <a:cubicBezTo>
                  <a:pt x="43778" y="9960"/>
                  <a:pt x="43241" y="10126"/>
                  <a:pt x="42699" y="10272"/>
                </a:cubicBezTo>
                <a:cubicBezTo>
                  <a:pt x="39782" y="11062"/>
                  <a:pt x="36836" y="11632"/>
                  <a:pt x="33795" y="11707"/>
                </a:cubicBezTo>
                <a:cubicBezTo>
                  <a:pt x="33641" y="11711"/>
                  <a:pt x="33486" y="11713"/>
                  <a:pt x="33333" y="11713"/>
                </a:cubicBezTo>
                <a:cubicBezTo>
                  <a:pt x="31110" y="11713"/>
                  <a:pt x="28971" y="11313"/>
                  <a:pt x="26886" y="10560"/>
                </a:cubicBezTo>
                <a:cubicBezTo>
                  <a:pt x="26373" y="10374"/>
                  <a:pt x="25890" y="10081"/>
                  <a:pt x="25524" y="9687"/>
                </a:cubicBezTo>
                <a:cubicBezTo>
                  <a:pt x="26098" y="9162"/>
                  <a:pt x="26660" y="8709"/>
                  <a:pt x="27149" y="8187"/>
                </a:cubicBezTo>
                <a:cubicBezTo>
                  <a:pt x="27854" y="7433"/>
                  <a:pt x="28512" y="6629"/>
                  <a:pt x="28903" y="5655"/>
                </a:cubicBezTo>
                <a:cubicBezTo>
                  <a:pt x="29194" y="4929"/>
                  <a:pt x="29137" y="4224"/>
                  <a:pt x="28591" y="3639"/>
                </a:cubicBezTo>
                <a:cubicBezTo>
                  <a:pt x="27931" y="2929"/>
                  <a:pt x="27122" y="2594"/>
                  <a:pt x="26209" y="2594"/>
                </a:cubicBezTo>
                <a:cubicBezTo>
                  <a:pt x="26029" y="2594"/>
                  <a:pt x="25844" y="2607"/>
                  <a:pt x="25657" y="2633"/>
                </a:cubicBezTo>
                <a:cubicBezTo>
                  <a:pt x="25082" y="2712"/>
                  <a:pt x="24589" y="2990"/>
                  <a:pt x="24151" y="3371"/>
                </a:cubicBezTo>
                <a:cubicBezTo>
                  <a:pt x="23341" y="4077"/>
                  <a:pt x="22907" y="4997"/>
                  <a:pt x="22684" y="6019"/>
                </a:cubicBezTo>
                <a:cubicBezTo>
                  <a:pt x="22592" y="6441"/>
                  <a:pt x="22494" y="6914"/>
                  <a:pt x="22592" y="7316"/>
                </a:cubicBezTo>
                <a:cubicBezTo>
                  <a:pt x="22761" y="8004"/>
                  <a:pt x="22964" y="8710"/>
                  <a:pt x="23499" y="9245"/>
                </a:cubicBezTo>
                <a:cubicBezTo>
                  <a:pt x="23654" y="9400"/>
                  <a:pt x="23786" y="9578"/>
                  <a:pt x="23949" y="9769"/>
                </a:cubicBezTo>
                <a:cubicBezTo>
                  <a:pt x="23768" y="9909"/>
                  <a:pt x="23638" y="10037"/>
                  <a:pt x="23483" y="10123"/>
                </a:cubicBezTo>
                <a:cubicBezTo>
                  <a:pt x="22400" y="10722"/>
                  <a:pt x="21266" y="11214"/>
                  <a:pt x="20071" y="11534"/>
                </a:cubicBezTo>
                <a:cubicBezTo>
                  <a:pt x="18977" y="11827"/>
                  <a:pt x="17873" y="12100"/>
                  <a:pt x="16755" y="12286"/>
                </a:cubicBezTo>
                <a:cubicBezTo>
                  <a:pt x="15687" y="12462"/>
                  <a:pt x="14599" y="12558"/>
                  <a:pt x="13517" y="12608"/>
                </a:cubicBezTo>
                <a:cubicBezTo>
                  <a:pt x="13260" y="12620"/>
                  <a:pt x="13004" y="12625"/>
                  <a:pt x="12748" y="12625"/>
                </a:cubicBezTo>
                <a:cubicBezTo>
                  <a:pt x="11376" y="12625"/>
                  <a:pt x="10013" y="12460"/>
                  <a:pt x="8671" y="12147"/>
                </a:cubicBezTo>
                <a:cubicBezTo>
                  <a:pt x="6769" y="11705"/>
                  <a:pt x="5012" y="10937"/>
                  <a:pt x="3570" y="9593"/>
                </a:cubicBezTo>
                <a:cubicBezTo>
                  <a:pt x="2777" y="8854"/>
                  <a:pt x="2140" y="7969"/>
                  <a:pt x="1694" y="6969"/>
                </a:cubicBezTo>
                <a:cubicBezTo>
                  <a:pt x="1276" y="6030"/>
                  <a:pt x="1087" y="5047"/>
                  <a:pt x="949" y="4021"/>
                </a:cubicBezTo>
                <a:cubicBezTo>
                  <a:pt x="755" y="2577"/>
                  <a:pt x="1029" y="1278"/>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92" name="Google Shape;292;p27"/>
          <p:cNvGrpSpPr/>
          <p:nvPr/>
        </p:nvGrpSpPr>
        <p:grpSpPr>
          <a:xfrm>
            <a:off x="7997373" y="125192"/>
            <a:ext cx="799504" cy="669993"/>
            <a:chOff x="8680848" y="404892"/>
            <a:chExt cx="799504" cy="669993"/>
          </a:xfrm>
        </p:grpSpPr>
        <p:sp>
          <p:nvSpPr>
            <p:cNvPr id="293" name="Google Shape;293;p27"/>
            <p:cNvSpPr/>
            <p:nvPr/>
          </p:nvSpPr>
          <p:spPr>
            <a:xfrm>
              <a:off x="8680848" y="404892"/>
              <a:ext cx="799504" cy="669993"/>
            </a:xfrm>
            <a:custGeom>
              <a:avLst/>
              <a:gdLst/>
              <a:ahLst/>
              <a:cxnLst/>
              <a:rect l="l" t="t" r="r" b="b"/>
              <a:pathLst>
                <a:path w="26829" h="22483" extrusionOk="0">
                  <a:moveTo>
                    <a:pt x="7056" y="1136"/>
                  </a:moveTo>
                  <a:cubicBezTo>
                    <a:pt x="8262" y="1165"/>
                    <a:pt x="9361" y="1440"/>
                    <a:pt x="10291" y="2272"/>
                  </a:cubicBezTo>
                  <a:cubicBezTo>
                    <a:pt x="10559" y="2510"/>
                    <a:pt x="10945" y="2635"/>
                    <a:pt x="11295" y="2758"/>
                  </a:cubicBezTo>
                  <a:cubicBezTo>
                    <a:pt x="11956" y="2992"/>
                    <a:pt x="12337" y="3408"/>
                    <a:pt x="12505" y="4114"/>
                  </a:cubicBezTo>
                  <a:cubicBezTo>
                    <a:pt x="12819" y="5441"/>
                    <a:pt x="12764" y="6741"/>
                    <a:pt x="12370" y="8023"/>
                  </a:cubicBezTo>
                  <a:cubicBezTo>
                    <a:pt x="12036" y="9107"/>
                    <a:pt x="11343" y="9954"/>
                    <a:pt x="10346" y="10484"/>
                  </a:cubicBezTo>
                  <a:cubicBezTo>
                    <a:pt x="9290" y="11045"/>
                    <a:pt x="8244" y="11644"/>
                    <a:pt x="6987" y="11722"/>
                  </a:cubicBezTo>
                  <a:cubicBezTo>
                    <a:pt x="6841" y="11731"/>
                    <a:pt x="6695" y="11736"/>
                    <a:pt x="6549" y="11736"/>
                  </a:cubicBezTo>
                  <a:cubicBezTo>
                    <a:pt x="4073" y="11736"/>
                    <a:pt x="1829" y="10379"/>
                    <a:pt x="1499" y="7477"/>
                  </a:cubicBezTo>
                  <a:cubicBezTo>
                    <a:pt x="1290" y="5638"/>
                    <a:pt x="1811" y="4021"/>
                    <a:pt x="3219" y="2684"/>
                  </a:cubicBezTo>
                  <a:cubicBezTo>
                    <a:pt x="4323" y="1636"/>
                    <a:pt x="5572" y="1146"/>
                    <a:pt x="7056" y="1136"/>
                  </a:cubicBezTo>
                  <a:close/>
                  <a:moveTo>
                    <a:pt x="21559" y="18090"/>
                  </a:moveTo>
                  <a:cubicBezTo>
                    <a:pt x="22642" y="18609"/>
                    <a:pt x="23621" y="19437"/>
                    <a:pt x="25007" y="19509"/>
                  </a:cubicBezTo>
                  <a:cubicBezTo>
                    <a:pt x="23778" y="20272"/>
                    <a:pt x="22514" y="20563"/>
                    <a:pt x="21161" y="20563"/>
                  </a:cubicBezTo>
                  <a:cubicBezTo>
                    <a:pt x="20819" y="20563"/>
                    <a:pt x="20471" y="20544"/>
                    <a:pt x="20116" y="20510"/>
                  </a:cubicBezTo>
                  <a:cubicBezTo>
                    <a:pt x="20614" y="19677"/>
                    <a:pt x="21073" y="18906"/>
                    <a:pt x="21559" y="18090"/>
                  </a:cubicBezTo>
                  <a:close/>
                  <a:moveTo>
                    <a:pt x="24886" y="4390"/>
                  </a:moveTo>
                  <a:cubicBezTo>
                    <a:pt x="24944" y="4390"/>
                    <a:pt x="25003" y="4391"/>
                    <a:pt x="25062" y="4391"/>
                  </a:cubicBezTo>
                  <a:cubicBezTo>
                    <a:pt x="24945" y="4889"/>
                    <a:pt x="24888" y="5287"/>
                    <a:pt x="24759" y="5660"/>
                  </a:cubicBezTo>
                  <a:cubicBezTo>
                    <a:pt x="24111" y="7514"/>
                    <a:pt x="23809" y="9431"/>
                    <a:pt x="23655" y="11378"/>
                  </a:cubicBezTo>
                  <a:cubicBezTo>
                    <a:pt x="23485" y="13541"/>
                    <a:pt x="23758" y="15637"/>
                    <a:pt x="24584" y="17653"/>
                  </a:cubicBezTo>
                  <a:cubicBezTo>
                    <a:pt x="24451" y="17786"/>
                    <a:pt x="24329" y="17835"/>
                    <a:pt x="24215" y="17835"/>
                  </a:cubicBezTo>
                  <a:cubicBezTo>
                    <a:pt x="23974" y="17835"/>
                    <a:pt x="23768" y="17618"/>
                    <a:pt x="23580" y="17514"/>
                  </a:cubicBezTo>
                  <a:cubicBezTo>
                    <a:pt x="23022" y="17204"/>
                    <a:pt x="22466" y="16857"/>
                    <a:pt x="21992" y="16433"/>
                  </a:cubicBezTo>
                  <a:cubicBezTo>
                    <a:pt x="21699" y="16172"/>
                    <a:pt x="21418" y="16039"/>
                    <a:pt x="21125" y="16039"/>
                  </a:cubicBezTo>
                  <a:cubicBezTo>
                    <a:pt x="20871" y="16039"/>
                    <a:pt x="20607" y="16139"/>
                    <a:pt x="20317" y="16341"/>
                  </a:cubicBezTo>
                  <a:cubicBezTo>
                    <a:pt x="20265" y="16820"/>
                    <a:pt x="20268" y="17356"/>
                    <a:pt x="20138" y="17858"/>
                  </a:cubicBezTo>
                  <a:cubicBezTo>
                    <a:pt x="19859" y="18918"/>
                    <a:pt x="19086" y="19661"/>
                    <a:pt x="18342" y="20409"/>
                  </a:cubicBezTo>
                  <a:cubicBezTo>
                    <a:pt x="18247" y="20502"/>
                    <a:pt x="18067" y="20553"/>
                    <a:pt x="17928" y="20553"/>
                  </a:cubicBezTo>
                  <a:cubicBezTo>
                    <a:pt x="17917" y="20553"/>
                    <a:pt x="17906" y="20553"/>
                    <a:pt x="17895" y="20553"/>
                  </a:cubicBezTo>
                  <a:cubicBezTo>
                    <a:pt x="17542" y="20553"/>
                    <a:pt x="17186" y="20568"/>
                    <a:pt x="16832" y="20568"/>
                  </a:cubicBezTo>
                  <a:cubicBezTo>
                    <a:pt x="16473" y="20568"/>
                    <a:pt x="16116" y="20553"/>
                    <a:pt x="15768" y="20493"/>
                  </a:cubicBezTo>
                  <a:cubicBezTo>
                    <a:pt x="15122" y="20380"/>
                    <a:pt x="14481" y="20334"/>
                    <a:pt x="13838" y="20334"/>
                  </a:cubicBezTo>
                  <a:cubicBezTo>
                    <a:pt x="12532" y="20334"/>
                    <a:pt x="11222" y="20524"/>
                    <a:pt x="9856" y="20731"/>
                  </a:cubicBezTo>
                  <a:cubicBezTo>
                    <a:pt x="10370" y="18258"/>
                    <a:pt x="10194" y="15805"/>
                    <a:pt x="10151" y="13359"/>
                  </a:cubicBezTo>
                  <a:cubicBezTo>
                    <a:pt x="10141" y="12828"/>
                    <a:pt x="10139" y="12358"/>
                    <a:pt x="10754" y="12085"/>
                  </a:cubicBezTo>
                  <a:cubicBezTo>
                    <a:pt x="11697" y="11667"/>
                    <a:pt x="12493" y="11025"/>
                    <a:pt x="13110" y="10192"/>
                  </a:cubicBezTo>
                  <a:cubicBezTo>
                    <a:pt x="14021" y="8960"/>
                    <a:pt x="14205" y="7504"/>
                    <a:pt x="14324" y="6039"/>
                  </a:cubicBezTo>
                  <a:cubicBezTo>
                    <a:pt x="14351" y="5699"/>
                    <a:pt x="14328" y="5357"/>
                    <a:pt x="14328" y="4889"/>
                  </a:cubicBezTo>
                  <a:cubicBezTo>
                    <a:pt x="16139" y="4870"/>
                    <a:pt x="17932" y="4883"/>
                    <a:pt x="19724" y="4819"/>
                  </a:cubicBezTo>
                  <a:cubicBezTo>
                    <a:pt x="21410" y="4758"/>
                    <a:pt x="23078" y="4390"/>
                    <a:pt x="24886" y="4390"/>
                  </a:cubicBezTo>
                  <a:close/>
                  <a:moveTo>
                    <a:pt x="6756" y="0"/>
                  </a:moveTo>
                  <a:cubicBezTo>
                    <a:pt x="4418" y="0"/>
                    <a:pt x="2332" y="1381"/>
                    <a:pt x="1115" y="3156"/>
                  </a:cubicBezTo>
                  <a:cubicBezTo>
                    <a:pt x="215" y="4469"/>
                    <a:pt x="0" y="5970"/>
                    <a:pt x="82" y="7565"/>
                  </a:cubicBezTo>
                  <a:cubicBezTo>
                    <a:pt x="147" y="8829"/>
                    <a:pt x="533" y="9913"/>
                    <a:pt x="1314" y="10863"/>
                  </a:cubicBezTo>
                  <a:cubicBezTo>
                    <a:pt x="2174" y="11905"/>
                    <a:pt x="3260" y="12692"/>
                    <a:pt x="4565" y="13022"/>
                  </a:cubicBezTo>
                  <a:cubicBezTo>
                    <a:pt x="5278" y="13203"/>
                    <a:pt x="6002" y="13332"/>
                    <a:pt x="6735" y="13332"/>
                  </a:cubicBezTo>
                  <a:cubicBezTo>
                    <a:pt x="7488" y="13332"/>
                    <a:pt x="8252" y="13195"/>
                    <a:pt x="9027" y="12838"/>
                  </a:cubicBezTo>
                  <a:lnTo>
                    <a:pt x="9027" y="12838"/>
                  </a:lnTo>
                  <a:cubicBezTo>
                    <a:pt x="9027" y="14183"/>
                    <a:pt x="9113" y="15385"/>
                    <a:pt x="9005" y="16568"/>
                  </a:cubicBezTo>
                  <a:cubicBezTo>
                    <a:pt x="8878" y="17979"/>
                    <a:pt x="8574" y="19372"/>
                    <a:pt x="8373" y="20778"/>
                  </a:cubicBezTo>
                  <a:cubicBezTo>
                    <a:pt x="8295" y="21314"/>
                    <a:pt x="8086" y="21888"/>
                    <a:pt x="8545" y="22353"/>
                  </a:cubicBezTo>
                  <a:cubicBezTo>
                    <a:pt x="8717" y="22447"/>
                    <a:pt x="8880" y="22483"/>
                    <a:pt x="9039" y="22483"/>
                  </a:cubicBezTo>
                  <a:cubicBezTo>
                    <a:pt x="9422" y="22483"/>
                    <a:pt x="9776" y="22277"/>
                    <a:pt x="10153" y="22206"/>
                  </a:cubicBezTo>
                  <a:cubicBezTo>
                    <a:pt x="11151" y="22020"/>
                    <a:pt x="12163" y="21918"/>
                    <a:pt x="13176" y="21918"/>
                  </a:cubicBezTo>
                  <a:cubicBezTo>
                    <a:pt x="13638" y="21918"/>
                    <a:pt x="14101" y="21940"/>
                    <a:pt x="14562" y="21984"/>
                  </a:cubicBezTo>
                  <a:cubicBezTo>
                    <a:pt x="16239" y="22145"/>
                    <a:pt x="17914" y="22200"/>
                    <a:pt x="19592" y="22200"/>
                  </a:cubicBezTo>
                  <a:cubicBezTo>
                    <a:pt x="20127" y="22200"/>
                    <a:pt x="20662" y="22194"/>
                    <a:pt x="21197" y="22185"/>
                  </a:cubicBezTo>
                  <a:cubicBezTo>
                    <a:pt x="22653" y="22159"/>
                    <a:pt x="24022" y="21867"/>
                    <a:pt x="25261" y="21045"/>
                  </a:cubicBezTo>
                  <a:cubicBezTo>
                    <a:pt x="26149" y="20456"/>
                    <a:pt x="26738" y="19064"/>
                    <a:pt x="26287" y="18096"/>
                  </a:cubicBezTo>
                  <a:cubicBezTo>
                    <a:pt x="25792" y="17028"/>
                    <a:pt x="25563" y="15914"/>
                    <a:pt x="25316" y="14780"/>
                  </a:cubicBezTo>
                  <a:cubicBezTo>
                    <a:pt x="24843" y="12608"/>
                    <a:pt x="25097" y="10471"/>
                    <a:pt x="25458" y="8332"/>
                  </a:cubicBezTo>
                  <a:cubicBezTo>
                    <a:pt x="25708" y="6860"/>
                    <a:pt x="26018" y="5402"/>
                    <a:pt x="26608" y="4015"/>
                  </a:cubicBezTo>
                  <a:cubicBezTo>
                    <a:pt x="26828" y="3494"/>
                    <a:pt x="26580" y="3111"/>
                    <a:pt x="26010" y="3043"/>
                  </a:cubicBezTo>
                  <a:cubicBezTo>
                    <a:pt x="25686" y="3004"/>
                    <a:pt x="25356" y="2986"/>
                    <a:pt x="25026" y="2986"/>
                  </a:cubicBezTo>
                  <a:cubicBezTo>
                    <a:pt x="24785" y="2986"/>
                    <a:pt x="24545" y="2996"/>
                    <a:pt x="24307" y="3015"/>
                  </a:cubicBezTo>
                  <a:cubicBezTo>
                    <a:pt x="22411" y="3172"/>
                    <a:pt x="20522" y="3394"/>
                    <a:pt x="18627" y="3533"/>
                  </a:cubicBezTo>
                  <a:cubicBezTo>
                    <a:pt x="17099" y="3644"/>
                    <a:pt x="15565" y="3669"/>
                    <a:pt x="14086" y="3732"/>
                  </a:cubicBezTo>
                  <a:cubicBezTo>
                    <a:pt x="13388" y="2506"/>
                    <a:pt x="12685" y="1443"/>
                    <a:pt x="11289" y="1443"/>
                  </a:cubicBezTo>
                  <a:cubicBezTo>
                    <a:pt x="11174" y="1443"/>
                    <a:pt x="11053" y="1451"/>
                    <a:pt x="10928" y="1466"/>
                  </a:cubicBezTo>
                  <a:cubicBezTo>
                    <a:pt x="10081" y="824"/>
                    <a:pt x="9197" y="418"/>
                    <a:pt x="8168" y="170"/>
                  </a:cubicBezTo>
                  <a:cubicBezTo>
                    <a:pt x="7691" y="54"/>
                    <a:pt x="72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94;p27"/>
            <p:cNvSpPr/>
            <p:nvPr/>
          </p:nvSpPr>
          <p:spPr>
            <a:xfrm>
              <a:off x="8719290" y="438715"/>
              <a:ext cx="343505" cy="315910"/>
            </a:xfrm>
            <a:custGeom>
              <a:avLst/>
              <a:gdLst/>
              <a:ahLst/>
              <a:cxnLst/>
              <a:rect l="l" t="t" r="r" b="b"/>
              <a:pathLst>
                <a:path w="11527" h="10601" extrusionOk="0">
                  <a:moveTo>
                    <a:pt x="7406" y="3415"/>
                  </a:moveTo>
                  <a:cubicBezTo>
                    <a:pt x="8333" y="3415"/>
                    <a:pt x="9259" y="3451"/>
                    <a:pt x="10184" y="3557"/>
                  </a:cubicBezTo>
                  <a:cubicBezTo>
                    <a:pt x="10323" y="3573"/>
                    <a:pt x="10446" y="3699"/>
                    <a:pt x="10565" y="3768"/>
                  </a:cubicBezTo>
                  <a:cubicBezTo>
                    <a:pt x="10302" y="4383"/>
                    <a:pt x="9887" y="4575"/>
                    <a:pt x="9442" y="4575"/>
                  </a:cubicBezTo>
                  <a:cubicBezTo>
                    <a:pt x="9398" y="4575"/>
                    <a:pt x="9354" y="4573"/>
                    <a:pt x="9310" y="4570"/>
                  </a:cubicBezTo>
                  <a:cubicBezTo>
                    <a:pt x="8918" y="4539"/>
                    <a:pt x="8527" y="4528"/>
                    <a:pt x="8136" y="4528"/>
                  </a:cubicBezTo>
                  <a:cubicBezTo>
                    <a:pt x="6935" y="4528"/>
                    <a:pt x="5736" y="4636"/>
                    <a:pt x="4535" y="4636"/>
                  </a:cubicBezTo>
                  <a:cubicBezTo>
                    <a:pt x="4519" y="4636"/>
                    <a:pt x="4503" y="4636"/>
                    <a:pt x="4487" y="4636"/>
                  </a:cubicBezTo>
                  <a:cubicBezTo>
                    <a:pt x="4112" y="4636"/>
                    <a:pt x="3733" y="4716"/>
                    <a:pt x="3358" y="4716"/>
                  </a:cubicBezTo>
                  <a:cubicBezTo>
                    <a:pt x="3139" y="4716"/>
                    <a:pt x="2923" y="4689"/>
                    <a:pt x="2709" y="4603"/>
                  </a:cubicBezTo>
                  <a:cubicBezTo>
                    <a:pt x="2475" y="4505"/>
                    <a:pt x="2295" y="4273"/>
                    <a:pt x="1944" y="3980"/>
                  </a:cubicBezTo>
                  <a:cubicBezTo>
                    <a:pt x="2422" y="3756"/>
                    <a:pt x="2651" y="3563"/>
                    <a:pt x="2883" y="3555"/>
                  </a:cubicBezTo>
                  <a:cubicBezTo>
                    <a:pt x="4390" y="3510"/>
                    <a:pt x="5899" y="3415"/>
                    <a:pt x="7406" y="3415"/>
                  </a:cubicBezTo>
                  <a:close/>
                  <a:moveTo>
                    <a:pt x="6962" y="5705"/>
                  </a:moveTo>
                  <a:cubicBezTo>
                    <a:pt x="7351" y="5705"/>
                    <a:pt x="7747" y="5781"/>
                    <a:pt x="8154" y="6004"/>
                  </a:cubicBezTo>
                  <a:cubicBezTo>
                    <a:pt x="7965" y="6342"/>
                    <a:pt x="7772" y="6557"/>
                    <a:pt x="7409" y="6637"/>
                  </a:cubicBezTo>
                  <a:cubicBezTo>
                    <a:pt x="6496" y="6834"/>
                    <a:pt x="5594" y="7074"/>
                    <a:pt x="4679" y="7261"/>
                  </a:cubicBezTo>
                  <a:cubicBezTo>
                    <a:pt x="4321" y="7335"/>
                    <a:pt x="3947" y="7318"/>
                    <a:pt x="3500" y="7347"/>
                  </a:cubicBezTo>
                  <a:lnTo>
                    <a:pt x="3500" y="7349"/>
                  </a:lnTo>
                  <a:cubicBezTo>
                    <a:pt x="3453" y="6443"/>
                    <a:pt x="3457" y="6455"/>
                    <a:pt x="4048" y="6319"/>
                  </a:cubicBezTo>
                  <a:cubicBezTo>
                    <a:pt x="4630" y="6182"/>
                    <a:pt x="5198" y="5991"/>
                    <a:pt x="5781" y="5868"/>
                  </a:cubicBezTo>
                  <a:cubicBezTo>
                    <a:pt x="6170" y="5786"/>
                    <a:pt x="6562" y="5705"/>
                    <a:pt x="6962" y="5705"/>
                  </a:cubicBezTo>
                  <a:close/>
                  <a:moveTo>
                    <a:pt x="5764" y="1"/>
                  </a:moveTo>
                  <a:cubicBezTo>
                    <a:pt x="4282" y="11"/>
                    <a:pt x="3033" y="501"/>
                    <a:pt x="1929" y="1549"/>
                  </a:cubicBezTo>
                  <a:cubicBezTo>
                    <a:pt x="521" y="2886"/>
                    <a:pt x="0" y="4503"/>
                    <a:pt x="209" y="6342"/>
                  </a:cubicBezTo>
                  <a:cubicBezTo>
                    <a:pt x="539" y="9244"/>
                    <a:pt x="2783" y="10601"/>
                    <a:pt x="5259" y="10601"/>
                  </a:cubicBezTo>
                  <a:cubicBezTo>
                    <a:pt x="5405" y="10601"/>
                    <a:pt x="5551" y="10596"/>
                    <a:pt x="5697" y="10587"/>
                  </a:cubicBezTo>
                  <a:cubicBezTo>
                    <a:pt x="6954" y="10509"/>
                    <a:pt x="8000" y="9910"/>
                    <a:pt x="9056" y="9349"/>
                  </a:cubicBezTo>
                  <a:cubicBezTo>
                    <a:pt x="10053" y="8819"/>
                    <a:pt x="10746" y="7972"/>
                    <a:pt x="11080" y="6888"/>
                  </a:cubicBezTo>
                  <a:cubicBezTo>
                    <a:pt x="11474" y="5606"/>
                    <a:pt x="11527" y="4304"/>
                    <a:pt x="11215" y="2979"/>
                  </a:cubicBezTo>
                  <a:cubicBezTo>
                    <a:pt x="11047" y="2273"/>
                    <a:pt x="10666" y="1857"/>
                    <a:pt x="10005" y="1623"/>
                  </a:cubicBezTo>
                  <a:cubicBezTo>
                    <a:pt x="9655" y="1500"/>
                    <a:pt x="9269" y="1375"/>
                    <a:pt x="9001" y="1137"/>
                  </a:cubicBezTo>
                  <a:cubicBezTo>
                    <a:pt x="8071" y="305"/>
                    <a:pt x="6972" y="30"/>
                    <a:pt x="5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p27"/>
            <p:cNvSpPr/>
            <p:nvPr/>
          </p:nvSpPr>
          <p:spPr>
            <a:xfrm>
              <a:off x="9098197" y="718328"/>
              <a:ext cx="184164" cy="34479"/>
            </a:xfrm>
            <a:custGeom>
              <a:avLst/>
              <a:gdLst/>
              <a:ahLst/>
              <a:cxnLst/>
              <a:rect l="l" t="t" r="r" b="b"/>
              <a:pathLst>
                <a:path w="6180" h="1157" extrusionOk="0">
                  <a:moveTo>
                    <a:pt x="5235" y="1"/>
                  </a:moveTo>
                  <a:cubicBezTo>
                    <a:pt x="5180" y="1"/>
                    <a:pt x="5126" y="2"/>
                    <a:pt x="5073" y="4"/>
                  </a:cubicBezTo>
                  <a:cubicBezTo>
                    <a:pt x="3806" y="31"/>
                    <a:pt x="2540" y="52"/>
                    <a:pt x="1273" y="109"/>
                  </a:cubicBezTo>
                  <a:cubicBezTo>
                    <a:pt x="881" y="126"/>
                    <a:pt x="492" y="242"/>
                    <a:pt x="153" y="304"/>
                  </a:cubicBezTo>
                  <a:lnTo>
                    <a:pt x="153" y="302"/>
                  </a:lnTo>
                  <a:lnTo>
                    <a:pt x="153" y="302"/>
                  </a:lnTo>
                  <a:cubicBezTo>
                    <a:pt x="0" y="866"/>
                    <a:pt x="102" y="1153"/>
                    <a:pt x="627" y="1153"/>
                  </a:cubicBezTo>
                  <a:cubicBezTo>
                    <a:pt x="632" y="1153"/>
                    <a:pt x="637" y="1153"/>
                    <a:pt x="643" y="1153"/>
                  </a:cubicBezTo>
                  <a:cubicBezTo>
                    <a:pt x="733" y="1152"/>
                    <a:pt x="823" y="1152"/>
                    <a:pt x="913" y="1152"/>
                  </a:cubicBezTo>
                  <a:cubicBezTo>
                    <a:pt x="1239" y="1152"/>
                    <a:pt x="1565" y="1156"/>
                    <a:pt x="1892" y="1156"/>
                  </a:cubicBezTo>
                  <a:cubicBezTo>
                    <a:pt x="2119" y="1156"/>
                    <a:pt x="2346" y="1154"/>
                    <a:pt x="2573" y="1147"/>
                  </a:cubicBezTo>
                  <a:cubicBezTo>
                    <a:pt x="3679" y="1110"/>
                    <a:pt x="4786" y="1054"/>
                    <a:pt x="5924" y="1003"/>
                  </a:cubicBezTo>
                  <a:cubicBezTo>
                    <a:pt x="6180" y="482"/>
                    <a:pt x="6107" y="169"/>
                    <a:pt x="5635" y="43"/>
                  </a:cubicBezTo>
                  <a:cubicBezTo>
                    <a:pt x="5508" y="9"/>
                    <a:pt x="5371" y="1"/>
                    <a:pt x="52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27"/>
            <p:cNvSpPr/>
            <p:nvPr/>
          </p:nvSpPr>
          <p:spPr>
            <a:xfrm>
              <a:off x="9090240" y="804391"/>
              <a:ext cx="128200" cy="43061"/>
            </a:xfrm>
            <a:custGeom>
              <a:avLst/>
              <a:gdLst/>
              <a:ahLst/>
              <a:cxnLst/>
              <a:rect l="l" t="t" r="r" b="b"/>
              <a:pathLst>
                <a:path w="4302" h="1445" extrusionOk="0">
                  <a:moveTo>
                    <a:pt x="618" y="1"/>
                  </a:moveTo>
                  <a:cubicBezTo>
                    <a:pt x="372" y="1"/>
                    <a:pt x="191" y="134"/>
                    <a:pt x="123" y="349"/>
                  </a:cubicBezTo>
                  <a:cubicBezTo>
                    <a:pt x="0" y="748"/>
                    <a:pt x="180" y="1099"/>
                    <a:pt x="611" y="1218"/>
                  </a:cubicBezTo>
                  <a:cubicBezTo>
                    <a:pt x="1151" y="1365"/>
                    <a:pt x="1691" y="1444"/>
                    <a:pt x="2233" y="1444"/>
                  </a:cubicBezTo>
                  <a:cubicBezTo>
                    <a:pt x="2730" y="1444"/>
                    <a:pt x="3227" y="1377"/>
                    <a:pt x="3726" y="1234"/>
                  </a:cubicBezTo>
                  <a:cubicBezTo>
                    <a:pt x="4116" y="1120"/>
                    <a:pt x="4302" y="902"/>
                    <a:pt x="4226" y="406"/>
                  </a:cubicBezTo>
                  <a:cubicBezTo>
                    <a:pt x="3880" y="255"/>
                    <a:pt x="3565" y="161"/>
                    <a:pt x="3232" y="161"/>
                  </a:cubicBezTo>
                  <a:cubicBezTo>
                    <a:pt x="3055" y="161"/>
                    <a:pt x="2873" y="187"/>
                    <a:pt x="2678" y="246"/>
                  </a:cubicBezTo>
                  <a:cubicBezTo>
                    <a:pt x="2470" y="308"/>
                    <a:pt x="2252" y="341"/>
                    <a:pt x="2029" y="341"/>
                  </a:cubicBezTo>
                  <a:cubicBezTo>
                    <a:pt x="1697" y="341"/>
                    <a:pt x="1355" y="267"/>
                    <a:pt x="1027" y="105"/>
                  </a:cubicBezTo>
                  <a:cubicBezTo>
                    <a:pt x="879" y="34"/>
                    <a:pt x="74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97;p27"/>
            <p:cNvSpPr/>
            <p:nvPr/>
          </p:nvSpPr>
          <p:spPr>
            <a:xfrm>
              <a:off x="8785595" y="540452"/>
              <a:ext cx="248532" cy="38829"/>
            </a:xfrm>
            <a:custGeom>
              <a:avLst/>
              <a:gdLst/>
              <a:ahLst/>
              <a:cxnLst/>
              <a:rect l="l" t="t" r="r" b="b"/>
              <a:pathLst>
                <a:path w="8340" h="1303" extrusionOk="0">
                  <a:moveTo>
                    <a:pt x="5181" y="1"/>
                  </a:moveTo>
                  <a:cubicBezTo>
                    <a:pt x="3674" y="1"/>
                    <a:pt x="2165" y="96"/>
                    <a:pt x="658" y="141"/>
                  </a:cubicBezTo>
                  <a:cubicBezTo>
                    <a:pt x="633" y="141"/>
                    <a:pt x="609" y="145"/>
                    <a:pt x="584" y="149"/>
                  </a:cubicBezTo>
                  <a:cubicBezTo>
                    <a:pt x="76" y="248"/>
                    <a:pt x="0" y="984"/>
                    <a:pt x="478" y="1185"/>
                  </a:cubicBezTo>
                  <a:cubicBezTo>
                    <a:pt x="480" y="1187"/>
                    <a:pt x="482" y="1187"/>
                    <a:pt x="484" y="1189"/>
                  </a:cubicBezTo>
                  <a:cubicBezTo>
                    <a:pt x="697" y="1275"/>
                    <a:pt x="914" y="1303"/>
                    <a:pt x="1133" y="1303"/>
                  </a:cubicBezTo>
                  <a:cubicBezTo>
                    <a:pt x="1504" y="1303"/>
                    <a:pt x="1881" y="1224"/>
                    <a:pt x="2254" y="1224"/>
                  </a:cubicBezTo>
                  <a:cubicBezTo>
                    <a:pt x="2256" y="1224"/>
                    <a:pt x="2259" y="1224"/>
                    <a:pt x="2262" y="1224"/>
                  </a:cubicBezTo>
                  <a:cubicBezTo>
                    <a:pt x="2270" y="1224"/>
                    <a:pt x="2278" y="1224"/>
                    <a:pt x="2286" y="1224"/>
                  </a:cubicBezTo>
                  <a:cubicBezTo>
                    <a:pt x="3491" y="1224"/>
                    <a:pt x="4693" y="1115"/>
                    <a:pt x="5898" y="1115"/>
                  </a:cubicBezTo>
                  <a:cubicBezTo>
                    <a:pt x="6293" y="1115"/>
                    <a:pt x="6687" y="1127"/>
                    <a:pt x="7083" y="1158"/>
                  </a:cubicBezTo>
                  <a:cubicBezTo>
                    <a:pt x="7125" y="1161"/>
                    <a:pt x="7168" y="1163"/>
                    <a:pt x="7210" y="1163"/>
                  </a:cubicBezTo>
                  <a:cubicBezTo>
                    <a:pt x="7658" y="1163"/>
                    <a:pt x="8076" y="971"/>
                    <a:pt x="8340" y="354"/>
                  </a:cubicBezTo>
                  <a:cubicBezTo>
                    <a:pt x="8221" y="285"/>
                    <a:pt x="8096" y="159"/>
                    <a:pt x="7959" y="143"/>
                  </a:cubicBezTo>
                  <a:cubicBezTo>
                    <a:pt x="7034" y="37"/>
                    <a:pt x="6108" y="1"/>
                    <a:pt x="5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98;p27"/>
            <p:cNvSpPr/>
            <p:nvPr/>
          </p:nvSpPr>
          <p:spPr>
            <a:xfrm>
              <a:off x="8822159" y="608724"/>
              <a:ext cx="140149" cy="48991"/>
            </a:xfrm>
            <a:custGeom>
              <a:avLst/>
              <a:gdLst/>
              <a:ahLst/>
              <a:cxnLst/>
              <a:rect l="l" t="t" r="r" b="b"/>
              <a:pathLst>
                <a:path w="4703" h="1644" extrusionOk="0">
                  <a:moveTo>
                    <a:pt x="3510" y="0"/>
                  </a:moveTo>
                  <a:cubicBezTo>
                    <a:pt x="3110" y="0"/>
                    <a:pt x="2718" y="81"/>
                    <a:pt x="2329" y="163"/>
                  </a:cubicBezTo>
                  <a:cubicBezTo>
                    <a:pt x="1746" y="286"/>
                    <a:pt x="1178" y="477"/>
                    <a:pt x="596" y="614"/>
                  </a:cubicBezTo>
                  <a:cubicBezTo>
                    <a:pt x="5" y="752"/>
                    <a:pt x="1" y="738"/>
                    <a:pt x="48" y="1644"/>
                  </a:cubicBezTo>
                  <a:cubicBezTo>
                    <a:pt x="495" y="1615"/>
                    <a:pt x="869" y="1630"/>
                    <a:pt x="1227" y="1556"/>
                  </a:cubicBezTo>
                  <a:cubicBezTo>
                    <a:pt x="2142" y="1369"/>
                    <a:pt x="3044" y="1129"/>
                    <a:pt x="3957" y="932"/>
                  </a:cubicBezTo>
                  <a:cubicBezTo>
                    <a:pt x="4320" y="854"/>
                    <a:pt x="4513" y="639"/>
                    <a:pt x="4702" y="299"/>
                  </a:cubicBezTo>
                  <a:cubicBezTo>
                    <a:pt x="4295" y="76"/>
                    <a:pt x="3899" y="0"/>
                    <a:pt x="35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9" name="Google Shape;299;p27"/>
          <p:cNvGrpSpPr/>
          <p:nvPr/>
        </p:nvGrpSpPr>
        <p:grpSpPr>
          <a:xfrm>
            <a:off x="6105673" y="1521421"/>
            <a:ext cx="710968" cy="592245"/>
            <a:chOff x="8374057" y="1327887"/>
            <a:chExt cx="710968" cy="592245"/>
          </a:xfrm>
        </p:grpSpPr>
        <p:sp>
          <p:nvSpPr>
            <p:cNvPr id="300" name="Google Shape;300;p27"/>
            <p:cNvSpPr/>
            <p:nvPr/>
          </p:nvSpPr>
          <p:spPr>
            <a:xfrm>
              <a:off x="8374057" y="1327887"/>
              <a:ext cx="710968" cy="592245"/>
            </a:xfrm>
            <a:custGeom>
              <a:avLst/>
              <a:gdLst/>
              <a:ahLst/>
              <a:cxnLst/>
              <a:rect l="l" t="t" r="r" b="b"/>
              <a:pathLst>
                <a:path w="23858" h="19874" extrusionOk="0">
                  <a:moveTo>
                    <a:pt x="20079" y="9928"/>
                  </a:moveTo>
                  <a:cubicBezTo>
                    <a:pt x="19357" y="10497"/>
                    <a:pt x="18162" y="10866"/>
                    <a:pt x="17206" y="10866"/>
                  </a:cubicBezTo>
                  <a:cubicBezTo>
                    <a:pt x="17083" y="10866"/>
                    <a:pt x="16963" y="10860"/>
                    <a:pt x="16849" y="10847"/>
                  </a:cubicBezTo>
                  <a:cubicBezTo>
                    <a:pt x="16904" y="10631"/>
                    <a:pt x="16947" y="10418"/>
                    <a:pt x="17015" y="10215"/>
                  </a:cubicBezTo>
                  <a:cubicBezTo>
                    <a:pt x="17060" y="10082"/>
                    <a:pt x="17142" y="9963"/>
                    <a:pt x="17161" y="9928"/>
                  </a:cubicBezTo>
                  <a:close/>
                  <a:moveTo>
                    <a:pt x="19977" y="11842"/>
                  </a:moveTo>
                  <a:cubicBezTo>
                    <a:pt x="20038" y="11842"/>
                    <a:pt x="20100" y="11843"/>
                    <a:pt x="20163" y="11845"/>
                  </a:cubicBezTo>
                  <a:cubicBezTo>
                    <a:pt x="18959" y="12329"/>
                    <a:pt x="17757" y="12811"/>
                    <a:pt x="16314" y="13390"/>
                  </a:cubicBezTo>
                  <a:cubicBezTo>
                    <a:pt x="17531" y="12284"/>
                    <a:pt x="18550" y="11842"/>
                    <a:pt x="19977" y="11842"/>
                  </a:cubicBezTo>
                  <a:close/>
                  <a:moveTo>
                    <a:pt x="14470" y="1671"/>
                  </a:moveTo>
                  <a:cubicBezTo>
                    <a:pt x="14866" y="3064"/>
                    <a:pt x="15539" y="4341"/>
                    <a:pt x="16472" y="5435"/>
                  </a:cubicBezTo>
                  <a:cubicBezTo>
                    <a:pt x="17366" y="6487"/>
                    <a:pt x="18397" y="7424"/>
                    <a:pt x="19472" y="8519"/>
                  </a:cubicBezTo>
                  <a:cubicBezTo>
                    <a:pt x="18565" y="8431"/>
                    <a:pt x="17778" y="8359"/>
                    <a:pt x="16993" y="8281"/>
                  </a:cubicBezTo>
                  <a:cubicBezTo>
                    <a:pt x="16949" y="8276"/>
                    <a:pt x="16905" y="8274"/>
                    <a:pt x="16862" y="8274"/>
                  </a:cubicBezTo>
                  <a:cubicBezTo>
                    <a:pt x="16289" y="8274"/>
                    <a:pt x="15874" y="8678"/>
                    <a:pt x="15881" y="9294"/>
                  </a:cubicBezTo>
                  <a:cubicBezTo>
                    <a:pt x="15891" y="10321"/>
                    <a:pt x="15416" y="11189"/>
                    <a:pt x="14993" y="12071"/>
                  </a:cubicBezTo>
                  <a:cubicBezTo>
                    <a:pt x="14907" y="12253"/>
                    <a:pt x="14679" y="12428"/>
                    <a:pt x="14482" y="12489"/>
                  </a:cubicBezTo>
                  <a:cubicBezTo>
                    <a:pt x="11417" y="13406"/>
                    <a:pt x="8459" y="14669"/>
                    <a:pt x="5303" y="15274"/>
                  </a:cubicBezTo>
                  <a:cubicBezTo>
                    <a:pt x="5274" y="15279"/>
                    <a:pt x="5245" y="15282"/>
                    <a:pt x="5216" y="15282"/>
                  </a:cubicBezTo>
                  <a:cubicBezTo>
                    <a:pt x="5133" y="15282"/>
                    <a:pt x="5048" y="15265"/>
                    <a:pt x="4969" y="15260"/>
                  </a:cubicBezTo>
                  <a:cubicBezTo>
                    <a:pt x="3997" y="13995"/>
                    <a:pt x="1470" y="7340"/>
                    <a:pt x="1378" y="5734"/>
                  </a:cubicBezTo>
                  <a:lnTo>
                    <a:pt x="1378" y="5734"/>
                  </a:lnTo>
                  <a:cubicBezTo>
                    <a:pt x="1539" y="5745"/>
                    <a:pt x="1698" y="5750"/>
                    <a:pt x="1857" y="5750"/>
                  </a:cubicBezTo>
                  <a:cubicBezTo>
                    <a:pt x="3862" y="5750"/>
                    <a:pt x="5712" y="4921"/>
                    <a:pt x="7649" y="4532"/>
                  </a:cubicBezTo>
                  <a:cubicBezTo>
                    <a:pt x="8634" y="4335"/>
                    <a:pt x="9571" y="3868"/>
                    <a:pt x="10506" y="3466"/>
                  </a:cubicBezTo>
                  <a:cubicBezTo>
                    <a:pt x="11823" y="2902"/>
                    <a:pt x="13117" y="2287"/>
                    <a:pt x="14470" y="1671"/>
                  </a:cubicBezTo>
                  <a:close/>
                  <a:moveTo>
                    <a:pt x="7994" y="16002"/>
                  </a:moveTo>
                  <a:cubicBezTo>
                    <a:pt x="8006" y="16045"/>
                    <a:pt x="8018" y="16088"/>
                    <a:pt x="8029" y="16131"/>
                  </a:cubicBezTo>
                  <a:cubicBezTo>
                    <a:pt x="7395" y="16377"/>
                    <a:pt x="6767" y="16640"/>
                    <a:pt x="6123" y="16861"/>
                  </a:cubicBezTo>
                  <a:cubicBezTo>
                    <a:pt x="6052" y="16885"/>
                    <a:pt x="5985" y="16897"/>
                    <a:pt x="5922" y="16897"/>
                  </a:cubicBezTo>
                  <a:cubicBezTo>
                    <a:pt x="5688" y="16897"/>
                    <a:pt x="5513" y="16723"/>
                    <a:pt x="5416" y="16341"/>
                  </a:cubicBezTo>
                  <a:cubicBezTo>
                    <a:pt x="6312" y="16222"/>
                    <a:pt x="7153" y="16113"/>
                    <a:pt x="7994" y="16002"/>
                  </a:cubicBezTo>
                  <a:close/>
                  <a:moveTo>
                    <a:pt x="17206" y="14481"/>
                  </a:moveTo>
                  <a:cubicBezTo>
                    <a:pt x="17225" y="14532"/>
                    <a:pt x="17247" y="14580"/>
                    <a:pt x="17266" y="14630"/>
                  </a:cubicBezTo>
                  <a:lnTo>
                    <a:pt x="17266" y="14630"/>
                  </a:lnTo>
                  <a:cubicBezTo>
                    <a:pt x="16374" y="15007"/>
                    <a:pt x="15492" y="15405"/>
                    <a:pt x="14591" y="15756"/>
                  </a:cubicBezTo>
                  <a:cubicBezTo>
                    <a:pt x="12762" y="16470"/>
                    <a:pt x="10928" y="17171"/>
                    <a:pt x="9087" y="17856"/>
                  </a:cubicBezTo>
                  <a:cubicBezTo>
                    <a:pt x="8455" y="18092"/>
                    <a:pt x="7807" y="18289"/>
                    <a:pt x="7157" y="18463"/>
                  </a:cubicBezTo>
                  <a:cubicBezTo>
                    <a:pt x="7083" y="18482"/>
                    <a:pt x="7012" y="18492"/>
                    <a:pt x="6945" y="18492"/>
                  </a:cubicBezTo>
                  <a:cubicBezTo>
                    <a:pt x="6672" y="18492"/>
                    <a:pt x="6461" y="18327"/>
                    <a:pt x="6359" y="17971"/>
                  </a:cubicBezTo>
                  <a:cubicBezTo>
                    <a:pt x="9975" y="16808"/>
                    <a:pt x="13590" y="15645"/>
                    <a:pt x="17206" y="14481"/>
                  </a:cubicBezTo>
                  <a:close/>
                  <a:moveTo>
                    <a:pt x="15467" y="0"/>
                  </a:moveTo>
                  <a:cubicBezTo>
                    <a:pt x="14595" y="297"/>
                    <a:pt x="13713" y="492"/>
                    <a:pt x="12926" y="880"/>
                  </a:cubicBezTo>
                  <a:cubicBezTo>
                    <a:pt x="10555" y="2053"/>
                    <a:pt x="8090" y="2978"/>
                    <a:pt x="5572" y="3765"/>
                  </a:cubicBezTo>
                  <a:cubicBezTo>
                    <a:pt x="4071" y="4235"/>
                    <a:pt x="2539" y="4598"/>
                    <a:pt x="1033" y="5047"/>
                  </a:cubicBezTo>
                  <a:cubicBezTo>
                    <a:pt x="143" y="5311"/>
                    <a:pt x="0" y="5553"/>
                    <a:pt x="258" y="6423"/>
                  </a:cubicBezTo>
                  <a:cubicBezTo>
                    <a:pt x="845" y="8400"/>
                    <a:pt x="1413" y="10389"/>
                    <a:pt x="2110" y="12329"/>
                  </a:cubicBezTo>
                  <a:cubicBezTo>
                    <a:pt x="2832" y="14345"/>
                    <a:pt x="3765" y="16279"/>
                    <a:pt x="4907" y="18094"/>
                  </a:cubicBezTo>
                  <a:cubicBezTo>
                    <a:pt x="5593" y="19185"/>
                    <a:pt x="6151" y="19874"/>
                    <a:pt x="7245" y="19874"/>
                  </a:cubicBezTo>
                  <a:cubicBezTo>
                    <a:pt x="7681" y="19874"/>
                    <a:pt x="8203" y="19764"/>
                    <a:pt x="8853" y="19527"/>
                  </a:cubicBezTo>
                  <a:cubicBezTo>
                    <a:pt x="11152" y="18683"/>
                    <a:pt x="13469" y="17889"/>
                    <a:pt x="15770" y="17046"/>
                  </a:cubicBezTo>
                  <a:cubicBezTo>
                    <a:pt x="17516" y="16406"/>
                    <a:pt x="19152" y="15578"/>
                    <a:pt x="20715" y="14602"/>
                  </a:cubicBezTo>
                  <a:cubicBezTo>
                    <a:pt x="21512" y="14105"/>
                    <a:pt x="22327" y="13588"/>
                    <a:pt x="22880" y="12793"/>
                  </a:cubicBezTo>
                  <a:cubicBezTo>
                    <a:pt x="23174" y="12368"/>
                    <a:pt x="23457" y="11911"/>
                    <a:pt x="23627" y="11427"/>
                  </a:cubicBezTo>
                  <a:cubicBezTo>
                    <a:pt x="23858" y="10765"/>
                    <a:pt x="23645" y="10555"/>
                    <a:pt x="22852" y="10484"/>
                  </a:cubicBezTo>
                  <a:cubicBezTo>
                    <a:pt x="22747" y="10475"/>
                    <a:pt x="22583" y="10449"/>
                    <a:pt x="22554" y="10383"/>
                  </a:cubicBezTo>
                  <a:cubicBezTo>
                    <a:pt x="22269" y="9745"/>
                    <a:pt x="21381" y="9513"/>
                    <a:pt x="21420" y="8630"/>
                  </a:cubicBezTo>
                  <a:cubicBezTo>
                    <a:pt x="21430" y="8392"/>
                    <a:pt x="21145" y="8107"/>
                    <a:pt x="20936" y="7902"/>
                  </a:cubicBezTo>
                  <a:cubicBezTo>
                    <a:pt x="20559" y="7535"/>
                    <a:pt x="20138" y="7215"/>
                    <a:pt x="19739" y="6870"/>
                  </a:cubicBezTo>
                  <a:cubicBezTo>
                    <a:pt x="18211" y="5547"/>
                    <a:pt x="17068" y="3915"/>
                    <a:pt x="16035" y="2202"/>
                  </a:cubicBezTo>
                  <a:cubicBezTo>
                    <a:pt x="15840" y="1876"/>
                    <a:pt x="15637" y="1298"/>
                    <a:pt x="15789" y="1068"/>
                  </a:cubicBezTo>
                  <a:cubicBezTo>
                    <a:pt x="16182" y="467"/>
                    <a:pt x="15791" y="293"/>
                    <a:pt x="15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01;p27"/>
            <p:cNvSpPr/>
            <p:nvPr/>
          </p:nvSpPr>
          <p:spPr>
            <a:xfrm>
              <a:off x="8539387" y="1473937"/>
              <a:ext cx="206961" cy="76675"/>
            </a:xfrm>
            <a:custGeom>
              <a:avLst/>
              <a:gdLst/>
              <a:ahLst/>
              <a:cxnLst/>
              <a:rect l="l" t="t" r="r" b="b"/>
              <a:pathLst>
                <a:path w="6945" h="2573" extrusionOk="0">
                  <a:moveTo>
                    <a:pt x="6340" y="0"/>
                  </a:moveTo>
                  <a:cubicBezTo>
                    <a:pt x="6219" y="0"/>
                    <a:pt x="6081" y="39"/>
                    <a:pt x="5957" y="62"/>
                  </a:cubicBezTo>
                  <a:cubicBezTo>
                    <a:pt x="5440" y="158"/>
                    <a:pt x="4917" y="232"/>
                    <a:pt x="4414" y="374"/>
                  </a:cubicBezTo>
                  <a:cubicBezTo>
                    <a:pt x="3153" y="730"/>
                    <a:pt x="1902" y="1120"/>
                    <a:pt x="645" y="1497"/>
                  </a:cubicBezTo>
                  <a:cubicBezTo>
                    <a:pt x="145" y="1645"/>
                    <a:pt x="1" y="1973"/>
                    <a:pt x="196" y="2572"/>
                  </a:cubicBezTo>
                  <a:cubicBezTo>
                    <a:pt x="707" y="2500"/>
                    <a:pt x="1246" y="2472"/>
                    <a:pt x="1759" y="2344"/>
                  </a:cubicBezTo>
                  <a:cubicBezTo>
                    <a:pt x="2848" y="2068"/>
                    <a:pt x="3922" y="1741"/>
                    <a:pt x="5003" y="1432"/>
                  </a:cubicBezTo>
                  <a:cubicBezTo>
                    <a:pt x="5544" y="1278"/>
                    <a:pt x="6096" y="1153"/>
                    <a:pt x="6619" y="948"/>
                  </a:cubicBezTo>
                  <a:cubicBezTo>
                    <a:pt x="6775" y="888"/>
                    <a:pt x="6945" y="595"/>
                    <a:pt x="6925" y="429"/>
                  </a:cubicBezTo>
                  <a:cubicBezTo>
                    <a:pt x="6906" y="275"/>
                    <a:pt x="6666" y="99"/>
                    <a:pt x="6484" y="25"/>
                  </a:cubicBezTo>
                  <a:cubicBezTo>
                    <a:pt x="6441" y="7"/>
                    <a:pt x="6392" y="0"/>
                    <a:pt x="6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02;p27"/>
            <p:cNvSpPr/>
            <p:nvPr/>
          </p:nvSpPr>
          <p:spPr>
            <a:xfrm>
              <a:off x="8649587" y="1567330"/>
              <a:ext cx="96403" cy="42376"/>
            </a:xfrm>
            <a:custGeom>
              <a:avLst/>
              <a:gdLst/>
              <a:ahLst/>
              <a:cxnLst/>
              <a:rect l="l" t="t" r="r" b="b"/>
              <a:pathLst>
                <a:path w="3235" h="1422" extrusionOk="0">
                  <a:moveTo>
                    <a:pt x="2552" y="0"/>
                  </a:moveTo>
                  <a:cubicBezTo>
                    <a:pt x="2425" y="12"/>
                    <a:pt x="2312" y="33"/>
                    <a:pt x="2212" y="80"/>
                  </a:cubicBezTo>
                  <a:cubicBezTo>
                    <a:pt x="1853" y="247"/>
                    <a:pt x="1514" y="403"/>
                    <a:pt x="1148" y="403"/>
                  </a:cubicBezTo>
                  <a:cubicBezTo>
                    <a:pt x="969" y="403"/>
                    <a:pt x="784" y="366"/>
                    <a:pt x="587" y="275"/>
                  </a:cubicBezTo>
                  <a:cubicBezTo>
                    <a:pt x="578" y="271"/>
                    <a:pt x="568" y="269"/>
                    <a:pt x="555" y="269"/>
                  </a:cubicBezTo>
                  <a:cubicBezTo>
                    <a:pt x="433" y="269"/>
                    <a:pt x="153" y="463"/>
                    <a:pt x="105" y="605"/>
                  </a:cubicBezTo>
                  <a:cubicBezTo>
                    <a:pt x="1" y="907"/>
                    <a:pt x="361" y="1421"/>
                    <a:pt x="686" y="1421"/>
                  </a:cubicBezTo>
                  <a:cubicBezTo>
                    <a:pt x="690" y="1421"/>
                    <a:pt x="695" y="1421"/>
                    <a:pt x="700" y="1421"/>
                  </a:cubicBezTo>
                  <a:cubicBezTo>
                    <a:pt x="1481" y="1384"/>
                    <a:pt x="2291" y="1357"/>
                    <a:pt x="2927" y="820"/>
                  </a:cubicBezTo>
                  <a:cubicBezTo>
                    <a:pt x="2946" y="802"/>
                    <a:pt x="2964" y="785"/>
                    <a:pt x="2979" y="765"/>
                  </a:cubicBezTo>
                  <a:cubicBezTo>
                    <a:pt x="3234" y="461"/>
                    <a:pt x="2978" y="0"/>
                    <a:pt x="2592" y="0"/>
                  </a:cubicBezTo>
                  <a:cubicBezTo>
                    <a:pt x="2579" y="0"/>
                    <a:pt x="2565" y="1"/>
                    <a:pt x="2552" y="2"/>
                  </a:cubicBezTo>
                  <a:lnTo>
                    <a:pt x="25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3" name="Google Shape;303;p27"/>
          <p:cNvGrpSpPr/>
          <p:nvPr/>
        </p:nvGrpSpPr>
        <p:grpSpPr>
          <a:xfrm rot="522862">
            <a:off x="116775" y="2515023"/>
            <a:ext cx="810067" cy="749040"/>
            <a:chOff x="8947140" y="1823014"/>
            <a:chExt cx="810113" cy="749083"/>
          </a:xfrm>
        </p:grpSpPr>
        <p:sp>
          <p:nvSpPr>
            <p:cNvPr id="304" name="Google Shape;304;p27"/>
            <p:cNvSpPr/>
            <p:nvPr/>
          </p:nvSpPr>
          <p:spPr>
            <a:xfrm>
              <a:off x="8947140" y="1940158"/>
              <a:ext cx="618797" cy="547605"/>
            </a:xfrm>
            <a:custGeom>
              <a:avLst/>
              <a:gdLst/>
              <a:ahLst/>
              <a:cxnLst/>
              <a:rect l="l" t="t" r="r" b="b"/>
              <a:pathLst>
                <a:path w="20765" h="18376" extrusionOk="0">
                  <a:moveTo>
                    <a:pt x="20018" y="1"/>
                  </a:moveTo>
                  <a:cubicBezTo>
                    <a:pt x="19839" y="1"/>
                    <a:pt x="19659" y="71"/>
                    <a:pt x="19514" y="196"/>
                  </a:cubicBezTo>
                  <a:cubicBezTo>
                    <a:pt x="14465" y="4523"/>
                    <a:pt x="9488" y="8934"/>
                    <a:pt x="4589" y="13429"/>
                  </a:cubicBezTo>
                  <a:cubicBezTo>
                    <a:pt x="3221" y="14684"/>
                    <a:pt x="1859" y="15946"/>
                    <a:pt x="503" y="17215"/>
                  </a:cubicBezTo>
                  <a:cubicBezTo>
                    <a:pt x="0" y="17684"/>
                    <a:pt x="477" y="18375"/>
                    <a:pt x="1016" y="18375"/>
                  </a:cubicBezTo>
                  <a:cubicBezTo>
                    <a:pt x="1170" y="18375"/>
                    <a:pt x="1330" y="18319"/>
                    <a:pt x="1473" y="18185"/>
                  </a:cubicBezTo>
                  <a:cubicBezTo>
                    <a:pt x="6328" y="13643"/>
                    <a:pt x="11262" y="9184"/>
                    <a:pt x="16270" y="4812"/>
                  </a:cubicBezTo>
                  <a:cubicBezTo>
                    <a:pt x="17668" y="3590"/>
                    <a:pt x="19073" y="2374"/>
                    <a:pt x="20484" y="1166"/>
                  </a:cubicBezTo>
                  <a:cubicBezTo>
                    <a:pt x="20765" y="926"/>
                    <a:pt x="20730" y="444"/>
                    <a:pt x="20484" y="196"/>
                  </a:cubicBezTo>
                  <a:cubicBezTo>
                    <a:pt x="20349" y="62"/>
                    <a:pt x="20184" y="1"/>
                    <a:pt x="20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05;p27"/>
            <p:cNvSpPr/>
            <p:nvPr/>
          </p:nvSpPr>
          <p:spPr>
            <a:xfrm>
              <a:off x="8960878" y="1926182"/>
              <a:ext cx="673867" cy="645915"/>
            </a:xfrm>
            <a:custGeom>
              <a:avLst/>
              <a:gdLst/>
              <a:ahLst/>
              <a:cxnLst/>
              <a:rect l="l" t="t" r="r" b="b"/>
              <a:pathLst>
                <a:path w="22613" h="21675" extrusionOk="0">
                  <a:moveTo>
                    <a:pt x="19956" y="0"/>
                  </a:moveTo>
                  <a:cubicBezTo>
                    <a:pt x="19486" y="0"/>
                    <a:pt x="19012" y="494"/>
                    <a:pt x="19324" y="1023"/>
                  </a:cubicBezTo>
                  <a:cubicBezTo>
                    <a:pt x="19878" y="1959"/>
                    <a:pt x="20433" y="2897"/>
                    <a:pt x="20987" y="3834"/>
                  </a:cubicBezTo>
                  <a:lnTo>
                    <a:pt x="20987" y="3834"/>
                  </a:lnTo>
                  <a:cubicBezTo>
                    <a:pt x="15977" y="7847"/>
                    <a:pt x="10964" y="11884"/>
                    <a:pt x="6445" y="16454"/>
                  </a:cubicBezTo>
                  <a:cubicBezTo>
                    <a:pt x="5284" y="17631"/>
                    <a:pt x="4156" y="18841"/>
                    <a:pt x="3073" y="20090"/>
                  </a:cubicBezTo>
                  <a:lnTo>
                    <a:pt x="3073" y="20090"/>
                  </a:lnTo>
                  <a:cubicBezTo>
                    <a:pt x="2317" y="19533"/>
                    <a:pt x="1731" y="18794"/>
                    <a:pt x="1338" y="17928"/>
                  </a:cubicBezTo>
                  <a:cubicBezTo>
                    <a:pt x="1237" y="17705"/>
                    <a:pt x="989" y="17594"/>
                    <a:pt x="748" y="17594"/>
                  </a:cubicBezTo>
                  <a:cubicBezTo>
                    <a:pt x="623" y="17594"/>
                    <a:pt x="501" y="17623"/>
                    <a:pt x="401" y="17682"/>
                  </a:cubicBezTo>
                  <a:cubicBezTo>
                    <a:pt x="53" y="17883"/>
                    <a:pt x="1" y="18281"/>
                    <a:pt x="155" y="18619"/>
                  </a:cubicBezTo>
                  <a:cubicBezTo>
                    <a:pt x="717" y="19860"/>
                    <a:pt x="1679" y="20898"/>
                    <a:pt x="2852" y="21585"/>
                  </a:cubicBezTo>
                  <a:cubicBezTo>
                    <a:pt x="2953" y="21644"/>
                    <a:pt x="3079" y="21675"/>
                    <a:pt x="3206" y="21675"/>
                  </a:cubicBezTo>
                  <a:cubicBezTo>
                    <a:pt x="3387" y="21675"/>
                    <a:pt x="3569" y="21612"/>
                    <a:pt x="3683" y="21478"/>
                  </a:cubicBezTo>
                  <a:cubicBezTo>
                    <a:pt x="7967" y="16456"/>
                    <a:pt x="12958" y="12106"/>
                    <a:pt x="18061" y="7943"/>
                  </a:cubicBezTo>
                  <a:cubicBezTo>
                    <a:pt x="19488" y="6780"/>
                    <a:pt x="20927" y="5630"/>
                    <a:pt x="22363" y="4479"/>
                  </a:cubicBezTo>
                  <a:cubicBezTo>
                    <a:pt x="22597" y="4294"/>
                    <a:pt x="22613" y="3890"/>
                    <a:pt x="22470" y="3648"/>
                  </a:cubicBezTo>
                  <a:cubicBezTo>
                    <a:pt x="21817" y="2543"/>
                    <a:pt x="21163" y="1436"/>
                    <a:pt x="20509" y="330"/>
                  </a:cubicBezTo>
                  <a:cubicBezTo>
                    <a:pt x="20371" y="97"/>
                    <a:pt x="20164" y="0"/>
                    <a:pt x="19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27"/>
            <p:cNvSpPr/>
            <p:nvPr/>
          </p:nvSpPr>
          <p:spPr>
            <a:xfrm>
              <a:off x="9518764" y="1823014"/>
              <a:ext cx="238489" cy="260154"/>
            </a:xfrm>
            <a:custGeom>
              <a:avLst/>
              <a:gdLst/>
              <a:ahLst/>
              <a:cxnLst/>
              <a:rect l="l" t="t" r="r" b="b"/>
              <a:pathLst>
                <a:path w="8003" h="8730" extrusionOk="0">
                  <a:moveTo>
                    <a:pt x="7139" y="0"/>
                  </a:moveTo>
                  <a:cubicBezTo>
                    <a:pt x="7030" y="0"/>
                    <a:pt x="6917" y="26"/>
                    <a:pt x="6804" y="86"/>
                  </a:cubicBezTo>
                  <a:cubicBezTo>
                    <a:pt x="4622" y="1231"/>
                    <a:pt x="2498" y="2484"/>
                    <a:pt x="439" y="3839"/>
                  </a:cubicBezTo>
                  <a:cubicBezTo>
                    <a:pt x="131" y="4042"/>
                    <a:pt x="0" y="4446"/>
                    <a:pt x="193" y="4777"/>
                  </a:cubicBezTo>
                  <a:cubicBezTo>
                    <a:pt x="315" y="4985"/>
                    <a:pt x="562" y="5118"/>
                    <a:pt x="804" y="5118"/>
                  </a:cubicBezTo>
                  <a:cubicBezTo>
                    <a:pt x="919" y="5118"/>
                    <a:pt x="1033" y="5088"/>
                    <a:pt x="1132" y="5023"/>
                  </a:cubicBezTo>
                  <a:cubicBezTo>
                    <a:pt x="2559" y="4085"/>
                    <a:pt x="4016" y="3195"/>
                    <a:pt x="5503" y="2356"/>
                  </a:cubicBezTo>
                  <a:lnTo>
                    <a:pt x="5503" y="2356"/>
                  </a:lnTo>
                  <a:cubicBezTo>
                    <a:pt x="4574" y="4138"/>
                    <a:pt x="3646" y="5921"/>
                    <a:pt x="2717" y="7703"/>
                  </a:cubicBezTo>
                  <a:cubicBezTo>
                    <a:pt x="2545" y="8031"/>
                    <a:pt x="2631" y="8446"/>
                    <a:pt x="2963" y="8640"/>
                  </a:cubicBezTo>
                  <a:cubicBezTo>
                    <a:pt x="3066" y="8700"/>
                    <a:pt x="3186" y="8730"/>
                    <a:pt x="3306" y="8730"/>
                  </a:cubicBezTo>
                  <a:cubicBezTo>
                    <a:pt x="3545" y="8730"/>
                    <a:pt x="3785" y="8613"/>
                    <a:pt x="3900" y="8394"/>
                  </a:cubicBezTo>
                  <a:cubicBezTo>
                    <a:pt x="5180" y="5939"/>
                    <a:pt x="6460" y="3481"/>
                    <a:pt x="7742" y="1024"/>
                  </a:cubicBezTo>
                  <a:cubicBezTo>
                    <a:pt x="8002" y="524"/>
                    <a:pt x="7622" y="0"/>
                    <a:pt x="7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307;p27"/>
            <p:cNvSpPr/>
            <p:nvPr/>
          </p:nvSpPr>
          <p:spPr>
            <a:xfrm>
              <a:off x="9642225" y="1850550"/>
              <a:ext cx="59123" cy="109694"/>
            </a:xfrm>
            <a:custGeom>
              <a:avLst/>
              <a:gdLst/>
              <a:ahLst/>
              <a:cxnLst/>
              <a:rect l="l" t="t" r="r" b="b"/>
              <a:pathLst>
                <a:path w="1984" h="3681" extrusionOk="0">
                  <a:moveTo>
                    <a:pt x="1280" y="0"/>
                  </a:moveTo>
                  <a:cubicBezTo>
                    <a:pt x="1162" y="0"/>
                    <a:pt x="1045" y="27"/>
                    <a:pt x="945" y="92"/>
                  </a:cubicBezTo>
                  <a:cubicBezTo>
                    <a:pt x="805" y="182"/>
                    <a:pt x="654" y="331"/>
                    <a:pt x="629" y="502"/>
                  </a:cubicBezTo>
                  <a:lnTo>
                    <a:pt x="572" y="890"/>
                  </a:lnTo>
                  <a:lnTo>
                    <a:pt x="572" y="890"/>
                  </a:lnTo>
                  <a:cubicBezTo>
                    <a:pt x="552" y="893"/>
                    <a:pt x="533" y="898"/>
                    <a:pt x="514" y="904"/>
                  </a:cubicBezTo>
                  <a:cubicBezTo>
                    <a:pt x="348" y="957"/>
                    <a:pt x="188" y="1060"/>
                    <a:pt x="104" y="1221"/>
                  </a:cubicBezTo>
                  <a:cubicBezTo>
                    <a:pt x="12" y="1390"/>
                    <a:pt x="1" y="1558"/>
                    <a:pt x="34" y="1747"/>
                  </a:cubicBezTo>
                  <a:cubicBezTo>
                    <a:pt x="118" y="2224"/>
                    <a:pt x="204" y="2700"/>
                    <a:pt x="287" y="3176"/>
                  </a:cubicBezTo>
                  <a:cubicBezTo>
                    <a:pt x="335" y="3450"/>
                    <a:pt x="654" y="3680"/>
                    <a:pt x="929" y="3680"/>
                  </a:cubicBezTo>
                  <a:cubicBezTo>
                    <a:pt x="936" y="3680"/>
                    <a:pt x="942" y="3680"/>
                    <a:pt x="949" y="3680"/>
                  </a:cubicBezTo>
                  <a:cubicBezTo>
                    <a:pt x="1070" y="3674"/>
                    <a:pt x="1187" y="3643"/>
                    <a:pt x="1295" y="3586"/>
                  </a:cubicBezTo>
                  <a:cubicBezTo>
                    <a:pt x="1425" y="3516"/>
                    <a:pt x="1587" y="3328"/>
                    <a:pt x="1611" y="3176"/>
                  </a:cubicBezTo>
                  <a:lnTo>
                    <a:pt x="1952" y="867"/>
                  </a:lnTo>
                  <a:cubicBezTo>
                    <a:pt x="1980" y="676"/>
                    <a:pt x="1984" y="510"/>
                    <a:pt x="1882" y="338"/>
                  </a:cubicBezTo>
                  <a:cubicBezTo>
                    <a:pt x="1800" y="196"/>
                    <a:pt x="1636" y="61"/>
                    <a:pt x="1472" y="22"/>
                  </a:cubicBezTo>
                  <a:cubicBezTo>
                    <a:pt x="1410" y="8"/>
                    <a:pt x="1345" y="0"/>
                    <a:pt x="1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08;p27"/>
            <p:cNvSpPr/>
            <p:nvPr/>
          </p:nvSpPr>
          <p:spPr>
            <a:xfrm>
              <a:off x="9055404" y="2370291"/>
              <a:ext cx="87791" cy="100754"/>
            </a:xfrm>
            <a:custGeom>
              <a:avLst/>
              <a:gdLst/>
              <a:ahLst/>
              <a:cxnLst/>
              <a:rect l="l" t="t" r="r" b="b"/>
              <a:pathLst>
                <a:path w="2946" h="3381" extrusionOk="0">
                  <a:moveTo>
                    <a:pt x="1856" y="1308"/>
                  </a:moveTo>
                  <a:lnTo>
                    <a:pt x="1856" y="1308"/>
                  </a:lnTo>
                  <a:cubicBezTo>
                    <a:pt x="1856" y="1308"/>
                    <a:pt x="1856" y="1308"/>
                    <a:pt x="1857" y="1308"/>
                  </a:cubicBezTo>
                  <a:lnTo>
                    <a:pt x="1857" y="1308"/>
                  </a:lnTo>
                  <a:cubicBezTo>
                    <a:pt x="1856" y="1308"/>
                    <a:pt x="1856" y="1308"/>
                    <a:pt x="1856" y="1308"/>
                  </a:cubicBezTo>
                  <a:close/>
                  <a:moveTo>
                    <a:pt x="705" y="0"/>
                  </a:moveTo>
                  <a:cubicBezTo>
                    <a:pt x="582" y="0"/>
                    <a:pt x="454" y="30"/>
                    <a:pt x="357" y="92"/>
                  </a:cubicBezTo>
                  <a:cubicBezTo>
                    <a:pt x="211" y="187"/>
                    <a:pt x="82" y="328"/>
                    <a:pt x="43" y="501"/>
                  </a:cubicBezTo>
                  <a:cubicBezTo>
                    <a:pt x="0" y="693"/>
                    <a:pt x="31" y="855"/>
                    <a:pt x="111" y="1030"/>
                  </a:cubicBezTo>
                  <a:cubicBezTo>
                    <a:pt x="488" y="1854"/>
                    <a:pt x="1064" y="2605"/>
                    <a:pt x="1764" y="3179"/>
                  </a:cubicBezTo>
                  <a:cubicBezTo>
                    <a:pt x="1911" y="3298"/>
                    <a:pt x="2055" y="3380"/>
                    <a:pt x="2250" y="3380"/>
                  </a:cubicBezTo>
                  <a:cubicBezTo>
                    <a:pt x="2418" y="3380"/>
                    <a:pt x="2619" y="3306"/>
                    <a:pt x="2734" y="3179"/>
                  </a:cubicBezTo>
                  <a:cubicBezTo>
                    <a:pt x="2852" y="3052"/>
                    <a:pt x="2945" y="2877"/>
                    <a:pt x="2935" y="2695"/>
                  </a:cubicBezTo>
                  <a:cubicBezTo>
                    <a:pt x="2928" y="2523"/>
                    <a:pt x="2873" y="2322"/>
                    <a:pt x="2734" y="2209"/>
                  </a:cubicBezTo>
                  <a:cubicBezTo>
                    <a:pt x="2431" y="1960"/>
                    <a:pt x="2157" y="1681"/>
                    <a:pt x="1911" y="1376"/>
                  </a:cubicBezTo>
                  <a:lnTo>
                    <a:pt x="1911" y="1376"/>
                  </a:lnTo>
                  <a:cubicBezTo>
                    <a:pt x="1670" y="1053"/>
                    <a:pt x="1463" y="705"/>
                    <a:pt x="1296" y="337"/>
                  </a:cubicBezTo>
                  <a:cubicBezTo>
                    <a:pt x="1230" y="191"/>
                    <a:pt x="1036" y="64"/>
                    <a:pt x="886" y="23"/>
                  </a:cubicBezTo>
                  <a:cubicBezTo>
                    <a:pt x="830" y="8"/>
                    <a:pt x="76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 name="Google Shape;309;p27"/>
            <p:cNvSpPr/>
            <p:nvPr/>
          </p:nvSpPr>
          <p:spPr>
            <a:xfrm>
              <a:off x="9110117" y="2307354"/>
              <a:ext cx="90950" cy="102661"/>
            </a:xfrm>
            <a:custGeom>
              <a:avLst/>
              <a:gdLst/>
              <a:ahLst/>
              <a:cxnLst/>
              <a:rect l="l" t="t" r="r" b="b"/>
              <a:pathLst>
                <a:path w="3052" h="3445" extrusionOk="0">
                  <a:moveTo>
                    <a:pt x="1507" y="742"/>
                  </a:moveTo>
                  <a:cubicBezTo>
                    <a:pt x="1510" y="749"/>
                    <a:pt x="1514" y="756"/>
                    <a:pt x="1517" y="763"/>
                  </a:cubicBezTo>
                  <a:lnTo>
                    <a:pt x="1517" y="763"/>
                  </a:lnTo>
                  <a:cubicBezTo>
                    <a:pt x="1513" y="756"/>
                    <a:pt x="1510" y="749"/>
                    <a:pt x="1507" y="742"/>
                  </a:cubicBezTo>
                  <a:close/>
                  <a:moveTo>
                    <a:pt x="1909" y="1472"/>
                  </a:moveTo>
                  <a:cubicBezTo>
                    <a:pt x="1911" y="1474"/>
                    <a:pt x="1913" y="1476"/>
                    <a:pt x="1915" y="1479"/>
                  </a:cubicBezTo>
                  <a:lnTo>
                    <a:pt x="1915" y="1479"/>
                  </a:lnTo>
                  <a:cubicBezTo>
                    <a:pt x="1913" y="1476"/>
                    <a:pt x="1911" y="1474"/>
                    <a:pt x="1909" y="1472"/>
                  </a:cubicBezTo>
                  <a:close/>
                  <a:moveTo>
                    <a:pt x="1972" y="1553"/>
                  </a:moveTo>
                  <a:lnTo>
                    <a:pt x="1972" y="1553"/>
                  </a:lnTo>
                  <a:cubicBezTo>
                    <a:pt x="1987" y="1573"/>
                    <a:pt x="2002" y="1592"/>
                    <a:pt x="2017" y="1612"/>
                  </a:cubicBezTo>
                  <a:cubicBezTo>
                    <a:pt x="2002" y="1593"/>
                    <a:pt x="1987" y="1573"/>
                    <a:pt x="1972" y="1553"/>
                  </a:cubicBezTo>
                  <a:close/>
                  <a:moveTo>
                    <a:pt x="2539" y="2112"/>
                  </a:moveTo>
                  <a:cubicBezTo>
                    <a:pt x="2559" y="2128"/>
                    <a:pt x="2580" y="2144"/>
                    <a:pt x="2600" y="2161"/>
                  </a:cubicBezTo>
                  <a:cubicBezTo>
                    <a:pt x="2580" y="2144"/>
                    <a:pt x="2559" y="2128"/>
                    <a:pt x="2539" y="2112"/>
                  </a:cubicBezTo>
                  <a:close/>
                  <a:moveTo>
                    <a:pt x="773" y="0"/>
                  </a:moveTo>
                  <a:cubicBezTo>
                    <a:pt x="712" y="0"/>
                    <a:pt x="651" y="10"/>
                    <a:pt x="590" y="29"/>
                  </a:cubicBezTo>
                  <a:cubicBezTo>
                    <a:pt x="243" y="141"/>
                    <a:pt x="1" y="504"/>
                    <a:pt x="112" y="873"/>
                  </a:cubicBezTo>
                  <a:cubicBezTo>
                    <a:pt x="414" y="1887"/>
                    <a:pt x="1060" y="2750"/>
                    <a:pt x="1929" y="3353"/>
                  </a:cubicBezTo>
                  <a:cubicBezTo>
                    <a:pt x="2020" y="3416"/>
                    <a:pt x="2150" y="3444"/>
                    <a:pt x="2273" y="3444"/>
                  </a:cubicBezTo>
                  <a:cubicBezTo>
                    <a:pt x="2338" y="3444"/>
                    <a:pt x="2401" y="3436"/>
                    <a:pt x="2456" y="3421"/>
                  </a:cubicBezTo>
                  <a:cubicBezTo>
                    <a:pt x="2616" y="3378"/>
                    <a:pt x="2788" y="3254"/>
                    <a:pt x="2866" y="3107"/>
                  </a:cubicBezTo>
                  <a:cubicBezTo>
                    <a:pt x="3051" y="2756"/>
                    <a:pt x="2936" y="2387"/>
                    <a:pt x="2620" y="2168"/>
                  </a:cubicBezTo>
                  <a:cubicBezTo>
                    <a:pt x="2587" y="2145"/>
                    <a:pt x="2554" y="2121"/>
                    <a:pt x="2521" y="2097"/>
                  </a:cubicBezTo>
                  <a:lnTo>
                    <a:pt x="2521" y="2097"/>
                  </a:lnTo>
                  <a:cubicBezTo>
                    <a:pt x="2311" y="1924"/>
                    <a:pt x="2120" y="1732"/>
                    <a:pt x="1948" y="1520"/>
                  </a:cubicBezTo>
                  <a:lnTo>
                    <a:pt x="1948" y="1520"/>
                  </a:lnTo>
                  <a:cubicBezTo>
                    <a:pt x="1794" y="1307"/>
                    <a:pt x="1661" y="1081"/>
                    <a:pt x="1551" y="840"/>
                  </a:cubicBezTo>
                  <a:lnTo>
                    <a:pt x="1551" y="840"/>
                  </a:lnTo>
                  <a:cubicBezTo>
                    <a:pt x="1507" y="731"/>
                    <a:pt x="1468" y="620"/>
                    <a:pt x="1435" y="508"/>
                  </a:cubicBezTo>
                  <a:cubicBezTo>
                    <a:pt x="1349" y="222"/>
                    <a:pt x="1071" y="0"/>
                    <a:pt x="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27"/>
            <p:cNvSpPr/>
            <p:nvPr/>
          </p:nvSpPr>
          <p:spPr>
            <a:xfrm>
              <a:off x="9160717" y="2263667"/>
              <a:ext cx="86748" cy="89132"/>
            </a:xfrm>
            <a:custGeom>
              <a:avLst/>
              <a:gdLst/>
              <a:ahLst/>
              <a:cxnLst/>
              <a:rect l="l" t="t" r="r" b="b"/>
              <a:pathLst>
                <a:path w="2911" h="2991" extrusionOk="0">
                  <a:moveTo>
                    <a:pt x="1535" y="701"/>
                  </a:moveTo>
                  <a:lnTo>
                    <a:pt x="1535" y="701"/>
                  </a:lnTo>
                  <a:cubicBezTo>
                    <a:pt x="1538" y="706"/>
                    <a:pt x="1542" y="710"/>
                    <a:pt x="1545" y="715"/>
                  </a:cubicBezTo>
                  <a:lnTo>
                    <a:pt x="1545" y="715"/>
                  </a:lnTo>
                  <a:cubicBezTo>
                    <a:pt x="1542" y="710"/>
                    <a:pt x="1538" y="706"/>
                    <a:pt x="1535" y="701"/>
                  </a:cubicBezTo>
                  <a:close/>
                  <a:moveTo>
                    <a:pt x="2532" y="1711"/>
                  </a:moveTo>
                  <a:cubicBezTo>
                    <a:pt x="2551" y="1725"/>
                    <a:pt x="2570" y="1740"/>
                    <a:pt x="2589" y="1755"/>
                  </a:cubicBezTo>
                  <a:cubicBezTo>
                    <a:pt x="2570" y="1740"/>
                    <a:pt x="2551" y="1726"/>
                    <a:pt x="2532" y="1711"/>
                  </a:cubicBezTo>
                  <a:close/>
                  <a:moveTo>
                    <a:pt x="704" y="1"/>
                  </a:moveTo>
                  <a:cubicBezTo>
                    <a:pt x="581" y="1"/>
                    <a:pt x="452" y="30"/>
                    <a:pt x="356" y="92"/>
                  </a:cubicBezTo>
                  <a:cubicBezTo>
                    <a:pt x="209" y="188"/>
                    <a:pt x="81" y="328"/>
                    <a:pt x="42" y="502"/>
                  </a:cubicBezTo>
                  <a:cubicBezTo>
                    <a:pt x="1" y="680"/>
                    <a:pt x="12" y="873"/>
                    <a:pt x="110" y="1031"/>
                  </a:cubicBezTo>
                  <a:cubicBezTo>
                    <a:pt x="334" y="1394"/>
                    <a:pt x="596" y="1737"/>
                    <a:pt x="885" y="2052"/>
                  </a:cubicBezTo>
                  <a:cubicBezTo>
                    <a:pt x="1176" y="2368"/>
                    <a:pt x="1501" y="2643"/>
                    <a:pt x="1847" y="2899"/>
                  </a:cubicBezTo>
                  <a:cubicBezTo>
                    <a:pt x="1933" y="2963"/>
                    <a:pt x="2064" y="2991"/>
                    <a:pt x="2187" y="2991"/>
                  </a:cubicBezTo>
                  <a:cubicBezTo>
                    <a:pt x="2255" y="2991"/>
                    <a:pt x="2320" y="2982"/>
                    <a:pt x="2374" y="2967"/>
                  </a:cubicBezTo>
                  <a:cubicBezTo>
                    <a:pt x="2528" y="2926"/>
                    <a:pt x="2706" y="2801"/>
                    <a:pt x="2784" y="2653"/>
                  </a:cubicBezTo>
                  <a:cubicBezTo>
                    <a:pt x="2870" y="2493"/>
                    <a:pt x="2911" y="2299"/>
                    <a:pt x="2854" y="2124"/>
                  </a:cubicBezTo>
                  <a:cubicBezTo>
                    <a:pt x="2831" y="2069"/>
                    <a:pt x="2807" y="2015"/>
                    <a:pt x="2784" y="1960"/>
                  </a:cubicBezTo>
                  <a:cubicBezTo>
                    <a:pt x="2723" y="1856"/>
                    <a:pt x="2641" y="1774"/>
                    <a:pt x="2538" y="1714"/>
                  </a:cubicBezTo>
                  <a:cubicBezTo>
                    <a:pt x="2531" y="1709"/>
                    <a:pt x="2523" y="1703"/>
                    <a:pt x="2516" y="1698"/>
                  </a:cubicBezTo>
                  <a:lnTo>
                    <a:pt x="2516" y="1698"/>
                  </a:lnTo>
                  <a:cubicBezTo>
                    <a:pt x="2174" y="1423"/>
                    <a:pt x="1864" y="1113"/>
                    <a:pt x="1590" y="771"/>
                  </a:cubicBezTo>
                  <a:lnTo>
                    <a:pt x="1590" y="771"/>
                  </a:lnTo>
                  <a:cubicBezTo>
                    <a:pt x="1485" y="631"/>
                    <a:pt x="1387" y="487"/>
                    <a:pt x="1295" y="338"/>
                  </a:cubicBezTo>
                  <a:cubicBezTo>
                    <a:pt x="1203" y="190"/>
                    <a:pt x="1056" y="71"/>
                    <a:pt x="885" y="24"/>
                  </a:cubicBezTo>
                  <a:cubicBezTo>
                    <a:pt x="829" y="9"/>
                    <a:pt x="767" y="1"/>
                    <a:pt x="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11" name="Google Shape;311;p27"/>
          <p:cNvGrpSpPr/>
          <p:nvPr/>
        </p:nvGrpSpPr>
        <p:grpSpPr>
          <a:xfrm>
            <a:off x="368043" y="3242384"/>
            <a:ext cx="1035520" cy="1219327"/>
            <a:chOff x="9635818" y="273146"/>
            <a:chExt cx="1035520" cy="1219327"/>
          </a:xfrm>
        </p:grpSpPr>
        <p:sp>
          <p:nvSpPr>
            <p:cNvPr id="312" name="Google Shape;312;p27"/>
            <p:cNvSpPr/>
            <p:nvPr/>
          </p:nvSpPr>
          <p:spPr>
            <a:xfrm>
              <a:off x="9866500" y="656613"/>
              <a:ext cx="804838" cy="835860"/>
            </a:xfrm>
            <a:custGeom>
              <a:avLst/>
              <a:gdLst/>
              <a:ahLst/>
              <a:cxnLst/>
              <a:rect l="l" t="t" r="r" b="b"/>
              <a:pathLst>
                <a:path w="27008" h="28049" extrusionOk="0">
                  <a:moveTo>
                    <a:pt x="11630" y="1133"/>
                  </a:moveTo>
                  <a:cubicBezTo>
                    <a:pt x="12005" y="1133"/>
                    <a:pt x="12385" y="1156"/>
                    <a:pt x="12770" y="1204"/>
                  </a:cubicBezTo>
                  <a:cubicBezTo>
                    <a:pt x="14267" y="1393"/>
                    <a:pt x="15711" y="1823"/>
                    <a:pt x="16859" y="2916"/>
                  </a:cubicBezTo>
                  <a:cubicBezTo>
                    <a:pt x="17241" y="3281"/>
                    <a:pt x="17692" y="3573"/>
                    <a:pt x="18065" y="3944"/>
                  </a:cubicBezTo>
                  <a:cubicBezTo>
                    <a:pt x="18352" y="4227"/>
                    <a:pt x="18569" y="4582"/>
                    <a:pt x="18848" y="4947"/>
                  </a:cubicBezTo>
                  <a:cubicBezTo>
                    <a:pt x="18722" y="4991"/>
                    <a:pt x="18608" y="5010"/>
                    <a:pt x="18503" y="5010"/>
                  </a:cubicBezTo>
                  <a:cubicBezTo>
                    <a:pt x="18096" y="5010"/>
                    <a:pt x="17827" y="4726"/>
                    <a:pt x="17560" y="4524"/>
                  </a:cubicBezTo>
                  <a:cubicBezTo>
                    <a:pt x="17095" y="4173"/>
                    <a:pt x="16621" y="3964"/>
                    <a:pt x="16037" y="3856"/>
                  </a:cubicBezTo>
                  <a:cubicBezTo>
                    <a:pt x="15460" y="3749"/>
                    <a:pt x="14933" y="3386"/>
                    <a:pt x="14359" y="3214"/>
                  </a:cubicBezTo>
                  <a:cubicBezTo>
                    <a:pt x="13530" y="2967"/>
                    <a:pt x="12697" y="2865"/>
                    <a:pt x="11845" y="2865"/>
                  </a:cubicBezTo>
                  <a:cubicBezTo>
                    <a:pt x="11447" y="2865"/>
                    <a:pt x="11045" y="2888"/>
                    <a:pt x="10637" y="2927"/>
                  </a:cubicBezTo>
                  <a:cubicBezTo>
                    <a:pt x="9066" y="3080"/>
                    <a:pt x="7616" y="3544"/>
                    <a:pt x="6197" y="4157"/>
                  </a:cubicBezTo>
                  <a:cubicBezTo>
                    <a:pt x="5319" y="4536"/>
                    <a:pt x="4554" y="5088"/>
                    <a:pt x="4081" y="5972"/>
                  </a:cubicBezTo>
                  <a:cubicBezTo>
                    <a:pt x="3923" y="6263"/>
                    <a:pt x="3689" y="6513"/>
                    <a:pt x="3386" y="6922"/>
                  </a:cubicBezTo>
                  <a:cubicBezTo>
                    <a:pt x="3400" y="5082"/>
                    <a:pt x="4179" y="3804"/>
                    <a:pt x="5565" y="2998"/>
                  </a:cubicBezTo>
                  <a:cubicBezTo>
                    <a:pt x="7448" y="1903"/>
                    <a:pt x="9460" y="1133"/>
                    <a:pt x="11630" y="1133"/>
                  </a:cubicBezTo>
                  <a:close/>
                  <a:moveTo>
                    <a:pt x="22259" y="8661"/>
                  </a:moveTo>
                  <a:lnTo>
                    <a:pt x="22259" y="8661"/>
                  </a:lnTo>
                  <a:cubicBezTo>
                    <a:pt x="22794" y="9557"/>
                    <a:pt x="22786" y="10240"/>
                    <a:pt x="22640" y="10931"/>
                  </a:cubicBezTo>
                  <a:cubicBezTo>
                    <a:pt x="22554" y="10937"/>
                    <a:pt x="22466" y="10941"/>
                    <a:pt x="22378" y="10947"/>
                  </a:cubicBezTo>
                  <a:cubicBezTo>
                    <a:pt x="22343" y="10275"/>
                    <a:pt x="22310" y="9604"/>
                    <a:pt x="22259" y="8661"/>
                  </a:cubicBezTo>
                  <a:close/>
                  <a:moveTo>
                    <a:pt x="22652" y="11552"/>
                  </a:moveTo>
                  <a:lnTo>
                    <a:pt x="22652" y="12707"/>
                  </a:lnTo>
                  <a:lnTo>
                    <a:pt x="22546" y="12707"/>
                  </a:lnTo>
                  <a:lnTo>
                    <a:pt x="22546" y="11554"/>
                  </a:lnTo>
                  <a:cubicBezTo>
                    <a:pt x="22581" y="11554"/>
                    <a:pt x="22616" y="11552"/>
                    <a:pt x="22652" y="11552"/>
                  </a:cubicBezTo>
                  <a:close/>
                  <a:moveTo>
                    <a:pt x="22386" y="13133"/>
                  </a:moveTo>
                  <a:cubicBezTo>
                    <a:pt x="22466" y="13137"/>
                    <a:pt x="22546" y="13140"/>
                    <a:pt x="22626" y="13146"/>
                  </a:cubicBezTo>
                  <a:cubicBezTo>
                    <a:pt x="22851" y="14153"/>
                    <a:pt x="22531" y="15131"/>
                    <a:pt x="22386" y="16119"/>
                  </a:cubicBezTo>
                  <a:lnTo>
                    <a:pt x="22386" y="13133"/>
                  </a:lnTo>
                  <a:close/>
                  <a:moveTo>
                    <a:pt x="20797" y="4280"/>
                  </a:moveTo>
                  <a:lnTo>
                    <a:pt x="20797" y="4280"/>
                  </a:lnTo>
                  <a:cubicBezTo>
                    <a:pt x="21748" y="4399"/>
                    <a:pt x="22599" y="4510"/>
                    <a:pt x="23452" y="4610"/>
                  </a:cubicBezTo>
                  <a:cubicBezTo>
                    <a:pt x="23996" y="4672"/>
                    <a:pt x="24312" y="4988"/>
                    <a:pt x="24556" y="5463"/>
                  </a:cubicBezTo>
                  <a:cubicBezTo>
                    <a:pt x="25118" y="6548"/>
                    <a:pt x="25319" y="7680"/>
                    <a:pt x="25290" y="8903"/>
                  </a:cubicBezTo>
                  <a:cubicBezTo>
                    <a:pt x="25255" y="10297"/>
                    <a:pt x="24947" y="11655"/>
                    <a:pt x="24943" y="13060"/>
                  </a:cubicBezTo>
                  <a:cubicBezTo>
                    <a:pt x="24937" y="14536"/>
                    <a:pt x="24576" y="16011"/>
                    <a:pt x="24375" y="17487"/>
                  </a:cubicBezTo>
                  <a:cubicBezTo>
                    <a:pt x="24340" y="17748"/>
                    <a:pt x="24316" y="18014"/>
                    <a:pt x="24307" y="18277"/>
                  </a:cubicBezTo>
                  <a:cubicBezTo>
                    <a:pt x="24266" y="19429"/>
                    <a:pt x="23877" y="19870"/>
                    <a:pt x="22724" y="20049"/>
                  </a:cubicBezTo>
                  <a:cubicBezTo>
                    <a:pt x="22544" y="20077"/>
                    <a:pt x="22365" y="20090"/>
                    <a:pt x="22146" y="20114"/>
                  </a:cubicBezTo>
                  <a:lnTo>
                    <a:pt x="22146" y="18418"/>
                  </a:lnTo>
                  <a:cubicBezTo>
                    <a:pt x="22265" y="18379"/>
                    <a:pt x="22369" y="18320"/>
                    <a:pt x="22476" y="18310"/>
                  </a:cubicBezTo>
                  <a:cubicBezTo>
                    <a:pt x="23372" y="18234"/>
                    <a:pt x="23826" y="17709"/>
                    <a:pt x="23926" y="16856"/>
                  </a:cubicBezTo>
                  <a:cubicBezTo>
                    <a:pt x="24043" y="15853"/>
                    <a:pt x="24225" y="14844"/>
                    <a:pt x="24207" y="13841"/>
                  </a:cubicBezTo>
                  <a:cubicBezTo>
                    <a:pt x="24184" y="12387"/>
                    <a:pt x="24045" y="10931"/>
                    <a:pt x="23885" y="9483"/>
                  </a:cubicBezTo>
                  <a:cubicBezTo>
                    <a:pt x="23782" y="8546"/>
                    <a:pt x="23419" y="7727"/>
                    <a:pt x="22318" y="7568"/>
                  </a:cubicBezTo>
                  <a:cubicBezTo>
                    <a:pt x="21818" y="7496"/>
                    <a:pt x="21814" y="7061"/>
                    <a:pt x="21687" y="6733"/>
                  </a:cubicBezTo>
                  <a:cubicBezTo>
                    <a:pt x="21395" y="5978"/>
                    <a:pt x="21133" y="5211"/>
                    <a:pt x="20797" y="4280"/>
                  </a:cubicBezTo>
                  <a:close/>
                  <a:moveTo>
                    <a:pt x="1792" y="7151"/>
                  </a:moveTo>
                  <a:cubicBezTo>
                    <a:pt x="2055" y="7830"/>
                    <a:pt x="2186" y="8402"/>
                    <a:pt x="2479" y="8874"/>
                  </a:cubicBezTo>
                  <a:cubicBezTo>
                    <a:pt x="3365" y="10313"/>
                    <a:pt x="4569" y="11435"/>
                    <a:pt x="6156" y="12069"/>
                  </a:cubicBezTo>
                  <a:cubicBezTo>
                    <a:pt x="7551" y="12625"/>
                    <a:pt x="8927" y="13228"/>
                    <a:pt x="10414" y="13546"/>
                  </a:cubicBezTo>
                  <a:cubicBezTo>
                    <a:pt x="10969" y="13666"/>
                    <a:pt x="11518" y="13720"/>
                    <a:pt x="12062" y="13720"/>
                  </a:cubicBezTo>
                  <a:cubicBezTo>
                    <a:pt x="12879" y="13720"/>
                    <a:pt x="13685" y="13598"/>
                    <a:pt x="14484" y="13390"/>
                  </a:cubicBezTo>
                  <a:cubicBezTo>
                    <a:pt x="15501" y="13123"/>
                    <a:pt x="16494" y="12742"/>
                    <a:pt x="17470" y="12344"/>
                  </a:cubicBezTo>
                  <a:cubicBezTo>
                    <a:pt x="18641" y="11864"/>
                    <a:pt x="19570" y="11044"/>
                    <a:pt x="20347" y="10057"/>
                  </a:cubicBezTo>
                  <a:cubicBezTo>
                    <a:pt x="20487" y="9877"/>
                    <a:pt x="20606" y="9684"/>
                    <a:pt x="20809" y="9389"/>
                  </a:cubicBezTo>
                  <a:cubicBezTo>
                    <a:pt x="20893" y="9655"/>
                    <a:pt x="21000" y="9832"/>
                    <a:pt x="21000" y="10010"/>
                  </a:cubicBezTo>
                  <a:cubicBezTo>
                    <a:pt x="21006" y="11136"/>
                    <a:pt x="21004" y="12262"/>
                    <a:pt x="20975" y="13388"/>
                  </a:cubicBezTo>
                  <a:cubicBezTo>
                    <a:pt x="20948" y="14436"/>
                    <a:pt x="20876" y="15484"/>
                    <a:pt x="20844" y="16533"/>
                  </a:cubicBezTo>
                  <a:cubicBezTo>
                    <a:pt x="20774" y="18875"/>
                    <a:pt x="20719" y="21217"/>
                    <a:pt x="20655" y="23559"/>
                  </a:cubicBezTo>
                  <a:cubicBezTo>
                    <a:pt x="20651" y="23666"/>
                    <a:pt x="20606" y="23773"/>
                    <a:pt x="20559" y="23972"/>
                  </a:cubicBezTo>
                  <a:cubicBezTo>
                    <a:pt x="20477" y="23958"/>
                    <a:pt x="20397" y="23951"/>
                    <a:pt x="20320" y="23951"/>
                  </a:cubicBezTo>
                  <a:cubicBezTo>
                    <a:pt x="19752" y="23951"/>
                    <a:pt x="19330" y="24318"/>
                    <a:pt x="18883" y="24665"/>
                  </a:cubicBezTo>
                  <a:cubicBezTo>
                    <a:pt x="18381" y="25053"/>
                    <a:pt x="17866" y="25362"/>
                    <a:pt x="17160" y="25413"/>
                  </a:cubicBezTo>
                  <a:cubicBezTo>
                    <a:pt x="16252" y="25479"/>
                    <a:pt x="15364" y="25797"/>
                    <a:pt x="14458" y="25949"/>
                  </a:cubicBezTo>
                  <a:cubicBezTo>
                    <a:pt x="13564" y="26100"/>
                    <a:pt x="12663" y="26193"/>
                    <a:pt x="11761" y="26281"/>
                  </a:cubicBezTo>
                  <a:cubicBezTo>
                    <a:pt x="11390" y="26318"/>
                    <a:pt x="11020" y="26333"/>
                    <a:pt x="10650" y="26333"/>
                  </a:cubicBezTo>
                  <a:cubicBezTo>
                    <a:pt x="9773" y="26333"/>
                    <a:pt x="8898" y="26246"/>
                    <a:pt x="8018" y="26143"/>
                  </a:cubicBezTo>
                  <a:cubicBezTo>
                    <a:pt x="6956" y="26020"/>
                    <a:pt x="5986" y="25614"/>
                    <a:pt x="4963" y="25383"/>
                  </a:cubicBezTo>
                  <a:cubicBezTo>
                    <a:pt x="4089" y="25188"/>
                    <a:pt x="3492" y="24659"/>
                    <a:pt x="3100" y="23865"/>
                  </a:cubicBezTo>
                  <a:cubicBezTo>
                    <a:pt x="2264" y="22175"/>
                    <a:pt x="1977" y="20375"/>
                    <a:pt x="1964" y="18511"/>
                  </a:cubicBezTo>
                  <a:cubicBezTo>
                    <a:pt x="1950" y="16513"/>
                    <a:pt x="1788" y="14526"/>
                    <a:pt x="1575" y="12539"/>
                  </a:cubicBezTo>
                  <a:cubicBezTo>
                    <a:pt x="1452" y="11402"/>
                    <a:pt x="1571" y="10236"/>
                    <a:pt x="1612" y="9085"/>
                  </a:cubicBezTo>
                  <a:cubicBezTo>
                    <a:pt x="1634" y="8484"/>
                    <a:pt x="1722" y="7885"/>
                    <a:pt x="1792" y="7151"/>
                  </a:cubicBezTo>
                  <a:close/>
                  <a:moveTo>
                    <a:pt x="11292" y="1"/>
                  </a:moveTo>
                  <a:cubicBezTo>
                    <a:pt x="10265" y="1"/>
                    <a:pt x="9246" y="126"/>
                    <a:pt x="8240" y="474"/>
                  </a:cubicBezTo>
                  <a:cubicBezTo>
                    <a:pt x="7460" y="745"/>
                    <a:pt x="6624" y="884"/>
                    <a:pt x="5887" y="1235"/>
                  </a:cubicBezTo>
                  <a:cubicBezTo>
                    <a:pt x="4731" y="1784"/>
                    <a:pt x="3638" y="2461"/>
                    <a:pt x="2522" y="3089"/>
                  </a:cubicBezTo>
                  <a:cubicBezTo>
                    <a:pt x="2463" y="3123"/>
                    <a:pt x="2434" y="3208"/>
                    <a:pt x="2385" y="3265"/>
                  </a:cubicBezTo>
                  <a:cubicBezTo>
                    <a:pt x="1685" y="4069"/>
                    <a:pt x="1130" y="4942"/>
                    <a:pt x="773" y="5968"/>
                  </a:cubicBezTo>
                  <a:cubicBezTo>
                    <a:pt x="0" y="8195"/>
                    <a:pt x="57" y="10494"/>
                    <a:pt x="90" y="12787"/>
                  </a:cubicBezTo>
                  <a:cubicBezTo>
                    <a:pt x="119" y="14868"/>
                    <a:pt x="197" y="16950"/>
                    <a:pt x="342" y="19025"/>
                  </a:cubicBezTo>
                  <a:cubicBezTo>
                    <a:pt x="459" y="20678"/>
                    <a:pt x="488" y="22356"/>
                    <a:pt x="1206" y="23912"/>
                  </a:cubicBezTo>
                  <a:cubicBezTo>
                    <a:pt x="1839" y="25280"/>
                    <a:pt x="2774" y="26295"/>
                    <a:pt x="4194" y="26906"/>
                  </a:cubicBezTo>
                  <a:cubicBezTo>
                    <a:pt x="4971" y="27241"/>
                    <a:pt x="5769" y="27397"/>
                    <a:pt x="6574" y="27581"/>
                  </a:cubicBezTo>
                  <a:cubicBezTo>
                    <a:pt x="7949" y="27898"/>
                    <a:pt x="9354" y="28048"/>
                    <a:pt x="10753" y="28048"/>
                  </a:cubicBezTo>
                  <a:cubicBezTo>
                    <a:pt x="11104" y="28048"/>
                    <a:pt x="11456" y="28039"/>
                    <a:pt x="11806" y="28020"/>
                  </a:cubicBezTo>
                  <a:cubicBezTo>
                    <a:pt x="13096" y="27950"/>
                    <a:pt x="14365" y="27501"/>
                    <a:pt x="15647" y="27239"/>
                  </a:cubicBezTo>
                  <a:cubicBezTo>
                    <a:pt x="16336" y="27099"/>
                    <a:pt x="17039" y="26872"/>
                    <a:pt x="17724" y="26872"/>
                  </a:cubicBezTo>
                  <a:cubicBezTo>
                    <a:pt x="17790" y="26872"/>
                    <a:pt x="17855" y="26874"/>
                    <a:pt x="17921" y="26878"/>
                  </a:cubicBezTo>
                  <a:cubicBezTo>
                    <a:pt x="18032" y="26886"/>
                    <a:pt x="18139" y="26891"/>
                    <a:pt x="18242" y="26891"/>
                  </a:cubicBezTo>
                  <a:cubicBezTo>
                    <a:pt x="18592" y="26891"/>
                    <a:pt x="18899" y="26836"/>
                    <a:pt x="19199" y="26650"/>
                  </a:cubicBezTo>
                  <a:cubicBezTo>
                    <a:pt x="19839" y="26254"/>
                    <a:pt x="20411" y="25668"/>
                    <a:pt x="21102" y="25454"/>
                  </a:cubicBezTo>
                  <a:cubicBezTo>
                    <a:pt x="22089" y="25145"/>
                    <a:pt x="22285" y="24521"/>
                    <a:pt x="22289" y="23654"/>
                  </a:cubicBezTo>
                  <a:cubicBezTo>
                    <a:pt x="22292" y="23026"/>
                    <a:pt x="22341" y="22395"/>
                    <a:pt x="22369" y="21765"/>
                  </a:cubicBezTo>
                  <a:cubicBezTo>
                    <a:pt x="22778" y="21738"/>
                    <a:pt x="23083" y="21734"/>
                    <a:pt x="23383" y="21697"/>
                  </a:cubicBezTo>
                  <a:cubicBezTo>
                    <a:pt x="24949" y="21498"/>
                    <a:pt x="26241" y="20567"/>
                    <a:pt x="26239" y="18430"/>
                  </a:cubicBezTo>
                  <a:cubicBezTo>
                    <a:pt x="26239" y="17286"/>
                    <a:pt x="26311" y="16129"/>
                    <a:pt x="26492" y="15000"/>
                  </a:cubicBezTo>
                  <a:cubicBezTo>
                    <a:pt x="26797" y="13080"/>
                    <a:pt x="26875" y="11148"/>
                    <a:pt x="26949" y="9216"/>
                  </a:cubicBezTo>
                  <a:cubicBezTo>
                    <a:pt x="27008" y="7650"/>
                    <a:pt x="26586" y="6181"/>
                    <a:pt x="25891" y="4797"/>
                  </a:cubicBezTo>
                  <a:cubicBezTo>
                    <a:pt x="25714" y="4444"/>
                    <a:pt x="25359" y="4169"/>
                    <a:pt x="25048" y="3899"/>
                  </a:cubicBezTo>
                  <a:cubicBezTo>
                    <a:pt x="24420" y="3361"/>
                    <a:pt x="23649" y="3331"/>
                    <a:pt x="22858" y="3279"/>
                  </a:cubicBezTo>
                  <a:cubicBezTo>
                    <a:pt x="22408" y="3249"/>
                    <a:pt x="21960" y="3217"/>
                    <a:pt x="21514" y="3217"/>
                  </a:cubicBezTo>
                  <a:cubicBezTo>
                    <a:pt x="21028" y="3217"/>
                    <a:pt x="20544" y="3255"/>
                    <a:pt x="20066" y="3376"/>
                  </a:cubicBezTo>
                  <a:cubicBezTo>
                    <a:pt x="19792" y="3117"/>
                    <a:pt x="19519" y="2867"/>
                    <a:pt x="19256" y="2605"/>
                  </a:cubicBezTo>
                  <a:cubicBezTo>
                    <a:pt x="18615" y="1967"/>
                    <a:pt x="17821" y="1550"/>
                    <a:pt x="17079" y="1052"/>
                  </a:cubicBezTo>
                  <a:cubicBezTo>
                    <a:pt x="16244" y="494"/>
                    <a:pt x="15403" y="51"/>
                    <a:pt x="14442" y="51"/>
                  </a:cubicBezTo>
                  <a:cubicBezTo>
                    <a:pt x="14173" y="51"/>
                    <a:pt x="13895" y="86"/>
                    <a:pt x="13605" y="162"/>
                  </a:cubicBezTo>
                  <a:cubicBezTo>
                    <a:pt x="13583" y="168"/>
                    <a:pt x="13560" y="171"/>
                    <a:pt x="13537" y="171"/>
                  </a:cubicBezTo>
                  <a:cubicBezTo>
                    <a:pt x="13456" y="171"/>
                    <a:pt x="13367" y="141"/>
                    <a:pt x="13283" y="131"/>
                  </a:cubicBezTo>
                  <a:cubicBezTo>
                    <a:pt x="12617" y="53"/>
                    <a:pt x="11953" y="1"/>
                    <a:pt x="11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313;p27"/>
            <p:cNvSpPr/>
            <p:nvPr/>
          </p:nvSpPr>
          <p:spPr>
            <a:xfrm>
              <a:off x="10072329" y="273146"/>
              <a:ext cx="336204" cy="594689"/>
            </a:xfrm>
            <a:custGeom>
              <a:avLst/>
              <a:gdLst/>
              <a:ahLst/>
              <a:cxnLst/>
              <a:rect l="l" t="t" r="r" b="b"/>
              <a:pathLst>
                <a:path w="11282" h="19956" extrusionOk="0">
                  <a:moveTo>
                    <a:pt x="10620" y="0"/>
                  </a:moveTo>
                  <a:cubicBezTo>
                    <a:pt x="10612" y="0"/>
                    <a:pt x="10604" y="0"/>
                    <a:pt x="10596" y="1"/>
                  </a:cubicBezTo>
                  <a:lnTo>
                    <a:pt x="10596" y="3"/>
                  </a:lnTo>
                  <a:cubicBezTo>
                    <a:pt x="7836" y="118"/>
                    <a:pt x="5168" y="1271"/>
                    <a:pt x="3185" y="3193"/>
                  </a:cubicBezTo>
                  <a:cubicBezTo>
                    <a:pt x="2178" y="4169"/>
                    <a:pt x="1216" y="5414"/>
                    <a:pt x="875" y="6800"/>
                  </a:cubicBezTo>
                  <a:cubicBezTo>
                    <a:pt x="574" y="8031"/>
                    <a:pt x="847" y="9417"/>
                    <a:pt x="1794" y="10273"/>
                  </a:cubicBezTo>
                  <a:lnTo>
                    <a:pt x="1794" y="10273"/>
                  </a:lnTo>
                  <a:cubicBezTo>
                    <a:pt x="1537" y="10650"/>
                    <a:pt x="1313" y="11052"/>
                    <a:pt x="1121" y="11451"/>
                  </a:cubicBezTo>
                  <a:cubicBezTo>
                    <a:pt x="359" y="13024"/>
                    <a:pt x="0" y="14798"/>
                    <a:pt x="133" y="16543"/>
                  </a:cubicBezTo>
                  <a:cubicBezTo>
                    <a:pt x="211" y="17542"/>
                    <a:pt x="426" y="18524"/>
                    <a:pt x="810" y="19451"/>
                  </a:cubicBezTo>
                  <a:cubicBezTo>
                    <a:pt x="928" y="19738"/>
                    <a:pt x="1169" y="19956"/>
                    <a:pt x="1473" y="19956"/>
                  </a:cubicBezTo>
                  <a:cubicBezTo>
                    <a:pt x="1531" y="19956"/>
                    <a:pt x="1591" y="19948"/>
                    <a:pt x="1653" y="19931"/>
                  </a:cubicBezTo>
                  <a:cubicBezTo>
                    <a:pt x="1975" y="19841"/>
                    <a:pt x="2274" y="19431"/>
                    <a:pt x="2132" y="19086"/>
                  </a:cubicBezTo>
                  <a:cubicBezTo>
                    <a:pt x="1019" y="16402"/>
                    <a:pt x="1351" y="13268"/>
                    <a:pt x="3046" y="10889"/>
                  </a:cubicBezTo>
                  <a:lnTo>
                    <a:pt x="3046" y="10889"/>
                  </a:lnTo>
                  <a:cubicBezTo>
                    <a:pt x="3174" y="10909"/>
                    <a:pt x="3303" y="10919"/>
                    <a:pt x="3432" y="10919"/>
                  </a:cubicBezTo>
                  <a:cubicBezTo>
                    <a:pt x="4412" y="10919"/>
                    <a:pt x="5384" y="10346"/>
                    <a:pt x="5705" y="9363"/>
                  </a:cubicBezTo>
                  <a:cubicBezTo>
                    <a:pt x="5830" y="8978"/>
                    <a:pt x="5555" y="8654"/>
                    <a:pt x="5227" y="8518"/>
                  </a:cubicBezTo>
                  <a:cubicBezTo>
                    <a:pt x="5003" y="8425"/>
                    <a:pt x="4776" y="8384"/>
                    <a:pt x="4550" y="8384"/>
                  </a:cubicBezTo>
                  <a:cubicBezTo>
                    <a:pt x="3860" y="8384"/>
                    <a:pt x="3186" y="8767"/>
                    <a:pt x="2676" y="9231"/>
                  </a:cubicBezTo>
                  <a:lnTo>
                    <a:pt x="2676" y="9231"/>
                  </a:lnTo>
                  <a:cubicBezTo>
                    <a:pt x="2394" y="8965"/>
                    <a:pt x="2231" y="8594"/>
                    <a:pt x="2149" y="8180"/>
                  </a:cubicBezTo>
                  <a:cubicBezTo>
                    <a:pt x="2065" y="7755"/>
                    <a:pt x="2165" y="7177"/>
                    <a:pt x="2338" y="6708"/>
                  </a:cubicBezTo>
                  <a:cubicBezTo>
                    <a:pt x="2719" y="5686"/>
                    <a:pt x="3498" y="4778"/>
                    <a:pt x="4284" y="4041"/>
                  </a:cubicBezTo>
                  <a:cubicBezTo>
                    <a:pt x="5094" y="3279"/>
                    <a:pt x="6033" y="2670"/>
                    <a:pt x="7044" y="2212"/>
                  </a:cubicBezTo>
                  <a:cubicBezTo>
                    <a:pt x="8162" y="1704"/>
                    <a:pt x="9386" y="1423"/>
                    <a:pt x="10596" y="1373"/>
                  </a:cubicBezTo>
                  <a:cubicBezTo>
                    <a:pt x="10965" y="1357"/>
                    <a:pt x="11281" y="1068"/>
                    <a:pt x="11281" y="688"/>
                  </a:cubicBezTo>
                  <a:cubicBezTo>
                    <a:pt x="11281" y="334"/>
                    <a:pt x="10981" y="0"/>
                    <a:pt x="10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14;p27"/>
            <p:cNvSpPr/>
            <p:nvPr/>
          </p:nvSpPr>
          <p:spPr>
            <a:xfrm>
              <a:off x="10208485" y="631163"/>
              <a:ext cx="107369" cy="258157"/>
            </a:xfrm>
            <a:custGeom>
              <a:avLst/>
              <a:gdLst/>
              <a:ahLst/>
              <a:cxnLst/>
              <a:rect l="l" t="t" r="r" b="b"/>
              <a:pathLst>
                <a:path w="3603" h="8663" extrusionOk="0">
                  <a:moveTo>
                    <a:pt x="1626" y="7493"/>
                  </a:moveTo>
                  <a:cubicBezTo>
                    <a:pt x="1630" y="7499"/>
                    <a:pt x="1634" y="7503"/>
                    <a:pt x="1637" y="7508"/>
                  </a:cubicBezTo>
                  <a:lnTo>
                    <a:pt x="1637" y="7508"/>
                  </a:lnTo>
                  <a:cubicBezTo>
                    <a:pt x="1634" y="7503"/>
                    <a:pt x="1630" y="7498"/>
                    <a:pt x="1626" y="7493"/>
                  </a:cubicBezTo>
                  <a:close/>
                  <a:moveTo>
                    <a:pt x="2852" y="0"/>
                  </a:moveTo>
                  <a:cubicBezTo>
                    <a:pt x="2731" y="0"/>
                    <a:pt x="2607" y="29"/>
                    <a:pt x="2491" y="83"/>
                  </a:cubicBezTo>
                  <a:cubicBezTo>
                    <a:pt x="1056" y="747"/>
                    <a:pt x="164" y="2249"/>
                    <a:pt x="33" y="3793"/>
                  </a:cubicBezTo>
                  <a:cubicBezTo>
                    <a:pt x="0" y="4182"/>
                    <a:pt x="33" y="4574"/>
                    <a:pt x="108" y="4954"/>
                  </a:cubicBezTo>
                  <a:cubicBezTo>
                    <a:pt x="186" y="5356"/>
                    <a:pt x="426" y="5714"/>
                    <a:pt x="498" y="6108"/>
                  </a:cubicBezTo>
                  <a:cubicBezTo>
                    <a:pt x="554" y="6420"/>
                    <a:pt x="392" y="6748"/>
                    <a:pt x="332" y="7091"/>
                  </a:cubicBezTo>
                  <a:cubicBezTo>
                    <a:pt x="242" y="7614"/>
                    <a:pt x="318" y="8044"/>
                    <a:pt x="656" y="8463"/>
                  </a:cubicBezTo>
                  <a:cubicBezTo>
                    <a:pt x="768" y="8601"/>
                    <a:pt x="940" y="8662"/>
                    <a:pt x="1115" y="8662"/>
                  </a:cubicBezTo>
                  <a:cubicBezTo>
                    <a:pt x="1305" y="8662"/>
                    <a:pt x="1500" y="8590"/>
                    <a:pt x="1626" y="8463"/>
                  </a:cubicBezTo>
                  <a:cubicBezTo>
                    <a:pt x="1896" y="8192"/>
                    <a:pt x="1865" y="7824"/>
                    <a:pt x="1662" y="7540"/>
                  </a:cubicBezTo>
                  <a:lnTo>
                    <a:pt x="1662" y="7540"/>
                  </a:lnTo>
                  <a:cubicBezTo>
                    <a:pt x="1662" y="7497"/>
                    <a:pt x="1662" y="7432"/>
                    <a:pt x="1659" y="7432"/>
                  </a:cubicBezTo>
                  <a:cubicBezTo>
                    <a:pt x="1658" y="7432"/>
                    <a:pt x="1657" y="7439"/>
                    <a:pt x="1655" y="7456"/>
                  </a:cubicBezTo>
                  <a:cubicBezTo>
                    <a:pt x="1673" y="7277"/>
                    <a:pt x="1737" y="7097"/>
                    <a:pt x="1778" y="6926"/>
                  </a:cubicBezTo>
                  <a:cubicBezTo>
                    <a:pt x="1878" y="6516"/>
                    <a:pt x="1923" y="6106"/>
                    <a:pt x="1806" y="5696"/>
                  </a:cubicBezTo>
                  <a:cubicBezTo>
                    <a:pt x="1704" y="5343"/>
                    <a:pt x="1524" y="5025"/>
                    <a:pt x="1446" y="4664"/>
                  </a:cubicBezTo>
                  <a:cubicBezTo>
                    <a:pt x="1392" y="4422"/>
                    <a:pt x="1378" y="4183"/>
                    <a:pt x="1398" y="3869"/>
                  </a:cubicBezTo>
                  <a:lnTo>
                    <a:pt x="1398" y="3869"/>
                  </a:lnTo>
                  <a:cubicBezTo>
                    <a:pt x="1398" y="3869"/>
                    <a:pt x="1398" y="3869"/>
                    <a:pt x="1398" y="3869"/>
                  </a:cubicBezTo>
                  <a:cubicBezTo>
                    <a:pt x="1398" y="3869"/>
                    <a:pt x="1411" y="3725"/>
                    <a:pt x="1409" y="3725"/>
                  </a:cubicBezTo>
                  <a:lnTo>
                    <a:pt x="1409" y="3725"/>
                  </a:lnTo>
                  <a:cubicBezTo>
                    <a:pt x="1409" y="3725"/>
                    <a:pt x="1409" y="3726"/>
                    <a:pt x="1409" y="3726"/>
                  </a:cubicBezTo>
                  <a:lnTo>
                    <a:pt x="1409" y="3726"/>
                  </a:lnTo>
                  <a:cubicBezTo>
                    <a:pt x="1418" y="3658"/>
                    <a:pt x="1432" y="3592"/>
                    <a:pt x="1444" y="3526"/>
                  </a:cubicBezTo>
                  <a:cubicBezTo>
                    <a:pt x="1476" y="3375"/>
                    <a:pt x="1515" y="3229"/>
                    <a:pt x="1563" y="3085"/>
                  </a:cubicBezTo>
                  <a:cubicBezTo>
                    <a:pt x="1642" y="2843"/>
                    <a:pt x="1751" y="2616"/>
                    <a:pt x="1917" y="2357"/>
                  </a:cubicBezTo>
                  <a:cubicBezTo>
                    <a:pt x="2221" y="1879"/>
                    <a:pt x="2633" y="1521"/>
                    <a:pt x="3183" y="1268"/>
                  </a:cubicBezTo>
                  <a:cubicBezTo>
                    <a:pt x="3519" y="1112"/>
                    <a:pt x="3603" y="628"/>
                    <a:pt x="3429" y="329"/>
                  </a:cubicBezTo>
                  <a:cubicBezTo>
                    <a:pt x="3296" y="103"/>
                    <a:pt x="3080" y="0"/>
                    <a:pt x="2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 name="Google Shape;315;p27"/>
            <p:cNvSpPr/>
            <p:nvPr/>
          </p:nvSpPr>
          <p:spPr>
            <a:xfrm>
              <a:off x="9706087" y="770598"/>
              <a:ext cx="97148" cy="265816"/>
            </a:xfrm>
            <a:custGeom>
              <a:avLst/>
              <a:gdLst/>
              <a:ahLst/>
              <a:cxnLst/>
              <a:rect l="l" t="t" r="r" b="b"/>
              <a:pathLst>
                <a:path w="3260" h="8920" extrusionOk="0">
                  <a:moveTo>
                    <a:pt x="2470" y="1"/>
                  </a:moveTo>
                  <a:cubicBezTo>
                    <a:pt x="2296" y="1"/>
                    <a:pt x="2124" y="62"/>
                    <a:pt x="2011" y="199"/>
                  </a:cubicBezTo>
                  <a:cubicBezTo>
                    <a:pt x="10" y="2637"/>
                    <a:pt x="1" y="6267"/>
                    <a:pt x="1978" y="8720"/>
                  </a:cubicBezTo>
                  <a:cubicBezTo>
                    <a:pt x="2089" y="8858"/>
                    <a:pt x="2260" y="8920"/>
                    <a:pt x="2435" y="8920"/>
                  </a:cubicBezTo>
                  <a:cubicBezTo>
                    <a:pt x="2626" y="8920"/>
                    <a:pt x="2821" y="8847"/>
                    <a:pt x="2948" y="8720"/>
                  </a:cubicBezTo>
                  <a:cubicBezTo>
                    <a:pt x="3233" y="8435"/>
                    <a:pt x="3180" y="8041"/>
                    <a:pt x="2948" y="7750"/>
                  </a:cubicBezTo>
                  <a:cubicBezTo>
                    <a:pt x="1478" y="5927"/>
                    <a:pt x="1494" y="2982"/>
                    <a:pt x="2981" y="1169"/>
                  </a:cubicBezTo>
                  <a:cubicBezTo>
                    <a:pt x="3215" y="882"/>
                    <a:pt x="3260" y="480"/>
                    <a:pt x="2981" y="199"/>
                  </a:cubicBezTo>
                  <a:cubicBezTo>
                    <a:pt x="2855" y="73"/>
                    <a:pt x="2661" y="1"/>
                    <a:pt x="2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16;p27"/>
            <p:cNvSpPr/>
            <p:nvPr/>
          </p:nvSpPr>
          <p:spPr>
            <a:xfrm>
              <a:off x="9635818" y="961616"/>
              <a:ext cx="126650" cy="159668"/>
            </a:xfrm>
            <a:custGeom>
              <a:avLst/>
              <a:gdLst/>
              <a:ahLst/>
              <a:cxnLst/>
              <a:rect l="l" t="t" r="r" b="b"/>
              <a:pathLst>
                <a:path w="4250" h="5358" extrusionOk="0">
                  <a:moveTo>
                    <a:pt x="925" y="1"/>
                  </a:moveTo>
                  <a:cubicBezTo>
                    <a:pt x="918" y="1"/>
                    <a:pt x="910" y="1"/>
                    <a:pt x="903" y="1"/>
                  </a:cubicBezTo>
                  <a:cubicBezTo>
                    <a:pt x="499" y="19"/>
                    <a:pt x="257" y="304"/>
                    <a:pt x="216" y="688"/>
                  </a:cubicBezTo>
                  <a:cubicBezTo>
                    <a:pt x="1" y="2718"/>
                    <a:pt x="1400" y="4721"/>
                    <a:pt x="3321" y="5331"/>
                  </a:cubicBezTo>
                  <a:cubicBezTo>
                    <a:pt x="3377" y="5349"/>
                    <a:pt x="3436" y="5358"/>
                    <a:pt x="3495" y="5358"/>
                  </a:cubicBezTo>
                  <a:cubicBezTo>
                    <a:pt x="3792" y="5358"/>
                    <a:pt x="4097" y="5145"/>
                    <a:pt x="4164" y="4851"/>
                  </a:cubicBezTo>
                  <a:cubicBezTo>
                    <a:pt x="4250" y="4477"/>
                    <a:pt x="4051" y="4125"/>
                    <a:pt x="3686" y="4008"/>
                  </a:cubicBezTo>
                  <a:cubicBezTo>
                    <a:pt x="3631" y="3991"/>
                    <a:pt x="3578" y="3973"/>
                    <a:pt x="3524" y="3954"/>
                  </a:cubicBezTo>
                  <a:cubicBezTo>
                    <a:pt x="3516" y="3951"/>
                    <a:pt x="3480" y="3936"/>
                    <a:pt x="3452" y="3926"/>
                  </a:cubicBezTo>
                  <a:lnTo>
                    <a:pt x="3452" y="3926"/>
                  </a:lnTo>
                  <a:cubicBezTo>
                    <a:pt x="3425" y="3913"/>
                    <a:pt x="3385" y="3895"/>
                    <a:pt x="3377" y="3891"/>
                  </a:cubicBezTo>
                  <a:cubicBezTo>
                    <a:pt x="3327" y="3866"/>
                    <a:pt x="3276" y="3840"/>
                    <a:pt x="3227" y="3813"/>
                  </a:cubicBezTo>
                  <a:cubicBezTo>
                    <a:pt x="3145" y="3768"/>
                    <a:pt x="3063" y="3721"/>
                    <a:pt x="2985" y="3671"/>
                  </a:cubicBezTo>
                  <a:cubicBezTo>
                    <a:pt x="2938" y="3639"/>
                    <a:pt x="2891" y="3606"/>
                    <a:pt x="2846" y="3575"/>
                  </a:cubicBezTo>
                  <a:cubicBezTo>
                    <a:pt x="2840" y="3570"/>
                    <a:pt x="2834" y="3566"/>
                    <a:pt x="2829" y="3563"/>
                  </a:cubicBezTo>
                  <a:lnTo>
                    <a:pt x="2829" y="3563"/>
                  </a:lnTo>
                  <a:cubicBezTo>
                    <a:pt x="2828" y="3562"/>
                    <a:pt x="2828" y="3562"/>
                    <a:pt x="2827" y="3561"/>
                  </a:cubicBezTo>
                  <a:cubicBezTo>
                    <a:pt x="2677" y="3434"/>
                    <a:pt x="2530" y="3304"/>
                    <a:pt x="2396" y="3157"/>
                  </a:cubicBezTo>
                  <a:cubicBezTo>
                    <a:pt x="2359" y="3116"/>
                    <a:pt x="2321" y="3073"/>
                    <a:pt x="2284" y="3030"/>
                  </a:cubicBezTo>
                  <a:cubicBezTo>
                    <a:pt x="2279" y="3025"/>
                    <a:pt x="2259" y="3000"/>
                    <a:pt x="2242" y="2978"/>
                  </a:cubicBezTo>
                  <a:lnTo>
                    <a:pt x="2242" y="2978"/>
                  </a:lnTo>
                  <a:cubicBezTo>
                    <a:pt x="2226" y="2955"/>
                    <a:pt x="2191" y="2908"/>
                    <a:pt x="2185" y="2900"/>
                  </a:cubicBezTo>
                  <a:cubicBezTo>
                    <a:pt x="2152" y="2853"/>
                    <a:pt x="2120" y="2806"/>
                    <a:pt x="2089" y="2759"/>
                  </a:cubicBezTo>
                  <a:cubicBezTo>
                    <a:pt x="1982" y="2591"/>
                    <a:pt x="1896" y="2416"/>
                    <a:pt x="1806" y="2238"/>
                  </a:cubicBezTo>
                  <a:cubicBezTo>
                    <a:pt x="1806" y="2237"/>
                    <a:pt x="1805" y="2236"/>
                    <a:pt x="1804" y="2235"/>
                  </a:cubicBezTo>
                  <a:lnTo>
                    <a:pt x="1804" y="2235"/>
                  </a:lnTo>
                  <a:cubicBezTo>
                    <a:pt x="1803" y="2230"/>
                    <a:pt x="1801" y="2225"/>
                    <a:pt x="1798" y="2219"/>
                  </a:cubicBezTo>
                  <a:cubicBezTo>
                    <a:pt x="1779" y="2166"/>
                    <a:pt x="1759" y="2113"/>
                    <a:pt x="1740" y="2060"/>
                  </a:cubicBezTo>
                  <a:cubicBezTo>
                    <a:pt x="1711" y="1971"/>
                    <a:pt x="1683" y="1881"/>
                    <a:pt x="1660" y="1791"/>
                  </a:cubicBezTo>
                  <a:cubicBezTo>
                    <a:pt x="1633" y="1690"/>
                    <a:pt x="1611" y="1590"/>
                    <a:pt x="1593" y="1489"/>
                  </a:cubicBezTo>
                  <a:cubicBezTo>
                    <a:pt x="1589" y="1460"/>
                    <a:pt x="1586" y="1438"/>
                    <a:pt x="1585" y="1426"/>
                  </a:cubicBezTo>
                  <a:lnTo>
                    <a:pt x="1585" y="1426"/>
                  </a:lnTo>
                  <a:cubicBezTo>
                    <a:pt x="1581" y="1387"/>
                    <a:pt x="1577" y="1347"/>
                    <a:pt x="1574" y="1307"/>
                  </a:cubicBezTo>
                  <a:cubicBezTo>
                    <a:pt x="1560" y="1100"/>
                    <a:pt x="1566" y="893"/>
                    <a:pt x="1588" y="688"/>
                  </a:cubicBezTo>
                  <a:cubicBezTo>
                    <a:pt x="1624" y="337"/>
                    <a:pt x="1263" y="1"/>
                    <a:pt x="9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17" name="Google Shape;317;p27"/>
          <p:cNvGrpSpPr/>
          <p:nvPr/>
        </p:nvGrpSpPr>
        <p:grpSpPr>
          <a:xfrm>
            <a:off x="3562706" y="1386261"/>
            <a:ext cx="311142" cy="263402"/>
            <a:chOff x="2953897" y="1748880"/>
            <a:chExt cx="311142" cy="263402"/>
          </a:xfrm>
        </p:grpSpPr>
        <p:sp>
          <p:nvSpPr>
            <p:cNvPr id="318" name="Google Shape;318;p27"/>
            <p:cNvSpPr/>
            <p:nvPr/>
          </p:nvSpPr>
          <p:spPr>
            <a:xfrm>
              <a:off x="2953897" y="1942550"/>
              <a:ext cx="205799" cy="69732"/>
            </a:xfrm>
            <a:custGeom>
              <a:avLst/>
              <a:gdLst/>
              <a:ahLst/>
              <a:cxnLst/>
              <a:rect l="l" t="t" r="r" b="b"/>
              <a:pathLst>
                <a:path w="6906" h="2340" extrusionOk="0">
                  <a:moveTo>
                    <a:pt x="964" y="0"/>
                  </a:moveTo>
                  <a:cubicBezTo>
                    <a:pt x="250" y="0"/>
                    <a:pt x="1" y="1142"/>
                    <a:pt x="789" y="1349"/>
                  </a:cubicBezTo>
                  <a:cubicBezTo>
                    <a:pt x="2571" y="1819"/>
                    <a:pt x="4386" y="2143"/>
                    <a:pt x="6221" y="2336"/>
                  </a:cubicBezTo>
                  <a:cubicBezTo>
                    <a:pt x="6238" y="2338"/>
                    <a:pt x="6256" y="2339"/>
                    <a:pt x="6273" y="2339"/>
                  </a:cubicBezTo>
                  <a:cubicBezTo>
                    <a:pt x="6619" y="2339"/>
                    <a:pt x="6906" y="1977"/>
                    <a:pt x="6906" y="1649"/>
                  </a:cubicBezTo>
                  <a:cubicBezTo>
                    <a:pt x="6906" y="1247"/>
                    <a:pt x="6590" y="1003"/>
                    <a:pt x="6221" y="964"/>
                  </a:cubicBezTo>
                  <a:cubicBezTo>
                    <a:pt x="4509" y="785"/>
                    <a:pt x="2817" y="465"/>
                    <a:pt x="1154" y="26"/>
                  </a:cubicBezTo>
                  <a:cubicBezTo>
                    <a:pt x="1088" y="8"/>
                    <a:pt x="1025" y="0"/>
                    <a:pt x="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19;p27"/>
            <p:cNvSpPr/>
            <p:nvPr/>
          </p:nvSpPr>
          <p:spPr>
            <a:xfrm>
              <a:off x="3018652" y="1770426"/>
              <a:ext cx="186727" cy="160473"/>
            </a:xfrm>
            <a:custGeom>
              <a:avLst/>
              <a:gdLst/>
              <a:ahLst/>
              <a:cxnLst/>
              <a:rect l="l" t="t" r="r" b="b"/>
              <a:pathLst>
                <a:path w="6266" h="5385" extrusionOk="0">
                  <a:moveTo>
                    <a:pt x="778" y="0"/>
                  </a:moveTo>
                  <a:cubicBezTo>
                    <a:pt x="663" y="0"/>
                    <a:pt x="547" y="29"/>
                    <a:pt x="441" y="91"/>
                  </a:cubicBezTo>
                  <a:cubicBezTo>
                    <a:pt x="127" y="275"/>
                    <a:pt x="0" y="712"/>
                    <a:pt x="195" y="1030"/>
                  </a:cubicBezTo>
                  <a:cubicBezTo>
                    <a:pt x="1396" y="2987"/>
                    <a:pt x="3193" y="4480"/>
                    <a:pt x="5315" y="5349"/>
                  </a:cubicBezTo>
                  <a:cubicBezTo>
                    <a:pt x="5375" y="5374"/>
                    <a:pt x="5437" y="5385"/>
                    <a:pt x="5500" y="5385"/>
                  </a:cubicBezTo>
                  <a:cubicBezTo>
                    <a:pt x="5791" y="5385"/>
                    <a:pt x="6084" y="5139"/>
                    <a:pt x="6158" y="4869"/>
                  </a:cubicBezTo>
                  <a:cubicBezTo>
                    <a:pt x="6265" y="4476"/>
                    <a:pt x="6023" y="4166"/>
                    <a:pt x="5678" y="4026"/>
                  </a:cubicBezTo>
                  <a:cubicBezTo>
                    <a:pt x="4901" y="3708"/>
                    <a:pt x="3931" y="3112"/>
                    <a:pt x="3279" y="2552"/>
                  </a:cubicBezTo>
                  <a:cubicBezTo>
                    <a:pt x="2494" y="1881"/>
                    <a:pt x="1899" y="1182"/>
                    <a:pt x="1380" y="337"/>
                  </a:cubicBezTo>
                  <a:cubicBezTo>
                    <a:pt x="1250" y="124"/>
                    <a:pt x="1016"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 name="Google Shape;320;p27"/>
            <p:cNvSpPr/>
            <p:nvPr/>
          </p:nvSpPr>
          <p:spPr>
            <a:xfrm>
              <a:off x="3170274" y="1748880"/>
              <a:ext cx="94764" cy="137914"/>
            </a:xfrm>
            <a:custGeom>
              <a:avLst/>
              <a:gdLst/>
              <a:ahLst/>
              <a:cxnLst/>
              <a:rect l="l" t="t" r="r" b="b"/>
              <a:pathLst>
                <a:path w="3180" h="4628" extrusionOk="0">
                  <a:moveTo>
                    <a:pt x="754" y="1"/>
                  </a:moveTo>
                  <a:cubicBezTo>
                    <a:pt x="635" y="1"/>
                    <a:pt x="518" y="30"/>
                    <a:pt x="420" y="94"/>
                  </a:cubicBezTo>
                  <a:cubicBezTo>
                    <a:pt x="92" y="305"/>
                    <a:pt x="0" y="689"/>
                    <a:pt x="174" y="1033"/>
                  </a:cubicBezTo>
                  <a:cubicBezTo>
                    <a:pt x="722" y="2118"/>
                    <a:pt x="1273" y="3203"/>
                    <a:pt x="1821" y="4288"/>
                  </a:cubicBezTo>
                  <a:cubicBezTo>
                    <a:pt x="1930" y="4504"/>
                    <a:pt x="2180" y="4628"/>
                    <a:pt x="2424" y="4628"/>
                  </a:cubicBezTo>
                  <a:cubicBezTo>
                    <a:pt x="2543" y="4628"/>
                    <a:pt x="2661" y="4598"/>
                    <a:pt x="2760" y="4534"/>
                  </a:cubicBezTo>
                  <a:cubicBezTo>
                    <a:pt x="3088" y="4323"/>
                    <a:pt x="3179" y="3939"/>
                    <a:pt x="3006" y="3595"/>
                  </a:cubicBezTo>
                  <a:cubicBezTo>
                    <a:pt x="2455" y="2510"/>
                    <a:pt x="1907" y="1425"/>
                    <a:pt x="1359" y="340"/>
                  </a:cubicBezTo>
                  <a:cubicBezTo>
                    <a:pt x="1248" y="125"/>
                    <a:pt x="998" y="1"/>
                    <a:pt x="7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21" name="Google Shape;321;p27"/>
          <p:cNvGrpSpPr/>
          <p:nvPr/>
        </p:nvGrpSpPr>
        <p:grpSpPr>
          <a:xfrm>
            <a:off x="168495" y="922388"/>
            <a:ext cx="775724" cy="519384"/>
            <a:chOff x="1968083" y="1868050"/>
            <a:chExt cx="775724" cy="519384"/>
          </a:xfrm>
        </p:grpSpPr>
        <p:sp>
          <p:nvSpPr>
            <p:cNvPr id="322" name="Google Shape;322;p27"/>
            <p:cNvSpPr/>
            <p:nvPr/>
          </p:nvSpPr>
          <p:spPr>
            <a:xfrm>
              <a:off x="1968083" y="1889745"/>
              <a:ext cx="283815" cy="288166"/>
            </a:xfrm>
            <a:custGeom>
              <a:avLst/>
              <a:gdLst/>
              <a:ahLst/>
              <a:cxnLst/>
              <a:rect l="l" t="t" r="r" b="b"/>
              <a:pathLst>
                <a:path w="9524" h="9670" extrusionOk="0">
                  <a:moveTo>
                    <a:pt x="5638" y="1421"/>
                  </a:moveTo>
                  <a:cubicBezTo>
                    <a:pt x="6794" y="1821"/>
                    <a:pt x="7707" y="2801"/>
                    <a:pt x="7981" y="4007"/>
                  </a:cubicBezTo>
                  <a:cubicBezTo>
                    <a:pt x="8274" y="5293"/>
                    <a:pt x="7761" y="6796"/>
                    <a:pt x="6664" y="7594"/>
                  </a:cubicBezTo>
                  <a:cubicBezTo>
                    <a:pt x="6047" y="8043"/>
                    <a:pt x="5234" y="8323"/>
                    <a:pt x="4439" y="8323"/>
                  </a:cubicBezTo>
                  <a:cubicBezTo>
                    <a:pt x="3822" y="8323"/>
                    <a:pt x="3217" y="8154"/>
                    <a:pt x="2723" y="7764"/>
                  </a:cubicBezTo>
                  <a:cubicBezTo>
                    <a:pt x="1613" y="6886"/>
                    <a:pt x="1463" y="5137"/>
                    <a:pt x="1843" y="3868"/>
                  </a:cubicBezTo>
                  <a:cubicBezTo>
                    <a:pt x="2062" y="3135"/>
                    <a:pt x="2505" y="2446"/>
                    <a:pt x="3137" y="2012"/>
                  </a:cubicBezTo>
                  <a:cubicBezTo>
                    <a:pt x="3659" y="1656"/>
                    <a:pt x="4289" y="1427"/>
                    <a:pt x="4895" y="1427"/>
                  </a:cubicBezTo>
                  <a:cubicBezTo>
                    <a:pt x="5006" y="1427"/>
                    <a:pt x="5117" y="1434"/>
                    <a:pt x="5226" y="1450"/>
                  </a:cubicBezTo>
                  <a:cubicBezTo>
                    <a:pt x="5275" y="1458"/>
                    <a:pt x="5324" y="1461"/>
                    <a:pt x="5373" y="1461"/>
                  </a:cubicBezTo>
                  <a:cubicBezTo>
                    <a:pt x="5465" y="1461"/>
                    <a:pt x="5555" y="1448"/>
                    <a:pt x="5638" y="1421"/>
                  </a:cubicBezTo>
                  <a:close/>
                  <a:moveTo>
                    <a:pt x="5576" y="1"/>
                  </a:moveTo>
                  <a:cubicBezTo>
                    <a:pt x="5453" y="1"/>
                    <a:pt x="5345" y="35"/>
                    <a:pt x="5253" y="92"/>
                  </a:cubicBezTo>
                  <a:lnTo>
                    <a:pt x="5253" y="92"/>
                  </a:lnTo>
                  <a:cubicBezTo>
                    <a:pt x="5148" y="85"/>
                    <a:pt x="5044" y="81"/>
                    <a:pt x="4940" y="81"/>
                  </a:cubicBezTo>
                  <a:cubicBezTo>
                    <a:pt x="3227" y="81"/>
                    <a:pt x="1618" y="1075"/>
                    <a:pt x="856" y="2653"/>
                  </a:cubicBezTo>
                  <a:cubicBezTo>
                    <a:pt x="1" y="4417"/>
                    <a:pt x="73" y="6726"/>
                    <a:pt x="1328" y="8291"/>
                  </a:cubicBezTo>
                  <a:cubicBezTo>
                    <a:pt x="2098" y="9251"/>
                    <a:pt x="3266" y="9670"/>
                    <a:pt x="4452" y="9670"/>
                  </a:cubicBezTo>
                  <a:cubicBezTo>
                    <a:pt x="5238" y="9670"/>
                    <a:pt x="6032" y="9486"/>
                    <a:pt x="6722" y="9154"/>
                  </a:cubicBezTo>
                  <a:cubicBezTo>
                    <a:pt x="8452" y="8322"/>
                    <a:pt x="9523" y="6431"/>
                    <a:pt x="9426" y="4524"/>
                  </a:cubicBezTo>
                  <a:cubicBezTo>
                    <a:pt x="9316" y="2414"/>
                    <a:pt x="7806" y="578"/>
                    <a:pt x="5770" y="28"/>
                  </a:cubicBezTo>
                  <a:cubicBezTo>
                    <a:pt x="5702" y="9"/>
                    <a:pt x="5637" y="1"/>
                    <a:pt x="5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23;p27"/>
            <p:cNvSpPr/>
            <p:nvPr/>
          </p:nvSpPr>
          <p:spPr>
            <a:xfrm>
              <a:off x="2235568" y="2115182"/>
              <a:ext cx="310188" cy="272253"/>
            </a:xfrm>
            <a:custGeom>
              <a:avLst/>
              <a:gdLst/>
              <a:ahLst/>
              <a:cxnLst/>
              <a:rect l="l" t="t" r="r" b="b"/>
              <a:pathLst>
                <a:path w="10409" h="9136" extrusionOk="0">
                  <a:moveTo>
                    <a:pt x="5133" y="1376"/>
                  </a:moveTo>
                  <a:cubicBezTo>
                    <a:pt x="5653" y="1376"/>
                    <a:pt x="6177" y="1472"/>
                    <a:pt x="6668" y="1659"/>
                  </a:cubicBezTo>
                  <a:cubicBezTo>
                    <a:pt x="6727" y="1681"/>
                    <a:pt x="6789" y="1692"/>
                    <a:pt x="6851" y="1692"/>
                  </a:cubicBezTo>
                  <a:cubicBezTo>
                    <a:pt x="6947" y="1692"/>
                    <a:pt x="7043" y="1666"/>
                    <a:pt x="7131" y="1622"/>
                  </a:cubicBezTo>
                  <a:lnTo>
                    <a:pt x="7131" y="1622"/>
                  </a:lnTo>
                  <a:cubicBezTo>
                    <a:pt x="8194" y="2424"/>
                    <a:pt x="8757" y="3838"/>
                    <a:pt x="8494" y="5119"/>
                  </a:cubicBezTo>
                  <a:cubicBezTo>
                    <a:pt x="8235" y="6393"/>
                    <a:pt x="7233" y="7766"/>
                    <a:pt x="5845" y="7766"/>
                  </a:cubicBezTo>
                  <a:cubicBezTo>
                    <a:pt x="5749" y="7766"/>
                    <a:pt x="5651" y="7760"/>
                    <a:pt x="5551" y="7746"/>
                  </a:cubicBezTo>
                  <a:cubicBezTo>
                    <a:pt x="4774" y="7641"/>
                    <a:pt x="3916" y="7418"/>
                    <a:pt x="3217" y="7059"/>
                  </a:cubicBezTo>
                  <a:cubicBezTo>
                    <a:pt x="2889" y="6891"/>
                    <a:pt x="2596" y="6690"/>
                    <a:pt x="2347" y="6419"/>
                  </a:cubicBezTo>
                  <a:cubicBezTo>
                    <a:pt x="2190" y="6245"/>
                    <a:pt x="2005" y="5950"/>
                    <a:pt x="1911" y="5722"/>
                  </a:cubicBezTo>
                  <a:cubicBezTo>
                    <a:pt x="1455" y="4621"/>
                    <a:pt x="1689" y="3244"/>
                    <a:pt x="2553" y="2385"/>
                  </a:cubicBezTo>
                  <a:cubicBezTo>
                    <a:pt x="3243" y="1699"/>
                    <a:pt x="4180" y="1376"/>
                    <a:pt x="5133" y="1376"/>
                  </a:cubicBezTo>
                  <a:close/>
                  <a:moveTo>
                    <a:pt x="5185" y="1"/>
                  </a:moveTo>
                  <a:cubicBezTo>
                    <a:pt x="4011" y="1"/>
                    <a:pt x="2838" y="386"/>
                    <a:pt x="1913" y="1122"/>
                  </a:cubicBezTo>
                  <a:cubicBezTo>
                    <a:pt x="543" y="2217"/>
                    <a:pt x="1" y="4143"/>
                    <a:pt x="496" y="5814"/>
                  </a:cubicBezTo>
                  <a:cubicBezTo>
                    <a:pt x="754" y="6684"/>
                    <a:pt x="1279" y="7406"/>
                    <a:pt x="2015" y="7935"/>
                  </a:cubicBezTo>
                  <a:cubicBezTo>
                    <a:pt x="2823" y="8515"/>
                    <a:pt x="3840" y="8786"/>
                    <a:pt x="4800" y="8995"/>
                  </a:cubicBezTo>
                  <a:cubicBezTo>
                    <a:pt x="5177" y="9077"/>
                    <a:pt x="5557" y="9136"/>
                    <a:pt x="5938" y="9136"/>
                  </a:cubicBezTo>
                  <a:cubicBezTo>
                    <a:pt x="6154" y="9136"/>
                    <a:pt x="6371" y="9117"/>
                    <a:pt x="6588" y="9073"/>
                  </a:cubicBezTo>
                  <a:cubicBezTo>
                    <a:pt x="7077" y="8974"/>
                    <a:pt x="7544" y="8732"/>
                    <a:pt x="7940" y="8431"/>
                  </a:cubicBezTo>
                  <a:cubicBezTo>
                    <a:pt x="8736" y="7826"/>
                    <a:pt x="9316" y="7018"/>
                    <a:pt x="9652" y="6077"/>
                  </a:cubicBezTo>
                  <a:cubicBezTo>
                    <a:pt x="10409" y="3954"/>
                    <a:pt x="9521" y="1587"/>
                    <a:pt x="7686" y="339"/>
                  </a:cubicBezTo>
                  <a:cubicBezTo>
                    <a:pt x="7588" y="273"/>
                    <a:pt x="7475" y="243"/>
                    <a:pt x="7361" y="243"/>
                  </a:cubicBezTo>
                  <a:cubicBezTo>
                    <a:pt x="7244" y="243"/>
                    <a:pt x="7125" y="274"/>
                    <a:pt x="7020" y="331"/>
                  </a:cubicBezTo>
                  <a:lnTo>
                    <a:pt x="7020" y="331"/>
                  </a:lnTo>
                  <a:cubicBezTo>
                    <a:pt x="6432" y="109"/>
                    <a:pt x="5808" y="1"/>
                    <a:pt x="5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24;p27"/>
            <p:cNvSpPr/>
            <p:nvPr/>
          </p:nvSpPr>
          <p:spPr>
            <a:xfrm>
              <a:off x="2177368" y="2087259"/>
              <a:ext cx="117978" cy="105045"/>
            </a:xfrm>
            <a:custGeom>
              <a:avLst/>
              <a:gdLst/>
              <a:ahLst/>
              <a:cxnLst/>
              <a:rect l="l" t="t" r="r" b="b"/>
              <a:pathLst>
                <a:path w="3959" h="3525" extrusionOk="0">
                  <a:moveTo>
                    <a:pt x="2003" y="1385"/>
                  </a:moveTo>
                  <a:cubicBezTo>
                    <a:pt x="2004" y="1385"/>
                    <a:pt x="2005" y="1386"/>
                    <a:pt x="2006" y="1386"/>
                  </a:cubicBezTo>
                  <a:lnTo>
                    <a:pt x="2003" y="1385"/>
                  </a:lnTo>
                  <a:close/>
                  <a:moveTo>
                    <a:pt x="1401" y="1456"/>
                  </a:moveTo>
                  <a:lnTo>
                    <a:pt x="1401" y="1456"/>
                  </a:lnTo>
                  <a:cubicBezTo>
                    <a:pt x="1399" y="1457"/>
                    <a:pt x="1398" y="1459"/>
                    <a:pt x="1396" y="1460"/>
                  </a:cubicBezTo>
                  <a:lnTo>
                    <a:pt x="1396" y="1460"/>
                  </a:lnTo>
                  <a:cubicBezTo>
                    <a:pt x="1398" y="1459"/>
                    <a:pt x="1399" y="1457"/>
                    <a:pt x="1401" y="1456"/>
                  </a:cubicBezTo>
                  <a:close/>
                  <a:moveTo>
                    <a:pt x="2461" y="1870"/>
                  </a:moveTo>
                  <a:cubicBezTo>
                    <a:pt x="2461" y="1871"/>
                    <a:pt x="2462" y="1873"/>
                    <a:pt x="2462" y="1875"/>
                  </a:cubicBezTo>
                  <a:lnTo>
                    <a:pt x="2462" y="1875"/>
                  </a:lnTo>
                  <a:cubicBezTo>
                    <a:pt x="2462" y="1873"/>
                    <a:pt x="2461" y="1871"/>
                    <a:pt x="2461" y="1870"/>
                  </a:cubicBezTo>
                  <a:close/>
                  <a:moveTo>
                    <a:pt x="2464" y="2271"/>
                  </a:moveTo>
                  <a:lnTo>
                    <a:pt x="2464" y="2271"/>
                  </a:lnTo>
                  <a:cubicBezTo>
                    <a:pt x="2464" y="2273"/>
                    <a:pt x="2463" y="2275"/>
                    <a:pt x="2463" y="2278"/>
                  </a:cubicBezTo>
                  <a:cubicBezTo>
                    <a:pt x="2463" y="2275"/>
                    <a:pt x="2464" y="2273"/>
                    <a:pt x="2464" y="2271"/>
                  </a:cubicBezTo>
                  <a:close/>
                  <a:moveTo>
                    <a:pt x="1807" y="1"/>
                  </a:moveTo>
                  <a:cubicBezTo>
                    <a:pt x="1670" y="1"/>
                    <a:pt x="1534" y="17"/>
                    <a:pt x="1395" y="39"/>
                  </a:cubicBezTo>
                  <a:cubicBezTo>
                    <a:pt x="978" y="102"/>
                    <a:pt x="570" y="322"/>
                    <a:pt x="277" y="627"/>
                  </a:cubicBezTo>
                  <a:cubicBezTo>
                    <a:pt x="29" y="886"/>
                    <a:pt x="0" y="1341"/>
                    <a:pt x="277" y="1597"/>
                  </a:cubicBezTo>
                  <a:cubicBezTo>
                    <a:pt x="416" y="1723"/>
                    <a:pt x="598" y="1792"/>
                    <a:pt x="778" y="1792"/>
                  </a:cubicBezTo>
                  <a:cubicBezTo>
                    <a:pt x="949" y="1792"/>
                    <a:pt x="1118" y="1730"/>
                    <a:pt x="1247" y="1597"/>
                  </a:cubicBezTo>
                  <a:cubicBezTo>
                    <a:pt x="1274" y="1568"/>
                    <a:pt x="1302" y="1541"/>
                    <a:pt x="1330" y="1516"/>
                  </a:cubicBezTo>
                  <a:lnTo>
                    <a:pt x="1330" y="1516"/>
                  </a:lnTo>
                  <a:cubicBezTo>
                    <a:pt x="1378" y="1484"/>
                    <a:pt x="1428" y="1456"/>
                    <a:pt x="1479" y="1430"/>
                  </a:cubicBezTo>
                  <a:lnTo>
                    <a:pt x="1479" y="1430"/>
                  </a:lnTo>
                  <a:cubicBezTo>
                    <a:pt x="1545" y="1407"/>
                    <a:pt x="1613" y="1389"/>
                    <a:pt x="1683" y="1375"/>
                  </a:cubicBezTo>
                  <a:lnTo>
                    <a:pt x="1683" y="1375"/>
                  </a:lnTo>
                  <a:cubicBezTo>
                    <a:pt x="1720" y="1372"/>
                    <a:pt x="1757" y="1371"/>
                    <a:pt x="1794" y="1371"/>
                  </a:cubicBezTo>
                  <a:cubicBezTo>
                    <a:pt x="1830" y="1371"/>
                    <a:pt x="1865" y="1372"/>
                    <a:pt x="1901" y="1375"/>
                  </a:cubicBezTo>
                  <a:lnTo>
                    <a:pt x="1901" y="1375"/>
                  </a:lnTo>
                  <a:cubicBezTo>
                    <a:pt x="1963" y="1388"/>
                    <a:pt x="2025" y="1404"/>
                    <a:pt x="2085" y="1424"/>
                  </a:cubicBezTo>
                  <a:lnTo>
                    <a:pt x="2085" y="1424"/>
                  </a:lnTo>
                  <a:cubicBezTo>
                    <a:pt x="2131" y="1447"/>
                    <a:pt x="2175" y="1473"/>
                    <a:pt x="2218" y="1500"/>
                  </a:cubicBezTo>
                  <a:lnTo>
                    <a:pt x="2218" y="1500"/>
                  </a:lnTo>
                  <a:cubicBezTo>
                    <a:pt x="2255" y="1533"/>
                    <a:pt x="2289" y="1568"/>
                    <a:pt x="2322" y="1604"/>
                  </a:cubicBezTo>
                  <a:lnTo>
                    <a:pt x="2322" y="1604"/>
                  </a:lnTo>
                  <a:cubicBezTo>
                    <a:pt x="2356" y="1655"/>
                    <a:pt x="2387" y="1708"/>
                    <a:pt x="2414" y="1763"/>
                  </a:cubicBezTo>
                  <a:lnTo>
                    <a:pt x="2414" y="1763"/>
                  </a:lnTo>
                  <a:cubicBezTo>
                    <a:pt x="2439" y="1831"/>
                    <a:pt x="2458" y="1902"/>
                    <a:pt x="2471" y="1973"/>
                  </a:cubicBezTo>
                  <a:lnTo>
                    <a:pt x="2471" y="1973"/>
                  </a:lnTo>
                  <a:cubicBezTo>
                    <a:pt x="2476" y="2046"/>
                    <a:pt x="2477" y="2119"/>
                    <a:pt x="2472" y="2192"/>
                  </a:cubicBezTo>
                  <a:lnTo>
                    <a:pt x="2472" y="2192"/>
                  </a:lnTo>
                  <a:cubicBezTo>
                    <a:pt x="2459" y="2250"/>
                    <a:pt x="2444" y="2307"/>
                    <a:pt x="2425" y="2363"/>
                  </a:cubicBezTo>
                  <a:lnTo>
                    <a:pt x="2425" y="2363"/>
                  </a:lnTo>
                  <a:cubicBezTo>
                    <a:pt x="2401" y="2410"/>
                    <a:pt x="2375" y="2455"/>
                    <a:pt x="2346" y="2498"/>
                  </a:cubicBezTo>
                  <a:cubicBezTo>
                    <a:pt x="2149" y="2799"/>
                    <a:pt x="2276" y="3271"/>
                    <a:pt x="2592" y="3437"/>
                  </a:cubicBezTo>
                  <a:cubicBezTo>
                    <a:pt x="2705" y="3497"/>
                    <a:pt x="2822" y="3525"/>
                    <a:pt x="2935" y="3525"/>
                  </a:cubicBezTo>
                  <a:cubicBezTo>
                    <a:pt x="3168" y="3525"/>
                    <a:pt x="3388" y="3406"/>
                    <a:pt x="3531" y="3191"/>
                  </a:cubicBezTo>
                  <a:cubicBezTo>
                    <a:pt x="3958" y="2541"/>
                    <a:pt x="3940" y="1638"/>
                    <a:pt x="3548" y="976"/>
                  </a:cubicBezTo>
                  <a:cubicBezTo>
                    <a:pt x="3349" y="644"/>
                    <a:pt x="3049" y="355"/>
                    <a:pt x="2693" y="201"/>
                  </a:cubicBezTo>
                  <a:cubicBezTo>
                    <a:pt x="2455" y="98"/>
                    <a:pt x="2250" y="45"/>
                    <a:pt x="1993" y="12"/>
                  </a:cubicBezTo>
                  <a:cubicBezTo>
                    <a:pt x="1930" y="4"/>
                    <a:pt x="1868" y="1"/>
                    <a:pt x="1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27"/>
            <p:cNvSpPr/>
            <p:nvPr/>
          </p:nvSpPr>
          <p:spPr>
            <a:xfrm>
              <a:off x="2023868" y="1868050"/>
              <a:ext cx="374228" cy="100813"/>
            </a:xfrm>
            <a:custGeom>
              <a:avLst/>
              <a:gdLst/>
              <a:ahLst/>
              <a:cxnLst/>
              <a:rect l="l" t="t" r="r" b="b"/>
              <a:pathLst>
                <a:path w="12558" h="3383" extrusionOk="0">
                  <a:moveTo>
                    <a:pt x="8035" y="1"/>
                  </a:moveTo>
                  <a:cubicBezTo>
                    <a:pt x="6554" y="1"/>
                    <a:pt x="5041" y="320"/>
                    <a:pt x="3625" y="652"/>
                  </a:cubicBezTo>
                  <a:cubicBezTo>
                    <a:pt x="2596" y="892"/>
                    <a:pt x="1579" y="1191"/>
                    <a:pt x="582" y="1538"/>
                  </a:cubicBezTo>
                  <a:cubicBezTo>
                    <a:pt x="233" y="1661"/>
                    <a:pt x="1" y="2008"/>
                    <a:pt x="102" y="2381"/>
                  </a:cubicBezTo>
                  <a:cubicBezTo>
                    <a:pt x="180" y="2663"/>
                    <a:pt x="467" y="2892"/>
                    <a:pt x="764" y="2892"/>
                  </a:cubicBezTo>
                  <a:cubicBezTo>
                    <a:pt x="825" y="2892"/>
                    <a:pt x="887" y="2882"/>
                    <a:pt x="947" y="2861"/>
                  </a:cubicBezTo>
                  <a:cubicBezTo>
                    <a:pt x="2936" y="2167"/>
                    <a:pt x="5038" y="1618"/>
                    <a:pt x="7144" y="1427"/>
                  </a:cubicBezTo>
                  <a:cubicBezTo>
                    <a:pt x="7490" y="1395"/>
                    <a:pt x="7845" y="1372"/>
                    <a:pt x="8199" y="1372"/>
                  </a:cubicBezTo>
                  <a:cubicBezTo>
                    <a:pt x="8785" y="1372"/>
                    <a:pt x="9370" y="1435"/>
                    <a:pt x="9921" y="1626"/>
                  </a:cubicBezTo>
                  <a:cubicBezTo>
                    <a:pt x="10563" y="1846"/>
                    <a:pt x="11074" y="2241"/>
                    <a:pt x="11178" y="2883"/>
                  </a:cubicBezTo>
                  <a:cubicBezTo>
                    <a:pt x="11225" y="3191"/>
                    <a:pt x="11554" y="3383"/>
                    <a:pt x="11854" y="3383"/>
                  </a:cubicBezTo>
                  <a:cubicBezTo>
                    <a:pt x="11911" y="3383"/>
                    <a:pt x="11968" y="3376"/>
                    <a:pt x="12021" y="3361"/>
                  </a:cubicBezTo>
                  <a:cubicBezTo>
                    <a:pt x="12411" y="3256"/>
                    <a:pt x="12558" y="2885"/>
                    <a:pt x="12499" y="2518"/>
                  </a:cubicBezTo>
                  <a:cubicBezTo>
                    <a:pt x="12249" y="943"/>
                    <a:pt x="10547" y="238"/>
                    <a:pt x="9148" y="67"/>
                  </a:cubicBezTo>
                  <a:cubicBezTo>
                    <a:pt x="8780" y="21"/>
                    <a:pt x="8409" y="1"/>
                    <a:pt x="80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27"/>
            <p:cNvSpPr/>
            <p:nvPr/>
          </p:nvSpPr>
          <p:spPr>
            <a:xfrm>
              <a:off x="2485143" y="2238405"/>
              <a:ext cx="258664" cy="95598"/>
            </a:xfrm>
            <a:custGeom>
              <a:avLst/>
              <a:gdLst/>
              <a:ahLst/>
              <a:cxnLst/>
              <a:rect l="l" t="t" r="r" b="b"/>
              <a:pathLst>
                <a:path w="8680" h="3208" extrusionOk="0">
                  <a:moveTo>
                    <a:pt x="5940" y="0"/>
                  </a:moveTo>
                  <a:cubicBezTo>
                    <a:pt x="5830" y="0"/>
                    <a:pt x="5720" y="4"/>
                    <a:pt x="5611" y="12"/>
                  </a:cubicBezTo>
                  <a:cubicBezTo>
                    <a:pt x="3900" y="135"/>
                    <a:pt x="2180" y="596"/>
                    <a:pt x="584" y="1210"/>
                  </a:cubicBezTo>
                  <a:cubicBezTo>
                    <a:pt x="238" y="1343"/>
                    <a:pt x="0" y="1671"/>
                    <a:pt x="106" y="2054"/>
                  </a:cubicBezTo>
                  <a:cubicBezTo>
                    <a:pt x="180" y="2326"/>
                    <a:pt x="471" y="2567"/>
                    <a:pt x="765" y="2567"/>
                  </a:cubicBezTo>
                  <a:cubicBezTo>
                    <a:pt x="827" y="2567"/>
                    <a:pt x="889" y="2557"/>
                    <a:pt x="949" y="2534"/>
                  </a:cubicBezTo>
                  <a:cubicBezTo>
                    <a:pt x="2251" y="2032"/>
                    <a:pt x="3603" y="1667"/>
                    <a:pt x="4981" y="1458"/>
                  </a:cubicBezTo>
                  <a:cubicBezTo>
                    <a:pt x="5282" y="1412"/>
                    <a:pt x="5618" y="1357"/>
                    <a:pt x="5946" y="1357"/>
                  </a:cubicBezTo>
                  <a:cubicBezTo>
                    <a:pt x="6204" y="1357"/>
                    <a:pt x="6457" y="1391"/>
                    <a:pt x="6685" y="1492"/>
                  </a:cubicBezTo>
                  <a:cubicBezTo>
                    <a:pt x="6884" y="1579"/>
                    <a:pt x="6980" y="1677"/>
                    <a:pt x="7079" y="1849"/>
                  </a:cubicBezTo>
                  <a:cubicBezTo>
                    <a:pt x="7110" y="1901"/>
                    <a:pt x="7149" y="1993"/>
                    <a:pt x="7155" y="2028"/>
                  </a:cubicBezTo>
                  <a:cubicBezTo>
                    <a:pt x="7154" y="2022"/>
                    <a:pt x="7153" y="2019"/>
                    <a:pt x="7152" y="2019"/>
                  </a:cubicBezTo>
                  <a:lnTo>
                    <a:pt x="7152" y="2019"/>
                  </a:lnTo>
                  <a:cubicBezTo>
                    <a:pt x="7149" y="2019"/>
                    <a:pt x="7154" y="2100"/>
                    <a:pt x="7156" y="2141"/>
                  </a:cubicBezTo>
                  <a:lnTo>
                    <a:pt x="7156" y="2141"/>
                  </a:lnTo>
                  <a:cubicBezTo>
                    <a:pt x="7156" y="2135"/>
                    <a:pt x="7155" y="2133"/>
                    <a:pt x="7153" y="2133"/>
                  </a:cubicBezTo>
                  <a:cubicBezTo>
                    <a:pt x="7147" y="2133"/>
                    <a:pt x="7136" y="2198"/>
                    <a:pt x="7144" y="2198"/>
                  </a:cubicBezTo>
                  <a:cubicBezTo>
                    <a:pt x="7146" y="2198"/>
                    <a:pt x="7150" y="2193"/>
                    <a:pt x="7155" y="2180"/>
                  </a:cubicBezTo>
                  <a:lnTo>
                    <a:pt x="7155" y="2180"/>
                  </a:lnTo>
                  <a:cubicBezTo>
                    <a:pt x="7005" y="2518"/>
                    <a:pt x="7058" y="2918"/>
                    <a:pt x="7401" y="3119"/>
                  </a:cubicBezTo>
                  <a:cubicBezTo>
                    <a:pt x="7501" y="3178"/>
                    <a:pt x="7624" y="3207"/>
                    <a:pt x="7749" y="3207"/>
                  </a:cubicBezTo>
                  <a:cubicBezTo>
                    <a:pt x="7991" y="3207"/>
                    <a:pt x="8240" y="3097"/>
                    <a:pt x="8340" y="2873"/>
                  </a:cubicBezTo>
                  <a:cubicBezTo>
                    <a:pt x="8679" y="2114"/>
                    <a:pt x="8502" y="1290"/>
                    <a:pt x="7914" y="701"/>
                  </a:cubicBezTo>
                  <a:cubicBezTo>
                    <a:pt x="7395" y="178"/>
                    <a:pt x="6658" y="0"/>
                    <a:pt x="5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27" name="Google Shape;327;p27"/>
          <p:cNvSpPr/>
          <p:nvPr/>
        </p:nvSpPr>
        <p:spPr>
          <a:xfrm>
            <a:off x="8466700" y="1971873"/>
            <a:ext cx="554805" cy="631547"/>
          </a:xfrm>
          <a:custGeom>
            <a:avLst/>
            <a:gdLst/>
            <a:ahLst/>
            <a:cxnLst/>
            <a:rect l="l" t="t" r="r" b="b"/>
            <a:pathLst>
              <a:path w="19758" h="22491" extrusionOk="0">
                <a:moveTo>
                  <a:pt x="9662" y="11445"/>
                </a:moveTo>
                <a:cubicBezTo>
                  <a:pt x="9886" y="11445"/>
                  <a:pt x="10109" y="11465"/>
                  <a:pt x="10323" y="11512"/>
                </a:cubicBezTo>
                <a:lnTo>
                  <a:pt x="10323" y="11512"/>
                </a:lnTo>
                <a:cubicBezTo>
                  <a:pt x="10250" y="11525"/>
                  <a:pt x="10179" y="11531"/>
                  <a:pt x="10098" y="11531"/>
                </a:cubicBezTo>
                <a:cubicBezTo>
                  <a:pt x="10029" y="11531"/>
                  <a:pt x="9953" y="11527"/>
                  <a:pt x="9865" y="11520"/>
                </a:cubicBezTo>
                <a:cubicBezTo>
                  <a:pt x="9759" y="11512"/>
                  <a:pt x="9648" y="11487"/>
                  <a:pt x="9534" y="11447"/>
                </a:cubicBezTo>
                <a:lnTo>
                  <a:pt x="9534" y="11447"/>
                </a:lnTo>
                <a:cubicBezTo>
                  <a:pt x="9577" y="11445"/>
                  <a:pt x="9619" y="11445"/>
                  <a:pt x="9662" y="11445"/>
                </a:cubicBezTo>
                <a:close/>
                <a:moveTo>
                  <a:pt x="19121" y="1"/>
                </a:moveTo>
                <a:cubicBezTo>
                  <a:pt x="19105" y="1"/>
                  <a:pt x="19089" y="2"/>
                  <a:pt x="19073" y="3"/>
                </a:cubicBezTo>
                <a:cubicBezTo>
                  <a:pt x="15626" y="337"/>
                  <a:pt x="11930" y="852"/>
                  <a:pt x="9262" y="3272"/>
                </a:cubicBezTo>
                <a:cubicBezTo>
                  <a:pt x="8110" y="4316"/>
                  <a:pt x="7185" y="5698"/>
                  <a:pt x="6822" y="7221"/>
                </a:cubicBezTo>
                <a:cubicBezTo>
                  <a:pt x="6553" y="8346"/>
                  <a:pt x="6581" y="9577"/>
                  <a:pt x="7014" y="10646"/>
                </a:cubicBezTo>
                <a:lnTo>
                  <a:pt x="7014" y="10646"/>
                </a:lnTo>
                <a:cubicBezTo>
                  <a:pt x="6772" y="10738"/>
                  <a:pt x="6534" y="10837"/>
                  <a:pt x="6303" y="10940"/>
                </a:cubicBezTo>
                <a:cubicBezTo>
                  <a:pt x="4421" y="11782"/>
                  <a:pt x="2368" y="13019"/>
                  <a:pt x="1906" y="15195"/>
                </a:cubicBezTo>
                <a:cubicBezTo>
                  <a:pt x="1735" y="16000"/>
                  <a:pt x="1798" y="16857"/>
                  <a:pt x="2177" y="17575"/>
                </a:cubicBezTo>
                <a:lnTo>
                  <a:pt x="2177" y="17575"/>
                </a:lnTo>
                <a:cubicBezTo>
                  <a:pt x="820" y="18592"/>
                  <a:pt x="0" y="20243"/>
                  <a:pt x="255" y="21991"/>
                </a:cubicBezTo>
                <a:cubicBezTo>
                  <a:pt x="299" y="22299"/>
                  <a:pt x="634" y="22490"/>
                  <a:pt x="933" y="22490"/>
                </a:cubicBezTo>
                <a:cubicBezTo>
                  <a:pt x="990" y="22490"/>
                  <a:pt x="1046" y="22483"/>
                  <a:pt x="1098" y="22469"/>
                </a:cubicBezTo>
                <a:cubicBezTo>
                  <a:pt x="1492" y="22362"/>
                  <a:pt x="1631" y="21993"/>
                  <a:pt x="1576" y="21626"/>
                </a:cubicBezTo>
                <a:cubicBezTo>
                  <a:pt x="1498" y="21087"/>
                  <a:pt x="1648" y="20418"/>
                  <a:pt x="1929" y="19897"/>
                </a:cubicBezTo>
                <a:cubicBezTo>
                  <a:pt x="2216" y="19370"/>
                  <a:pt x="2611" y="18926"/>
                  <a:pt x="3093" y="18593"/>
                </a:cubicBezTo>
                <a:lnTo>
                  <a:pt x="3093" y="18593"/>
                </a:lnTo>
                <a:cubicBezTo>
                  <a:pt x="3574" y="18918"/>
                  <a:pt x="4159" y="19108"/>
                  <a:pt x="4733" y="19108"/>
                </a:cubicBezTo>
                <a:cubicBezTo>
                  <a:pt x="4821" y="19108"/>
                  <a:pt x="4908" y="19104"/>
                  <a:pt x="4995" y="19094"/>
                </a:cubicBezTo>
                <a:cubicBezTo>
                  <a:pt x="5485" y="19044"/>
                  <a:pt x="5936" y="18868"/>
                  <a:pt x="6311" y="18544"/>
                </a:cubicBezTo>
                <a:cubicBezTo>
                  <a:pt x="6842" y="18085"/>
                  <a:pt x="6896" y="17274"/>
                  <a:pt x="6256" y="16879"/>
                </a:cubicBezTo>
                <a:cubicBezTo>
                  <a:pt x="5899" y="16661"/>
                  <a:pt x="5415" y="16606"/>
                  <a:pt x="4990" y="16606"/>
                </a:cubicBezTo>
                <a:cubicBezTo>
                  <a:pt x="4937" y="16606"/>
                  <a:pt x="4884" y="16607"/>
                  <a:pt x="4833" y="16608"/>
                </a:cubicBezTo>
                <a:cubicBezTo>
                  <a:pt x="4361" y="16622"/>
                  <a:pt x="3883" y="16710"/>
                  <a:pt x="3440" y="16879"/>
                </a:cubicBezTo>
                <a:cubicBezTo>
                  <a:pt x="3415" y="16889"/>
                  <a:pt x="3390" y="16899"/>
                  <a:pt x="3365" y="16909"/>
                </a:cubicBezTo>
                <a:lnTo>
                  <a:pt x="3365" y="16909"/>
                </a:lnTo>
                <a:cubicBezTo>
                  <a:pt x="3124" y="16428"/>
                  <a:pt x="3140" y="15806"/>
                  <a:pt x="3305" y="15263"/>
                </a:cubicBezTo>
                <a:cubicBezTo>
                  <a:pt x="3770" y="13739"/>
                  <a:pt x="5323" y="12912"/>
                  <a:pt x="6676" y="12273"/>
                </a:cubicBezTo>
                <a:cubicBezTo>
                  <a:pt x="7014" y="12113"/>
                  <a:pt x="7370" y="11960"/>
                  <a:pt x="7732" y="11831"/>
                </a:cubicBezTo>
                <a:lnTo>
                  <a:pt x="7732" y="11831"/>
                </a:lnTo>
                <a:cubicBezTo>
                  <a:pt x="8326" y="12517"/>
                  <a:pt x="9200" y="12885"/>
                  <a:pt x="10059" y="12885"/>
                </a:cubicBezTo>
                <a:cubicBezTo>
                  <a:pt x="10901" y="12885"/>
                  <a:pt x="11729" y="12532"/>
                  <a:pt x="12265" y="11778"/>
                </a:cubicBezTo>
                <a:cubicBezTo>
                  <a:pt x="12423" y="11553"/>
                  <a:pt x="12377" y="11124"/>
                  <a:pt x="12158" y="10946"/>
                </a:cubicBezTo>
                <a:cubicBezTo>
                  <a:pt x="11397" y="10329"/>
                  <a:pt x="10532" y="10094"/>
                  <a:pt x="9644" y="10094"/>
                </a:cubicBezTo>
                <a:cubicBezTo>
                  <a:pt x="9205" y="10094"/>
                  <a:pt x="8760" y="10152"/>
                  <a:pt x="8318" y="10249"/>
                </a:cubicBezTo>
                <a:lnTo>
                  <a:pt x="8318" y="10249"/>
                </a:lnTo>
                <a:cubicBezTo>
                  <a:pt x="7913" y="9362"/>
                  <a:pt x="7947" y="8289"/>
                  <a:pt x="8196" y="7384"/>
                </a:cubicBezTo>
                <a:cubicBezTo>
                  <a:pt x="8924" y="4750"/>
                  <a:pt x="11371" y="3048"/>
                  <a:pt x="13895" y="2273"/>
                </a:cubicBezTo>
                <a:cubicBezTo>
                  <a:pt x="15577" y="1756"/>
                  <a:pt x="17328" y="1545"/>
                  <a:pt x="19073" y="1375"/>
                </a:cubicBezTo>
                <a:cubicBezTo>
                  <a:pt x="19442" y="1340"/>
                  <a:pt x="19758" y="1086"/>
                  <a:pt x="19758" y="690"/>
                </a:cubicBezTo>
                <a:cubicBezTo>
                  <a:pt x="19758" y="362"/>
                  <a:pt x="19470" y="1"/>
                  <a:pt x="19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wipe(down)">
                                      <p:cBhvr>
                                        <p:cTn id="7" dur="580">
                                          <p:stCondLst>
                                            <p:cond delay="0"/>
                                          </p:stCondLst>
                                        </p:cTn>
                                        <p:tgtEl>
                                          <p:spTgt spid="288"/>
                                        </p:tgtEl>
                                      </p:cBhvr>
                                    </p:animEffect>
                                    <p:anim calcmode="lin" valueType="num">
                                      <p:cBhvr>
                                        <p:cTn id="8" dur="1822" tmFilter="0,0; 0.14,0.36; 0.43,0.73; 0.71,0.91; 1.0,1.0">
                                          <p:stCondLst>
                                            <p:cond delay="0"/>
                                          </p:stCondLst>
                                        </p:cTn>
                                        <p:tgtEl>
                                          <p:spTgt spid="28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8"/>
                                        </p:tgtEl>
                                      </p:cBhvr>
                                      <p:to x="100000" y="60000"/>
                                    </p:animScale>
                                    <p:animScale>
                                      <p:cBhvr>
                                        <p:cTn id="14" dur="166" decel="50000">
                                          <p:stCondLst>
                                            <p:cond delay="676"/>
                                          </p:stCondLst>
                                        </p:cTn>
                                        <p:tgtEl>
                                          <p:spTgt spid="288"/>
                                        </p:tgtEl>
                                      </p:cBhvr>
                                      <p:to x="100000" y="100000"/>
                                    </p:animScale>
                                    <p:animScale>
                                      <p:cBhvr>
                                        <p:cTn id="15" dur="26">
                                          <p:stCondLst>
                                            <p:cond delay="1312"/>
                                          </p:stCondLst>
                                        </p:cTn>
                                        <p:tgtEl>
                                          <p:spTgt spid="288"/>
                                        </p:tgtEl>
                                      </p:cBhvr>
                                      <p:to x="100000" y="80000"/>
                                    </p:animScale>
                                    <p:animScale>
                                      <p:cBhvr>
                                        <p:cTn id="16" dur="166" decel="50000">
                                          <p:stCondLst>
                                            <p:cond delay="1338"/>
                                          </p:stCondLst>
                                        </p:cTn>
                                        <p:tgtEl>
                                          <p:spTgt spid="288"/>
                                        </p:tgtEl>
                                      </p:cBhvr>
                                      <p:to x="100000" y="100000"/>
                                    </p:animScale>
                                    <p:animScale>
                                      <p:cBhvr>
                                        <p:cTn id="17" dur="26">
                                          <p:stCondLst>
                                            <p:cond delay="1642"/>
                                          </p:stCondLst>
                                        </p:cTn>
                                        <p:tgtEl>
                                          <p:spTgt spid="288"/>
                                        </p:tgtEl>
                                      </p:cBhvr>
                                      <p:to x="100000" y="90000"/>
                                    </p:animScale>
                                    <p:animScale>
                                      <p:cBhvr>
                                        <p:cTn id="18" dur="166" decel="50000">
                                          <p:stCondLst>
                                            <p:cond delay="1668"/>
                                          </p:stCondLst>
                                        </p:cTn>
                                        <p:tgtEl>
                                          <p:spTgt spid="288"/>
                                        </p:tgtEl>
                                      </p:cBhvr>
                                      <p:to x="100000" y="100000"/>
                                    </p:animScale>
                                    <p:animScale>
                                      <p:cBhvr>
                                        <p:cTn id="19" dur="26">
                                          <p:stCondLst>
                                            <p:cond delay="1808"/>
                                          </p:stCondLst>
                                        </p:cTn>
                                        <p:tgtEl>
                                          <p:spTgt spid="288"/>
                                        </p:tgtEl>
                                      </p:cBhvr>
                                      <p:to x="100000" y="95000"/>
                                    </p:animScale>
                                    <p:animScale>
                                      <p:cBhvr>
                                        <p:cTn id="20" dur="166" decel="50000">
                                          <p:stCondLst>
                                            <p:cond delay="1834"/>
                                          </p:stCondLst>
                                        </p:cTn>
                                        <p:tgtEl>
                                          <p:spTgt spid="288"/>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289">
                                            <p:txEl>
                                              <p:pRg st="0" end="0"/>
                                            </p:txEl>
                                          </p:spTgt>
                                        </p:tgtEl>
                                        <p:attrNameLst>
                                          <p:attrName>style.visibility</p:attrName>
                                        </p:attrNameLst>
                                      </p:cBhvr>
                                      <p:to>
                                        <p:strVal val="visible"/>
                                      </p:to>
                                    </p:set>
                                  </p:childTnLst>
                                </p:cTn>
                              </p:par>
                              <p:par>
                                <p:cTn id="23" presetID="42" presetClass="entr" presetSubtype="0" fill="hold" nodeType="withEffect">
                                  <p:stCondLst>
                                    <p:cond delay="0"/>
                                  </p:stCondLst>
                                  <p:childTnLst>
                                    <p:set>
                                      <p:cBhvr>
                                        <p:cTn id="24" dur="1" fill="hold">
                                          <p:stCondLst>
                                            <p:cond delay="0"/>
                                          </p:stCondLst>
                                        </p:cTn>
                                        <p:tgtEl>
                                          <p:spTgt spid="289">
                                            <p:txEl>
                                              <p:pRg st="2" end="2"/>
                                            </p:txEl>
                                          </p:spTgt>
                                        </p:tgtEl>
                                        <p:attrNameLst>
                                          <p:attrName>style.visibility</p:attrName>
                                        </p:attrNameLst>
                                      </p:cBhvr>
                                      <p:to>
                                        <p:strVal val="visible"/>
                                      </p:to>
                                    </p:set>
                                    <p:animEffect transition="in" filter="fade">
                                      <p:cBhvr>
                                        <p:cTn id="25" dur="1000"/>
                                        <p:tgtEl>
                                          <p:spTgt spid="289">
                                            <p:txEl>
                                              <p:pRg st="2" end="2"/>
                                            </p:txEl>
                                          </p:spTgt>
                                        </p:tgtEl>
                                      </p:cBhvr>
                                    </p:animEffect>
                                    <p:anim calcmode="lin" valueType="num">
                                      <p:cBhvr>
                                        <p:cTn id="26" dur="1000" fill="hold"/>
                                        <p:tgtEl>
                                          <p:spTgt spid="289">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89">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100"/>
                                  </p:stCondLst>
                                  <p:childTnLst>
                                    <p:set>
                                      <p:cBhvr>
                                        <p:cTn id="30" dur="1" fill="hold">
                                          <p:stCondLst>
                                            <p:cond delay="0"/>
                                          </p:stCondLst>
                                        </p:cTn>
                                        <p:tgtEl>
                                          <p:spTgt spid="289">
                                            <p:txEl>
                                              <p:pRg st="3" end="3"/>
                                            </p:txEl>
                                          </p:spTgt>
                                        </p:tgtEl>
                                        <p:attrNameLst>
                                          <p:attrName>style.visibility</p:attrName>
                                        </p:attrNameLst>
                                      </p:cBhvr>
                                      <p:to>
                                        <p:strVal val="visible"/>
                                      </p:to>
                                    </p:set>
                                    <p:animEffect transition="in" filter="fade">
                                      <p:cBhvr>
                                        <p:cTn id="31" dur="1000"/>
                                        <p:tgtEl>
                                          <p:spTgt spid="289">
                                            <p:txEl>
                                              <p:pRg st="3" end="3"/>
                                            </p:txEl>
                                          </p:spTgt>
                                        </p:tgtEl>
                                      </p:cBhvr>
                                    </p:animEffect>
                                    <p:anim calcmode="lin" valueType="num">
                                      <p:cBhvr>
                                        <p:cTn id="32" dur="1000" fill="hold"/>
                                        <p:tgtEl>
                                          <p:spTgt spid="289">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89">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3100"/>
                            </p:stCondLst>
                            <p:childTnLst>
                              <p:par>
                                <p:cTn id="35" presetID="42" presetClass="entr" presetSubtype="0" fill="hold" nodeType="afterEffect">
                                  <p:stCondLst>
                                    <p:cond delay="0"/>
                                  </p:stCondLst>
                                  <p:childTnLst>
                                    <p:set>
                                      <p:cBhvr>
                                        <p:cTn id="36" dur="1" fill="hold">
                                          <p:stCondLst>
                                            <p:cond delay="0"/>
                                          </p:stCondLst>
                                        </p:cTn>
                                        <p:tgtEl>
                                          <p:spTgt spid="289">
                                            <p:txEl>
                                              <p:pRg st="4" end="4"/>
                                            </p:txEl>
                                          </p:spTgt>
                                        </p:tgtEl>
                                        <p:attrNameLst>
                                          <p:attrName>style.visibility</p:attrName>
                                        </p:attrNameLst>
                                      </p:cBhvr>
                                      <p:to>
                                        <p:strVal val="visible"/>
                                      </p:to>
                                    </p:set>
                                    <p:animEffect transition="in" filter="fade">
                                      <p:cBhvr>
                                        <p:cTn id="37" dur="1000"/>
                                        <p:tgtEl>
                                          <p:spTgt spid="289">
                                            <p:txEl>
                                              <p:pRg st="4" end="4"/>
                                            </p:txEl>
                                          </p:spTgt>
                                        </p:tgtEl>
                                      </p:cBhvr>
                                    </p:animEffect>
                                    <p:anim calcmode="lin" valueType="num">
                                      <p:cBhvr>
                                        <p:cTn id="38" dur="1000" fill="hold"/>
                                        <p:tgtEl>
                                          <p:spTgt spid="289">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28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2C9040-9189-CDB5-BA96-505E7B2C4C12}"/>
              </a:ext>
            </a:extLst>
          </p:cNvPr>
          <p:cNvSpPr txBox="1"/>
          <p:nvPr/>
        </p:nvSpPr>
        <p:spPr>
          <a:xfrm>
            <a:off x="948263" y="1513527"/>
            <a:ext cx="7703999" cy="1790875"/>
          </a:xfrm>
          <a:prstGeom prst="rect">
            <a:avLst/>
          </a:prstGeom>
          <a:noFill/>
        </p:spPr>
        <p:txBody>
          <a:bodyPr wrap="square">
            <a:spAutoFit/>
          </a:bodyPr>
          <a:lstStyle/>
          <a:p>
            <a:pPr marL="228600" indent="-228600">
              <a:lnSpc>
                <a:spcPct val="150000"/>
              </a:lnSpc>
              <a:buFont typeface="Wingdings" panose="05000000000000000000" pitchFamily="2" charset="2"/>
              <a:buChar char="ü"/>
            </a:pPr>
            <a:r>
              <a:rPr lang="en-US" sz="1500" dirty="0">
                <a:solidFill>
                  <a:srgbClr val="000000"/>
                </a:solidFill>
                <a:latin typeface="Poppins" panose="00000500000000000000" pitchFamily="2" charset="0"/>
                <a:ea typeface="Roboto" panose="02000000000000000000" pitchFamily="2" charset="0"/>
                <a:cs typeface="Poppins" panose="00000500000000000000" pitchFamily="2" charset="0"/>
              </a:rPr>
              <a:t>Don’t leave an appointment, without scheduling the next one.</a:t>
            </a:r>
            <a:endParaRPr lang="en-US" sz="1500" dirty="0">
              <a:effectLst/>
              <a:latin typeface="Poppins" panose="00000500000000000000" pitchFamily="2" charset="0"/>
              <a:ea typeface="Roboto" panose="02000000000000000000" pitchFamily="2" charset="0"/>
              <a:cs typeface="Poppins" panose="00000500000000000000" pitchFamily="2" charset="0"/>
            </a:endParaRPr>
          </a:p>
          <a:p>
            <a:pPr marL="228600" indent="-228600">
              <a:lnSpc>
                <a:spcPct val="150000"/>
              </a:lnSpc>
              <a:buFont typeface="Wingdings" panose="05000000000000000000" pitchFamily="2" charset="2"/>
              <a:buChar char="ü"/>
            </a:pPr>
            <a:r>
              <a:rPr lang="en-US" sz="1500" dirty="0">
                <a:solidFill>
                  <a:srgbClr val="000000"/>
                </a:solidFill>
                <a:effectLst/>
                <a:latin typeface="Poppins" panose="00000500000000000000" pitchFamily="2" charset="0"/>
                <a:ea typeface="Roboto" panose="02000000000000000000" pitchFamily="2" charset="0"/>
                <a:cs typeface="Poppins" panose="00000500000000000000" pitchFamily="2" charset="0"/>
              </a:rPr>
              <a:t>Follow the guidelines for PRS levels and the level assessment.</a:t>
            </a:r>
          </a:p>
          <a:p>
            <a:pPr marL="228600" indent="-228600">
              <a:lnSpc>
                <a:spcPct val="150000"/>
              </a:lnSpc>
              <a:buFont typeface="Wingdings" panose="05000000000000000000" pitchFamily="2" charset="2"/>
              <a:buChar char="ü"/>
            </a:pPr>
            <a:r>
              <a:rPr lang="en-US" sz="1500" dirty="0">
                <a:latin typeface="Poppins" panose="00000500000000000000" pitchFamily="2" charset="0"/>
                <a:ea typeface="Roboto" panose="02000000000000000000" pitchFamily="2" charset="0"/>
                <a:cs typeface="Poppins" panose="00000500000000000000" pitchFamily="2" charset="0"/>
              </a:rPr>
              <a:t>Build on the necessary skills for risk assessment including rapport building, active listening, observation, and effective questioning.</a:t>
            </a:r>
            <a:endParaRPr lang="en-US" sz="1500" dirty="0">
              <a:solidFill>
                <a:srgbClr val="000000"/>
              </a:solidFill>
              <a:effectLst/>
              <a:latin typeface="Poppins" panose="00000500000000000000" pitchFamily="2" charset="0"/>
              <a:ea typeface="Roboto" panose="02000000000000000000" pitchFamily="2" charset="0"/>
              <a:cs typeface="Poppins" panose="00000500000000000000" pitchFamily="2" charset="0"/>
            </a:endParaRPr>
          </a:p>
          <a:p>
            <a:pPr marL="228600" indent="-228600">
              <a:lnSpc>
                <a:spcPct val="150000"/>
              </a:lnSpc>
              <a:buFont typeface="Wingdings" panose="05000000000000000000" pitchFamily="2" charset="2"/>
              <a:buChar char="ü"/>
            </a:pPr>
            <a:r>
              <a:rPr lang="en-US" sz="1500" dirty="0">
                <a:solidFill>
                  <a:srgbClr val="000000"/>
                </a:solidFill>
                <a:latin typeface="Poppins" panose="00000500000000000000" pitchFamily="2" charset="0"/>
                <a:ea typeface="Roboto" panose="02000000000000000000" pitchFamily="2" charset="0"/>
                <a:cs typeface="Poppins" panose="00000500000000000000" pitchFamily="2" charset="0"/>
              </a:rPr>
              <a:t>Don’t loose heart for what you do!</a:t>
            </a:r>
            <a:endParaRPr lang="en-US" sz="1500" dirty="0">
              <a:effectLst/>
              <a:latin typeface="Poppins" panose="00000500000000000000" pitchFamily="2" charset="0"/>
              <a:ea typeface="Roboto" panose="02000000000000000000" pitchFamily="2" charset="0"/>
              <a:cs typeface="Poppins" panose="00000500000000000000" pitchFamily="2" charset="0"/>
            </a:endParaRPr>
          </a:p>
        </p:txBody>
      </p:sp>
      <p:sp>
        <p:nvSpPr>
          <p:cNvPr id="5" name="Google Shape;332;p28">
            <a:extLst>
              <a:ext uri="{FF2B5EF4-FFF2-40B4-BE49-F238E27FC236}">
                <a16:creationId xmlns:a16="http://schemas.microsoft.com/office/drawing/2014/main" id="{24B032D2-AFA4-4F62-52DB-560508646043}"/>
              </a:ext>
            </a:extLst>
          </p:cNvPr>
          <p:cNvSpPr txBox="1">
            <a:spLocks noGrp="1"/>
          </p:cNvSpPr>
          <p:nvPr>
            <p:ph type="title"/>
          </p:nvPr>
        </p:nvSpPr>
        <p:spPr>
          <a:xfrm>
            <a:off x="618404" y="18538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Case Management &amp; </a:t>
            </a:r>
            <a:br>
              <a:rPr lang="en" dirty="0"/>
            </a:br>
            <a:r>
              <a:rPr lang="en" dirty="0"/>
              <a:t>Quality of Service </a:t>
            </a:r>
            <a:r>
              <a:rPr lang="en" sz="2400" i="1" dirty="0"/>
              <a:t>(cont.)</a:t>
            </a:r>
            <a:endParaRPr i="1" dirty="0"/>
          </a:p>
        </p:txBody>
      </p:sp>
      <p:pic>
        <p:nvPicPr>
          <p:cNvPr id="7" name="Graphic 6" descr="Smiling face outline with solid fill">
            <a:extLst>
              <a:ext uri="{FF2B5EF4-FFF2-40B4-BE49-F238E27FC236}">
                <a16:creationId xmlns:a16="http://schemas.microsoft.com/office/drawing/2014/main" id="{92BD22E9-32D2-3165-D078-70194D4810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37558" y="3289102"/>
            <a:ext cx="914400" cy="914400"/>
          </a:xfrm>
          <a:prstGeom prst="rect">
            <a:avLst/>
          </a:prstGeom>
        </p:spPr>
      </p:pic>
      <p:pic>
        <p:nvPicPr>
          <p:cNvPr id="9" name="Graphic 8" descr="Phone Vibration with solid fill">
            <a:extLst>
              <a:ext uri="{FF2B5EF4-FFF2-40B4-BE49-F238E27FC236}">
                <a16:creationId xmlns:a16="http://schemas.microsoft.com/office/drawing/2014/main" id="{E840DF21-1CE2-8C63-E0BB-045ADE23F7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65204" y="4043720"/>
            <a:ext cx="914400" cy="914400"/>
          </a:xfrm>
          <a:prstGeom prst="rect">
            <a:avLst/>
          </a:prstGeom>
        </p:spPr>
      </p:pic>
      <p:pic>
        <p:nvPicPr>
          <p:cNvPr id="3" name="Graphic 2" descr="Folder Search with solid fill">
            <a:extLst>
              <a:ext uri="{FF2B5EF4-FFF2-40B4-BE49-F238E27FC236}">
                <a16:creationId xmlns:a16="http://schemas.microsoft.com/office/drawing/2014/main" id="{C8412EB6-53B0-A69A-2F58-98730BBAC8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4396" y="3222123"/>
            <a:ext cx="913314" cy="913314"/>
          </a:xfrm>
          <a:prstGeom prst="rect">
            <a:avLst/>
          </a:prstGeom>
        </p:spPr>
      </p:pic>
      <p:pic>
        <p:nvPicPr>
          <p:cNvPr id="8" name="Graphic 7" descr="Document with solid fill">
            <a:extLst>
              <a:ext uri="{FF2B5EF4-FFF2-40B4-BE49-F238E27FC236}">
                <a16:creationId xmlns:a16="http://schemas.microsoft.com/office/drawing/2014/main" id="{D56036A5-3310-E7C3-CDAA-8C8C08AB74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38605">
            <a:off x="2834299" y="4043720"/>
            <a:ext cx="913314" cy="913314"/>
          </a:xfrm>
          <a:prstGeom prst="rect">
            <a:avLst/>
          </a:prstGeom>
        </p:spPr>
      </p:pic>
    </p:spTree>
    <p:extLst>
      <p:ext uri="{BB962C8B-B14F-4D97-AF65-F5344CB8AC3E}">
        <p14:creationId xmlns:p14="http://schemas.microsoft.com/office/powerpoint/2010/main" val="236153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5"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ppt_w</p:attrName>
                                        </p:attrNameLst>
                                      </p:cBhvr>
                                      <p:tavLst>
                                        <p:tav tm="0" fmla="#ppt_w*sin(2.5*pi*$)">
                                          <p:val>
                                            <p:fltVal val="0"/>
                                          </p:val>
                                        </p:tav>
                                        <p:tav tm="100000">
                                          <p:val>
                                            <p:fltVal val="1"/>
                                          </p:val>
                                        </p:tav>
                                      </p:tavLst>
                                    </p:anim>
                                    <p:anim calcmode="lin" valueType="num">
                                      <p:cBhvr>
                                        <p:cTn id="17" dur="2000" fill="hold"/>
                                        <p:tgtEl>
                                          <p:spTgt spid="7"/>
                                        </p:tgtEl>
                                        <p:attrNameLst>
                                          <p:attrName>ppt_h</p:attrName>
                                        </p:attrNameLst>
                                      </p:cBhvr>
                                      <p:tavLst>
                                        <p:tav tm="0">
                                          <p:val>
                                            <p:strVal val="#ppt_h"/>
                                          </p:val>
                                        </p:tav>
                                        <p:tav tm="100000">
                                          <p:val>
                                            <p:strVal val="#ppt_h"/>
                                          </p:val>
                                        </p:tav>
                                      </p:tavLst>
                                    </p:anim>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9"/>
                                        </p:tgtEl>
                                        <p:attrNameLst>
                                          <p:attrName>r</p:attrName>
                                        </p:attrNameLst>
                                      </p:cBhvr>
                                    </p:animRot>
                                    <p:animRot by="-240000">
                                      <p:cBhvr>
                                        <p:cTn id="21" dur="200" fill="hold">
                                          <p:stCondLst>
                                            <p:cond delay="200"/>
                                          </p:stCondLst>
                                        </p:cTn>
                                        <p:tgtEl>
                                          <p:spTgt spid="9"/>
                                        </p:tgtEl>
                                        <p:attrNameLst>
                                          <p:attrName>r</p:attrName>
                                        </p:attrNameLst>
                                      </p:cBhvr>
                                    </p:animRot>
                                    <p:animRot by="240000">
                                      <p:cBhvr>
                                        <p:cTn id="22" dur="200" fill="hold">
                                          <p:stCondLst>
                                            <p:cond delay="400"/>
                                          </p:stCondLst>
                                        </p:cTn>
                                        <p:tgtEl>
                                          <p:spTgt spid="9"/>
                                        </p:tgtEl>
                                        <p:attrNameLst>
                                          <p:attrName>r</p:attrName>
                                        </p:attrNameLst>
                                      </p:cBhvr>
                                    </p:animRot>
                                    <p:animRot by="-240000">
                                      <p:cBhvr>
                                        <p:cTn id="23" dur="200" fill="hold">
                                          <p:stCondLst>
                                            <p:cond delay="600"/>
                                          </p:stCondLst>
                                        </p:cTn>
                                        <p:tgtEl>
                                          <p:spTgt spid="9"/>
                                        </p:tgtEl>
                                        <p:attrNameLst>
                                          <p:attrName>r</p:attrName>
                                        </p:attrNameLst>
                                      </p:cBhvr>
                                    </p:animRot>
                                    <p:animRot by="120000">
                                      <p:cBhvr>
                                        <p:cTn id="24" dur="200" fill="hold">
                                          <p:stCondLst>
                                            <p:cond delay="800"/>
                                          </p:stCondLst>
                                        </p:cTn>
                                        <p:tgtEl>
                                          <p:spTgt spid="9"/>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8"/>
                                        </p:tgtEl>
                                        <p:attrNameLst>
                                          <p:attrName>r</p:attrName>
                                        </p:attrNameLst>
                                      </p:cBhvr>
                                    </p:animRot>
                                    <p:animRot by="-240000">
                                      <p:cBhvr>
                                        <p:cTn id="33" dur="200" fill="hold">
                                          <p:stCondLst>
                                            <p:cond delay="200"/>
                                          </p:stCondLst>
                                        </p:cTn>
                                        <p:tgtEl>
                                          <p:spTgt spid="8"/>
                                        </p:tgtEl>
                                        <p:attrNameLst>
                                          <p:attrName>r</p:attrName>
                                        </p:attrNameLst>
                                      </p:cBhvr>
                                    </p:animRot>
                                    <p:animRot by="240000">
                                      <p:cBhvr>
                                        <p:cTn id="34" dur="200" fill="hold">
                                          <p:stCondLst>
                                            <p:cond delay="400"/>
                                          </p:stCondLst>
                                        </p:cTn>
                                        <p:tgtEl>
                                          <p:spTgt spid="8"/>
                                        </p:tgtEl>
                                        <p:attrNameLst>
                                          <p:attrName>r</p:attrName>
                                        </p:attrNameLst>
                                      </p:cBhvr>
                                    </p:animRot>
                                    <p:animRot by="-240000">
                                      <p:cBhvr>
                                        <p:cTn id="35" dur="200" fill="hold">
                                          <p:stCondLst>
                                            <p:cond delay="600"/>
                                          </p:stCondLst>
                                        </p:cTn>
                                        <p:tgtEl>
                                          <p:spTgt spid="8"/>
                                        </p:tgtEl>
                                        <p:attrNameLst>
                                          <p:attrName>r</p:attrName>
                                        </p:attrNameLst>
                                      </p:cBhvr>
                                    </p:animRot>
                                    <p:animRot by="120000">
                                      <p:cBhvr>
                                        <p:cTn id="3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Home Visiting Safety: Staying Safe &amp; Aware on the Job">
            <a:hlinkClick r:id="" action="ppaction://media"/>
            <a:extLst>
              <a:ext uri="{FF2B5EF4-FFF2-40B4-BE49-F238E27FC236}">
                <a16:creationId xmlns:a16="http://schemas.microsoft.com/office/drawing/2014/main" id="{4264E4F7-99DA-DF59-8F26-23104C20269F}"/>
              </a:ext>
            </a:extLst>
          </p:cNvPr>
          <p:cNvPicPr>
            <a:picLocks noRot="1" noChangeAspect="1"/>
          </p:cNvPicPr>
          <p:nvPr>
            <a:videoFile r:link="rId1"/>
          </p:nvPr>
        </p:nvPicPr>
        <p:blipFill>
          <a:blip r:embed="rId3"/>
          <a:stretch>
            <a:fillRect/>
          </a:stretch>
        </p:blipFill>
        <p:spPr>
          <a:xfrm>
            <a:off x="1352544" y="414091"/>
            <a:ext cx="6438912" cy="3637985"/>
          </a:xfrm>
          <a:prstGeom prst="rect">
            <a:avLst/>
          </a:prstGeom>
          <a:ln>
            <a:solidFill>
              <a:schemeClr val="tx1"/>
            </a:solidFill>
          </a:ln>
        </p:spPr>
      </p:pic>
      <p:sp>
        <p:nvSpPr>
          <p:cNvPr id="4" name="Title 26">
            <a:extLst>
              <a:ext uri="{FF2B5EF4-FFF2-40B4-BE49-F238E27FC236}">
                <a16:creationId xmlns:a16="http://schemas.microsoft.com/office/drawing/2014/main" id="{D2FF2EDF-5665-7B4A-08A2-4FCF6934FAEF}"/>
              </a:ext>
            </a:extLst>
          </p:cNvPr>
          <p:cNvSpPr>
            <a:spLocks noGrp="1"/>
          </p:cNvSpPr>
          <p:nvPr>
            <p:ph type="title"/>
          </p:nvPr>
        </p:nvSpPr>
        <p:spPr>
          <a:xfrm>
            <a:off x="720000" y="4644493"/>
            <a:ext cx="7704000" cy="572700"/>
          </a:xfrm>
        </p:spPr>
        <p:txBody>
          <a:bodyPr/>
          <a:lstStyle/>
          <a:p>
            <a:r>
              <a:rPr lang="en-US" sz="4400" dirty="0"/>
              <a:t>“</a:t>
            </a:r>
            <a:r>
              <a:rPr lang="en-US" sz="4400" i="1" dirty="0"/>
              <a:t>Think Safety, Act Safely”</a:t>
            </a:r>
          </a:p>
        </p:txBody>
      </p:sp>
    </p:spTree>
    <p:extLst>
      <p:ext uri="{BB962C8B-B14F-4D97-AF65-F5344CB8AC3E}">
        <p14:creationId xmlns:p14="http://schemas.microsoft.com/office/powerpoint/2010/main" val="36728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60"/>
        <p:cNvGrpSpPr/>
        <p:nvPr/>
      </p:nvGrpSpPr>
      <p:grpSpPr>
        <a:xfrm>
          <a:off x="0" y="0"/>
          <a:ext cx="0" cy="0"/>
          <a:chOff x="0" y="0"/>
          <a:chExt cx="0" cy="0"/>
        </a:xfrm>
      </p:grpSpPr>
      <p:sp>
        <p:nvSpPr>
          <p:cNvPr id="2" name="Google Shape;373;p31">
            <a:extLst>
              <a:ext uri="{FF2B5EF4-FFF2-40B4-BE49-F238E27FC236}">
                <a16:creationId xmlns:a16="http://schemas.microsoft.com/office/drawing/2014/main" id="{D687AFAA-E4F7-45D8-B26A-8E304AB150B5}"/>
              </a:ext>
            </a:extLst>
          </p:cNvPr>
          <p:cNvSpPr/>
          <p:nvPr/>
        </p:nvSpPr>
        <p:spPr>
          <a:xfrm>
            <a:off x="443484" y="763743"/>
            <a:ext cx="3956095" cy="3694992"/>
          </a:xfrm>
          <a:prstGeom prst="roundRect">
            <a:avLst>
              <a:gd name="adj" fmla="val 16667"/>
            </a:avLst>
          </a:prstGeom>
          <a:solidFill>
            <a:schemeClr val="accent1">
              <a:alpha val="64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74" name="Google Shape;574;p35"/>
          <p:cNvGrpSpPr/>
          <p:nvPr/>
        </p:nvGrpSpPr>
        <p:grpSpPr>
          <a:xfrm>
            <a:off x="7563533" y="90465"/>
            <a:ext cx="1475563" cy="1097886"/>
            <a:chOff x="7740535" y="88185"/>
            <a:chExt cx="1317937" cy="980605"/>
          </a:xfrm>
        </p:grpSpPr>
        <p:sp>
          <p:nvSpPr>
            <p:cNvPr id="575" name="Google Shape;575;p35"/>
            <p:cNvSpPr/>
            <p:nvPr/>
          </p:nvSpPr>
          <p:spPr>
            <a:xfrm rot="1698468" flipH="1">
              <a:off x="8146844" y="334705"/>
              <a:ext cx="825174" cy="572681"/>
            </a:xfrm>
            <a:custGeom>
              <a:avLst/>
              <a:gdLst/>
              <a:ahLst/>
              <a:cxnLst/>
              <a:rect l="l" t="t" r="r" b="b"/>
              <a:pathLst>
                <a:path w="23045" h="15997" extrusionOk="0">
                  <a:moveTo>
                    <a:pt x="3119" y="2390"/>
                  </a:moveTo>
                  <a:cubicBezTo>
                    <a:pt x="4082" y="2390"/>
                    <a:pt x="5022" y="2851"/>
                    <a:pt x="5868" y="3256"/>
                  </a:cubicBezTo>
                  <a:cubicBezTo>
                    <a:pt x="5815" y="3435"/>
                    <a:pt x="5768" y="3658"/>
                    <a:pt x="5714" y="3948"/>
                  </a:cubicBezTo>
                  <a:cubicBezTo>
                    <a:pt x="5559" y="4767"/>
                    <a:pt x="5405" y="5584"/>
                    <a:pt x="5251" y="6403"/>
                  </a:cubicBezTo>
                  <a:cubicBezTo>
                    <a:pt x="5020" y="6416"/>
                    <a:pt x="4778" y="6424"/>
                    <a:pt x="4530" y="6424"/>
                  </a:cubicBezTo>
                  <a:cubicBezTo>
                    <a:pt x="2950" y="6424"/>
                    <a:pt x="1175" y="6082"/>
                    <a:pt x="965" y="4318"/>
                  </a:cubicBezTo>
                  <a:cubicBezTo>
                    <a:pt x="827" y="3166"/>
                    <a:pt x="1853" y="2485"/>
                    <a:pt x="2882" y="2400"/>
                  </a:cubicBezTo>
                  <a:cubicBezTo>
                    <a:pt x="2961" y="2393"/>
                    <a:pt x="3040" y="2390"/>
                    <a:pt x="3119" y="2390"/>
                  </a:cubicBezTo>
                  <a:close/>
                  <a:moveTo>
                    <a:pt x="20842" y="6134"/>
                  </a:moveTo>
                  <a:cubicBezTo>
                    <a:pt x="21522" y="6134"/>
                    <a:pt x="22229" y="6746"/>
                    <a:pt x="22050" y="7474"/>
                  </a:cubicBezTo>
                  <a:cubicBezTo>
                    <a:pt x="21924" y="7993"/>
                    <a:pt x="21386" y="8332"/>
                    <a:pt x="20867" y="8332"/>
                  </a:cubicBezTo>
                  <a:cubicBezTo>
                    <a:pt x="20699" y="8332"/>
                    <a:pt x="20533" y="8297"/>
                    <a:pt x="20384" y="8221"/>
                  </a:cubicBezTo>
                  <a:cubicBezTo>
                    <a:pt x="20321" y="8189"/>
                    <a:pt x="20260" y="8177"/>
                    <a:pt x="20201" y="8177"/>
                  </a:cubicBezTo>
                  <a:cubicBezTo>
                    <a:pt x="20196" y="8177"/>
                    <a:pt x="20191" y="8177"/>
                    <a:pt x="20186" y="8177"/>
                  </a:cubicBezTo>
                  <a:cubicBezTo>
                    <a:pt x="20306" y="7511"/>
                    <a:pt x="20421" y="6844"/>
                    <a:pt x="20529" y="6176"/>
                  </a:cubicBezTo>
                  <a:cubicBezTo>
                    <a:pt x="20540" y="6174"/>
                    <a:pt x="20550" y="6174"/>
                    <a:pt x="20561" y="6171"/>
                  </a:cubicBezTo>
                  <a:cubicBezTo>
                    <a:pt x="20653" y="6146"/>
                    <a:pt x="20747" y="6134"/>
                    <a:pt x="20842" y="6134"/>
                  </a:cubicBezTo>
                  <a:close/>
                  <a:moveTo>
                    <a:pt x="20507" y="787"/>
                  </a:moveTo>
                  <a:cubicBezTo>
                    <a:pt x="20225" y="3150"/>
                    <a:pt x="19883" y="5504"/>
                    <a:pt x="19464" y="7847"/>
                  </a:cubicBezTo>
                  <a:cubicBezTo>
                    <a:pt x="19254" y="9017"/>
                    <a:pt x="19028" y="10184"/>
                    <a:pt x="18784" y="11347"/>
                  </a:cubicBezTo>
                  <a:cubicBezTo>
                    <a:pt x="18661" y="11937"/>
                    <a:pt x="18648" y="13332"/>
                    <a:pt x="17728" y="13332"/>
                  </a:cubicBezTo>
                  <a:cubicBezTo>
                    <a:pt x="17699" y="13332"/>
                    <a:pt x="17669" y="13331"/>
                    <a:pt x="17638" y="13328"/>
                  </a:cubicBezTo>
                  <a:cubicBezTo>
                    <a:pt x="17319" y="13299"/>
                    <a:pt x="16797" y="12761"/>
                    <a:pt x="16528" y="12579"/>
                  </a:cubicBezTo>
                  <a:cubicBezTo>
                    <a:pt x="13262" y="10384"/>
                    <a:pt x="9751" y="8574"/>
                    <a:pt x="6294" y="6702"/>
                  </a:cubicBezTo>
                  <a:cubicBezTo>
                    <a:pt x="6291" y="6547"/>
                    <a:pt x="6209" y="6403"/>
                    <a:pt x="6047" y="6365"/>
                  </a:cubicBezTo>
                  <a:cubicBezTo>
                    <a:pt x="6156" y="5783"/>
                    <a:pt x="6266" y="5202"/>
                    <a:pt x="6376" y="4620"/>
                  </a:cubicBezTo>
                  <a:cubicBezTo>
                    <a:pt x="6437" y="4295"/>
                    <a:pt x="6431" y="3568"/>
                    <a:pt x="6628" y="3284"/>
                  </a:cubicBezTo>
                  <a:cubicBezTo>
                    <a:pt x="6799" y="3038"/>
                    <a:pt x="7885" y="2856"/>
                    <a:pt x="8361" y="2708"/>
                  </a:cubicBezTo>
                  <a:cubicBezTo>
                    <a:pt x="12294" y="1481"/>
                    <a:pt x="16393" y="878"/>
                    <a:pt x="20507" y="787"/>
                  </a:cubicBezTo>
                  <a:close/>
                  <a:moveTo>
                    <a:pt x="5516" y="7166"/>
                  </a:moveTo>
                  <a:cubicBezTo>
                    <a:pt x="5803" y="7321"/>
                    <a:pt x="6089" y="7475"/>
                    <a:pt x="6375" y="7630"/>
                  </a:cubicBezTo>
                  <a:cubicBezTo>
                    <a:pt x="6370" y="7650"/>
                    <a:pt x="6363" y="7669"/>
                    <a:pt x="6361" y="7690"/>
                  </a:cubicBezTo>
                  <a:cubicBezTo>
                    <a:pt x="6116" y="9389"/>
                    <a:pt x="5866" y="11086"/>
                    <a:pt x="5621" y="12785"/>
                  </a:cubicBezTo>
                  <a:cubicBezTo>
                    <a:pt x="5534" y="13375"/>
                    <a:pt x="5539" y="14348"/>
                    <a:pt x="5132" y="14835"/>
                  </a:cubicBezTo>
                  <a:cubicBezTo>
                    <a:pt x="4956" y="15046"/>
                    <a:pt x="4806" y="15134"/>
                    <a:pt x="4679" y="15134"/>
                  </a:cubicBezTo>
                  <a:cubicBezTo>
                    <a:pt x="4130" y="15134"/>
                    <a:pt x="4004" y="13497"/>
                    <a:pt x="4036" y="13007"/>
                  </a:cubicBezTo>
                  <a:cubicBezTo>
                    <a:pt x="4171" y="11037"/>
                    <a:pt x="4483" y="9135"/>
                    <a:pt x="4879" y="7205"/>
                  </a:cubicBezTo>
                  <a:cubicBezTo>
                    <a:pt x="5093" y="7196"/>
                    <a:pt x="5306" y="7181"/>
                    <a:pt x="5516" y="7166"/>
                  </a:cubicBezTo>
                  <a:close/>
                  <a:moveTo>
                    <a:pt x="20949" y="0"/>
                  </a:moveTo>
                  <a:cubicBezTo>
                    <a:pt x="20948" y="0"/>
                    <a:pt x="20946" y="0"/>
                    <a:pt x="20945" y="0"/>
                  </a:cubicBezTo>
                  <a:cubicBezTo>
                    <a:pt x="16388" y="60"/>
                    <a:pt x="11821" y="732"/>
                    <a:pt x="7489" y="2171"/>
                  </a:cubicBezTo>
                  <a:cubicBezTo>
                    <a:pt x="6914" y="2361"/>
                    <a:pt x="6558" y="2468"/>
                    <a:pt x="6320" y="2612"/>
                  </a:cubicBezTo>
                  <a:cubicBezTo>
                    <a:pt x="5317" y="2133"/>
                    <a:pt x="4213" y="1616"/>
                    <a:pt x="3084" y="1616"/>
                  </a:cubicBezTo>
                  <a:cubicBezTo>
                    <a:pt x="2793" y="1616"/>
                    <a:pt x="2501" y="1650"/>
                    <a:pt x="2208" y="1728"/>
                  </a:cubicBezTo>
                  <a:cubicBezTo>
                    <a:pt x="1231" y="1988"/>
                    <a:pt x="361" y="2691"/>
                    <a:pt x="185" y="3727"/>
                  </a:cubicBezTo>
                  <a:cubicBezTo>
                    <a:pt x="1" y="4809"/>
                    <a:pt x="655" y="5873"/>
                    <a:pt x="1515" y="6481"/>
                  </a:cubicBezTo>
                  <a:cubicBezTo>
                    <a:pt x="2271" y="7014"/>
                    <a:pt x="3169" y="7186"/>
                    <a:pt x="4082" y="7213"/>
                  </a:cubicBezTo>
                  <a:cubicBezTo>
                    <a:pt x="3790" y="8616"/>
                    <a:pt x="3506" y="10027"/>
                    <a:pt x="3374" y="11455"/>
                  </a:cubicBezTo>
                  <a:cubicBezTo>
                    <a:pt x="3255" y="12728"/>
                    <a:pt x="2899" y="14332"/>
                    <a:pt x="3734" y="15425"/>
                  </a:cubicBezTo>
                  <a:cubicBezTo>
                    <a:pt x="4038" y="15821"/>
                    <a:pt x="4382" y="15997"/>
                    <a:pt x="4714" y="15997"/>
                  </a:cubicBezTo>
                  <a:cubicBezTo>
                    <a:pt x="5196" y="15997"/>
                    <a:pt x="5654" y="15628"/>
                    <a:pt x="5930" y="15032"/>
                  </a:cubicBezTo>
                  <a:cubicBezTo>
                    <a:pt x="6378" y="14065"/>
                    <a:pt x="6388" y="12869"/>
                    <a:pt x="6538" y="11832"/>
                  </a:cubicBezTo>
                  <a:cubicBezTo>
                    <a:pt x="6723" y="10561"/>
                    <a:pt x="6910" y="9290"/>
                    <a:pt x="7093" y="8019"/>
                  </a:cubicBezTo>
                  <a:cubicBezTo>
                    <a:pt x="8864" y="8975"/>
                    <a:pt x="10636" y="9930"/>
                    <a:pt x="12381" y="10933"/>
                  </a:cubicBezTo>
                  <a:cubicBezTo>
                    <a:pt x="13427" y="11535"/>
                    <a:pt x="14463" y="12157"/>
                    <a:pt x="15475" y="12815"/>
                  </a:cubicBezTo>
                  <a:cubicBezTo>
                    <a:pt x="16191" y="13281"/>
                    <a:pt x="17116" y="14243"/>
                    <a:pt x="18029" y="14243"/>
                  </a:cubicBezTo>
                  <a:cubicBezTo>
                    <a:pt x="18029" y="14243"/>
                    <a:pt x="18030" y="14243"/>
                    <a:pt x="18030" y="14243"/>
                  </a:cubicBezTo>
                  <a:cubicBezTo>
                    <a:pt x="18602" y="14242"/>
                    <a:pt x="18927" y="13869"/>
                    <a:pt x="19126" y="13367"/>
                  </a:cubicBezTo>
                  <a:cubicBezTo>
                    <a:pt x="19639" y="12067"/>
                    <a:pt x="19773" y="10427"/>
                    <a:pt x="20030" y="9055"/>
                  </a:cubicBezTo>
                  <a:cubicBezTo>
                    <a:pt x="20039" y="9011"/>
                    <a:pt x="20046" y="8966"/>
                    <a:pt x="20055" y="8920"/>
                  </a:cubicBezTo>
                  <a:cubicBezTo>
                    <a:pt x="20312" y="9039"/>
                    <a:pt x="20590" y="9095"/>
                    <a:pt x="20866" y="9095"/>
                  </a:cubicBezTo>
                  <a:cubicBezTo>
                    <a:pt x="21765" y="9095"/>
                    <a:pt x="22653" y="8501"/>
                    <a:pt x="22826" y="7554"/>
                  </a:cubicBezTo>
                  <a:cubicBezTo>
                    <a:pt x="23045" y="6362"/>
                    <a:pt x="21960" y="5359"/>
                    <a:pt x="20837" y="5359"/>
                  </a:cubicBezTo>
                  <a:cubicBezTo>
                    <a:pt x="20777" y="5359"/>
                    <a:pt x="20717" y="5362"/>
                    <a:pt x="20657" y="5368"/>
                  </a:cubicBezTo>
                  <a:cubicBezTo>
                    <a:pt x="20914" y="3713"/>
                    <a:pt x="21141" y="2053"/>
                    <a:pt x="21335" y="389"/>
                  </a:cubicBezTo>
                  <a:cubicBezTo>
                    <a:pt x="21358" y="182"/>
                    <a:pt x="21140" y="0"/>
                    <a:pt x="20949" y="0"/>
                  </a:cubicBezTo>
                  <a:close/>
                </a:path>
              </a:pathLst>
            </a:custGeom>
            <a:solidFill>
              <a:schemeClr val="accent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76" name="Google Shape;576;p35"/>
            <p:cNvGrpSpPr/>
            <p:nvPr/>
          </p:nvGrpSpPr>
          <p:grpSpPr>
            <a:xfrm rot="-899990">
              <a:off x="7780311" y="137236"/>
              <a:ext cx="426899" cy="363597"/>
              <a:chOff x="2603525" y="2638025"/>
              <a:chExt cx="342600" cy="291775"/>
            </a:xfrm>
          </p:grpSpPr>
          <p:sp>
            <p:nvSpPr>
              <p:cNvPr id="577" name="Google Shape;577;p35"/>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578;p35"/>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 name="Google Shape;579;p35"/>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580" name="Google Shape;580;p35"/>
          <p:cNvGrpSpPr/>
          <p:nvPr/>
        </p:nvGrpSpPr>
        <p:grpSpPr>
          <a:xfrm rot="-6587471" flipH="1">
            <a:off x="-567162" y="1337612"/>
            <a:ext cx="1812429" cy="604290"/>
            <a:chOff x="1532350" y="1003200"/>
            <a:chExt cx="2153250" cy="717925"/>
          </a:xfrm>
        </p:grpSpPr>
        <p:sp>
          <p:nvSpPr>
            <p:cNvPr id="581" name="Google Shape;581;p35"/>
            <p:cNvSpPr/>
            <p:nvPr/>
          </p:nvSpPr>
          <p:spPr>
            <a:xfrm>
              <a:off x="1532350" y="1003200"/>
              <a:ext cx="2093750" cy="717925"/>
            </a:xfrm>
            <a:custGeom>
              <a:avLst/>
              <a:gdLst/>
              <a:ahLst/>
              <a:cxnLst/>
              <a:rect l="l" t="t" r="r" b="b"/>
              <a:pathLst>
                <a:path w="83750" h="28717" extrusionOk="0">
                  <a:moveTo>
                    <a:pt x="62729" y="1"/>
                  </a:moveTo>
                  <a:cubicBezTo>
                    <a:pt x="55730" y="1"/>
                    <a:pt x="48842" y="2651"/>
                    <a:pt x="43521" y="7178"/>
                  </a:cubicBezTo>
                  <a:cubicBezTo>
                    <a:pt x="42013" y="8461"/>
                    <a:pt x="40589" y="9904"/>
                    <a:pt x="39410" y="11499"/>
                  </a:cubicBezTo>
                  <a:cubicBezTo>
                    <a:pt x="39300" y="11647"/>
                    <a:pt x="39194" y="11801"/>
                    <a:pt x="39092" y="11959"/>
                  </a:cubicBezTo>
                  <a:lnTo>
                    <a:pt x="39092" y="11959"/>
                  </a:lnTo>
                  <a:cubicBezTo>
                    <a:pt x="38202" y="10109"/>
                    <a:pt x="36630" y="8558"/>
                    <a:pt x="34773" y="7643"/>
                  </a:cubicBezTo>
                  <a:cubicBezTo>
                    <a:pt x="32776" y="6660"/>
                    <a:pt x="30577" y="6285"/>
                    <a:pt x="28361" y="6285"/>
                  </a:cubicBezTo>
                  <a:cubicBezTo>
                    <a:pt x="26586" y="6285"/>
                    <a:pt x="24801" y="6525"/>
                    <a:pt x="23100" y="6886"/>
                  </a:cubicBezTo>
                  <a:cubicBezTo>
                    <a:pt x="16279" y="8334"/>
                    <a:pt x="10033" y="12297"/>
                    <a:pt x="5641" y="17688"/>
                  </a:cubicBezTo>
                  <a:cubicBezTo>
                    <a:pt x="3162" y="20733"/>
                    <a:pt x="1263" y="24218"/>
                    <a:pt x="134" y="27982"/>
                  </a:cubicBezTo>
                  <a:cubicBezTo>
                    <a:pt x="0" y="28426"/>
                    <a:pt x="365" y="28717"/>
                    <a:pt x="724" y="28717"/>
                  </a:cubicBezTo>
                  <a:cubicBezTo>
                    <a:pt x="961" y="28717"/>
                    <a:pt x="1195" y="28591"/>
                    <a:pt x="1282" y="28299"/>
                  </a:cubicBezTo>
                  <a:cubicBezTo>
                    <a:pt x="3155" y="22055"/>
                    <a:pt x="7264" y="16576"/>
                    <a:pt x="12577" y="12826"/>
                  </a:cubicBezTo>
                  <a:cubicBezTo>
                    <a:pt x="15243" y="10942"/>
                    <a:pt x="18202" y="9479"/>
                    <a:pt x="21337" y="8559"/>
                  </a:cubicBezTo>
                  <a:cubicBezTo>
                    <a:pt x="23542" y="7913"/>
                    <a:pt x="25921" y="7460"/>
                    <a:pt x="28271" y="7460"/>
                  </a:cubicBezTo>
                  <a:cubicBezTo>
                    <a:pt x="29515" y="7460"/>
                    <a:pt x="30751" y="7587"/>
                    <a:pt x="31948" y="7880"/>
                  </a:cubicBezTo>
                  <a:cubicBezTo>
                    <a:pt x="33918" y="8363"/>
                    <a:pt x="35716" y="9336"/>
                    <a:pt x="37024" y="10909"/>
                  </a:cubicBezTo>
                  <a:cubicBezTo>
                    <a:pt x="37621" y="11627"/>
                    <a:pt x="38098" y="12463"/>
                    <a:pt x="38389" y="13354"/>
                  </a:cubicBezTo>
                  <a:lnTo>
                    <a:pt x="38389" y="13354"/>
                  </a:lnTo>
                  <a:cubicBezTo>
                    <a:pt x="37972" y="14504"/>
                    <a:pt x="37943" y="15739"/>
                    <a:pt x="38776" y="16780"/>
                  </a:cubicBezTo>
                  <a:cubicBezTo>
                    <a:pt x="38873" y="16902"/>
                    <a:pt x="39020" y="16956"/>
                    <a:pt x="39172" y="16956"/>
                  </a:cubicBezTo>
                  <a:cubicBezTo>
                    <a:pt x="39441" y="16956"/>
                    <a:pt x="39724" y="16785"/>
                    <a:pt x="39770" y="16517"/>
                  </a:cubicBezTo>
                  <a:cubicBezTo>
                    <a:pt x="39955" y="15455"/>
                    <a:pt x="39890" y="14404"/>
                    <a:pt x="39628" y="13408"/>
                  </a:cubicBezTo>
                  <a:lnTo>
                    <a:pt x="39628" y="13408"/>
                  </a:lnTo>
                  <a:cubicBezTo>
                    <a:pt x="39936" y="12766"/>
                    <a:pt x="40373" y="12170"/>
                    <a:pt x="40722" y="11740"/>
                  </a:cubicBezTo>
                  <a:cubicBezTo>
                    <a:pt x="41769" y="10451"/>
                    <a:pt x="42931" y="9257"/>
                    <a:pt x="44186" y="8172"/>
                  </a:cubicBezTo>
                  <a:cubicBezTo>
                    <a:pt x="46714" y="5985"/>
                    <a:pt x="49647" y="4240"/>
                    <a:pt x="52772" y="3052"/>
                  </a:cubicBezTo>
                  <a:cubicBezTo>
                    <a:pt x="55994" y="1827"/>
                    <a:pt x="59380" y="1219"/>
                    <a:pt x="62768" y="1219"/>
                  </a:cubicBezTo>
                  <a:cubicBezTo>
                    <a:pt x="66107" y="1219"/>
                    <a:pt x="69448" y="1810"/>
                    <a:pt x="72636" y="2982"/>
                  </a:cubicBezTo>
                  <a:cubicBezTo>
                    <a:pt x="76290" y="4324"/>
                    <a:pt x="79663" y="6418"/>
                    <a:pt x="82477" y="9110"/>
                  </a:cubicBezTo>
                  <a:cubicBezTo>
                    <a:pt x="82601" y="9229"/>
                    <a:pt x="82740" y="9279"/>
                    <a:pt x="82874" y="9279"/>
                  </a:cubicBezTo>
                  <a:cubicBezTo>
                    <a:pt x="83338" y="9279"/>
                    <a:pt x="83750" y="8680"/>
                    <a:pt x="83319" y="8268"/>
                  </a:cubicBezTo>
                  <a:cubicBezTo>
                    <a:pt x="77963" y="3145"/>
                    <a:pt x="70688" y="152"/>
                    <a:pt x="63278" y="6"/>
                  </a:cubicBezTo>
                  <a:cubicBezTo>
                    <a:pt x="63095" y="3"/>
                    <a:pt x="62912" y="1"/>
                    <a:pt x="6272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582;p35"/>
            <p:cNvSpPr/>
            <p:nvPr/>
          </p:nvSpPr>
          <p:spPr>
            <a:xfrm>
              <a:off x="3543050" y="1154600"/>
              <a:ext cx="142550" cy="120800"/>
            </a:xfrm>
            <a:custGeom>
              <a:avLst/>
              <a:gdLst/>
              <a:ahLst/>
              <a:cxnLst/>
              <a:rect l="l" t="t" r="r" b="b"/>
              <a:pathLst>
                <a:path w="5702" h="4832" extrusionOk="0">
                  <a:moveTo>
                    <a:pt x="2820" y="1"/>
                  </a:moveTo>
                  <a:cubicBezTo>
                    <a:pt x="2719" y="1"/>
                    <a:pt x="2618" y="26"/>
                    <a:pt x="2527" y="79"/>
                  </a:cubicBezTo>
                  <a:cubicBezTo>
                    <a:pt x="2250" y="242"/>
                    <a:pt x="2149" y="615"/>
                    <a:pt x="2314" y="894"/>
                  </a:cubicBezTo>
                  <a:cubicBezTo>
                    <a:pt x="2768" y="1666"/>
                    <a:pt x="3223" y="2438"/>
                    <a:pt x="3678" y="3210"/>
                  </a:cubicBezTo>
                  <a:lnTo>
                    <a:pt x="3678" y="3210"/>
                  </a:lnTo>
                  <a:cubicBezTo>
                    <a:pt x="2670" y="2958"/>
                    <a:pt x="1635" y="2809"/>
                    <a:pt x="595" y="2761"/>
                  </a:cubicBezTo>
                  <a:cubicBezTo>
                    <a:pt x="587" y="2760"/>
                    <a:pt x="579" y="2760"/>
                    <a:pt x="571" y="2760"/>
                  </a:cubicBezTo>
                  <a:cubicBezTo>
                    <a:pt x="261" y="2760"/>
                    <a:pt x="0" y="3052"/>
                    <a:pt x="0" y="3357"/>
                  </a:cubicBezTo>
                  <a:cubicBezTo>
                    <a:pt x="0" y="3691"/>
                    <a:pt x="273" y="3937"/>
                    <a:pt x="595" y="3951"/>
                  </a:cubicBezTo>
                  <a:cubicBezTo>
                    <a:pt x="2036" y="4019"/>
                    <a:pt x="3451" y="4310"/>
                    <a:pt x="4808" y="4800"/>
                  </a:cubicBezTo>
                  <a:cubicBezTo>
                    <a:pt x="4868" y="4821"/>
                    <a:pt x="4927" y="4831"/>
                    <a:pt x="4984" y="4831"/>
                  </a:cubicBezTo>
                  <a:cubicBezTo>
                    <a:pt x="5401" y="4831"/>
                    <a:pt x="5701" y="4298"/>
                    <a:pt x="5481" y="3925"/>
                  </a:cubicBezTo>
                  <a:cubicBezTo>
                    <a:pt x="4769" y="2714"/>
                    <a:pt x="4055" y="1503"/>
                    <a:pt x="3341" y="292"/>
                  </a:cubicBezTo>
                  <a:cubicBezTo>
                    <a:pt x="3231" y="106"/>
                    <a:pt x="3027" y="1"/>
                    <a:pt x="28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 name="Subtitle 14">
            <a:extLst>
              <a:ext uri="{FF2B5EF4-FFF2-40B4-BE49-F238E27FC236}">
                <a16:creationId xmlns:a16="http://schemas.microsoft.com/office/drawing/2014/main" id="{40A0F947-C328-50A9-E145-5798318F8730}"/>
              </a:ext>
            </a:extLst>
          </p:cNvPr>
          <p:cNvSpPr>
            <a:spLocks noGrp="1"/>
          </p:cNvSpPr>
          <p:nvPr>
            <p:ph type="subTitle" idx="7"/>
          </p:nvPr>
        </p:nvSpPr>
        <p:spPr>
          <a:xfrm>
            <a:off x="2124682" y="198753"/>
            <a:ext cx="4886679" cy="446100"/>
          </a:xfrm>
        </p:spPr>
        <p:txBody>
          <a:bodyPr/>
          <a:lstStyle/>
          <a:p>
            <a:r>
              <a:rPr lang="en-US" dirty="0"/>
              <a:t>Case Manager Safety Tips: </a:t>
            </a:r>
          </a:p>
        </p:txBody>
      </p:sp>
      <p:sp>
        <p:nvSpPr>
          <p:cNvPr id="21" name="Subtitle 20">
            <a:extLst>
              <a:ext uri="{FF2B5EF4-FFF2-40B4-BE49-F238E27FC236}">
                <a16:creationId xmlns:a16="http://schemas.microsoft.com/office/drawing/2014/main" id="{350F61ED-A727-D541-C86A-E19D60938117}"/>
              </a:ext>
            </a:extLst>
          </p:cNvPr>
          <p:cNvSpPr>
            <a:spLocks noGrp="1"/>
          </p:cNvSpPr>
          <p:nvPr>
            <p:ph type="subTitle" idx="6"/>
          </p:nvPr>
        </p:nvSpPr>
        <p:spPr>
          <a:xfrm>
            <a:off x="615906" y="854233"/>
            <a:ext cx="3727494" cy="2610861"/>
          </a:xfrm>
        </p:spPr>
        <p:txBody>
          <a:bodyPr/>
          <a:lstStyle/>
          <a:p>
            <a:pPr marL="171450" indent="-171450">
              <a:lnSpc>
                <a:spcPct val="150000"/>
              </a:lnSpc>
              <a:buFont typeface="Wingdings" panose="05000000000000000000" pitchFamily="2" charset="2"/>
              <a:buChar char="ü"/>
            </a:pPr>
            <a:r>
              <a:rPr lang="en-US" dirty="0">
                <a:solidFill>
                  <a:srgbClr val="000000"/>
                </a:solidFill>
                <a:effectLst/>
                <a:latin typeface="Poppins" panose="00000500000000000000" pitchFamily="2" charset="0"/>
                <a:ea typeface="Roboto" panose="02000000000000000000" pitchFamily="2" charset="0"/>
                <a:cs typeface="Poppins" panose="00000500000000000000" pitchFamily="2" charset="0"/>
              </a:rPr>
              <a:t>Plan ahead</a:t>
            </a:r>
            <a:r>
              <a:rPr lang="en-US" dirty="0">
                <a:solidFill>
                  <a:srgbClr val="000000"/>
                </a:solidFill>
                <a:latin typeface="Poppins" panose="00000500000000000000" pitchFamily="2" charset="0"/>
                <a:ea typeface="Roboto" panose="02000000000000000000" pitchFamily="2" charset="0"/>
                <a:cs typeface="Poppins" panose="00000500000000000000" pitchFamily="2" charset="0"/>
              </a:rPr>
              <a:t> </a:t>
            </a:r>
          </a:p>
          <a:p>
            <a:pPr marL="0" indent="0">
              <a:lnSpc>
                <a:spcPct val="150000"/>
              </a:lnSpc>
            </a:pPr>
            <a:r>
              <a:rPr lang="en-US" dirty="0">
                <a:solidFill>
                  <a:srgbClr val="000000"/>
                </a:solidFill>
                <a:latin typeface="Poppins" panose="00000500000000000000" pitchFamily="2" charset="0"/>
                <a:ea typeface="Roboto" panose="02000000000000000000" pitchFamily="2" charset="0"/>
                <a:cs typeface="Poppins" panose="00000500000000000000" pitchFamily="2" charset="0"/>
              </a:rPr>
              <a:t>    </a:t>
            </a:r>
            <a:r>
              <a:rPr lang="en-US" sz="1100" i="1" dirty="0">
                <a:solidFill>
                  <a:srgbClr val="000000"/>
                </a:solidFill>
                <a:latin typeface="Poppins" panose="00000500000000000000" pitchFamily="2" charset="0"/>
                <a:ea typeface="Roboto" panose="02000000000000000000" pitchFamily="2" charset="0"/>
                <a:cs typeface="Poppins" panose="00000500000000000000" pitchFamily="2" charset="0"/>
              </a:rPr>
              <a:t>(Google map the area, Get there a few minutes   </a:t>
            </a:r>
          </a:p>
          <a:p>
            <a:pPr marL="0" indent="0">
              <a:lnSpc>
                <a:spcPct val="150000"/>
              </a:lnSpc>
            </a:pPr>
            <a:r>
              <a:rPr lang="en-US" sz="1100" i="1" dirty="0">
                <a:solidFill>
                  <a:srgbClr val="000000"/>
                </a:solidFill>
                <a:latin typeface="Poppins" panose="00000500000000000000" pitchFamily="2" charset="0"/>
                <a:ea typeface="Roboto" panose="02000000000000000000" pitchFamily="2" charset="0"/>
                <a:cs typeface="Poppins" panose="00000500000000000000" pitchFamily="2" charset="0"/>
              </a:rPr>
              <a:t>      earlier, Avoid visiting the home in the evening,</a:t>
            </a:r>
          </a:p>
          <a:p>
            <a:pPr marL="0" indent="0">
              <a:lnSpc>
                <a:spcPct val="150000"/>
              </a:lnSpc>
            </a:pPr>
            <a:r>
              <a:rPr lang="en-US" sz="1100" i="1" dirty="0">
                <a:solidFill>
                  <a:srgbClr val="000000"/>
                </a:solidFill>
                <a:latin typeface="Poppins" panose="00000500000000000000" pitchFamily="2" charset="0"/>
                <a:ea typeface="Roboto" panose="02000000000000000000" pitchFamily="2" charset="0"/>
                <a:cs typeface="Poppins" panose="00000500000000000000" pitchFamily="2" charset="0"/>
              </a:rPr>
              <a:t>       etc.)</a:t>
            </a:r>
          </a:p>
          <a:p>
            <a:pPr marL="171450" indent="-171450">
              <a:lnSpc>
                <a:spcPct val="150000"/>
              </a:lnSpc>
              <a:buFont typeface="Wingdings" panose="05000000000000000000" pitchFamily="2" charset="2"/>
              <a:buChar char="ü"/>
            </a:pPr>
            <a:r>
              <a:rPr lang="en-US" b="1" dirty="0">
                <a:solidFill>
                  <a:srgbClr val="000000"/>
                </a:solidFill>
                <a:latin typeface="Poppins" panose="00000500000000000000" pitchFamily="2" charset="0"/>
                <a:ea typeface="Roboto" panose="02000000000000000000" pitchFamily="2" charset="0"/>
                <a:cs typeface="Poppins" panose="00000500000000000000" pitchFamily="2" charset="0"/>
              </a:rPr>
              <a:t> </a:t>
            </a:r>
            <a:r>
              <a:rPr lang="en-US" dirty="0">
                <a:solidFill>
                  <a:srgbClr val="000000"/>
                </a:solidFill>
                <a:latin typeface="Poppins" panose="00000500000000000000" pitchFamily="2" charset="0"/>
                <a:ea typeface="Roboto" panose="02000000000000000000" pitchFamily="2" charset="0"/>
                <a:cs typeface="Poppins" panose="00000500000000000000" pitchFamily="2" charset="0"/>
              </a:rPr>
              <a:t>Know the risks involved for every home visit.</a:t>
            </a:r>
          </a:p>
          <a:p>
            <a:pPr marL="0" indent="0">
              <a:lnSpc>
                <a:spcPct val="150000"/>
              </a:lnSpc>
            </a:pPr>
            <a:r>
              <a:rPr lang="en-US" dirty="0">
                <a:solidFill>
                  <a:srgbClr val="000000"/>
                </a:solidFill>
                <a:latin typeface="Poppins" panose="00000500000000000000" pitchFamily="2" charset="0"/>
                <a:ea typeface="Roboto" panose="02000000000000000000" pitchFamily="2" charset="0"/>
                <a:cs typeface="Poppins" panose="00000500000000000000" pitchFamily="2" charset="0"/>
              </a:rPr>
              <a:t>    </a:t>
            </a:r>
            <a:r>
              <a:rPr lang="en-US" sz="1200" i="1" dirty="0">
                <a:solidFill>
                  <a:srgbClr val="000000"/>
                </a:solidFill>
                <a:latin typeface="Poppins" panose="00000500000000000000" pitchFamily="2" charset="0"/>
                <a:ea typeface="Roboto" panose="02000000000000000000" pitchFamily="2" charset="0"/>
                <a:cs typeface="Poppins" panose="00000500000000000000" pitchFamily="2" charset="0"/>
              </a:rPr>
              <a:t>- Does the sponsor have any </a:t>
            </a:r>
          </a:p>
          <a:p>
            <a:pPr marL="0" indent="0">
              <a:lnSpc>
                <a:spcPct val="150000"/>
              </a:lnSpc>
            </a:pPr>
            <a:r>
              <a:rPr lang="en-US" sz="1200" i="1" dirty="0">
                <a:solidFill>
                  <a:srgbClr val="000000"/>
                </a:solidFill>
                <a:latin typeface="Poppins" panose="00000500000000000000" pitchFamily="2" charset="0"/>
                <a:ea typeface="Roboto" panose="02000000000000000000" pitchFamily="2" charset="0"/>
                <a:cs typeface="Poppins" panose="00000500000000000000" pitchFamily="2" charset="0"/>
              </a:rPr>
              <a:t>       pets?</a:t>
            </a:r>
          </a:p>
          <a:p>
            <a:pPr marL="0" indent="0">
              <a:lnSpc>
                <a:spcPct val="150000"/>
              </a:lnSpc>
            </a:pPr>
            <a:r>
              <a:rPr lang="en-US" sz="1200" i="1" dirty="0">
                <a:solidFill>
                  <a:srgbClr val="000000"/>
                </a:solidFill>
                <a:latin typeface="Poppins" panose="00000500000000000000" pitchFamily="2" charset="0"/>
                <a:ea typeface="Roboto" panose="02000000000000000000" pitchFamily="2" charset="0"/>
                <a:cs typeface="Poppins" panose="00000500000000000000" pitchFamily="2" charset="0"/>
              </a:rPr>
              <a:t>    - Take health precautions. Are </a:t>
            </a:r>
          </a:p>
          <a:p>
            <a:pPr marL="0" indent="0">
              <a:lnSpc>
                <a:spcPct val="150000"/>
              </a:lnSpc>
            </a:pPr>
            <a:r>
              <a:rPr lang="en-US" sz="1200" i="1" dirty="0">
                <a:solidFill>
                  <a:srgbClr val="000000"/>
                </a:solidFill>
                <a:latin typeface="Poppins" panose="00000500000000000000" pitchFamily="2" charset="0"/>
                <a:ea typeface="Roboto" panose="02000000000000000000" pitchFamily="2" charset="0"/>
                <a:cs typeface="Poppins" panose="00000500000000000000" pitchFamily="2" charset="0"/>
              </a:rPr>
              <a:t>       there any health factors?</a:t>
            </a:r>
          </a:p>
          <a:p>
            <a:pPr marL="0" indent="0">
              <a:lnSpc>
                <a:spcPct val="150000"/>
              </a:lnSpc>
            </a:pPr>
            <a:r>
              <a:rPr lang="en-US" sz="1200" i="1" dirty="0">
                <a:solidFill>
                  <a:srgbClr val="000000"/>
                </a:solidFill>
                <a:latin typeface="Poppins" panose="00000500000000000000" pitchFamily="2" charset="0"/>
                <a:ea typeface="Roboto" panose="02000000000000000000" pitchFamily="2" charset="0"/>
                <a:cs typeface="Poppins" panose="00000500000000000000" pitchFamily="2" charset="0"/>
              </a:rPr>
              <a:t>    - Determine if the case has </a:t>
            </a:r>
          </a:p>
          <a:p>
            <a:pPr marL="0" indent="0">
              <a:lnSpc>
                <a:spcPct val="150000"/>
              </a:lnSpc>
            </a:pPr>
            <a:r>
              <a:rPr lang="en-US" sz="1200" i="1" dirty="0">
                <a:solidFill>
                  <a:srgbClr val="000000"/>
                </a:solidFill>
                <a:latin typeface="Poppins" panose="00000500000000000000" pitchFamily="2" charset="0"/>
                <a:ea typeface="Roboto" panose="02000000000000000000" pitchFamily="2" charset="0"/>
                <a:cs typeface="Poppins" panose="00000500000000000000" pitchFamily="2" charset="0"/>
              </a:rPr>
              <a:t>       high risk factors</a:t>
            </a:r>
            <a:r>
              <a:rPr lang="en-US" dirty="0">
                <a:solidFill>
                  <a:srgbClr val="000000"/>
                </a:solidFill>
                <a:latin typeface="Poppins" panose="00000500000000000000" pitchFamily="2" charset="0"/>
                <a:ea typeface="Roboto" panose="02000000000000000000" pitchFamily="2" charset="0"/>
                <a:cs typeface="Poppins" panose="00000500000000000000" pitchFamily="2" charset="0"/>
              </a:rPr>
              <a:t>.</a:t>
            </a:r>
          </a:p>
          <a:p>
            <a:pPr marL="0" indent="0"/>
            <a:r>
              <a:rPr lang="en-US" sz="1500" dirty="0">
                <a:solidFill>
                  <a:srgbClr val="000000"/>
                </a:solidFill>
                <a:latin typeface="Poppins" panose="00000500000000000000" pitchFamily="2" charset="0"/>
                <a:ea typeface="Times New Roman" panose="02020603050405020304" pitchFamily="18" charset="0"/>
                <a:cs typeface="Poppins" panose="00000500000000000000" pitchFamily="2" charset="0"/>
              </a:rPr>
              <a:t>	</a:t>
            </a:r>
          </a:p>
        </p:txBody>
      </p:sp>
      <p:sp>
        <p:nvSpPr>
          <p:cNvPr id="3" name="Google Shape;373;p31">
            <a:extLst>
              <a:ext uri="{FF2B5EF4-FFF2-40B4-BE49-F238E27FC236}">
                <a16:creationId xmlns:a16="http://schemas.microsoft.com/office/drawing/2014/main" id="{0C336D92-20CC-C9F5-C1A8-66671499D191}"/>
              </a:ext>
            </a:extLst>
          </p:cNvPr>
          <p:cNvSpPr/>
          <p:nvPr/>
        </p:nvSpPr>
        <p:spPr>
          <a:xfrm>
            <a:off x="4710694" y="759729"/>
            <a:ext cx="3956095" cy="3694992"/>
          </a:xfrm>
          <a:prstGeom prst="roundRect">
            <a:avLst>
              <a:gd name="adj" fmla="val 16667"/>
            </a:avLst>
          </a:prstGeom>
          <a:solidFill>
            <a:schemeClr val="accent1">
              <a:alpha val="64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Subtitle 20">
            <a:extLst>
              <a:ext uri="{FF2B5EF4-FFF2-40B4-BE49-F238E27FC236}">
                <a16:creationId xmlns:a16="http://schemas.microsoft.com/office/drawing/2014/main" id="{2A9F8A01-AC8C-32C7-84E5-E384B1AEFFCD}"/>
              </a:ext>
            </a:extLst>
          </p:cNvPr>
          <p:cNvSpPr txBox="1">
            <a:spLocks/>
          </p:cNvSpPr>
          <p:nvPr/>
        </p:nvSpPr>
        <p:spPr>
          <a:xfrm>
            <a:off x="4852710" y="809523"/>
            <a:ext cx="3783672" cy="18628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160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160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160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160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160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160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1600"/>
              </a:spcBef>
              <a:spcAft>
                <a:spcPts val="1600"/>
              </a:spcAft>
              <a:buClr>
                <a:schemeClr val="dk1"/>
              </a:buClr>
              <a:buSzPts val="1400"/>
              <a:buFont typeface="Roboto"/>
              <a:buNone/>
              <a:defRPr sz="1400" b="0" i="0" u="none" strike="noStrike" cap="none">
                <a:solidFill>
                  <a:schemeClr val="dk1"/>
                </a:solidFill>
                <a:latin typeface="Roboto"/>
                <a:ea typeface="Roboto"/>
                <a:cs typeface="Roboto"/>
                <a:sym typeface="Roboto"/>
              </a:defRPr>
            </a:lvl9pPr>
          </a:lstStyle>
          <a:p>
            <a:pPr marL="228600" indent="-228600">
              <a:lnSpc>
                <a:spcPct val="150000"/>
              </a:lnSpc>
              <a:buFont typeface="Wingdings" panose="05000000000000000000" pitchFamily="2" charset="2"/>
              <a:buChar char="ü"/>
            </a:pPr>
            <a:r>
              <a:rPr lang="en-US" dirty="0">
                <a:solidFill>
                  <a:srgbClr val="000000"/>
                </a:solidFill>
                <a:latin typeface="Poppins" panose="00000500000000000000" pitchFamily="2" charset="0"/>
                <a:ea typeface="Roboto" panose="02000000000000000000" pitchFamily="2" charset="0"/>
                <a:cs typeface="Poppins" panose="00000500000000000000" pitchFamily="2" charset="0"/>
              </a:rPr>
              <a:t>Communicate with your Supervisor.</a:t>
            </a:r>
          </a:p>
          <a:p>
            <a:pPr marL="228600" indent="-228600">
              <a:lnSpc>
                <a:spcPct val="150000"/>
              </a:lnSpc>
              <a:buFont typeface="Wingdings" panose="05000000000000000000" pitchFamily="2" charset="2"/>
              <a:buChar char="ü"/>
            </a:pPr>
            <a:r>
              <a:rPr lang="en-US" dirty="0">
                <a:solidFill>
                  <a:srgbClr val="000000"/>
                </a:solidFill>
                <a:latin typeface="Poppins" panose="00000500000000000000" pitchFamily="2" charset="0"/>
                <a:ea typeface="Roboto" panose="02000000000000000000" pitchFamily="2" charset="0"/>
                <a:cs typeface="Poppins" panose="00000500000000000000" pitchFamily="2" charset="0"/>
              </a:rPr>
              <a:t>Wear the proper outfit (pants, no heels, avoid jewelry, etc.)</a:t>
            </a:r>
          </a:p>
          <a:p>
            <a:pPr marL="228600" indent="-228600">
              <a:lnSpc>
                <a:spcPct val="150000"/>
              </a:lnSpc>
              <a:buFont typeface="Wingdings" panose="05000000000000000000" pitchFamily="2" charset="2"/>
              <a:buChar char="ü"/>
            </a:pPr>
            <a:r>
              <a:rPr lang="en-US" dirty="0">
                <a:solidFill>
                  <a:srgbClr val="000000"/>
                </a:solidFill>
                <a:latin typeface="Poppins" panose="00000500000000000000" pitchFamily="2" charset="0"/>
                <a:ea typeface="Roboto" panose="02000000000000000000" pitchFamily="2" charset="0"/>
                <a:cs typeface="Poppins" panose="00000500000000000000" pitchFamily="2" charset="0"/>
              </a:rPr>
              <a:t>Be aware of your surroundings in and outside of the home.</a:t>
            </a:r>
          </a:p>
          <a:p>
            <a:pPr marL="228600" indent="-228600">
              <a:lnSpc>
                <a:spcPct val="150000"/>
              </a:lnSpc>
              <a:buFont typeface="Wingdings" panose="05000000000000000000" pitchFamily="2" charset="2"/>
              <a:buChar char="ü"/>
            </a:pPr>
            <a:r>
              <a:rPr lang="en-US" dirty="0">
                <a:solidFill>
                  <a:srgbClr val="000000"/>
                </a:solidFill>
                <a:latin typeface="Poppins" panose="00000500000000000000" pitchFamily="2" charset="0"/>
                <a:ea typeface="Roboto" panose="02000000000000000000" pitchFamily="2" charset="0"/>
                <a:cs typeface="Poppins" panose="00000500000000000000" pitchFamily="2" charset="0"/>
              </a:rPr>
              <a:t>Park where it’s easy to get out.</a:t>
            </a:r>
            <a:endParaRPr lang="en-US" dirty="0">
              <a:latin typeface="Poppins" panose="00000500000000000000" pitchFamily="2" charset="0"/>
              <a:ea typeface="Roboto" panose="02000000000000000000" pitchFamily="2" charset="0"/>
              <a:cs typeface="Poppins" panose="00000500000000000000" pitchFamily="2" charset="0"/>
            </a:endParaRPr>
          </a:p>
          <a:p>
            <a:pPr marL="228600" indent="-228600">
              <a:lnSpc>
                <a:spcPct val="150000"/>
              </a:lnSpc>
              <a:buFont typeface="Wingdings" panose="05000000000000000000" pitchFamily="2" charset="2"/>
              <a:buChar char="ü"/>
            </a:pPr>
            <a:r>
              <a:rPr lang="en-US" dirty="0">
                <a:solidFill>
                  <a:srgbClr val="000000"/>
                </a:solidFill>
                <a:latin typeface="Poppins" panose="00000500000000000000" pitchFamily="2" charset="0"/>
                <a:ea typeface="Roboto" panose="02000000000000000000" pitchFamily="2" charset="0"/>
                <a:cs typeface="Poppins" panose="00000500000000000000" pitchFamily="2" charset="0"/>
              </a:rPr>
              <a:t>Make sure your phone is always charged and with you.</a:t>
            </a:r>
          </a:p>
          <a:p>
            <a:pPr marL="228600" indent="-228600">
              <a:lnSpc>
                <a:spcPct val="150000"/>
              </a:lnSpc>
              <a:buFont typeface="Wingdings" panose="05000000000000000000" pitchFamily="2" charset="2"/>
              <a:buChar char="ü"/>
            </a:pPr>
            <a:r>
              <a:rPr lang="en-US" dirty="0">
                <a:solidFill>
                  <a:srgbClr val="000000"/>
                </a:solidFill>
                <a:latin typeface="Poppins" panose="00000500000000000000" pitchFamily="2" charset="0"/>
                <a:ea typeface="Roboto" panose="02000000000000000000" pitchFamily="2" charset="0"/>
                <a:cs typeface="Poppins" panose="00000500000000000000" pitchFamily="2" charset="0"/>
              </a:rPr>
              <a:t>If a home visit is starting to feel dangerous, trust your gut feelings and leave.</a:t>
            </a:r>
          </a:p>
        </p:txBody>
      </p:sp>
      <p:grpSp>
        <p:nvGrpSpPr>
          <p:cNvPr id="5" name="Google Shape;1075;p47">
            <a:extLst>
              <a:ext uri="{FF2B5EF4-FFF2-40B4-BE49-F238E27FC236}">
                <a16:creationId xmlns:a16="http://schemas.microsoft.com/office/drawing/2014/main" id="{2A50FDBB-AC0B-2ADA-190C-BDB80A3C6574}"/>
              </a:ext>
            </a:extLst>
          </p:cNvPr>
          <p:cNvGrpSpPr/>
          <p:nvPr/>
        </p:nvGrpSpPr>
        <p:grpSpPr>
          <a:xfrm>
            <a:off x="3506940" y="3845558"/>
            <a:ext cx="1095470" cy="1376282"/>
            <a:chOff x="3973550" y="2633600"/>
            <a:chExt cx="1095470" cy="1376282"/>
          </a:xfrm>
        </p:grpSpPr>
        <p:sp>
          <p:nvSpPr>
            <p:cNvPr id="6" name="Google Shape;1076;p47">
              <a:extLst>
                <a:ext uri="{FF2B5EF4-FFF2-40B4-BE49-F238E27FC236}">
                  <a16:creationId xmlns:a16="http://schemas.microsoft.com/office/drawing/2014/main" id="{7156D3D2-0FEA-4074-0EFC-FC9C6AC822BF}"/>
                </a:ext>
              </a:extLst>
            </p:cNvPr>
            <p:cNvSpPr/>
            <p:nvPr/>
          </p:nvSpPr>
          <p:spPr>
            <a:xfrm>
              <a:off x="3973550" y="2633600"/>
              <a:ext cx="1095470" cy="1081915"/>
            </a:xfrm>
            <a:custGeom>
              <a:avLst/>
              <a:gdLst/>
              <a:ahLst/>
              <a:cxnLst/>
              <a:rect l="l" t="t" r="r" b="b"/>
              <a:pathLst>
                <a:path w="27559" h="27218" extrusionOk="0">
                  <a:moveTo>
                    <a:pt x="7747" y="15707"/>
                  </a:moveTo>
                  <a:lnTo>
                    <a:pt x="7747" y="15707"/>
                  </a:lnTo>
                  <a:cubicBezTo>
                    <a:pt x="7721" y="15730"/>
                    <a:pt x="7695" y="15753"/>
                    <a:pt x="7670" y="15775"/>
                  </a:cubicBezTo>
                  <a:lnTo>
                    <a:pt x="7670" y="15775"/>
                  </a:lnTo>
                  <a:cubicBezTo>
                    <a:pt x="7704" y="15746"/>
                    <a:pt x="7744" y="15711"/>
                    <a:pt x="7747" y="15707"/>
                  </a:cubicBezTo>
                  <a:close/>
                  <a:moveTo>
                    <a:pt x="21684" y="6301"/>
                  </a:moveTo>
                  <a:cubicBezTo>
                    <a:pt x="18422" y="11296"/>
                    <a:pt x="15004" y="16190"/>
                    <a:pt x="11845" y="21253"/>
                  </a:cubicBezTo>
                  <a:cubicBezTo>
                    <a:pt x="11262" y="22186"/>
                    <a:pt x="10716" y="23138"/>
                    <a:pt x="10154" y="24083"/>
                  </a:cubicBezTo>
                  <a:cubicBezTo>
                    <a:pt x="9688" y="24863"/>
                    <a:pt x="9224" y="25679"/>
                    <a:pt x="8917" y="26541"/>
                  </a:cubicBezTo>
                  <a:lnTo>
                    <a:pt x="8917" y="26541"/>
                  </a:lnTo>
                  <a:cubicBezTo>
                    <a:pt x="8767" y="26435"/>
                    <a:pt x="8607" y="26315"/>
                    <a:pt x="8470" y="26220"/>
                  </a:cubicBezTo>
                  <a:cubicBezTo>
                    <a:pt x="7889" y="25816"/>
                    <a:pt x="7265" y="25464"/>
                    <a:pt x="6699" y="25037"/>
                  </a:cubicBezTo>
                  <a:cubicBezTo>
                    <a:pt x="6007" y="24517"/>
                    <a:pt x="5279" y="24045"/>
                    <a:pt x="4582" y="23532"/>
                  </a:cubicBezTo>
                  <a:cubicBezTo>
                    <a:pt x="4261" y="23296"/>
                    <a:pt x="3914" y="23093"/>
                    <a:pt x="3581" y="22876"/>
                  </a:cubicBezTo>
                  <a:cubicBezTo>
                    <a:pt x="3286" y="22684"/>
                    <a:pt x="3035" y="22443"/>
                    <a:pt x="2750" y="22240"/>
                  </a:cubicBezTo>
                  <a:cubicBezTo>
                    <a:pt x="2697" y="22203"/>
                    <a:pt x="2638" y="22162"/>
                    <a:pt x="2574" y="22119"/>
                  </a:cubicBezTo>
                  <a:lnTo>
                    <a:pt x="2574" y="22119"/>
                  </a:lnTo>
                  <a:cubicBezTo>
                    <a:pt x="3585" y="21377"/>
                    <a:pt x="4600" y="20638"/>
                    <a:pt x="5581" y="19855"/>
                  </a:cubicBezTo>
                  <a:cubicBezTo>
                    <a:pt x="7518" y="18308"/>
                    <a:pt x="9424" y="16730"/>
                    <a:pt x="11318" y="15129"/>
                  </a:cubicBezTo>
                  <a:cubicBezTo>
                    <a:pt x="14787" y="12201"/>
                    <a:pt x="18245" y="9262"/>
                    <a:pt x="21684" y="6301"/>
                  </a:cubicBezTo>
                  <a:close/>
                  <a:moveTo>
                    <a:pt x="26582" y="0"/>
                  </a:moveTo>
                  <a:cubicBezTo>
                    <a:pt x="26126" y="0"/>
                    <a:pt x="25647" y="348"/>
                    <a:pt x="25343" y="625"/>
                  </a:cubicBezTo>
                  <a:cubicBezTo>
                    <a:pt x="22643" y="3098"/>
                    <a:pt x="19823" y="5448"/>
                    <a:pt x="17039" y="7826"/>
                  </a:cubicBezTo>
                  <a:cubicBezTo>
                    <a:pt x="16545" y="8246"/>
                    <a:pt x="16052" y="8669"/>
                    <a:pt x="15558" y="9090"/>
                  </a:cubicBezTo>
                  <a:cubicBezTo>
                    <a:pt x="15329" y="9283"/>
                    <a:pt x="15102" y="9477"/>
                    <a:pt x="14873" y="9671"/>
                  </a:cubicBezTo>
                  <a:cubicBezTo>
                    <a:pt x="14950" y="9606"/>
                    <a:pt x="14979" y="9582"/>
                    <a:pt x="14979" y="9582"/>
                  </a:cubicBezTo>
                  <a:lnTo>
                    <a:pt x="14979" y="9582"/>
                  </a:lnTo>
                  <a:cubicBezTo>
                    <a:pt x="14980" y="9582"/>
                    <a:pt x="14740" y="9784"/>
                    <a:pt x="14698" y="9819"/>
                  </a:cubicBezTo>
                  <a:cubicBezTo>
                    <a:pt x="14566" y="9933"/>
                    <a:pt x="14436" y="10044"/>
                    <a:pt x="14304" y="10157"/>
                  </a:cubicBezTo>
                  <a:cubicBezTo>
                    <a:pt x="13279" y="11029"/>
                    <a:pt x="12251" y="11898"/>
                    <a:pt x="11224" y="12767"/>
                  </a:cubicBezTo>
                  <a:cubicBezTo>
                    <a:pt x="10147" y="13679"/>
                    <a:pt x="9068" y="14586"/>
                    <a:pt x="7995" y="15497"/>
                  </a:cubicBezTo>
                  <a:lnTo>
                    <a:pt x="7667" y="15778"/>
                  </a:lnTo>
                  <a:cubicBezTo>
                    <a:pt x="7648" y="15794"/>
                    <a:pt x="7635" y="15805"/>
                    <a:pt x="7628" y="15811"/>
                  </a:cubicBezTo>
                  <a:lnTo>
                    <a:pt x="7628" y="15811"/>
                  </a:lnTo>
                  <a:cubicBezTo>
                    <a:pt x="7642" y="15799"/>
                    <a:pt x="7656" y="15787"/>
                    <a:pt x="7670" y="15775"/>
                  </a:cubicBezTo>
                  <a:lnTo>
                    <a:pt x="7670" y="15775"/>
                  </a:lnTo>
                  <a:cubicBezTo>
                    <a:pt x="7643" y="15798"/>
                    <a:pt x="7620" y="15817"/>
                    <a:pt x="7620" y="15817"/>
                  </a:cubicBezTo>
                  <a:cubicBezTo>
                    <a:pt x="7620" y="15817"/>
                    <a:pt x="7622" y="15815"/>
                    <a:pt x="7628" y="15811"/>
                  </a:cubicBezTo>
                  <a:lnTo>
                    <a:pt x="7628" y="15811"/>
                  </a:lnTo>
                  <a:cubicBezTo>
                    <a:pt x="7606" y="15829"/>
                    <a:pt x="7585" y="15847"/>
                    <a:pt x="7563" y="15866"/>
                  </a:cubicBezTo>
                  <a:cubicBezTo>
                    <a:pt x="7320" y="16074"/>
                    <a:pt x="7077" y="16279"/>
                    <a:pt x="6833" y="16487"/>
                  </a:cubicBezTo>
                  <a:cubicBezTo>
                    <a:pt x="6307" y="16933"/>
                    <a:pt x="5789" y="17391"/>
                    <a:pt x="5270" y="17845"/>
                  </a:cubicBezTo>
                  <a:cubicBezTo>
                    <a:pt x="3723" y="19201"/>
                    <a:pt x="2235" y="20625"/>
                    <a:pt x="671" y="21957"/>
                  </a:cubicBezTo>
                  <a:cubicBezTo>
                    <a:pt x="343" y="22236"/>
                    <a:pt x="0" y="22970"/>
                    <a:pt x="518" y="23235"/>
                  </a:cubicBezTo>
                  <a:cubicBezTo>
                    <a:pt x="1441" y="23707"/>
                    <a:pt x="2391" y="24099"/>
                    <a:pt x="3314" y="24567"/>
                  </a:cubicBezTo>
                  <a:cubicBezTo>
                    <a:pt x="3706" y="24765"/>
                    <a:pt x="4122" y="24902"/>
                    <a:pt x="4516" y="25098"/>
                  </a:cubicBezTo>
                  <a:cubicBezTo>
                    <a:pt x="4923" y="25304"/>
                    <a:pt x="5326" y="25519"/>
                    <a:pt x="5747" y="25700"/>
                  </a:cubicBezTo>
                  <a:cubicBezTo>
                    <a:pt x="6446" y="26000"/>
                    <a:pt x="7107" y="26371"/>
                    <a:pt x="7797" y="26697"/>
                  </a:cubicBezTo>
                  <a:cubicBezTo>
                    <a:pt x="8111" y="26844"/>
                    <a:pt x="8449" y="26975"/>
                    <a:pt x="8756" y="27141"/>
                  </a:cubicBezTo>
                  <a:lnTo>
                    <a:pt x="8756" y="27141"/>
                  </a:lnTo>
                  <a:cubicBezTo>
                    <a:pt x="8771" y="27196"/>
                    <a:pt x="8818" y="27217"/>
                    <a:pt x="8877" y="27217"/>
                  </a:cubicBezTo>
                  <a:cubicBezTo>
                    <a:pt x="8889" y="27217"/>
                    <a:pt x="8901" y="27216"/>
                    <a:pt x="8913" y="27215"/>
                  </a:cubicBezTo>
                  <a:lnTo>
                    <a:pt x="8913" y="27215"/>
                  </a:lnTo>
                  <a:cubicBezTo>
                    <a:pt x="8917" y="27215"/>
                    <a:pt x="8922" y="27215"/>
                    <a:pt x="8926" y="27215"/>
                  </a:cubicBezTo>
                  <a:cubicBezTo>
                    <a:pt x="8971" y="27215"/>
                    <a:pt x="9021" y="27197"/>
                    <a:pt x="9067" y="27167"/>
                  </a:cubicBezTo>
                  <a:lnTo>
                    <a:pt x="9067" y="27167"/>
                  </a:lnTo>
                  <a:cubicBezTo>
                    <a:pt x="9107" y="27147"/>
                    <a:pt x="9142" y="27124"/>
                    <a:pt x="9167" y="27101"/>
                  </a:cubicBezTo>
                  <a:cubicBezTo>
                    <a:pt x="10631" y="25719"/>
                    <a:pt x="11786" y="23941"/>
                    <a:pt x="12960" y="22311"/>
                  </a:cubicBezTo>
                  <a:cubicBezTo>
                    <a:pt x="14096" y="20733"/>
                    <a:pt x="15249" y="19170"/>
                    <a:pt x="16363" y="17580"/>
                  </a:cubicBezTo>
                  <a:cubicBezTo>
                    <a:pt x="18619" y="14359"/>
                    <a:pt x="20856" y="11128"/>
                    <a:pt x="23012" y="7840"/>
                  </a:cubicBezTo>
                  <a:cubicBezTo>
                    <a:pt x="24356" y="5792"/>
                    <a:pt x="25664" y="3723"/>
                    <a:pt x="26935" y="1631"/>
                  </a:cubicBezTo>
                  <a:cubicBezTo>
                    <a:pt x="27188" y="1218"/>
                    <a:pt x="27558" y="464"/>
                    <a:pt x="26999" y="117"/>
                  </a:cubicBezTo>
                  <a:cubicBezTo>
                    <a:pt x="26866" y="35"/>
                    <a:pt x="26725" y="0"/>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077;p47">
              <a:extLst>
                <a:ext uri="{FF2B5EF4-FFF2-40B4-BE49-F238E27FC236}">
                  <a16:creationId xmlns:a16="http://schemas.microsoft.com/office/drawing/2014/main" id="{752FF259-1C42-6FE8-43D7-56629ABE04BE}"/>
                </a:ext>
              </a:extLst>
            </p:cNvPr>
            <p:cNvSpPr/>
            <p:nvPr/>
          </p:nvSpPr>
          <p:spPr>
            <a:xfrm>
              <a:off x="4409718" y="2664565"/>
              <a:ext cx="642956" cy="1330552"/>
            </a:xfrm>
            <a:custGeom>
              <a:avLst/>
              <a:gdLst/>
              <a:ahLst/>
              <a:cxnLst/>
              <a:rect l="l" t="t" r="r" b="b"/>
              <a:pathLst>
                <a:path w="16175" h="33473" extrusionOk="0">
                  <a:moveTo>
                    <a:pt x="15326" y="0"/>
                  </a:moveTo>
                  <a:cubicBezTo>
                    <a:pt x="15196" y="0"/>
                    <a:pt x="15027" y="74"/>
                    <a:pt x="14951" y="198"/>
                  </a:cubicBezTo>
                  <a:cubicBezTo>
                    <a:pt x="12523" y="4147"/>
                    <a:pt x="10251" y="8195"/>
                    <a:pt x="8026" y="12257"/>
                  </a:cubicBezTo>
                  <a:cubicBezTo>
                    <a:pt x="5877" y="16183"/>
                    <a:pt x="3824" y="20160"/>
                    <a:pt x="1708" y="24104"/>
                  </a:cubicBezTo>
                  <a:cubicBezTo>
                    <a:pt x="1203" y="25047"/>
                    <a:pt x="626" y="25987"/>
                    <a:pt x="211" y="26974"/>
                  </a:cubicBezTo>
                  <a:cubicBezTo>
                    <a:pt x="86" y="27267"/>
                    <a:pt x="1" y="27727"/>
                    <a:pt x="383" y="27874"/>
                  </a:cubicBezTo>
                  <a:cubicBezTo>
                    <a:pt x="4105" y="29303"/>
                    <a:pt x="7714" y="31010"/>
                    <a:pt x="11387" y="32562"/>
                  </a:cubicBezTo>
                  <a:cubicBezTo>
                    <a:pt x="12117" y="32869"/>
                    <a:pt x="12849" y="33186"/>
                    <a:pt x="13600" y="33438"/>
                  </a:cubicBezTo>
                  <a:cubicBezTo>
                    <a:pt x="13671" y="33462"/>
                    <a:pt x="13745" y="33473"/>
                    <a:pt x="13822" y="33473"/>
                  </a:cubicBezTo>
                  <a:cubicBezTo>
                    <a:pt x="14472" y="33473"/>
                    <a:pt x="15281" y="32680"/>
                    <a:pt x="15211" y="32061"/>
                  </a:cubicBezTo>
                  <a:cubicBezTo>
                    <a:pt x="15053" y="30649"/>
                    <a:pt x="15079" y="29213"/>
                    <a:pt x="15112" y="27796"/>
                  </a:cubicBezTo>
                  <a:cubicBezTo>
                    <a:pt x="15171" y="25410"/>
                    <a:pt x="15277" y="23025"/>
                    <a:pt x="15388" y="20642"/>
                  </a:cubicBezTo>
                  <a:cubicBezTo>
                    <a:pt x="15516" y="17923"/>
                    <a:pt x="15660" y="15207"/>
                    <a:pt x="15806" y="12491"/>
                  </a:cubicBezTo>
                  <a:cubicBezTo>
                    <a:pt x="15936" y="10075"/>
                    <a:pt x="16141" y="7652"/>
                    <a:pt x="16165" y="5233"/>
                  </a:cubicBezTo>
                  <a:cubicBezTo>
                    <a:pt x="16174" y="4286"/>
                    <a:pt x="16108" y="3334"/>
                    <a:pt x="15971" y="2399"/>
                  </a:cubicBezTo>
                  <a:cubicBezTo>
                    <a:pt x="15926" y="2073"/>
                    <a:pt x="15893" y="1747"/>
                    <a:pt x="15844" y="1423"/>
                  </a:cubicBezTo>
                  <a:cubicBezTo>
                    <a:pt x="15823" y="1286"/>
                    <a:pt x="15799" y="1149"/>
                    <a:pt x="15773" y="1012"/>
                  </a:cubicBezTo>
                  <a:cubicBezTo>
                    <a:pt x="15757" y="923"/>
                    <a:pt x="15728" y="762"/>
                    <a:pt x="15726" y="762"/>
                  </a:cubicBezTo>
                  <a:cubicBezTo>
                    <a:pt x="15726" y="762"/>
                    <a:pt x="15726" y="762"/>
                    <a:pt x="15726" y="762"/>
                  </a:cubicBezTo>
                  <a:cubicBezTo>
                    <a:pt x="15725" y="687"/>
                    <a:pt x="15688" y="657"/>
                    <a:pt x="15637" y="657"/>
                  </a:cubicBezTo>
                  <a:cubicBezTo>
                    <a:pt x="15514" y="657"/>
                    <a:pt x="15306" y="829"/>
                    <a:pt x="15308" y="962"/>
                  </a:cubicBezTo>
                  <a:lnTo>
                    <a:pt x="15308" y="962"/>
                  </a:lnTo>
                  <a:cubicBezTo>
                    <a:pt x="15308" y="962"/>
                    <a:pt x="15308" y="961"/>
                    <a:pt x="15307" y="961"/>
                  </a:cubicBezTo>
                  <a:cubicBezTo>
                    <a:pt x="15305" y="961"/>
                    <a:pt x="15281" y="1110"/>
                    <a:pt x="15263" y="1206"/>
                  </a:cubicBezTo>
                  <a:cubicBezTo>
                    <a:pt x="15237" y="1327"/>
                    <a:pt x="15216" y="1449"/>
                    <a:pt x="15194" y="1572"/>
                  </a:cubicBezTo>
                  <a:cubicBezTo>
                    <a:pt x="15135" y="1901"/>
                    <a:pt x="15081" y="2231"/>
                    <a:pt x="15020" y="2562"/>
                  </a:cubicBezTo>
                  <a:cubicBezTo>
                    <a:pt x="14854" y="3426"/>
                    <a:pt x="14698" y="4293"/>
                    <a:pt x="14583" y="5169"/>
                  </a:cubicBezTo>
                  <a:cubicBezTo>
                    <a:pt x="14268" y="7541"/>
                    <a:pt x="14233" y="9959"/>
                    <a:pt x="14101" y="12347"/>
                  </a:cubicBezTo>
                  <a:cubicBezTo>
                    <a:pt x="13813" y="17522"/>
                    <a:pt x="13510" y="22699"/>
                    <a:pt x="13352" y="27881"/>
                  </a:cubicBezTo>
                  <a:cubicBezTo>
                    <a:pt x="13319" y="28917"/>
                    <a:pt x="13303" y="29951"/>
                    <a:pt x="13275" y="30985"/>
                  </a:cubicBezTo>
                  <a:lnTo>
                    <a:pt x="13275" y="30985"/>
                  </a:lnTo>
                  <a:cubicBezTo>
                    <a:pt x="12279" y="30578"/>
                    <a:pt x="11297" y="30128"/>
                    <a:pt x="10315" y="29699"/>
                  </a:cubicBezTo>
                  <a:cubicBezTo>
                    <a:pt x="8286" y="28816"/>
                    <a:pt x="6267" y="27909"/>
                    <a:pt x="4219" y="27068"/>
                  </a:cubicBezTo>
                  <a:cubicBezTo>
                    <a:pt x="3538" y="26789"/>
                    <a:pt x="2853" y="26496"/>
                    <a:pt x="2155" y="26255"/>
                  </a:cubicBezTo>
                  <a:lnTo>
                    <a:pt x="2155" y="26255"/>
                  </a:lnTo>
                  <a:cubicBezTo>
                    <a:pt x="2162" y="26239"/>
                    <a:pt x="2169" y="26224"/>
                    <a:pt x="2176" y="26209"/>
                  </a:cubicBezTo>
                  <a:cubicBezTo>
                    <a:pt x="2417" y="25680"/>
                    <a:pt x="2665" y="25153"/>
                    <a:pt x="2915" y="24626"/>
                  </a:cubicBezTo>
                  <a:cubicBezTo>
                    <a:pt x="3713" y="22935"/>
                    <a:pt x="4554" y="21263"/>
                    <a:pt x="5397" y="19591"/>
                  </a:cubicBezTo>
                  <a:cubicBezTo>
                    <a:pt x="7596" y="15226"/>
                    <a:pt x="9838" y="10883"/>
                    <a:pt x="12086" y="6542"/>
                  </a:cubicBezTo>
                  <a:cubicBezTo>
                    <a:pt x="13177" y="4440"/>
                    <a:pt x="14280" y="2345"/>
                    <a:pt x="15447" y="285"/>
                  </a:cubicBezTo>
                  <a:cubicBezTo>
                    <a:pt x="15561" y="85"/>
                    <a:pt x="15466" y="0"/>
                    <a:pt x="15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078;p47">
              <a:extLst>
                <a:ext uri="{FF2B5EF4-FFF2-40B4-BE49-F238E27FC236}">
                  <a16:creationId xmlns:a16="http://schemas.microsoft.com/office/drawing/2014/main" id="{42F9A939-AAD5-7D4E-ABB2-A12E8E556D97}"/>
                </a:ext>
              </a:extLst>
            </p:cNvPr>
            <p:cNvSpPr/>
            <p:nvPr/>
          </p:nvSpPr>
          <p:spPr>
            <a:xfrm>
              <a:off x="4312849" y="3696135"/>
              <a:ext cx="241839" cy="313747"/>
            </a:xfrm>
            <a:custGeom>
              <a:avLst/>
              <a:gdLst/>
              <a:ahLst/>
              <a:cxnLst/>
              <a:rect l="l" t="t" r="r" b="b"/>
              <a:pathLst>
                <a:path w="6084" h="7893" extrusionOk="0">
                  <a:moveTo>
                    <a:pt x="523" y="0"/>
                  </a:moveTo>
                  <a:cubicBezTo>
                    <a:pt x="364" y="0"/>
                    <a:pt x="206" y="190"/>
                    <a:pt x="170" y="323"/>
                  </a:cubicBezTo>
                  <a:cubicBezTo>
                    <a:pt x="0" y="949"/>
                    <a:pt x="430" y="1631"/>
                    <a:pt x="676" y="2196"/>
                  </a:cubicBezTo>
                  <a:cubicBezTo>
                    <a:pt x="973" y="2876"/>
                    <a:pt x="1313" y="3535"/>
                    <a:pt x="1637" y="4203"/>
                  </a:cubicBezTo>
                  <a:cubicBezTo>
                    <a:pt x="2204" y="5368"/>
                    <a:pt x="2773" y="6530"/>
                    <a:pt x="3352" y="7687"/>
                  </a:cubicBezTo>
                  <a:cubicBezTo>
                    <a:pt x="3425" y="7834"/>
                    <a:pt x="3535" y="7893"/>
                    <a:pt x="3659" y="7893"/>
                  </a:cubicBezTo>
                  <a:cubicBezTo>
                    <a:pt x="4019" y="7893"/>
                    <a:pt x="4497" y="7399"/>
                    <a:pt x="4544" y="7113"/>
                  </a:cubicBezTo>
                  <a:cubicBezTo>
                    <a:pt x="4731" y="5977"/>
                    <a:pt x="5010" y="4860"/>
                    <a:pt x="5336" y="3757"/>
                  </a:cubicBezTo>
                  <a:cubicBezTo>
                    <a:pt x="5560" y="2996"/>
                    <a:pt x="5827" y="2245"/>
                    <a:pt x="6018" y="1475"/>
                  </a:cubicBezTo>
                  <a:cubicBezTo>
                    <a:pt x="6084" y="1214"/>
                    <a:pt x="5933" y="1024"/>
                    <a:pt x="5697" y="1024"/>
                  </a:cubicBezTo>
                  <a:cubicBezTo>
                    <a:pt x="5660" y="1024"/>
                    <a:pt x="5621" y="1029"/>
                    <a:pt x="5581" y="1038"/>
                  </a:cubicBezTo>
                  <a:cubicBezTo>
                    <a:pt x="5251" y="1116"/>
                    <a:pt x="4936" y="1438"/>
                    <a:pt x="4851" y="1768"/>
                  </a:cubicBezTo>
                  <a:cubicBezTo>
                    <a:pt x="4655" y="2538"/>
                    <a:pt x="4384" y="3292"/>
                    <a:pt x="4157" y="4052"/>
                  </a:cubicBezTo>
                  <a:cubicBezTo>
                    <a:pt x="4029" y="4477"/>
                    <a:pt x="3908" y="4903"/>
                    <a:pt x="3797" y="5332"/>
                  </a:cubicBezTo>
                  <a:lnTo>
                    <a:pt x="3797" y="5332"/>
                  </a:lnTo>
                  <a:cubicBezTo>
                    <a:pt x="3464" y="4659"/>
                    <a:pt x="3127" y="3987"/>
                    <a:pt x="2785" y="3318"/>
                  </a:cubicBezTo>
                  <a:cubicBezTo>
                    <a:pt x="2447" y="2663"/>
                    <a:pt x="2121" y="2004"/>
                    <a:pt x="1748" y="1369"/>
                  </a:cubicBezTo>
                  <a:cubicBezTo>
                    <a:pt x="1573" y="1074"/>
                    <a:pt x="1396" y="781"/>
                    <a:pt x="1200" y="498"/>
                  </a:cubicBezTo>
                  <a:cubicBezTo>
                    <a:pt x="1009" y="221"/>
                    <a:pt x="900" y="42"/>
                    <a:pt x="548" y="2"/>
                  </a:cubicBezTo>
                  <a:cubicBezTo>
                    <a:pt x="540" y="1"/>
                    <a:pt x="532"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079;p47">
              <a:extLst>
                <a:ext uri="{FF2B5EF4-FFF2-40B4-BE49-F238E27FC236}">
                  <a16:creationId xmlns:a16="http://schemas.microsoft.com/office/drawing/2014/main" id="{834F200E-BA07-E577-F6BC-7C15A4999DB1}"/>
                </a:ext>
              </a:extLst>
            </p:cNvPr>
            <p:cNvSpPr/>
            <p:nvPr/>
          </p:nvSpPr>
          <p:spPr>
            <a:xfrm>
              <a:off x="4425299" y="3735049"/>
              <a:ext cx="70477" cy="255235"/>
            </a:xfrm>
            <a:custGeom>
              <a:avLst/>
              <a:gdLst/>
              <a:ahLst/>
              <a:cxnLst/>
              <a:rect l="l" t="t" r="r" b="b"/>
              <a:pathLst>
                <a:path w="1773" h="6421" extrusionOk="0">
                  <a:moveTo>
                    <a:pt x="428" y="0"/>
                  </a:moveTo>
                  <a:cubicBezTo>
                    <a:pt x="341" y="0"/>
                    <a:pt x="237" y="114"/>
                    <a:pt x="211" y="170"/>
                  </a:cubicBezTo>
                  <a:cubicBezTo>
                    <a:pt x="1" y="629"/>
                    <a:pt x="71" y="1214"/>
                    <a:pt x="97" y="1703"/>
                  </a:cubicBezTo>
                  <a:cubicBezTo>
                    <a:pt x="123" y="2223"/>
                    <a:pt x="218" y="2745"/>
                    <a:pt x="284" y="3260"/>
                  </a:cubicBezTo>
                  <a:cubicBezTo>
                    <a:pt x="409" y="4226"/>
                    <a:pt x="570" y="5189"/>
                    <a:pt x="709" y="6155"/>
                  </a:cubicBezTo>
                  <a:cubicBezTo>
                    <a:pt x="730" y="6292"/>
                    <a:pt x="799" y="6420"/>
                    <a:pt x="957" y="6420"/>
                  </a:cubicBezTo>
                  <a:cubicBezTo>
                    <a:pt x="962" y="6420"/>
                    <a:pt x="968" y="6420"/>
                    <a:pt x="974" y="6420"/>
                  </a:cubicBezTo>
                  <a:cubicBezTo>
                    <a:pt x="1311" y="6399"/>
                    <a:pt x="1635" y="6120"/>
                    <a:pt x="1713" y="5785"/>
                  </a:cubicBezTo>
                  <a:cubicBezTo>
                    <a:pt x="1772" y="5537"/>
                    <a:pt x="1663" y="5204"/>
                    <a:pt x="1626" y="4953"/>
                  </a:cubicBezTo>
                  <a:cubicBezTo>
                    <a:pt x="1538" y="4372"/>
                    <a:pt x="1458" y="3789"/>
                    <a:pt x="1354" y="3210"/>
                  </a:cubicBezTo>
                  <a:cubicBezTo>
                    <a:pt x="1250" y="2627"/>
                    <a:pt x="1141" y="2046"/>
                    <a:pt x="1037" y="1462"/>
                  </a:cubicBezTo>
                  <a:cubicBezTo>
                    <a:pt x="986" y="1172"/>
                    <a:pt x="893" y="891"/>
                    <a:pt x="813" y="607"/>
                  </a:cubicBezTo>
                  <a:cubicBezTo>
                    <a:pt x="747" y="383"/>
                    <a:pt x="686" y="135"/>
                    <a:pt x="473" y="12"/>
                  </a:cubicBezTo>
                  <a:cubicBezTo>
                    <a:pt x="459" y="4"/>
                    <a:pt x="444"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80;p47">
              <a:extLst>
                <a:ext uri="{FF2B5EF4-FFF2-40B4-BE49-F238E27FC236}">
                  <a16:creationId xmlns:a16="http://schemas.microsoft.com/office/drawing/2014/main" id="{51C3AE4D-69F0-235E-DC94-F21F7A22417A}"/>
                </a:ext>
              </a:extLst>
            </p:cNvPr>
            <p:cNvSpPr/>
            <p:nvPr/>
          </p:nvSpPr>
          <p:spPr>
            <a:xfrm>
              <a:off x="4015406" y="3091669"/>
              <a:ext cx="727306" cy="720429"/>
            </a:xfrm>
            <a:custGeom>
              <a:avLst/>
              <a:gdLst/>
              <a:ahLst/>
              <a:cxnLst/>
              <a:rect l="l" t="t" r="r" b="b"/>
              <a:pathLst>
                <a:path w="18297" h="18124" extrusionOk="0">
                  <a:moveTo>
                    <a:pt x="18195" y="0"/>
                  </a:moveTo>
                  <a:cubicBezTo>
                    <a:pt x="18177" y="0"/>
                    <a:pt x="18156" y="8"/>
                    <a:pt x="18133" y="24"/>
                  </a:cubicBezTo>
                  <a:cubicBezTo>
                    <a:pt x="17008" y="841"/>
                    <a:pt x="16309" y="2214"/>
                    <a:pt x="15499" y="3317"/>
                  </a:cubicBezTo>
                  <a:cubicBezTo>
                    <a:pt x="14545" y="4623"/>
                    <a:pt x="13563" y="5908"/>
                    <a:pt x="12618" y="7221"/>
                  </a:cubicBezTo>
                  <a:cubicBezTo>
                    <a:pt x="11794" y="8364"/>
                    <a:pt x="11007" y="9533"/>
                    <a:pt x="10298" y="10747"/>
                  </a:cubicBezTo>
                  <a:cubicBezTo>
                    <a:pt x="9360" y="12356"/>
                    <a:pt x="8384" y="13764"/>
                    <a:pt x="6626" y="13764"/>
                  </a:cubicBezTo>
                  <a:cubicBezTo>
                    <a:pt x="6605" y="13764"/>
                    <a:pt x="6585" y="13763"/>
                    <a:pt x="6564" y="13763"/>
                  </a:cubicBezTo>
                  <a:cubicBezTo>
                    <a:pt x="4391" y="12894"/>
                    <a:pt x="2426" y="11170"/>
                    <a:pt x="133" y="10775"/>
                  </a:cubicBezTo>
                  <a:cubicBezTo>
                    <a:pt x="130" y="10775"/>
                    <a:pt x="128" y="10775"/>
                    <a:pt x="125" y="10775"/>
                  </a:cubicBezTo>
                  <a:cubicBezTo>
                    <a:pt x="64" y="10775"/>
                    <a:pt x="1" y="10898"/>
                    <a:pt x="55" y="10938"/>
                  </a:cubicBezTo>
                  <a:cubicBezTo>
                    <a:pt x="1158" y="11725"/>
                    <a:pt x="2344" y="12422"/>
                    <a:pt x="3508" y="13111"/>
                  </a:cubicBezTo>
                  <a:cubicBezTo>
                    <a:pt x="4453" y="13671"/>
                    <a:pt x="5631" y="14491"/>
                    <a:pt x="6784" y="14840"/>
                  </a:cubicBezTo>
                  <a:cubicBezTo>
                    <a:pt x="7164" y="15364"/>
                    <a:pt x="7601" y="15858"/>
                    <a:pt x="7937" y="16423"/>
                  </a:cubicBezTo>
                  <a:cubicBezTo>
                    <a:pt x="8310" y="17048"/>
                    <a:pt x="8548" y="17651"/>
                    <a:pt x="9169" y="18057"/>
                  </a:cubicBezTo>
                  <a:cubicBezTo>
                    <a:pt x="9179" y="18063"/>
                    <a:pt x="9187" y="18065"/>
                    <a:pt x="9195" y="18065"/>
                  </a:cubicBezTo>
                  <a:cubicBezTo>
                    <a:pt x="9227" y="18065"/>
                    <a:pt x="9252" y="18025"/>
                    <a:pt x="9269" y="17981"/>
                  </a:cubicBezTo>
                  <a:cubicBezTo>
                    <a:pt x="9306" y="18024"/>
                    <a:pt x="9344" y="18066"/>
                    <a:pt x="9384" y="18107"/>
                  </a:cubicBezTo>
                  <a:cubicBezTo>
                    <a:pt x="9397" y="18119"/>
                    <a:pt x="9409" y="18124"/>
                    <a:pt x="9421" y="18124"/>
                  </a:cubicBezTo>
                  <a:cubicBezTo>
                    <a:pt x="9480" y="18124"/>
                    <a:pt x="9531" y="17991"/>
                    <a:pt x="9519" y="17946"/>
                  </a:cubicBezTo>
                  <a:cubicBezTo>
                    <a:pt x="9370" y="17282"/>
                    <a:pt x="9118" y="16652"/>
                    <a:pt x="8938" y="15995"/>
                  </a:cubicBezTo>
                  <a:cubicBezTo>
                    <a:pt x="8640" y="14906"/>
                    <a:pt x="9340" y="14011"/>
                    <a:pt x="9906" y="13173"/>
                  </a:cubicBezTo>
                  <a:cubicBezTo>
                    <a:pt x="10738" y="11940"/>
                    <a:pt x="11623" y="10662"/>
                    <a:pt x="12200" y="9294"/>
                  </a:cubicBezTo>
                  <a:cubicBezTo>
                    <a:pt x="12204" y="9280"/>
                    <a:pt x="12207" y="9261"/>
                    <a:pt x="12207" y="9240"/>
                  </a:cubicBezTo>
                  <a:cubicBezTo>
                    <a:pt x="13277" y="7655"/>
                    <a:pt x="14436" y="6132"/>
                    <a:pt x="15570" y="4597"/>
                  </a:cubicBezTo>
                  <a:cubicBezTo>
                    <a:pt x="16581" y="3222"/>
                    <a:pt x="17809" y="1833"/>
                    <a:pt x="18274" y="166"/>
                  </a:cubicBezTo>
                  <a:cubicBezTo>
                    <a:pt x="18297" y="90"/>
                    <a:pt x="18261" y="0"/>
                    <a:pt x="18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081;p47">
              <a:extLst>
                <a:ext uri="{FF2B5EF4-FFF2-40B4-BE49-F238E27FC236}">
                  <a16:creationId xmlns:a16="http://schemas.microsoft.com/office/drawing/2014/main" id="{A793B2E9-DD00-47B1-C666-7EB7A7431AF8}"/>
                </a:ext>
              </a:extLst>
            </p:cNvPr>
            <p:cNvSpPr/>
            <p:nvPr/>
          </p:nvSpPr>
          <p:spPr>
            <a:xfrm>
              <a:off x="4920256" y="2635150"/>
              <a:ext cx="114082" cy="1309683"/>
            </a:xfrm>
            <a:custGeom>
              <a:avLst/>
              <a:gdLst/>
              <a:ahLst/>
              <a:cxnLst/>
              <a:rect l="l" t="t" r="r" b="b"/>
              <a:pathLst>
                <a:path w="2870" h="32948" extrusionOk="0">
                  <a:moveTo>
                    <a:pt x="2370" y="1"/>
                  </a:moveTo>
                  <a:cubicBezTo>
                    <a:pt x="2117" y="1"/>
                    <a:pt x="1947" y="601"/>
                    <a:pt x="2013" y="794"/>
                  </a:cubicBezTo>
                  <a:cubicBezTo>
                    <a:pt x="2202" y="1346"/>
                    <a:pt x="1975" y="2305"/>
                    <a:pt x="1930" y="2877"/>
                  </a:cubicBezTo>
                  <a:cubicBezTo>
                    <a:pt x="1843" y="4029"/>
                    <a:pt x="1798" y="5168"/>
                    <a:pt x="1765" y="6325"/>
                  </a:cubicBezTo>
                  <a:cubicBezTo>
                    <a:pt x="1668" y="9509"/>
                    <a:pt x="1585" y="12697"/>
                    <a:pt x="1420" y="15879"/>
                  </a:cubicBezTo>
                  <a:cubicBezTo>
                    <a:pt x="1252" y="19100"/>
                    <a:pt x="1096" y="22338"/>
                    <a:pt x="796" y="25548"/>
                  </a:cubicBezTo>
                  <a:cubicBezTo>
                    <a:pt x="655" y="27064"/>
                    <a:pt x="603" y="28595"/>
                    <a:pt x="416" y="30102"/>
                  </a:cubicBezTo>
                  <a:cubicBezTo>
                    <a:pt x="310" y="30961"/>
                    <a:pt x="0" y="32256"/>
                    <a:pt x="740" y="32889"/>
                  </a:cubicBezTo>
                  <a:cubicBezTo>
                    <a:pt x="788" y="32930"/>
                    <a:pt x="836" y="32948"/>
                    <a:pt x="883" y="32948"/>
                  </a:cubicBezTo>
                  <a:cubicBezTo>
                    <a:pt x="1087" y="32948"/>
                    <a:pt x="1268" y="32621"/>
                    <a:pt x="1297" y="32454"/>
                  </a:cubicBezTo>
                  <a:cubicBezTo>
                    <a:pt x="1491" y="31278"/>
                    <a:pt x="1422" y="30059"/>
                    <a:pt x="1547" y="28866"/>
                  </a:cubicBezTo>
                  <a:cubicBezTo>
                    <a:pt x="1710" y="27260"/>
                    <a:pt x="1793" y="25631"/>
                    <a:pt x="1925" y="24020"/>
                  </a:cubicBezTo>
                  <a:cubicBezTo>
                    <a:pt x="2209" y="20595"/>
                    <a:pt x="2376" y="17149"/>
                    <a:pt x="2530" y="13720"/>
                  </a:cubicBezTo>
                  <a:cubicBezTo>
                    <a:pt x="2676" y="10576"/>
                    <a:pt x="2811" y="7402"/>
                    <a:pt x="2749" y="4254"/>
                  </a:cubicBezTo>
                  <a:cubicBezTo>
                    <a:pt x="2728" y="3351"/>
                    <a:pt x="2745" y="2454"/>
                    <a:pt x="2764" y="1549"/>
                  </a:cubicBezTo>
                  <a:cubicBezTo>
                    <a:pt x="2771" y="1124"/>
                    <a:pt x="2870" y="409"/>
                    <a:pt x="2523" y="73"/>
                  </a:cubicBezTo>
                  <a:cubicBezTo>
                    <a:pt x="2469" y="23"/>
                    <a:pt x="2418" y="1"/>
                    <a:pt x="2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082;p47">
              <a:extLst>
                <a:ext uri="{FF2B5EF4-FFF2-40B4-BE49-F238E27FC236}">
                  <a16:creationId xmlns:a16="http://schemas.microsoft.com/office/drawing/2014/main" id="{6C8E12F7-E3CC-E035-7DD1-FCFC67E417DD}"/>
                </a:ext>
              </a:extLst>
            </p:cNvPr>
            <p:cNvSpPr/>
            <p:nvPr/>
          </p:nvSpPr>
          <p:spPr>
            <a:xfrm>
              <a:off x="4468268" y="3767206"/>
              <a:ext cx="41618" cy="147194"/>
            </a:xfrm>
            <a:custGeom>
              <a:avLst/>
              <a:gdLst/>
              <a:ahLst/>
              <a:cxnLst/>
              <a:rect l="l" t="t" r="r" b="b"/>
              <a:pathLst>
                <a:path w="1047" h="3703" extrusionOk="0">
                  <a:moveTo>
                    <a:pt x="1042" y="1"/>
                  </a:moveTo>
                  <a:cubicBezTo>
                    <a:pt x="1036" y="1"/>
                    <a:pt x="1025" y="9"/>
                    <a:pt x="1022" y="13"/>
                  </a:cubicBezTo>
                  <a:cubicBezTo>
                    <a:pt x="861" y="283"/>
                    <a:pt x="757" y="585"/>
                    <a:pt x="653" y="882"/>
                  </a:cubicBezTo>
                  <a:cubicBezTo>
                    <a:pt x="545" y="1197"/>
                    <a:pt x="448" y="1515"/>
                    <a:pt x="363" y="1837"/>
                  </a:cubicBezTo>
                  <a:cubicBezTo>
                    <a:pt x="200" y="2448"/>
                    <a:pt x="70" y="3067"/>
                    <a:pt x="1" y="3695"/>
                  </a:cubicBezTo>
                  <a:cubicBezTo>
                    <a:pt x="1" y="3700"/>
                    <a:pt x="3" y="3702"/>
                    <a:pt x="7" y="3702"/>
                  </a:cubicBezTo>
                  <a:cubicBezTo>
                    <a:pt x="15" y="3702"/>
                    <a:pt x="30" y="3692"/>
                    <a:pt x="32" y="3684"/>
                  </a:cubicBezTo>
                  <a:cubicBezTo>
                    <a:pt x="155" y="3058"/>
                    <a:pt x="280" y="2432"/>
                    <a:pt x="450" y="1815"/>
                  </a:cubicBezTo>
                  <a:cubicBezTo>
                    <a:pt x="535" y="1508"/>
                    <a:pt x="627" y="1206"/>
                    <a:pt x="731" y="904"/>
                  </a:cubicBezTo>
                  <a:cubicBezTo>
                    <a:pt x="833" y="606"/>
                    <a:pt x="965" y="316"/>
                    <a:pt x="1045" y="9"/>
                  </a:cubicBezTo>
                  <a:cubicBezTo>
                    <a:pt x="1047" y="3"/>
                    <a:pt x="1045" y="1"/>
                    <a:pt x="1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083;p47">
              <a:extLst>
                <a:ext uri="{FF2B5EF4-FFF2-40B4-BE49-F238E27FC236}">
                  <a16:creationId xmlns:a16="http://schemas.microsoft.com/office/drawing/2014/main" id="{BD91D1B8-99B7-2F4A-35A0-C2156EFFB241}"/>
                </a:ext>
              </a:extLst>
            </p:cNvPr>
            <p:cNvSpPr/>
            <p:nvPr/>
          </p:nvSpPr>
          <p:spPr>
            <a:xfrm>
              <a:off x="4464174" y="3754646"/>
              <a:ext cx="33668" cy="129108"/>
            </a:xfrm>
            <a:custGeom>
              <a:avLst/>
              <a:gdLst/>
              <a:ahLst/>
              <a:cxnLst/>
              <a:rect l="l" t="t" r="r" b="b"/>
              <a:pathLst>
                <a:path w="847" h="3248" extrusionOk="0">
                  <a:moveTo>
                    <a:pt x="840" y="0"/>
                  </a:moveTo>
                  <a:cubicBezTo>
                    <a:pt x="833" y="0"/>
                    <a:pt x="824" y="7"/>
                    <a:pt x="822" y="13"/>
                  </a:cubicBezTo>
                  <a:cubicBezTo>
                    <a:pt x="619" y="525"/>
                    <a:pt x="518" y="1073"/>
                    <a:pt x="390" y="1607"/>
                  </a:cubicBezTo>
                  <a:cubicBezTo>
                    <a:pt x="263" y="2150"/>
                    <a:pt x="137" y="2693"/>
                    <a:pt x="3" y="3237"/>
                  </a:cubicBezTo>
                  <a:cubicBezTo>
                    <a:pt x="0" y="3245"/>
                    <a:pt x="3" y="3248"/>
                    <a:pt x="8" y="3248"/>
                  </a:cubicBezTo>
                  <a:cubicBezTo>
                    <a:pt x="18" y="3248"/>
                    <a:pt x="35" y="3237"/>
                    <a:pt x="38" y="3227"/>
                  </a:cubicBezTo>
                  <a:cubicBezTo>
                    <a:pt x="201" y="2693"/>
                    <a:pt x="338" y="2153"/>
                    <a:pt x="468" y="1612"/>
                  </a:cubicBezTo>
                  <a:cubicBezTo>
                    <a:pt x="598" y="1080"/>
                    <a:pt x="761" y="549"/>
                    <a:pt x="846" y="10"/>
                  </a:cubicBezTo>
                  <a:cubicBezTo>
                    <a:pt x="847" y="3"/>
                    <a:pt x="844" y="0"/>
                    <a:pt x="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084;p47">
              <a:extLst>
                <a:ext uri="{FF2B5EF4-FFF2-40B4-BE49-F238E27FC236}">
                  <a16:creationId xmlns:a16="http://schemas.microsoft.com/office/drawing/2014/main" id="{DC27E1E9-C3DC-48ED-7323-D75EF5026546}"/>
                </a:ext>
              </a:extLst>
            </p:cNvPr>
            <p:cNvSpPr/>
            <p:nvPr/>
          </p:nvSpPr>
          <p:spPr>
            <a:xfrm>
              <a:off x="4459205" y="3764424"/>
              <a:ext cx="23810" cy="89119"/>
            </a:xfrm>
            <a:custGeom>
              <a:avLst/>
              <a:gdLst/>
              <a:ahLst/>
              <a:cxnLst/>
              <a:rect l="l" t="t" r="r" b="b"/>
              <a:pathLst>
                <a:path w="599" h="2242" extrusionOk="0">
                  <a:moveTo>
                    <a:pt x="591" y="0"/>
                  </a:moveTo>
                  <a:cubicBezTo>
                    <a:pt x="582" y="0"/>
                    <a:pt x="566" y="11"/>
                    <a:pt x="565" y="17"/>
                  </a:cubicBezTo>
                  <a:cubicBezTo>
                    <a:pt x="432" y="376"/>
                    <a:pt x="333" y="752"/>
                    <a:pt x="222" y="1118"/>
                  </a:cubicBezTo>
                  <a:cubicBezTo>
                    <a:pt x="114" y="1481"/>
                    <a:pt x="10" y="1852"/>
                    <a:pt x="0" y="2235"/>
                  </a:cubicBezTo>
                  <a:cubicBezTo>
                    <a:pt x="0" y="2240"/>
                    <a:pt x="2" y="2242"/>
                    <a:pt x="6" y="2242"/>
                  </a:cubicBezTo>
                  <a:cubicBezTo>
                    <a:pt x="13" y="2242"/>
                    <a:pt x="25" y="2232"/>
                    <a:pt x="26" y="2225"/>
                  </a:cubicBezTo>
                  <a:cubicBezTo>
                    <a:pt x="88" y="1836"/>
                    <a:pt x="184" y="1456"/>
                    <a:pt x="303" y="1080"/>
                  </a:cubicBezTo>
                  <a:cubicBezTo>
                    <a:pt x="411" y="735"/>
                    <a:pt x="565" y="374"/>
                    <a:pt x="598" y="10"/>
                  </a:cubicBezTo>
                  <a:cubicBezTo>
                    <a:pt x="599" y="3"/>
                    <a:pt x="595" y="0"/>
                    <a:pt x="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085;p47">
              <a:extLst>
                <a:ext uri="{FF2B5EF4-FFF2-40B4-BE49-F238E27FC236}">
                  <a16:creationId xmlns:a16="http://schemas.microsoft.com/office/drawing/2014/main" id="{9CAE76D1-8592-75ED-32EE-4E303EAC281D}"/>
                </a:ext>
              </a:extLst>
            </p:cNvPr>
            <p:cNvSpPr/>
            <p:nvPr/>
          </p:nvSpPr>
          <p:spPr>
            <a:xfrm>
              <a:off x="4455509" y="3760091"/>
              <a:ext cx="19120" cy="59347"/>
            </a:xfrm>
            <a:custGeom>
              <a:avLst/>
              <a:gdLst/>
              <a:ahLst/>
              <a:cxnLst/>
              <a:rect l="l" t="t" r="r" b="b"/>
              <a:pathLst>
                <a:path w="481" h="1493" extrusionOk="0">
                  <a:moveTo>
                    <a:pt x="473" y="1"/>
                  </a:moveTo>
                  <a:cubicBezTo>
                    <a:pt x="465" y="1"/>
                    <a:pt x="451" y="10"/>
                    <a:pt x="448" y="18"/>
                  </a:cubicBezTo>
                  <a:cubicBezTo>
                    <a:pt x="325" y="242"/>
                    <a:pt x="244" y="485"/>
                    <a:pt x="171" y="731"/>
                  </a:cubicBezTo>
                  <a:cubicBezTo>
                    <a:pt x="96" y="976"/>
                    <a:pt x="34" y="1229"/>
                    <a:pt x="1" y="1484"/>
                  </a:cubicBezTo>
                  <a:cubicBezTo>
                    <a:pt x="0" y="1490"/>
                    <a:pt x="3" y="1492"/>
                    <a:pt x="6" y="1492"/>
                  </a:cubicBezTo>
                  <a:cubicBezTo>
                    <a:pt x="12" y="1492"/>
                    <a:pt x="21" y="1486"/>
                    <a:pt x="22" y="1479"/>
                  </a:cubicBezTo>
                  <a:cubicBezTo>
                    <a:pt x="96" y="1229"/>
                    <a:pt x="157" y="976"/>
                    <a:pt x="233" y="726"/>
                  </a:cubicBezTo>
                  <a:cubicBezTo>
                    <a:pt x="303" y="485"/>
                    <a:pt x="396" y="251"/>
                    <a:pt x="478" y="13"/>
                  </a:cubicBezTo>
                  <a:cubicBezTo>
                    <a:pt x="481" y="4"/>
                    <a:pt x="478" y="1"/>
                    <a:pt x="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86;p47">
              <a:extLst>
                <a:ext uri="{FF2B5EF4-FFF2-40B4-BE49-F238E27FC236}">
                  <a16:creationId xmlns:a16="http://schemas.microsoft.com/office/drawing/2014/main" id="{0748D32D-4D66-FB10-9388-13316EA04B7A}"/>
                </a:ext>
              </a:extLst>
            </p:cNvPr>
            <p:cNvSpPr/>
            <p:nvPr/>
          </p:nvSpPr>
          <p:spPr>
            <a:xfrm>
              <a:off x="4460358" y="3778813"/>
              <a:ext cx="31323" cy="127160"/>
            </a:xfrm>
            <a:custGeom>
              <a:avLst/>
              <a:gdLst/>
              <a:ahLst/>
              <a:cxnLst/>
              <a:rect l="l" t="t" r="r" b="b"/>
              <a:pathLst>
                <a:path w="788" h="3199" extrusionOk="0">
                  <a:moveTo>
                    <a:pt x="24" y="0"/>
                  </a:moveTo>
                  <a:cubicBezTo>
                    <a:pt x="15" y="0"/>
                    <a:pt x="0" y="15"/>
                    <a:pt x="2" y="26"/>
                  </a:cubicBezTo>
                  <a:cubicBezTo>
                    <a:pt x="158" y="548"/>
                    <a:pt x="274" y="1082"/>
                    <a:pt x="382" y="1615"/>
                  </a:cubicBezTo>
                  <a:cubicBezTo>
                    <a:pt x="437" y="1878"/>
                    <a:pt x="489" y="2140"/>
                    <a:pt x="545" y="2402"/>
                  </a:cubicBezTo>
                  <a:cubicBezTo>
                    <a:pt x="602" y="2664"/>
                    <a:pt x="644" y="2955"/>
                    <a:pt x="765" y="3196"/>
                  </a:cubicBezTo>
                  <a:cubicBezTo>
                    <a:pt x="766" y="3198"/>
                    <a:pt x="767" y="3198"/>
                    <a:pt x="769" y="3198"/>
                  </a:cubicBezTo>
                  <a:cubicBezTo>
                    <a:pt x="777" y="3198"/>
                    <a:pt x="788" y="3187"/>
                    <a:pt x="786" y="3181"/>
                  </a:cubicBezTo>
                  <a:cubicBezTo>
                    <a:pt x="758" y="2922"/>
                    <a:pt x="670" y="2667"/>
                    <a:pt x="614" y="2411"/>
                  </a:cubicBezTo>
                  <a:cubicBezTo>
                    <a:pt x="552" y="2142"/>
                    <a:pt x="496" y="1871"/>
                    <a:pt x="441" y="1601"/>
                  </a:cubicBezTo>
                  <a:cubicBezTo>
                    <a:pt x="328" y="1063"/>
                    <a:pt x="212" y="524"/>
                    <a:pt x="30" y="5"/>
                  </a:cubicBezTo>
                  <a:cubicBezTo>
                    <a:pt x="29" y="1"/>
                    <a:pt x="27"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087;p47">
              <a:extLst>
                <a:ext uri="{FF2B5EF4-FFF2-40B4-BE49-F238E27FC236}">
                  <a16:creationId xmlns:a16="http://schemas.microsoft.com/office/drawing/2014/main" id="{1D6BEEA6-DFE6-CB8C-E144-B4CC0906C4F8}"/>
                </a:ext>
              </a:extLst>
            </p:cNvPr>
            <p:cNvSpPr/>
            <p:nvPr/>
          </p:nvSpPr>
          <p:spPr>
            <a:xfrm>
              <a:off x="4474986" y="3793361"/>
              <a:ext cx="11925" cy="54696"/>
            </a:xfrm>
            <a:custGeom>
              <a:avLst/>
              <a:gdLst/>
              <a:ahLst/>
              <a:cxnLst/>
              <a:rect l="l" t="t" r="r" b="b"/>
              <a:pathLst>
                <a:path w="300" h="1376" extrusionOk="0">
                  <a:moveTo>
                    <a:pt x="25" y="0"/>
                  </a:moveTo>
                  <a:cubicBezTo>
                    <a:pt x="17" y="0"/>
                    <a:pt x="0" y="15"/>
                    <a:pt x="0" y="24"/>
                  </a:cubicBezTo>
                  <a:cubicBezTo>
                    <a:pt x="31" y="250"/>
                    <a:pt x="78" y="472"/>
                    <a:pt x="125" y="694"/>
                  </a:cubicBezTo>
                  <a:cubicBezTo>
                    <a:pt x="172" y="921"/>
                    <a:pt x="220" y="1148"/>
                    <a:pt x="281" y="1372"/>
                  </a:cubicBezTo>
                  <a:cubicBezTo>
                    <a:pt x="282" y="1375"/>
                    <a:pt x="283" y="1375"/>
                    <a:pt x="285" y="1375"/>
                  </a:cubicBezTo>
                  <a:cubicBezTo>
                    <a:pt x="290" y="1375"/>
                    <a:pt x="300" y="1366"/>
                    <a:pt x="300" y="1360"/>
                  </a:cubicBezTo>
                  <a:cubicBezTo>
                    <a:pt x="279" y="1131"/>
                    <a:pt x="229" y="909"/>
                    <a:pt x="180" y="685"/>
                  </a:cubicBezTo>
                  <a:cubicBezTo>
                    <a:pt x="130" y="458"/>
                    <a:pt x="83" y="232"/>
                    <a:pt x="31" y="5"/>
                  </a:cubicBezTo>
                  <a:cubicBezTo>
                    <a:pt x="30" y="1"/>
                    <a:pt x="28"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88;p47">
              <a:extLst>
                <a:ext uri="{FF2B5EF4-FFF2-40B4-BE49-F238E27FC236}">
                  <a16:creationId xmlns:a16="http://schemas.microsoft.com/office/drawing/2014/main" id="{FABE0DDF-69AC-9013-015A-6CEA78FB8D40}"/>
                </a:ext>
              </a:extLst>
            </p:cNvPr>
            <p:cNvSpPr/>
            <p:nvPr/>
          </p:nvSpPr>
          <p:spPr>
            <a:xfrm>
              <a:off x="4487507" y="3807154"/>
              <a:ext cx="7871" cy="26593"/>
            </a:xfrm>
            <a:custGeom>
              <a:avLst/>
              <a:gdLst/>
              <a:ahLst/>
              <a:cxnLst/>
              <a:rect l="l" t="t" r="r" b="b"/>
              <a:pathLst>
                <a:path w="198" h="669" extrusionOk="0">
                  <a:moveTo>
                    <a:pt x="27" y="1"/>
                  </a:moveTo>
                  <a:cubicBezTo>
                    <a:pt x="17" y="1"/>
                    <a:pt x="0" y="18"/>
                    <a:pt x="4" y="29"/>
                  </a:cubicBezTo>
                  <a:cubicBezTo>
                    <a:pt x="51" y="239"/>
                    <a:pt x="131" y="444"/>
                    <a:pt x="129" y="664"/>
                  </a:cubicBezTo>
                  <a:cubicBezTo>
                    <a:pt x="129" y="667"/>
                    <a:pt x="131" y="668"/>
                    <a:pt x="133" y="668"/>
                  </a:cubicBezTo>
                  <a:cubicBezTo>
                    <a:pt x="139" y="668"/>
                    <a:pt x="150" y="660"/>
                    <a:pt x="150" y="654"/>
                  </a:cubicBezTo>
                  <a:cubicBezTo>
                    <a:pt x="198" y="430"/>
                    <a:pt x="98" y="218"/>
                    <a:pt x="35" y="7"/>
                  </a:cubicBezTo>
                  <a:cubicBezTo>
                    <a:pt x="33" y="3"/>
                    <a:pt x="31"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089;p47">
              <a:extLst>
                <a:ext uri="{FF2B5EF4-FFF2-40B4-BE49-F238E27FC236}">
                  <a16:creationId xmlns:a16="http://schemas.microsoft.com/office/drawing/2014/main" id="{8561B55B-BADE-DFC0-4482-F93DE9487FA5}"/>
                </a:ext>
              </a:extLst>
            </p:cNvPr>
            <p:cNvSpPr/>
            <p:nvPr/>
          </p:nvSpPr>
          <p:spPr>
            <a:xfrm>
              <a:off x="4918308" y="2747640"/>
              <a:ext cx="88086" cy="1192341"/>
            </a:xfrm>
            <a:custGeom>
              <a:avLst/>
              <a:gdLst/>
              <a:ahLst/>
              <a:cxnLst/>
              <a:rect l="l" t="t" r="r" b="b"/>
              <a:pathLst>
                <a:path w="2216" h="29996" extrusionOk="0">
                  <a:moveTo>
                    <a:pt x="2112" y="1"/>
                  </a:moveTo>
                  <a:cubicBezTo>
                    <a:pt x="2094" y="1"/>
                    <a:pt x="2067" y="26"/>
                    <a:pt x="2069" y="44"/>
                  </a:cubicBezTo>
                  <a:cubicBezTo>
                    <a:pt x="2118" y="994"/>
                    <a:pt x="2092" y="1927"/>
                    <a:pt x="2026" y="2874"/>
                  </a:cubicBezTo>
                  <a:cubicBezTo>
                    <a:pt x="1960" y="3833"/>
                    <a:pt x="1936" y="4792"/>
                    <a:pt x="1880" y="5751"/>
                  </a:cubicBezTo>
                  <a:cubicBezTo>
                    <a:pt x="1764" y="7716"/>
                    <a:pt x="1547" y="9674"/>
                    <a:pt x="1332" y="11629"/>
                  </a:cubicBezTo>
                  <a:cubicBezTo>
                    <a:pt x="1122" y="13568"/>
                    <a:pt x="933" y="15505"/>
                    <a:pt x="803" y="17449"/>
                  </a:cubicBezTo>
                  <a:cubicBezTo>
                    <a:pt x="673" y="19416"/>
                    <a:pt x="500" y="21381"/>
                    <a:pt x="354" y="23346"/>
                  </a:cubicBezTo>
                  <a:cubicBezTo>
                    <a:pt x="269" y="24449"/>
                    <a:pt x="193" y="25550"/>
                    <a:pt x="134" y="26653"/>
                  </a:cubicBezTo>
                  <a:cubicBezTo>
                    <a:pt x="106" y="27206"/>
                    <a:pt x="80" y="27758"/>
                    <a:pt x="61" y="28311"/>
                  </a:cubicBezTo>
                  <a:cubicBezTo>
                    <a:pt x="45" y="28786"/>
                    <a:pt x="10" y="29274"/>
                    <a:pt x="24" y="29752"/>
                  </a:cubicBezTo>
                  <a:lnTo>
                    <a:pt x="24" y="29752"/>
                  </a:lnTo>
                  <a:cubicBezTo>
                    <a:pt x="16" y="29757"/>
                    <a:pt x="9" y="29766"/>
                    <a:pt x="9" y="29773"/>
                  </a:cubicBezTo>
                  <a:cubicBezTo>
                    <a:pt x="2" y="29841"/>
                    <a:pt x="7" y="29910"/>
                    <a:pt x="2" y="29981"/>
                  </a:cubicBezTo>
                  <a:cubicBezTo>
                    <a:pt x="1" y="29992"/>
                    <a:pt x="9" y="29995"/>
                    <a:pt x="18" y="29995"/>
                  </a:cubicBezTo>
                  <a:cubicBezTo>
                    <a:pt x="23" y="29995"/>
                    <a:pt x="29" y="29994"/>
                    <a:pt x="33" y="29993"/>
                  </a:cubicBezTo>
                  <a:cubicBezTo>
                    <a:pt x="45" y="29988"/>
                    <a:pt x="56" y="29983"/>
                    <a:pt x="68" y="29978"/>
                  </a:cubicBezTo>
                  <a:cubicBezTo>
                    <a:pt x="85" y="29971"/>
                    <a:pt x="99" y="29952"/>
                    <a:pt x="99" y="29934"/>
                  </a:cubicBezTo>
                  <a:cubicBezTo>
                    <a:pt x="139" y="29440"/>
                    <a:pt x="127" y="28939"/>
                    <a:pt x="144" y="28446"/>
                  </a:cubicBezTo>
                  <a:cubicBezTo>
                    <a:pt x="160" y="27952"/>
                    <a:pt x="182" y="27458"/>
                    <a:pt x="205" y="26965"/>
                  </a:cubicBezTo>
                  <a:cubicBezTo>
                    <a:pt x="255" y="25980"/>
                    <a:pt x="319" y="24995"/>
                    <a:pt x="392" y="24010"/>
                  </a:cubicBezTo>
                  <a:cubicBezTo>
                    <a:pt x="533" y="22045"/>
                    <a:pt x="708" y="20080"/>
                    <a:pt x="848" y="18112"/>
                  </a:cubicBezTo>
                  <a:cubicBezTo>
                    <a:pt x="916" y="17132"/>
                    <a:pt x="973" y="16150"/>
                    <a:pt x="1060" y="15170"/>
                  </a:cubicBezTo>
                  <a:cubicBezTo>
                    <a:pt x="1145" y="14208"/>
                    <a:pt x="1244" y="13249"/>
                    <a:pt x="1348" y="12291"/>
                  </a:cubicBezTo>
                  <a:cubicBezTo>
                    <a:pt x="1561" y="10333"/>
                    <a:pt x="1788" y="8377"/>
                    <a:pt x="1927" y="6412"/>
                  </a:cubicBezTo>
                  <a:cubicBezTo>
                    <a:pt x="2003" y="5330"/>
                    <a:pt x="2021" y="4248"/>
                    <a:pt x="2095" y="3169"/>
                  </a:cubicBezTo>
                  <a:cubicBezTo>
                    <a:pt x="2132" y="2638"/>
                    <a:pt x="2173" y="2109"/>
                    <a:pt x="2191" y="1580"/>
                  </a:cubicBezTo>
                  <a:cubicBezTo>
                    <a:pt x="2210" y="1058"/>
                    <a:pt x="2215" y="531"/>
                    <a:pt x="2128" y="16"/>
                  </a:cubicBezTo>
                  <a:cubicBezTo>
                    <a:pt x="2126" y="5"/>
                    <a:pt x="2119" y="1"/>
                    <a:pt x="2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090;p47">
              <a:extLst>
                <a:ext uri="{FF2B5EF4-FFF2-40B4-BE49-F238E27FC236}">
                  <a16:creationId xmlns:a16="http://schemas.microsoft.com/office/drawing/2014/main" id="{77BBDBB2-4B1A-E2CD-9042-CAB3964EB6AC}"/>
                </a:ext>
              </a:extLst>
            </p:cNvPr>
            <p:cNvSpPr/>
            <p:nvPr/>
          </p:nvSpPr>
          <p:spPr>
            <a:xfrm>
              <a:off x="4938103" y="2724427"/>
              <a:ext cx="58989" cy="1189718"/>
            </a:xfrm>
            <a:custGeom>
              <a:avLst/>
              <a:gdLst/>
              <a:ahLst/>
              <a:cxnLst/>
              <a:rect l="l" t="t" r="r" b="b"/>
              <a:pathLst>
                <a:path w="1484" h="29930" extrusionOk="0">
                  <a:moveTo>
                    <a:pt x="1474" y="0"/>
                  </a:moveTo>
                  <a:cubicBezTo>
                    <a:pt x="1460" y="0"/>
                    <a:pt x="1436" y="20"/>
                    <a:pt x="1436" y="36"/>
                  </a:cubicBezTo>
                  <a:cubicBezTo>
                    <a:pt x="1273" y="3977"/>
                    <a:pt x="935" y="7905"/>
                    <a:pt x="659" y="11840"/>
                  </a:cubicBezTo>
                  <a:cubicBezTo>
                    <a:pt x="522" y="13800"/>
                    <a:pt x="449" y="15758"/>
                    <a:pt x="420" y="17723"/>
                  </a:cubicBezTo>
                  <a:cubicBezTo>
                    <a:pt x="392" y="19684"/>
                    <a:pt x="390" y="21644"/>
                    <a:pt x="335" y="23604"/>
                  </a:cubicBezTo>
                  <a:cubicBezTo>
                    <a:pt x="305" y="24662"/>
                    <a:pt x="255" y="25718"/>
                    <a:pt x="177" y="26774"/>
                  </a:cubicBezTo>
                  <a:cubicBezTo>
                    <a:pt x="102" y="27808"/>
                    <a:pt x="0" y="28878"/>
                    <a:pt x="146" y="29911"/>
                  </a:cubicBezTo>
                  <a:cubicBezTo>
                    <a:pt x="149" y="29925"/>
                    <a:pt x="156" y="29930"/>
                    <a:pt x="165" y="29930"/>
                  </a:cubicBezTo>
                  <a:cubicBezTo>
                    <a:pt x="187" y="29930"/>
                    <a:pt x="219" y="29899"/>
                    <a:pt x="217" y="29877"/>
                  </a:cubicBezTo>
                  <a:cubicBezTo>
                    <a:pt x="170" y="28935"/>
                    <a:pt x="191" y="28002"/>
                    <a:pt x="257" y="27060"/>
                  </a:cubicBezTo>
                  <a:cubicBezTo>
                    <a:pt x="324" y="26110"/>
                    <a:pt x="383" y="25161"/>
                    <a:pt x="416" y="24209"/>
                  </a:cubicBezTo>
                  <a:cubicBezTo>
                    <a:pt x="479" y="22251"/>
                    <a:pt x="484" y="20293"/>
                    <a:pt x="508" y="18333"/>
                  </a:cubicBezTo>
                  <a:cubicBezTo>
                    <a:pt x="529" y="16370"/>
                    <a:pt x="574" y="14407"/>
                    <a:pt x="704" y="12447"/>
                  </a:cubicBezTo>
                  <a:cubicBezTo>
                    <a:pt x="834" y="10494"/>
                    <a:pt x="990" y="8543"/>
                    <a:pt x="1134" y="6590"/>
                  </a:cubicBezTo>
                  <a:cubicBezTo>
                    <a:pt x="1292" y="4400"/>
                    <a:pt x="1438" y="2208"/>
                    <a:pt x="1483" y="12"/>
                  </a:cubicBezTo>
                  <a:cubicBezTo>
                    <a:pt x="1483" y="4"/>
                    <a:pt x="1479" y="0"/>
                    <a:pt x="14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91;p47">
              <a:extLst>
                <a:ext uri="{FF2B5EF4-FFF2-40B4-BE49-F238E27FC236}">
                  <a16:creationId xmlns:a16="http://schemas.microsoft.com/office/drawing/2014/main" id="{8394C0D0-D3B6-99BD-5B3D-C2824ADF7766}"/>
                </a:ext>
              </a:extLst>
            </p:cNvPr>
            <p:cNvSpPr/>
            <p:nvPr/>
          </p:nvSpPr>
          <p:spPr>
            <a:xfrm>
              <a:off x="4918825" y="2752688"/>
              <a:ext cx="63521" cy="1177673"/>
            </a:xfrm>
            <a:custGeom>
              <a:avLst/>
              <a:gdLst/>
              <a:ahLst/>
              <a:cxnLst/>
              <a:rect l="l" t="t" r="r" b="b"/>
              <a:pathLst>
                <a:path w="1598" h="29627" extrusionOk="0">
                  <a:moveTo>
                    <a:pt x="1569" y="1"/>
                  </a:moveTo>
                  <a:cubicBezTo>
                    <a:pt x="1562" y="1"/>
                    <a:pt x="1550" y="12"/>
                    <a:pt x="1548" y="19"/>
                  </a:cubicBezTo>
                  <a:cubicBezTo>
                    <a:pt x="1489" y="505"/>
                    <a:pt x="1484" y="994"/>
                    <a:pt x="1465" y="1481"/>
                  </a:cubicBezTo>
                  <a:cubicBezTo>
                    <a:pt x="1446" y="1965"/>
                    <a:pt x="1430" y="2447"/>
                    <a:pt x="1409" y="2931"/>
                  </a:cubicBezTo>
                  <a:cubicBezTo>
                    <a:pt x="1368" y="3899"/>
                    <a:pt x="1321" y="4868"/>
                    <a:pt x="1260" y="5836"/>
                  </a:cubicBezTo>
                  <a:cubicBezTo>
                    <a:pt x="1201" y="6783"/>
                    <a:pt x="1104" y="7728"/>
                    <a:pt x="1016" y="8675"/>
                  </a:cubicBezTo>
                  <a:cubicBezTo>
                    <a:pt x="929" y="9646"/>
                    <a:pt x="865" y="10617"/>
                    <a:pt x="809" y="11590"/>
                  </a:cubicBezTo>
                  <a:cubicBezTo>
                    <a:pt x="695" y="13522"/>
                    <a:pt x="624" y="15454"/>
                    <a:pt x="587" y="17386"/>
                  </a:cubicBezTo>
                  <a:cubicBezTo>
                    <a:pt x="549" y="19308"/>
                    <a:pt x="440" y="21231"/>
                    <a:pt x="341" y="23151"/>
                  </a:cubicBezTo>
                  <a:cubicBezTo>
                    <a:pt x="284" y="24233"/>
                    <a:pt x="237" y="25314"/>
                    <a:pt x="166" y="26396"/>
                  </a:cubicBezTo>
                  <a:cubicBezTo>
                    <a:pt x="95" y="27466"/>
                    <a:pt x="1" y="28543"/>
                    <a:pt x="60" y="29618"/>
                  </a:cubicBezTo>
                  <a:cubicBezTo>
                    <a:pt x="60" y="29624"/>
                    <a:pt x="63" y="29627"/>
                    <a:pt x="68" y="29627"/>
                  </a:cubicBezTo>
                  <a:cubicBezTo>
                    <a:pt x="79" y="29627"/>
                    <a:pt x="100" y="29610"/>
                    <a:pt x="100" y="29596"/>
                  </a:cubicBezTo>
                  <a:cubicBezTo>
                    <a:pt x="93" y="28633"/>
                    <a:pt x="140" y="27674"/>
                    <a:pt x="204" y="26712"/>
                  </a:cubicBezTo>
                  <a:cubicBezTo>
                    <a:pt x="270" y="25749"/>
                    <a:pt x="317" y="24783"/>
                    <a:pt x="369" y="23817"/>
                  </a:cubicBezTo>
                  <a:cubicBezTo>
                    <a:pt x="471" y="21897"/>
                    <a:pt x="570" y="19977"/>
                    <a:pt x="636" y="18056"/>
                  </a:cubicBezTo>
                  <a:cubicBezTo>
                    <a:pt x="702" y="16124"/>
                    <a:pt x="733" y="14192"/>
                    <a:pt x="837" y="12263"/>
                  </a:cubicBezTo>
                  <a:cubicBezTo>
                    <a:pt x="889" y="11287"/>
                    <a:pt x="943" y="10312"/>
                    <a:pt x="1026" y="9336"/>
                  </a:cubicBezTo>
                  <a:cubicBezTo>
                    <a:pt x="1106" y="8389"/>
                    <a:pt x="1208" y="7445"/>
                    <a:pt x="1283" y="6497"/>
                  </a:cubicBezTo>
                  <a:cubicBezTo>
                    <a:pt x="1368" y="5413"/>
                    <a:pt x="1420" y="4327"/>
                    <a:pt x="1468" y="3243"/>
                  </a:cubicBezTo>
                  <a:cubicBezTo>
                    <a:pt x="1491" y="2702"/>
                    <a:pt x="1512" y="2161"/>
                    <a:pt x="1534" y="1620"/>
                  </a:cubicBezTo>
                  <a:cubicBezTo>
                    <a:pt x="1555" y="1084"/>
                    <a:pt x="1597" y="543"/>
                    <a:pt x="1574" y="7"/>
                  </a:cubicBezTo>
                  <a:cubicBezTo>
                    <a:pt x="1574" y="2"/>
                    <a:pt x="1572" y="1"/>
                    <a:pt x="1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092;p47">
              <a:extLst>
                <a:ext uri="{FF2B5EF4-FFF2-40B4-BE49-F238E27FC236}">
                  <a16:creationId xmlns:a16="http://schemas.microsoft.com/office/drawing/2014/main" id="{14D9D60A-978E-848A-63FA-E67C4CE41A35}"/>
                </a:ext>
              </a:extLst>
            </p:cNvPr>
            <p:cNvSpPr/>
            <p:nvPr/>
          </p:nvSpPr>
          <p:spPr>
            <a:xfrm>
              <a:off x="4900818" y="3110749"/>
              <a:ext cx="63401" cy="823580"/>
            </a:xfrm>
            <a:custGeom>
              <a:avLst/>
              <a:gdLst/>
              <a:ahLst/>
              <a:cxnLst/>
              <a:rect l="l" t="t" r="r" b="b"/>
              <a:pathLst>
                <a:path w="1595" h="20719" extrusionOk="0">
                  <a:moveTo>
                    <a:pt x="1588" y="0"/>
                  </a:moveTo>
                  <a:cubicBezTo>
                    <a:pt x="1579" y="0"/>
                    <a:pt x="1563" y="11"/>
                    <a:pt x="1562" y="19"/>
                  </a:cubicBezTo>
                  <a:cubicBezTo>
                    <a:pt x="1387" y="1356"/>
                    <a:pt x="1363" y="2704"/>
                    <a:pt x="1290" y="4048"/>
                  </a:cubicBezTo>
                  <a:cubicBezTo>
                    <a:pt x="1212" y="5421"/>
                    <a:pt x="1101" y="6793"/>
                    <a:pt x="995" y="8163"/>
                  </a:cubicBezTo>
                  <a:cubicBezTo>
                    <a:pt x="891" y="9532"/>
                    <a:pt x="780" y="10900"/>
                    <a:pt x="662" y="12268"/>
                  </a:cubicBezTo>
                  <a:cubicBezTo>
                    <a:pt x="544" y="13630"/>
                    <a:pt x="390" y="14991"/>
                    <a:pt x="296" y="16356"/>
                  </a:cubicBezTo>
                  <a:cubicBezTo>
                    <a:pt x="244" y="17126"/>
                    <a:pt x="208" y="17896"/>
                    <a:pt x="173" y="18666"/>
                  </a:cubicBezTo>
                  <a:cubicBezTo>
                    <a:pt x="156" y="19003"/>
                    <a:pt x="140" y="19339"/>
                    <a:pt x="128" y="19677"/>
                  </a:cubicBezTo>
                  <a:cubicBezTo>
                    <a:pt x="116" y="20026"/>
                    <a:pt x="88" y="20373"/>
                    <a:pt x="3" y="20711"/>
                  </a:cubicBezTo>
                  <a:cubicBezTo>
                    <a:pt x="1" y="20716"/>
                    <a:pt x="3" y="20718"/>
                    <a:pt x="5" y="20718"/>
                  </a:cubicBezTo>
                  <a:cubicBezTo>
                    <a:pt x="10" y="20718"/>
                    <a:pt x="18" y="20713"/>
                    <a:pt x="19" y="20709"/>
                  </a:cubicBezTo>
                  <a:cubicBezTo>
                    <a:pt x="229" y="20166"/>
                    <a:pt x="173" y="19561"/>
                    <a:pt x="213" y="18989"/>
                  </a:cubicBezTo>
                  <a:cubicBezTo>
                    <a:pt x="258" y="18319"/>
                    <a:pt x="279" y="17645"/>
                    <a:pt x="319" y="16975"/>
                  </a:cubicBezTo>
                  <a:cubicBezTo>
                    <a:pt x="400" y="15600"/>
                    <a:pt x="548" y="14235"/>
                    <a:pt x="669" y="12865"/>
                  </a:cubicBezTo>
                  <a:cubicBezTo>
                    <a:pt x="914" y="10104"/>
                    <a:pt x="1134" y="7343"/>
                    <a:pt x="1321" y="4577"/>
                  </a:cubicBezTo>
                  <a:cubicBezTo>
                    <a:pt x="1425" y="3054"/>
                    <a:pt x="1462" y="1528"/>
                    <a:pt x="1595" y="7"/>
                  </a:cubicBezTo>
                  <a:cubicBezTo>
                    <a:pt x="1595" y="2"/>
                    <a:pt x="1592" y="0"/>
                    <a:pt x="1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93;p47">
              <a:extLst>
                <a:ext uri="{FF2B5EF4-FFF2-40B4-BE49-F238E27FC236}">
                  <a16:creationId xmlns:a16="http://schemas.microsoft.com/office/drawing/2014/main" id="{BC936FC7-0F53-298C-45C9-CCB17F58064D}"/>
                </a:ext>
              </a:extLst>
            </p:cNvPr>
            <p:cNvSpPr/>
            <p:nvPr/>
          </p:nvSpPr>
          <p:spPr>
            <a:xfrm>
              <a:off x="4884084" y="3550732"/>
              <a:ext cx="39114" cy="361646"/>
            </a:xfrm>
            <a:custGeom>
              <a:avLst/>
              <a:gdLst/>
              <a:ahLst/>
              <a:cxnLst/>
              <a:rect l="l" t="t" r="r" b="b"/>
              <a:pathLst>
                <a:path w="984" h="9098" extrusionOk="0">
                  <a:moveTo>
                    <a:pt x="977" y="1"/>
                  </a:moveTo>
                  <a:cubicBezTo>
                    <a:pt x="967" y="1"/>
                    <a:pt x="950" y="15"/>
                    <a:pt x="948" y="25"/>
                  </a:cubicBezTo>
                  <a:cubicBezTo>
                    <a:pt x="752" y="2410"/>
                    <a:pt x="565" y="4798"/>
                    <a:pt x="263" y="7172"/>
                  </a:cubicBezTo>
                  <a:cubicBezTo>
                    <a:pt x="223" y="7493"/>
                    <a:pt x="178" y="7816"/>
                    <a:pt x="133" y="8138"/>
                  </a:cubicBezTo>
                  <a:cubicBezTo>
                    <a:pt x="88" y="8447"/>
                    <a:pt x="1" y="8778"/>
                    <a:pt x="13" y="9092"/>
                  </a:cubicBezTo>
                  <a:cubicBezTo>
                    <a:pt x="13" y="9096"/>
                    <a:pt x="14" y="9097"/>
                    <a:pt x="17" y="9097"/>
                  </a:cubicBezTo>
                  <a:cubicBezTo>
                    <a:pt x="22" y="9097"/>
                    <a:pt x="32" y="9088"/>
                    <a:pt x="32" y="9085"/>
                  </a:cubicBezTo>
                  <a:cubicBezTo>
                    <a:pt x="124" y="8801"/>
                    <a:pt x="145" y="8490"/>
                    <a:pt x="188" y="8197"/>
                  </a:cubicBezTo>
                  <a:cubicBezTo>
                    <a:pt x="230" y="7901"/>
                    <a:pt x="270" y="7604"/>
                    <a:pt x="308" y="7309"/>
                  </a:cubicBezTo>
                  <a:cubicBezTo>
                    <a:pt x="384" y="6728"/>
                    <a:pt x="452" y="6147"/>
                    <a:pt x="513" y="5566"/>
                  </a:cubicBezTo>
                  <a:cubicBezTo>
                    <a:pt x="643" y="4382"/>
                    <a:pt x="747" y="3197"/>
                    <a:pt x="839" y="2009"/>
                  </a:cubicBezTo>
                  <a:cubicBezTo>
                    <a:pt x="894" y="1343"/>
                    <a:pt x="939" y="677"/>
                    <a:pt x="983" y="8"/>
                  </a:cubicBezTo>
                  <a:cubicBezTo>
                    <a:pt x="983" y="3"/>
                    <a:pt x="981"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094;p47">
              <a:extLst>
                <a:ext uri="{FF2B5EF4-FFF2-40B4-BE49-F238E27FC236}">
                  <a16:creationId xmlns:a16="http://schemas.microsoft.com/office/drawing/2014/main" id="{EE0DB247-8C5F-0FF1-ACCF-6E54193C5CDE}"/>
                </a:ext>
              </a:extLst>
            </p:cNvPr>
            <p:cNvSpPr/>
            <p:nvPr/>
          </p:nvSpPr>
          <p:spPr>
            <a:xfrm>
              <a:off x="4867827" y="3778694"/>
              <a:ext cx="17053" cy="133043"/>
            </a:xfrm>
            <a:custGeom>
              <a:avLst/>
              <a:gdLst/>
              <a:ahLst/>
              <a:cxnLst/>
              <a:rect l="l" t="t" r="r" b="b"/>
              <a:pathLst>
                <a:path w="429" h="3347" extrusionOk="0">
                  <a:moveTo>
                    <a:pt x="423" y="1"/>
                  </a:moveTo>
                  <a:cubicBezTo>
                    <a:pt x="416" y="1"/>
                    <a:pt x="403" y="11"/>
                    <a:pt x="403" y="20"/>
                  </a:cubicBezTo>
                  <a:cubicBezTo>
                    <a:pt x="349" y="579"/>
                    <a:pt x="297" y="1139"/>
                    <a:pt x="233" y="1699"/>
                  </a:cubicBezTo>
                  <a:cubicBezTo>
                    <a:pt x="167" y="2247"/>
                    <a:pt x="49" y="2790"/>
                    <a:pt x="1" y="3340"/>
                  </a:cubicBezTo>
                  <a:cubicBezTo>
                    <a:pt x="1" y="3345"/>
                    <a:pt x="2" y="3347"/>
                    <a:pt x="5" y="3347"/>
                  </a:cubicBezTo>
                  <a:cubicBezTo>
                    <a:pt x="12" y="3347"/>
                    <a:pt x="26" y="3336"/>
                    <a:pt x="27" y="3331"/>
                  </a:cubicBezTo>
                  <a:cubicBezTo>
                    <a:pt x="188" y="2804"/>
                    <a:pt x="235" y="2237"/>
                    <a:pt x="294" y="1692"/>
                  </a:cubicBezTo>
                  <a:cubicBezTo>
                    <a:pt x="356" y="1130"/>
                    <a:pt x="398" y="570"/>
                    <a:pt x="429" y="8"/>
                  </a:cubicBezTo>
                  <a:cubicBezTo>
                    <a:pt x="429" y="3"/>
                    <a:pt x="426"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95;p47">
              <a:extLst>
                <a:ext uri="{FF2B5EF4-FFF2-40B4-BE49-F238E27FC236}">
                  <a16:creationId xmlns:a16="http://schemas.microsoft.com/office/drawing/2014/main" id="{6EF1FCFF-C962-1008-9912-1CD1C3CAD87F}"/>
                </a:ext>
              </a:extLst>
            </p:cNvPr>
            <p:cNvSpPr/>
            <p:nvPr/>
          </p:nvSpPr>
          <p:spPr>
            <a:xfrm>
              <a:off x="4850854" y="3807115"/>
              <a:ext cx="14111" cy="84628"/>
            </a:xfrm>
            <a:custGeom>
              <a:avLst/>
              <a:gdLst/>
              <a:ahLst/>
              <a:cxnLst/>
              <a:rect l="l" t="t" r="r" b="b"/>
              <a:pathLst>
                <a:path w="355" h="2129" extrusionOk="0">
                  <a:moveTo>
                    <a:pt x="350" y="0"/>
                  </a:moveTo>
                  <a:cubicBezTo>
                    <a:pt x="344" y="0"/>
                    <a:pt x="335" y="7"/>
                    <a:pt x="332" y="13"/>
                  </a:cubicBezTo>
                  <a:cubicBezTo>
                    <a:pt x="230" y="365"/>
                    <a:pt x="164" y="726"/>
                    <a:pt x="114" y="1090"/>
                  </a:cubicBezTo>
                  <a:cubicBezTo>
                    <a:pt x="67" y="1433"/>
                    <a:pt x="8" y="1777"/>
                    <a:pt x="1" y="2122"/>
                  </a:cubicBezTo>
                  <a:cubicBezTo>
                    <a:pt x="1" y="2127"/>
                    <a:pt x="3" y="2129"/>
                    <a:pt x="6" y="2129"/>
                  </a:cubicBezTo>
                  <a:cubicBezTo>
                    <a:pt x="13" y="2129"/>
                    <a:pt x="25" y="2118"/>
                    <a:pt x="27" y="2113"/>
                  </a:cubicBezTo>
                  <a:cubicBezTo>
                    <a:pt x="112" y="1768"/>
                    <a:pt x="133" y="1407"/>
                    <a:pt x="178" y="1055"/>
                  </a:cubicBezTo>
                  <a:cubicBezTo>
                    <a:pt x="223" y="705"/>
                    <a:pt x="277" y="353"/>
                    <a:pt x="353" y="8"/>
                  </a:cubicBezTo>
                  <a:cubicBezTo>
                    <a:pt x="355" y="2"/>
                    <a:pt x="353"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96;p47">
              <a:extLst>
                <a:ext uri="{FF2B5EF4-FFF2-40B4-BE49-F238E27FC236}">
                  <a16:creationId xmlns:a16="http://schemas.microsoft.com/office/drawing/2014/main" id="{FBE25CFD-AEF4-541A-14E3-A75A30A32469}"/>
                </a:ext>
              </a:extLst>
            </p:cNvPr>
            <p:cNvSpPr/>
            <p:nvPr/>
          </p:nvSpPr>
          <p:spPr>
            <a:xfrm>
              <a:off x="4837697" y="3825638"/>
              <a:ext cx="14707" cy="65468"/>
            </a:xfrm>
            <a:custGeom>
              <a:avLst/>
              <a:gdLst/>
              <a:ahLst/>
              <a:cxnLst/>
              <a:rect l="l" t="t" r="r" b="b"/>
              <a:pathLst>
                <a:path w="370" h="1647" extrusionOk="0">
                  <a:moveTo>
                    <a:pt x="360" y="0"/>
                  </a:moveTo>
                  <a:cubicBezTo>
                    <a:pt x="354" y="0"/>
                    <a:pt x="343" y="7"/>
                    <a:pt x="339" y="15"/>
                  </a:cubicBezTo>
                  <a:cubicBezTo>
                    <a:pt x="219" y="270"/>
                    <a:pt x="164" y="539"/>
                    <a:pt x="124" y="815"/>
                  </a:cubicBezTo>
                  <a:cubicBezTo>
                    <a:pt x="84" y="1089"/>
                    <a:pt x="44" y="1363"/>
                    <a:pt x="1" y="1637"/>
                  </a:cubicBezTo>
                  <a:cubicBezTo>
                    <a:pt x="0" y="1644"/>
                    <a:pt x="2" y="1646"/>
                    <a:pt x="5" y="1646"/>
                  </a:cubicBezTo>
                  <a:cubicBezTo>
                    <a:pt x="11" y="1646"/>
                    <a:pt x="22" y="1637"/>
                    <a:pt x="25" y="1633"/>
                  </a:cubicBezTo>
                  <a:cubicBezTo>
                    <a:pt x="119" y="1373"/>
                    <a:pt x="141" y="1101"/>
                    <a:pt x="178" y="830"/>
                  </a:cubicBezTo>
                  <a:cubicBezTo>
                    <a:pt x="216" y="553"/>
                    <a:pt x="263" y="275"/>
                    <a:pt x="365" y="15"/>
                  </a:cubicBezTo>
                  <a:cubicBezTo>
                    <a:pt x="369" y="4"/>
                    <a:pt x="366"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097;p47">
              <a:extLst>
                <a:ext uri="{FF2B5EF4-FFF2-40B4-BE49-F238E27FC236}">
                  <a16:creationId xmlns:a16="http://schemas.microsoft.com/office/drawing/2014/main" id="{1D640DA6-92E9-E6A3-522E-CF159B9B72A1}"/>
                </a:ext>
              </a:extLst>
            </p:cNvPr>
            <p:cNvSpPr/>
            <p:nvPr/>
          </p:nvSpPr>
          <p:spPr>
            <a:xfrm>
              <a:off x="4831734" y="3836012"/>
              <a:ext cx="7751" cy="35099"/>
            </a:xfrm>
            <a:custGeom>
              <a:avLst/>
              <a:gdLst/>
              <a:ahLst/>
              <a:cxnLst/>
              <a:rect l="l" t="t" r="r" b="b"/>
              <a:pathLst>
                <a:path w="195" h="883" extrusionOk="0">
                  <a:moveTo>
                    <a:pt x="187" y="1"/>
                  </a:moveTo>
                  <a:cubicBezTo>
                    <a:pt x="175" y="1"/>
                    <a:pt x="153" y="19"/>
                    <a:pt x="151" y="32"/>
                  </a:cubicBezTo>
                  <a:cubicBezTo>
                    <a:pt x="118" y="316"/>
                    <a:pt x="57" y="592"/>
                    <a:pt x="2" y="871"/>
                  </a:cubicBezTo>
                  <a:cubicBezTo>
                    <a:pt x="1" y="879"/>
                    <a:pt x="3" y="882"/>
                    <a:pt x="8" y="882"/>
                  </a:cubicBezTo>
                  <a:cubicBezTo>
                    <a:pt x="16" y="882"/>
                    <a:pt x="30" y="871"/>
                    <a:pt x="33" y="864"/>
                  </a:cubicBezTo>
                  <a:cubicBezTo>
                    <a:pt x="132" y="590"/>
                    <a:pt x="170" y="299"/>
                    <a:pt x="194" y="11"/>
                  </a:cubicBezTo>
                  <a:cubicBezTo>
                    <a:pt x="194" y="4"/>
                    <a:pt x="191" y="1"/>
                    <a:pt x="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098;p47">
              <a:extLst>
                <a:ext uri="{FF2B5EF4-FFF2-40B4-BE49-F238E27FC236}">
                  <a16:creationId xmlns:a16="http://schemas.microsoft.com/office/drawing/2014/main" id="{7604C361-2B2A-8D30-DAB7-18CE5D087DD7}"/>
                </a:ext>
              </a:extLst>
            </p:cNvPr>
            <p:cNvSpPr/>
            <p:nvPr/>
          </p:nvSpPr>
          <p:spPr>
            <a:xfrm>
              <a:off x="4483651" y="2752410"/>
              <a:ext cx="502440" cy="982024"/>
            </a:xfrm>
            <a:custGeom>
              <a:avLst/>
              <a:gdLst/>
              <a:ahLst/>
              <a:cxnLst/>
              <a:rect l="l" t="t" r="r" b="b"/>
              <a:pathLst>
                <a:path w="12640" h="24705" extrusionOk="0">
                  <a:moveTo>
                    <a:pt x="12633" y="0"/>
                  </a:moveTo>
                  <a:cubicBezTo>
                    <a:pt x="12628" y="0"/>
                    <a:pt x="12621" y="4"/>
                    <a:pt x="12619" y="9"/>
                  </a:cubicBezTo>
                  <a:cubicBezTo>
                    <a:pt x="12255" y="812"/>
                    <a:pt x="11851" y="1594"/>
                    <a:pt x="11416" y="2362"/>
                  </a:cubicBezTo>
                  <a:cubicBezTo>
                    <a:pt x="10980" y="3127"/>
                    <a:pt x="10526" y="3883"/>
                    <a:pt x="10099" y="4653"/>
                  </a:cubicBezTo>
                  <a:cubicBezTo>
                    <a:pt x="9211" y="6247"/>
                    <a:pt x="8304" y="7827"/>
                    <a:pt x="7399" y="9414"/>
                  </a:cubicBezTo>
                  <a:cubicBezTo>
                    <a:pt x="6492" y="11006"/>
                    <a:pt x="5630" y="12624"/>
                    <a:pt x="4808" y="14263"/>
                  </a:cubicBezTo>
                  <a:cubicBezTo>
                    <a:pt x="3981" y="15914"/>
                    <a:pt x="3190" y="17582"/>
                    <a:pt x="2406" y="19254"/>
                  </a:cubicBezTo>
                  <a:cubicBezTo>
                    <a:pt x="2026" y="20069"/>
                    <a:pt x="1653" y="20886"/>
                    <a:pt x="1265" y="21698"/>
                  </a:cubicBezTo>
                  <a:cubicBezTo>
                    <a:pt x="890" y="22478"/>
                    <a:pt x="505" y="23257"/>
                    <a:pt x="207" y="24072"/>
                  </a:cubicBezTo>
                  <a:cubicBezTo>
                    <a:pt x="134" y="24270"/>
                    <a:pt x="68" y="24471"/>
                    <a:pt x="6" y="24674"/>
                  </a:cubicBezTo>
                  <a:cubicBezTo>
                    <a:pt x="1" y="24696"/>
                    <a:pt x="8" y="24704"/>
                    <a:pt x="22" y="24704"/>
                  </a:cubicBezTo>
                  <a:cubicBezTo>
                    <a:pt x="45" y="24704"/>
                    <a:pt x="86" y="24677"/>
                    <a:pt x="94" y="24653"/>
                  </a:cubicBezTo>
                  <a:cubicBezTo>
                    <a:pt x="344" y="23810"/>
                    <a:pt x="713" y="23011"/>
                    <a:pt x="1091" y="22220"/>
                  </a:cubicBezTo>
                  <a:cubicBezTo>
                    <a:pt x="1478" y="21412"/>
                    <a:pt x="1853" y="20602"/>
                    <a:pt x="2231" y="19790"/>
                  </a:cubicBezTo>
                  <a:cubicBezTo>
                    <a:pt x="3004" y="18132"/>
                    <a:pt x="3785" y="16476"/>
                    <a:pt x="4595" y="14837"/>
                  </a:cubicBezTo>
                  <a:cubicBezTo>
                    <a:pt x="5410" y="13193"/>
                    <a:pt x="6256" y="11566"/>
                    <a:pt x="7156" y="9967"/>
                  </a:cubicBezTo>
                  <a:cubicBezTo>
                    <a:pt x="8056" y="8375"/>
                    <a:pt x="8989" y="6802"/>
                    <a:pt x="9865" y="5196"/>
                  </a:cubicBezTo>
                  <a:cubicBezTo>
                    <a:pt x="10285" y="4431"/>
                    <a:pt x="10720" y="3675"/>
                    <a:pt x="11157" y="2917"/>
                  </a:cubicBezTo>
                  <a:cubicBezTo>
                    <a:pt x="11594" y="2163"/>
                    <a:pt x="12026" y="1401"/>
                    <a:pt x="12387" y="607"/>
                  </a:cubicBezTo>
                  <a:cubicBezTo>
                    <a:pt x="12477" y="409"/>
                    <a:pt x="12560" y="210"/>
                    <a:pt x="12638" y="9"/>
                  </a:cubicBezTo>
                  <a:cubicBezTo>
                    <a:pt x="12640" y="3"/>
                    <a:pt x="12637" y="0"/>
                    <a:pt x="12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099;p47">
              <a:extLst>
                <a:ext uri="{FF2B5EF4-FFF2-40B4-BE49-F238E27FC236}">
                  <a16:creationId xmlns:a16="http://schemas.microsoft.com/office/drawing/2014/main" id="{3ACD0433-D057-F57C-A869-3006104DA7FC}"/>
                </a:ext>
              </a:extLst>
            </p:cNvPr>
            <p:cNvSpPr/>
            <p:nvPr/>
          </p:nvSpPr>
          <p:spPr>
            <a:xfrm>
              <a:off x="4485082" y="3059632"/>
              <a:ext cx="342685" cy="686999"/>
            </a:xfrm>
            <a:custGeom>
              <a:avLst/>
              <a:gdLst/>
              <a:ahLst/>
              <a:cxnLst/>
              <a:rect l="l" t="t" r="r" b="b"/>
              <a:pathLst>
                <a:path w="8621" h="17283" extrusionOk="0">
                  <a:moveTo>
                    <a:pt x="8612" y="1"/>
                  </a:moveTo>
                  <a:cubicBezTo>
                    <a:pt x="8606" y="1"/>
                    <a:pt x="8597" y="5"/>
                    <a:pt x="8594" y="13"/>
                  </a:cubicBezTo>
                  <a:cubicBezTo>
                    <a:pt x="8112" y="1111"/>
                    <a:pt x="7339" y="2058"/>
                    <a:pt x="6730" y="3086"/>
                  </a:cubicBezTo>
                  <a:cubicBezTo>
                    <a:pt x="6081" y="4177"/>
                    <a:pt x="5488" y="5304"/>
                    <a:pt x="4928" y="6442"/>
                  </a:cubicBezTo>
                  <a:cubicBezTo>
                    <a:pt x="3792" y="8761"/>
                    <a:pt x="2757" y="11128"/>
                    <a:pt x="1605" y="13438"/>
                  </a:cubicBezTo>
                  <a:cubicBezTo>
                    <a:pt x="991" y="14671"/>
                    <a:pt x="254" y="15885"/>
                    <a:pt x="3" y="17259"/>
                  </a:cubicBezTo>
                  <a:cubicBezTo>
                    <a:pt x="0" y="17276"/>
                    <a:pt x="6" y="17282"/>
                    <a:pt x="15" y="17282"/>
                  </a:cubicBezTo>
                  <a:cubicBezTo>
                    <a:pt x="32" y="17282"/>
                    <a:pt x="60" y="17262"/>
                    <a:pt x="65" y="17245"/>
                  </a:cubicBezTo>
                  <a:cubicBezTo>
                    <a:pt x="223" y="16640"/>
                    <a:pt x="403" y="16048"/>
                    <a:pt x="653" y="15474"/>
                  </a:cubicBezTo>
                  <a:cubicBezTo>
                    <a:pt x="901" y="14902"/>
                    <a:pt x="1210" y="14359"/>
                    <a:pt x="1489" y="13804"/>
                  </a:cubicBezTo>
                  <a:cubicBezTo>
                    <a:pt x="2070" y="12656"/>
                    <a:pt x="2618" y="11492"/>
                    <a:pt x="3161" y="10325"/>
                  </a:cubicBezTo>
                  <a:cubicBezTo>
                    <a:pt x="4238" y="8015"/>
                    <a:pt x="5285" y="5684"/>
                    <a:pt x="6560" y="3476"/>
                  </a:cubicBezTo>
                  <a:cubicBezTo>
                    <a:pt x="6902" y="2878"/>
                    <a:pt x="7271" y="2299"/>
                    <a:pt x="7654" y="1725"/>
                  </a:cubicBezTo>
                  <a:cubicBezTo>
                    <a:pt x="8015" y="1177"/>
                    <a:pt x="8372" y="622"/>
                    <a:pt x="8617" y="13"/>
                  </a:cubicBezTo>
                  <a:cubicBezTo>
                    <a:pt x="8620" y="4"/>
                    <a:pt x="8617" y="1"/>
                    <a:pt x="8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100;p47">
              <a:extLst>
                <a:ext uri="{FF2B5EF4-FFF2-40B4-BE49-F238E27FC236}">
                  <a16:creationId xmlns:a16="http://schemas.microsoft.com/office/drawing/2014/main" id="{51ECE02D-5B0E-6538-5BFD-F6C13EB4354C}"/>
                </a:ext>
              </a:extLst>
            </p:cNvPr>
            <p:cNvSpPr/>
            <p:nvPr/>
          </p:nvSpPr>
          <p:spPr>
            <a:xfrm>
              <a:off x="4494224" y="3320267"/>
              <a:ext cx="214332" cy="443451"/>
            </a:xfrm>
            <a:custGeom>
              <a:avLst/>
              <a:gdLst/>
              <a:ahLst/>
              <a:cxnLst/>
              <a:rect l="l" t="t" r="r" b="b"/>
              <a:pathLst>
                <a:path w="5392" h="11156" extrusionOk="0">
                  <a:moveTo>
                    <a:pt x="5384" y="1"/>
                  </a:moveTo>
                  <a:cubicBezTo>
                    <a:pt x="5378" y="1"/>
                    <a:pt x="5368" y="6"/>
                    <a:pt x="5364" y="13"/>
                  </a:cubicBezTo>
                  <a:cubicBezTo>
                    <a:pt x="4646" y="1489"/>
                    <a:pt x="3916" y="2955"/>
                    <a:pt x="3158" y="4410"/>
                  </a:cubicBezTo>
                  <a:cubicBezTo>
                    <a:pt x="2402" y="5860"/>
                    <a:pt x="1646" y="7313"/>
                    <a:pt x="966" y="8801"/>
                  </a:cubicBezTo>
                  <a:cubicBezTo>
                    <a:pt x="787" y="9195"/>
                    <a:pt x="633" y="9599"/>
                    <a:pt x="449" y="9991"/>
                  </a:cubicBezTo>
                  <a:cubicBezTo>
                    <a:pt x="279" y="10357"/>
                    <a:pt x="62" y="10726"/>
                    <a:pt x="3" y="11132"/>
                  </a:cubicBezTo>
                  <a:cubicBezTo>
                    <a:pt x="0" y="11149"/>
                    <a:pt x="7" y="11155"/>
                    <a:pt x="17" y="11155"/>
                  </a:cubicBezTo>
                  <a:cubicBezTo>
                    <a:pt x="35" y="11155"/>
                    <a:pt x="64" y="11134"/>
                    <a:pt x="69" y="11116"/>
                  </a:cubicBezTo>
                  <a:cubicBezTo>
                    <a:pt x="156" y="10731"/>
                    <a:pt x="333" y="10386"/>
                    <a:pt x="501" y="10034"/>
                  </a:cubicBezTo>
                  <a:cubicBezTo>
                    <a:pt x="664" y="9689"/>
                    <a:pt x="796" y="9332"/>
                    <a:pt x="954" y="8985"/>
                  </a:cubicBezTo>
                  <a:cubicBezTo>
                    <a:pt x="1283" y="8255"/>
                    <a:pt x="1632" y="7535"/>
                    <a:pt x="1991" y="6817"/>
                  </a:cubicBezTo>
                  <a:cubicBezTo>
                    <a:pt x="2716" y="5369"/>
                    <a:pt x="3479" y="3940"/>
                    <a:pt x="4207" y="2495"/>
                  </a:cubicBezTo>
                  <a:cubicBezTo>
                    <a:pt x="4620" y="1678"/>
                    <a:pt x="5031" y="856"/>
                    <a:pt x="5388" y="13"/>
                  </a:cubicBezTo>
                  <a:cubicBezTo>
                    <a:pt x="5392" y="4"/>
                    <a:pt x="5389"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101;p47">
              <a:extLst>
                <a:ext uri="{FF2B5EF4-FFF2-40B4-BE49-F238E27FC236}">
                  <a16:creationId xmlns:a16="http://schemas.microsoft.com/office/drawing/2014/main" id="{676E0A03-1EB6-8BBB-1AFD-075C4F52B810}"/>
                </a:ext>
              </a:extLst>
            </p:cNvPr>
            <p:cNvSpPr/>
            <p:nvPr/>
          </p:nvSpPr>
          <p:spPr>
            <a:xfrm>
              <a:off x="4533735" y="3538331"/>
              <a:ext cx="82203" cy="199465"/>
            </a:xfrm>
            <a:custGeom>
              <a:avLst/>
              <a:gdLst/>
              <a:ahLst/>
              <a:cxnLst/>
              <a:rect l="l" t="t" r="r" b="b"/>
              <a:pathLst>
                <a:path w="2068" h="5018" extrusionOk="0">
                  <a:moveTo>
                    <a:pt x="2056" y="0"/>
                  </a:moveTo>
                  <a:cubicBezTo>
                    <a:pt x="2050" y="0"/>
                    <a:pt x="2042" y="4"/>
                    <a:pt x="2039" y="11"/>
                  </a:cubicBezTo>
                  <a:cubicBezTo>
                    <a:pt x="1571" y="781"/>
                    <a:pt x="1236" y="1619"/>
                    <a:pt x="910" y="2458"/>
                  </a:cubicBezTo>
                  <a:cubicBezTo>
                    <a:pt x="742" y="2892"/>
                    <a:pt x="560" y="3322"/>
                    <a:pt x="386" y="3754"/>
                  </a:cubicBezTo>
                  <a:cubicBezTo>
                    <a:pt x="305" y="3955"/>
                    <a:pt x="230" y="4158"/>
                    <a:pt x="161" y="4364"/>
                  </a:cubicBezTo>
                  <a:cubicBezTo>
                    <a:pt x="93" y="4567"/>
                    <a:pt x="5" y="4791"/>
                    <a:pt x="1" y="5006"/>
                  </a:cubicBezTo>
                  <a:cubicBezTo>
                    <a:pt x="1" y="5014"/>
                    <a:pt x="4" y="5017"/>
                    <a:pt x="8" y="5017"/>
                  </a:cubicBezTo>
                  <a:cubicBezTo>
                    <a:pt x="20" y="5017"/>
                    <a:pt x="40" y="4999"/>
                    <a:pt x="43" y="4992"/>
                  </a:cubicBezTo>
                  <a:cubicBezTo>
                    <a:pt x="119" y="4782"/>
                    <a:pt x="161" y="4557"/>
                    <a:pt x="232" y="4345"/>
                  </a:cubicBezTo>
                  <a:cubicBezTo>
                    <a:pt x="310" y="4116"/>
                    <a:pt x="397" y="3889"/>
                    <a:pt x="487" y="3665"/>
                  </a:cubicBezTo>
                  <a:cubicBezTo>
                    <a:pt x="657" y="3249"/>
                    <a:pt x="827" y="2833"/>
                    <a:pt x="988" y="2415"/>
                  </a:cubicBezTo>
                  <a:cubicBezTo>
                    <a:pt x="1302" y="1598"/>
                    <a:pt x="1630" y="778"/>
                    <a:pt x="2062" y="13"/>
                  </a:cubicBezTo>
                  <a:cubicBezTo>
                    <a:pt x="2067" y="5"/>
                    <a:pt x="2063" y="0"/>
                    <a:pt x="2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102;p47">
              <a:extLst>
                <a:ext uri="{FF2B5EF4-FFF2-40B4-BE49-F238E27FC236}">
                  <a16:creationId xmlns:a16="http://schemas.microsoft.com/office/drawing/2014/main" id="{00E08463-1822-0718-9017-40C8919DBCB7}"/>
                </a:ext>
              </a:extLst>
            </p:cNvPr>
            <p:cNvSpPr/>
            <p:nvPr/>
          </p:nvSpPr>
          <p:spPr>
            <a:xfrm>
              <a:off x="4554405" y="3612304"/>
              <a:ext cx="52072" cy="146757"/>
            </a:xfrm>
            <a:custGeom>
              <a:avLst/>
              <a:gdLst/>
              <a:ahLst/>
              <a:cxnLst/>
              <a:rect l="l" t="t" r="r" b="b"/>
              <a:pathLst>
                <a:path w="1310" h="3692" extrusionOk="0">
                  <a:moveTo>
                    <a:pt x="1301" y="1"/>
                  </a:moveTo>
                  <a:cubicBezTo>
                    <a:pt x="1295" y="1"/>
                    <a:pt x="1287" y="5"/>
                    <a:pt x="1285" y="11"/>
                  </a:cubicBezTo>
                  <a:cubicBezTo>
                    <a:pt x="1013" y="623"/>
                    <a:pt x="730" y="1230"/>
                    <a:pt x="489" y="1853"/>
                  </a:cubicBezTo>
                  <a:cubicBezTo>
                    <a:pt x="376" y="2146"/>
                    <a:pt x="272" y="2446"/>
                    <a:pt x="184" y="2748"/>
                  </a:cubicBezTo>
                  <a:cubicBezTo>
                    <a:pt x="99" y="3046"/>
                    <a:pt x="0" y="3372"/>
                    <a:pt x="14" y="3684"/>
                  </a:cubicBezTo>
                  <a:cubicBezTo>
                    <a:pt x="14" y="3689"/>
                    <a:pt x="17" y="3692"/>
                    <a:pt x="20" y="3692"/>
                  </a:cubicBezTo>
                  <a:cubicBezTo>
                    <a:pt x="27" y="3692"/>
                    <a:pt x="39" y="3681"/>
                    <a:pt x="40" y="3674"/>
                  </a:cubicBezTo>
                  <a:cubicBezTo>
                    <a:pt x="121" y="3369"/>
                    <a:pt x="161" y="3058"/>
                    <a:pt x="246" y="2755"/>
                  </a:cubicBezTo>
                  <a:cubicBezTo>
                    <a:pt x="338" y="2427"/>
                    <a:pt x="451" y="2103"/>
                    <a:pt x="576" y="1787"/>
                  </a:cubicBezTo>
                  <a:cubicBezTo>
                    <a:pt x="810" y="1189"/>
                    <a:pt x="1080" y="611"/>
                    <a:pt x="1306" y="13"/>
                  </a:cubicBezTo>
                  <a:cubicBezTo>
                    <a:pt x="1310" y="4"/>
                    <a:pt x="1306" y="1"/>
                    <a:pt x="1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103;p47">
              <a:extLst>
                <a:ext uri="{FF2B5EF4-FFF2-40B4-BE49-F238E27FC236}">
                  <a16:creationId xmlns:a16="http://schemas.microsoft.com/office/drawing/2014/main" id="{78714717-05BD-E0F9-B691-6C3116C970A2}"/>
                </a:ext>
              </a:extLst>
            </p:cNvPr>
            <p:cNvSpPr/>
            <p:nvPr/>
          </p:nvSpPr>
          <p:spPr>
            <a:xfrm>
              <a:off x="4583103" y="3677572"/>
              <a:ext cx="26275" cy="83515"/>
            </a:xfrm>
            <a:custGeom>
              <a:avLst/>
              <a:gdLst/>
              <a:ahLst/>
              <a:cxnLst/>
              <a:rect l="l" t="t" r="r" b="b"/>
              <a:pathLst>
                <a:path w="661" h="2101" extrusionOk="0">
                  <a:moveTo>
                    <a:pt x="655" y="1"/>
                  </a:moveTo>
                  <a:cubicBezTo>
                    <a:pt x="650" y="1"/>
                    <a:pt x="642" y="6"/>
                    <a:pt x="641" y="10"/>
                  </a:cubicBezTo>
                  <a:cubicBezTo>
                    <a:pt x="530" y="365"/>
                    <a:pt x="386" y="709"/>
                    <a:pt x="261" y="1057"/>
                  </a:cubicBezTo>
                  <a:cubicBezTo>
                    <a:pt x="143" y="1383"/>
                    <a:pt x="1" y="1742"/>
                    <a:pt x="6" y="2091"/>
                  </a:cubicBezTo>
                  <a:cubicBezTo>
                    <a:pt x="6" y="2098"/>
                    <a:pt x="8" y="2100"/>
                    <a:pt x="12" y="2100"/>
                  </a:cubicBezTo>
                  <a:cubicBezTo>
                    <a:pt x="21" y="2100"/>
                    <a:pt x="35" y="2088"/>
                    <a:pt x="36" y="2079"/>
                  </a:cubicBezTo>
                  <a:cubicBezTo>
                    <a:pt x="124" y="1723"/>
                    <a:pt x="204" y="1371"/>
                    <a:pt x="332" y="1024"/>
                  </a:cubicBezTo>
                  <a:cubicBezTo>
                    <a:pt x="452" y="688"/>
                    <a:pt x="582" y="358"/>
                    <a:pt x="660" y="8"/>
                  </a:cubicBezTo>
                  <a:cubicBezTo>
                    <a:pt x="661" y="3"/>
                    <a:pt x="659" y="1"/>
                    <a:pt x="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104;p47">
              <a:extLst>
                <a:ext uri="{FF2B5EF4-FFF2-40B4-BE49-F238E27FC236}">
                  <a16:creationId xmlns:a16="http://schemas.microsoft.com/office/drawing/2014/main" id="{E6775B69-14E4-006D-D48D-62F0B1CF8ADB}"/>
                </a:ext>
              </a:extLst>
            </p:cNvPr>
            <p:cNvSpPr/>
            <p:nvPr/>
          </p:nvSpPr>
          <p:spPr>
            <a:xfrm>
              <a:off x="4604210" y="3706509"/>
              <a:ext cx="19954" cy="61414"/>
            </a:xfrm>
            <a:custGeom>
              <a:avLst/>
              <a:gdLst/>
              <a:ahLst/>
              <a:cxnLst/>
              <a:rect l="l" t="t" r="r" b="b"/>
              <a:pathLst>
                <a:path w="502" h="1545" extrusionOk="0">
                  <a:moveTo>
                    <a:pt x="494" y="0"/>
                  </a:moveTo>
                  <a:cubicBezTo>
                    <a:pt x="486" y="0"/>
                    <a:pt x="473" y="10"/>
                    <a:pt x="471" y="19"/>
                  </a:cubicBezTo>
                  <a:cubicBezTo>
                    <a:pt x="415" y="281"/>
                    <a:pt x="330" y="537"/>
                    <a:pt x="237" y="787"/>
                  </a:cubicBezTo>
                  <a:cubicBezTo>
                    <a:pt x="152" y="1028"/>
                    <a:pt x="34" y="1278"/>
                    <a:pt x="1" y="1533"/>
                  </a:cubicBezTo>
                  <a:cubicBezTo>
                    <a:pt x="0" y="1541"/>
                    <a:pt x="4" y="1544"/>
                    <a:pt x="8" y="1544"/>
                  </a:cubicBezTo>
                  <a:cubicBezTo>
                    <a:pt x="16" y="1544"/>
                    <a:pt x="27" y="1537"/>
                    <a:pt x="30" y="1531"/>
                  </a:cubicBezTo>
                  <a:cubicBezTo>
                    <a:pt x="131" y="1288"/>
                    <a:pt x="209" y="1032"/>
                    <a:pt x="297" y="784"/>
                  </a:cubicBezTo>
                  <a:cubicBezTo>
                    <a:pt x="386" y="532"/>
                    <a:pt x="464" y="277"/>
                    <a:pt x="500" y="12"/>
                  </a:cubicBezTo>
                  <a:cubicBezTo>
                    <a:pt x="501" y="4"/>
                    <a:pt x="498"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105;p47">
              <a:extLst>
                <a:ext uri="{FF2B5EF4-FFF2-40B4-BE49-F238E27FC236}">
                  <a16:creationId xmlns:a16="http://schemas.microsoft.com/office/drawing/2014/main" id="{39906055-946B-615D-CC1E-CE605136447C}"/>
                </a:ext>
              </a:extLst>
            </p:cNvPr>
            <p:cNvSpPr/>
            <p:nvPr/>
          </p:nvSpPr>
          <p:spPr>
            <a:xfrm>
              <a:off x="4625277" y="3734175"/>
              <a:ext cx="13038" cy="37286"/>
            </a:xfrm>
            <a:custGeom>
              <a:avLst/>
              <a:gdLst/>
              <a:ahLst/>
              <a:cxnLst/>
              <a:rect l="l" t="t" r="r" b="b"/>
              <a:pathLst>
                <a:path w="328" h="938" extrusionOk="0">
                  <a:moveTo>
                    <a:pt x="320" y="1"/>
                  </a:moveTo>
                  <a:cubicBezTo>
                    <a:pt x="310" y="1"/>
                    <a:pt x="293" y="15"/>
                    <a:pt x="291" y="25"/>
                  </a:cubicBezTo>
                  <a:cubicBezTo>
                    <a:pt x="263" y="183"/>
                    <a:pt x="218" y="341"/>
                    <a:pt x="166" y="495"/>
                  </a:cubicBezTo>
                  <a:cubicBezTo>
                    <a:pt x="116" y="641"/>
                    <a:pt x="55" y="783"/>
                    <a:pt x="3" y="927"/>
                  </a:cubicBezTo>
                  <a:cubicBezTo>
                    <a:pt x="1" y="934"/>
                    <a:pt x="4" y="937"/>
                    <a:pt x="9" y="937"/>
                  </a:cubicBezTo>
                  <a:cubicBezTo>
                    <a:pt x="15" y="937"/>
                    <a:pt x="24" y="933"/>
                    <a:pt x="26" y="929"/>
                  </a:cubicBezTo>
                  <a:cubicBezTo>
                    <a:pt x="114" y="792"/>
                    <a:pt x="177" y="639"/>
                    <a:pt x="229" y="485"/>
                  </a:cubicBezTo>
                  <a:cubicBezTo>
                    <a:pt x="281" y="332"/>
                    <a:pt x="322" y="174"/>
                    <a:pt x="326" y="11"/>
                  </a:cubicBezTo>
                  <a:cubicBezTo>
                    <a:pt x="327" y="3"/>
                    <a:pt x="324"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106;p47">
              <a:extLst>
                <a:ext uri="{FF2B5EF4-FFF2-40B4-BE49-F238E27FC236}">
                  <a16:creationId xmlns:a16="http://schemas.microsoft.com/office/drawing/2014/main" id="{27CB1EF2-70F2-C022-4422-2089E5D6AEF1}"/>
                </a:ext>
              </a:extLst>
            </p:cNvPr>
            <p:cNvSpPr/>
            <p:nvPr/>
          </p:nvSpPr>
          <p:spPr>
            <a:xfrm>
              <a:off x="4562394" y="3663779"/>
              <a:ext cx="37723" cy="104900"/>
            </a:xfrm>
            <a:custGeom>
              <a:avLst/>
              <a:gdLst/>
              <a:ahLst/>
              <a:cxnLst/>
              <a:rect l="l" t="t" r="r" b="b"/>
              <a:pathLst>
                <a:path w="949" h="2639" extrusionOk="0">
                  <a:moveTo>
                    <a:pt x="943" y="1"/>
                  </a:moveTo>
                  <a:cubicBezTo>
                    <a:pt x="937" y="1"/>
                    <a:pt x="926" y="7"/>
                    <a:pt x="923" y="13"/>
                  </a:cubicBezTo>
                  <a:cubicBezTo>
                    <a:pt x="760" y="440"/>
                    <a:pt x="605" y="870"/>
                    <a:pt x="451" y="1302"/>
                  </a:cubicBezTo>
                  <a:cubicBezTo>
                    <a:pt x="295" y="1741"/>
                    <a:pt x="123" y="2178"/>
                    <a:pt x="2" y="2627"/>
                  </a:cubicBezTo>
                  <a:cubicBezTo>
                    <a:pt x="0" y="2635"/>
                    <a:pt x="4" y="2638"/>
                    <a:pt x="8" y="2638"/>
                  </a:cubicBezTo>
                  <a:cubicBezTo>
                    <a:pt x="16" y="2638"/>
                    <a:pt x="28" y="2631"/>
                    <a:pt x="31" y="2625"/>
                  </a:cubicBezTo>
                  <a:cubicBezTo>
                    <a:pt x="212" y="2204"/>
                    <a:pt x="352" y="1765"/>
                    <a:pt x="501" y="1333"/>
                  </a:cubicBezTo>
                  <a:cubicBezTo>
                    <a:pt x="654" y="894"/>
                    <a:pt x="805" y="452"/>
                    <a:pt x="947" y="8"/>
                  </a:cubicBezTo>
                  <a:cubicBezTo>
                    <a:pt x="949" y="3"/>
                    <a:pt x="947" y="1"/>
                    <a:pt x="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107;p47">
              <a:extLst>
                <a:ext uri="{FF2B5EF4-FFF2-40B4-BE49-F238E27FC236}">
                  <a16:creationId xmlns:a16="http://schemas.microsoft.com/office/drawing/2014/main" id="{5C844F17-80C7-C156-0AD8-F4B47691ED92}"/>
                </a:ext>
              </a:extLst>
            </p:cNvPr>
            <p:cNvSpPr/>
            <p:nvPr/>
          </p:nvSpPr>
          <p:spPr>
            <a:xfrm>
              <a:off x="4530754" y="3618783"/>
              <a:ext cx="57439" cy="159119"/>
            </a:xfrm>
            <a:custGeom>
              <a:avLst/>
              <a:gdLst/>
              <a:ahLst/>
              <a:cxnLst/>
              <a:rect l="l" t="t" r="r" b="b"/>
              <a:pathLst>
                <a:path w="1445" h="4003" extrusionOk="0">
                  <a:moveTo>
                    <a:pt x="1440" y="1"/>
                  </a:moveTo>
                  <a:cubicBezTo>
                    <a:pt x="1434" y="1"/>
                    <a:pt x="1423" y="9"/>
                    <a:pt x="1419" y="16"/>
                  </a:cubicBezTo>
                  <a:cubicBezTo>
                    <a:pt x="1200" y="682"/>
                    <a:pt x="994" y="1355"/>
                    <a:pt x="763" y="2018"/>
                  </a:cubicBezTo>
                  <a:cubicBezTo>
                    <a:pt x="531" y="2684"/>
                    <a:pt x="253" y="3329"/>
                    <a:pt x="5" y="3988"/>
                  </a:cubicBezTo>
                  <a:cubicBezTo>
                    <a:pt x="1" y="3999"/>
                    <a:pt x="4" y="4003"/>
                    <a:pt x="9" y="4003"/>
                  </a:cubicBezTo>
                  <a:cubicBezTo>
                    <a:pt x="17" y="4003"/>
                    <a:pt x="28" y="3996"/>
                    <a:pt x="33" y="3988"/>
                  </a:cubicBezTo>
                  <a:cubicBezTo>
                    <a:pt x="354" y="3374"/>
                    <a:pt x="583" y="2703"/>
                    <a:pt x="810" y="2049"/>
                  </a:cubicBezTo>
                  <a:cubicBezTo>
                    <a:pt x="1044" y="1376"/>
                    <a:pt x="1259" y="698"/>
                    <a:pt x="1443" y="8"/>
                  </a:cubicBezTo>
                  <a:cubicBezTo>
                    <a:pt x="1445" y="3"/>
                    <a:pt x="1443" y="1"/>
                    <a:pt x="1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108;p47">
              <a:extLst>
                <a:ext uri="{FF2B5EF4-FFF2-40B4-BE49-F238E27FC236}">
                  <a16:creationId xmlns:a16="http://schemas.microsoft.com/office/drawing/2014/main" id="{478A6C87-B135-8758-0E69-B8739BF31801}"/>
                </a:ext>
              </a:extLst>
            </p:cNvPr>
            <p:cNvSpPr/>
            <p:nvPr/>
          </p:nvSpPr>
          <p:spPr>
            <a:xfrm>
              <a:off x="4518869" y="3634206"/>
              <a:ext cx="45554" cy="113248"/>
            </a:xfrm>
            <a:custGeom>
              <a:avLst/>
              <a:gdLst/>
              <a:ahLst/>
              <a:cxnLst/>
              <a:rect l="l" t="t" r="r" b="b"/>
              <a:pathLst>
                <a:path w="1146" h="2849" extrusionOk="0">
                  <a:moveTo>
                    <a:pt x="1136" y="1"/>
                  </a:moveTo>
                  <a:cubicBezTo>
                    <a:pt x="1129" y="1"/>
                    <a:pt x="1119" y="7"/>
                    <a:pt x="1116" y="15"/>
                  </a:cubicBezTo>
                  <a:cubicBezTo>
                    <a:pt x="904" y="485"/>
                    <a:pt x="710" y="962"/>
                    <a:pt x="516" y="1439"/>
                  </a:cubicBezTo>
                  <a:cubicBezTo>
                    <a:pt x="422" y="1673"/>
                    <a:pt x="330" y="1907"/>
                    <a:pt x="242" y="2143"/>
                  </a:cubicBezTo>
                  <a:cubicBezTo>
                    <a:pt x="155" y="2367"/>
                    <a:pt x="46" y="2601"/>
                    <a:pt x="1" y="2837"/>
                  </a:cubicBezTo>
                  <a:cubicBezTo>
                    <a:pt x="0" y="2845"/>
                    <a:pt x="4" y="2848"/>
                    <a:pt x="8" y="2848"/>
                  </a:cubicBezTo>
                  <a:cubicBezTo>
                    <a:pt x="16" y="2848"/>
                    <a:pt x="27" y="2841"/>
                    <a:pt x="30" y="2835"/>
                  </a:cubicBezTo>
                  <a:cubicBezTo>
                    <a:pt x="148" y="2608"/>
                    <a:pt x="221" y="2358"/>
                    <a:pt x="311" y="2119"/>
                  </a:cubicBezTo>
                  <a:cubicBezTo>
                    <a:pt x="401" y="1885"/>
                    <a:pt x="490" y="1652"/>
                    <a:pt x="582" y="1418"/>
                  </a:cubicBezTo>
                  <a:cubicBezTo>
                    <a:pt x="769" y="950"/>
                    <a:pt x="965" y="485"/>
                    <a:pt x="1142" y="15"/>
                  </a:cubicBezTo>
                  <a:cubicBezTo>
                    <a:pt x="1145" y="5"/>
                    <a:pt x="1142" y="1"/>
                    <a:pt x="1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109;p47">
              <a:extLst>
                <a:ext uri="{FF2B5EF4-FFF2-40B4-BE49-F238E27FC236}">
                  <a16:creationId xmlns:a16="http://schemas.microsoft.com/office/drawing/2014/main" id="{8CFE547A-99A5-F167-D286-969A75AC4CE2}"/>
                </a:ext>
              </a:extLst>
            </p:cNvPr>
            <p:cNvSpPr/>
            <p:nvPr/>
          </p:nvSpPr>
          <p:spPr>
            <a:xfrm>
              <a:off x="4492436" y="3568461"/>
              <a:ext cx="81368" cy="203798"/>
            </a:xfrm>
            <a:custGeom>
              <a:avLst/>
              <a:gdLst/>
              <a:ahLst/>
              <a:cxnLst/>
              <a:rect l="l" t="t" r="r" b="b"/>
              <a:pathLst>
                <a:path w="2047" h="5127" extrusionOk="0">
                  <a:moveTo>
                    <a:pt x="2041" y="1"/>
                  </a:moveTo>
                  <a:cubicBezTo>
                    <a:pt x="2035" y="1"/>
                    <a:pt x="2028" y="5"/>
                    <a:pt x="2027" y="11"/>
                  </a:cubicBezTo>
                  <a:cubicBezTo>
                    <a:pt x="1703" y="861"/>
                    <a:pt x="1262" y="1664"/>
                    <a:pt x="910" y="2505"/>
                  </a:cubicBezTo>
                  <a:cubicBezTo>
                    <a:pt x="553" y="3351"/>
                    <a:pt x="265" y="4236"/>
                    <a:pt x="3" y="5115"/>
                  </a:cubicBezTo>
                  <a:cubicBezTo>
                    <a:pt x="0" y="5124"/>
                    <a:pt x="3" y="5127"/>
                    <a:pt x="8" y="5127"/>
                  </a:cubicBezTo>
                  <a:cubicBezTo>
                    <a:pt x="17" y="5127"/>
                    <a:pt x="31" y="5118"/>
                    <a:pt x="36" y="5110"/>
                  </a:cubicBezTo>
                  <a:cubicBezTo>
                    <a:pt x="392" y="4241"/>
                    <a:pt x="624" y="3327"/>
                    <a:pt x="990" y="2458"/>
                  </a:cubicBezTo>
                  <a:cubicBezTo>
                    <a:pt x="1335" y="1641"/>
                    <a:pt x="1776" y="856"/>
                    <a:pt x="2046" y="9"/>
                  </a:cubicBezTo>
                  <a:cubicBezTo>
                    <a:pt x="2047" y="3"/>
                    <a:pt x="2044"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110;p47">
              <a:extLst>
                <a:ext uri="{FF2B5EF4-FFF2-40B4-BE49-F238E27FC236}">
                  <a16:creationId xmlns:a16="http://schemas.microsoft.com/office/drawing/2014/main" id="{0992E563-23CD-0DA5-F0F2-2DE1187E403E}"/>
                </a:ext>
              </a:extLst>
            </p:cNvPr>
            <p:cNvSpPr/>
            <p:nvPr/>
          </p:nvSpPr>
          <p:spPr>
            <a:xfrm>
              <a:off x="4583620" y="3685562"/>
              <a:ext cx="32993" cy="101124"/>
            </a:xfrm>
            <a:custGeom>
              <a:avLst/>
              <a:gdLst/>
              <a:ahLst/>
              <a:cxnLst/>
              <a:rect l="l" t="t" r="r" b="b"/>
              <a:pathLst>
                <a:path w="830" h="2544" extrusionOk="0">
                  <a:moveTo>
                    <a:pt x="820" y="1"/>
                  </a:moveTo>
                  <a:cubicBezTo>
                    <a:pt x="812" y="1"/>
                    <a:pt x="799" y="9"/>
                    <a:pt x="796" y="17"/>
                  </a:cubicBezTo>
                  <a:cubicBezTo>
                    <a:pt x="642" y="421"/>
                    <a:pt x="519" y="839"/>
                    <a:pt x="399" y="1255"/>
                  </a:cubicBezTo>
                  <a:cubicBezTo>
                    <a:pt x="271" y="1682"/>
                    <a:pt x="108" y="2103"/>
                    <a:pt x="2" y="2535"/>
                  </a:cubicBezTo>
                  <a:cubicBezTo>
                    <a:pt x="0" y="2541"/>
                    <a:pt x="2" y="2543"/>
                    <a:pt x="5" y="2543"/>
                  </a:cubicBezTo>
                  <a:cubicBezTo>
                    <a:pt x="11" y="2543"/>
                    <a:pt x="19" y="2537"/>
                    <a:pt x="21" y="2533"/>
                  </a:cubicBezTo>
                  <a:cubicBezTo>
                    <a:pt x="222" y="2143"/>
                    <a:pt x="328" y="1704"/>
                    <a:pt x="451" y="1283"/>
                  </a:cubicBezTo>
                  <a:cubicBezTo>
                    <a:pt x="574" y="860"/>
                    <a:pt x="692" y="433"/>
                    <a:pt x="826" y="12"/>
                  </a:cubicBezTo>
                  <a:cubicBezTo>
                    <a:pt x="829" y="4"/>
                    <a:pt x="826" y="1"/>
                    <a:pt x="8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111;p47">
              <a:extLst>
                <a:ext uri="{FF2B5EF4-FFF2-40B4-BE49-F238E27FC236}">
                  <a16:creationId xmlns:a16="http://schemas.microsoft.com/office/drawing/2014/main" id="{E5EC96E6-C617-0DC0-F1F5-F7738212CD2A}"/>
                </a:ext>
              </a:extLst>
            </p:cNvPr>
            <p:cNvSpPr/>
            <p:nvPr/>
          </p:nvSpPr>
          <p:spPr>
            <a:xfrm>
              <a:off x="4611127" y="3726662"/>
              <a:ext cx="18881" cy="52748"/>
            </a:xfrm>
            <a:custGeom>
              <a:avLst/>
              <a:gdLst/>
              <a:ahLst/>
              <a:cxnLst/>
              <a:rect l="l" t="t" r="r" b="b"/>
              <a:pathLst>
                <a:path w="475" h="1327" extrusionOk="0">
                  <a:moveTo>
                    <a:pt x="467" y="0"/>
                  </a:moveTo>
                  <a:cubicBezTo>
                    <a:pt x="458" y="0"/>
                    <a:pt x="442" y="11"/>
                    <a:pt x="439" y="20"/>
                  </a:cubicBezTo>
                  <a:cubicBezTo>
                    <a:pt x="363" y="237"/>
                    <a:pt x="281" y="455"/>
                    <a:pt x="203" y="674"/>
                  </a:cubicBezTo>
                  <a:cubicBezTo>
                    <a:pt x="127" y="882"/>
                    <a:pt x="38" y="1097"/>
                    <a:pt x="2" y="1317"/>
                  </a:cubicBezTo>
                  <a:cubicBezTo>
                    <a:pt x="0" y="1324"/>
                    <a:pt x="3" y="1327"/>
                    <a:pt x="7" y="1327"/>
                  </a:cubicBezTo>
                  <a:cubicBezTo>
                    <a:pt x="13" y="1327"/>
                    <a:pt x="23" y="1320"/>
                    <a:pt x="26" y="1314"/>
                  </a:cubicBezTo>
                  <a:cubicBezTo>
                    <a:pt x="123" y="1107"/>
                    <a:pt x="189" y="884"/>
                    <a:pt x="264" y="670"/>
                  </a:cubicBezTo>
                  <a:cubicBezTo>
                    <a:pt x="340" y="452"/>
                    <a:pt x="408" y="233"/>
                    <a:pt x="472" y="11"/>
                  </a:cubicBezTo>
                  <a:cubicBezTo>
                    <a:pt x="475" y="3"/>
                    <a:pt x="472" y="0"/>
                    <a:pt x="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1112;p47">
              <a:extLst>
                <a:ext uri="{FF2B5EF4-FFF2-40B4-BE49-F238E27FC236}">
                  <a16:creationId xmlns:a16="http://schemas.microsoft.com/office/drawing/2014/main" id="{9947252A-C9F2-2BCE-B472-DF2B4E2CF6D9}"/>
                </a:ext>
              </a:extLst>
            </p:cNvPr>
            <p:cNvSpPr/>
            <p:nvPr/>
          </p:nvSpPr>
          <p:spPr>
            <a:xfrm>
              <a:off x="4633784" y="3740336"/>
              <a:ext cx="20193" cy="50085"/>
            </a:xfrm>
            <a:custGeom>
              <a:avLst/>
              <a:gdLst/>
              <a:ahLst/>
              <a:cxnLst/>
              <a:rect l="l" t="t" r="r" b="b"/>
              <a:pathLst>
                <a:path w="508" h="1260" extrusionOk="0">
                  <a:moveTo>
                    <a:pt x="499" y="0"/>
                  </a:moveTo>
                  <a:cubicBezTo>
                    <a:pt x="491" y="0"/>
                    <a:pt x="477" y="9"/>
                    <a:pt x="474" y="16"/>
                  </a:cubicBezTo>
                  <a:cubicBezTo>
                    <a:pt x="386" y="219"/>
                    <a:pt x="299" y="422"/>
                    <a:pt x="214" y="628"/>
                  </a:cubicBezTo>
                  <a:cubicBezTo>
                    <a:pt x="134" y="826"/>
                    <a:pt x="32" y="1036"/>
                    <a:pt x="1" y="1249"/>
                  </a:cubicBezTo>
                  <a:cubicBezTo>
                    <a:pt x="0" y="1256"/>
                    <a:pt x="3" y="1259"/>
                    <a:pt x="8" y="1259"/>
                  </a:cubicBezTo>
                  <a:cubicBezTo>
                    <a:pt x="14" y="1259"/>
                    <a:pt x="23" y="1252"/>
                    <a:pt x="25" y="1247"/>
                  </a:cubicBezTo>
                  <a:cubicBezTo>
                    <a:pt x="126" y="1041"/>
                    <a:pt x="193" y="819"/>
                    <a:pt x="278" y="609"/>
                  </a:cubicBezTo>
                  <a:cubicBezTo>
                    <a:pt x="356" y="411"/>
                    <a:pt x="436" y="215"/>
                    <a:pt x="504" y="11"/>
                  </a:cubicBezTo>
                  <a:cubicBezTo>
                    <a:pt x="507" y="3"/>
                    <a:pt x="504"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113;p47">
              <a:extLst>
                <a:ext uri="{FF2B5EF4-FFF2-40B4-BE49-F238E27FC236}">
                  <a16:creationId xmlns:a16="http://schemas.microsoft.com/office/drawing/2014/main" id="{AFF79E0A-4BBB-4537-3EA1-A3D8AFBD18C6}"/>
                </a:ext>
              </a:extLst>
            </p:cNvPr>
            <p:cNvSpPr/>
            <p:nvPr/>
          </p:nvSpPr>
          <p:spPr>
            <a:xfrm>
              <a:off x="4656123" y="3765577"/>
              <a:ext cx="10375" cy="34304"/>
            </a:xfrm>
            <a:custGeom>
              <a:avLst/>
              <a:gdLst/>
              <a:ahLst/>
              <a:cxnLst/>
              <a:rect l="l" t="t" r="r" b="b"/>
              <a:pathLst>
                <a:path w="261" h="863" extrusionOk="0">
                  <a:moveTo>
                    <a:pt x="255" y="1"/>
                  </a:moveTo>
                  <a:cubicBezTo>
                    <a:pt x="249" y="1"/>
                    <a:pt x="237" y="10"/>
                    <a:pt x="235" y="16"/>
                  </a:cubicBezTo>
                  <a:cubicBezTo>
                    <a:pt x="188" y="151"/>
                    <a:pt x="145" y="286"/>
                    <a:pt x="105" y="423"/>
                  </a:cubicBezTo>
                  <a:cubicBezTo>
                    <a:pt x="63" y="567"/>
                    <a:pt x="23" y="706"/>
                    <a:pt x="1" y="855"/>
                  </a:cubicBezTo>
                  <a:cubicBezTo>
                    <a:pt x="0" y="861"/>
                    <a:pt x="3" y="863"/>
                    <a:pt x="6" y="863"/>
                  </a:cubicBezTo>
                  <a:cubicBezTo>
                    <a:pt x="11" y="863"/>
                    <a:pt x="18" y="858"/>
                    <a:pt x="20" y="853"/>
                  </a:cubicBezTo>
                  <a:cubicBezTo>
                    <a:pt x="77" y="709"/>
                    <a:pt x="122" y="564"/>
                    <a:pt x="162" y="416"/>
                  </a:cubicBezTo>
                  <a:cubicBezTo>
                    <a:pt x="200" y="281"/>
                    <a:pt x="235" y="146"/>
                    <a:pt x="259" y="9"/>
                  </a:cubicBezTo>
                  <a:cubicBezTo>
                    <a:pt x="260" y="3"/>
                    <a:pt x="25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114;p47">
              <a:extLst>
                <a:ext uri="{FF2B5EF4-FFF2-40B4-BE49-F238E27FC236}">
                  <a16:creationId xmlns:a16="http://schemas.microsoft.com/office/drawing/2014/main" id="{636A1729-DB44-A094-D44A-9B9A8F108876}"/>
                </a:ext>
              </a:extLst>
            </p:cNvPr>
            <p:cNvSpPr/>
            <p:nvPr/>
          </p:nvSpPr>
          <p:spPr>
            <a:xfrm>
              <a:off x="4671267" y="3782709"/>
              <a:ext cx="4333" cy="19994"/>
            </a:xfrm>
            <a:custGeom>
              <a:avLst/>
              <a:gdLst/>
              <a:ahLst/>
              <a:cxnLst/>
              <a:rect l="l" t="t" r="r" b="b"/>
              <a:pathLst>
                <a:path w="109" h="503" extrusionOk="0">
                  <a:moveTo>
                    <a:pt x="104" y="1"/>
                  </a:moveTo>
                  <a:cubicBezTo>
                    <a:pt x="99" y="1"/>
                    <a:pt x="91" y="6"/>
                    <a:pt x="88" y="11"/>
                  </a:cubicBezTo>
                  <a:cubicBezTo>
                    <a:pt x="53" y="86"/>
                    <a:pt x="27" y="169"/>
                    <a:pt x="15" y="254"/>
                  </a:cubicBezTo>
                  <a:cubicBezTo>
                    <a:pt x="5" y="334"/>
                    <a:pt x="1" y="419"/>
                    <a:pt x="15" y="500"/>
                  </a:cubicBezTo>
                  <a:cubicBezTo>
                    <a:pt x="15" y="502"/>
                    <a:pt x="17" y="502"/>
                    <a:pt x="18" y="502"/>
                  </a:cubicBezTo>
                  <a:cubicBezTo>
                    <a:pt x="24" y="502"/>
                    <a:pt x="36" y="491"/>
                    <a:pt x="36" y="488"/>
                  </a:cubicBezTo>
                  <a:cubicBezTo>
                    <a:pt x="74" y="329"/>
                    <a:pt x="64" y="164"/>
                    <a:pt x="107" y="8"/>
                  </a:cubicBezTo>
                  <a:cubicBezTo>
                    <a:pt x="109" y="3"/>
                    <a:pt x="107"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115;p47">
              <a:extLst>
                <a:ext uri="{FF2B5EF4-FFF2-40B4-BE49-F238E27FC236}">
                  <a16:creationId xmlns:a16="http://schemas.microsoft.com/office/drawing/2014/main" id="{3D273B40-8D09-43DA-55E5-41D08EA47C49}"/>
                </a:ext>
              </a:extLst>
            </p:cNvPr>
            <p:cNvSpPr/>
            <p:nvPr/>
          </p:nvSpPr>
          <p:spPr>
            <a:xfrm>
              <a:off x="4688200" y="3790221"/>
              <a:ext cx="3299" cy="13316"/>
            </a:xfrm>
            <a:custGeom>
              <a:avLst/>
              <a:gdLst/>
              <a:ahLst/>
              <a:cxnLst/>
              <a:rect l="l" t="t" r="r" b="b"/>
              <a:pathLst>
                <a:path w="83" h="335" extrusionOk="0">
                  <a:moveTo>
                    <a:pt x="57" y="0"/>
                  </a:moveTo>
                  <a:cubicBezTo>
                    <a:pt x="52" y="0"/>
                    <a:pt x="46" y="2"/>
                    <a:pt x="42" y="3"/>
                  </a:cubicBezTo>
                  <a:cubicBezTo>
                    <a:pt x="35" y="11"/>
                    <a:pt x="26" y="20"/>
                    <a:pt x="26" y="29"/>
                  </a:cubicBezTo>
                  <a:cubicBezTo>
                    <a:pt x="28" y="129"/>
                    <a:pt x="26" y="228"/>
                    <a:pt x="2" y="325"/>
                  </a:cubicBezTo>
                  <a:cubicBezTo>
                    <a:pt x="0" y="331"/>
                    <a:pt x="3" y="335"/>
                    <a:pt x="8" y="335"/>
                  </a:cubicBezTo>
                  <a:cubicBezTo>
                    <a:pt x="9" y="335"/>
                    <a:pt x="10" y="335"/>
                    <a:pt x="12" y="334"/>
                  </a:cubicBezTo>
                  <a:cubicBezTo>
                    <a:pt x="19" y="334"/>
                    <a:pt x="26" y="327"/>
                    <a:pt x="31" y="320"/>
                  </a:cubicBezTo>
                  <a:cubicBezTo>
                    <a:pt x="54" y="273"/>
                    <a:pt x="73" y="221"/>
                    <a:pt x="78" y="166"/>
                  </a:cubicBezTo>
                  <a:cubicBezTo>
                    <a:pt x="82" y="112"/>
                    <a:pt x="75" y="60"/>
                    <a:pt x="66" y="6"/>
                  </a:cubicBezTo>
                  <a:cubicBezTo>
                    <a:pt x="65" y="2"/>
                    <a:pt x="61"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116;p47">
              <a:extLst>
                <a:ext uri="{FF2B5EF4-FFF2-40B4-BE49-F238E27FC236}">
                  <a16:creationId xmlns:a16="http://schemas.microsoft.com/office/drawing/2014/main" id="{969755E7-93FE-826B-A8A5-36567C0D1008}"/>
                </a:ext>
              </a:extLst>
            </p:cNvPr>
            <p:cNvSpPr/>
            <p:nvPr/>
          </p:nvSpPr>
          <p:spPr>
            <a:xfrm>
              <a:off x="4933572" y="2755352"/>
              <a:ext cx="49290" cy="348488"/>
            </a:xfrm>
            <a:custGeom>
              <a:avLst/>
              <a:gdLst/>
              <a:ahLst/>
              <a:cxnLst/>
              <a:rect l="l" t="t" r="r" b="b"/>
              <a:pathLst>
                <a:path w="1240" h="8767" extrusionOk="0">
                  <a:moveTo>
                    <a:pt x="1231" y="1"/>
                  </a:moveTo>
                  <a:cubicBezTo>
                    <a:pt x="1223" y="1"/>
                    <a:pt x="1209" y="10"/>
                    <a:pt x="1208" y="18"/>
                  </a:cubicBezTo>
                  <a:cubicBezTo>
                    <a:pt x="929" y="1145"/>
                    <a:pt x="719" y="2285"/>
                    <a:pt x="534" y="3429"/>
                  </a:cubicBezTo>
                  <a:cubicBezTo>
                    <a:pt x="355" y="4560"/>
                    <a:pt x="204" y="5696"/>
                    <a:pt x="109" y="6837"/>
                  </a:cubicBezTo>
                  <a:cubicBezTo>
                    <a:pt x="55" y="7479"/>
                    <a:pt x="20" y="8119"/>
                    <a:pt x="1" y="8762"/>
                  </a:cubicBezTo>
                  <a:cubicBezTo>
                    <a:pt x="1" y="8765"/>
                    <a:pt x="2" y="8766"/>
                    <a:pt x="4" y="8766"/>
                  </a:cubicBezTo>
                  <a:cubicBezTo>
                    <a:pt x="10" y="8766"/>
                    <a:pt x="20" y="8757"/>
                    <a:pt x="20" y="8752"/>
                  </a:cubicBezTo>
                  <a:cubicBezTo>
                    <a:pt x="140" y="6447"/>
                    <a:pt x="435" y="4151"/>
                    <a:pt x="867" y="1886"/>
                  </a:cubicBezTo>
                  <a:cubicBezTo>
                    <a:pt x="986" y="1260"/>
                    <a:pt x="1113" y="637"/>
                    <a:pt x="1238" y="11"/>
                  </a:cubicBezTo>
                  <a:cubicBezTo>
                    <a:pt x="1239" y="4"/>
                    <a:pt x="1236" y="1"/>
                    <a:pt x="1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117;p47">
              <a:extLst>
                <a:ext uri="{FF2B5EF4-FFF2-40B4-BE49-F238E27FC236}">
                  <a16:creationId xmlns:a16="http://schemas.microsoft.com/office/drawing/2014/main" id="{831F3BF1-EB8A-665B-19BF-8C33D5755559}"/>
                </a:ext>
              </a:extLst>
            </p:cNvPr>
            <p:cNvSpPr/>
            <p:nvPr/>
          </p:nvSpPr>
          <p:spPr>
            <a:xfrm>
              <a:off x="4892670" y="2789814"/>
              <a:ext cx="71153" cy="200817"/>
            </a:xfrm>
            <a:custGeom>
              <a:avLst/>
              <a:gdLst/>
              <a:ahLst/>
              <a:cxnLst/>
              <a:rect l="l" t="t" r="r" b="b"/>
              <a:pathLst>
                <a:path w="1790" h="5052" extrusionOk="0">
                  <a:moveTo>
                    <a:pt x="1785" y="1"/>
                  </a:moveTo>
                  <a:cubicBezTo>
                    <a:pt x="1779" y="1"/>
                    <a:pt x="1768" y="9"/>
                    <a:pt x="1767" y="15"/>
                  </a:cubicBezTo>
                  <a:cubicBezTo>
                    <a:pt x="1474" y="856"/>
                    <a:pt x="1207" y="1707"/>
                    <a:pt x="907" y="2547"/>
                  </a:cubicBezTo>
                  <a:cubicBezTo>
                    <a:pt x="609" y="3379"/>
                    <a:pt x="302" y="4210"/>
                    <a:pt x="2" y="5044"/>
                  </a:cubicBezTo>
                  <a:cubicBezTo>
                    <a:pt x="0" y="5049"/>
                    <a:pt x="3" y="5052"/>
                    <a:pt x="8" y="5052"/>
                  </a:cubicBezTo>
                  <a:cubicBezTo>
                    <a:pt x="15" y="5052"/>
                    <a:pt x="25" y="5046"/>
                    <a:pt x="28" y="5039"/>
                  </a:cubicBezTo>
                  <a:cubicBezTo>
                    <a:pt x="338" y="4212"/>
                    <a:pt x="654" y="3388"/>
                    <a:pt x="954" y="2557"/>
                  </a:cubicBezTo>
                  <a:cubicBezTo>
                    <a:pt x="1256" y="1718"/>
                    <a:pt x="1571" y="873"/>
                    <a:pt x="1788" y="8"/>
                  </a:cubicBezTo>
                  <a:cubicBezTo>
                    <a:pt x="1789" y="3"/>
                    <a:pt x="1788" y="1"/>
                    <a:pt x="1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118;p47">
              <a:extLst>
                <a:ext uri="{FF2B5EF4-FFF2-40B4-BE49-F238E27FC236}">
                  <a16:creationId xmlns:a16="http://schemas.microsoft.com/office/drawing/2014/main" id="{7800BC6B-3899-DE16-113F-75A148A450B8}"/>
                </a:ext>
              </a:extLst>
            </p:cNvPr>
            <p:cNvSpPr/>
            <p:nvPr/>
          </p:nvSpPr>
          <p:spPr>
            <a:xfrm>
              <a:off x="4935042" y="2799513"/>
              <a:ext cx="36252" cy="136621"/>
            </a:xfrm>
            <a:custGeom>
              <a:avLst/>
              <a:gdLst/>
              <a:ahLst/>
              <a:cxnLst/>
              <a:rect l="l" t="t" r="r" b="b"/>
              <a:pathLst>
                <a:path w="912" h="3437" extrusionOk="0">
                  <a:moveTo>
                    <a:pt x="907" y="0"/>
                  </a:moveTo>
                  <a:cubicBezTo>
                    <a:pt x="901" y="0"/>
                    <a:pt x="893" y="6"/>
                    <a:pt x="892" y="12"/>
                  </a:cubicBezTo>
                  <a:cubicBezTo>
                    <a:pt x="646" y="1165"/>
                    <a:pt x="148" y="2254"/>
                    <a:pt x="1" y="3428"/>
                  </a:cubicBezTo>
                  <a:cubicBezTo>
                    <a:pt x="1" y="3434"/>
                    <a:pt x="3" y="3437"/>
                    <a:pt x="7" y="3437"/>
                  </a:cubicBezTo>
                  <a:cubicBezTo>
                    <a:pt x="13" y="3437"/>
                    <a:pt x="24" y="3428"/>
                    <a:pt x="25" y="3421"/>
                  </a:cubicBezTo>
                  <a:cubicBezTo>
                    <a:pt x="226" y="2258"/>
                    <a:pt x="712" y="1170"/>
                    <a:pt x="911" y="8"/>
                  </a:cubicBezTo>
                  <a:cubicBezTo>
                    <a:pt x="912" y="2"/>
                    <a:pt x="910" y="0"/>
                    <a:pt x="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119;p47">
              <a:extLst>
                <a:ext uri="{FF2B5EF4-FFF2-40B4-BE49-F238E27FC236}">
                  <a16:creationId xmlns:a16="http://schemas.microsoft.com/office/drawing/2014/main" id="{CFAA70F1-9A1A-9A1F-EE93-5B7E7713DFC8}"/>
                </a:ext>
              </a:extLst>
            </p:cNvPr>
            <p:cNvSpPr/>
            <p:nvPr/>
          </p:nvSpPr>
          <p:spPr>
            <a:xfrm>
              <a:off x="4475741" y="3689497"/>
              <a:ext cx="461935" cy="215008"/>
            </a:xfrm>
            <a:custGeom>
              <a:avLst/>
              <a:gdLst/>
              <a:ahLst/>
              <a:cxnLst/>
              <a:rect l="l" t="t" r="r" b="b"/>
              <a:pathLst>
                <a:path w="11621" h="5409" extrusionOk="0">
                  <a:moveTo>
                    <a:pt x="19" y="1"/>
                  </a:moveTo>
                  <a:cubicBezTo>
                    <a:pt x="10" y="1"/>
                    <a:pt x="0" y="13"/>
                    <a:pt x="7" y="17"/>
                  </a:cubicBezTo>
                  <a:cubicBezTo>
                    <a:pt x="1516" y="823"/>
                    <a:pt x="3073" y="1536"/>
                    <a:pt x="4627" y="2252"/>
                  </a:cubicBezTo>
                  <a:cubicBezTo>
                    <a:pt x="6162" y="2958"/>
                    <a:pt x="7704" y="3652"/>
                    <a:pt x="9239" y="4363"/>
                  </a:cubicBezTo>
                  <a:cubicBezTo>
                    <a:pt x="9632" y="4543"/>
                    <a:pt x="10019" y="4720"/>
                    <a:pt x="10420" y="4876"/>
                  </a:cubicBezTo>
                  <a:cubicBezTo>
                    <a:pt x="10817" y="5032"/>
                    <a:pt x="11205" y="5199"/>
                    <a:pt x="11575" y="5407"/>
                  </a:cubicBezTo>
                  <a:cubicBezTo>
                    <a:pt x="11577" y="5408"/>
                    <a:pt x="11579" y="5409"/>
                    <a:pt x="11582" y="5409"/>
                  </a:cubicBezTo>
                  <a:cubicBezTo>
                    <a:pt x="11598" y="5409"/>
                    <a:pt x="11621" y="5380"/>
                    <a:pt x="11608" y="5369"/>
                  </a:cubicBezTo>
                  <a:cubicBezTo>
                    <a:pt x="11016" y="4935"/>
                    <a:pt x="10262" y="4769"/>
                    <a:pt x="9608" y="4448"/>
                  </a:cubicBezTo>
                  <a:cubicBezTo>
                    <a:pt x="8850" y="4077"/>
                    <a:pt x="8075" y="3740"/>
                    <a:pt x="7307" y="3390"/>
                  </a:cubicBezTo>
                  <a:cubicBezTo>
                    <a:pt x="5753" y="2682"/>
                    <a:pt x="4197" y="1975"/>
                    <a:pt x="2652" y="1250"/>
                  </a:cubicBezTo>
                  <a:cubicBezTo>
                    <a:pt x="1774" y="837"/>
                    <a:pt x="900" y="412"/>
                    <a:pt x="21" y="1"/>
                  </a:cubicBezTo>
                  <a:cubicBezTo>
                    <a:pt x="20" y="1"/>
                    <a:pt x="20"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1120;p47">
              <a:extLst>
                <a:ext uri="{FF2B5EF4-FFF2-40B4-BE49-F238E27FC236}">
                  <a16:creationId xmlns:a16="http://schemas.microsoft.com/office/drawing/2014/main" id="{3B561A61-3D89-0E56-BF4B-BACDEA216279}"/>
                </a:ext>
              </a:extLst>
            </p:cNvPr>
            <p:cNvSpPr/>
            <p:nvPr/>
          </p:nvSpPr>
          <p:spPr>
            <a:xfrm>
              <a:off x="4510879" y="3696135"/>
              <a:ext cx="418250" cy="192708"/>
            </a:xfrm>
            <a:custGeom>
              <a:avLst/>
              <a:gdLst/>
              <a:ahLst/>
              <a:cxnLst/>
              <a:rect l="l" t="t" r="r" b="b"/>
              <a:pathLst>
                <a:path w="10522" h="4848" extrusionOk="0">
                  <a:moveTo>
                    <a:pt x="30" y="0"/>
                  </a:moveTo>
                  <a:cubicBezTo>
                    <a:pt x="18" y="0"/>
                    <a:pt x="1" y="24"/>
                    <a:pt x="13" y="32"/>
                  </a:cubicBezTo>
                  <a:cubicBezTo>
                    <a:pt x="1409" y="776"/>
                    <a:pt x="2812" y="1511"/>
                    <a:pt x="4244" y="2186"/>
                  </a:cubicBezTo>
                  <a:cubicBezTo>
                    <a:pt x="4952" y="2519"/>
                    <a:pt x="5668" y="2840"/>
                    <a:pt x="6393" y="3145"/>
                  </a:cubicBezTo>
                  <a:cubicBezTo>
                    <a:pt x="7040" y="3414"/>
                    <a:pt x="7701" y="3639"/>
                    <a:pt x="8360" y="3877"/>
                  </a:cubicBezTo>
                  <a:cubicBezTo>
                    <a:pt x="9097" y="4144"/>
                    <a:pt x="9796" y="4456"/>
                    <a:pt x="10476" y="4846"/>
                  </a:cubicBezTo>
                  <a:cubicBezTo>
                    <a:pt x="10478" y="4847"/>
                    <a:pt x="10480" y="4847"/>
                    <a:pt x="10482" y="4847"/>
                  </a:cubicBezTo>
                  <a:cubicBezTo>
                    <a:pt x="10498" y="4847"/>
                    <a:pt x="10522" y="4818"/>
                    <a:pt x="10509" y="4808"/>
                  </a:cubicBezTo>
                  <a:cubicBezTo>
                    <a:pt x="9976" y="4406"/>
                    <a:pt x="9321" y="4156"/>
                    <a:pt x="8700" y="3922"/>
                  </a:cubicBezTo>
                  <a:cubicBezTo>
                    <a:pt x="8046" y="3677"/>
                    <a:pt x="7382" y="3466"/>
                    <a:pt x="6733" y="3207"/>
                  </a:cubicBezTo>
                  <a:cubicBezTo>
                    <a:pt x="5266" y="2616"/>
                    <a:pt x="3837" y="1929"/>
                    <a:pt x="2423" y="1223"/>
                  </a:cubicBezTo>
                  <a:cubicBezTo>
                    <a:pt x="1622" y="823"/>
                    <a:pt x="828" y="415"/>
                    <a:pt x="35" y="2"/>
                  </a:cubicBezTo>
                  <a:cubicBezTo>
                    <a:pt x="33" y="1"/>
                    <a:pt x="3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121;p47">
              <a:extLst>
                <a:ext uri="{FF2B5EF4-FFF2-40B4-BE49-F238E27FC236}">
                  <a16:creationId xmlns:a16="http://schemas.microsoft.com/office/drawing/2014/main" id="{4926CBF5-C211-B274-8230-F5BFBF585DBE}"/>
                </a:ext>
              </a:extLst>
            </p:cNvPr>
            <p:cNvSpPr/>
            <p:nvPr/>
          </p:nvSpPr>
          <p:spPr>
            <a:xfrm>
              <a:off x="4474628" y="3654199"/>
              <a:ext cx="197319" cy="105497"/>
            </a:xfrm>
            <a:custGeom>
              <a:avLst/>
              <a:gdLst/>
              <a:ahLst/>
              <a:cxnLst/>
              <a:rect l="l" t="t" r="r" b="b"/>
              <a:pathLst>
                <a:path w="4964" h="2654" extrusionOk="0">
                  <a:moveTo>
                    <a:pt x="21" y="1"/>
                  </a:moveTo>
                  <a:cubicBezTo>
                    <a:pt x="14" y="1"/>
                    <a:pt x="0" y="13"/>
                    <a:pt x="7" y="22"/>
                  </a:cubicBezTo>
                  <a:cubicBezTo>
                    <a:pt x="167" y="171"/>
                    <a:pt x="385" y="272"/>
                    <a:pt x="571" y="386"/>
                  </a:cubicBezTo>
                  <a:cubicBezTo>
                    <a:pt x="767" y="506"/>
                    <a:pt x="961" y="624"/>
                    <a:pt x="1155" y="742"/>
                  </a:cubicBezTo>
                  <a:cubicBezTo>
                    <a:pt x="1563" y="988"/>
                    <a:pt x="1972" y="1231"/>
                    <a:pt x="2387" y="1468"/>
                  </a:cubicBezTo>
                  <a:cubicBezTo>
                    <a:pt x="3205" y="1926"/>
                    <a:pt x="4041" y="2348"/>
                    <a:pt x="4926" y="2653"/>
                  </a:cubicBezTo>
                  <a:cubicBezTo>
                    <a:pt x="4927" y="2654"/>
                    <a:pt x="4928" y="2654"/>
                    <a:pt x="4930" y="2654"/>
                  </a:cubicBezTo>
                  <a:cubicBezTo>
                    <a:pt x="4944" y="2654"/>
                    <a:pt x="4963" y="2627"/>
                    <a:pt x="4950" y="2622"/>
                  </a:cubicBezTo>
                  <a:cubicBezTo>
                    <a:pt x="4081" y="2306"/>
                    <a:pt x="3249" y="1883"/>
                    <a:pt x="2446" y="1427"/>
                  </a:cubicBezTo>
                  <a:cubicBezTo>
                    <a:pt x="2038" y="1198"/>
                    <a:pt x="1636" y="957"/>
                    <a:pt x="1235" y="714"/>
                  </a:cubicBezTo>
                  <a:cubicBezTo>
                    <a:pt x="1039" y="596"/>
                    <a:pt x="845" y="478"/>
                    <a:pt x="651" y="360"/>
                  </a:cubicBezTo>
                  <a:cubicBezTo>
                    <a:pt x="451" y="237"/>
                    <a:pt x="245" y="81"/>
                    <a:pt x="23" y="1"/>
                  </a:cubicBezTo>
                  <a:cubicBezTo>
                    <a:pt x="23" y="1"/>
                    <a:pt x="22"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122;p47">
              <a:extLst>
                <a:ext uri="{FF2B5EF4-FFF2-40B4-BE49-F238E27FC236}">
                  <a16:creationId xmlns:a16="http://schemas.microsoft.com/office/drawing/2014/main" id="{28A79C64-69E8-7868-40C4-36B94D819E95}"/>
                </a:ext>
              </a:extLst>
            </p:cNvPr>
            <p:cNvSpPr/>
            <p:nvPr/>
          </p:nvSpPr>
          <p:spPr>
            <a:xfrm>
              <a:off x="4517239" y="3651536"/>
              <a:ext cx="121039" cy="68290"/>
            </a:xfrm>
            <a:custGeom>
              <a:avLst/>
              <a:gdLst/>
              <a:ahLst/>
              <a:cxnLst/>
              <a:rect l="l" t="t" r="r" b="b"/>
              <a:pathLst>
                <a:path w="3045" h="1718" extrusionOk="0">
                  <a:moveTo>
                    <a:pt x="18" y="1"/>
                  </a:moveTo>
                  <a:cubicBezTo>
                    <a:pt x="11" y="1"/>
                    <a:pt x="1" y="14"/>
                    <a:pt x="7" y="18"/>
                  </a:cubicBezTo>
                  <a:cubicBezTo>
                    <a:pt x="456" y="361"/>
                    <a:pt x="935" y="665"/>
                    <a:pt x="1419" y="954"/>
                  </a:cubicBezTo>
                  <a:cubicBezTo>
                    <a:pt x="1922" y="1253"/>
                    <a:pt x="2442" y="1525"/>
                    <a:pt x="2995" y="1716"/>
                  </a:cubicBezTo>
                  <a:cubicBezTo>
                    <a:pt x="2996" y="1717"/>
                    <a:pt x="2998" y="1717"/>
                    <a:pt x="3000" y="1717"/>
                  </a:cubicBezTo>
                  <a:cubicBezTo>
                    <a:pt x="3019" y="1717"/>
                    <a:pt x="3045" y="1685"/>
                    <a:pt x="3025" y="1676"/>
                  </a:cubicBezTo>
                  <a:cubicBezTo>
                    <a:pt x="2485" y="1473"/>
                    <a:pt x="1972" y="1209"/>
                    <a:pt x="1478" y="911"/>
                  </a:cubicBezTo>
                  <a:cubicBezTo>
                    <a:pt x="987" y="618"/>
                    <a:pt x="519" y="285"/>
                    <a:pt x="21" y="2"/>
                  </a:cubicBezTo>
                  <a:cubicBezTo>
                    <a:pt x="20" y="1"/>
                    <a:pt x="19"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123;p47">
              <a:extLst>
                <a:ext uri="{FF2B5EF4-FFF2-40B4-BE49-F238E27FC236}">
                  <a16:creationId xmlns:a16="http://schemas.microsoft.com/office/drawing/2014/main" id="{4E66A631-DD1C-D5C5-12CA-EB5936FB2B26}"/>
                </a:ext>
              </a:extLst>
            </p:cNvPr>
            <p:cNvSpPr/>
            <p:nvPr/>
          </p:nvSpPr>
          <p:spPr>
            <a:xfrm>
              <a:off x="4506070" y="3626971"/>
              <a:ext cx="109233" cy="63839"/>
            </a:xfrm>
            <a:custGeom>
              <a:avLst/>
              <a:gdLst/>
              <a:ahLst/>
              <a:cxnLst/>
              <a:rect l="l" t="t" r="r" b="b"/>
              <a:pathLst>
                <a:path w="2748" h="1606" extrusionOk="0">
                  <a:moveTo>
                    <a:pt x="30" y="0"/>
                  </a:moveTo>
                  <a:cubicBezTo>
                    <a:pt x="19" y="0"/>
                    <a:pt x="1" y="20"/>
                    <a:pt x="12" y="27"/>
                  </a:cubicBezTo>
                  <a:cubicBezTo>
                    <a:pt x="432" y="322"/>
                    <a:pt x="878" y="587"/>
                    <a:pt x="1318" y="854"/>
                  </a:cubicBezTo>
                  <a:cubicBezTo>
                    <a:pt x="1771" y="1125"/>
                    <a:pt x="2229" y="1387"/>
                    <a:pt x="2711" y="1605"/>
                  </a:cubicBezTo>
                  <a:cubicBezTo>
                    <a:pt x="2712" y="1605"/>
                    <a:pt x="2713" y="1605"/>
                    <a:pt x="2715" y="1605"/>
                  </a:cubicBezTo>
                  <a:cubicBezTo>
                    <a:pt x="2729" y="1605"/>
                    <a:pt x="2748" y="1580"/>
                    <a:pt x="2732" y="1574"/>
                  </a:cubicBezTo>
                  <a:cubicBezTo>
                    <a:pt x="2272" y="1338"/>
                    <a:pt x="1821" y="1083"/>
                    <a:pt x="1379" y="813"/>
                  </a:cubicBezTo>
                  <a:cubicBezTo>
                    <a:pt x="933" y="539"/>
                    <a:pt x="498" y="242"/>
                    <a:pt x="33" y="1"/>
                  </a:cubicBezTo>
                  <a:cubicBezTo>
                    <a:pt x="32" y="0"/>
                    <a:pt x="31"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124;p47">
              <a:extLst>
                <a:ext uri="{FF2B5EF4-FFF2-40B4-BE49-F238E27FC236}">
                  <a16:creationId xmlns:a16="http://schemas.microsoft.com/office/drawing/2014/main" id="{7082E36C-3E0C-AA28-F3CB-56269DFC82B0}"/>
                </a:ext>
              </a:extLst>
            </p:cNvPr>
            <p:cNvSpPr/>
            <p:nvPr/>
          </p:nvSpPr>
          <p:spPr>
            <a:xfrm>
              <a:off x="4516404" y="3609680"/>
              <a:ext cx="88285" cy="50085"/>
            </a:xfrm>
            <a:custGeom>
              <a:avLst/>
              <a:gdLst/>
              <a:ahLst/>
              <a:cxnLst/>
              <a:rect l="l" t="t" r="r" b="b"/>
              <a:pathLst>
                <a:path w="2221" h="1260" extrusionOk="0">
                  <a:moveTo>
                    <a:pt x="22" y="0"/>
                  </a:moveTo>
                  <a:cubicBezTo>
                    <a:pt x="12" y="0"/>
                    <a:pt x="0" y="14"/>
                    <a:pt x="7" y="20"/>
                  </a:cubicBezTo>
                  <a:cubicBezTo>
                    <a:pt x="314" y="304"/>
                    <a:pt x="694" y="504"/>
                    <a:pt x="1062" y="696"/>
                  </a:cubicBezTo>
                  <a:cubicBezTo>
                    <a:pt x="1436" y="887"/>
                    <a:pt x="1814" y="1066"/>
                    <a:pt x="2187" y="1258"/>
                  </a:cubicBezTo>
                  <a:cubicBezTo>
                    <a:pt x="2188" y="1259"/>
                    <a:pt x="2190" y="1259"/>
                    <a:pt x="2191" y="1259"/>
                  </a:cubicBezTo>
                  <a:cubicBezTo>
                    <a:pt x="2204" y="1259"/>
                    <a:pt x="2220" y="1238"/>
                    <a:pt x="2208" y="1229"/>
                  </a:cubicBezTo>
                  <a:cubicBezTo>
                    <a:pt x="1851" y="1026"/>
                    <a:pt x="1480" y="844"/>
                    <a:pt x="1117" y="651"/>
                  </a:cubicBezTo>
                  <a:cubicBezTo>
                    <a:pt x="744" y="450"/>
                    <a:pt x="387" y="223"/>
                    <a:pt x="26" y="1"/>
                  </a:cubicBezTo>
                  <a:cubicBezTo>
                    <a:pt x="24" y="1"/>
                    <a:pt x="2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125;p47">
              <a:extLst>
                <a:ext uri="{FF2B5EF4-FFF2-40B4-BE49-F238E27FC236}">
                  <a16:creationId xmlns:a16="http://schemas.microsoft.com/office/drawing/2014/main" id="{E2D73E3D-05F5-3227-C814-0284261B3543}"/>
                </a:ext>
              </a:extLst>
            </p:cNvPr>
            <p:cNvSpPr/>
            <p:nvPr/>
          </p:nvSpPr>
          <p:spPr>
            <a:xfrm>
              <a:off x="4527971" y="3588256"/>
              <a:ext cx="52589" cy="35298"/>
            </a:xfrm>
            <a:custGeom>
              <a:avLst/>
              <a:gdLst/>
              <a:ahLst/>
              <a:cxnLst/>
              <a:rect l="l" t="t" r="r" b="b"/>
              <a:pathLst>
                <a:path w="1323" h="888" extrusionOk="0">
                  <a:moveTo>
                    <a:pt x="23" y="0"/>
                  </a:moveTo>
                  <a:cubicBezTo>
                    <a:pt x="13" y="0"/>
                    <a:pt x="1" y="15"/>
                    <a:pt x="9" y="23"/>
                  </a:cubicBezTo>
                  <a:cubicBezTo>
                    <a:pt x="186" y="200"/>
                    <a:pt x="398" y="321"/>
                    <a:pt x="613" y="446"/>
                  </a:cubicBezTo>
                  <a:cubicBezTo>
                    <a:pt x="845" y="580"/>
                    <a:pt x="1076" y="713"/>
                    <a:pt x="1284" y="885"/>
                  </a:cubicBezTo>
                  <a:cubicBezTo>
                    <a:pt x="1286" y="887"/>
                    <a:pt x="1288" y="888"/>
                    <a:pt x="1291" y="888"/>
                  </a:cubicBezTo>
                  <a:cubicBezTo>
                    <a:pt x="1304" y="888"/>
                    <a:pt x="1322" y="867"/>
                    <a:pt x="1312" y="857"/>
                  </a:cubicBezTo>
                  <a:cubicBezTo>
                    <a:pt x="930" y="510"/>
                    <a:pt x="455" y="288"/>
                    <a:pt x="27" y="2"/>
                  </a:cubicBezTo>
                  <a:cubicBezTo>
                    <a:pt x="26" y="1"/>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126;p47">
              <a:extLst>
                <a:ext uri="{FF2B5EF4-FFF2-40B4-BE49-F238E27FC236}">
                  <a16:creationId xmlns:a16="http://schemas.microsoft.com/office/drawing/2014/main" id="{5BA402B3-9D20-46BB-42E9-FDE0F2B46656}"/>
                </a:ext>
              </a:extLst>
            </p:cNvPr>
            <p:cNvSpPr/>
            <p:nvPr/>
          </p:nvSpPr>
          <p:spPr>
            <a:xfrm>
              <a:off x="4530277" y="3564366"/>
              <a:ext cx="36292" cy="24605"/>
            </a:xfrm>
            <a:custGeom>
              <a:avLst/>
              <a:gdLst/>
              <a:ahLst/>
              <a:cxnLst/>
              <a:rect l="l" t="t" r="r" b="b"/>
              <a:pathLst>
                <a:path w="913" h="619" extrusionOk="0">
                  <a:moveTo>
                    <a:pt x="28" y="0"/>
                  </a:moveTo>
                  <a:cubicBezTo>
                    <a:pt x="17" y="0"/>
                    <a:pt x="1" y="15"/>
                    <a:pt x="7" y="27"/>
                  </a:cubicBezTo>
                  <a:cubicBezTo>
                    <a:pt x="57" y="97"/>
                    <a:pt x="140" y="142"/>
                    <a:pt x="210" y="187"/>
                  </a:cubicBezTo>
                  <a:cubicBezTo>
                    <a:pt x="284" y="237"/>
                    <a:pt x="359" y="279"/>
                    <a:pt x="435" y="326"/>
                  </a:cubicBezTo>
                  <a:cubicBezTo>
                    <a:pt x="586" y="419"/>
                    <a:pt x="739" y="511"/>
                    <a:pt x="884" y="617"/>
                  </a:cubicBezTo>
                  <a:cubicBezTo>
                    <a:pt x="885" y="618"/>
                    <a:pt x="886" y="618"/>
                    <a:pt x="888" y="618"/>
                  </a:cubicBezTo>
                  <a:cubicBezTo>
                    <a:pt x="898" y="618"/>
                    <a:pt x="913" y="601"/>
                    <a:pt x="905" y="593"/>
                  </a:cubicBezTo>
                  <a:cubicBezTo>
                    <a:pt x="775" y="478"/>
                    <a:pt x="636" y="371"/>
                    <a:pt x="489" y="272"/>
                  </a:cubicBezTo>
                  <a:cubicBezTo>
                    <a:pt x="418" y="225"/>
                    <a:pt x="350" y="178"/>
                    <a:pt x="277" y="133"/>
                  </a:cubicBezTo>
                  <a:cubicBezTo>
                    <a:pt x="201" y="83"/>
                    <a:pt x="121" y="24"/>
                    <a:pt x="31" y="1"/>
                  </a:cubicBezTo>
                  <a:cubicBezTo>
                    <a:pt x="30" y="0"/>
                    <a:pt x="29"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127;p47">
              <a:extLst>
                <a:ext uri="{FF2B5EF4-FFF2-40B4-BE49-F238E27FC236}">
                  <a16:creationId xmlns:a16="http://schemas.microsoft.com/office/drawing/2014/main" id="{89732BFD-D3B9-9FA1-AFF4-B4C983317E32}"/>
                </a:ext>
              </a:extLst>
            </p:cNvPr>
            <p:cNvSpPr/>
            <p:nvPr/>
          </p:nvSpPr>
          <p:spPr>
            <a:xfrm>
              <a:off x="4539499" y="3548864"/>
              <a:ext cx="23771" cy="17530"/>
            </a:xfrm>
            <a:custGeom>
              <a:avLst/>
              <a:gdLst/>
              <a:ahLst/>
              <a:cxnLst/>
              <a:rect l="l" t="t" r="r" b="b"/>
              <a:pathLst>
                <a:path w="598" h="441" extrusionOk="0">
                  <a:moveTo>
                    <a:pt x="29" y="0"/>
                  </a:moveTo>
                  <a:cubicBezTo>
                    <a:pt x="17" y="0"/>
                    <a:pt x="1" y="19"/>
                    <a:pt x="9" y="29"/>
                  </a:cubicBezTo>
                  <a:cubicBezTo>
                    <a:pt x="37" y="72"/>
                    <a:pt x="85" y="105"/>
                    <a:pt x="127" y="135"/>
                  </a:cubicBezTo>
                  <a:cubicBezTo>
                    <a:pt x="172" y="169"/>
                    <a:pt x="222" y="199"/>
                    <a:pt x="267" y="230"/>
                  </a:cubicBezTo>
                  <a:cubicBezTo>
                    <a:pt x="366" y="298"/>
                    <a:pt x="463" y="367"/>
                    <a:pt x="557" y="438"/>
                  </a:cubicBezTo>
                  <a:cubicBezTo>
                    <a:pt x="559" y="440"/>
                    <a:pt x="562" y="440"/>
                    <a:pt x="565" y="440"/>
                  </a:cubicBezTo>
                  <a:cubicBezTo>
                    <a:pt x="579" y="440"/>
                    <a:pt x="597" y="417"/>
                    <a:pt x="585" y="409"/>
                  </a:cubicBezTo>
                  <a:cubicBezTo>
                    <a:pt x="498" y="329"/>
                    <a:pt x="406" y="254"/>
                    <a:pt x="311" y="180"/>
                  </a:cubicBezTo>
                  <a:cubicBezTo>
                    <a:pt x="269" y="147"/>
                    <a:pt x="226" y="112"/>
                    <a:pt x="181" y="81"/>
                  </a:cubicBezTo>
                  <a:cubicBezTo>
                    <a:pt x="134" y="50"/>
                    <a:pt x="87" y="15"/>
                    <a:pt x="33" y="1"/>
                  </a:cubicBezTo>
                  <a:cubicBezTo>
                    <a:pt x="32" y="0"/>
                    <a:pt x="3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128;p47">
              <a:extLst>
                <a:ext uri="{FF2B5EF4-FFF2-40B4-BE49-F238E27FC236}">
                  <a16:creationId xmlns:a16="http://schemas.microsoft.com/office/drawing/2014/main" id="{6D5E2EAB-7F07-4A9C-C4DD-D48A55C9C235}"/>
                </a:ext>
              </a:extLst>
            </p:cNvPr>
            <p:cNvSpPr/>
            <p:nvPr/>
          </p:nvSpPr>
          <p:spPr>
            <a:xfrm>
              <a:off x="4544666" y="3530739"/>
              <a:ext cx="19875" cy="16099"/>
            </a:xfrm>
            <a:custGeom>
              <a:avLst/>
              <a:gdLst/>
              <a:ahLst/>
              <a:cxnLst/>
              <a:rect l="l" t="t" r="r" b="b"/>
              <a:pathLst>
                <a:path w="500" h="405" extrusionOk="0">
                  <a:moveTo>
                    <a:pt x="18" y="0"/>
                  </a:moveTo>
                  <a:cubicBezTo>
                    <a:pt x="11" y="0"/>
                    <a:pt x="0" y="13"/>
                    <a:pt x="7" y="18"/>
                  </a:cubicBezTo>
                  <a:cubicBezTo>
                    <a:pt x="167" y="124"/>
                    <a:pt x="307" y="266"/>
                    <a:pt x="444" y="400"/>
                  </a:cubicBezTo>
                  <a:cubicBezTo>
                    <a:pt x="446" y="403"/>
                    <a:pt x="450" y="404"/>
                    <a:pt x="453" y="404"/>
                  </a:cubicBezTo>
                  <a:cubicBezTo>
                    <a:pt x="472" y="404"/>
                    <a:pt x="499" y="374"/>
                    <a:pt x="484" y="360"/>
                  </a:cubicBezTo>
                  <a:cubicBezTo>
                    <a:pt x="342" y="223"/>
                    <a:pt x="200" y="86"/>
                    <a:pt x="21" y="1"/>
                  </a:cubicBezTo>
                  <a:cubicBezTo>
                    <a:pt x="20" y="0"/>
                    <a:pt x="19" y="0"/>
                    <a:pt x="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129;p47">
              <a:extLst>
                <a:ext uri="{FF2B5EF4-FFF2-40B4-BE49-F238E27FC236}">
                  <a16:creationId xmlns:a16="http://schemas.microsoft.com/office/drawing/2014/main" id="{96A94711-74EB-2C9F-E718-008C2C7D70BF}"/>
                </a:ext>
              </a:extLst>
            </p:cNvPr>
            <p:cNvSpPr/>
            <p:nvPr/>
          </p:nvSpPr>
          <p:spPr>
            <a:xfrm>
              <a:off x="4857611" y="3833826"/>
              <a:ext cx="75883" cy="32913"/>
            </a:xfrm>
            <a:custGeom>
              <a:avLst/>
              <a:gdLst/>
              <a:ahLst/>
              <a:cxnLst/>
              <a:rect l="l" t="t" r="r" b="b"/>
              <a:pathLst>
                <a:path w="1909" h="828" extrusionOk="0">
                  <a:moveTo>
                    <a:pt x="32" y="0"/>
                  </a:moveTo>
                  <a:cubicBezTo>
                    <a:pt x="22" y="0"/>
                    <a:pt x="1" y="26"/>
                    <a:pt x="15" y="28"/>
                  </a:cubicBezTo>
                  <a:cubicBezTo>
                    <a:pt x="691" y="175"/>
                    <a:pt x="1239" y="614"/>
                    <a:pt x="1886" y="827"/>
                  </a:cubicBezTo>
                  <a:cubicBezTo>
                    <a:pt x="1886" y="827"/>
                    <a:pt x="1887" y="827"/>
                    <a:pt x="1888" y="827"/>
                  </a:cubicBezTo>
                  <a:cubicBezTo>
                    <a:pt x="1896" y="827"/>
                    <a:pt x="1908" y="812"/>
                    <a:pt x="1900" y="808"/>
                  </a:cubicBezTo>
                  <a:cubicBezTo>
                    <a:pt x="1286" y="529"/>
                    <a:pt x="714" y="102"/>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130;p47">
              <a:extLst>
                <a:ext uri="{FF2B5EF4-FFF2-40B4-BE49-F238E27FC236}">
                  <a16:creationId xmlns:a16="http://schemas.microsoft.com/office/drawing/2014/main" id="{64BBDD0A-C6C0-3917-76E8-040CF5BF5DB0}"/>
                </a:ext>
              </a:extLst>
            </p:cNvPr>
            <p:cNvSpPr/>
            <p:nvPr/>
          </p:nvSpPr>
          <p:spPr>
            <a:xfrm>
              <a:off x="4888258" y="3820669"/>
              <a:ext cx="47978" cy="19080"/>
            </a:xfrm>
            <a:custGeom>
              <a:avLst/>
              <a:gdLst/>
              <a:ahLst/>
              <a:cxnLst/>
              <a:rect l="l" t="t" r="r" b="b"/>
              <a:pathLst>
                <a:path w="1207" h="480" extrusionOk="0">
                  <a:moveTo>
                    <a:pt x="91" y="1"/>
                  </a:moveTo>
                  <a:cubicBezTo>
                    <a:pt x="53" y="1"/>
                    <a:pt x="8" y="10"/>
                    <a:pt x="2" y="52"/>
                  </a:cubicBezTo>
                  <a:cubicBezTo>
                    <a:pt x="1" y="60"/>
                    <a:pt x="3" y="64"/>
                    <a:pt x="8" y="64"/>
                  </a:cubicBezTo>
                  <a:cubicBezTo>
                    <a:pt x="17" y="64"/>
                    <a:pt x="32" y="52"/>
                    <a:pt x="35" y="43"/>
                  </a:cubicBezTo>
                  <a:lnTo>
                    <a:pt x="35" y="43"/>
                  </a:lnTo>
                  <a:cubicBezTo>
                    <a:pt x="34" y="45"/>
                    <a:pt x="35" y="46"/>
                    <a:pt x="36" y="46"/>
                  </a:cubicBezTo>
                  <a:cubicBezTo>
                    <a:pt x="38" y="46"/>
                    <a:pt x="41" y="45"/>
                    <a:pt x="45" y="45"/>
                  </a:cubicBezTo>
                  <a:cubicBezTo>
                    <a:pt x="47" y="45"/>
                    <a:pt x="48" y="45"/>
                    <a:pt x="49" y="45"/>
                  </a:cubicBezTo>
                  <a:cubicBezTo>
                    <a:pt x="64" y="48"/>
                    <a:pt x="78" y="50"/>
                    <a:pt x="94" y="52"/>
                  </a:cubicBezTo>
                  <a:cubicBezTo>
                    <a:pt x="135" y="62"/>
                    <a:pt x="175" y="76"/>
                    <a:pt x="215" y="88"/>
                  </a:cubicBezTo>
                  <a:cubicBezTo>
                    <a:pt x="331" y="128"/>
                    <a:pt x="442" y="175"/>
                    <a:pt x="553" y="222"/>
                  </a:cubicBezTo>
                  <a:cubicBezTo>
                    <a:pt x="671" y="277"/>
                    <a:pt x="789" y="333"/>
                    <a:pt x="909" y="385"/>
                  </a:cubicBezTo>
                  <a:cubicBezTo>
                    <a:pt x="992" y="421"/>
                    <a:pt x="1086" y="468"/>
                    <a:pt x="1178" y="480"/>
                  </a:cubicBezTo>
                  <a:cubicBezTo>
                    <a:pt x="1188" y="480"/>
                    <a:pt x="1207" y="463"/>
                    <a:pt x="1197" y="456"/>
                  </a:cubicBezTo>
                  <a:cubicBezTo>
                    <a:pt x="1136" y="411"/>
                    <a:pt x="1060" y="378"/>
                    <a:pt x="992" y="345"/>
                  </a:cubicBezTo>
                  <a:cubicBezTo>
                    <a:pt x="890" y="298"/>
                    <a:pt x="786" y="251"/>
                    <a:pt x="682" y="206"/>
                  </a:cubicBezTo>
                  <a:cubicBezTo>
                    <a:pt x="579" y="161"/>
                    <a:pt x="472" y="116"/>
                    <a:pt x="366" y="76"/>
                  </a:cubicBezTo>
                  <a:cubicBezTo>
                    <a:pt x="288" y="45"/>
                    <a:pt x="205" y="15"/>
                    <a:pt x="123" y="3"/>
                  </a:cubicBezTo>
                  <a:cubicBezTo>
                    <a:pt x="114" y="2"/>
                    <a:pt x="103"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131;p47">
              <a:extLst>
                <a:ext uri="{FF2B5EF4-FFF2-40B4-BE49-F238E27FC236}">
                  <a16:creationId xmlns:a16="http://schemas.microsoft.com/office/drawing/2014/main" id="{D869AFA0-EDE8-99F7-7BF7-6D73F2F99F41}"/>
                </a:ext>
              </a:extLst>
            </p:cNvPr>
            <p:cNvSpPr/>
            <p:nvPr/>
          </p:nvSpPr>
          <p:spPr>
            <a:xfrm>
              <a:off x="4901693" y="3794673"/>
              <a:ext cx="40823" cy="19478"/>
            </a:xfrm>
            <a:custGeom>
              <a:avLst/>
              <a:gdLst/>
              <a:ahLst/>
              <a:cxnLst/>
              <a:rect l="l" t="t" r="r" b="b"/>
              <a:pathLst>
                <a:path w="1027" h="490" extrusionOk="0">
                  <a:moveTo>
                    <a:pt x="38" y="0"/>
                  </a:moveTo>
                  <a:cubicBezTo>
                    <a:pt x="24" y="0"/>
                    <a:pt x="0" y="29"/>
                    <a:pt x="19" y="31"/>
                  </a:cubicBezTo>
                  <a:cubicBezTo>
                    <a:pt x="196" y="78"/>
                    <a:pt x="361" y="161"/>
                    <a:pt x="519" y="248"/>
                  </a:cubicBezTo>
                  <a:cubicBezTo>
                    <a:pt x="677" y="338"/>
                    <a:pt x="833" y="421"/>
                    <a:pt x="1001" y="489"/>
                  </a:cubicBezTo>
                  <a:cubicBezTo>
                    <a:pt x="1002" y="489"/>
                    <a:pt x="1002" y="489"/>
                    <a:pt x="1003" y="489"/>
                  </a:cubicBezTo>
                  <a:cubicBezTo>
                    <a:pt x="1012" y="489"/>
                    <a:pt x="1026" y="472"/>
                    <a:pt x="1015" y="468"/>
                  </a:cubicBezTo>
                  <a:cubicBezTo>
                    <a:pt x="862" y="378"/>
                    <a:pt x="715" y="279"/>
                    <a:pt x="557" y="196"/>
                  </a:cubicBezTo>
                  <a:cubicBezTo>
                    <a:pt x="392" y="111"/>
                    <a:pt x="222" y="38"/>
                    <a:pt x="40" y="0"/>
                  </a:cubicBezTo>
                  <a:cubicBezTo>
                    <a:pt x="39" y="0"/>
                    <a:pt x="39"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2" name="Google Shape;1132;p47">
              <a:extLst>
                <a:ext uri="{FF2B5EF4-FFF2-40B4-BE49-F238E27FC236}">
                  <a16:creationId xmlns:a16="http://schemas.microsoft.com/office/drawing/2014/main" id="{BE32828D-4102-EBB1-C0D3-3CD846690D22}"/>
                </a:ext>
              </a:extLst>
            </p:cNvPr>
            <p:cNvSpPr/>
            <p:nvPr/>
          </p:nvSpPr>
          <p:spPr>
            <a:xfrm>
              <a:off x="4919978" y="3762436"/>
              <a:ext cx="31323" cy="16894"/>
            </a:xfrm>
            <a:custGeom>
              <a:avLst/>
              <a:gdLst/>
              <a:ahLst/>
              <a:cxnLst/>
              <a:rect l="l" t="t" r="r" b="b"/>
              <a:pathLst>
                <a:path w="788" h="425" extrusionOk="0">
                  <a:moveTo>
                    <a:pt x="27" y="1"/>
                  </a:moveTo>
                  <a:cubicBezTo>
                    <a:pt x="17" y="1"/>
                    <a:pt x="1" y="23"/>
                    <a:pt x="14" y="27"/>
                  </a:cubicBezTo>
                  <a:cubicBezTo>
                    <a:pt x="149" y="58"/>
                    <a:pt x="274" y="136"/>
                    <a:pt x="388" y="211"/>
                  </a:cubicBezTo>
                  <a:cubicBezTo>
                    <a:pt x="508" y="294"/>
                    <a:pt x="628" y="369"/>
                    <a:pt x="765" y="424"/>
                  </a:cubicBezTo>
                  <a:cubicBezTo>
                    <a:pt x="766" y="424"/>
                    <a:pt x="768" y="425"/>
                    <a:pt x="769" y="425"/>
                  </a:cubicBezTo>
                  <a:cubicBezTo>
                    <a:pt x="778" y="425"/>
                    <a:pt x="788" y="409"/>
                    <a:pt x="780" y="405"/>
                  </a:cubicBezTo>
                  <a:cubicBezTo>
                    <a:pt x="539" y="256"/>
                    <a:pt x="321" y="39"/>
                    <a:pt x="29" y="1"/>
                  </a:cubicBezTo>
                  <a:cubicBezTo>
                    <a:pt x="28" y="1"/>
                    <a:pt x="28"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 name="Google Shape;1133;p47">
              <a:extLst>
                <a:ext uri="{FF2B5EF4-FFF2-40B4-BE49-F238E27FC236}">
                  <a16:creationId xmlns:a16="http://schemas.microsoft.com/office/drawing/2014/main" id="{71384D96-4EFC-B817-02C3-0563DA6EEC89}"/>
                </a:ext>
              </a:extLst>
            </p:cNvPr>
            <p:cNvSpPr/>
            <p:nvPr/>
          </p:nvSpPr>
          <p:spPr>
            <a:xfrm>
              <a:off x="4928086" y="3737394"/>
              <a:ext cx="29057" cy="14986"/>
            </a:xfrm>
            <a:custGeom>
              <a:avLst/>
              <a:gdLst/>
              <a:ahLst/>
              <a:cxnLst/>
              <a:rect l="l" t="t" r="r" b="b"/>
              <a:pathLst>
                <a:path w="731" h="377" extrusionOk="0">
                  <a:moveTo>
                    <a:pt x="40" y="0"/>
                  </a:moveTo>
                  <a:cubicBezTo>
                    <a:pt x="26" y="0"/>
                    <a:pt x="0" y="29"/>
                    <a:pt x="18" y="36"/>
                  </a:cubicBezTo>
                  <a:cubicBezTo>
                    <a:pt x="141" y="71"/>
                    <a:pt x="254" y="133"/>
                    <a:pt x="363" y="199"/>
                  </a:cubicBezTo>
                  <a:cubicBezTo>
                    <a:pt x="474" y="265"/>
                    <a:pt x="587" y="326"/>
                    <a:pt x="708" y="376"/>
                  </a:cubicBezTo>
                  <a:cubicBezTo>
                    <a:pt x="709" y="377"/>
                    <a:pt x="710" y="377"/>
                    <a:pt x="711" y="377"/>
                  </a:cubicBezTo>
                  <a:cubicBezTo>
                    <a:pt x="719" y="377"/>
                    <a:pt x="731" y="364"/>
                    <a:pt x="724" y="359"/>
                  </a:cubicBezTo>
                  <a:cubicBezTo>
                    <a:pt x="618" y="289"/>
                    <a:pt x="514" y="213"/>
                    <a:pt x="403" y="154"/>
                  </a:cubicBezTo>
                  <a:cubicBezTo>
                    <a:pt x="287" y="90"/>
                    <a:pt x="169" y="33"/>
                    <a:pt x="42" y="0"/>
                  </a:cubicBezTo>
                  <a:cubicBezTo>
                    <a:pt x="41" y="0"/>
                    <a:pt x="41"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 name="Google Shape;1134;p47">
              <a:extLst>
                <a:ext uri="{FF2B5EF4-FFF2-40B4-BE49-F238E27FC236}">
                  <a16:creationId xmlns:a16="http://schemas.microsoft.com/office/drawing/2014/main" id="{B5CA7110-FF7E-C65B-3562-859BE6A7F0CE}"/>
                </a:ext>
              </a:extLst>
            </p:cNvPr>
            <p:cNvSpPr/>
            <p:nvPr/>
          </p:nvSpPr>
          <p:spPr>
            <a:xfrm>
              <a:off x="4930034" y="3704601"/>
              <a:ext cx="29296" cy="16139"/>
            </a:xfrm>
            <a:custGeom>
              <a:avLst/>
              <a:gdLst/>
              <a:ahLst/>
              <a:cxnLst/>
              <a:rect l="l" t="t" r="r" b="b"/>
              <a:pathLst>
                <a:path w="737" h="406" extrusionOk="0">
                  <a:moveTo>
                    <a:pt x="22" y="1"/>
                  </a:moveTo>
                  <a:cubicBezTo>
                    <a:pt x="15" y="1"/>
                    <a:pt x="1" y="18"/>
                    <a:pt x="12" y="22"/>
                  </a:cubicBezTo>
                  <a:cubicBezTo>
                    <a:pt x="274" y="89"/>
                    <a:pt x="468" y="294"/>
                    <a:pt x="711" y="405"/>
                  </a:cubicBezTo>
                  <a:cubicBezTo>
                    <a:pt x="711" y="405"/>
                    <a:pt x="712" y="405"/>
                    <a:pt x="713" y="405"/>
                  </a:cubicBezTo>
                  <a:cubicBezTo>
                    <a:pt x="722" y="405"/>
                    <a:pt x="736" y="390"/>
                    <a:pt x="730" y="384"/>
                  </a:cubicBezTo>
                  <a:cubicBezTo>
                    <a:pt x="527" y="209"/>
                    <a:pt x="298" y="32"/>
                    <a:pt x="24" y="1"/>
                  </a:cubicBezTo>
                  <a:cubicBezTo>
                    <a:pt x="23" y="1"/>
                    <a:pt x="23"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 name="Google Shape;1135;p47">
              <a:extLst>
                <a:ext uri="{FF2B5EF4-FFF2-40B4-BE49-F238E27FC236}">
                  <a16:creationId xmlns:a16="http://schemas.microsoft.com/office/drawing/2014/main" id="{3896CCD6-47D5-344B-54E2-BB1480385091}"/>
                </a:ext>
              </a:extLst>
            </p:cNvPr>
            <p:cNvSpPr/>
            <p:nvPr/>
          </p:nvSpPr>
          <p:spPr>
            <a:xfrm>
              <a:off x="4938063" y="3679520"/>
              <a:ext cx="21783" cy="13276"/>
            </a:xfrm>
            <a:custGeom>
              <a:avLst/>
              <a:gdLst/>
              <a:ahLst/>
              <a:cxnLst/>
              <a:rect l="l" t="t" r="r" b="b"/>
              <a:pathLst>
                <a:path w="548" h="334" extrusionOk="0">
                  <a:moveTo>
                    <a:pt x="37" y="1"/>
                  </a:moveTo>
                  <a:cubicBezTo>
                    <a:pt x="21" y="1"/>
                    <a:pt x="0" y="26"/>
                    <a:pt x="18" y="32"/>
                  </a:cubicBezTo>
                  <a:cubicBezTo>
                    <a:pt x="197" y="115"/>
                    <a:pt x="362" y="221"/>
                    <a:pt x="523" y="332"/>
                  </a:cubicBezTo>
                  <a:cubicBezTo>
                    <a:pt x="525" y="333"/>
                    <a:pt x="526" y="334"/>
                    <a:pt x="528" y="334"/>
                  </a:cubicBezTo>
                  <a:cubicBezTo>
                    <a:pt x="537" y="334"/>
                    <a:pt x="548" y="322"/>
                    <a:pt x="542" y="316"/>
                  </a:cubicBezTo>
                  <a:cubicBezTo>
                    <a:pt x="511" y="275"/>
                    <a:pt x="480" y="240"/>
                    <a:pt x="443" y="207"/>
                  </a:cubicBezTo>
                  <a:cubicBezTo>
                    <a:pt x="405" y="174"/>
                    <a:pt x="365" y="148"/>
                    <a:pt x="322" y="122"/>
                  </a:cubicBezTo>
                  <a:cubicBezTo>
                    <a:pt x="235" y="70"/>
                    <a:pt x="138" y="32"/>
                    <a:pt x="41" y="2"/>
                  </a:cubicBezTo>
                  <a:cubicBezTo>
                    <a:pt x="40" y="1"/>
                    <a:pt x="39"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 name="Google Shape;1136;p47">
              <a:extLst>
                <a:ext uri="{FF2B5EF4-FFF2-40B4-BE49-F238E27FC236}">
                  <a16:creationId xmlns:a16="http://schemas.microsoft.com/office/drawing/2014/main" id="{28B0FDFB-1AB6-4373-7F3E-BDA2101222E4}"/>
                </a:ext>
              </a:extLst>
            </p:cNvPr>
            <p:cNvSpPr/>
            <p:nvPr/>
          </p:nvSpPr>
          <p:spPr>
            <a:xfrm>
              <a:off x="4942317" y="3647283"/>
              <a:ext cx="26672" cy="4054"/>
            </a:xfrm>
            <a:custGeom>
              <a:avLst/>
              <a:gdLst/>
              <a:ahLst/>
              <a:cxnLst/>
              <a:rect l="l" t="t" r="r" b="b"/>
              <a:pathLst>
                <a:path w="671" h="102" extrusionOk="0">
                  <a:moveTo>
                    <a:pt x="243" y="0"/>
                  </a:moveTo>
                  <a:cubicBezTo>
                    <a:pt x="171" y="0"/>
                    <a:pt x="98" y="10"/>
                    <a:pt x="29" y="33"/>
                  </a:cubicBezTo>
                  <a:cubicBezTo>
                    <a:pt x="15" y="37"/>
                    <a:pt x="0" y="64"/>
                    <a:pt x="15" y="64"/>
                  </a:cubicBezTo>
                  <a:cubicBezTo>
                    <a:pt x="16" y="64"/>
                    <a:pt x="18" y="64"/>
                    <a:pt x="19" y="64"/>
                  </a:cubicBezTo>
                  <a:cubicBezTo>
                    <a:pt x="78" y="53"/>
                    <a:pt x="137" y="48"/>
                    <a:pt x="197" y="48"/>
                  </a:cubicBezTo>
                  <a:cubicBezTo>
                    <a:pt x="349" y="48"/>
                    <a:pt x="504" y="78"/>
                    <a:pt x="650" y="102"/>
                  </a:cubicBezTo>
                  <a:cubicBezTo>
                    <a:pt x="650" y="102"/>
                    <a:pt x="651" y="102"/>
                    <a:pt x="651" y="102"/>
                  </a:cubicBezTo>
                  <a:cubicBezTo>
                    <a:pt x="659" y="102"/>
                    <a:pt x="670" y="87"/>
                    <a:pt x="662" y="85"/>
                  </a:cubicBezTo>
                  <a:cubicBezTo>
                    <a:pt x="562" y="54"/>
                    <a:pt x="466" y="24"/>
                    <a:pt x="366" y="9"/>
                  </a:cubicBezTo>
                  <a:cubicBezTo>
                    <a:pt x="326" y="4"/>
                    <a:pt x="284"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 name="Google Shape;1137;p47">
              <a:extLst>
                <a:ext uri="{FF2B5EF4-FFF2-40B4-BE49-F238E27FC236}">
                  <a16:creationId xmlns:a16="http://schemas.microsoft.com/office/drawing/2014/main" id="{BBB1CF88-463C-4F1B-E4A0-71A9B6BDC0B4}"/>
                </a:ext>
              </a:extLst>
            </p:cNvPr>
            <p:cNvSpPr/>
            <p:nvPr/>
          </p:nvSpPr>
          <p:spPr>
            <a:xfrm>
              <a:off x="4964576" y="2793670"/>
              <a:ext cx="52868" cy="7473"/>
            </a:xfrm>
            <a:custGeom>
              <a:avLst/>
              <a:gdLst/>
              <a:ahLst/>
              <a:cxnLst/>
              <a:rect l="l" t="t" r="r" b="b"/>
              <a:pathLst>
                <a:path w="1330" h="188" extrusionOk="0">
                  <a:moveTo>
                    <a:pt x="384" y="0"/>
                  </a:moveTo>
                  <a:cubicBezTo>
                    <a:pt x="267" y="0"/>
                    <a:pt x="151" y="9"/>
                    <a:pt x="35" y="32"/>
                  </a:cubicBezTo>
                  <a:cubicBezTo>
                    <a:pt x="21" y="34"/>
                    <a:pt x="0" y="70"/>
                    <a:pt x="21" y="70"/>
                  </a:cubicBezTo>
                  <a:cubicBezTo>
                    <a:pt x="59" y="68"/>
                    <a:pt x="97" y="67"/>
                    <a:pt x="135" y="67"/>
                  </a:cubicBezTo>
                  <a:cubicBezTo>
                    <a:pt x="310" y="67"/>
                    <a:pt x="484" y="84"/>
                    <a:pt x="657" y="105"/>
                  </a:cubicBezTo>
                  <a:cubicBezTo>
                    <a:pt x="874" y="133"/>
                    <a:pt x="1084" y="185"/>
                    <a:pt x="1304" y="188"/>
                  </a:cubicBezTo>
                  <a:cubicBezTo>
                    <a:pt x="1311" y="188"/>
                    <a:pt x="1330" y="169"/>
                    <a:pt x="1318" y="164"/>
                  </a:cubicBezTo>
                  <a:cubicBezTo>
                    <a:pt x="1129" y="65"/>
                    <a:pt x="907" y="44"/>
                    <a:pt x="699" y="20"/>
                  </a:cubicBezTo>
                  <a:cubicBezTo>
                    <a:pt x="594" y="8"/>
                    <a:pt x="489" y="0"/>
                    <a:pt x="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 name="Google Shape;1138;p47">
              <a:extLst>
                <a:ext uri="{FF2B5EF4-FFF2-40B4-BE49-F238E27FC236}">
                  <a16:creationId xmlns:a16="http://schemas.microsoft.com/office/drawing/2014/main" id="{2445EB25-CFA2-3BD7-80AE-2A7131CCA18B}"/>
                </a:ext>
              </a:extLst>
            </p:cNvPr>
            <p:cNvSpPr/>
            <p:nvPr/>
          </p:nvSpPr>
          <p:spPr>
            <a:xfrm>
              <a:off x="4960760" y="2808139"/>
              <a:ext cx="38637" cy="7394"/>
            </a:xfrm>
            <a:custGeom>
              <a:avLst/>
              <a:gdLst/>
              <a:ahLst/>
              <a:cxnLst/>
              <a:rect l="l" t="t" r="r" b="b"/>
              <a:pathLst>
                <a:path w="972" h="186" extrusionOk="0">
                  <a:moveTo>
                    <a:pt x="33" y="1"/>
                  </a:moveTo>
                  <a:cubicBezTo>
                    <a:pt x="19" y="1"/>
                    <a:pt x="0" y="29"/>
                    <a:pt x="20" y="32"/>
                  </a:cubicBezTo>
                  <a:cubicBezTo>
                    <a:pt x="169" y="53"/>
                    <a:pt x="320" y="69"/>
                    <a:pt x="472" y="91"/>
                  </a:cubicBezTo>
                  <a:cubicBezTo>
                    <a:pt x="550" y="102"/>
                    <a:pt x="630" y="117"/>
                    <a:pt x="705" y="135"/>
                  </a:cubicBezTo>
                  <a:cubicBezTo>
                    <a:pt x="786" y="154"/>
                    <a:pt x="866" y="166"/>
                    <a:pt x="946" y="185"/>
                  </a:cubicBezTo>
                  <a:cubicBezTo>
                    <a:pt x="947" y="185"/>
                    <a:pt x="948" y="185"/>
                    <a:pt x="948" y="185"/>
                  </a:cubicBezTo>
                  <a:cubicBezTo>
                    <a:pt x="958" y="185"/>
                    <a:pt x="972" y="170"/>
                    <a:pt x="963" y="164"/>
                  </a:cubicBezTo>
                  <a:cubicBezTo>
                    <a:pt x="684" y="10"/>
                    <a:pt x="344" y="20"/>
                    <a:pt x="35" y="1"/>
                  </a:cubicBezTo>
                  <a:cubicBezTo>
                    <a:pt x="34" y="1"/>
                    <a:pt x="34"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 name="Google Shape;1139;p47">
              <a:extLst>
                <a:ext uri="{FF2B5EF4-FFF2-40B4-BE49-F238E27FC236}">
                  <a16:creationId xmlns:a16="http://schemas.microsoft.com/office/drawing/2014/main" id="{E8992091-87DA-379A-20F1-0F0568D4B427}"/>
                </a:ext>
              </a:extLst>
            </p:cNvPr>
            <p:cNvSpPr/>
            <p:nvPr/>
          </p:nvSpPr>
          <p:spPr>
            <a:xfrm>
              <a:off x="4946848" y="2853294"/>
              <a:ext cx="52271" cy="12561"/>
            </a:xfrm>
            <a:custGeom>
              <a:avLst/>
              <a:gdLst/>
              <a:ahLst/>
              <a:cxnLst/>
              <a:rect l="l" t="t" r="r" b="b"/>
              <a:pathLst>
                <a:path w="1315" h="316" extrusionOk="0">
                  <a:moveTo>
                    <a:pt x="34" y="0"/>
                  </a:moveTo>
                  <a:cubicBezTo>
                    <a:pt x="20" y="0"/>
                    <a:pt x="1" y="25"/>
                    <a:pt x="14" y="32"/>
                  </a:cubicBezTo>
                  <a:cubicBezTo>
                    <a:pt x="430" y="169"/>
                    <a:pt x="862" y="239"/>
                    <a:pt x="1292" y="315"/>
                  </a:cubicBezTo>
                  <a:cubicBezTo>
                    <a:pt x="1292" y="315"/>
                    <a:pt x="1293" y="315"/>
                    <a:pt x="1293" y="315"/>
                  </a:cubicBezTo>
                  <a:cubicBezTo>
                    <a:pt x="1301" y="315"/>
                    <a:pt x="1315" y="301"/>
                    <a:pt x="1306" y="299"/>
                  </a:cubicBezTo>
                  <a:cubicBezTo>
                    <a:pt x="890" y="166"/>
                    <a:pt x="453" y="124"/>
                    <a:pt x="37" y="1"/>
                  </a:cubicBezTo>
                  <a:cubicBezTo>
                    <a:pt x="36" y="1"/>
                    <a:pt x="35"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0" name="Google Shape;1140;p47">
              <a:extLst>
                <a:ext uri="{FF2B5EF4-FFF2-40B4-BE49-F238E27FC236}">
                  <a16:creationId xmlns:a16="http://schemas.microsoft.com/office/drawing/2014/main" id="{376EB4A3-249C-5A47-86F2-69374A301632}"/>
                </a:ext>
              </a:extLst>
            </p:cNvPr>
            <p:cNvSpPr/>
            <p:nvPr/>
          </p:nvSpPr>
          <p:spPr>
            <a:xfrm>
              <a:off x="4941164" y="2815134"/>
              <a:ext cx="77194" cy="16735"/>
            </a:xfrm>
            <a:custGeom>
              <a:avLst/>
              <a:gdLst/>
              <a:ahLst/>
              <a:cxnLst/>
              <a:rect l="l" t="t" r="r" b="b"/>
              <a:pathLst>
                <a:path w="1942" h="421" extrusionOk="0">
                  <a:moveTo>
                    <a:pt x="119" y="0"/>
                  </a:moveTo>
                  <a:cubicBezTo>
                    <a:pt x="92" y="0"/>
                    <a:pt x="64" y="1"/>
                    <a:pt x="36" y="2"/>
                  </a:cubicBezTo>
                  <a:cubicBezTo>
                    <a:pt x="27" y="2"/>
                    <a:pt x="1" y="28"/>
                    <a:pt x="18" y="33"/>
                  </a:cubicBezTo>
                  <a:cubicBezTo>
                    <a:pt x="322" y="113"/>
                    <a:pt x="639" y="156"/>
                    <a:pt x="948" y="222"/>
                  </a:cubicBezTo>
                  <a:cubicBezTo>
                    <a:pt x="1267" y="290"/>
                    <a:pt x="1581" y="378"/>
                    <a:pt x="1905" y="420"/>
                  </a:cubicBezTo>
                  <a:cubicBezTo>
                    <a:pt x="1905" y="420"/>
                    <a:pt x="1906" y="420"/>
                    <a:pt x="1906" y="420"/>
                  </a:cubicBezTo>
                  <a:cubicBezTo>
                    <a:pt x="1921" y="420"/>
                    <a:pt x="1942" y="394"/>
                    <a:pt x="1926" y="387"/>
                  </a:cubicBezTo>
                  <a:cubicBezTo>
                    <a:pt x="1628" y="243"/>
                    <a:pt x="1307" y="177"/>
                    <a:pt x="986" y="111"/>
                  </a:cubicBezTo>
                  <a:cubicBezTo>
                    <a:pt x="703" y="55"/>
                    <a:pt x="409"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1" name="Google Shape;1141;p47">
              <a:extLst>
                <a:ext uri="{FF2B5EF4-FFF2-40B4-BE49-F238E27FC236}">
                  <a16:creationId xmlns:a16="http://schemas.microsoft.com/office/drawing/2014/main" id="{B3B82944-E3C8-C976-B99D-40C1D51B2263}"/>
                </a:ext>
              </a:extLst>
            </p:cNvPr>
            <p:cNvSpPr/>
            <p:nvPr/>
          </p:nvSpPr>
          <p:spPr>
            <a:xfrm>
              <a:off x="4928961" y="2824038"/>
              <a:ext cx="82163" cy="20789"/>
            </a:xfrm>
            <a:custGeom>
              <a:avLst/>
              <a:gdLst/>
              <a:ahLst/>
              <a:cxnLst/>
              <a:rect l="l" t="t" r="r" b="b"/>
              <a:pathLst>
                <a:path w="2067" h="523" extrusionOk="0">
                  <a:moveTo>
                    <a:pt x="32" y="0"/>
                  </a:moveTo>
                  <a:cubicBezTo>
                    <a:pt x="20" y="0"/>
                    <a:pt x="1" y="26"/>
                    <a:pt x="17" y="26"/>
                  </a:cubicBezTo>
                  <a:cubicBezTo>
                    <a:pt x="712" y="97"/>
                    <a:pt x="1347" y="390"/>
                    <a:pt x="2027" y="522"/>
                  </a:cubicBezTo>
                  <a:cubicBezTo>
                    <a:pt x="2028" y="522"/>
                    <a:pt x="2029" y="522"/>
                    <a:pt x="2029" y="522"/>
                  </a:cubicBezTo>
                  <a:cubicBezTo>
                    <a:pt x="2044" y="522"/>
                    <a:pt x="2067" y="496"/>
                    <a:pt x="2051" y="489"/>
                  </a:cubicBezTo>
                  <a:cubicBezTo>
                    <a:pt x="1399" y="276"/>
                    <a:pt x="726" y="2"/>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2" name="Google Shape;1142;p47">
              <a:extLst>
                <a:ext uri="{FF2B5EF4-FFF2-40B4-BE49-F238E27FC236}">
                  <a16:creationId xmlns:a16="http://schemas.microsoft.com/office/drawing/2014/main" id="{D4DB8410-F09F-A7C4-38EF-902DABB677D5}"/>
                </a:ext>
              </a:extLst>
            </p:cNvPr>
            <p:cNvSpPr/>
            <p:nvPr/>
          </p:nvSpPr>
          <p:spPr>
            <a:xfrm>
              <a:off x="4905310" y="2873208"/>
              <a:ext cx="133321" cy="30290"/>
            </a:xfrm>
            <a:custGeom>
              <a:avLst/>
              <a:gdLst/>
              <a:ahLst/>
              <a:cxnLst/>
              <a:rect l="l" t="t" r="r" b="b"/>
              <a:pathLst>
                <a:path w="3354" h="762" extrusionOk="0">
                  <a:moveTo>
                    <a:pt x="39" y="1"/>
                  </a:moveTo>
                  <a:cubicBezTo>
                    <a:pt x="22" y="1"/>
                    <a:pt x="1" y="34"/>
                    <a:pt x="22" y="36"/>
                  </a:cubicBezTo>
                  <a:cubicBezTo>
                    <a:pt x="586" y="109"/>
                    <a:pt x="1146" y="220"/>
                    <a:pt x="1699" y="355"/>
                  </a:cubicBezTo>
                  <a:cubicBezTo>
                    <a:pt x="2244" y="487"/>
                    <a:pt x="2778" y="650"/>
                    <a:pt x="3329" y="761"/>
                  </a:cubicBezTo>
                  <a:cubicBezTo>
                    <a:pt x="3329" y="761"/>
                    <a:pt x="3329" y="761"/>
                    <a:pt x="3330" y="761"/>
                  </a:cubicBezTo>
                  <a:cubicBezTo>
                    <a:pt x="3338" y="761"/>
                    <a:pt x="3354" y="744"/>
                    <a:pt x="3343" y="740"/>
                  </a:cubicBezTo>
                  <a:cubicBezTo>
                    <a:pt x="2807" y="549"/>
                    <a:pt x="2252" y="407"/>
                    <a:pt x="1697" y="279"/>
                  </a:cubicBezTo>
                  <a:cubicBezTo>
                    <a:pt x="1151" y="152"/>
                    <a:pt x="598" y="50"/>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1143;p47">
              <a:extLst>
                <a:ext uri="{FF2B5EF4-FFF2-40B4-BE49-F238E27FC236}">
                  <a16:creationId xmlns:a16="http://schemas.microsoft.com/office/drawing/2014/main" id="{B1EBE8A7-9332-1B18-8DE7-DE0E3E82E5EA}"/>
                </a:ext>
              </a:extLst>
            </p:cNvPr>
            <p:cNvSpPr/>
            <p:nvPr/>
          </p:nvSpPr>
          <p:spPr>
            <a:xfrm>
              <a:off x="4950863" y="2909817"/>
              <a:ext cx="65230" cy="12004"/>
            </a:xfrm>
            <a:custGeom>
              <a:avLst/>
              <a:gdLst/>
              <a:ahLst/>
              <a:cxnLst/>
              <a:rect l="l" t="t" r="r" b="b"/>
              <a:pathLst>
                <a:path w="1641" h="302" extrusionOk="0">
                  <a:moveTo>
                    <a:pt x="36" y="1"/>
                  </a:moveTo>
                  <a:cubicBezTo>
                    <a:pt x="21" y="3"/>
                    <a:pt x="0" y="29"/>
                    <a:pt x="21" y="31"/>
                  </a:cubicBezTo>
                  <a:cubicBezTo>
                    <a:pt x="281" y="69"/>
                    <a:pt x="541" y="90"/>
                    <a:pt x="801" y="133"/>
                  </a:cubicBezTo>
                  <a:cubicBezTo>
                    <a:pt x="1073" y="176"/>
                    <a:pt x="1342" y="239"/>
                    <a:pt x="1609" y="301"/>
                  </a:cubicBezTo>
                  <a:cubicBezTo>
                    <a:pt x="1610" y="301"/>
                    <a:pt x="1611" y="301"/>
                    <a:pt x="1612" y="301"/>
                  </a:cubicBezTo>
                  <a:cubicBezTo>
                    <a:pt x="1624" y="301"/>
                    <a:pt x="1640" y="281"/>
                    <a:pt x="1628" y="275"/>
                  </a:cubicBezTo>
                  <a:cubicBezTo>
                    <a:pt x="1382" y="168"/>
                    <a:pt x="1124" y="114"/>
                    <a:pt x="860" y="74"/>
                  </a:cubicBezTo>
                  <a:cubicBezTo>
                    <a:pt x="586" y="31"/>
                    <a:pt x="312" y="5"/>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4" name="Google Shape;1144;p47">
              <a:extLst>
                <a:ext uri="{FF2B5EF4-FFF2-40B4-BE49-F238E27FC236}">
                  <a16:creationId xmlns:a16="http://schemas.microsoft.com/office/drawing/2014/main" id="{893F9A0C-447D-AD6E-9F75-9A84008063D7}"/>
                </a:ext>
              </a:extLst>
            </p:cNvPr>
            <p:cNvSpPr/>
            <p:nvPr/>
          </p:nvSpPr>
          <p:spPr>
            <a:xfrm>
              <a:off x="4950545" y="2932792"/>
              <a:ext cx="48575" cy="9460"/>
            </a:xfrm>
            <a:custGeom>
              <a:avLst/>
              <a:gdLst/>
              <a:ahLst/>
              <a:cxnLst/>
              <a:rect l="l" t="t" r="r" b="b"/>
              <a:pathLst>
                <a:path w="1222" h="238" extrusionOk="0">
                  <a:moveTo>
                    <a:pt x="348" y="1"/>
                  </a:moveTo>
                  <a:cubicBezTo>
                    <a:pt x="241" y="1"/>
                    <a:pt x="133" y="13"/>
                    <a:pt x="27" y="42"/>
                  </a:cubicBezTo>
                  <a:cubicBezTo>
                    <a:pt x="16" y="46"/>
                    <a:pt x="0" y="70"/>
                    <a:pt x="17" y="70"/>
                  </a:cubicBezTo>
                  <a:cubicBezTo>
                    <a:pt x="18" y="70"/>
                    <a:pt x="19" y="70"/>
                    <a:pt x="20" y="70"/>
                  </a:cubicBezTo>
                  <a:cubicBezTo>
                    <a:pt x="89" y="60"/>
                    <a:pt x="158" y="55"/>
                    <a:pt x="226" y="55"/>
                  </a:cubicBezTo>
                  <a:cubicBezTo>
                    <a:pt x="555" y="55"/>
                    <a:pt x="875" y="159"/>
                    <a:pt x="1194" y="238"/>
                  </a:cubicBezTo>
                  <a:cubicBezTo>
                    <a:pt x="1194" y="238"/>
                    <a:pt x="1195" y="238"/>
                    <a:pt x="1196" y="238"/>
                  </a:cubicBezTo>
                  <a:cubicBezTo>
                    <a:pt x="1205" y="238"/>
                    <a:pt x="1222" y="221"/>
                    <a:pt x="1210" y="214"/>
                  </a:cubicBezTo>
                  <a:cubicBezTo>
                    <a:pt x="1031" y="117"/>
                    <a:pt x="837" y="63"/>
                    <a:pt x="639" y="27"/>
                  </a:cubicBezTo>
                  <a:cubicBezTo>
                    <a:pt x="543" y="11"/>
                    <a:pt x="445" y="1"/>
                    <a:pt x="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5" name="Google Shape;1145;p47">
              <a:extLst>
                <a:ext uri="{FF2B5EF4-FFF2-40B4-BE49-F238E27FC236}">
                  <a16:creationId xmlns:a16="http://schemas.microsoft.com/office/drawing/2014/main" id="{40426700-3095-E324-FCF7-92289FAF4D55}"/>
                </a:ext>
              </a:extLst>
            </p:cNvPr>
            <p:cNvSpPr/>
            <p:nvPr/>
          </p:nvSpPr>
          <p:spPr>
            <a:xfrm>
              <a:off x="4955911" y="2949487"/>
              <a:ext cx="33946" cy="8347"/>
            </a:xfrm>
            <a:custGeom>
              <a:avLst/>
              <a:gdLst/>
              <a:ahLst/>
              <a:cxnLst/>
              <a:rect l="l" t="t" r="r" b="b"/>
              <a:pathLst>
                <a:path w="854" h="210" extrusionOk="0">
                  <a:moveTo>
                    <a:pt x="169" y="0"/>
                  </a:moveTo>
                  <a:cubicBezTo>
                    <a:pt x="122" y="0"/>
                    <a:pt x="74" y="4"/>
                    <a:pt x="24" y="14"/>
                  </a:cubicBezTo>
                  <a:cubicBezTo>
                    <a:pt x="17" y="16"/>
                    <a:pt x="1" y="40"/>
                    <a:pt x="17" y="40"/>
                  </a:cubicBezTo>
                  <a:cubicBezTo>
                    <a:pt x="34" y="38"/>
                    <a:pt x="51" y="38"/>
                    <a:pt x="68" y="38"/>
                  </a:cubicBezTo>
                  <a:cubicBezTo>
                    <a:pt x="330" y="38"/>
                    <a:pt x="570" y="168"/>
                    <a:pt x="827" y="210"/>
                  </a:cubicBezTo>
                  <a:cubicBezTo>
                    <a:pt x="837" y="210"/>
                    <a:pt x="853" y="188"/>
                    <a:pt x="842" y="184"/>
                  </a:cubicBezTo>
                  <a:cubicBezTo>
                    <a:pt x="707" y="125"/>
                    <a:pt x="570" y="75"/>
                    <a:pt x="428" y="37"/>
                  </a:cubicBezTo>
                  <a:cubicBezTo>
                    <a:pt x="341" y="14"/>
                    <a:pt x="256" y="0"/>
                    <a:pt x="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6" name="Google Shape;1146;p47">
              <a:extLst>
                <a:ext uri="{FF2B5EF4-FFF2-40B4-BE49-F238E27FC236}">
                  <a16:creationId xmlns:a16="http://schemas.microsoft.com/office/drawing/2014/main" id="{7D167D08-0245-04FE-32C1-BEBC7953FE93}"/>
                </a:ext>
              </a:extLst>
            </p:cNvPr>
            <p:cNvSpPr/>
            <p:nvPr/>
          </p:nvSpPr>
          <p:spPr>
            <a:xfrm>
              <a:off x="4962032" y="2963637"/>
              <a:ext cx="27030" cy="7274"/>
            </a:xfrm>
            <a:custGeom>
              <a:avLst/>
              <a:gdLst/>
              <a:ahLst/>
              <a:cxnLst/>
              <a:rect l="l" t="t" r="r" b="b"/>
              <a:pathLst>
                <a:path w="680" h="183" extrusionOk="0">
                  <a:moveTo>
                    <a:pt x="24" y="0"/>
                  </a:moveTo>
                  <a:cubicBezTo>
                    <a:pt x="17" y="0"/>
                    <a:pt x="0" y="19"/>
                    <a:pt x="12" y="21"/>
                  </a:cubicBezTo>
                  <a:cubicBezTo>
                    <a:pt x="229" y="66"/>
                    <a:pt x="449" y="104"/>
                    <a:pt x="657" y="182"/>
                  </a:cubicBezTo>
                  <a:cubicBezTo>
                    <a:pt x="658" y="183"/>
                    <a:pt x="659" y="183"/>
                    <a:pt x="660" y="183"/>
                  </a:cubicBezTo>
                  <a:cubicBezTo>
                    <a:pt x="668" y="183"/>
                    <a:pt x="680" y="169"/>
                    <a:pt x="673" y="163"/>
                  </a:cubicBezTo>
                  <a:cubicBezTo>
                    <a:pt x="626" y="132"/>
                    <a:pt x="577" y="102"/>
                    <a:pt x="525" y="83"/>
                  </a:cubicBezTo>
                  <a:cubicBezTo>
                    <a:pt x="470" y="64"/>
                    <a:pt x="416" y="47"/>
                    <a:pt x="359" y="38"/>
                  </a:cubicBezTo>
                  <a:cubicBezTo>
                    <a:pt x="248" y="14"/>
                    <a:pt x="137" y="5"/>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1147;p47">
              <a:extLst>
                <a:ext uri="{FF2B5EF4-FFF2-40B4-BE49-F238E27FC236}">
                  <a16:creationId xmlns:a16="http://schemas.microsoft.com/office/drawing/2014/main" id="{CBA47D93-E035-EB97-2FB7-D924578063B3}"/>
                </a:ext>
              </a:extLst>
            </p:cNvPr>
            <p:cNvSpPr/>
            <p:nvPr/>
          </p:nvSpPr>
          <p:spPr>
            <a:xfrm>
              <a:off x="4964854" y="2984426"/>
              <a:ext cx="33430" cy="6956"/>
            </a:xfrm>
            <a:custGeom>
              <a:avLst/>
              <a:gdLst/>
              <a:ahLst/>
              <a:cxnLst/>
              <a:rect l="l" t="t" r="r" b="b"/>
              <a:pathLst>
                <a:path w="841" h="175" extrusionOk="0">
                  <a:moveTo>
                    <a:pt x="196" y="1"/>
                  </a:moveTo>
                  <a:cubicBezTo>
                    <a:pt x="140" y="1"/>
                    <a:pt x="83" y="5"/>
                    <a:pt x="26" y="13"/>
                  </a:cubicBezTo>
                  <a:cubicBezTo>
                    <a:pt x="17" y="13"/>
                    <a:pt x="0" y="39"/>
                    <a:pt x="17" y="39"/>
                  </a:cubicBezTo>
                  <a:cubicBezTo>
                    <a:pt x="30" y="39"/>
                    <a:pt x="44" y="38"/>
                    <a:pt x="58" y="38"/>
                  </a:cubicBezTo>
                  <a:cubicBezTo>
                    <a:pt x="177" y="38"/>
                    <a:pt x="297" y="56"/>
                    <a:pt x="413" y="79"/>
                  </a:cubicBezTo>
                  <a:cubicBezTo>
                    <a:pt x="548" y="105"/>
                    <a:pt x="678" y="153"/>
                    <a:pt x="813" y="174"/>
                  </a:cubicBezTo>
                  <a:cubicBezTo>
                    <a:pt x="813" y="174"/>
                    <a:pt x="814" y="174"/>
                    <a:pt x="814" y="174"/>
                  </a:cubicBezTo>
                  <a:cubicBezTo>
                    <a:pt x="824" y="174"/>
                    <a:pt x="840" y="157"/>
                    <a:pt x="832" y="150"/>
                  </a:cubicBezTo>
                  <a:cubicBezTo>
                    <a:pt x="718" y="72"/>
                    <a:pt x="569" y="44"/>
                    <a:pt x="437" y="23"/>
                  </a:cubicBezTo>
                  <a:cubicBezTo>
                    <a:pt x="356" y="9"/>
                    <a:pt x="276" y="1"/>
                    <a:pt x="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8" name="Google Shape;1148;p47">
              <a:extLst>
                <a:ext uri="{FF2B5EF4-FFF2-40B4-BE49-F238E27FC236}">
                  <a16:creationId xmlns:a16="http://schemas.microsoft.com/office/drawing/2014/main" id="{5029E0FA-E60C-D686-1771-9A9E732185F2}"/>
                </a:ext>
              </a:extLst>
            </p:cNvPr>
            <p:cNvSpPr/>
            <p:nvPr/>
          </p:nvSpPr>
          <p:spPr>
            <a:xfrm>
              <a:off x="4961078" y="3012608"/>
              <a:ext cx="34582" cy="5803"/>
            </a:xfrm>
            <a:custGeom>
              <a:avLst/>
              <a:gdLst/>
              <a:ahLst/>
              <a:cxnLst/>
              <a:rect l="l" t="t" r="r" b="b"/>
              <a:pathLst>
                <a:path w="870" h="146" extrusionOk="0">
                  <a:moveTo>
                    <a:pt x="27" y="1"/>
                  </a:moveTo>
                  <a:cubicBezTo>
                    <a:pt x="20" y="1"/>
                    <a:pt x="1" y="22"/>
                    <a:pt x="12" y="25"/>
                  </a:cubicBezTo>
                  <a:cubicBezTo>
                    <a:pt x="286" y="86"/>
                    <a:pt x="568" y="107"/>
                    <a:pt x="846" y="145"/>
                  </a:cubicBezTo>
                  <a:cubicBezTo>
                    <a:pt x="853" y="145"/>
                    <a:pt x="870" y="129"/>
                    <a:pt x="858" y="124"/>
                  </a:cubicBezTo>
                  <a:cubicBezTo>
                    <a:pt x="598" y="8"/>
                    <a:pt x="305" y="34"/>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9" name="Google Shape;1149;p47">
              <a:extLst>
                <a:ext uri="{FF2B5EF4-FFF2-40B4-BE49-F238E27FC236}">
                  <a16:creationId xmlns:a16="http://schemas.microsoft.com/office/drawing/2014/main" id="{57A4FB66-1AD9-516F-0786-AAE06C8604F9}"/>
                </a:ext>
              </a:extLst>
            </p:cNvPr>
            <p:cNvSpPr/>
            <p:nvPr/>
          </p:nvSpPr>
          <p:spPr>
            <a:xfrm>
              <a:off x="4969346" y="3027951"/>
              <a:ext cx="33907" cy="6877"/>
            </a:xfrm>
            <a:custGeom>
              <a:avLst/>
              <a:gdLst/>
              <a:ahLst/>
              <a:cxnLst/>
              <a:rect l="l" t="t" r="r" b="b"/>
              <a:pathLst>
                <a:path w="853" h="173" extrusionOk="0">
                  <a:moveTo>
                    <a:pt x="182" y="1"/>
                  </a:moveTo>
                  <a:cubicBezTo>
                    <a:pt x="134" y="1"/>
                    <a:pt x="86" y="2"/>
                    <a:pt x="38" y="5"/>
                  </a:cubicBezTo>
                  <a:cubicBezTo>
                    <a:pt x="24" y="5"/>
                    <a:pt x="1" y="33"/>
                    <a:pt x="22" y="38"/>
                  </a:cubicBezTo>
                  <a:cubicBezTo>
                    <a:pt x="154" y="54"/>
                    <a:pt x="286" y="66"/>
                    <a:pt x="419" y="83"/>
                  </a:cubicBezTo>
                  <a:cubicBezTo>
                    <a:pt x="487" y="92"/>
                    <a:pt x="556" y="106"/>
                    <a:pt x="622" y="120"/>
                  </a:cubicBezTo>
                  <a:cubicBezTo>
                    <a:pt x="685" y="135"/>
                    <a:pt x="749" y="158"/>
                    <a:pt x="813" y="172"/>
                  </a:cubicBezTo>
                  <a:cubicBezTo>
                    <a:pt x="814" y="172"/>
                    <a:pt x="814" y="173"/>
                    <a:pt x="815" y="173"/>
                  </a:cubicBezTo>
                  <a:cubicBezTo>
                    <a:pt x="828" y="173"/>
                    <a:pt x="852" y="153"/>
                    <a:pt x="839" y="142"/>
                  </a:cubicBezTo>
                  <a:cubicBezTo>
                    <a:pt x="794" y="102"/>
                    <a:pt x="733" y="80"/>
                    <a:pt x="676" y="64"/>
                  </a:cubicBezTo>
                  <a:cubicBezTo>
                    <a:pt x="608" y="40"/>
                    <a:pt x="539" y="28"/>
                    <a:pt x="471" y="19"/>
                  </a:cubicBezTo>
                  <a:cubicBezTo>
                    <a:pt x="374" y="6"/>
                    <a:pt x="278"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0" name="Google Shape;1150;p47">
              <a:extLst>
                <a:ext uri="{FF2B5EF4-FFF2-40B4-BE49-F238E27FC236}">
                  <a16:creationId xmlns:a16="http://schemas.microsoft.com/office/drawing/2014/main" id="{7BC3CDD3-93E1-39A8-A758-6773B40D1AAC}"/>
                </a:ext>
              </a:extLst>
            </p:cNvPr>
            <p:cNvSpPr/>
            <p:nvPr/>
          </p:nvSpPr>
          <p:spPr>
            <a:xfrm>
              <a:off x="4974275" y="3056173"/>
              <a:ext cx="28143" cy="2981"/>
            </a:xfrm>
            <a:custGeom>
              <a:avLst/>
              <a:gdLst/>
              <a:ahLst/>
              <a:cxnLst/>
              <a:rect l="l" t="t" r="r" b="b"/>
              <a:pathLst>
                <a:path w="708" h="75" extrusionOk="0">
                  <a:moveTo>
                    <a:pt x="297" y="0"/>
                  </a:moveTo>
                  <a:cubicBezTo>
                    <a:pt x="207" y="0"/>
                    <a:pt x="117" y="7"/>
                    <a:pt x="28" y="20"/>
                  </a:cubicBezTo>
                  <a:cubicBezTo>
                    <a:pt x="16" y="20"/>
                    <a:pt x="1" y="48"/>
                    <a:pt x="14" y="48"/>
                  </a:cubicBezTo>
                  <a:cubicBezTo>
                    <a:pt x="15" y="48"/>
                    <a:pt x="15" y="48"/>
                    <a:pt x="16" y="48"/>
                  </a:cubicBezTo>
                  <a:cubicBezTo>
                    <a:pt x="41" y="47"/>
                    <a:pt x="66" y="47"/>
                    <a:pt x="91" y="47"/>
                  </a:cubicBezTo>
                  <a:cubicBezTo>
                    <a:pt x="283" y="47"/>
                    <a:pt x="474" y="74"/>
                    <a:pt x="664" y="74"/>
                  </a:cubicBezTo>
                  <a:cubicBezTo>
                    <a:pt x="671" y="74"/>
                    <a:pt x="678" y="74"/>
                    <a:pt x="684" y="74"/>
                  </a:cubicBezTo>
                  <a:cubicBezTo>
                    <a:pt x="691" y="74"/>
                    <a:pt x="708" y="58"/>
                    <a:pt x="696" y="53"/>
                  </a:cubicBezTo>
                  <a:cubicBezTo>
                    <a:pt x="566" y="16"/>
                    <a:pt x="432" y="0"/>
                    <a:pt x="2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1" name="Google Shape;1151;p47">
              <a:extLst>
                <a:ext uri="{FF2B5EF4-FFF2-40B4-BE49-F238E27FC236}">
                  <a16:creationId xmlns:a16="http://schemas.microsoft.com/office/drawing/2014/main" id="{30C3FBC2-2094-CF08-FE4C-FB87ACB957F5}"/>
                </a:ext>
              </a:extLst>
            </p:cNvPr>
            <p:cNvSpPr/>
            <p:nvPr/>
          </p:nvSpPr>
          <p:spPr>
            <a:xfrm>
              <a:off x="4969306" y="3060665"/>
              <a:ext cx="29375" cy="8347"/>
            </a:xfrm>
            <a:custGeom>
              <a:avLst/>
              <a:gdLst/>
              <a:ahLst/>
              <a:cxnLst/>
              <a:rect l="l" t="t" r="r" b="b"/>
              <a:pathLst>
                <a:path w="739" h="210" extrusionOk="0">
                  <a:moveTo>
                    <a:pt x="34" y="1"/>
                  </a:moveTo>
                  <a:cubicBezTo>
                    <a:pt x="21" y="1"/>
                    <a:pt x="0" y="25"/>
                    <a:pt x="16" y="30"/>
                  </a:cubicBezTo>
                  <a:cubicBezTo>
                    <a:pt x="247" y="96"/>
                    <a:pt x="476" y="171"/>
                    <a:pt x="715" y="209"/>
                  </a:cubicBezTo>
                  <a:cubicBezTo>
                    <a:pt x="722" y="209"/>
                    <a:pt x="738" y="190"/>
                    <a:pt x="727" y="185"/>
                  </a:cubicBezTo>
                  <a:cubicBezTo>
                    <a:pt x="505" y="100"/>
                    <a:pt x="268" y="53"/>
                    <a:pt x="37" y="1"/>
                  </a:cubicBezTo>
                  <a:cubicBezTo>
                    <a:pt x="36" y="1"/>
                    <a:pt x="35"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2" name="Google Shape;1152;p47">
              <a:extLst>
                <a:ext uri="{FF2B5EF4-FFF2-40B4-BE49-F238E27FC236}">
                  <a16:creationId xmlns:a16="http://schemas.microsoft.com/office/drawing/2014/main" id="{293267DB-F178-BB6D-2491-F1C671C36902}"/>
                </a:ext>
              </a:extLst>
            </p:cNvPr>
            <p:cNvSpPr/>
            <p:nvPr/>
          </p:nvSpPr>
          <p:spPr>
            <a:xfrm>
              <a:off x="4346397" y="3668787"/>
              <a:ext cx="95718" cy="209324"/>
            </a:xfrm>
            <a:custGeom>
              <a:avLst/>
              <a:gdLst/>
              <a:ahLst/>
              <a:cxnLst/>
              <a:rect l="l" t="t" r="r" b="b"/>
              <a:pathLst>
                <a:path w="2408" h="5266" extrusionOk="0">
                  <a:moveTo>
                    <a:pt x="29" y="0"/>
                  </a:moveTo>
                  <a:cubicBezTo>
                    <a:pt x="17" y="0"/>
                    <a:pt x="0" y="17"/>
                    <a:pt x="4" y="28"/>
                  </a:cubicBezTo>
                  <a:cubicBezTo>
                    <a:pt x="344" y="930"/>
                    <a:pt x="762" y="1811"/>
                    <a:pt x="1150" y="2695"/>
                  </a:cubicBezTo>
                  <a:cubicBezTo>
                    <a:pt x="1341" y="3132"/>
                    <a:pt x="1535" y="3566"/>
                    <a:pt x="1733" y="3999"/>
                  </a:cubicBezTo>
                  <a:cubicBezTo>
                    <a:pt x="1929" y="4428"/>
                    <a:pt x="2111" y="4870"/>
                    <a:pt x="2375" y="5262"/>
                  </a:cubicBezTo>
                  <a:cubicBezTo>
                    <a:pt x="2377" y="5265"/>
                    <a:pt x="2379" y="5266"/>
                    <a:pt x="2382" y="5266"/>
                  </a:cubicBezTo>
                  <a:cubicBezTo>
                    <a:pt x="2393" y="5266"/>
                    <a:pt x="2408" y="5246"/>
                    <a:pt x="2406" y="5236"/>
                  </a:cubicBezTo>
                  <a:cubicBezTo>
                    <a:pt x="2253" y="4787"/>
                    <a:pt x="2026" y="4365"/>
                    <a:pt x="1825" y="3935"/>
                  </a:cubicBezTo>
                  <a:cubicBezTo>
                    <a:pt x="1620" y="3495"/>
                    <a:pt x="1419" y="3056"/>
                    <a:pt x="1220" y="2614"/>
                  </a:cubicBezTo>
                  <a:cubicBezTo>
                    <a:pt x="1024" y="2182"/>
                    <a:pt x="831" y="1748"/>
                    <a:pt x="637" y="1313"/>
                  </a:cubicBezTo>
                  <a:cubicBezTo>
                    <a:pt x="443" y="876"/>
                    <a:pt x="257" y="432"/>
                    <a:pt x="37" y="5"/>
                  </a:cubicBezTo>
                  <a:cubicBezTo>
                    <a:pt x="35" y="2"/>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3" name="Google Shape;1153;p47">
              <a:extLst>
                <a:ext uri="{FF2B5EF4-FFF2-40B4-BE49-F238E27FC236}">
                  <a16:creationId xmlns:a16="http://schemas.microsoft.com/office/drawing/2014/main" id="{F732CA43-4692-FC8C-84DF-3488BEFF2C3C}"/>
                </a:ext>
              </a:extLst>
            </p:cNvPr>
            <p:cNvSpPr/>
            <p:nvPr/>
          </p:nvSpPr>
          <p:spPr>
            <a:xfrm>
              <a:off x="4350809" y="3671570"/>
              <a:ext cx="103787" cy="245257"/>
            </a:xfrm>
            <a:custGeom>
              <a:avLst/>
              <a:gdLst/>
              <a:ahLst/>
              <a:cxnLst/>
              <a:rect l="l" t="t" r="r" b="b"/>
              <a:pathLst>
                <a:path w="2611" h="6170" extrusionOk="0">
                  <a:moveTo>
                    <a:pt x="32" y="0"/>
                  </a:moveTo>
                  <a:cubicBezTo>
                    <a:pt x="20" y="0"/>
                    <a:pt x="1" y="20"/>
                    <a:pt x="6" y="31"/>
                  </a:cubicBezTo>
                  <a:cubicBezTo>
                    <a:pt x="344" y="860"/>
                    <a:pt x="701" y="1680"/>
                    <a:pt x="1050" y="2504"/>
                  </a:cubicBezTo>
                  <a:cubicBezTo>
                    <a:pt x="1383" y="3286"/>
                    <a:pt x="1740" y="4058"/>
                    <a:pt x="2082" y="4838"/>
                  </a:cubicBezTo>
                  <a:cubicBezTo>
                    <a:pt x="2271" y="5268"/>
                    <a:pt x="2425" y="5712"/>
                    <a:pt x="2560" y="6160"/>
                  </a:cubicBezTo>
                  <a:cubicBezTo>
                    <a:pt x="2562" y="6167"/>
                    <a:pt x="2566" y="6169"/>
                    <a:pt x="2571" y="6169"/>
                  </a:cubicBezTo>
                  <a:cubicBezTo>
                    <a:pt x="2587" y="6169"/>
                    <a:pt x="2611" y="6145"/>
                    <a:pt x="2609" y="6132"/>
                  </a:cubicBezTo>
                  <a:cubicBezTo>
                    <a:pt x="2517" y="5320"/>
                    <a:pt x="2078" y="4573"/>
                    <a:pt x="1740" y="3843"/>
                  </a:cubicBezTo>
                  <a:cubicBezTo>
                    <a:pt x="1367" y="3031"/>
                    <a:pt x="1020" y="2204"/>
                    <a:pt x="661" y="1385"/>
                  </a:cubicBezTo>
                  <a:cubicBezTo>
                    <a:pt x="460" y="922"/>
                    <a:pt x="259" y="459"/>
                    <a:pt x="39" y="5"/>
                  </a:cubicBezTo>
                  <a:cubicBezTo>
                    <a:pt x="38" y="2"/>
                    <a:pt x="35"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4" name="Google Shape;1154;p47">
              <a:extLst>
                <a:ext uri="{FF2B5EF4-FFF2-40B4-BE49-F238E27FC236}">
                  <a16:creationId xmlns:a16="http://schemas.microsoft.com/office/drawing/2014/main" id="{2526267A-8BC7-94EB-33AA-E4BC4E35671B}"/>
                </a:ext>
              </a:extLst>
            </p:cNvPr>
            <p:cNvSpPr/>
            <p:nvPr/>
          </p:nvSpPr>
          <p:spPr>
            <a:xfrm>
              <a:off x="4359157" y="3671610"/>
              <a:ext cx="98779" cy="227251"/>
            </a:xfrm>
            <a:custGeom>
              <a:avLst/>
              <a:gdLst/>
              <a:ahLst/>
              <a:cxnLst/>
              <a:rect l="l" t="t" r="r" b="b"/>
              <a:pathLst>
                <a:path w="2485" h="5717" extrusionOk="0">
                  <a:moveTo>
                    <a:pt x="19" y="0"/>
                  </a:moveTo>
                  <a:cubicBezTo>
                    <a:pt x="11" y="0"/>
                    <a:pt x="1" y="12"/>
                    <a:pt x="4" y="19"/>
                  </a:cubicBezTo>
                  <a:cubicBezTo>
                    <a:pt x="155" y="498"/>
                    <a:pt x="389" y="959"/>
                    <a:pt x="583" y="1422"/>
                  </a:cubicBezTo>
                  <a:cubicBezTo>
                    <a:pt x="788" y="1906"/>
                    <a:pt x="992" y="2392"/>
                    <a:pt x="1197" y="2879"/>
                  </a:cubicBezTo>
                  <a:cubicBezTo>
                    <a:pt x="1398" y="3363"/>
                    <a:pt x="1601" y="3845"/>
                    <a:pt x="1804" y="4327"/>
                  </a:cubicBezTo>
                  <a:cubicBezTo>
                    <a:pt x="1906" y="4568"/>
                    <a:pt x="2007" y="4806"/>
                    <a:pt x="2111" y="5047"/>
                  </a:cubicBezTo>
                  <a:cubicBezTo>
                    <a:pt x="2203" y="5262"/>
                    <a:pt x="2279" y="5541"/>
                    <a:pt x="2444" y="5713"/>
                  </a:cubicBezTo>
                  <a:cubicBezTo>
                    <a:pt x="2447" y="5716"/>
                    <a:pt x="2450" y="5717"/>
                    <a:pt x="2453" y="5717"/>
                  </a:cubicBezTo>
                  <a:cubicBezTo>
                    <a:pt x="2467" y="5717"/>
                    <a:pt x="2484" y="5696"/>
                    <a:pt x="2484" y="5685"/>
                  </a:cubicBezTo>
                  <a:cubicBezTo>
                    <a:pt x="2451" y="5439"/>
                    <a:pt x="2309" y="5198"/>
                    <a:pt x="2210" y="4974"/>
                  </a:cubicBezTo>
                  <a:cubicBezTo>
                    <a:pt x="2109" y="4745"/>
                    <a:pt x="2009" y="4513"/>
                    <a:pt x="1908" y="4284"/>
                  </a:cubicBezTo>
                  <a:cubicBezTo>
                    <a:pt x="1698" y="3798"/>
                    <a:pt x="1487" y="3309"/>
                    <a:pt x="1277" y="2822"/>
                  </a:cubicBezTo>
                  <a:cubicBezTo>
                    <a:pt x="1074" y="2345"/>
                    <a:pt x="869" y="1870"/>
                    <a:pt x="663" y="1396"/>
                  </a:cubicBezTo>
                  <a:cubicBezTo>
                    <a:pt x="462" y="933"/>
                    <a:pt x="283" y="439"/>
                    <a:pt x="26" y="4"/>
                  </a:cubicBezTo>
                  <a:cubicBezTo>
                    <a:pt x="24" y="2"/>
                    <a:pt x="21"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5" name="Google Shape;1155;p47">
              <a:extLst>
                <a:ext uri="{FF2B5EF4-FFF2-40B4-BE49-F238E27FC236}">
                  <a16:creationId xmlns:a16="http://schemas.microsoft.com/office/drawing/2014/main" id="{639DE810-2F4D-AB47-2163-8E77D1BEECE4}"/>
                </a:ext>
              </a:extLst>
            </p:cNvPr>
            <p:cNvSpPr/>
            <p:nvPr/>
          </p:nvSpPr>
          <p:spPr>
            <a:xfrm>
              <a:off x="4361542" y="3655471"/>
              <a:ext cx="87967" cy="191714"/>
            </a:xfrm>
            <a:custGeom>
              <a:avLst/>
              <a:gdLst/>
              <a:ahLst/>
              <a:cxnLst/>
              <a:rect l="l" t="t" r="r" b="b"/>
              <a:pathLst>
                <a:path w="2213" h="4823" extrusionOk="0">
                  <a:moveTo>
                    <a:pt x="30" y="0"/>
                  </a:moveTo>
                  <a:cubicBezTo>
                    <a:pt x="18" y="0"/>
                    <a:pt x="0" y="19"/>
                    <a:pt x="6" y="30"/>
                  </a:cubicBezTo>
                  <a:cubicBezTo>
                    <a:pt x="350" y="838"/>
                    <a:pt x="712" y="1636"/>
                    <a:pt x="1076" y="2435"/>
                  </a:cubicBezTo>
                  <a:cubicBezTo>
                    <a:pt x="1257" y="2829"/>
                    <a:pt x="1437" y="3226"/>
                    <a:pt x="1616" y="3620"/>
                  </a:cubicBezTo>
                  <a:cubicBezTo>
                    <a:pt x="1798" y="4022"/>
                    <a:pt x="1968" y="4428"/>
                    <a:pt x="2176" y="4818"/>
                  </a:cubicBezTo>
                  <a:cubicBezTo>
                    <a:pt x="2178" y="4821"/>
                    <a:pt x="2181" y="4823"/>
                    <a:pt x="2185" y="4823"/>
                  </a:cubicBezTo>
                  <a:cubicBezTo>
                    <a:pt x="2197" y="4823"/>
                    <a:pt x="2213" y="4805"/>
                    <a:pt x="2209" y="4794"/>
                  </a:cubicBezTo>
                  <a:cubicBezTo>
                    <a:pt x="2060" y="4385"/>
                    <a:pt x="1872" y="3993"/>
                    <a:pt x="1692" y="3597"/>
                  </a:cubicBezTo>
                  <a:cubicBezTo>
                    <a:pt x="1508" y="3195"/>
                    <a:pt x="1324" y="2794"/>
                    <a:pt x="1139" y="2392"/>
                  </a:cubicBezTo>
                  <a:cubicBezTo>
                    <a:pt x="773" y="1596"/>
                    <a:pt x="405" y="800"/>
                    <a:pt x="39" y="7"/>
                  </a:cubicBezTo>
                  <a:cubicBezTo>
                    <a:pt x="37" y="2"/>
                    <a:pt x="34"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6" name="Google Shape;1156;p47">
              <a:extLst>
                <a:ext uri="{FF2B5EF4-FFF2-40B4-BE49-F238E27FC236}">
                  <a16:creationId xmlns:a16="http://schemas.microsoft.com/office/drawing/2014/main" id="{CA0E5B43-019E-35C2-1181-1509CC48F5B5}"/>
                </a:ext>
              </a:extLst>
            </p:cNvPr>
            <p:cNvSpPr/>
            <p:nvPr/>
          </p:nvSpPr>
          <p:spPr>
            <a:xfrm>
              <a:off x="4370525" y="3661195"/>
              <a:ext cx="78546" cy="163333"/>
            </a:xfrm>
            <a:custGeom>
              <a:avLst/>
              <a:gdLst/>
              <a:ahLst/>
              <a:cxnLst/>
              <a:rect l="l" t="t" r="r" b="b"/>
              <a:pathLst>
                <a:path w="1976" h="4109" extrusionOk="0">
                  <a:moveTo>
                    <a:pt x="31" y="0"/>
                  </a:moveTo>
                  <a:cubicBezTo>
                    <a:pt x="19" y="0"/>
                    <a:pt x="1" y="19"/>
                    <a:pt x="6" y="30"/>
                  </a:cubicBezTo>
                  <a:cubicBezTo>
                    <a:pt x="299" y="725"/>
                    <a:pt x="630" y="1403"/>
                    <a:pt x="958" y="2080"/>
                  </a:cubicBezTo>
                  <a:cubicBezTo>
                    <a:pt x="1121" y="2420"/>
                    <a:pt x="1289" y="2758"/>
                    <a:pt x="1452" y="3101"/>
                  </a:cubicBezTo>
                  <a:cubicBezTo>
                    <a:pt x="1612" y="3436"/>
                    <a:pt x="1754" y="3783"/>
                    <a:pt x="1948" y="4104"/>
                  </a:cubicBezTo>
                  <a:cubicBezTo>
                    <a:pt x="1949" y="4107"/>
                    <a:pt x="1952" y="4108"/>
                    <a:pt x="1954" y="4108"/>
                  </a:cubicBezTo>
                  <a:cubicBezTo>
                    <a:pt x="1963" y="4108"/>
                    <a:pt x="1975" y="4095"/>
                    <a:pt x="1971" y="4086"/>
                  </a:cubicBezTo>
                  <a:cubicBezTo>
                    <a:pt x="1858" y="3727"/>
                    <a:pt x="1686" y="3389"/>
                    <a:pt x="1523" y="3049"/>
                  </a:cubicBezTo>
                  <a:cubicBezTo>
                    <a:pt x="1357" y="2709"/>
                    <a:pt x="1192" y="2371"/>
                    <a:pt x="1024" y="2033"/>
                  </a:cubicBezTo>
                  <a:cubicBezTo>
                    <a:pt x="691" y="1360"/>
                    <a:pt x="358" y="687"/>
                    <a:pt x="39" y="7"/>
                  </a:cubicBezTo>
                  <a:cubicBezTo>
                    <a:pt x="38"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7" name="Google Shape;1157;p47">
              <a:extLst>
                <a:ext uri="{FF2B5EF4-FFF2-40B4-BE49-F238E27FC236}">
                  <a16:creationId xmlns:a16="http://schemas.microsoft.com/office/drawing/2014/main" id="{208D3576-0D4A-3E14-E34A-DD458681AF1B}"/>
                </a:ext>
              </a:extLst>
            </p:cNvPr>
            <p:cNvSpPr/>
            <p:nvPr/>
          </p:nvSpPr>
          <p:spPr>
            <a:xfrm>
              <a:off x="4372433" y="3636114"/>
              <a:ext cx="73816" cy="145684"/>
            </a:xfrm>
            <a:custGeom>
              <a:avLst/>
              <a:gdLst/>
              <a:ahLst/>
              <a:cxnLst/>
              <a:rect l="l" t="t" r="r" b="b"/>
              <a:pathLst>
                <a:path w="1857" h="3665" extrusionOk="0">
                  <a:moveTo>
                    <a:pt x="28" y="0"/>
                  </a:moveTo>
                  <a:cubicBezTo>
                    <a:pt x="16" y="0"/>
                    <a:pt x="0" y="17"/>
                    <a:pt x="6" y="28"/>
                  </a:cubicBezTo>
                  <a:cubicBezTo>
                    <a:pt x="303" y="647"/>
                    <a:pt x="570" y="1278"/>
                    <a:pt x="842" y="1908"/>
                  </a:cubicBezTo>
                  <a:cubicBezTo>
                    <a:pt x="976" y="2220"/>
                    <a:pt x="1118" y="2530"/>
                    <a:pt x="1276" y="2832"/>
                  </a:cubicBezTo>
                  <a:cubicBezTo>
                    <a:pt x="1435" y="3127"/>
                    <a:pt x="1598" y="3422"/>
                    <a:pt x="1834" y="3663"/>
                  </a:cubicBezTo>
                  <a:cubicBezTo>
                    <a:pt x="1835" y="3664"/>
                    <a:pt x="1836" y="3665"/>
                    <a:pt x="1838" y="3665"/>
                  </a:cubicBezTo>
                  <a:cubicBezTo>
                    <a:pt x="1846" y="3665"/>
                    <a:pt x="1857" y="3653"/>
                    <a:pt x="1853" y="3647"/>
                  </a:cubicBezTo>
                  <a:cubicBezTo>
                    <a:pt x="1690" y="3354"/>
                    <a:pt x="1505" y="3075"/>
                    <a:pt x="1350" y="2780"/>
                  </a:cubicBezTo>
                  <a:cubicBezTo>
                    <a:pt x="1187" y="2473"/>
                    <a:pt x="1042" y="2156"/>
                    <a:pt x="901" y="1840"/>
                  </a:cubicBezTo>
                  <a:cubicBezTo>
                    <a:pt x="629" y="1223"/>
                    <a:pt x="391" y="581"/>
                    <a:pt x="36" y="5"/>
                  </a:cubicBezTo>
                  <a:cubicBezTo>
                    <a:pt x="34" y="2"/>
                    <a:pt x="31"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8" name="Google Shape;1158;p47">
              <a:extLst>
                <a:ext uri="{FF2B5EF4-FFF2-40B4-BE49-F238E27FC236}">
                  <a16:creationId xmlns:a16="http://schemas.microsoft.com/office/drawing/2014/main" id="{ACDC279C-CF40-6E01-D0D4-E5C09A07D1BA}"/>
                </a:ext>
              </a:extLst>
            </p:cNvPr>
            <p:cNvSpPr/>
            <p:nvPr/>
          </p:nvSpPr>
          <p:spPr>
            <a:xfrm>
              <a:off x="4380184" y="3616796"/>
              <a:ext cx="71947" cy="145048"/>
            </a:xfrm>
            <a:custGeom>
              <a:avLst/>
              <a:gdLst/>
              <a:ahLst/>
              <a:cxnLst/>
              <a:rect l="l" t="t" r="r" b="b"/>
              <a:pathLst>
                <a:path w="1810" h="3649" extrusionOk="0">
                  <a:moveTo>
                    <a:pt x="19" y="0"/>
                  </a:moveTo>
                  <a:cubicBezTo>
                    <a:pt x="11" y="0"/>
                    <a:pt x="1" y="12"/>
                    <a:pt x="7" y="18"/>
                  </a:cubicBezTo>
                  <a:cubicBezTo>
                    <a:pt x="403" y="578"/>
                    <a:pt x="680" y="1197"/>
                    <a:pt x="935" y="1832"/>
                  </a:cubicBezTo>
                  <a:cubicBezTo>
                    <a:pt x="1178" y="2442"/>
                    <a:pt x="1381" y="3110"/>
                    <a:pt x="1771" y="3646"/>
                  </a:cubicBezTo>
                  <a:cubicBezTo>
                    <a:pt x="1773" y="3648"/>
                    <a:pt x="1775" y="3649"/>
                    <a:pt x="1777" y="3649"/>
                  </a:cubicBezTo>
                  <a:cubicBezTo>
                    <a:pt x="1790" y="3649"/>
                    <a:pt x="1810" y="3628"/>
                    <a:pt x="1804" y="3618"/>
                  </a:cubicBezTo>
                  <a:cubicBezTo>
                    <a:pt x="1662" y="3308"/>
                    <a:pt x="1511" y="3001"/>
                    <a:pt x="1377" y="2690"/>
                  </a:cubicBezTo>
                  <a:cubicBezTo>
                    <a:pt x="1240" y="2368"/>
                    <a:pt x="1112" y="2045"/>
                    <a:pt x="980" y="1721"/>
                  </a:cubicBezTo>
                  <a:cubicBezTo>
                    <a:pt x="734" y="1119"/>
                    <a:pt x="467" y="488"/>
                    <a:pt x="23" y="2"/>
                  </a:cubicBezTo>
                  <a:cubicBezTo>
                    <a:pt x="22" y="1"/>
                    <a:pt x="21"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9" name="Google Shape;1159;p47">
              <a:extLst>
                <a:ext uri="{FF2B5EF4-FFF2-40B4-BE49-F238E27FC236}">
                  <a16:creationId xmlns:a16="http://schemas.microsoft.com/office/drawing/2014/main" id="{E09ECFBA-DC68-511F-89A9-603EDAF77C69}"/>
                </a:ext>
              </a:extLst>
            </p:cNvPr>
            <p:cNvSpPr/>
            <p:nvPr/>
          </p:nvSpPr>
          <p:spPr>
            <a:xfrm>
              <a:off x="4394017" y="3611827"/>
              <a:ext cx="57916" cy="124100"/>
            </a:xfrm>
            <a:custGeom>
              <a:avLst/>
              <a:gdLst/>
              <a:ahLst/>
              <a:cxnLst/>
              <a:rect l="l" t="t" r="r" b="b"/>
              <a:pathLst>
                <a:path w="1457" h="3122" extrusionOk="0">
                  <a:moveTo>
                    <a:pt x="30" y="0"/>
                  </a:moveTo>
                  <a:cubicBezTo>
                    <a:pt x="18" y="0"/>
                    <a:pt x="0" y="19"/>
                    <a:pt x="6" y="30"/>
                  </a:cubicBezTo>
                  <a:cubicBezTo>
                    <a:pt x="226" y="561"/>
                    <a:pt x="440" y="1095"/>
                    <a:pt x="667" y="1624"/>
                  </a:cubicBezTo>
                  <a:cubicBezTo>
                    <a:pt x="887" y="2132"/>
                    <a:pt x="1102" y="2663"/>
                    <a:pt x="1423" y="3117"/>
                  </a:cubicBezTo>
                  <a:cubicBezTo>
                    <a:pt x="1424" y="3120"/>
                    <a:pt x="1427" y="3121"/>
                    <a:pt x="1430" y="3121"/>
                  </a:cubicBezTo>
                  <a:cubicBezTo>
                    <a:pt x="1440" y="3121"/>
                    <a:pt x="1457" y="3103"/>
                    <a:pt x="1451" y="3093"/>
                  </a:cubicBezTo>
                  <a:cubicBezTo>
                    <a:pt x="1220" y="2576"/>
                    <a:pt x="953" y="2073"/>
                    <a:pt x="724" y="1553"/>
                  </a:cubicBezTo>
                  <a:cubicBezTo>
                    <a:pt x="495" y="1038"/>
                    <a:pt x="282" y="517"/>
                    <a:pt x="39" y="6"/>
                  </a:cubicBezTo>
                  <a:cubicBezTo>
                    <a:pt x="37" y="2"/>
                    <a:pt x="34"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0" name="Google Shape;1160;p47">
              <a:extLst>
                <a:ext uri="{FF2B5EF4-FFF2-40B4-BE49-F238E27FC236}">
                  <a16:creationId xmlns:a16="http://schemas.microsoft.com/office/drawing/2014/main" id="{F7A8B4E1-5E14-3921-4E92-F120D1D135FF}"/>
                </a:ext>
              </a:extLst>
            </p:cNvPr>
            <p:cNvSpPr/>
            <p:nvPr/>
          </p:nvSpPr>
          <p:spPr>
            <a:xfrm>
              <a:off x="4402722" y="3598352"/>
              <a:ext cx="54219" cy="115871"/>
            </a:xfrm>
            <a:custGeom>
              <a:avLst/>
              <a:gdLst/>
              <a:ahLst/>
              <a:cxnLst/>
              <a:rect l="l" t="t" r="r" b="b"/>
              <a:pathLst>
                <a:path w="1364" h="2915" extrusionOk="0">
                  <a:moveTo>
                    <a:pt x="28" y="1"/>
                  </a:moveTo>
                  <a:cubicBezTo>
                    <a:pt x="17" y="1"/>
                    <a:pt x="0" y="18"/>
                    <a:pt x="4" y="29"/>
                  </a:cubicBezTo>
                  <a:cubicBezTo>
                    <a:pt x="184" y="530"/>
                    <a:pt x="413" y="1016"/>
                    <a:pt x="642" y="1498"/>
                  </a:cubicBezTo>
                  <a:cubicBezTo>
                    <a:pt x="866" y="1968"/>
                    <a:pt x="1072" y="2452"/>
                    <a:pt x="1324" y="2908"/>
                  </a:cubicBezTo>
                  <a:cubicBezTo>
                    <a:pt x="1327" y="2913"/>
                    <a:pt x="1330" y="2915"/>
                    <a:pt x="1334" y="2915"/>
                  </a:cubicBezTo>
                  <a:cubicBezTo>
                    <a:pt x="1347" y="2915"/>
                    <a:pt x="1363" y="2897"/>
                    <a:pt x="1360" y="2884"/>
                  </a:cubicBezTo>
                  <a:cubicBezTo>
                    <a:pt x="1185" y="2391"/>
                    <a:pt x="930" y="1925"/>
                    <a:pt x="703" y="1453"/>
                  </a:cubicBezTo>
                  <a:cubicBezTo>
                    <a:pt x="474" y="974"/>
                    <a:pt x="257" y="489"/>
                    <a:pt x="35" y="5"/>
                  </a:cubicBezTo>
                  <a:cubicBezTo>
                    <a:pt x="33" y="2"/>
                    <a:pt x="31"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1" name="Google Shape;1161;p47">
              <a:extLst>
                <a:ext uri="{FF2B5EF4-FFF2-40B4-BE49-F238E27FC236}">
                  <a16:creationId xmlns:a16="http://schemas.microsoft.com/office/drawing/2014/main" id="{EF4A5DC0-D005-7FE6-7873-39E004ED86D2}"/>
                </a:ext>
              </a:extLst>
            </p:cNvPr>
            <p:cNvSpPr/>
            <p:nvPr/>
          </p:nvSpPr>
          <p:spPr>
            <a:xfrm>
              <a:off x="4417548" y="3591714"/>
              <a:ext cx="47978" cy="102157"/>
            </a:xfrm>
            <a:custGeom>
              <a:avLst/>
              <a:gdLst/>
              <a:ahLst/>
              <a:cxnLst/>
              <a:rect l="l" t="t" r="r" b="b"/>
              <a:pathLst>
                <a:path w="1207" h="2570" extrusionOk="0">
                  <a:moveTo>
                    <a:pt x="28" y="0"/>
                  </a:moveTo>
                  <a:cubicBezTo>
                    <a:pt x="16" y="0"/>
                    <a:pt x="1" y="18"/>
                    <a:pt x="4" y="28"/>
                  </a:cubicBezTo>
                  <a:cubicBezTo>
                    <a:pt x="181" y="470"/>
                    <a:pt x="368" y="907"/>
                    <a:pt x="559" y="1341"/>
                  </a:cubicBezTo>
                  <a:cubicBezTo>
                    <a:pt x="654" y="1556"/>
                    <a:pt x="751" y="1769"/>
                    <a:pt x="850" y="1979"/>
                  </a:cubicBezTo>
                  <a:cubicBezTo>
                    <a:pt x="947" y="2182"/>
                    <a:pt x="1044" y="2390"/>
                    <a:pt x="1183" y="2567"/>
                  </a:cubicBezTo>
                  <a:cubicBezTo>
                    <a:pt x="1184" y="2569"/>
                    <a:pt x="1186" y="2570"/>
                    <a:pt x="1188" y="2570"/>
                  </a:cubicBezTo>
                  <a:cubicBezTo>
                    <a:pt x="1196" y="2570"/>
                    <a:pt x="1206" y="2556"/>
                    <a:pt x="1204" y="2548"/>
                  </a:cubicBezTo>
                  <a:cubicBezTo>
                    <a:pt x="1121" y="2319"/>
                    <a:pt x="1003" y="2104"/>
                    <a:pt x="897" y="1887"/>
                  </a:cubicBezTo>
                  <a:cubicBezTo>
                    <a:pt x="798" y="1684"/>
                    <a:pt x="703" y="1481"/>
                    <a:pt x="611" y="1275"/>
                  </a:cubicBezTo>
                  <a:cubicBezTo>
                    <a:pt x="420" y="852"/>
                    <a:pt x="241" y="423"/>
                    <a:pt x="37" y="7"/>
                  </a:cubicBezTo>
                  <a:cubicBezTo>
                    <a:pt x="35" y="2"/>
                    <a:pt x="31"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2" name="Google Shape;1162;p47">
              <a:extLst>
                <a:ext uri="{FF2B5EF4-FFF2-40B4-BE49-F238E27FC236}">
                  <a16:creationId xmlns:a16="http://schemas.microsoft.com/office/drawing/2014/main" id="{32FE6FFD-29E5-041E-9135-A11E73DB2FE6}"/>
                </a:ext>
              </a:extLst>
            </p:cNvPr>
            <p:cNvSpPr/>
            <p:nvPr/>
          </p:nvSpPr>
          <p:spPr>
            <a:xfrm>
              <a:off x="4430149" y="3594337"/>
              <a:ext cx="36014" cy="71868"/>
            </a:xfrm>
            <a:custGeom>
              <a:avLst/>
              <a:gdLst/>
              <a:ahLst/>
              <a:cxnLst/>
              <a:rect l="l" t="t" r="r" b="b"/>
              <a:pathLst>
                <a:path w="906" h="1808" extrusionOk="0">
                  <a:moveTo>
                    <a:pt x="25" y="1"/>
                  </a:moveTo>
                  <a:cubicBezTo>
                    <a:pt x="15" y="1"/>
                    <a:pt x="0" y="18"/>
                    <a:pt x="6" y="26"/>
                  </a:cubicBezTo>
                  <a:cubicBezTo>
                    <a:pt x="214" y="288"/>
                    <a:pt x="360" y="605"/>
                    <a:pt x="488" y="912"/>
                  </a:cubicBezTo>
                  <a:cubicBezTo>
                    <a:pt x="554" y="1070"/>
                    <a:pt x="616" y="1230"/>
                    <a:pt x="679" y="1391"/>
                  </a:cubicBezTo>
                  <a:cubicBezTo>
                    <a:pt x="734" y="1533"/>
                    <a:pt x="790" y="1679"/>
                    <a:pt x="875" y="1804"/>
                  </a:cubicBezTo>
                  <a:cubicBezTo>
                    <a:pt x="877" y="1807"/>
                    <a:pt x="879" y="1807"/>
                    <a:pt x="881" y="1807"/>
                  </a:cubicBezTo>
                  <a:cubicBezTo>
                    <a:pt x="892" y="1807"/>
                    <a:pt x="906" y="1789"/>
                    <a:pt x="904" y="1781"/>
                  </a:cubicBezTo>
                  <a:cubicBezTo>
                    <a:pt x="821" y="1452"/>
                    <a:pt x="675" y="1134"/>
                    <a:pt x="540" y="824"/>
                  </a:cubicBezTo>
                  <a:cubicBezTo>
                    <a:pt x="410" y="531"/>
                    <a:pt x="271" y="222"/>
                    <a:pt x="30" y="2"/>
                  </a:cubicBezTo>
                  <a:cubicBezTo>
                    <a:pt x="28"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3" name="Google Shape;1163;p47">
              <a:extLst>
                <a:ext uri="{FF2B5EF4-FFF2-40B4-BE49-F238E27FC236}">
                  <a16:creationId xmlns:a16="http://schemas.microsoft.com/office/drawing/2014/main" id="{65BB0D6B-AF4D-2AD0-D502-4B41222F7659}"/>
                </a:ext>
              </a:extLst>
            </p:cNvPr>
            <p:cNvSpPr/>
            <p:nvPr/>
          </p:nvSpPr>
          <p:spPr>
            <a:xfrm>
              <a:off x="4434362" y="3574701"/>
              <a:ext cx="43328" cy="88007"/>
            </a:xfrm>
            <a:custGeom>
              <a:avLst/>
              <a:gdLst/>
              <a:ahLst/>
              <a:cxnLst/>
              <a:rect l="l" t="t" r="r" b="b"/>
              <a:pathLst>
                <a:path w="1090" h="2214" extrusionOk="0">
                  <a:moveTo>
                    <a:pt x="24" y="0"/>
                  </a:moveTo>
                  <a:cubicBezTo>
                    <a:pt x="13" y="0"/>
                    <a:pt x="0" y="15"/>
                    <a:pt x="4" y="24"/>
                  </a:cubicBezTo>
                  <a:cubicBezTo>
                    <a:pt x="151" y="409"/>
                    <a:pt x="306" y="792"/>
                    <a:pt x="472" y="1167"/>
                  </a:cubicBezTo>
                  <a:cubicBezTo>
                    <a:pt x="637" y="1533"/>
                    <a:pt x="812" y="1892"/>
                    <a:pt x="1060" y="2211"/>
                  </a:cubicBezTo>
                  <a:cubicBezTo>
                    <a:pt x="1061" y="2213"/>
                    <a:pt x="1063" y="2213"/>
                    <a:pt x="1064" y="2213"/>
                  </a:cubicBezTo>
                  <a:cubicBezTo>
                    <a:pt x="1074" y="2213"/>
                    <a:pt x="1090" y="2195"/>
                    <a:pt x="1086" y="2187"/>
                  </a:cubicBezTo>
                  <a:cubicBezTo>
                    <a:pt x="876" y="1840"/>
                    <a:pt x="689" y="1479"/>
                    <a:pt x="521" y="1108"/>
                  </a:cubicBezTo>
                  <a:cubicBezTo>
                    <a:pt x="358" y="740"/>
                    <a:pt x="217" y="362"/>
                    <a:pt x="32" y="5"/>
                  </a:cubicBezTo>
                  <a:cubicBezTo>
                    <a:pt x="30" y="2"/>
                    <a:pt x="27"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4" name="Google Shape;1164;p47">
              <a:extLst>
                <a:ext uri="{FF2B5EF4-FFF2-40B4-BE49-F238E27FC236}">
                  <a16:creationId xmlns:a16="http://schemas.microsoft.com/office/drawing/2014/main" id="{6915B5D0-6992-3EDA-52BA-8E4E285583BE}"/>
                </a:ext>
              </a:extLst>
            </p:cNvPr>
            <p:cNvSpPr/>
            <p:nvPr/>
          </p:nvSpPr>
          <p:spPr>
            <a:xfrm>
              <a:off x="4442232" y="3559636"/>
              <a:ext cx="39869" cy="87847"/>
            </a:xfrm>
            <a:custGeom>
              <a:avLst/>
              <a:gdLst/>
              <a:ahLst/>
              <a:cxnLst/>
              <a:rect l="l" t="t" r="r" b="b"/>
              <a:pathLst>
                <a:path w="1003" h="2210" extrusionOk="0">
                  <a:moveTo>
                    <a:pt x="27" y="1"/>
                  </a:moveTo>
                  <a:cubicBezTo>
                    <a:pt x="16" y="1"/>
                    <a:pt x="1" y="19"/>
                    <a:pt x="4" y="30"/>
                  </a:cubicBezTo>
                  <a:cubicBezTo>
                    <a:pt x="130" y="403"/>
                    <a:pt x="316" y="767"/>
                    <a:pt x="474" y="1128"/>
                  </a:cubicBezTo>
                  <a:cubicBezTo>
                    <a:pt x="633" y="1489"/>
                    <a:pt x="779" y="1863"/>
                    <a:pt x="978" y="2205"/>
                  </a:cubicBezTo>
                  <a:cubicBezTo>
                    <a:pt x="979" y="2208"/>
                    <a:pt x="982" y="2209"/>
                    <a:pt x="984" y="2209"/>
                  </a:cubicBezTo>
                  <a:cubicBezTo>
                    <a:pt x="993" y="2209"/>
                    <a:pt x="1003" y="2197"/>
                    <a:pt x="1001" y="2189"/>
                  </a:cubicBezTo>
                  <a:cubicBezTo>
                    <a:pt x="876" y="1811"/>
                    <a:pt x="697" y="1449"/>
                    <a:pt x="534" y="1086"/>
                  </a:cubicBezTo>
                  <a:cubicBezTo>
                    <a:pt x="371" y="729"/>
                    <a:pt x="229" y="346"/>
                    <a:pt x="35" y="6"/>
                  </a:cubicBezTo>
                  <a:cubicBezTo>
                    <a:pt x="33" y="2"/>
                    <a:pt x="30"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5" name="Google Shape;1165;p47">
              <a:extLst>
                <a:ext uri="{FF2B5EF4-FFF2-40B4-BE49-F238E27FC236}">
                  <a16:creationId xmlns:a16="http://schemas.microsoft.com/office/drawing/2014/main" id="{B777B472-81C9-E914-84AA-7D5D333A430E}"/>
                </a:ext>
              </a:extLst>
            </p:cNvPr>
            <p:cNvSpPr/>
            <p:nvPr/>
          </p:nvSpPr>
          <p:spPr>
            <a:xfrm>
              <a:off x="4446923" y="3530023"/>
              <a:ext cx="42771" cy="97944"/>
            </a:xfrm>
            <a:custGeom>
              <a:avLst/>
              <a:gdLst/>
              <a:ahLst/>
              <a:cxnLst/>
              <a:rect l="l" t="t" r="r" b="b"/>
              <a:pathLst>
                <a:path w="1076" h="2464" extrusionOk="0">
                  <a:moveTo>
                    <a:pt x="27" y="0"/>
                  </a:moveTo>
                  <a:cubicBezTo>
                    <a:pt x="16" y="0"/>
                    <a:pt x="1" y="17"/>
                    <a:pt x="5" y="28"/>
                  </a:cubicBezTo>
                  <a:cubicBezTo>
                    <a:pt x="127" y="439"/>
                    <a:pt x="281" y="848"/>
                    <a:pt x="425" y="1254"/>
                  </a:cubicBezTo>
                  <a:cubicBezTo>
                    <a:pt x="505" y="1474"/>
                    <a:pt x="593" y="1694"/>
                    <a:pt x="694" y="1904"/>
                  </a:cubicBezTo>
                  <a:cubicBezTo>
                    <a:pt x="786" y="2100"/>
                    <a:pt x="890" y="2310"/>
                    <a:pt x="1049" y="2461"/>
                  </a:cubicBezTo>
                  <a:cubicBezTo>
                    <a:pt x="1050" y="2463"/>
                    <a:pt x="1052" y="2464"/>
                    <a:pt x="1055" y="2464"/>
                  </a:cubicBezTo>
                  <a:cubicBezTo>
                    <a:pt x="1064" y="2464"/>
                    <a:pt x="1076" y="2450"/>
                    <a:pt x="1072" y="2442"/>
                  </a:cubicBezTo>
                  <a:cubicBezTo>
                    <a:pt x="975" y="2237"/>
                    <a:pt x="852" y="2043"/>
                    <a:pt x="756" y="1838"/>
                  </a:cubicBezTo>
                  <a:cubicBezTo>
                    <a:pt x="654" y="1625"/>
                    <a:pt x="569" y="1405"/>
                    <a:pt x="489" y="1186"/>
                  </a:cubicBezTo>
                  <a:cubicBezTo>
                    <a:pt x="411" y="980"/>
                    <a:pt x="340" y="772"/>
                    <a:pt x="267" y="565"/>
                  </a:cubicBezTo>
                  <a:cubicBezTo>
                    <a:pt x="201" y="376"/>
                    <a:pt x="139" y="177"/>
                    <a:pt x="35" y="5"/>
                  </a:cubicBezTo>
                  <a:cubicBezTo>
                    <a:pt x="33" y="2"/>
                    <a:pt x="30"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6" name="Google Shape;1166;p47">
              <a:extLst>
                <a:ext uri="{FF2B5EF4-FFF2-40B4-BE49-F238E27FC236}">
                  <a16:creationId xmlns:a16="http://schemas.microsoft.com/office/drawing/2014/main" id="{2744F1A3-D40D-2367-9B66-082A343AAC13}"/>
                </a:ext>
              </a:extLst>
            </p:cNvPr>
            <p:cNvSpPr/>
            <p:nvPr/>
          </p:nvSpPr>
          <p:spPr>
            <a:xfrm>
              <a:off x="4454475" y="3521676"/>
              <a:ext cx="36928" cy="84548"/>
            </a:xfrm>
            <a:custGeom>
              <a:avLst/>
              <a:gdLst/>
              <a:ahLst/>
              <a:cxnLst/>
              <a:rect l="l" t="t" r="r" b="b"/>
              <a:pathLst>
                <a:path w="929" h="2127" extrusionOk="0">
                  <a:moveTo>
                    <a:pt x="30" y="1"/>
                  </a:moveTo>
                  <a:cubicBezTo>
                    <a:pt x="18" y="1"/>
                    <a:pt x="0" y="20"/>
                    <a:pt x="6" y="31"/>
                  </a:cubicBezTo>
                  <a:cubicBezTo>
                    <a:pt x="155" y="387"/>
                    <a:pt x="301" y="746"/>
                    <a:pt x="448" y="1103"/>
                  </a:cubicBezTo>
                  <a:cubicBezTo>
                    <a:pt x="518" y="1278"/>
                    <a:pt x="589" y="1450"/>
                    <a:pt x="662" y="1625"/>
                  </a:cubicBezTo>
                  <a:cubicBezTo>
                    <a:pt x="731" y="1793"/>
                    <a:pt x="802" y="1970"/>
                    <a:pt x="901" y="2123"/>
                  </a:cubicBezTo>
                  <a:cubicBezTo>
                    <a:pt x="902" y="2125"/>
                    <a:pt x="904" y="2126"/>
                    <a:pt x="906" y="2126"/>
                  </a:cubicBezTo>
                  <a:cubicBezTo>
                    <a:pt x="915" y="2126"/>
                    <a:pt x="929" y="2110"/>
                    <a:pt x="927" y="2102"/>
                  </a:cubicBezTo>
                  <a:cubicBezTo>
                    <a:pt x="825" y="1738"/>
                    <a:pt x="641" y="1391"/>
                    <a:pt x="495" y="1044"/>
                  </a:cubicBezTo>
                  <a:cubicBezTo>
                    <a:pt x="348" y="697"/>
                    <a:pt x="200" y="349"/>
                    <a:pt x="39" y="7"/>
                  </a:cubicBezTo>
                  <a:cubicBezTo>
                    <a:pt x="37" y="3"/>
                    <a:pt x="34"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7" name="Google Shape;1167;p47">
              <a:extLst>
                <a:ext uri="{FF2B5EF4-FFF2-40B4-BE49-F238E27FC236}">
                  <a16:creationId xmlns:a16="http://schemas.microsoft.com/office/drawing/2014/main" id="{24BF63C8-BE9B-36B4-31AD-B32F1DCD83B8}"/>
                </a:ext>
              </a:extLst>
            </p:cNvPr>
            <p:cNvSpPr/>
            <p:nvPr/>
          </p:nvSpPr>
          <p:spPr>
            <a:xfrm>
              <a:off x="4463260" y="3511818"/>
              <a:ext cx="33589" cy="77393"/>
            </a:xfrm>
            <a:custGeom>
              <a:avLst/>
              <a:gdLst/>
              <a:ahLst/>
              <a:cxnLst/>
              <a:rect l="l" t="t" r="r" b="b"/>
              <a:pathLst>
                <a:path w="845" h="1947" extrusionOk="0">
                  <a:moveTo>
                    <a:pt x="17" y="0"/>
                  </a:moveTo>
                  <a:cubicBezTo>
                    <a:pt x="11" y="0"/>
                    <a:pt x="1" y="11"/>
                    <a:pt x="5" y="16"/>
                  </a:cubicBezTo>
                  <a:cubicBezTo>
                    <a:pt x="149" y="328"/>
                    <a:pt x="276" y="649"/>
                    <a:pt x="401" y="971"/>
                  </a:cubicBezTo>
                  <a:cubicBezTo>
                    <a:pt x="531" y="1299"/>
                    <a:pt x="649" y="1630"/>
                    <a:pt x="812" y="1941"/>
                  </a:cubicBezTo>
                  <a:cubicBezTo>
                    <a:pt x="815" y="1945"/>
                    <a:pt x="818" y="1946"/>
                    <a:pt x="821" y="1946"/>
                  </a:cubicBezTo>
                  <a:cubicBezTo>
                    <a:pt x="831" y="1946"/>
                    <a:pt x="844" y="1931"/>
                    <a:pt x="841" y="1922"/>
                  </a:cubicBezTo>
                  <a:cubicBezTo>
                    <a:pt x="720" y="1589"/>
                    <a:pt x="586" y="1261"/>
                    <a:pt x="453" y="933"/>
                  </a:cubicBezTo>
                  <a:cubicBezTo>
                    <a:pt x="323" y="616"/>
                    <a:pt x="189" y="302"/>
                    <a:pt x="21" y="2"/>
                  </a:cubicBezTo>
                  <a:cubicBezTo>
                    <a:pt x="20" y="1"/>
                    <a:pt x="19"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8" name="Google Shape;1168;p47">
              <a:extLst>
                <a:ext uri="{FF2B5EF4-FFF2-40B4-BE49-F238E27FC236}">
                  <a16:creationId xmlns:a16="http://schemas.microsoft.com/office/drawing/2014/main" id="{14CF3829-5361-8762-EFAB-D3785999FA34}"/>
                </a:ext>
              </a:extLst>
            </p:cNvPr>
            <p:cNvSpPr/>
            <p:nvPr/>
          </p:nvSpPr>
          <p:spPr>
            <a:xfrm>
              <a:off x="4479318" y="3515515"/>
              <a:ext cx="29336" cy="74770"/>
            </a:xfrm>
            <a:custGeom>
              <a:avLst/>
              <a:gdLst/>
              <a:ahLst/>
              <a:cxnLst/>
              <a:rect l="l" t="t" r="r" b="b"/>
              <a:pathLst>
                <a:path w="738" h="1881" extrusionOk="0">
                  <a:moveTo>
                    <a:pt x="30" y="1"/>
                  </a:moveTo>
                  <a:cubicBezTo>
                    <a:pt x="18" y="1"/>
                    <a:pt x="1" y="19"/>
                    <a:pt x="4" y="30"/>
                  </a:cubicBezTo>
                  <a:cubicBezTo>
                    <a:pt x="226" y="646"/>
                    <a:pt x="366" y="1317"/>
                    <a:pt x="713" y="1877"/>
                  </a:cubicBezTo>
                  <a:cubicBezTo>
                    <a:pt x="714" y="1880"/>
                    <a:pt x="716" y="1881"/>
                    <a:pt x="719" y="1881"/>
                  </a:cubicBezTo>
                  <a:cubicBezTo>
                    <a:pt x="726" y="1881"/>
                    <a:pt x="738" y="1869"/>
                    <a:pt x="734" y="1860"/>
                  </a:cubicBezTo>
                  <a:cubicBezTo>
                    <a:pt x="607" y="1551"/>
                    <a:pt x="482" y="1239"/>
                    <a:pt x="368" y="922"/>
                  </a:cubicBezTo>
                  <a:cubicBezTo>
                    <a:pt x="257" y="618"/>
                    <a:pt x="156" y="311"/>
                    <a:pt x="37" y="6"/>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9" name="Google Shape;1169;p47">
              <a:extLst>
                <a:ext uri="{FF2B5EF4-FFF2-40B4-BE49-F238E27FC236}">
                  <a16:creationId xmlns:a16="http://schemas.microsoft.com/office/drawing/2014/main" id="{0021F8D8-F9CB-937C-F0D9-A4580CCA54C9}"/>
                </a:ext>
              </a:extLst>
            </p:cNvPr>
            <p:cNvSpPr/>
            <p:nvPr/>
          </p:nvSpPr>
          <p:spPr>
            <a:xfrm>
              <a:off x="4484605" y="3498423"/>
              <a:ext cx="31760" cy="72504"/>
            </a:xfrm>
            <a:custGeom>
              <a:avLst/>
              <a:gdLst/>
              <a:ahLst/>
              <a:cxnLst/>
              <a:rect l="l" t="t" r="r" b="b"/>
              <a:pathLst>
                <a:path w="799" h="1824" extrusionOk="0">
                  <a:moveTo>
                    <a:pt x="33" y="0"/>
                  </a:moveTo>
                  <a:cubicBezTo>
                    <a:pt x="18" y="0"/>
                    <a:pt x="1" y="23"/>
                    <a:pt x="8" y="37"/>
                  </a:cubicBezTo>
                  <a:cubicBezTo>
                    <a:pt x="193" y="301"/>
                    <a:pt x="306" y="601"/>
                    <a:pt x="410" y="904"/>
                  </a:cubicBezTo>
                  <a:cubicBezTo>
                    <a:pt x="516" y="1208"/>
                    <a:pt x="592" y="1541"/>
                    <a:pt x="762" y="1818"/>
                  </a:cubicBezTo>
                  <a:cubicBezTo>
                    <a:pt x="765" y="1822"/>
                    <a:pt x="768" y="1823"/>
                    <a:pt x="772" y="1823"/>
                  </a:cubicBezTo>
                  <a:cubicBezTo>
                    <a:pt x="784" y="1823"/>
                    <a:pt x="799" y="1805"/>
                    <a:pt x="795" y="1794"/>
                  </a:cubicBezTo>
                  <a:cubicBezTo>
                    <a:pt x="700" y="1468"/>
                    <a:pt x="587" y="1147"/>
                    <a:pt x="474" y="828"/>
                  </a:cubicBezTo>
                  <a:cubicBezTo>
                    <a:pt x="372" y="547"/>
                    <a:pt x="263" y="216"/>
                    <a:pt x="41" y="4"/>
                  </a:cubicBezTo>
                  <a:cubicBezTo>
                    <a:pt x="39"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0" name="Google Shape;1170;p47">
              <a:extLst>
                <a:ext uri="{FF2B5EF4-FFF2-40B4-BE49-F238E27FC236}">
                  <a16:creationId xmlns:a16="http://schemas.microsoft.com/office/drawing/2014/main" id="{68146F4C-3C10-853E-B340-79A51A6E63C3}"/>
                </a:ext>
              </a:extLst>
            </p:cNvPr>
            <p:cNvSpPr/>
            <p:nvPr/>
          </p:nvSpPr>
          <p:spPr>
            <a:xfrm>
              <a:off x="4492634" y="3486935"/>
              <a:ext cx="35218" cy="88285"/>
            </a:xfrm>
            <a:custGeom>
              <a:avLst/>
              <a:gdLst/>
              <a:ahLst/>
              <a:cxnLst/>
              <a:rect l="l" t="t" r="r" b="b"/>
              <a:pathLst>
                <a:path w="886" h="2221" extrusionOk="0">
                  <a:moveTo>
                    <a:pt x="28" y="0"/>
                  </a:moveTo>
                  <a:cubicBezTo>
                    <a:pt x="18" y="0"/>
                    <a:pt x="1" y="18"/>
                    <a:pt x="2" y="31"/>
                  </a:cubicBezTo>
                  <a:cubicBezTo>
                    <a:pt x="83" y="418"/>
                    <a:pt x="215" y="791"/>
                    <a:pt x="366" y="1157"/>
                  </a:cubicBezTo>
                  <a:cubicBezTo>
                    <a:pt x="513" y="1516"/>
                    <a:pt x="664" y="1882"/>
                    <a:pt x="862" y="2218"/>
                  </a:cubicBezTo>
                  <a:cubicBezTo>
                    <a:pt x="863" y="2220"/>
                    <a:pt x="865" y="2221"/>
                    <a:pt x="867" y="2221"/>
                  </a:cubicBezTo>
                  <a:cubicBezTo>
                    <a:pt x="874" y="2221"/>
                    <a:pt x="885" y="2209"/>
                    <a:pt x="883" y="2201"/>
                  </a:cubicBezTo>
                  <a:cubicBezTo>
                    <a:pt x="763" y="1828"/>
                    <a:pt x="579" y="1476"/>
                    <a:pt x="425" y="1115"/>
                  </a:cubicBezTo>
                  <a:cubicBezTo>
                    <a:pt x="272" y="756"/>
                    <a:pt x="132" y="385"/>
                    <a:pt x="36" y="7"/>
                  </a:cubicBezTo>
                  <a:cubicBezTo>
                    <a:pt x="34" y="2"/>
                    <a:pt x="32"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1" name="Google Shape;1171;p47">
              <a:extLst>
                <a:ext uri="{FF2B5EF4-FFF2-40B4-BE49-F238E27FC236}">
                  <a16:creationId xmlns:a16="http://schemas.microsoft.com/office/drawing/2014/main" id="{75508900-FC4F-90A7-10F0-54D9911066D7}"/>
                </a:ext>
              </a:extLst>
            </p:cNvPr>
            <p:cNvSpPr/>
            <p:nvPr/>
          </p:nvSpPr>
          <p:spPr>
            <a:xfrm>
              <a:off x="4499392" y="3469286"/>
              <a:ext cx="31442" cy="75764"/>
            </a:xfrm>
            <a:custGeom>
              <a:avLst/>
              <a:gdLst/>
              <a:ahLst/>
              <a:cxnLst/>
              <a:rect l="l" t="t" r="r" b="b"/>
              <a:pathLst>
                <a:path w="791" h="1906" extrusionOk="0">
                  <a:moveTo>
                    <a:pt x="28" y="1"/>
                  </a:moveTo>
                  <a:cubicBezTo>
                    <a:pt x="17" y="1"/>
                    <a:pt x="1" y="20"/>
                    <a:pt x="2" y="31"/>
                  </a:cubicBezTo>
                  <a:cubicBezTo>
                    <a:pt x="73" y="359"/>
                    <a:pt x="213" y="678"/>
                    <a:pt x="338" y="987"/>
                  </a:cubicBezTo>
                  <a:cubicBezTo>
                    <a:pt x="461" y="1294"/>
                    <a:pt x="584" y="1613"/>
                    <a:pt x="754" y="1899"/>
                  </a:cubicBezTo>
                  <a:cubicBezTo>
                    <a:pt x="756" y="1904"/>
                    <a:pt x="759" y="1906"/>
                    <a:pt x="763" y="1906"/>
                  </a:cubicBezTo>
                  <a:cubicBezTo>
                    <a:pt x="775" y="1906"/>
                    <a:pt x="790" y="1888"/>
                    <a:pt x="787" y="1878"/>
                  </a:cubicBezTo>
                  <a:cubicBezTo>
                    <a:pt x="685" y="1556"/>
                    <a:pt x="532" y="1252"/>
                    <a:pt x="402" y="942"/>
                  </a:cubicBezTo>
                  <a:cubicBezTo>
                    <a:pt x="272" y="633"/>
                    <a:pt x="170" y="312"/>
                    <a:pt x="36" y="7"/>
                  </a:cubicBezTo>
                  <a:cubicBezTo>
                    <a:pt x="34" y="3"/>
                    <a:pt x="31"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2" name="Google Shape;1172;p47">
              <a:extLst>
                <a:ext uri="{FF2B5EF4-FFF2-40B4-BE49-F238E27FC236}">
                  <a16:creationId xmlns:a16="http://schemas.microsoft.com/office/drawing/2014/main" id="{DC1D6A3A-B8D0-F511-CDC7-070EDAE499F8}"/>
                </a:ext>
              </a:extLst>
            </p:cNvPr>
            <p:cNvSpPr/>
            <p:nvPr/>
          </p:nvSpPr>
          <p:spPr>
            <a:xfrm>
              <a:off x="4508136" y="3467140"/>
              <a:ext cx="31919" cy="73498"/>
            </a:xfrm>
            <a:custGeom>
              <a:avLst/>
              <a:gdLst/>
              <a:ahLst/>
              <a:cxnLst/>
              <a:rect l="l" t="t" r="r" b="b"/>
              <a:pathLst>
                <a:path w="803" h="1849" extrusionOk="0">
                  <a:moveTo>
                    <a:pt x="27" y="1"/>
                  </a:moveTo>
                  <a:cubicBezTo>
                    <a:pt x="16" y="1"/>
                    <a:pt x="1" y="16"/>
                    <a:pt x="5" y="26"/>
                  </a:cubicBezTo>
                  <a:cubicBezTo>
                    <a:pt x="120" y="342"/>
                    <a:pt x="234" y="659"/>
                    <a:pt x="354" y="975"/>
                  </a:cubicBezTo>
                  <a:cubicBezTo>
                    <a:pt x="411" y="1131"/>
                    <a:pt x="472" y="1287"/>
                    <a:pt x="541" y="1438"/>
                  </a:cubicBezTo>
                  <a:cubicBezTo>
                    <a:pt x="604" y="1580"/>
                    <a:pt x="673" y="1731"/>
                    <a:pt x="779" y="1847"/>
                  </a:cubicBezTo>
                  <a:cubicBezTo>
                    <a:pt x="780" y="1848"/>
                    <a:pt x="782" y="1848"/>
                    <a:pt x="783" y="1848"/>
                  </a:cubicBezTo>
                  <a:cubicBezTo>
                    <a:pt x="791" y="1848"/>
                    <a:pt x="802" y="1836"/>
                    <a:pt x="800" y="1828"/>
                  </a:cubicBezTo>
                  <a:cubicBezTo>
                    <a:pt x="746" y="1667"/>
                    <a:pt x="661" y="1516"/>
                    <a:pt x="593" y="1360"/>
                  </a:cubicBezTo>
                  <a:cubicBezTo>
                    <a:pt x="526" y="1214"/>
                    <a:pt x="467" y="1065"/>
                    <a:pt x="408" y="914"/>
                  </a:cubicBezTo>
                  <a:cubicBezTo>
                    <a:pt x="293" y="609"/>
                    <a:pt x="184" y="297"/>
                    <a:pt x="33" y="4"/>
                  </a:cubicBezTo>
                  <a:cubicBezTo>
                    <a:pt x="31" y="2"/>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 name="Google Shape;1173;p47">
              <a:extLst>
                <a:ext uri="{FF2B5EF4-FFF2-40B4-BE49-F238E27FC236}">
                  <a16:creationId xmlns:a16="http://schemas.microsoft.com/office/drawing/2014/main" id="{BCF41A8C-07C7-51B9-0EA4-F37EAD3B5D9E}"/>
                </a:ext>
              </a:extLst>
            </p:cNvPr>
            <p:cNvSpPr/>
            <p:nvPr/>
          </p:nvSpPr>
          <p:spPr>
            <a:xfrm>
              <a:off x="4520339" y="3447067"/>
              <a:ext cx="24208" cy="67297"/>
            </a:xfrm>
            <a:custGeom>
              <a:avLst/>
              <a:gdLst/>
              <a:ahLst/>
              <a:cxnLst/>
              <a:rect l="l" t="t" r="r" b="b"/>
              <a:pathLst>
                <a:path w="609" h="1693" extrusionOk="0">
                  <a:moveTo>
                    <a:pt x="28" y="1"/>
                  </a:moveTo>
                  <a:cubicBezTo>
                    <a:pt x="17" y="1"/>
                    <a:pt x="0" y="16"/>
                    <a:pt x="2" y="25"/>
                  </a:cubicBezTo>
                  <a:cubicBezTo>
                    <a:pt x="28" y="323"/>
                    <a:pt x="120" y="613"/>
                    <a:pt x="222" y="894"/>
                  </a:cubicBezTo>
                  <a:cubicBezTo>
                    <a:pt x="321" y="1161"/>
                    <a:pt x="420" y="1454"/>
                    <a:pt x="583" y="1690"/>
                  </a:cubicBezTo>
                  <a:cubicBezTo>
                    <a:pt x="584" y="1692"/>
                    <a:pt x="586" y="1693"/>
                    <a:pt x="588" y="1693"/>
                  </a:cubicBezTo>
                  <a:cubicBezTo>
                    <a:pt x="596" y="1693"/>
                    <a:pt x="609" y="1677"/>
                    <a:pt x="607" y="1669"/>
                  </a:cubicBezTo>
                  <a:cubicBezTo>
                    <a:pt x="536" y="1386"/>
                    <a:pt x="392" y="1119"/>
                    <a:pt x="288" y="847"/>
                  </a:cubicBezTo>
                  <a:cubicBezTo>
                    <a:pt x="184" y="571"/>
                    <a:pt x="104" y="290"/>
                    <a:pt x="35" y="6"/>
                  </a:cubicBezTo>
                  <a:cubicBezTo>
                    <a:pt x="34" y="2"/>
                    <a:pt x="31"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 name="Google Shape;1174;p47">
              <a:extLst>
                <a:ext uri="{FF2B5EF4-FFF2-40B4-BE49-F238E27FC236}">
                  <a16:creationId xmlns:a16="http://schemas.microsoft.com/office/drawing/2014/main" id="{C5D9FE3E-7E9C-D183-A51D-89FA8391CD3E}"/>
                </a:ext>
              </a:extLst>
            </p:cNvPr>
            <p:cNvSpPr/>
            <p:nvPr/>
          </p:nvSpPr>
          <p:spPr>
            <a:xfrm>
              <a:off x="4525507" y="3436732"/>
              <a:ext cx="27507" cy="67416"/>
            </a:xfrm>
            <a:custGeom>
              <a:avLst/>
              <a:gdLst/>
              <a:ahLst/>
              <a:cxnLst/>
              <a:rect l="l" t="t" r="r" b="b"/>
              <a:pathLst>
                <a:path w="692" h="1696" extrusionOk="0">
                  <a:moveTo>
                    <a:pt x="24" y="1"/>
                  </a:moveTo>
                  <a:cubicBezTo>
                    <a:pt x="13" y="1"/>
                    <a:pt x="0" y="16"/>
                    <a:pt x="2" y="25"/>
                  </a:cubicBezTo>
                  <a:cubicBezTo>
                    <a:pt x="45" y="167"/>
                    <a:pt x="106" y="304"/>
                    <a:pt x="156" y="443"/>
                  </a:cubicBezTo>
                  <a:cubicBezTo>
                    <a:pt x="210" y="585"/>
                    <a:pt x="262" y="729"/>
                    <a:pt x="316" y="871"/>
                  </a:cubicBezTo>
                  <a:cubicBezTo>
                    <a:pt x="418" y="1150"/>
                    <a:pt x="512" y="1433"/>
                    <a:pt x="663" y="1691"/>
                  </a:cubicBezTo>
                  <a:cubicBezTo>
                    <a:pt x="665" y="1694"/>
                    <a:pt x="668" y="1695"/>
                    <a:pt x="670" y="1695"/>
                  </a:cubicBezTo>
                  <a:cubicBezTo>
                    <a:pt x="679" y="1695"/>
                    <a:pt x="691" y="1681"/>
                    <a:pt x="689" y="1672"/>
                  </a:cubicBezTo>
                  <a:cubicBezTo>
                    <a:pt x="600" y="1386"/>
                    <a:pt x="484" y="1107"/>
                    <a:pt x="378" y="826"/>
                  </a:cubicBezTo>
                  <a:cubicBezTo>
                    <a:pt x="326" y="689"/>
                    <a:pt x="276" y="552"/>
                    <a:pt x="219" y="415"/>
                  </a:cubicBezTo>
                  <a:cubicBezTo>
                    <a:pt x="163" y="278"/>
                    <a:pt x="111" y="132"/>
                    <a:pt x="33" y="7"/>
                  </a:cubicBezTo>
                  <a:cubicBezTo>
                    <a:pt x="30" y="2"/>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 name="Google Shape;1175;p47">
              <a:extLst>
                <a:ext uri="{FF2B5EF4-FFF2-40B4-BE49-F238E27FC236}">
                  <a16:creationId xmlns:a16="http://schemas.microsoft.com/office/drawing/2014/main" id="{54BFE7D5-ADC0-7FD7-C53A-B7D63FAE5FF2}"/>
                </a:ext>
              </a:extLst>
            </p:cNvPr>
            <p:cNvSpPr/>
            <p:nvPr/>
          </p:nvSpPr>
          <p:spPr>
            <a:xfrm>
              <a:off x="4532821" y="3423813"/>
              <a:ext cx="26911" cy="66144"/>
            </a:xfrm>
            <a:custGeom>
              <a:avLst/>
              <a:gdLst/>
              <a:ahLst/>
              <a:cxnLst/>
              <a:rect l="l" t="t" r="r" b="b"/>
              <a:pathLst>
                <a:path w="677" h="1664" extrusionOk="0">
                  <a:moveTo>
                    <a:pt x="21" y="1"/>
                  </a:moveTo>
                  <a:cubicBezTo>
                    <a:pt x="13" y="1"/>
                    <a:pt x="0" y="17"/>
                    <a:pt x="2" y="24"/>
                  </a:cubicBezTo>
                  <a:cubicBezTo>
                    <a:pt x="40" y="169"/>
                    <a:pt x="106" y="310"/>
                    <a:pt x="158" y="452"/>
                  </a:cubicBezTo>
                  <a:cubicBezTo>
                    <a:pt x="208" y="584"/>
                    <a:pt x="255" y="721"/>
                    <a:pt x="305" y="853"/>
                  </a:cubicBezTo>
                  <a:cubicBezTo>
                    <a:pt x="404" y="1127"/>
                    <a:pt x="494" y="1406"/>
                    <a:pt x="642" y="1659"/>
                  </a:cubicBezTo>
                  <a:cubicBezTo>
                    <a:pt x="644" y="1662"/>
                    <a:pt x="647" y="1663"/>
                    <a:pt x="650" y="1663"/>
                  </a:cubicBezTo>
                  <a:cubicBezTo>
                    <a:pt x="662" y="1663"/>
                    <a:pt x="677" y="1646"/>
                    <a:pt x="673" y="1635"/>
                  </a:cubicBezTo>
                  <a:cubicBezTo>
                    <a:pt x="586" y="1349"/>
                    <a:pt x="470" y="1073"/>
                    <a:pt x="364" y="792"/>
                  </a:cubicBezTo>
                  <a:cubicBezTo>
                    <a:pt x="312" y="655"/>
                    <a:pt x="260" y="518"/>
                    <a:pt x="203" y="381"/>
                  </a:cubicBezTo>
                  <a:cubicBezTo>
                    <a:pt x="151" y="254"/>
                    <a:pt x="102" y="119"/>
                    <a:pt x="26" y="3"/>
                  </a:cubicBezTo>
                  <a:cubicBezTo>
                    <a:pt x="25" y="2"/>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 name="Google Shape;1176;p47">
              <a:extLst>
                <a:ext uri="{FF2B5EF4-FFF2-40B4-BE49-F238E27FC236}">
                  <a16:creationId xmlns:a16="http://schemas.microsoft.com/office/drawing/2014/main" id="{EB6B15D5-17AA-4DE4-8D09-B193990F22C1}"/>
                </a:ext>
              </a:extLst>
            </p:cNvPr>
            <p:cNvSpPr/>
            <p:nvPr/>
          </p:nvSpPr>
          <p:spPr>
            <a:xfrm>
              <a:off x="4541645" y="3414751"/>
              <a:ext cx="23731" cy="62646"/>
            </a:xfrm>
            <a:custGeom>
              <a:avLst/>
              <a:gdLst/>
              <a:ahLst/>
              <a:cxnLst/>
              <a:rect l="l" t="t" r="r" b="b"/>
              <a:pathLst>
                <a:path w="597" h="1576" extrusionOk="0">
                  <a:moveTo>
                    <a:pt x="30" y="1"/>
                  </a:moveTo>
                  <a:cubicBezTo>
                    <a:pt x="19" y="1"/>
                    <a:pt x="1" y="20"/>
                    <a:pt x="2" y="30"/>
                  </a:cubicBezTo>
                  <a:cubicBezTo>
                    <a:pt x="54" y="300"/>
                    <a:pt x="132" y="562"/>
                    <a:pt x="229" y="817"/>
                  </a:cubicBezTo>
                  <a:cubicBezTo>
                    <a:pt x="326" y="1077"/>
                    <a:pt x="427" y="1337"/>
                    <a:pt x="574" y="1573"/>
                  </a:cubicBezTo>
                  <a:cubicBezTo>
                    <a:pt x="575" y="1575"/>
                    <a:pt x="577" y="1576"/>
                    <a:pt x="579" y="1576"/>
                  </a:cubicBezTo>
                  <a:cubicBezTo>
                    <a:pt x="587" y="1576"/>
                    <a:pt x="597" y="1564"/>
                    <a:pt x="595" y="1556"/>
                  </a:cubicBezTo>
                  <a:cubicBezTo>
                    <a:pt x="515" y="1287"/>
                    <a:pt x="390" y="1037"/>
                    <a:pt x="288" y="774"/>
                  </a:cubicBezTo>
                  <a:cubicBezTo>
                    <a:pt x="189" y="524"/>
                    <a:pt x="99" y="269"/>
                    <a:pt x="38" y="7"/>
                  </a:cubicBezTo>
                  <a:cubicBezTo>
                    <a:pt x="37" y="2"/>
                    <a:pt x="34"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 name="Google Shape;1177;p47">
              <a:extLst>
                <a:ext uri="{FF2B5EF4-FFF2-40B4-BE49-F238E27FC236}">
                  <a16:creationId xmlns:a16="http://schemas.microsoft.com/office/drawing/2014/main" id="{3D229B5A-5981-C674-B907-6F09758CE8E1}"/>
                </a:ext>
              </a:extLst>
            </p:cNvPr>
            <p:cNvSpPr/>
            <p:nvPr/>
          </p:nvSpPr>
          <p:spPr>
            <a:xfrm>
              <a:off x="4548601" y="3408589"/>
              <a:ext cx="23850" cy="62646"/>
            </a:xfrm>
            <a:custGeom>
              <a:avLst/>
              <a:gdLst/>
              <a:ahLst/>
              <a:cxnLst/>
              <a:rect l="l" t="t" r="r" b="b"/>
              <a:pathLst>
                <a:path w="600" h="1576" extrusionOk="0">
                  <a:moveTo>
                    <a:pt x="26" y="0"/>
                  </a:moveTo>
                  <a:cubicBezTo>
                    <a:pt x="16" y="0"/>
                    <a:pt x="1" y="16"/>
                    <a:pt x="4" y="27"/>
                  </a:cubicBezTo>
                  <a:cubicBezTo>
                    <a:pt x="64" y="301"/>
                    <a:pt x="153" y="570"/>
                    <a:pt x="248" y="835"/>
                  </a:cubicBezTo>
                  <a:cubicBezTo>
                    <a:pt x="293" y="960"/>
                    <a:pt x="340" y="1088"/>
                    <a:pt x="389" y="1210"/>
                  </a:cubicBezTo>
                  <a:cubicBezTo>
                    <a:pt x="439" y="1333"/>
                    <a:pt x="491" y="1466"/>
                    <a:pt x="571" y="1572"/>
                  </a:cubicBezTo>
                  <a:cubicBezTo>
                    <a:pt x="573" y="1574"/>
                    <a:pt x="575" y="1575"/>
                    <a:pt x="578" y="1575"/>
                  </a:cubicBezTo>
                  <a:cubicBezTo>
                    <a:pt x="587" y="1575"/>
                    <a:pt x="599" y="1558"/>
                    <a:pt x="597" y="1551"/>
                  </a:cubicBezTo>
                  <a:cubicBezTo>
                    <a:pt x="569" y="1416"/>
                    <a:pt x="512" y="1286"/>
                    <a:pt x="460" y="1161"/>
                  </a:cubicBezTo>
                  <a:cubicBezTo>
                    <a:pt x="408" y="1033"/>
                    <a:pt x="356" y="906"/>
                    <a:pt x="309" y="776"/>
                  </a:cubicBezTo>
                  <a:cubicBezTo>
                    <a:pt x="212" y="521"/>
                    <a:pt x="130" y="261"/>
                    <a:pt x="33" y="6"/>
                  </a:cubicBezTo>
                  <a:cubicBezTo>
                    <a:pt x="32" y="2"/>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 name="Google Shape;1178;p47">
              <a:extLst>
                <a:ext uri="{FF2B5EF4-FFF2-40B4-BE49-F238E27FC236}">
                  <a16:creationId xmlns:a16="http://schemas.microsoft.com/office/drawing/2014/main" id="{B787BE3B-D798-07A3-944A-0AF4339DB7E8}"/>
                </a:ext>
              </a:extLst>
            </p:cNvPr>
            <p:cNvSpPr/>
            <p:nvPr/>
          </p:nvSpPr>
          <p:spPr>
            <a:xfrm>
              <a:off x="4563229" y="3408510"/>
              <a:ext cx="19636" cy="49846"/>
            </a:xfrm>
            <a:custGeom>
              <a:avLst/>
              <a:gdLst/>
              <a:ahLst/>
              <a:cxnLst/>
              <a:rect l="l" t="t" r="r" b="b"/>
              <a:pathLst>
                <a:path w="494" h="1254" extrusionOk="0">
                  <a:moveTo>
                    <a:pt x="25" y="0"/>
                  </a:moveTo>
                  <a:cubicBezTo>
                    <a:pt x="15" y="0"/>
                    <a:pt x="1" y="19"/>
                    <a:pt x="3" y="27"/>
                  </a:cubicBezTo>
                  <a:cubicBezTo>
                    <a:pt x="31" y="138"/>
                    <a:pt x="76" y="242"/>
                    <a:pt x="114" y="350"/>
                  </a:cubicBezTo>
                  <a:cubicBezTo>
                    <a:pt x="151" y="454"/>
                    <a:pt x="184" y="558"/>
                    <a:pt x="220" y="662"/>
                  </a:cubicBezTo>
                  <a:cubicBezTo>
                    <a:pt x="286" y="865"/>
                    <a:pt x="354" y="1071"/>
                    <a:pt x="470" y="1250"/>
                  </a:cubicBezTo>
                  <a:cubicBezTo>
                    <a:pt x="471" y="1253"/>
                    <a:pt x="473" y="1254"/>
                    <a:pt x="475" y="1254"/>
                  </a:cubicBezTo>
                  <a:cubicBezTo>
                    <a:pt x="482" y="1254"/>
                    <a:pt x="493" y="1239"/>
                    <a:pt x="491" y="1231"/>
                  </a:cubicBezTo>
                  <a:cubicBezTo>
                    <a:pt x="432" y="1016"/>
                    <a:pt x="354" y="804"/>
                    <a:pt x="277" y="594"/>
                  </a:cubicBezTo>
                  <a:cubicBezTo>
                    <a:pt x="208" y="398"/>
                    <a:pt x="147" y="180"/>
                    <a:pt x="31" y="3"/>
                  </a:cubicBezTo>
                  <a:cubicBezTo>
                    <a:pt x="29" y="1"/>
                    <a:pt x="27"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 name="Google Shape;1179;p47">
              <a:extLst>
                <a:ext uri="{FF2B5EF4-FFF2-40B4-BE49-F238E27FC236}">
                  <a16:creationId xmlns:a16="http://schemas.microsoft.com/office/drawing/2014/main" id="{EBCCDB2E-AD9B-8D2C-CB2A-2FC6E3B2F2D7}"/>
                </a:ext>
              </a:extLst>
            </p:cNvPr>
            <p:cNvSpPr/>
            <p:nvPr/>
          </p:nvSpPr>
          <p:spPr>
            <a:xfrm>
              <a:off x="4570264" y="3384263"/>
              <a:ext cx="22618" cy="59903"/>
            </a:xfrm>
            <a:custGeom>
              <a:avLst/>
              <a:gdLst/>
              <a:ahLst/>
              <a:cxnLst/>
              <a:rect l="l" t="t" r="r" b="b"/>
              <a:pathLst>
                <a:path w="569" h="1507" extrusionOk="0">
                  <a:moveTo>
                    <a:pt x="28" y="1"/>
                  </a:moveTo>
                  <a:cubicBezTo>
                    <a:pt x="18" y="1"/>
                    <a:pt x="1" y="16"/>
                    <a:pt x="3" y="25"/>
                  </a:cubicBezTo>
                  <a:cubicBezTo>
                    <a:pt x="43" y="292"/>
                    <a:pt x="104" y="552"/>
                    <a:pt x="189" y="807"/>
                  </a:cubicBezTo>
                  <a:cubicBezTo>
                    <a:pt x="272" y="1055"/>
                    <a:pt x="371" y="1305"/>
                    <a:pt x="544" y="1504"/>
                  </a:cubicBezTo>
                  <a:cubicBezTo>
                    <a:pt x="545" y="1505"/>
                    <a:pt x="547" y="1506"/>
                    <a:pt x="549" y="1506"/>
                  </a:cubicBezTo>
                  <a:cubicBezTo>
                    <a:pt x="557" y="1506"/>
                    <a:pt x="569" y="1492"/>
                    <a:pt x="565" y="1485"/>
                  </a:cubicBezTo>
                  <a:cubicBezTo>
                    <a:pt x="456" y="1246"/>
                    <a:pt x="345" y="1008"/>
                    <a:pt x="255" y="760"/>
                  </a:cubicBezTo>
                  <a:cubicBezTo>
                    <a:pt x="166" y="514"/>
                    <a:pt x="97" y="261"/>
                    <a:pt x="36" y="6"/>
                  </a:cubicBezTo>
                  <a:cubicBezTo>
                    <a:pt x="35"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 name="Google Shape;1180;p47">
              <a:extLst>
                <a:ext uri="{FF2B5EF4-FFF2-40B4-BE49-F238E27FC236}">
                  <a16:creationId xmlns:a16="http://schemas.microsoft.com/office/drawing/2014/main" id="{E029FE1D-E78B-3BDE-F802-526B48986677}"/>
                </a:ext>
              </a:extLst>
            </p:cNvPr>
            <p:cNvSpPr/>
            <p:nvPr/>
          </p:nvSpPr>
          <p:spPr>
            <a:xfrm>
              <a:off x="4579367" y="3390027"/>
              <a:ext cx="14946" cy="35616"/>
            </a:xfrm>
            <a:custGeom>
              <a:avLst/>
              <a:gdLst/>
              <a:ahLst/>
              <a:cxnLst/>
              <a:rect l="l" t="t" r="r" b="b"/>
              <a:pathLst>
                <a:path w="376" h="896" extrusionOk="0">
                  <a:moveTo>
                    <a:pt x="26" y="1"/>
                  </a:moveTo>
                  <a:cubicBezTo>
                    <a:pt x="17" y="1"/>
                    <a:pt x="1" y="15"/>
                    <a:pt x="3" y="24"/>
                  </a:cubicBezTo>
                  <a:cubicBezTo>
                    <a:pt x="26" y="178"/>
                    <a:pt x="76" y="322"/>
                    <a:pt x="135" y="466"/>
                  </a:cubicBezTo>
                  <a:cubicBezTo>
                    <a:pt x="196" y="612"/>
                    <a:pt x="265" y="759"/>
                    <a:pt x="352" y="893"/>
                  </a:cubicBezTo>
                  <a:cubicBezTo>
                    <a:pt x="354" y="895"/>
                    <a:pt x="355" y="896"/>
                    <a:pt x="357" y="896"/>
                  </a:cubicBezTo>
                  <a:cubicBezTo>
                    <a:pt x="365" y="896"/>
                    <a:pt x="376" y="882"/>
                    <a:pt x="374" y="874"/>
                  </a:cubicBezTo>
                  <a:cubicBezTo>
                    <a:pt x="331" y="719"/>
                    <a:pt x="251" y="577"/>
                    <a:pt x="182" y="433"/>
                  </a:cubicBezTo>
                  <a:cubicBezTo>
                    <a:pt x="116" y="296"/>
                    <a:pt x="62" y="154"/>
                    <a:pt x="31" y="5"/>
                  </a:cubicBezTo>
                  <a:cubicBezTo>
                    <a:pt x="31"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 name="Google Shape;1181;p47">
              <a:extLst>
                <a:ext uri="{FF2B5EF4-FFF2-40B4-BE49-F238E27FC236}">
                  <a16:creationId xmlns:a16="http://schemas.microsoft.com/office/drawing/2014/main" id="{477A429C-2A59-67BD-C6A3-DB3526D4DF00}"/>
                </a:ext>
              </a:extLst>
            </p:cNvPr>
            <p:cNvSpPr/>
            <p:nvPr/>
          </p:nvSpPr>
          <p:spPr>
            <a:xfrm>
              <a:off x="4578810" y="3359539"/>
              <a:ext cx="19636" cy="49846"/>
            </a:xfrm>
            <a:custGeom>
              <a:avLst/>
              <a:gdLst/>
              <a:ahLst/>
              <a:cxnLst/>
              <a:rect l="l" t="t" r="r" b="b"/>
              <a:pathLst>
                <a:path w="494" h="1254" extrusionOk="0">
                  <a:moveTo>
                    <a:pt x="22" y="1"/>
                  </a:moveTo>
                  <a:cubicBezTo>
                    <a:pt x="13" y="1"/>
                    <a:pt x="1" y="14"/>
                    <a:pt x="3" y="21"/>
                  </a:cubicBezTo>
                  <a:cubicBezTo>
                    <a:pt x="17" y="248"/>
                    <a:pt x="90" y="461"/>
                    <a:pt x="173" y="668"/>
                  </a:cubicBezTo>
                  <a:cubicBezTo>
                    <a:pt x="253" y="864"/>
                    <a:pt x="333" y="1084"/>
                    <a:pt x="466" y="1249"/>
                  </a:cubicBezTo>
                  <a:cubicBezTo>
                    <a:pt x="467" y="1252"/>
                    <a:pt x="470" y="1254"/>
                    <a:pt x="472" y="1254"/>
                  </a:cubicBezTo>
                  <a:cubicBezTo>
                    <a:pt x="482" y="1254"/>
                    <a:pt x="493" y="1236"/>
                    <a:pt x="492" y="1228"/>
                  </a:cubicBezTo>
                  <a:cubicBezTo>
                    <a:pt x="449" y="1013"/>
                    <a:pt x="329" y="817"/>
                    <a:pt x="244" y="619"/>
                  </a:cubicBezTo>
                  <a:cubicBezTo>
                    <a:pt x="156" y="420"/>
                    <a:pt x="85" y="215"/>
                    <a:pt x="29" y="7"/>
                  </a:cubicBezTo>
                  <a:cubicBezTo>
                    <a:pt x="27" y="3"/>
                    <a:pt x="25"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2" name="Google Shape;1182;p47">
              <a:extLst>
                <a:ext uri="{FF2B5EF4-FFF2-40B4-BE49-F238E27FC236}">
                  <a16:creationId xmlns:a16="http://schemas.microsoft.com/office/drawing/2014/main" id="{C007F991-EB01-01DE-7CBC-2B799D959130}"/>
                </a:ext>
              </a:extLst>
            </p:cNvPr>
            <p:cNvSpPr/>
            <p:nvPr/>
          </p:nvSpPr>
          <p:spPr>
            <a:xfrm>
              <a:off x="4584296" y="3335888"/>
              <a:ext cx="25957" cy="63401"/>
            </a:xfrm>
            <a:custGeom>
              <a:avLst/>
              <a:gdLst/>
              <a:ahLst/>
              <a:cxnLst/>
              <a:rect l="l" t="t" r="r" b="b"/>
              <a:pathLst>
                <a:path w="653" h="1595" extrusionOk="0">
                  <a:moveTo>
                    <a:pt x="29" y="0"/>
                  </a:moveTo>
                  <a:cubicBezTo>
                    <a:pt x="17" y="0"/>
                    <a:pt x="1" y="17"/>
                    <a:pt x="6" y="28"/>
                  </a:cubicBezTo>
                  <a:cubicBezTo>
                    <a:pt x="127" y="281"/>
                    <a:pt x="212" y="552"/>
                    <a:pt x="297" y="819"/>
                  </a:cubicBezTo>
                  <a:cubicBezTo>
                    <a:pt x="379" y="1082"/>
                    <a:pt x="453" y="1372"/>
                    <a:pt x="623" y="1592"/>
                  </a:cubicBezTo>
                  <a:cubicBezTo>
                    <a:pt x="625" y="1594"/>
                    <a:pt x="627" y="1595"/>
                    <a:pt x="629" y="1595"/>
                  </a:cubicBezTo>
                  <a:cubicBezTo>
                    <a:pt x="639" y="1595"/>
                    <a:pt x="653" y="1578"/>
                    <a:pt x="649" y="1568"/>
                  </a:cubicBezTo>
                  <a:cubicBezTo>
                    <a:pt x="564" y="1296"/>
                    <a:pt x="446" y="1032"/>
                    <a:pt x="354" y="763"/>
                  </a:cubicBezTo>
                  <a:cubicBezTo>
                    <a:pt x="264" y="503"/>
                    <a:pt x="172" y="245"/>
                    <a:pt x="37" y="5"/>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 name="Google Shape;1183;p47">
              <a:extLst>
                <a:ext uri="{FF2B5EF4-FFF2-40B4-BE49-F238E27FC236}">
                  <a16:creationId xmlns:a16="http://schemas.microsoft.com/office/drawing/2014/main" id="{2BE7CEF2-BD81-2725-8490-291BD3BF4A22}"/>
                </a:ext>
              </a:extLst>
            </p:cNvPr>
            <p:cNvSpPr/>
            <p:nvPr/>
          </p:nvSpPr>
          <p:spPr>
            <a:xfrm>
              <a:off x="4594869" y="3322970"/>
              <a:ext cx="22737" cy="60102"/>
            </a:xfrm>
            <a:custGeom>
              <a:avLst/>
              <a:gdLst/>
              <a:ahLst/>
              <a:cxnLst/>
              <a:rect l="l" t="t" r="r" b="b"/>
              <a:pathLst>
                <a:path w="572" h="1512" extrusionOk="0">
                  <a:moveTo>
                    <a:pt x="29" y="1"/>
                  </a:moveTo>
                  <a:cubicBezTo>
                    <a:pt x="18" y="1"/>
                    <a:pt x="1" y="18"/>
                    <a:pt x="2" y="27"/>
                  </a:cubicBezTo>
                  <a:cubicBezTo>
                    <a:pt x="26" y="292"/>
                    <a:pt x="113" y="556"/>
                    <a:pt x="208" y="804"/>
                  </a:cubicBezTo>
                  <a:cubicBezTo>
                    <a:pt x="298" y="1045"/>
                    <a:pt x="390" y="1296"/>
                    <a:pt x="541" y="1508"/>
                  </a:cubicBezTo>
                  <a:cubicBezTo>
                    <a:pt x="543" y="1511"/>
                    <a:pt x="545" y="1512"/>
                    <a:pt x="548" y="1512"/>
                  </a:cubicBezTo>
                  <a:cubicBezTo>
                    <a:pt x="558" y="1512"/>
                    <a:pt x="571" y="1492"/>
                    <a:pt x="569" y="1484"/>
                  </a:cubicBezTo>
                  <a:cubicBezTo>
                    <a:pt x="506" y="1227"/>
                    <a:pt x="385" y="991"/>
                    <a:pt x="288" y="745"/>
                  </a:cubicBezTo>
                  <a:cubicBezTo>
                    <a:pt x="194" y="502"/>
                    <a:pt x="125" y="252"/>
                    <a:pt x="36" y="6"/>
                  </a:cubicBezTo>
                  <a:cubicBezTo>
                    <a:pt x="34" y="2"/>
                    <a:pt x="32"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 name="Google Shape;1184;p47">
              <a:extLst>
                <a:ext uri="{FF2B5EF4-FFF2-40B4-BE49-F238E27FC236}">
                  <a16:creationId xmlns:a16="http://schemas.microsoft.com/office/drawing/2014/main" id="{D69D265D-4BF1-96CD-6036-3CE9B35998AF}"/>
                </a:ext>
              </a:extLst>
            </p:cNvPr>
            <p:cNvSpPr/>
            <p:nvPr/>
          </p:nvSpPr>
          <p:spPr>
            <a:xfrm>
              <a:off x="4605482" y="3324838"/>
              <a:ext cx="18126" cy="53742"/>
            </a:xfrm>
            <a:custGeom>
              <a:avLst/>
              <a:gdLst/>
              <a:ahLst/>
              <a:cxnLst/>
              <a:rect l="l" t="t" r="r" b="b"/>
              <a:pathLst>
                <a:path w="456" h="1352" extrusionOk="0">
                  <a:moveTo>
                    <a:pt x="27" y="0"/>
                  </a:moveTo>
                  <a:cubicBezTo>
                    <a:pt x="17" y="0"/>
                    <a:pt x="0" y="15"/>
                    <a:pt x="0" y="25"/>
                  </a:cubicBezTo>
                  <a:cubicBezTo>
                    <a:pt x="2" y="261"/>
                    <a:pt x="64" y="490"/>
                    <a:pt x="139" y="712"/>
                  </a:cubicBezTo>
                  <a:cubicBezTo>
                    <a:pt x="213" y="930"/>
                    <a:pt x="298" y="1161"/>
                    <a:pt x="430" y="1348"/>
                  </a:cubicBezTo>
                  <a:cubicBezTo>
                    <a:pt x="432" y="1350"/>
                    <a:pt x="434" y="1351"/>
                    <a:pt x="436" y="1351"/>
                  </a:cubicBezTo>
                  <a:cubicBezTo>
                    <a:pt x="445" y="1351"/>
                    <a:pt x="455" y="1336"/>
                    <a:pt x="453" y="1329"/>
                  </a:cubicBezTo>
                  <a:cubicBezTo>
                    <a:pt x="402" y="1102"/>
                    <a:pt x="293" y="892"/>
                    <a:pt x="213" y="675"/>
                  </a:cubicBezTo>
                  <a:cubicBezTo>
                    <a:pt x="132" y="460"/>
                    <a:pt x="69" y="235"/>
                    <a:pt x="35" y="9"/>
                  </a:cubicBezTo>
                  <a:cubicBezTo>
                    <a:pt x="35" y="2"/>
                    <a:pt x="32"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 name="Google Shape;1185;p47">
              <a:extLst>
                <a:ext uri="{FF2B5EF4-FFF2-40B4-BE49-F238E27FC236}">
                  <a16:creationId xmlns:a16="http://schemas.microsoft.com/office/drawing/2014/main" id="{2CDF7945-2A2D-4F0F-1257-976F1246BF49}"/>
                </a:ext>
              </a:extLst>
            </p:cNvPr>
            <p:cNvSpPr/>
            <p:nvPr/>
          </p:nvSpPr>
          <p:spPr>
            <a:xfrm>
              <a:off x="4612359" y="3315139"/>
              <a:ext cx="18206" cy="46070"/>
            </a:xfrm>
            <a:custGeom>
              <a:avLst/>
              <a:gdLst/>
              <a:ahLst/>
              <a:cxnLst/>
              <a:rect l="l" t="t" r="r" b="b"/>
              <a:pathLst>
                <a:path w="458" h="1159" extrusionOk="0">
                  <a:moveTo>
                    <a:pt x="30" y="1"/>
                  </a:moveTo>
                  <a:cubicBezTo>
                    <a:pt x="18" y="1"/>
                    <a:pt x="1" y="21"/>
                    <a:pt x="7" y="31"/>
                  </a:cubicBezTo>
                  <a:cubicBezTo>
                    <a:pt x="89" y="212"/>
                    <a:pt x="146" y="406"/>
                    <a:pt x="203" y="597"/>
                  </a:cubicBezTo>
                  <a:cubicBezTo>
                    <a:pt x="257" y="789"/>
                    <a:pt x="297" y="994"/>
                    <a:pt x="425" y="1155"/>
                  </a:cubicBezTo>
                  <a:cubicBezTo>
                    <a:pt x="427" y="1157"/>
                    <a:pt x="429" y="1158"/>
                    <a:pt x="432" y="1158"/>
                  </a:cubicBezTo>
                  <a:cubicBezTo>
                    <a:pt x="443" y="1158"/>
                    <a:pt x="457" y="1136"/>
                    <a:pt x="455" y="1126"/>
                  </a:cubicBezTo>
                  <a:cubicBezTo>
                    <a:pt x="417" y="921"/>
                    <a:pt x="342" y="723"/>
                    <a:pt x="273" y="524"/>
                  </a:cubicBezTo>
                  <a:cubicBezTo>
                    <a:pt x="212" y="340"/>
                    <a:pt x="146" y="165"/>
                    <a:pt x="37" y="5"/>
                  </a:cubicBezTo>
                  <a:cubicBezTo>
                    <a:pt x="35"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 name="Google Shape;1186;p47">
              <a:extLst>
                <a:ext uri="{FF2B5EF4-FFF2-40B4-BE49-F238E27FC236}">
                  <a16:creationId xmlns:a16="http://schemas.microsoft.com/office/drawing/2014/main" id="{02AA307A-7928-0218-CEF5-D7CF1FEB7134}"/>
                </a:ext>
              </a:extLst>
            </p:cNvPr>
            <p:cNvSpPr/>
            <p:nvPr/>
          </p:nvSpPr>
          <p:spPr>
            <a:xfrm>
              <a:off x="4621183" y="3301744"/>
              <a:ext cx="13515" cy="39591"/>
            </a:xfrm>
            <a:custGeom>
              <a:avLst/>
              <a:gdLst/>
              <a:ahLst/>
              <a:cxnLst/>
              <a:rect l="l" t="t" r="r" b="b"/>
              <a:pathLst>
                <a:path w="340" h="996" extrusionOk="0">
                  <a:moveTo>
                    <a:pt x="23" y="0"/>
                  </a:moveTo>
                  <a:cubicBezTo>
                    <a:pt x="14" y="0"/>
                    <a:pt x="0" y="14"/>
                    <a:pt x="2" y="23"/>
                  </a:cubicBezTo>
                  <a:cubicBezTo>
                    <a:pt x="25" y="195"/>
                    <a:pt x="61" y="365"/>
                    <a:pt x="113" y="533"/>
                  </a:cubicBezTo>
                  <a:cubicBezTo>
                    <a:pt x="136" y="616"/>
                    <a:pt x="165" y="696"/>
                    <a:pt x="195" y="776"/>
                  </a:cubicBezTo>
                  <a:cubicBezTo>
                    <a:pt x="219" y="845"/>
                    <a:pt x="247" y="949"/>
                    <a:pt x="309" y="993"/>
                  </a:cubicBezTo>
                  <a:cubicBezTo>
                    <a:pt x="311" y="995"/>
                    <a:pt x="314" y="996"/>
                    <a:pt x="316" y="996"/>
                  </a:cubicBezTo>
                  <a:cubicBezTo>
                    <a:pt x="327" y="996"/>
                    <a:pt x="340" y="982"/>
                    <a:pt x="340" y="972"/>
                  </a:cubicBezTo>
                  <a:cubicBezTo>
                    <a:pt x="340" y="890"/>
                    <a:pt x="292" y="802"/>
                    <a:pt x="264" y="727"/>
                  </a:cubicBezTo>
                  <a:cubicBezTo>
                    <a:pt x="233" y="651"/>
                    <a:pt x="205" y="573"/>
                    <a:pt x="179" y="495"/>
                  </a:cubicBezTo>
                  <a:cubicBezTo>
                    <a:pt x="125" y="332"/>
                    <a:pt x="77" y="169"/>
                    <a:pt x="30" y="6"/>
                  </a:cubicBezTo>
                  <a:cubicBezTo>
                    <a:pt x="29" y="2"/>
                    <a:pt x="26"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 name="Google Shape;1187;p47">
              <a:extLst>
                <a:ext uri="{FF2B5EF4-FFF2-40B4-BE49-F238E27FC236}">
                  <a16:creationId xmlns:a16="http://schemas.microsoft.com/office/drawing/2014/main" id="{2BAB4A3B-C500-0F68-D66A-892C64040A40}"/>
                </a:ext>
              </a:extLst>
            </p:cNvPr>
            <p:cNvSpPr/>
            <p:nvPr/>
          </p:nvSpPr>
          <p:spPr>
            <a:xfrm>
              <a:off x="4630246" y="3278172"/>
              <a:ext cx="19199" cy="52112"/>
            </a:xfrm>
            <a:custGeom>
              <a:avLst/>
              <a:gdLst/>
              <a:ahLst/>
              <a:cxnLst/>
              <a:rect l="l" t="t" r="r" b="b"/>
              <a:pathLst>
                <a:path w="483" h="1311" extrusionOk="0">
                  <a:moveTo>
                    <a:pt x="23" y="1"/>
                  </a:moveTo>
                  <a:cubicBezTo>
                    <a:pt x="13" y="1"/>
                    <a:pt x="1" y="20"/>
                    <a:pt x="3" y="28"/>
                  </a:cubicBezTo>
                  <a:cubicBezTo>
                    <a:pt x="31" y="143"/>
                    <a:pt x="67" y="254"/>
                    <a:pt x="90" y="372"/>
                  </a:cubicBezTo>
                  <a:cubicBezTo>
                    <a:pt x="114" y="488"/>
                    <a:pt x="133" y="606"/>
                    <a:pt x="159" y="722"/>
                  </a:cubicBezTo>
                  <a:cubicBezTo>
                    <a:pt x="185" y="831"/>
                    <a:pt x="213" y="942"/>
                    <a:pt x="253" y="1048"/>
                  </a:cubicBezTo>
                  <a:cubicBezTo>
                    <a:pt x="289" y="1135"/>
                    <a:pt x="343" y="1277"/>
                    <a:pt x="445" y="1310"/>
                  </a:cubicBezTo>
                  <a:cubicBezTo>
                    <a:pt x="446" y="1311"/>
                    <a:pt x="447" y="1311"/>
                    <a:pt x="449" y="1311"/>
                  </a:cubicBezTo>
                  <a:cubicBezTo>
                    <a:pt x="463" y="1311"/>
                    <a:pt x="482" y="1292"/>
                    <a:pt x="480" y="1279"/>
                  </a:cubicBezTo>
                  <a:cubicBezTo>
                    <a:pt x="475" y="1225"/>
                    <a:pt x="449" y="1175"/>
                    <a:pt x="423" y="1131"/>
                  </a:cubicBezTo>
                  <a:cubicBezTo>
                    <a:pt x="395" y="1079"/>
                    <a:pt x="369" y="1024"/>
                    <a:pt x="348" y="970"/>
                  </a:cubicBezTo>
                  <a:cubicBezTo>
                    <a:pt x="303" y="861"/>
                    <a:pt x="272" y="750"/>
                    <a:pt x="244" y="639"/>
                  </a:cubicBezTo>
                  <a:cubicBezTo>
                    <a:pt x="215" y="531"/>
                    <a:pt x="187" y="422"/>
                    <a:pt x="156" y="313"/>
                  </a:cubicBezTo>
                  <a:cubicBezTo>
                    <a:pt x="123" y="209"/>
                    <a:pt x="90" y="96"/>
                    <a:pt x="29" y="4"/>
                  </a:cubicBezTo>
                  <a:cubicBezTo>
                    <a:pt x="27" y="2"/>
                    <a:pt x="25"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 name="Google Shape;1188;p47">
              <a:extLst>
                <a:ext uri="{FF2B5EF4-FFF2-40B4-BE49-F238E27FC236}">
                  <a16:creationId xmlns:a16="http://schemas.microsoft.com/office/drawing/2014/main" id="{4A4F35B0-90A2-CBD6-EDC7-33B1745F99F9}"/>
                </a:ext>
              </a:extLst>
            </p:cNvPr>
            <p:cNvSpPr/>
            <p:nvPr/>
          </p:nvSpPr>
          <p:spPr>
            <a:xfrm>
              <a:off x="4644993" y="3260365"/>
              <a:ext cx="15503" cy="51635"/>
            </a:xfrm>
            <a:custGeom>
              <a:avLst/>
              <a:gdLst/>
              <a:ahLst/>
              <a:cxnLst/>
              <a:rect l="l" t="t" r="r" b="b"/>
              <a:pathLst>
                <a:path w="390" h="1299" extrusionOk="0">
                  <a:moveTo>
                    <a:pt x="23" y="1"/>
                  </a:moveTo>
                  <a:cubicBezTo>
                    <a:pt x="15" y="1"/>
                    <a:pt x="1" y="13"/>
                    <a:pt x="3" y="20"/>
                  </a:cubicBezTo>
                  <a:cubicBezTo>
                    <a:pt x="24" y="244"/>
                    <a:pt x="59" y="461"/>
                    <a:pt x="116" y="679"/>
                  </a:cubicBezTo>
                  <a:cubicBezTo>
                    <a:pt x="170" y="889"/>
                    <a:pt x="229" y="1118"/>
                    <a:pt x="362" y="1295"/>
                  </a:cubicBezTo>
                  <a:cubicBezTo>
                    <a:pt x="363" y="1297"/>
                    <a:pt x="365" y="1298"/>
                    <a:pt x="368" y="1298"/>
                  </a:cubicBezTo>
                  <a:cubicBezTo>
                    <a:pt x="377" y="1298"/>
                    <a:pt x="390" y="1279"/>
                    <a:pt x="388" y="1272"/>
                  </a:cubicBezTo>
                  <a:cubicBezTo>
                    <a:pt x="343" y="1052"/>
                    <a:pt x="251" y="844"/>
                    <a:pt x="187" y="627"/>
                  </a:cubicBezTo>
                  <a:cubicBezTo>
                    <a:pt x="126" y="421"/>
                    <a:pt x="74" y="213"/>
                    <a:pt x="29" y="6"/>
                  </a:cubicBezTo>
                  <a:cubicBezTo>
                    <a:pt x="28" y="2"/>
                    <a:pt x="26"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 name="Google Shape;1189;p47">
              <a:extLst>
                <a:ext uri="{FF2B5EF4-FFF2-40B4-BE49-F238E27FC236}">
                  <a16:creationId xmlns:a16="http://schemas.microsoft.com/office/drawing/2014/main" id="{2CE918A5-BCE8-C61E-522A-ADFF2379B162}"/>
                </a:ext>
              </a:extLst>
            </p:cNvPr>
            <p:cNvSpPr/>
            <p:nvPr/>
          </p:nvSpPr>
          <p:spPr>
            <a:xfrm>
              <a:off x="4658349" y="3247287"/>
              <a:ext cx="16814" cy="50045"/>
            </a:xfrm>
            <a:custGeom>
              <a:avLst/>
              <a:gdLst/>
              <a:ahLst/>
              <a:cxnLst/>
              <a:rect l="l" t="t" r="r" b="b"/>
              <a:pathLst>
                <a:path w="423" h="1259" extrusionOk="0">
                  <a:moveTo>
                    <a:pt x="41" y="0"/>
                  </a:moveTo>
                  <a:cubicBezTo>
                    <a:pt x="27" y="0"/>
                    <a:pt x="0" y="23"/>
                    <a:pt x="2" y="37"/>
                  </a:cubicBezTo>
                  <a:cubicBezTo>
                    <a:pt x="30" y="250"/>
                    <a:pt x="61" y="467"/>
                    <a:pt x="120" y="672"/>
                  </a:cubicBezTo>
                  <a:cubicBezTo>
                    <a:pt x="179" y="878"/>
                    <a:pt x="245" y="1100"/>
                    <a:pt x="394" y="1256"/>
                  </a:cubicBezTo>
                  <a:cubicBezTo>
                    <a:pt x="396" y="1258"/>
                    <a:pt x="398" y="1259"/>
                    <a:pt x="400" y="1259"/>
                  </a:cubicBezTo>
                  <a:cubicBezTo>
                    <a:pt x="410" y="1259"/>
                    <a:pt x="422" y="1242"/>
                    <a:pt x="420" y="1234"/>
                  </a:cubicBezTo>
                  <a:cubicBezTo>
                    <a:pt x="363" y="1022"/>
                    <a:pt x="262" y="828"/>
                    <a:pt x="198" y="618"/>
                  </a:cubicBezTo>
                  <a:cubicBezTo>
                    <a:pt x="137" y="417"/>
                    <a:pt x="89" y="214"/>
                    <a:pt x="49" y="9"/>
                  </a:cubicBezTo>
                  <a:cubicBezTo>
                    <a:pt x="49" y="3"/>
                    <a:pt x="45"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 name="Google Shape;1190;p47">
              <a:extLst>
                <a:ext uri="{FF2B5EF4-FFF2-40B4-BE49-F238E27FC236}">
                  <a16:creationId xmlns:a16="http://schemas.microsoft.com/office/drawing/2014/main" id="{37B08F5E-1376-12F7-8365-34FCB28A7B78}"/>
                </a:ext>
              </a:extLst>
            </p:cNvPr>
            <p:cNvSpPr/>
            <p:nvPr/>
          </p:nvSpPr>
          <p:spPr>
            <a:xfrm>
              <a:off x="4668365" y="3245817"/>
              <a:ext cx="11925" cy="37762"/>
            </a:xfrm>
            <a:custGeom>
              <a:avLst/>
              <a:gdLst/>
              <a:ahLst/>
              <a:cxnLst/>
              <a:rect l="l" t="t" r="r" b="b"/>
              <a:pathLst>
                <a:path w="300" h="950" extrusionOk="0">
                  <a:moveTo>
                    <a:pt x="58" y="1"/>
                  </a:moveTo>
                  <a:cubicBezTo>
                    <a:pt x="44" y="1"/>
                    <a:pt x="21" y="18"/>
                    <a:pt x="19" y="31"/>
                  </a:cubicBezTo>
                  <a:cubicBezTo>
                    <a:pt x="0" y="192"/>
                    <a:pt x="24" y="353"/>
                    <a:pt x="71" y="509"/>
                  </a:cubicBezTo>
                  <a:cubicBezTo>
                    <a:pt x="95" y="589"/>
                    <a:pt x="123" y="669"/>
                    <a:pt x="156" y="749"/>
                  </a:cubicBezTo>
                  <a:cubicBezTo>
                    <a:pt x="185" y="823"/>
                    <a:pt x="227" y="882"/>
                    <a:pt x="277" y="946"/>
                  </a:cubicBezTo>
                  <a:cubicBezTo>
                    <a:pt x="278" y="948"/>
                    <a:pt x="280" y="949"/>
                    <a:pt x="282" y="949"/>
                  </a:cubicBezTo>
                  <a:cubicBezTo>
                    <a:pt x="290" y="949"/>
                    <a:pt x="300" y="935"/>
                    <a:pt x="298" y="929"/>
                  </a:cubicBezTo>
                  <a:cubicBezTo>
                    <a:pt x="282" y="849"/>
                    <a:pt x="265" y="775"/>
                    <a:pt x="234" y="702"/>
                  </a:cubicBezTo>
                  <a:cubicBezTo>
                    <a:pt x="201" y="627"/>
                    <a:pt x="173" y="549"/>
                    <a:pt x="147" y="473"/>
                  </a:cubicBezTo>
                  <a:cubicBezTo>
                    <a:pt x="97" y="324"/>
                    <a:pt x="59" y="168"/>
                    <a:pt x="67" y="13"/>
                  </a:cubicBezTo>
                  <a:cubicBezTo>
                    <a:pt x="67" y="4"/>
                    <a:pt x="63"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 name="Google Shape;1191;p47">
              <a:extLst>
                <a:ext uri="{FF2B5EF4-FFF2-40B4-BE49-F238E27FC236}">
                  <a16:creationId xmlns:a16="http://schemas.microsoft.com/office/drawing/2014/main" id="{504EB846-E796-7E98-4C55-30E1A5F90F8A}"/>
                </a:ext>
              </a:extLst>
            </p:cNvPr>
            <p:cNvSpPr/>
            <p:nvPr/>
          </p:nvSpPr>
          <p:spPr>
            <a:xfrm>
              <a:off x="4677070" y="3231070"/>
              <a:ext cx="8983" cy="25480"/>
            </a:xfrm>
            <a:custGeom>
              <a:avLst/>
              <a:gdLst/>
              <a:ahLst/>
              <a:cxnLst/>
              <a:rect l="l" t="t" r="r" b="b"/>
              <a:pathLst>
                <a:path w="226" h="641" extrusionOk="0">
                  <a:moveTo>
                    <a:pt x="34" y="1"/>
                  </a:moveTo>
                  <a:cubicBezTo>
                    <a:pt x="20" y="1"/>
                    <a:pt x="0" y="22"/>
                    <a:pt x="6" y="36"/>
                  </a:cubicBezTo>
                  <a:cubicBezTo>
                    <a:pt x="41" y="136"/>
                    <a:pt x="72" y="240"/>
                    <a:pt x="100" y="343"/>
                  </a:cubicBezTo>
                  <a:cubicBezTo>
                    <a:pt x="114" y="393"/>
                    <a:pt x="124" y="443"/>
                    <a:pt x="143" y="490"/>
                  </a:cubicBezTo>
                  <a:cubicBezTo>
                    <a:pt x="159" y="542"/>
                    <a:pt x="181" y="589"/>
                    <a:pt x="204" y="636"/>
                  </a:cubicBezTo>
                  <a:cubicBezTo>
                    <a:pt x="205" y="639"/>
                    <a:pt x="207" y="640"/>
                    <a:pt x="210" y="640"/>
                  </a:cubicBezTo>
                  <a:cubicBezTo>
                    <a:pt x="216" y="640"/>
                    <a:pt x="225" y="630"/>
                    <a:pt x="225" y="625"/>
                  </a:cubicBezTo>
                  <a:cubicBezTo>
                    <a:pt x="221" y="565"/>
                    <a:pt x="216" y="509"/>
                    <a:pt x="207" y="452"/>
                  </a:cubicBezTo>
                  <a:cubicBezTo>
                    <a:pt x="197" y="400"/>
                    <a:pt x="181" y="351"/>
                    <a:pt x="166" y="301"/>
                  </a:cubicBezTo>
                  <a:cubicBezTo>
                    <a:pt x="136" y="199"/>
                    <a:pt x="96" y="100"/>
                    <a:pt x="46" y="8"/>
                  </a:cubicBezTo>
                  <a:cubicBezTo>
                    <a:pt x="43" y="3"/>
                    <a:pt x="39"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 name="Google Shape;1192;p47">
              <a:extLst>
                <a:ext uri="{FF2B5EF4-FFF2-40B4-BE49-F238E27FC236}">
                  <a16:creationId xmlns:a16="http://schemas.microsoft.com/office/drawing/2014/main" id="{931D9FB4-A620-B0B2-B7A8-C76586FC84DB}"/>
                </a:ext>
              </a:extLst>
            </p:cNvPr>
            <p:cNvSpPr/>
            <p:nvPr/>
          </p:nvSpPr>
          <p:spPr>
            <a:xfrm>
              <a:off x="4683232" y="3218867"/>
              <a:ext cx="9381" cy="26752"/>
            </a:xfrm>
            <a:custGeom>
              <a:avLst/>
              <a:gdLst/>
              <a:ahLst/>
              <a:cxnLst/>
              <a:rect l="l" t="t" r="r" b="b"/>
              <a:pathLst>
                <a:path w="236" h="673" extrusionOk="0">
                  <a:moveTo>
                    <a:pt x="26" y="0"/>
                  </a:moveTo>
                  <a:cubicBezTo>
                    <a:pt x="17" y="0"/>
                    <a:pt x="0" y="18"/>
                    <a:pt x="2" y="27"/>
                  </a:cubicBezTo>
                  <a:cubicBezTo>
                    <a:pt x="28" y="143"/>
                    <a:pt x="49" y="258"/>
                    <a:pt x="80" y="372"/>
                  </a:cubicBezTo>
                  <a:cubicBezTo>
                    <a:pt x="108" y="476"/>
                    <a:pt x="141" y="587"/>
                    <a:pt x="212" y="669"/>
                  </a:cubicBezTo>
                  <a:cubicBezTo>
                    <a:pt x="214" y="671"/>
                    <a:pt x="216" y="672"/>
                    <a:pt x="218" y="672"/>
                  </a:cubicBezTo>
                  <a:cubicBezTo>
                    <a:pt x="225" y="672"/>
                    <a:pt x="235" y="661"/>
                    <a:pt x="233" y="655"/>
                  </a:cubicBezTo>
                  <a:cubicBezTo>
                    <a:pt x="215" y="544"/>
                    <a:pt x="174" y="436"/>
                    <a:pt x="139" y="329"/>
                  </a:cubicBezTo>
                  <a:cubicBezTo>
                    <a:pt x="104" y="221"/>
                    <a:pt x="68" y="114"/>
                    <a:pt x="33" y="6"/>
                  </a:cubicBezTo>
                  <a:cubicBezTo>
                    <a:pt x="32" y="2"/>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 name="Google Shape;1193;p47">
              <a:extLst>
                <a:ext uri="{FF2B5EF4-FFF2-40B4-BE49-F238E27FC236}">
                  <a16:creationId xmlns:a16="http://schemas.microsoft.com/office/drawing/2014/main" id="{271F5D4C-52D0-A5D8-1B8E-CA7B18DC7BA6}"/>
                </a:ext>
              </a:extLst>
            </p:cNvPr>
            <p:cNvSpPr/>
            <p:nvPr/>
          </p:nvSpPr>
          <p:spPr>
            <a:xfrm>
              <a:off x="4695395" y="3198833"/>
              <a:ext cx="5963" cy="29932"/>
            </a:xfrm>
            <a:custGeom>
              <a:avLst/>
              <a:gdLst/>
              <a:ahLst/>
              <a:cxnLst/>
              <a:rect l="l" t="t" r="r" b="b"/>
              <a:pathLst>
                <a:path w="150" h="753" extrusionOk="0">
                  <a:moveTo>
                    <a:pt x="27" y="0"/>
                  </a:moveTo>
                  <a:cubicBezTo>
                    <a:pt x="16" y="0"/>
                    <a:pt x="1" y="15"/>
                    <a:pt x="1" y="25"/>
                  </a:cubicBezTo>
                  <a:cubicBezTo>
                    <a:pt x="8" y="151"/>
                    <a:pt x="5" y="278"/>
                    <a:pt x="17" y="403"/>
                  </a:cubicBezTo>
                  <a:cubicBezTo>
                    <a:pt x="29" y="529"/>
                    <a:pt x="48" y="649"/>
                    <a:pt x="126" y="751"/>
                  </a:cubicBezTo>
                  <a:cubicBezTo>
                    <a:pt x="127" y="752"/>
                    <a:pt x="129" y="753"/>
                    <a:pt x="130" y="753"/>
                  </a:cubicBezTo>
                  <a:cubicBezTo>
                    <a:pt x="138" y="753"/>
                    <a:pt x="149" y="738"/>
                    <a:pt x="149" y="732"/>
                  </a:cubicBezTo>
                  <a:cubicBezTo>
                    <a:pt x="123" y="606"/>
                    <a:pt x="90" y="484"/>
                    <a:pt x="74" y="359"/>
                  </a:cubicBezTo>
                  <a:cubicBezTo>
                    <a:pt x="60" y="240"/>
                    <a:pt x="50" y="125"/>
                    <a:pt x="36" y="9"/>
                  </a:cubicBezTo>
                  <a:cubicBezTo>
                    <a:pt x="35" y="3"/>
                    <a:pt x="31"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3" name="Google Shape;1194;p47">
              <a:extLst>
                <a:ext uri="{FF2B5EF4-FFF2-40B4-BE49-F238E27FC236}">
                  <a16:creationId xmlns:a16="http://schemas.microsoft.com/office/drawing/2014/main" id="{4F02C000-9DC2-6DC2-BA4F-B4E98A29B9EB}"/>
                </a:ext>
              </a:extLst>
            </p:cNvPr>
            <p:cNvSpPr/>
            <p:nvPr/>
          </p:nvSpPr>
          <p:spPr>
            <a:xfrm>
              <a:off x="4707995" y="3190367"/>
              <a:ext cx="2186" cy="12084"/>
            </a:xfrm>
            <a:custGeom>
              <a:avLst/>
              <a:gdLst/>
              <a:ahLst/>
              <a:cxnLst/>
              <a:rect l="l" t="t" r="r" b="b"/>
              <a:pathLst>
                <a:path w="55" h="304" extrusionOk="0">
                  <a:moveTo>
                    <a:pt x="16" y="1"/>
                  </a:moveTo>
                  <a:cubicBezTo>
                    <a:pt x="10" y="1"/>
                    <a:pt x="1" y="12"/>
                    <a:pt x="3" y="19"/>
                  </a:cubicBezTo>
                  <a:cubicBezTo>
                    <a:pt x="7" y="33"/>
                    <a:pt x="5" y="50"/>
                    <a:pt x="7" y="64"/>
                  </a:cubicBezTo>
                  <a:cubicBezTo>
                    <a:pt x="10" y="90"/>
                    <a:pt x="12" y="113"/>
                    <a:pt x="14" y="137"/>
                  </a:cubicBezTo>
                  <a:cubicBezTo>
                    <a:pt x="19" y="189"/>
                    <a:pt x="21" y="246"/>
                    <a:pt x="7" y="298"/>
                  </a:cubicBezTo>
                  <a:cubicBezTo>
                    <a:pt x="6" y="302"/>
                    <a:pt x="7" y="303"/>
                    <a:pt x="9" y="303"/>
                  </a:cubicBezTo>
                  <a:cubicBezTo>
                    <a:pt x="14" y="303"/>
                    <a:pt x="22" y="298"/>
                    <a:pt x="24" y="295"/>
                  </a:cubicBezTo>
                  <a:cubicBezTo>
                    <a:pt x="47" y="241"/>
                    <a:pt x="54" y="179"/>
                    <a:pt x="52" y="123"/>
                  </a:cubicBezTo>
                  <a:cubicBezTo>
                    <a:pt x="50" y="80"/>
                    <a:pt x="43" y="40"/>
                    <a:pt x="21" y="5"/>
                  </a:cubicBezTo>
                  <a:cubicBezTo>
                    <a:pt x="20" y="2"/>
                    <a:pt x="18"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1195;p47">
              <a:extLst>
                <a:ext uri="{FF2B5EF4-FFF2-40B4-BE49-F238E27FC236}">
                  <a16:creationId xmlns:a16="http://schemas.microsoft.com/office/drawing/2014/main" id="{99F2771C-3489-8C3F-6C93-085E24F780F8}"/>
                </a:ext>
              </a:extLst>
            </p:cNvPr>
            <p:cNvSpPr/>
            <p:nvPr/>
          </p:nvSpPr>
          <p:spPr>
            <a:xfrm>
              <a:off x="4441199" y="3853144"/>
              <a:ext cx="17729" cy="32635"/>
            </a:xfrm>
            <a:custGeom>
              <a:avLst/>
              <a:gdLst/>
              <a:ahLst/>
              <a:cxnLst/>
              <a:rect l="l" t="t" r="r" b="b"/>
              <a:pathLst>
                <a:path w="446" h="821" extrusionOk="0">
                  <a:moveTo>
                    <a:pt x="437" y="1"/>
                  </a:moveTo>
                  <a:cubicBezTo>
                    <a:pt x="433" y="1"/>
                    <a:pt x="429" y="2"/>
                    <a:pt x="427" y="5"/>
                  </a:cubicBezTo>
                  <a:cubicBezTo>
                    <a:pt x="219" y="232"/>
                    <a:pt x="113" y="530"/>
                    <a:pt x="2" y="811"/>
                  </a:cubicBezTo>
                  <a:cubicBezTo>
                    <a:pt x="0" y="818"/>
                    <a:pt x="3" y="821"/>
                    <a:pt x="6" y="821"/>
                  </a:cubicBezTo>
                  <a:cubicBezTo>
                    <a:pt x="11" y="821"/>
                    <a:pt x="18" y="816"/>
                    <a:pt x="21" y="811"/>
                  </a:cubicBezTo>
                  <a:cubicBezTo>
                    <a:pt x="99" y="678"/>
                    <a:pt x="165" y="541"/>
                    <a:pt x="234" y="404"/>
                  </a:cubicBezTo>
                  <a:cubicBezTo>
                    <a:pt x="300" y="272"/>
                    <a:pt x="371" y="140"/>
                    <a:pt x="441" y="12"/>
                  </a:cubicBezTo>
                  <a:cubicBezTo>
                    <a:pt x="446" y="4"/>
                    <a:pt x="442"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5" name="Google Shape;1196;p47">
              <a:extLst>
                <a:ext uri="{FF2B5EF4-FFF2-40B4-BE49-F238E27FC236}">
                  <a16:creationId xmlns:a16="http://schemas.microsoft.com/office/drawing/2014/main" id="{ED450CC5-48D9-4DAA-5150-18FF388985D9}"/>
                </a:ext>
              </a:extLst>
            </p:cNvPr>
            <p:cNvSpPr/>
            <p:nvPr/>
          </p:nvSpPr>
          <p:spPr>
            <a:xfrm>
              <a:off x="4439450" y="3845353"/>
              <a:ext cx="11289" cy="30011"/>
            </a:xfrm>
            <a:custGeom>
              <a:avLst/>
              <a:gdLst/>
              <a:ahLst/>
              <a:cxnLst/>
              <a:rect l="l" t="t" r="r" b="b"/>
              <a:pathLst>
                <a:path w="284" h="755" extrusionOk="0">
                  <a:moveTo>
                    <a:pt x="278" y="0"/>
                  </a:moveTo>
                  <a:cubicBezTo>
                    <a:pt x="271" y="0"/>
                    <a:pt x="257" y="11"/>
                    <a:pt x="254" y="17"/>
                  </a:cubicBezTo>
                  <a:cubicBezTo>
                    <a:pt x="209" y="140"/>
                    <a:pt x="152" y="258"/>
                    <a:pt x="103" y="381"/>
                  </a:cubicBezTo>
                  <a:cubicBezTo>
                    <a:pt x="56" y="499"/>
                    <a:pt x="18" y="619"/>
                    <a:pt x="1" y="747"/>
                  </a:cubicBezTo>
                  <a:cubicBezTo>
                    <a:pt x="1" y="752"/>
                    <a:pt x="3" y="754"/>
                    <a:pt x="6" y="754"/>
                  </a:cubicBezTo>
                  <a:cubicBezTo>
                    <a:pt x="15" y="754"/>
                    <a:pt x="33" y="741"/>
                    <a:pt x="34" y="733"/>
                  </a:cubicBezTo>
                  <a:cubicBezTo>
                    <a:pt x="91" y="482"/>
                    <a:pt x="237" y="263"/>
                    <a:pt x="282" y="10"/>
                  </a:cubicBezTo>
                  <a:cubicBezTo>
                    <a:pt x="284" y="3"/>
                    <a:pt x="282"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1197;p47">
              <a:extLst>
                <a:ext uri="{FF2B5EF4-FFF2-40B4-BE49-F238E27FC236}">
                  <a16:creationId xmlns:a16="http://schemas.microsoft.com/office/drawing/2014/main" id="{32AF148B-02D7-3CAD-7B04-E6B1F948502F}"/>
                </a:ext>
              </a:extLst>
            </p:cNvPr>
            <p:cNvSpPr/>
            <p:nvPr/>
          </p:nvSpPr>
          <p:spPr>
            <a:xfrm>
              <a:off x="4428439" y="3827307"/>
              <a:ext cx="15622" cy="26871"/>
            </a:xfrm>
            <a:custGeom>
              <a:avLst/>
              <a:gdLst/>
              <a:ahLst/>
              <a:cxnLst/>
              <a:rect l="l" t="t" r="r" b="b"/>
              <a:pathLst>
                <a:path w="393" h="676" extrusionOk="0">
                  <a:moveTo>
                    <a:pt x="385" y="0"/>
                  </a:moveTo>
                  <a:cubicBezTo>
                    <a:pt x="381" y="0"/>
                    <a:pt x="375" y="3"/>
                    <a:pt x="373" y="8"/>
                  </a:cubicBezTo>
                  <a:cubicBezTo>
                    <a:pt x="240" y="221"/>
                    <a:pt x="113" y="436"/>
                    <a:pt x="4" y="662"/>
                  </a:cubicBezTo>
                  <a:cubicBezTo>
                    <a:pt x="0" y="672"/>
                    <a:pt x="3" y="675"/>
                    <a:pt x="8" y="675"/>
                  </a:cubicBezTo>
                  <a:cubicBezTo>
                    <a:pt x="15" y="675"/>
                    <a:pt x="26" y="669"/>
                    <a:pt x="30" y="662"/>
                  </a:cubicBezTo>
                  <a:cubicBezTo>
                    <a:pt x="153" y="445"/>
                    <a:pt x="295" y="242"/>
                    <a:pt x="389" y="11"/>
                  </a:cubicBezTo>
                  <a:cubicBezTo>
                    <a:pt x="393" y="3"/>
                    <a:pt x="390"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7" name="Google Shape;1198;p47">
              <a:extLst>
                <a:ext uri="{FF2B5EF4-FFF2-40B4-BE49-F238E27FC236}">
                  <a16:creationId xmlns:a16="http://schemas.microsoft.com/office/drawing/2014/main" id="{C52FB078-AB03-D41C-314F-7B0C21C632C8}"/>
                </a:ext>
              </a:extLst>
            </p:cNvPr>
            <p:cNvSpPr/>
            <p:nvPr/>
          </p:nvSpPr>
          <p:spPr>
            <a:xfrm>
              <a:off x="4422557" y="3803537"/>
              <a:ext cx="23890" cy="43407"/>
            </a:xfrm>
            <a:custGeom>
              <a:avLst/>
              <a:gdLst/>
              <a:ahLst/>
              <a:cxnLst/>
              <a:rect l="l" t="t" r="r" b="b"/>
              <a:pathLst>
                <a:path w="601" h="1092" extrusionOk="0">
                  <a:moveTo>
                    <a:pt x="594" y="1"/>
                  </a:moveTo>
                  <a:cubicBezTo>
                    <a:pt x="589" y="1"/>
                    <a:pt x="582" y="5"/>
                    <a:pt x="580" y="9"/>
                  </a:cubicBezTo>
                  <a:cubicBezTo>
                    <a:pt x="462" y="214"/>
                    <a:pt x="337" y="415"/>
                    <a:pt x="218" y="620"/>
                  </a:cubicBezTo>
                  <a:cubicBezTo>
                    <a:pt x="136" y="764"/>
                    <a:pt x="25" y="920"/>
                    <a:pt x="1" y="1086"/>
                  </a:cubicBezTo>
                  <a:cubicBezTo>
                    <a:pt x="0" y="1090"/>
                    <a:pt x="2" y="1092"/>
                    <a:pt x="4" y="1092"/>
                  </a:cubicBezTo>
                  <a:cubicBezTo>
                    <a:pt x="8" y="1092"/>
                    <a:pt x="13" y="1088"/>
                    <a:pt x="13" y="1083"/>
                  </a:cubicBezTo>
                  <a:cubicBezTo>
                    <a:pt x="20" y="1055"/>
                    <a:pt x="39" y="1034"/>
                    <a:pt x="53" y="1008"/>
                  </a:cubicBezTo>
                  <a:cubicBezTo>
                    <a:pt x="72" y="972"/>
                    <a:pt x="91" y="937"/>
                    <a:pt x="112" y="901"/>
                  </a:cubicBezTo>
                  <a:cubicBezTo>
                    <a:pt x="169" y="802"/>
                    <a:pt x="226" y="705"/>
                    <a:pt x="282" y="609"/>
                  </a:cubicBezTo>
                  <a:cubicBezTo>
                    <a:pt x="398" y="415"/>
                    <a:pt x="518" y="224"/>
                    <a:pt x="599" y="11"/>
                  </a:cubicBezTo>
                  <a:cubicBezTo>
                    <a:pt x="601" y="3"/>
                    <a:pt x="598"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8" name="Google Shape;1199;p47">
              <a:extLst>
                <a:ext uri="{FF2B5EF4-FFF2-40B4-BE49-F238E27FC236}">
                  <a16:creationId xmlns:a16="http://schemas.microsoft.com/office/drawing/2014/main" id="{DA80BDFD-880E-A9AB-7B94-B62A4801DA00}"/>
                </a:ext>
              </a:extLst>
            </p:cNvPr>
            <p:cNvSpPr/>
            <p:nvPr/>
          </p:nvSpPr>
          <p:spPr>
            <a:xfrm>
              <a:off x="4419695" y="3776190"/>
              <a:ext cx="29534" cy="59267"/>
            </a:xfrm>
            <a:custGeom>
              <a:avLst/>
              <a:gdLst/>
              <a:ahLst/>
              <a:cxnLst/>
              <a:rect l="l" t="t" r="r" b="b"/>
              <a:pathLst>
                <a:path w="743" h="1491" extrusionOk="0">
                  <a:moveTo>
                    <a:pt x="736" y="0"/>
                  </a:moveTo>
                  <a:cubicBezTo>
                    <a:pt x="727" y="0"/>
                    <a:pt x="712" y="12"/>
                    <a:pt x="711" y="16"/>
                  </a:cubicBezTo>
                  <a:cubicBezTo>
                    <a:pt x="654" y="139"/>
                    <a:pt x="609" y="267"/>
                    <a:pt x="553" y="390"/>
                  </a:cubicBezTo>
                  <a:cubicBezTo>
                    <a:pt x="494" y="517"/>
                    <a:pt x="425" y="640"/>
                    <a:pt x="357" y="760"/>
                  </a:cubicBezTo>
                  <a:cubicBezTo>
                    <a:pt x="229" y="989"/>
                    <a:pt x="80" y="1223"/>
                    <a:pt x="5" y="1476"/>
                  </a:cubicBezTo>
                  <a:cubicBezTo>
                    <a:pt x="1" y="1487"/>
                    <a:pt x="7" y="1491"/>
                    <a:pt x="14" y="1491"/>
                  </a:cubicBezTo>
                  <a:cubicBezTo>
                    <a:pt x="20" y="1491"/>
                    <a:pt x="27" y="1488"/>
                    <a:pt x="31" y="1485"/>
                  </a:cubicBezTo>
                  <a:cubicBezTo>
                    <a:pt x="90" y="1452"/>
                    <a:pt x="92" y="1415"/>
                    <a:pt x="109" y="1353"/>
                  </a:cubicBezTo>
                  <a:cubicBezTo>
                    <a:pt x="110" y="1349"/>
                    <a:pt x="109" y="1347"/>
                    <a:pt x="107" y="1346"/>
                  </a:cubicBezTo>
                  <a:lnTo>
                    <a:pt x="107" y="1346"/>
                  </a:lnTo>
                  <a:cubicBezTo>
                    <a:pt x="212" y="1138"/>
                    <a:pt x="323" y="935"/>
                    <a:pt x="437" y="730"/>
                  </a:cubicBezTo>
                  <a:cubicBezTo>
                    <a:pt x="505" y="612"/>
                    <a:pt x="569" y="491"/>
                    <a:pt x="626" y="368"/>
                  </a:cubicBezTo>
                  <a:cubicBezTo>
                    <a:pt x="680" y="255"/>
                    <a:pt x="732" y="134"/>
                    <a:pt x="742" y="9"/>
                  </a:cubicBezTo>
                  <a:cubicBezTo>
                    <a:pt x="742" y="3"/>
                    <a:pt x="740" y="0"/>
                    <a:pt x="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1200;p47">
              <a:extLst>
                <a:ext uri="{FF2B5EF4-FFF2-40B4-BE49-F238E27FC236}">
                  <a16:creationId xmlns:a16="http://schemas.microsoft.com/office/drawing/2014/main" id="{F03B1526-7617-C439-435B-05114AE1B23E}"/>
                </a:ext>
              </a:extLst>
            </p:cNvPr>
            <p:cNvSpPr/>
            <p:nvPr/>
          </p:nvSpPr>
          <p:spPr>
            <a:xfrm>
              <a:off x="4415203" y="3743079"/>
              <a:ext cx="35974" cy="74968"/>
            </a:xfrm>
            <a:custGeom>
              <a:avLst/>
              <a:gdLst/>
              <a:ahLst/>
              <a:cxnLst/>
              <a:rect l="l" t="t" r="r" b="b"/>
              <a:pathLst>
                <a:path w="905" h="1886" extrusionOk="0">
                  <a:moveTo>
                    <a:pt x="886" y="0"/>
                  </a:moveTo>
                  <a:cubicBezTo>
                    <a:pt x="878" y="0"/>
                    <a:pt x="865" y="11"/>
                    <a:pt x="862" y="18"/>
                  </a:cubicBezTo>
                  <a:cubicBezTo>
                    <a:pt x="786" y="174"/>
                    <a:pt x="744" y="344"/>
                    <a:pt x="673" y="505"/>
                  </a:cubicBezTo>
                  <a:cubicBezTo>
                    <a:pt x="602" y="665"/>
                    <a:pt x="517" y="821"/>
                    <a:pt x="432" y="975"/>
                  </a:cubicBezTo>
                  <a:cubicBezTo>
                    <a:pt x="271" y="1265"/>
                    <a:pt x="106" y="1553"/>
                    <a:pt x="4" y="1870"/>
                  </a:cubicBezTo>
                  <a:cubicBezTo>
                    <a:pt x="1" y="1881"/>
                    <a:pt x="5" y="1885"/>
                    <a:pt x="13" y="1885"/>
                  </a:cubicBezTo>
                  <a:cubicBezTo>
                    <a:pt x="24" y="1885"/>
                    <a:pt x="42" y="1875"/>
                    <a:pt x="44" y="1865"/>
                  </a:cubicBezTo>
                  <a:cubicBezTo>
                    <a:pt x="165" y="1537"/>
                    <a:pt x="354" y="1239"/>
                    <a:pt x="524" y="934"/>
                  </a:cubicBezTo>
                  <a:cubicBezTo>
                    <a:pt x="609" y="786"/>
                    <a:pt x="692" y="634"/>
                    <a:pt x="762" y="476"/>
                  </a:cubicBezTo>
                  <a:cubicBezTo>
                    <a:pt x="824" y="337"/>
                    <a:pt x="904" y="167"/>
                    <a:pt x="892" y="9"/>
                  </a:cubicBezTo>
                  <a:cubicBezTo>
                    <a:pt x="892" y="3"/>
                    <a:pt x="890" y="0"/>
                    <a:pt x="8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0" name="Google Shape;1201;p47">
              <a:extLst>
                <a:ext uri="{FF2B5EF4-FFF2-40B4-BE49-F238E27FC236}">
                  <a16:creationId xmlns:a16="http://schemas.microsoft.com/office/drawing/2014/main" id="{25A2130B-B670-4FA6-4DD9-4856FC1275C6}"/>
                </a:ext>
              </a:extLst>
            </p:cNvPr>
            <p:cNvSpPr/>
            <p:nvPr/>
          </p:nvSpPr>
          <p:spPr>
            <a:xfrm>
              <a:off x="4412738" y="3681944"/>
              <a:ext cx="62606" cy="107882"/>
            </a:xfrm>
            <a:custGeom>
              <a:avLst/>
              <a:gdLst/>
              <a:ahLst/>
              <a:cxnLst/>
              <a:rect l="l" t="t" r="r" b="b"/>
              <a:pathLst>
                <a:path w="1575" h="2714" extrusionOk="0">
                  <a:moveTo>
                    <a:pt x="1566" y="0"/>
                  </a:moveTo>
                  <a:cubicBezTo>
                    <a:pt x="1559" y="0"/>
                    <a:pt x="1549" y="8"/>
                    <a:pt x="1547" y="14"/>
                  </a:cubicBezTo>
                  <a:cubicBezTo>
                    <a:pt x="1436" y="240"/>
                    <a:pt x="1349" y="474"/>
                    <a:pt x="1235" y="696"/>
                  </a:cubicBezTo>
                  <a:cubicBezTo>
                    <a:pt x="1110" y="940"/>
                    <a:pt x="973" y="1176"/>
                    <a:pt x="829" y="1407"/>
                  </a:cubicBezTo>
                  <a:cubicBezTo>
                    <a:pt x="560" y="1839"/>
                    <a:pt x="272" y="2260"/>
                    <a:pt x="7" y="2694"/>
                  </a:cubicBezTo>
                  <a:cubicBezTo>
                    <a:pt x="0" y="2707"/>
                    <a:pt x="6" y="2714"/>
                    <a:pt x="14" y="2714"/>
                  </a:cubicBezTo>
                  <a:cubicBezTo>
                    <a:pt x="19" y="2714"/>
                    <a:pt x="26" y="2711"/>
                    <a:pt x="31" y="2704"/>
                  </a:cubicBezTo>
                  <a:cubicBezTo>
                    <a:pt x="319" y="2253"/>
                    <a:pt x="635" y="1821"/>
                    <a:pt x="921" y="1367"/>
                  </a:cubicBezTo>
                  <a:cubicBezTo>
                    <a:pt x="1054" y="1157"/>
                    <a:pt x="1183" y="942"/>
                    <a:pt x="1297" y="718"/>
                  </a:cubicBezTo>
                  <a:cubicBezTo>
                    <a:pt x="1413" y="496"/>
                    <a:pt x="1531" y="259"/>
                    <a:pt x="1573" y="11"/>
                  </a:cubicBezTo>
                  <a:cubicBezTo>
                    <a:pt x="1574" y="3"/>
                    <a:pt x="1571" y="0"/>
                    <a:pt x="1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1" name="Google Shape;1202;p47">
              <a:extLst>
                <a:ext uri="{FF2B5EF4-FFF2-40B4-BE49-F238E27FC236}">
                  <a16:creationId xmlns:a16="http://schemas.microsoft.com/office/drawing/2014/main" id="{73ECC661-D96E-BE2B-562E-B273FB53BF06}"/>
                </a:ext>
              </a:extLst>
            </p:cNvPr>
            <p:cNvSpPr/>
            <p:nvPr/>
          </p:nvSpPr>
          <p:spPr>
            <a:xfrm>
              <a:off x="4402642" y="3607852"/>
              <a:ext cx="89994" cy="152322"/>
            </a:xfrm>
            <a:custGeom>
              <a:avLst/>
              <a:gdLst/>
              <a:ahLst/>
              <a:cxnLst/>
              <a:rect l="l" t="t" r="r" b="b"/>
              <a:pathLst>
                <a:path w="2264" h="3832" extrusionOk="0">
                  <a:moveTo>
                    <a:pt x="2255" y="0"/>
                  </a:moveTo>
                  <a:cubicBezTo>
                    <a:pt x="2248" y="0"/>
                    <a:pt x="2238" y="5"/>
                    <a:pt x="2236" y="12"/>
                  </a:cubicBezTo>
                  <a:cubicBezTo>
                    <a:pt x="1563" y="1320"/>
                    <a:pt x="646" y="2489"/>
                    <a:pt x="6" y="3817"/>
                  </a:cubicBezTo>
                  <a:cubicBezTo>
                    <a:pt x="1" y="3828"/>
                    <a:pt x="5" y="3832"/>
                    <a:pt x="12" y="3832"/>
                  </a:cubicBezTo>
                  <a:cubicBezTo>
                    <a:pt x="21" y="3832"/>
                    <a:pt x="33" y="3826"/>
                    <a:pt x="37" y="3817"/>
                  </a:cubicBezTo>
                  <a:cubicBezTo>
                    <a:pt x="705" y="2508"/>
                    <a:pt x="1678" y="1365"/>
                    <a:pt x="2259" y="12"/>
                  </a:cubicBezTo>
                  <a:cubicBezTo>
                    <a:pt x="2264" y="3"/>
                    <a:pt x="2260" y="0"/>
                    <a:pt x="2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1203;p47">
              <a:extLst>
                <a:ext uri="{FF2B5EF4-FFF2-40B4-BE49-F238E27FC236}">
                  <a16:creationId xmlns:a16="http://schemas.microsoft.com/office/drawing/2014/main" id="{50AD421C-F2D7-4C11-7A77-531FECEBB8A4}"/>
                </a:ext>
              </a:extLst>
            </p:cNvPr>
            <p:cNvSpPr/>
            <p:nvPr/>
          </p:nvSpPr>
          <p:spPr>
            <a:xfrm>
              <a:off x="4382291" y="3149306"/>
              <a:ext cx="360652" cy="608652"/>
            </a:xfrm>
            <a:custGeom>
              <a:avLst/>
              <a:gdLst/>
              <a:ahLst/>
              <a:cxnLst/>
              <a:rect l="l" t="t" r="r" b="b"/>
              <a:pathLst>
                <a:path w="9073" h="15312" extrusionOk="0">
                  <a:moveTo>
                    <a:pt x="9062" y="0"/>
                  </a:moveTo>
                  <a:cubicBezTo>
                    <a:pt x="9056" y="0"/>
                    <a:pt x="9047" y="4"/>
                    <a:pt x="9042" y="10"/>
                  </a:cubicBezTo>
                  <a:cubicBezTo>
                    <a:pt x="7748" y="1947"/>
                    <a:pt x="6567" y="3964"/>
                    <a:pt x="5379" y="5969"/>
                  </a:cubicBezTo>
                  <a:cubicBezTo>
                    <a:pt x="4784" y="6975"/>
                    <a:pt x="4198" y="7989"/>
                    <a:pt x="3619" y="9004"/>
                  </a:cubicBezTo>
                  <a:cubicBezTo>
                    <a:pt x="3052" y="9996"/>
                    <a:pt x="2453" y="10969"/>
                    <a:pt x="1867" y="11949"/>
                  </a:cubicBezTo>
                  <a:cubicBezTo>
                    <a:pt x="1543" y="12495"/>
                    <a:pt x="1222" y="13041"/>
                    <a:pt x="908" y="13593"/>
                  </a:cubicBezTo>
                  <a:cubicBezTo>
                    <a:pt x="594" y="14151"/>
                    <a:pt x="263" y="14710"/>
                    <a:pt x="6" y="15296"/>
                  </a:cubicBezTo>
                  <a:cubicBezTo>
                    <a:pt x="1" y="15307"/>
                    <a:pt x="4" y="15311"/>
                    <a:pt x="10" y="15311"/>
                  </a:cubicBezTo>
                  <a:cubicBezTo>
                    <a:pt x="17" y="15311"/>
                    <a:pt x="30" y="15304"/>
                    <a:pt x="34" y="15296"/>
                  </a:cubicBezTo>
                  <a:cubicBezTo>
                    <a:pt x="322" y="14802"/>
                    <a:pt x="582" y="14290"/>
                    <a:pt x="868" y="13792"/>
                  </a:cubicBezTo>
                  <a:cubicBezTo>
                    <a:pt x="1158" y="13281"/>
                    <a:pt x="1458" y="12776"/>
                    <a:pt x="1760" y="12273"/>
                  </a:cubicBezTo>
                  <a:cubicBezTo>
                    <a:pt x="2341" y="11312"/>
                    <a:pt x="2939" y="10360"/>
                    <a:pt x="3504" y="9387"/>
                  </a:cubicBezTo>
                  <a:cubicBezTo>
                    <a:pt x="4677" y="7358"/>
                    <a:pt x="5863" y="5336"/>
                    <a:pt x="7077" y="3333"/>
                  </a:cubicBezTo>
                  <a:cubicBezTo>
                    <a:pt x="7748" y="2228"/>
                    <a:pt x="8423" y="1132"/>
                    <a:pt x="9068" y="15"/>
                  </a:cubicBezTo>
                  <a:cubicBezTo>
                    <a:pt x="9073" y="4"/>
                    <a:pt x="9069" y="0"/>
                    <a:pt x="90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1204;p47">
              <a:extLst>
                <a:ext uri="{FF2B5EF4-FFF2-40B4-BE49-F238E27FC236}">
                  <a16:creationId xmlns:a16="http://schemas.microsoft.com/office/drawing/2014/main" id="{56BBFEF8-033C-3FF3-467E-C0804CEBCB04}"/>
                </a:ext>
              </a:extLst>
            </p:cNvPr>
            <p:cNvSpPr/>
            <p:nvPr/>
          </p:nvSpPr>
          <p:spPr>
            <a:xfrm>
              <a:off x="4368736" y="3169419"/>
              <a:ext cx="369079" cy="547437"/>
            </a:xfrm>
            <a:custGeom>
              <a:avLst/>
              <a:gdLst/>
              <a:ahLst/>
              <a:cxnLst/>
              <a:rect l="l" t="t" r="r" b="b"/>
              <a:pathLst>
                <a:path w="9285" h="13772" extrusionOk="0">
                  <a:moveTo>
                    <a:pt x="9265" y="0"/>
                  </a:moveTo>
                  <a:cubicBezTo>
                    <a:pt x="9256" y="0"/>
                    <a:pt x="9246" y="4"/>
                    <a:pt x="9239" y="12"/>
                  </a:cubicBezTo>
                  <a:cubicBezTo>
                    <a:pt x="7855" y="1684"/>
                    <a:pt x="6613" y="3465"/>
                    <a:pt x="5399" y="5262"/>
                  </a:cubicBezTo>
                  <a:cubicBezTo>
                    <a:pt x="4173" y="7069"/>
                    <a:pt x="2992" y="8902"/>
                    <a:pt x="1853" y="10766"/>
                  </a:cubicBezTo>
                  <a:cubicBezTo>
                    <a:pt x="1549" y="11264"/>
                    <a:pt x="1254" y="11767"/>
                    <a:pt x="968" y="12275"/>
                  </a:cubicBezTo>
                  <a:cubicBezTo>
                    <a:pt x="677" y="12787"/>
                    <a:pt x="380" y="13295"/>
                    <a:pt x="11" y="13753"/>
                  </a:cubicBezTo>
                  <a:cubicBezTo>
                    <a:pt x="0" y="13766"/>
                    <a:pt x="6" y="13772"/>
                    <a:pt x="15" y="13772"/>
                  </a:cubicBezTo>
                  <a:cubicBezTo>
                    <a:pt x="22" y="13772"/>
                    <a:pt x="30" y="13769"/>
                    <a:pt x="35" y="13763"/>
                  </a:cubicBezTo>
                  <a:cubicBezTo>
                    <a:pt x="694" y="12969"/>
                    <a:pt x="1147" y="12034"/>
                    <a:pt x="1683" y="11160"/>
                  </a:cubicBezTo>
                  <a:cubicBezTo>
                    <a:pt x="2262" y="10220"/>
                    <a:pt x="2850" y="9282"/>
                    <a:pt x="3450" y="8354"/>
                  </a:cubicBezTo>
                  <a:cubicBezTo>
                    <a:pt x="4619" y="6535"/>
                    <a:pt x="5831" y="4738"/>
                    <a:pt x="7087" y="2981"/>
                  </a:cubicBezTo>
                  <a:cubicBezTo>
                    <a:pt x="7801" y="1984"/>
                    <a:pt x="8528" y="999"/>
                    <a:pt x="9272" y="26"/>
                  </a:cubicBezTo>
                  <a:cubicBezTo>
                    <a:pt x="9284" y="8"/>
                    <a:pt x="9277" y="0"/>
                    <a:pt x="9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1205;p47">
              <a:extLst>
                <a:ext uri="{FF2B5EF4-FFF2-40B4-BE49-F238E27FC236}">
                  <a16:creationId xmlns:a16="http://schemas.microsoft.com/office/drawing/2014/main" id="{B443FFB3-F1A9-817B-128B-AC4FEDDCD9D0}"/>
                </a:ext>
              </a:extLst>
            </p:cNvPr>
            <p:cNvSpPr/>
            <p:nvPr/>
          </p:nvSpPr>
          <p:spPr>
            <a:xfrm>
              <a:off x="4371479" y="3255953"/>
              <a:ext cx="321418" cy="477636"/>
            </a:xfrm>
            <a:custGeom>
              <a:avLst/>
              <a:gdLst/>
              <a:ahLst/>
              <a:cxnLst/>
              <a:rect l="l" t="t" r="r" b="b"/>
              <a:pathLst>
                <a:path w="8086" h="12016" extrusionOk="0">
                  <a:moveTo>
                    <a:pt x="8075" y="1"/>
                  </a:moveTo>
                  <a:cubicBezTo>
                    <a:pt x="8070" y="1"/>
                    <a:pt x="8064" y="3"/>
                    <a:pt x="8060" y="8"/>
                  </a:cubicBezTo>
                  <a:cubicBezTo>
                    <a:pt x="6914" y="1548"/>
                    <a:pt x="5814" y="3116"/>
                    <a:pt x="4739" y="4706"/>
                  </a:cubicBezTo>
                  <a:cubicBezTo>
                    <a:pt x="3669" y="6290"/>
                    <a:pt x="2644" y="7901"/>
                    <a:pt x="1614" y="9514"/>
                  </a:cubicBezTo>
                  <a:cubicBezTo>
                    <a:pt x="1350" y="9930"/>
                    <a:pt x="1074" y="10339"/>
                    <a:pt x="826" y="10766"/>
                  </a:cubicBezTo>
                  <a:cubicBezTo>
                    <a:pt x="578" y="11189"/>
                    <a:pt x="337" y="11624"/>
                    <a:pt x="11" y="11994"/>
                  </a:cubicBezTo>
                  <a:cubicBezTo>
                    <a:pt x="1" y="12004"/>
                    <a:pt x="5" y="12015"/>
                    <a:pt x="14" y="12015"/>
                  </a:cubicBezTo>
                  <a:cubicBezTo>
                    <a:pt x="18" y="12015"/>
                    <a:pt x="22" y="12013"/>
                    <a:pt x="27" y="12008"/>
                  </a:cubicBezTo>
                  <a:cubicBezTo>
                    <a:pt x="304" y="11709"/>
                    <a:pt x="521" y="11368"/>
                    <a:pt x="731" y="11021"/>
                  </a:cubicBezTo>
                  <a:cubicBezTo>
                    <a:pt x="955" y="10650"/>
                    <a:pt x="1189" y="10287"/>
                    <a:pt x="1423" y="9921"/>
                  </a:cubicBezTo>
                  <a:cubicBezTo>
                    <a:pt x="1945" y="9111"/>
                    <a:pt x="2462" y="8296"/>
                    <a:pt x="2987" y="7486"/>
                  </a:cubicBezTo>
                  <a:cubicBezTo>
                    <a:pt x="4031" y="5865"/>
                    <a:pt x="5105" y="4266"/>
                    <a:pt x="6208" y="2686"/>
                  </a:cubicBezTo>
                  <a:cubicBezTo>
                    <a:pt x="6832" y="1796"/>
                    <a:pt x="7453" y="905"/>
                    <a:pt x="8079" y="15"/>
                  </a:cubicBezTo>
                  <a:cubicBezTo>
                    <a:pt x="8086" y="5"/>
                    <a:pt x="8081" y="1"/>
                    <a:pt x="8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5" name="Google Shape;1206;p47">
              <a:extLst>
                <a:ext uri="{FF2B5EF4-FFF2-40B4-BE49-F238E27FC236}">
                  <a16:creationId xmlns:a16="http://schemas.microsoft.com/office/drawing/2014/main" id="{BE0E493C-7578-ED35-EABD-1B33AFB5F009}"/>
                </a:ext>
              </a:extLst>
            </p:cNvPr>
            <p:cNvSpPr/>
            <p:nvPr/>
          </p:nvSpPr>
          <p:spPr>
            <a:xfrm>
              <a:off x="4350372" y="3423893"/>
              <a:ext cx="201930" cy="283298"/>
            </a:xfrm>
            <a:custGeom>
              <a:avLst/>
              <a:gdLst/>
              <a:ahLst/>
              <a:cxnLst/>
              <a:rect l="l" t="t" r="r" b="b"/>
              <a:pathLst>
                <a:path w="5080" h="7127" extrusionOk="0">
                  <a:moveTo>
                    <a:pt x="5063" y="1"/>
                  </a:moveTo>
                  <a:cubicBezTo>
                    <a:pt x="5056" y="1"/>
                    <a:pt x="5048" y="4"/>
                    <a:pt x="5043" y="11"/>
                  </a:cubicBezTo>
                  <a:cubicBezTo>
                    <a:pt x="3633" y="1791"/>
                    <a:pt x="2417" y="3712"/>
                    <a:pt x="1113" y="5566"/>
                  </a:cubicBezTo>
                  <a:cubicBezTo>
                    <a:pt x="750" y="6085"/>
                    <a:pt x="379" y="6603"/>
                    <a:pt x="6" y="7115"/>
                  </a:cubicBezTo>
                  <a:cubicBezTo>
                    <a:pt x="0" y="7123"/>
                    <a:pt x="3" y="7126"/>
                    <a:pt x="8" y="7126"/>
                  </a:cubicBezTo>
                  <a:cubicBezTo>
                    <a:pt x="11" y="7126"/>
                    <a:pt x="17" y="7124"/>
                    <a:pt x="20" y="7120"/>
                  </a:cubicBezTo>
                  <a:cubicBezTo>
                    <a:pt x="1439" y="5351"/>
                    <a:pt x="2653" y="3421"/>
                    <a:pt x="3959" y="1569"/>
                  </a:cubicBezTo>
                  <a:cubicBezTo>
                    <a:pt x="4325" y="1052"/>
                    <a:pt x="4692" y="533"/>
                    <a:pt x="5069" y="20"/>
                  </a:cubicBezTo>
                  <a:cubicBezTo>
                    <a:pt x="5079" y="8"/>
                    <a:pt x="5072" y="1"/>
                    <a:pt x="5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6" name="Google Shape;1207;p47">
              <a:extLst>
                <a:ext uri="{FF2B5EF4-FFF2-40B4-BE49-F238E27FC236}">
                  <a16:creationId xmlns:a16="http://schemas.microsoft.com/office/drawing/2014/main" id="{CA2EC1CD-A214-F35D-A2BF-0317A3D632BB}"/>
                </a:ext>
              </a:extLst>
            </p:cNvPr>
            <p:cNvSpPr/>
            <p:nvPr/>
          </p:nvSpPr>
          <p:spPr>
            <a:xfrm>
              <a:off x="4057818" y="3513050"/>
              <a:ext cx="257620" cy="129029"/>
            </a:xfrm>
            <a:custGeom>
              <a:avLst/>
              <a:gdLst/>
              <a:ahLst/>
              <a:cxnLst/>
              <a:rect l="l" t="t" r="r" b="b"/>
              <a:pathLst>
                <a:path w="6481" h="3246" extrusionOk="0">
                  <a:moveTo>
                    <a:pt x="37" y="1"/>
                  </a:moveTo>
                  <a:cubicBezTo>
                    <a:pt x="22" y="1"/>
                    <a:pt x="1" y="29"/>
                    <a:pt x="18" y="37"/>
                  </a:cubicBezTo>
                  <a:cubicBezTo>
                    <a:pt x="1692" y="826"/>
                    <a:pt x="3353" y="1651"/>
                    <a:pt x="4992" y="2510"/>
                  </a:cubicBezTo>
                  <a:cubicBezTo>
                    <a:pt x="5228" y="2633"/>
                    <a:pt x="5464" y="2758"/>
                    <a:pt x="5698" y="2883"/>
                  </a:cubicBezTo>
                  <a:cubicBezTo>
                    <a:pt x="5930" y="3006"/>
                    <a:pt x="6161" y="3155"/>
                    <a:pt x="6407" y="3245"/>
                  </a:cubicBezTo>
                  <a:cubicBezTo>
                    <a:pt x="6408" y="3245"/>
                    <a:pt x="6410" y="3245"/>
                    <a:pt x="6412" y="3245"/>
                  </a:cubicBezTo>
                  <a:cubicBezTo>
                    <a:pt x="6437" y="3245"/>
                    <a:pt x="6480" y="3203"/>
                    <a:pt x="6456" y="3186"/>
                  </a:cubicBezTo>
                  <a:cubicBezTo>
                    <a:pt x="6286" y="3058"/>
                    <a:pt x="6083" y="2971"/>
                    <a:pt x="5894" y="2872"/>
                  </a:cubicBezTo>
                  <a:cubicBezTo>
                    <a:pt x="5682" y="2758"/>
                    <a:pt x="5469" y="2647"/>
                    <a:pt x="5256" y="2536"/>
                  </a:cubicBezTo>
                  <a:cubicBezTo>
                    <a:pt x="4846" y="2321"/>
                    <a:pt x="4432" y="2109"/>
                    <a:pt x="4017" y="1896"/>
                  </a:cubicBezTo>
                  <a:cubicBezTo>
                    <a:pt x="3180" y="1471"/>
                    <a:pt x="2340" y="1053"/>
                    <a:pt x="1489" y="654"/>
                  </a:cubicBezTo>
                  <a:cubicBezTo>
                    <a:pt x="1010" y="429"/>
                    <a:pt x="528" y="212"/>
                    <a:pt x="42" y="2"/>
                  </a:cubicBezTo>
                  <a:cubicBezTo>
                    <a:pt x="40" y="1"/>
                    <a:pt x="39"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7" name="Google Shape;1208;p47">
              <a:extLst>
                <a:ext uri="{FF2B5EF4-FFF2-40B4-BE49-F238E27FC236}">
                  <a16:creationId xmlns:a16="http://schemas.microsoft.com/office/drawing/2014/main" id="{38444CF8-6469-1782-7189-0D1C8C3C7031}"/>
                </a:ext>
              </a:extLst>
            </p:cNvPr>
            <p:cNvSpPr/>
            <p:nvPr/>
          </p:nvSpPr>
          <p:spPr>
            <a:xfrm>
              <a:off x="4058931" y="3508002"/>
              <a:ext cx="273599" cy="133759"/>
            </a:xfrm>
            <a:custGeom>
              <a:avLst/>
              <a:gdLst/>
              <a:ahLst/>
              <a:cxnLst/>
              <a:rect l="l" t="t" r="r" b="b"/>
              <a:pathLst>
                <a:path w="6883" h="3365" extrusionOk="0">
                  <a:moveTo>
                    <a:pt x="31" y="1"/>
                  </a:moveTo>
                  <a:cubicBezTo>
                    <a:pt x="19" y="1"/>
                    <a:pt x="1" y="21"/>
                    <a:pt x="14" y="30"/>
                  </a:cubicBezTo>
                  <a:cubicBezTo>
                    <a:pt x="987" y="547"/>
                    <a:pt x="1957" y="1074"/>
                    <a:pt x="2942" y="1567"/>
                  </a:cubicBezTo>
                  <a:cubicBezTo>
                    <a:pt x="3426" y="1811"/>
                    <a:pt x="3913" y="2047"/>
                    <a:pt x="4409" y="2262"/>
                  </a:cubicBezTo>
                  <a:cubicBezTo>
                    <a:pt x="4789" y="2427"/>
                    <a:pt x="5184" y="2555"/>
                    <a:pt x="5569" y="2706"/>
                  </a:cubicBezTo>
                  <a:cubicBezTo>
                    <a:pt x="6015" y="2878"/>
                    <a:pt x="6442" y="3084"/>
                    <a:pt x="6832" y="3362"/>
                  </a:cubicBezTo>
                  <a:cubicBezTo>
                    <a:pt x="6835" y="3364"/>
                    <a:pt x="6837" y="3365"/>
                    <a:pt x="6840" y="3365"/>
                  </a:cubicBezTo>
                  <a:cubicBezTo>
                    <a:pt x="6858" y="3365"/>
                    <a:pt x="6882" y="3339"/>
                    <a:pt x="6870" y="3325"/>
                  </a:cubicBezTo>
                  <a:cubicBezTo>
                    <a:pt x="6598" y="3032"/>
                    <a:pt x="6209" y="2866"/>
                    <a:pt x="5845" y="2715"/>
                  </a:cubicBezTo>
                  <a:cubicBezTo>
                    <a:pt x="5448" y="2552"/>
                    <a:pt x="5037" y="2418"/>
                    <a:pt x="4638" y="2259"/>
                  </a:cubicBezTo>
                  <a:cubicBezTo>
                    <a:pt x="3641" y="1865"/>
                    <a:pt x="2687" y="1350"/>
                    <a:pt x="1735" y="856"/>
                  </a:cubicBezTo>
                  <a:cubicBezTo>
                    <a:pt x="1173" y="564"/>
                    <a:pt x="606" y="273"/>
                    <a:pt x="35" y="1"/>
                  </a:cubicBezTo>
                  <a:cubicBezTo>
                    <a:pt x="34"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8" name="Google Shape;1209;p47">
              <a:extLst>
                <a:ext uri="{FF2B5EF4-FFF2-40B4-BE49-F238E27FC236}">
                  <a16:creationId xmlns:a16="http://schemas.microsoft.com/office/drawing/2014/main" id="{6E8DBC58-1053-2C90-4190-12378BB28D68}"/>
                </a:ext>
              </a:extLst>
            </p:cNvPr>
            <p:cNvSpPr/>
            <p:nvPr/>
          </p:nvSpPr>
          <p:spPr>
            <a:xfrm>
              <a:off x="4064099" y="3494209"/>
              <a:ext cx="290135" cy="145604"/>
            </a:xfrm>
            <a:custGeom>
              <a:avLst/>
              <a:gdLst/>
              <a:ahLst/>
              <a:cxnLst/>
              <a:rect l="l" t="t" r="r" b="b"/>
              <a:pathLst>
                <a:path w="7299" h="3663" extrusionOk="0">
                  <a:moveTo>
                    <a:pt x="32" y="0"/>
                  </a:moveTo>
                  <a:cubicBezTo>
                    <a:pt x="18" y="0"/>
                    <a:pt x="1" y="26"/>
                    <a:pt x="16" y="32"/>
                  </a:cubicBezTo>
                  <a:cubicBezTo>
                    <a:pt x="963" y="478"/>
                    <a:pt x="1882" y="986"/>
                    <a:pt x="2800" y="1489"/>
                  </a:cubicBezTo>
                  <a:cubicBezTo>
                    <a:pt x="3726" y="1995"/>
                    <a:pt x="4657" y="2476"/>
                    <a:pt x="5616" y="2916"/>
                  </a:cubicBezTo>
                  <a:cubicBezTo>
                    <a:pt x="5887" y="3039"/>
                    <a:pt x="6157" y="3164"/>
                    <a:pt x="6426" y="3291"/>
                  </a:cubicBezTo>
                  <a:cubicBezTo>
                    <a:pt x="6702" y="3421"/>
                    <a:pt x="6974" y="3563"/>
                    <a:pt x="7264" y="3662"/>
                  </a:cubicBezTo>
                  <a:cubicBezTo>
                    <a:pt x="7265" y="3663"/>
                    <a:pt x="7266" y="3663"/>
                    <a:pt x="7267" y="3663"/>
                  </a:cubicBezTo>
                  <a:cubicBezTo>
                    <a:pt x="7278" y="3663"/>
                    <a:pt x="7299" y="3643"/>
                    <a:pt x="7288" y="3636"/>
                  </a:cubicBezTo>
                  <a:cubicBezTo>
                    <a:pt x="6875" y="3336"/>
                    <a:pt x="6369" y="3150"/>
                    <a:pt x="5906" y="2942"/>
                  </a:cubicBezTo>
                  <a:cubicBezTo>
                    <a:pt x="5417" y="2720"/>
                    <a:pt x="4924" y="2505"/>
                    <a:pt x="4442" y="2264"/>
                  </a:cubicBezTo>
                  <a:cubicBezTo>
                    <a:pt x="3502" y="1794"/>
                    <a:pt x="2588" y="1279"/>
                    <a:pt x="1657" y="792"/>
                  </a:cubicBezTo>
                  <a:cubicBezTo>
                    <a:pt x="1126" y="511"/>
                    <a:pt x="587" y="245"/>
                    <a:pt x="37" y="1"/>
                  </a:cubicBezTo>
                  <a:cubicBezTo>
                    <a:pt x="36" y="1"/>
                    <a:pt x="34"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9" name="Google Shape;1210;p47">
              <a:extLst>
                <a:ext uri="{FF2B5EF4-FFF2-40B4-BE49-F238E27FC236}">
                  <a16:creationId xmlns:a16="http://schemas.microsoft.com/office/drawing/2014/main" id="{11DA8105-9336-1BCB-34BA-1163E1329EF9}"/>
                </a:ext>
              </a:extLst>
            </p:cNvPr>
            <p:cNvSpPr/>
            <p:nvPr/>
          </p:nvSpPr>
          <p:spPr>
            <a:xfrm>
              <a:off x="4110844" y="3548109"/>
              <a:ext cx="205468" cy="112095"/>
            </a:xfrm>
            <a:custGeom>
              <a:avLst/>
              <a:gdLst/>
              <a:ahLst/>
              <a:cxnLst/>
              <a:rect l="l" t="t" r="r" b="b"/>
              <a:pathLst>
                <a:path w="5169" h="2820" extrusionOk="0">
                  <a:moveTo>
                    <a:pt x="32" y="0"/>
                  </a:moveTo>
                  <a:cubicBezTo>
                    <a:pt x="20" y="0"/>
                    <a:pt x="1" y="25"/>
                    <a:pt x="14" y="32"/>
                  </a:cubicBezTo>
                  <a:cubicBezTo>
                    <a:pt x="878" y="471"/>
                    <a:pt x="1719" y="955"/>
                    <a:pt x="2562" y="1437"/>
                  </a:cubicBezTo>
                  <a:cubicBezTo>
                    <a:pt x="2982" y="1680"/>
                    <a:pt x="3405" y="1921"/>
                    <a:pt x="3830" y="2157"/>
                  </a:cubicBezTo>
                  <a:cubicBezTo>
                    <a:pt x="4253" y="2393"/>
                    <a:pt x="4676" y="2641"/>
                    <a:pt x="5127" y="2819"/>
                  </a:cubicBezTo>
                  <a:cubicBezTo>
                    <a:pt x="5128" y="2819"/>
                    <a:pt x="5130" y="2819"/>
                    <a:pt x="5131" y="2819"/>
                  </a:cubicBezTo>
                  <a:cubicBezTo>
                    <a:pt x="5147" y="2819"/>
                    <a:pt x="5168" y="2794"/>
                    <a:pt x="5153" y="2783"/>
                  </a:cubicBezTo>
                  <a:cubicBezTo>
                    <a:pt x="4744" y="2526"/>
                    <a:pt x="4305" y="2318"/>
                    <a:pt x="3880" y="2089"/>
                  </a:cubicBezTo>
                  <a:cubicBezTo>
                    <a:pt x="3452" y="1855"/>
                    <a:pt x="3027" y="1616"/>
                    <a:pt x="2605" y="1378"/>
                  </a:cubicBezTo>
                  <a:cubicBezTo>
                    <a:pt x="1757" y="903"/>
                    <a:pt x="909" y="428"/>
                    <a:pt x="35" y="1"/>
                  </a:cubicBezTo>
                  <a:cubicBezTo>
                    <a:pt x="34" y="1"/>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1211;p47">
              <a:extLst>
                <a:ext uri="{FF2B5EF4-FFF2-40B4-BE49-F238E27FC236}">
                  <a16:creationId xmlns:a16="http://schemas.microsoft.com/office/drawing/2014/main" id="{BF18C5A6-60CF-01D7-51C4-53743BC1FD7A}"/>
                </a:ext>
              </a:extLst>
            </p:cNvPr>
            <p:cNvSpPr/>
            <p:nvPr/>
          </p:nvSpPr>
          <p:spPr>
            <a:xfrm>
              <a:off x="4199484" y="3557490"/>
              <a:ext cx="164804" cy="76121"/>
            </a:xfrm>
            <a:custGeom>
              <a:avLst/>
              <a:gdLst/>
              <a:ahLst/>
              <a:cxnLst/>
              <a:rect l="l" t="t" r="r" b="b"/>
              <a:pathLst>
                <a:path w="4146" h="1915" extrusionOk="0">
                  <a:moveTo>
                    <a:pt x="26" y="0"/>
                  </a:moveTo>
                  <a:cubicBezTo>
                    <a:pt x="15" y="0"/>
                    <a:pt x="0" y="21"/>
                    <a:pt x="11" y="27"/>
                  </a:cubicBezTo>
                  <a:cubicBezTo>
                    <a:pt x="710" y="289"/>
                    <a:pt x="1378" y="615"/>
                    <a:pt x="2047" y="943"/>
                  </a:cubicBezTo>
                  <a:cubicBezTo>
                    <a:pt x="2382" y="1109"/>
                    <a:pt x="2715" y="1274"/>
                    <a:pt x="3048" y="1439"/>
                  </a:cubicBezTo>
                  <a:cubicBezTo>
                    <a:pt x="3395" y="1610"/>
                    <a:pt x="3745" y="1806"/>
                    <a:pt x="4116" y="1914"/>
                  </a:cubicBezTo>
                  <a:cubicBezTo>
                    <a:pt x="4116" y="1914"/>
                    <a:pt x="4117" y="1914"/>
                    <a:pt x="4118" y="1914"/>
                  </a:cubicBezTo>
                  <a:cubicBezTo>
                    <a:pt x="4129" y="1914"/>
                    <a:pt x="4146" y="1895"/>
                    <a:pt x="4135" y="1888"/>
                  </a:cubicBezTo>
                  <a:cubicBezTo>
                    <a:pt x="3816" y="1687"/>
                    <a:pt x="3457" y="1548"/>
                    <a:pt x="3119" y="1385"/>
                  </a:cubicBezTo>
                  <a:cubicBezTo>
                    <a:pt x="2777" y="1217"/>
                    <a:pt x="2434" y="1050"/>
                    <a:pt x="2089" y="884"/>
                  </a:cubicBezTo>
                  <a:cubicBezTo>
                    <a:pt x="1416" y="561"/>
                    <a:pt x="734" y="251"/>
                    <a:pt x="30" y="1"/>
                  </a:cubicBezTo>
                  <a:cubicBezTo>
                    <a:pt x="29" y="1"/>
                    <a:pt x="28"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1" name="Google Shape;1212;p47">
              <a:extLst>
                <a:ext uri="{FF2B5EF4-FFF2-40B4-BE49-F238E27FC236}">
                  <a16:creationId xmlns:a16="http://schemas.microsoft.com/office/drawing/2014/main" id="{DEF6F6AD-61F2-919D-746B-4ED355B537DA}"/>
                </a:ext>
              </a:extLst>
            </p:cNvPr>
            <p:cNvSpPr/>
            <p:nvPr/>
          </p:nvSpPr>
          <p:spPr>
            <a:xfrm>
              <a:off x="4223135" y="3556337"/>
              <a:ext cx="155144" cy="72464"/>
            </a:xfrm>
            <a:custGeom>
              <a:avLst/>
              <a:gdLst/>
              <a:ahLst/>
              <a:cxnLst/>
              <a:rect l="l" t="t" r="r" b="b"/>
              <a:pathLst>
                <a:path w="3903" h="1823" extrusionOk="0">
                  <a:moveTo>
                    <a:pt x="35" y="1"/>
                  </a:moveTo>
                  <a:cubicBezTo>
                    <a:pt x="21" y="1"/>
                    <a:pt x="1" y="29"/>
                    <a:pt x="16" y="37"/>
                  </a:cubicBezTo>
                  <a:cubicBezTo>
                    <a:pt x="630" y="389"/>
                    <a:pt x="1275" y="694"/>
                    <a:pt x="1919" y="984"/>
                  </a:cubicBezTo>
                  <a:cubicBezTo>
                    <a:pt x="2236" y="1128"/>
                    <a:pt x="2555" y="1268"/>
                    <a:pt x="2874" y="1407"/>
                  </a:cubicBezTo>
                  <a:cubicBezTo>
                    <a:pt x="3204" y="1554"/>
                    <a:pt x="3533" y="1716"/>
                    <a:pt x="3880" y="1823"/>
                  </a:cubicBezTo>
                  <a:cubicBezTo>
                    <a:pt x="3880" y="1823"/>
                    <a:pt x="3881" y="1823"/>
                    <a:pt x="3882" y="1823"/>
                  </a:cubicBezTo>
                  <a:cubicBezTo>
                    <a:pt x="3891" y="1823"/>
                    <a:pt x="3903" y="1808"/>
                    <a:pt x="3894" y="1801"/>
                  </a:cubicBezTo>
                  <a:cubicBezTo>
                    <a:pt x="3596" y="1617"/>
                    <a:pt x="3263" y="1492"/>
                    <a:pt x="2942" y="1350"/>
                  </a:cubicBezTo>
                  <a:cubicBezTo>
                    <a:pt x="2616" y="1209"/>
                    <a:pt x="2290" y="1067"/>
                    <a:pt x="1967" y="921"/>
                  </a:cubicBezTo>
                  <a:cubicBezTo>
                    <a:pt x="1317" y="630"/>
                    <a:pt x="675" y="325"/>
                    <a:pt x="39" y="2"/>
                  </a:cubicBezTo>
                  <a:cubicBezTo>
                    <a:pt x="38" y="1"/>
                    <a:pt x="37"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2" name="Google Shape;1213;p47">
              <a:extLst>
                <a:ext uri="{FF2B5EF4-FFF2-40B4-BE49-F238E27FC236}">
                  <a16:creationId xmlns:a16="http://schemas.microsoft.com/office/drawing/2014/main" id="{9A988D31-5476-3E50-371C-4EFABBC2FE12}"/>
                </a:ext>
              </a:extLst>
            </p:cNvPr>
            <p:cNvSpPr/>
            <p:nvPr/>
          </p:nvSpPr>
          <p:spPr>
            <a:xfrm>
              <a:off x="4265269" y="3563611"/>
              <a:ext cx="115633" cy="52708"/>
            </a:xfrm>
            <a:custGeom>
              <a:avLst/>
              <a:gdLst/>
              <a:ahLst/>
              <a:cxnLst/>
              <a:rect l="l" t="t" r="r" b="b"/>
              <a:pathLst>
                <a:path w="2909" h="1326" extrusionOk="0">
                  <a:moveTo>
                    <a:pt x="37" y="0"/>
                  </a:moveTo>
                  <a:cubicBezTo>
                    <a:pt x="22" y="0"/>
                    <a:pt x="1" y="29"/>
                    <a:pt x="16" y="34"/>
                  </a:cubicBezTo>
                  <a:cubicBezTo>
                    <a:pt x="515" y="194"/>
                    <a:pt x="982" y="438"/>
                    <a:pt x="1443" y="678"/>
                  </a:cubicBezTo>
                  <a:cubicBezTo>
                    <a:pt x="1910" y="924"/>
                    <a:pt x="2371" y="1191"/>
                    <a:pt x="2883" y="1326"/>
                  </a:cubicBezTo>
                  <a:cubicBezTo>
                    <a:pt x="2884" y="1326"/>
                    <a:pt x="2885" y="1326"/>
                    <a:pt x="2885" y="1326"/>
                  </a:cubicBezTo>
                  <a:cubicBezTo>
                    <a:pt x="2895" y="1326"/>
                    <a:pt x="2909" y="1309"/>
                    <a:pt x="2898" y="1304"/>
                  </a:cubicBezTo>
                  <a:cubicBezTo>
                    <a:pt x="2425" y="1082"/>
                    <a:pt x="1953" y="856"/>
                    <a:pt x="1488" y="617"/>
                  </a:cubicBezTo>
                  <a:cubicBezTo>
                    <a:pt x="1020" y="376"/>
                    <a:pt x="548" y="145"/>
                    <a:pt x="40" y="1"/>
                  </a:cubicBezTo>
                  <a:cubicBezTo>
                    <a:pt x="39" y="0"/>
                    <a:pt x="38" y="0"/>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3" name="Google Shape;1214;p47">
              <a:extLst>
                <a:ext uri="{FF2B5EF4-FFF2-40B4-BE49-F238E27FC236}">
                  <a16:creationId xmlns:a16="http://schemas.microsoft.com/office/drawing/2014/main" id="{4989FB40-67CE-C092-2B87-F0B866EA2793}"/>
                </a:ext>
              </a:extLst>
            </p:cNvPr>
            <p:cNvSpPr/>
            <p:nvPr/>
          </p:nvSpPr>
          <p:spPr>
            <a:xfrm>
              <a:off x="4295160" y="3561703"/>
              <a:ext cx="87609" cy="36411"/>
            </a:xfrm>
            <a:custGeom>
              <a:avLst/>
              <a:gdLst/>
              <a:ahLst/>
              <a:cxnLst/>
              <a:rect l="l" t="t" r="r" b="b"/>
              <a:pathLst>
                <a:path w="2204" h="916" extrusionOk="0">
                  <a:moveTo>
                    <a:pt x="38" y="1"/>
                  </a:moveTo>
                  <a:cubicBezTo>
                    <a:pt x="23" y="1"/>
                    <a:pt x="0" y="28"/>
                    <a:pt x="18" y="32"/>
                  </a:cubicBezTo>
                  <a:cubicBezTo>
                    <a:pt x="386" y="131"/>
                    <a:pt x="740" y="280"/>
                    <a:pt x="1088" y="443"/>
                  </a:cubicBezTo>
                  <a:cubicBezTo>
                    <a:pt x="1437" y="606"/>
                    <a:pt x="1789" y="807"/>
                    <a:pt x="2165" y="915"/>
                  </a:cubicBezTo>
                  <a:cubicBezTo>
                    <a:pt x="2166" y="916"/>
                    <a:pt x="2167" y="916"/>
                    <a:pt x="2168" y="916"/>
                  </a:cubicBezTo>
                  <a:cubicBezTo>
                    <a:pt x="2182" y="916"/>
                    <a:pt x="2203" y="891"/>
                    <a:pt x="2188" y="880"/>
                  </a:cubicBezTo>
                  <a:cubicBezTo>
                    <a:pt x="1855" y="686"/>
                    <a:pt x="1489" y="528"/>
                    <a:pt x="1135" y="372"/>
                  </a:cubicBezTo>
                  <a:cubicBezTo>
                    <a:pt x="781" y="216"/>
                    <a:pt x="422" y="77"/>
                    <a:pt x="41" y="1"/>
                  </a:cubicBezTo>
                  <a:cubicBezTo>
                    <a:pt x="40" y="1"/>
                    <a:pt x="39"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4" name="Google Shape;1215;p47">
              <a:extLst>
                <a:ext uri="{FF2B5EF4-FFF2-40B4-BE49-F238E27FC236}">
                  <a16:creationId xmlns:a16="http://schemas.microsoft.com/office/drawing/2014/main" id="{2D085549-9DFD-7576-4E02-6B14FCC6B301}"/>
                </a:ext>
              </a:extLst>
            </p:cNvPr>
            <p:cNvSpPr/>
            <p:nvPr/>
          </p:nvSpPr>
          <p:spPr>
            <a:xfrm>
              <a:off x="4325926" y="3557808"/>
              <a:ext cx="69086" cy="28103"/>
            </a:xfrm>
            <a:custGeom>
              <a:avLst/>
              <a:gdLst/>
              <a:ahLst/>
              <a:cxnLst/>
              <a:rect l="l" t="t" r="r" b="b"/>
              <a:pathLst>
                <a:path w="1738" h="707" extrusionOk="0">
                  <a:moveTo>
                    <a:pt x="38" y="0"/>
                  </a:moveTo>
                  <a:cubicBezTo>
                    <a:pt x="23" y="0"/>
                    <a:pt x="0" y="26"/>
                    <a:pt x="16" y="31"/>
                  </a:cubicBezTo>
                  <a:cubicBezTo>
                    <a:pt x="304" y="114"/>
                    <a:pt x="585" y="217"/>
                    <a:pt x="859" y="336"/>
                  </a:cubicBezTo>
                  <a:cubicBezTo>
                    <a:pt x="1143" y="456"/>
                    <a:pt x="1417" y="598"/>
                    <a:pt x="1707" y="706"/>
                  </a:cubicBezTo>
                  <a:cubicBezTo>
                    <a:pt x="1708" y="707"/>
                    <a:pt x="1708" y="707"/>
                    <a:pt x="1709" y="707"/>
                  </a:cubicBezTo>
                  <a:cubicBezTo>
                    <a:pt x="1719" y="707"/>
                    <a:pt x="1737" y="687"/>
                    <a:pt x="1728" y="680"/>
                  </a:cubicBezTo>
                  <a:cubicBezTo>
                    <a:pt x="1473" y="520"/>
                    <a:pt x="1195" y="395"/>
                    <a:pt x="916" y="279"/>
                  </a:cubicBezTo>
                  <a:cubicBezTo>
                    <a:pt x="632" y="161"/>
                    <a:pt x="342" y="55"/>
                    <a:pt x="40" y="0"/>
                  </a:cubicBezTo>
                  <a:cubicBezTo>
                    <a:pt x="39" y="0"/>
                    <a:pt x="38"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5" name="Google Shape;1216;p47">
              <a:extLst>
                <a:ext uri="{FF2B5EF4-FFF2-40B4-BE49-F238E27FC236}">
                  <a16:creationId xmlns:a16="http://schemas.microsoft.com/office/drawing/2014/main" id="{33919411-3AFE-991A-F80D-BBB91D3308A7}"/>
                </a:ext>
              </a:extLst>
            </p:cNvPr>
            <p:cNvSpPr/>
            <p:nvPr/>
          </p:nvSpPr>
          <p:spPr>
            <a:xfrm>
              <a:off x="4348385" y="3546241"/>
              <a:ext cx="57319" cy="23532"/>
            </a:xfrm>
            <a:custGeom>
              <a:avLst/>
              <a:gdLst/>
              <a:ahLst/>
              <a:cxnLst/>
              <a:rect l="l" t="t" r="r" b="b"/>
              <a:pathLst>
                <a:path w="1442" h="592" extrusionOk="0">
                  <a:moveTo>
                    <a:pt x="33" y="0"/>
                  </a:moveTo>
                  <a:cubicBezTo>
                    <a:pt x="19" y="0"/>
                    <a:pt x="0" y="25"/>
                    <a:pt x="15" y="31"/>
                  </a:cubicBezTo>
                  <a:cubicBezTo>
                    <a:pt x="237" y="128"/>
                    <a:pt x="459" y="225"/>
                    <a:pt x="684" y="320"/>
                  </a:cubicBezTo>
                  <a:cubicBezTo>
                    <a:pt x="918" y="421"/>
                    <a:pt x="1161" y="537"/>
                    <a:pt x="1411" y="591"/>
                  </a:cubicBezTo>
                  <a:cubicBezTo>
                    <a:pt x="1412" y="591"/>
                    <a:pt x="1412" y="591"/>
                    <a:pt x="1413" y="591"/>
                  </a:cubicBezTo>
                  <a:cubicBezTo>
                    <a:pt x="1423" y="591"/>
                    <a:pt x="1441" y="572"/>
                    <a:pt x="1430" y="565"/>
                  </a:cubicBezTo>
                  <a:cubicBezTo>
                    <a:pt x="1211" y="438"/>
                    <a:pt x="960" y="353"/>
                    <a:pt x="726" y="260"/>
                  </a:cubicBezTo>
                  <a:cubicBezTo>
                    <a:pt x="497" y="168"/>
                    <a:pt x="271" y="79"/>
                    <a:pt x="37" y="1"/>
                  </a:cubicBezTo>
                  <a:cubicBezTo>
                    <a:pt x="36" y="0"/>
                    <a:pt x="3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6" name="Google Shape;1217;p47">
              <a:extLst>
                <a:ext uri="{FF2B5EF4-FFF2-40B4-BE49-F238E27FC236}">
                  <a16:creationId xmlns:a16="http://schemas.microsoft.com/office/drawing/2014/main" id="{A9C02CDF-77F7-8387-085F-E12CE9FA02BD}"/>
                </a:ext>
              </a:extLst>
            </p:cNvPr>
            <p:cNvSpPr/>
            <p:nvPr/>
          </p:nvSpPr>
          <p:spPr>
            <a:xfrm>
              <a:off x="4367345" y="3534276"/>
              <a:ext cx="40386" cy="18325"/>
            </a:xfrm>
            <a:custGeom>
              <a:avLst/>
              <a:gdLst/>
              <a:ahLst/>
              <a:cxnLst/>
              <a:rect l="l" t="t" r="r" b="b"/>
              <a:pathLst>
                <a:path w="1016" h="461" extrusionOk="0">
                  <a:moveTo>
                    <a:pt x="39" y="1"/>
                  </a:moveTo>
                  <a:cubicBezTo>
                    <a:pt x="23" y="1"/>
                    <a:pt x="1" y="31"/>
                    <a:pt x="18" y="40"/>
                  </a:cubicBezTo>
                  <a:cubicBezTo>
                    <a:pt x="330" y="198"/>
                    <a:pt x="653" y="349"/>
                    <a:pt x="986" y="460"/>
                  </a:cubicBezTo>
                  <a:cubicBezTo>
                    <a:pt x="987" y="460"/>
                    <a:pt x="989" y="461"/>
                    <a:pt x="990" y="461"/>
                  </a:cubicBezTo>
                  <a:cubicBezTo>
                    <a:pt x="1001" y="461"/>
                    <a:pt x="1016" y="442"/>
                    <a:pt x="1005" y="434"/>
                  </a:cubicBezTo>
                  <a:cubicBezTo>
                    <a:pt x="708" y="247"/>
                    <a:pt x="365" y="143"/>
                    <a:pt x="44" y="2"/>
                  </a:cubicBezTo>
                  <a:cubicBezTo>
                    <a:pt x="42" y="1"/>
                    <a:pt x="41"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7" name="Google Shape;1218;p47">
              <a:extLst>
                <a:ext uri="{FF2B5EF4-FFF2-40B4-BE49-F238E27FC236}">
                  <a16:creationId xmlns:a16="http://schemas.microsoft.com/office/drawing/2014/main" id="{FBB41671-FA92-6D15-0AA6-65A2328E37D0}"/>
                </a:ext>
              </a:extLst>
            </p:cNvPr>
            <p:cNvSpPr/>
            <p:nvPr/>
          </p:nvSpPr>
          <p:spPr>
            <a:xfrm>
              <a:off x="4385351" y="3526803"/>
              <a:ext cx="35457" cy="15065"/>
            </a:xfrm>
            <a:custGeom>
              <a:avLst/>
              <a:gdLst/>
              <a:ahLst/>
              <a:cxnLst/>
              <a:rect l="l" t="t" r="r" b="b"/>
              <a:pathLst>
                <a:path w="892" h="379" extrusionOk="0">
                  <a:moveTo>
                    <a:pt x="26" y="1"/>
                  </a:moveTo>
                  <a:cubicBezTo>
                    <a:pt x="16" y="1"/>
                    <a:pt x="0" y="15"/>
                    <a:pt x="11" y="22"/>
                  </a:cubicBezTo>
                  <a:cubicBezTo>
                    <a:pt x="139" y="95"/>
                    <a:pt x="271" y="154"/>
                    <a:pt x="403" y="213"/>
                  </a:cubicBezTo>
                  <a:cubicBezTo>
                    <a:pt x="477" y="244"/>
                    <a:pt x="550" y="277"/>
                    <a:pt x="621" y="308"/>
                  </a:cubicBezTo>
                  <a:cubicBezTo>
                    <a:pt x="701" y="339"/>
                    <a:pt x="781" y="360"/>
                    <a:pt x="864" y="379"/>
                  </a:cubicBezTo>
                  <a:cubicBezTo>
                    <a:pt x="864" y="379"/>
                    <a:pt x="865" y="379"/>
                    <a:pt x="866" y="379"/>
                  </a:cubicBezTo>
                  <a:cubicBezTo>
                    <a:pt x="875" y="379"/>
                    <a:pt x="892" y="362"/>
                    <a:pt x="880" y="355"/>
                  </a:cubicBezTo>
                  <a:cubicBezTo>
                    <a:pt x="812" y="317"/>
                    <a:pt x="746" y="277"/>
                    <a:pt x="675" y="246"/>
                  </a:cubicBezTo>
                  <a:cubicBezTo>
                    <a:pt x="599" y="213"/>
                    <a:pt x="524" y="183"/>
                    <a:pt x="451" y="150"/>
                  </a:cubicBezTo>
                  <a:cubicBezTo>
                    <a:pt x="311" y="91"/>
                    <a:pt x="174" y="34"/>
                    <a:pt x="28" y="1"/>
                  </a:cubicBezTo>
                  <a:cubicBezTo>
                    <a:pt x="27" y="1"/>
                    <a:pt x="27"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8" name="Google Shape;1219;p47">
              <a:extLst>
                <a:ext uri="{FF2B5EF4-FFF2-40B4-BE49-F238E27FC236}">
                  <a16:creationId xmlns:a16="http://schemas.microsoft.com/office/drawing/2014/main" id="{C691E817-9CD0-E4A9-5D0D-6BF05A78E3D9}"/>
                </a:ext>
              </a:extLst>
            </p:cNvPr>
            <p:cNvSpPr/>
            <p:nvPr/>
          </p:nvSpPr>
          <p:spPr>
            <a:xfrm>
              <a:off x="4400814" y="3514680"/>
              <a:ext cx="30727" cy="11130"/>
            </a:xfrm>
            <a:custGeom>
              <a:avLst/>
              <a:gdLst/>
              <a:ahLst/>
              <a:cxnLst/>
              <a:rect l="l" t="t" r="r" b="b"/>
              <a:pathLst>
                <a:path w="773" h="280" extrusionOk="0">
                  <a:moveTo>
                    <a:pt x="36" y="1"/>
                  </a:moveTo>
                  <a:cubicBezTo>
                    <a:pt x="24" y="1"/>
                    <a:pt x="1" y="25"/>
                    <a:pt x="17" y="32"/>
                  </a:cubicBezTo>
                  <a:cubicBezTo>
                    <a:pt x="260" y="114"/>
                    <a:pt x="480" y="275"/>
                    <a:pt x="744" y="280"/>
                  </a:cubicBezTo>
                  <a:cubicBezTo>
                    <a:pt x="754" y="280"/>
                    <a:pt x="773" y="259"/>
                    <a:pt x="761" y="254"/>
                  </a:cubicBezTo>
                  <a:cubicBezTo>
                    <a:pt x="640" y="209"/>
                    <a:pt x="517" y="166"/>
                    <a:pt x="397" y="117"/>
                  </a:cubicBezTo>
                  <a:cubicBezTo>
                    <a:pt x="281" y="70"/>
                    <a:pt x="163" y="27"/>
                    <a:pt x="38" y="1"/>
                  </a:cubicBezTo>
                  <a:cubicBezTo>
                    <a:pt x="37" y="1"/>
                    <a:pt x="37"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9" name="Google Shape;1220;p47">
              <a:extLst>
                <a:ext uri="{FF2B5EF4-FFF2-40B4-BE49-F238E27FC236}">
                  <a16:creationId xmlns:a16="http://schemas.microsoft.com/office/drawing/2014/main" id="{AE866DA2-81E7-5487-6F6E-325CDAD97F00}"/>
                </a:ext>
              </a:extLst>
            </p:cNvPr>
            <p:cNvSpPr/>
            <p:nvPr/>
          </p:nvSpPr>
          <p:spPr>
            <a:xfrm>
              <a:off x="4415004" y="3502199"/>
              <a:ext cx="22657" cy="8069"/>
            </a:xfrm>
            <a:custGeom>
              <a:avLst/>
              <a:gdLst/>
              <a:ahLst/>
              <a:cxnLst/>
              <a:rect l="l" t="t" r="r" b="b"/>
              <a:pathLst>
                <a:path w="570" h="203" extrusionOk="0">
                  <a:moveTo>
                    <a:pt x="24" y="1"/>
                  </a:moveTo>
                  <a:cubicBezTo>
                    <a:pt x="15" y="1"/>
                    <a:pt x="0" y="20"/>
                    <a:pt x="12" y="25"/>
                  </a:cubicBezTo>
                  <a:cubicBezTo>
                    <a:pt x="101" y="51"/>
                    <a:pt x="182" y="91"/>
                    <a:pt x="267" y="129"/>
                  </a:cubicBezTo>
                  <a:cubicBezTo>
                    <a:pt x="343" y="161"/>
                    <a:pt x="435" y="202"/>
                    <a:pt x="519" y="202"/>
                  </a:cubicBezTo>
                  <a:cubicBezTo>
                    <a:pt x="526" y="202"/>
                    <a:pt x="532" y="202"/>
                    <a:pt x="538" y="202"/>
                  </a:cubicBezTo>
                  <a:cubicBezTo>
                    <a:pt x="545" y="199"/>
                    <a:pt x="569" y="183"/>
                    <a:pt x="557" y="176"/>
                  </a:cubicBezTo>
                  <a:cubicBezTo>
                    <a:pt x="522" y="150"/>
                    <a:pt x="477" y="136"/>
                    <a:pt x="437" y="121"/>
                  </a:cubicBezTo>
                  <a:cubicBezTo>
                    <a:pt x="392" y="105"/>
                    <a:pt x="347" y="88"/>
                    <a:pt x="302" y="72"/>
                  </a:cubicBezTo>
                  <a:cubicBezTo>
                    <a:pt x="212" y="44"/>
                    <a:pt x="118" y="18"/>
                    <a:pt x="26" y="1"/>
                  </a:cubicBezTo>
                  <a:cubicBezTo>
                    <a:pt x="25" y="1"/>
                    <a:pt x="25"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0" name="Google Shape;1221;p47">
              <a:extLst>
                <a:ext uri="{FF2B5EF4-FFF2-40B4-BE49-F238E27FC236}">
                  <a16:creationId xmlns:a16="http://schemas.microsoft.com/office/drawing/2014/main" id="{D5A0DD11-36BA-39BC-F65A-E83CE1B21F3A}"/>
                </a:ext>
              </a:extLst>
            </p:cNvPr>
            <p:cNvSpPr/>
            <p:nvPr/>
          </p:nvSpPr>
          <p:spPr>
            <a:xfrm>
              <a:off x="4425577" y="3491466"/>
              <a:ext cx="16496" cy="6837"/>
            </a:xfrm>
            <a:custGeom>
              <a:avLst/>
              <a:gdLst/>
              <a:ahLst/>
              <a:cxnLst/>
              <a:rect l="l" t="t" r="r" b="b"/>
              <a:pathLst>
                <a:path w="415" h="172" extrusionOk="0">
                  <a:moveTo>
                    <a:pt x="63" y="1"/>
                  </a:moveTo>
                  <a:cubicBezTo>
                    <a:pt x="37" y="1"/>
                    <a:pt x="1" y="48"/>
                    <a:pt x="29" y="58"/>
                  </a:cubicBezTo>
                  <a:cubicBezTo>
                    <a:pt x="83" y="80"/>
                    <a:pt x="135" y="108"/>
                    <a:pt x="190" y="132"/>
                  </a:cubicBezTo>
                  <a:cubicBezTo>
                    <a:pt x="220" y="143"/>
                    <a:pt x="249" y="158"/>
                    <a:pt x="279" y="165"/>
                  </a:cubicBezTo>
                  <a:cubicBezTo>
                    <a:pt x="296" y="169"/>
                    <a:pt x="312" y="172"/>
                    <a:pt x="329" y="172"/>
                  </a:cubicBezTo>
                  <a:cubicBezTo>
                    <a:pt x="335" y="171"/>
                    <a:pt x="342" y="171"/>
                    <a:pt x="348" y="171"/>
                  </a:cubicBezTo>
                  <a:cubicBezTo>
                    <a:pt x="361" y="171"/>
                    <a:pt x="374" y="172"/>
                    <a:pt x="388" y="172"/>
                  </a:cubicBezTo>
                  <a:cubicBezTo>
                    <a:pt x="395" y="172"/>
                    <a:pt x="414" y="155"/>
                    <a:pt x="400" y="151"/>
                  </a:cubicBezTo>
                  <a:cubicBezTo>
                    <a:pt x="386" y="143"/>
                    <a:pt x="372" y="139"/>
                    <a:pt x="357" y="132"/>
                  </a:cubicBezTo>
                  <a:cubicBezTo>
                    <a:pt x="346" y="122"/>
                    <a:pt x="331" y="115"/>
                    <a:pt x="317" y="110"/>
                  </a:cubicBezTo>
                  <a:cubicBezTo>
                    <a:pt x="287" y="96"/>
                    <a:pt x="258" y="84"/>
                    <a:pt x="227" y="73"/>
                  </a:cubicBezTo>
                  <a:cubicBezTo>
                    <a:pt x="175" y="49"/>
                    <a:pt x="124" y="23"/>
                    <a:pt x="69" y="2"/>
                  </a:cubicBezTo>
                  <a:cubicBezTo>
                    <a:pt x="67" y="1"/>
                    <a:pt x="65" y="1"/>
                    <a:pt x="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1" name="Google Shape;1222;p47">
              <a:extLst>
                <a:ext uri="{FF2B5EF4-FFF2-40B4-BE49-F238E27FC236}">
                  <a16:creationId xmlns:a16="http://schemas.microsoft.com/office/drawing/2014/main" id="{7FD4747F-73E0-0F6A-A360-F38B6A689205}"/>
                </a:ext>
              </a:extLst>
            </p:cNvPr>
            <p:cNvSpPr/>
            <p:nvPr/>
          </p:nvSpPr>
          <p:spPr>
            <a:xfrm>
              <a:off x="4440245" y="3485266"/>
              <a:ext cx="10057" cy="2822"/>
            </a:xfrm>
            <a:custGeom>
              <a:avLst/>
              <a:gdLst/>
              <a:ahLst/>
              <a:cxnLst/>
              <a:rect l="l" t="t" r="r" b="b"/>
              <a:pathLst>
                <a:path w="253" h="71" extrusionOk="0">
                  <a:moveTo>
                    <a:pt x="98" y="0"/>
                  </a:moveTo>
                  <a:cubicBezTo>
                    <a:pt x="71" y="0"/>
                    <a:pt x="46" y="5"/>
                    <a:pt x="19" y="16"/>
                  </a:cubicBezTo>
                  <a:cubicBezTo>
                    <a:pt x="10" y="21"/>
                    <a:pt x="0" y="33"/>
                    <a:pt x="0" y="44"/>
                  </a:cubicBezTo>
                  <a:cubicBezTo>
                    <a:pt x="0" y="51"/>
                    <a:pt x="5" y="53"/>
                    <a:pt x="11" y="53"/>
                  </a:cubicBezTo>
                  <a:cubicBezTo>
                    <a:pt x="14" y="53"/>
                    <a:pt x="17" y="52"/>
                    <a:pt x="19" y="51"/>
                  </a:cubicBezTo>
                  <a:cubicBezTo>
                    <a:pt x="39" y="42"/>
                    <a:pt x="60" y="37"/>
                    <a:pt x="81" y="37"/>
                  </a:cubicBezTo>
                  <a:cubicBezTo>
                    <a:pt x="90" y="37"/>
                    <a:pt x="100" y="38"/>
                    <a:pt x="109" y="40"/>
                  </a:cubicBezTo>
                  <a:cubicBezTo>
                    <a:pt x="128" y="42"/>
                    <a:pt x="144" y="49"/>
                    <a:pt x="161" y="51"/>
                  </a:cubicBezTo>
                  <a:cubicBezTo>
                    <a:pt x="184" y="56"/>
                    <a:pt x="206" y="63"/>
                    <a:pt x="229" y="70"/>
                  </a:cubicBezTo>
                  <a:cubicBezTo>
                    <a:pt x="236" y="70"/>
                    <a:pt x="253" y="56"/>
                    <a:pt x="243" y="51"/>
                  </a:cubicBezTo>
                  <a:cubicBezTo>
                    <a:pt x="222" y="40"/>
                    <a:pt x="201" y="28"/>
                    <a:pt x="180" y="18"/>
                  </a:cubicBezTo>
                  <a:cubicBezTo>
                    <a:pt x="163" y="11"/>
                    <a:pt x="144" y="7"/>
                    <a:pt x="125" y="2"/>
                  </a:cubicBezTo>
                  <a:cubicBezTo>
                    <a:pt x="116" y="1"/>
                    <a:pt x="107"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2" name="Google Shape;1223;p47">
              <a:extLst>
                <a:ext uri="{FF2B5EF4-FFF2-40B4-BE49-F238E27FC236}">
                  <a16:creationId xmlns:a16="http://schemas.microsoft.com/office/drawing/2014/main" id="{E5DBACB6-E250-F656-7F12-EB838B051CD3}"/>
                </a:ext>
              </a:extLst>
            </p:cNvPr>
            <p:cNvSpPr/>
            <p:nvPr/>
          </p:nvSpPr>
          <p:spPr>
            <a:xfrm>
              <a:off x="4650240" y="2823521"/>
              <a:ext cx="252571" cy="330283"/>
            </a:xfrm>
            <a:custGeom>
              <a:avLst/>
              <a:gdLst/>
              <a:ahLst/>
              <a:cxnLst/>
              <a:rect l="l" t="t" r="r" b="b"/>
              <a:pathLst>
                <a:path w="6354" h="8309" extrusionOk="0">
                  <a:moveTo>
                    <a:pt x="6345" y="0"/>
                  </a:moveTo>
                  <a:cubicBezTo>
                    <a:pt x="6339" y="0"/>
                    <a:pt x="6330" y="4"/>
                    <a:pt x="6326" y="8"/>
                  </a:cubicBezTo>
                  <a:cubicBezTo>
                    <a:pt x="5532" y="1114"/>
                    <a:pt x="4663" y="2158"/>
                    <a:pt x="3824" y="3227"/>
                  </a:cubicBezTo>
                  <a:cubicBezTo>
                    <a:pt x="2995" y="4283"/>
                    <a:pt x="2244" y="5393"/>
                    <a:pt x="1451" y="6473"/>
                  </a:cubicBezTo>
                  <a:cubicBezTo>
                    <a:pt x="995" y="7094"/>
                    <a:pt x="523" y="7703"/>
                    <a:pt x="12" y="8282"/>
                  </a:cubicBezTo>
                  <a:cubicBezTo>
                    <a:pt x="1" y="8295"/>
                    <a:pt x="6" y="8309"/>
                    <a:pt x="16" y="8309"/>
                  </a:cubicBezTo>
                  <a:cubicBezTo>
                    <a:pt x="20" y="8309"/>
                    <a:pt x="26" y="8306"/>
                    <a:pt x="31" y="8301"/>
                  </a:cubicBezTo>
                  <a:cubicBezTo>
                    <a:pt x="955" y="7295"/>
                    <a:pt x="1748" y="6182"/>
                    <a:pt x="2544" y="5074"/>
                  </a:cubicBezTo>
                  <a:cubicBezTo>
                    <a:pt x="2939" y="4527"/>
                    <a:pt x="3333" y="3979"/>
                    <a:pt x="3746" y="3445"/>
                  </a:cubicBezTo>
                  <a:cubicBezTo>
                    <a:pt x="4165" y="2904"/>
                    <a:pt x="4601" y="2380"/>
                    <a:pt x="5031" y="1846"/>
                  </a:cubicBezTo>
                  <a:cubicBezTo>
                    <a:pt x="5501" y="1258"/>
                    <a:pt x="5974" y="667"/>
                    <a:pt x="6349" y="13"/>
                  </a:cubicBezTo>
                  <a:cubicBezTo>
                    <a:pt x="6354" y="4"/>
                    <a:pt x="6350" y="0"/>
                    <a:pt x="6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3" name="Google Shape;1224;p47">
              <a:extLst>
                <a:ext uri="{FF2B5EF4-FFF2-40B4-BE49-F238E27FC236}">
                  <a16:creationId xmlns:a16="http://schemas.microsoft.com/office/drawing/2014/main" id="{A0F493B6-14F4-689B-C6A0-7958C57A774F}"/>
                </a:ext>
              </a:extLst>
            </p:cNvPr>
            <p:cNvSpPr/>
            <p:nvPr/>
          </p:nvSpPr>
          <p:spPr>
            <a:xfrm>
              <a:off x="4506785" y="2791563"/>
              <a:ext cx="409346" cy="382196"/>
            </a:xfrm>
            <a:custGeom>
              <a:avLst/>
              <a:gdLst/>
              <a:ahLst/>
              <a:cxnLst/>
              <a:rect l="l" t="t" r="r" b="b"/>
              <a:pathLst>
                <a:path w="10298" h="9615" extrusionOk="0">
                  <a:moveTo>
                    <a:pt x="10288" y="0"/>
                  </a:moveTo>
                  <a:cubicBezTo>
                    <a:pt x="10286" y="0"/>
                    <a:pt x="10283" y="2"/>
                    <a:pt x="10279" y="5"/>
                  </a:cubicBezTo>
                  <a:cubicBezTo>
                    <a:pt x="8851" y="1122"/>
                    <a:pt x="7514" y="2364"/>
                    <a:pt x="6182" y="3595"/>
                  </a:cubicBezTo>
                  <a:cubicBezTo>
                    <a:pt x="4831" y="4842"/>
                    <a:pt x="3503" y="6110"/>
                    <a:pt x="2193" y="7399"/>
                  </a:cubicBezTo>
                  <a:cubicBezTo>
                    <a:pt x="1458" y="8122"/>
                    <a:pt x="728" y="8852"/>
                    <a:pt x="13" y="9591"/>
                  </a:cubicBezTo>
                  <a:cubicBezTo>
                    <a:pt x="1" y="9603"/>
                    <a:pt x="4" y="9615"/>
                    <a:pt x="13" y="9615"/>
                  </a:cubicBezTo>
                  <a:cubicBezTo>
                    <a:pt x="17" y="9615"/>
                    <a:pt x="22" y="9613"/>
                    <a:pt x="27" y="9608"/>
                  </a:cubicBezTo>
                  <a:cubicBezTo>
                    <a:pt x="1338" y="8335"/>
                    <a:pt x="2637" y="7050"/>
                    <a:pt x="3959" y="5789"/>
                  </a:cubicBezTo>
                  <a:cubicBezTo>
                    <a:pt x="5279" y="4525"/>
                    <a:pt x="6619" y="3283"/>
                    <a:pt x="7984" y="2066"/>
                  </a:cubicBezTo>
                  <a:cubicBezTo>
                    <a:pt x="8751" y="1384"/>
                    <a:pt x="9531" y="713"/>
                    <a:pt x="10289" y="19"/>
                  </a:cubicBezTo>
                  <a:cubicBezTo>
                    <a:pt x="10298" y="12"/>
                    <a:pt x="10296" y="0"/>
                    <a:pt x="10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4" name="Google Shape;1225;p47">
              <a:extLst>
                <a:ext uri="{FF2B5EF4-FFF2-40B4-BE49-F238E27FC236}">
                  <a16:creationId xmlns:a16="http://schemas.microsoft.com/office/drawing/2014/main" id="{9688F876-D76E-43CD-8A0D-D06954C0D53A}"/>
                </a:ext>
              </a:extLst>
            </p:cNvPr>
            <p:cNvSpPr/>
            <p:nvPr/>
          </p:nvSpPr>
          <p:spPr>
            <a:xfrm>
              <a:off x="4649246" y="2802693"/>
              <a:ext cx="270777" cy="327222"/>
            </a:xfrm>
            <a:custGeom>
              <a:avLst/>
              <a:gdLst/>
              <a:ahLst/>
              <a:cxnLst/>
              <a:rect l="l" t="t" r="r" b="b"/>
              <a:pathLst>
                <a:path w="6812" h="8232" extrusionOk="0">
                  <a:moveTo>
                    <a:pt x="6793" y="0"/>
                  </a:moveTo>
                  <a:cubicBezTo>
                    <a:pt x="6788" y="0"/>
                    <a:pt x="6781" y="3"/>
                    <a:pt x="6773" y="10"/>
                  </a:cubicBezTo>
                  <a:cubicBezTo>
                    <a:pt x="5819" y="1000"/>
                    <a:pt x="4962" y="2082"/>
                    <a:pt x="4112" y="3161"/>
                  </a:cubicBezTo>
                  <a:cubicBezTo>
                    <a:pt x="3264" y="4236"/>
                    <a:pt x="2428" y="5324"/>
                    <a:pt x="1561" y="6387"/>
                  </a:cubicBezTo>
                  <a:cubicBezTo>
                    <a:pt x="1060" y="7004"/>
                    <a:pt x="545" y="7611"/>
                    <a:pt x="14" y="8204"/>
                  </a:cubicBezTo>
                  <a:cubicBezTo>
                    <a:pt x="1" y="8217"/>
                    <a:pt x="6" y="8231"/>
                    <a:pt x="18" y="8231"/>
                  </a:cubicBezTo>
                  <a:cubicBezTo>
                    <a:pt x="23" y="8231"/>
                    <a:pt x="29" y="8229"/>
                    <a:pt x="35" y="8222"/>
                  </a:cubicBezTo>
                  <a:cubicBezTo>
                    <a:pt x="1903" y="6205"/>
                    <a:pt x="3514" y="3974"/>
                    <a:pt x="5257" y="1850"/>
                  </a:cubicBezTo>
                  <a:cubicBezTo>
                    <a:pt x="5763" y="1238"/>
                    <a:pt x="6277" y="634"/>
                    <a:pt x="6797" y="32"/>
                  </a:cubicBezTo>
                  <a:cubicBezTo>
                    <a:pt x="6812" y="15"/>
                    <a:pt x="6806" y="0"/>
                    <a:pt x="6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5" name="Google Shape;1226;p47">
              <a:extLst>
                <a:ext uri="{FF2B5EF4-FFF2-40B4-BE49-F238E27FC236}">
                  <a16:creationId xmlns:a16="http://schemas.microsoft.com/office/drawing/2014/main" id="{7CB0392E-E618-93EA-9D3A-AFC92E266417}"/>
                </a:ext>
              </a:extLst>
            </p:cNvPr>
            <p:cNvSpPr/>
            <p:nvPr/>
          </p:nvSpPr>
          <p:spPr>
            <a:xfrm>
              <a:off x="4572212" y="2830835"/>
              <a:ext cx="310090" cy="304048"/>
            </a:xfrm>
            <a:custGeom>
              <a:avLst/>
              <a:gdLst/>
              <a:ahLst/>
              <a:cxnLst/>
              <a:rect l="l" t="t" r="r" b="b"/>
              <a:pathLst>
                <a:path w="7801" h="7649" extrusionOk="0">
                  <a:moveTo>
                    <a:pt x="7782" y="1"/>
                  </a:moveTo>
                  <a:cubicBezTo>
                    <a:pt x="7776" y="1"/>
                    <a:pt x="7769" y="4"/>
                    <a:pt x="7762" y="11"/>
                  </a:cubicBezTo>
                  <a:cubicBezTo>
                    <a:pt x="5750" y="1974"/>
                    <a:pt x="3709" y="3906"/>
                    <a:pt x="1718" y="5890"/>
                  </a:cubicBezTo>
                  <a:cubicBezTo>
                    <a:pt x="1144" y="6463"/>
                    <a:pt x="575" y="7044"/>
                    <a:pt x="10" y="7625"/>
                  </a:cubicBezTo>
                  <a:cubicBezTo>
                    <a:pt x="0" y="7637"/>
                    <a:pt x="4" y="7649"/>
                    <a:pt x="14" y="7649"/>
                  </a:cubicBezTo>
                  <a:cubicBezTo>
                    <a:pt x="17" y="7649"/>
                    <a:pt x="22" y="7647"/>
                    <a:pt x="27" y="7642"/>
                  </a:cubicBezTo>
                  <a:cubicBezTo>
                    <a:pt x="2058" y="5663"/>
                    <a:pt x="4077" y="3672"/>
                    <a:pt x="6125" y="1714"/>
                  </a:cubicBezTo>
                  <a:cubicBezTo>
                    <a:pt x="6697" y="1168"/>
                    <a:pt x="7261" y="623"/>
                    <a:pt x="7786" y="32"/>
                  </a:cubicBezTo>
                  <a:cubicBezTo>
                    <a:pt x="7800" y="16"/>
                    <a:pt x="7795" y="1"/>
                    <a:pt x="7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6" name="Google Shape;1227;p47">
              <a:extLst>
                <a:ext uri="{FF2B5EF4-FFF2-40B4-BE49-F238E27FC236}">
                  <a16:creationId xmlns:a16="http://schemas.microsoft.com/office/drawing/2014/main" id="{AF6E057B-447F-C56C-6E8F-36D25B11C06F}"/>
                </a:ext>
              </a:extLst>
            </p:cNvPr>
            <p:cNvSpPr/>
            <p:nvPr/>
          </p:nvSpPr>
          <p:spPr>
            <a:xfrm>
              <a:off x="4659462" y="2830319"/>
              <a:ext cx="220652" cy="249471"/>
            </a:xfrm>
            <a:custGeom>
              <a:avLst/>
              <a:gdLst/>
              <a:ahLst/>
              <a:cxnLst/>
              <a:rect l="l" t="t" r="r" b="b"/>
              <a:pathLst>
                <a:path w="5551" h="6276" extrusionOk="0">
                  <a:moveTo>
                    <a:pt x="5535" y="0"/>
                  </a:moveTo>
                  <a:cubicBezTo>
                    <a:pt x="5530" y="0"/>
                    <a:pt x="5525" y="3"/>
                    <a:pt x="5520" y="7"/>
                  </a:cubicBezTo>
                  <a:cubicBezTo>
                    <a:pt x="5135" y="395"/>
                    <a:pt x="4773" y="810"/>
                    <a:pt x="4407" y="1217"/>
                  </a:cubicBezTo>
                  <a:cubicBezTo>
                    <a:pt x="4039" y="1623"/>
                    <a:pt x="3670" y="2027"/>
                    <a:pt x="3304" y="2433"/>
                  </a:cubicBezTo>
                  <a:cubicBezTo>
                    <a:pt x="2579" y="3231"/>
                    <a:pt x="1859" y="4032"/>
                    <a:pt x="1162" y="4854"/>
                  </a:cubicBezTo>
                  <a:cubicBezTo>
                    <a:pt x="770" y="5314"/>
                    <a:pt x="387" y="5782"/>
                    <a:pt x="12" y="6254"/>
                  </a:cubicBezTo>
                  <a:cubicBezTo>
                    <a:pt x="1" y="6268"/>
                    <a:pt x="7" y="6276"/>
                    <a:pt x="16" y="6276"/>
                  </a:cubicBezTo>
                  <a:cubicBezTo>
                    <a:pt x="23" y="6276"/>
                    <a:pt x="32" y="6272"/>
                    <a:pt x="38" y="6264"/>
                  </a:cubicBezTo>
                  <a:cubicBezTo>
                    <a:pt x="1410" y="4578"/>
                    <a:pt x="2893" y="2986"/>
                    <a:pt x="4353" y="1377"/>
                  </a:cubicBezTo>
                  <a:cubicBezTo>
                    <a:pt x="4757" y="933"/>
                    <a:pt x="5170" y="492"/>
                    <a:pt x="5541" y="19"/>
                  </a:cubicBezTo>
                  <a:cubicBezTo>
                    <a:pt x="5550" y="8"/>
                    <a:pt x="5544" y="0"/>
                    <a:pt x="5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7" name="Google Shape;1228;p47">
              <a:extLst>
                <a:ext uri="{FF2B5EF4-FFF2-40B4-BE49-F238E27FC236}">
                  <a16:creationId xmlns:a16="http://schemas.microsoft.com/office/drawing/2014/main" id="{9E16D2C0-F1B4-B5DE-95F2-3AF94EB7FAA6}"/>
                </a:ext>
              </a:extLst>
            </p:cNvPr>
            <p:cNvSpPr/>
            <p:nvPr/>
          </p:nvSpPr>
          <p:spPr>
            <a:xfrm>
              <a:off x="4703345" y="2851147"/>
              <a:ext cx="166553" cy="199465"/>
            </a:xfrm>
            <a:custGeom>
              <a:avLst/>
              <a:gdLst/>
              <a:ahLst/>
              <a:cxnLst/>
              <a:rect l="l" t="t" r="r" b="b"/>
              <a:pathLst>
                <a:path w="4190" h="5018" extrusionOk="0">
                  <a:moveTo>
                    <a:pt x="4173" y="0"/>
                  </a:moveTo>
                  <a:cubicBezTo>
                    <a:pt x="4169" y="0"/>
                    <a:pt x="4164" y="2"/>
                    <a:pt x="4161" y="5"/>
                  </a:cubicBezTo>
                  <a:cubicBezTo>
                    <a:pt x="3027" y="1255"/>
                    <a:pt x="1867" y="2483"/>
                    <a:pt x="842" y="3822"/>
                  </a:cubicBezTo>
                  <a:cubicBezTo>
                    <a:pt x="549" y="4205"/>
                    <a:pt x="271" y="4594"/>
                    <a:pt x="9" y="4998"/>
                  </a:cubicBezTo>
                  <a:cubicBezTo>
                    <a:pt x="0" y="5010"/>
                    <a:pt x="6" y="5017"/>
                    <a:pt x="15" y="5017"/>
                  </a:cubicBezTo>
                  <a:cubicBezTo>
                    <a:pt x="21" y="5017"/>
                    <a:pt x="29" y="5013"/>
                    <a:pt x="34" y="5005"/>
                  </a:cubicBezTo>
                  <a:cubicBezTo>
                    <a:pt x="996" y="3600"/>
                    <a:pt x="2144" y="2344"/>
                    <a:pt x="3268" y="1068"/>
                  </a:cubicBezTo>
                  <a:cubicBezTo>
                    <a:pt x="3575" y="721"/>
                    <a:pt x="3880" y="371"/>
                    <a:pt x="4180" y="19"/>
                  </a:cubicBezTo>
                  <a:cubicBezTo>
                    <a:pt x="4189" y="8"/>
                    <a:pt x="4182" y="0"/>
                    <a:pt x="4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8" name="Google Shape;1229;p47">
              <a:extLst>
                <a:ext uri="{FF2B5EF4-FFF2-40B4-BE49-F238E27FC236}">
                  <a16:creationId xmlns:a16="http://schemas.microsoft.com/office/drawing/2014/main" id="{9A532984-34F4-F5D4-C4FD-24D393B88D7C}"/>
                </a:ext>
              </a:extLst>
            </p:cNvPr>
            <p:cNvSpPr/>
            <p:nvPr/>
          </p:nvSpPr>
          <p:spPr>
            <a:xfrm>
              <a:off x="4045416" y="3304129"/>
              <a:ext cx="320146" cy="239017"/>
            </a:xfrm>
            <a:custGeom>
              <a:avLst/>
              <a:gdLst/>
              <a:ahLst/>
              <a:cxnLst/>
              <a:rect l="l" t="t" r="r" b="b"/>
              <a:pathLst>
                <a:path w="8054" h="6013" extrusionOk="0">
                  <a:moveTo>
                    <a:pt x="8045" y="1"/>
                  </a:moveTo>
                  <a:cubicBezTo>
                    <a:pt x="8043" y="1"/>
                    <a:pt x="8040" y="2"/>
                    <a:pt x="8037" y="5"/>
                  </a:cubicBezTo>
                  <a:cubicBezTo>
                    <a:pt x="6943" y="841"/>
                    <a:pt x="5798" y="1602"/>
                    <a:pt x="4680" y="2402"/>
                  </a:cubicBezTo>
                  <a:cubicBezTo>
                    <a:pt x="4149" y="2783"/>
                    <a:pt x="3634" y="3187"/>
                    <a:pt x="3100" y="3569"/>
                  </a:cubicBezTo>
                  <a:cubicBezTo>
                    <a:pt x="2588" y="3938"/>
                    <a:pt x="2071" y="4301"/>
                    <a:pt x="1563" y="4682"/>
                  </a:cubicBezTo>
                  <a:cubicBezTo>
                    <a:pt x="1031" y="5078"/>
                    <a:pt x="488" y="5487"/>
                    <a:pt x="25" y="5964"/>
                  </a:cubicBezTo>
                  <a:cubicBezTo>
                    <a:pt x="1" y="5989"/>
                    <a:pt x="9" y="6012"/>
                    <a:pt x="29" y="6012"/>
                  </a:cubicBezTo>
                  <a:cubicBezTo>
                    <a:pt x="38" y="6012"/>
                    <a:pt x="49" y="6008"/>
                    <a:pt x="61" y="5997"/>
                  </a:cubicBezTo>
                  <a:cubicBezTo>
                    <a:pt x="965" y="5154"/>
                    <a:pt x="1971" y="4441"/>
                    <a:pt x="2973" y="3720"/>
                  </a:cubicBezTo>
                  <a:cubicBezTo>
                    <a:pt x="3499" y="3343"/>
                    <a:pt x="4010" y="2943"/>
                    <a:pt x="4536" y="2561"/>
                  </a:cubicBezTo>
                  <a:cubicBezTo>
                    <a:pt x="5087" y="2162"/>
                    <a:pt x="5646" y="1774"/>
                    <a:pt x="6204" y="1382"/>
                  </a:cubicBezTo>
                  <a:cubicBezTo>
                    <a:pt x="6827" y="945"/>
                    <a:pt x="7446" y="499"/>
                    <a:pt x="8044" y="24"/>
                  </a:cubicBezTo>
                  <a:cubicBezTo>
                    <a:pt x="8053" y="17"/>
                    <a:pt x="8053" y="1"/>
                    <a:pt x="8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9" name="Google Shape;1230;p47">
              <a:extLst>
                <a:ext uri="{FF2B5EF4-FFF2-40B4-BE49-F238E27FC236}">
                  <a16:creationId xmlns:a16="http://schemas.microsoft.com/office/drawing/2014/main" id="{9AAD8441-012B-4F76-28F1-4FA27F4ACA54}"/>
                </a:ext>
              </a:extLst>
            </p:cNvPr>
            <p:cNvSpPr/>
            <p:nvPr/>
          </p:nvSpPr>
          <p:spPr>
            <a:xfrm>
              <a:off x="4068153" y="3433075"/>
              <a:ext cx="139046" cy="119210"/>
            </a:xfrm>
            <a:custGeom>
              <a:avLst/>
              <a:gdLst/>
              <a:ahLst/>
              <a:cxnLst/>
              <a:rect l="l" t="t" r="r" b="b"/>
              <a:pathLst>
                <a:path w="3498" h="2999" extrusionOk="0">
                  <a:moveTo>
                    <a:pt x="3487" y="1"/>
                  </a:moveTo>
                  <a:cubicBezTo>
                    <a:pt x="3484" y="1"/>
                    <a:pt x="3480" y="2"/>
                    <a:pt x="3475" y="6"/>
                  </a:cubicBezTo>
                  <a:cubicBezTo>
                    <a:pt x="2935" y="566"/>
                    <a:pt x="2330" y="1060"/>
                    <a:pt x="1718" y="1539"/>
                  </a:cubicBezTo>
                  <a:cubicBezTo>
                    <a:pt x="1414" y="1778"/>
                    <a:pt x="1111" y="2014"/>
                    <a:pt x="811" y="2257"/>
                  </a:cubicBezTo>
                  <a:cubicBezTo>
                    <a:pt x="677" y="2368"/>
                    <a:pt x="542" y="2477"/>
                    <a:pt x="410" y="2590"/>
                  </a:cubicBezTo>
                  <a:cubicBezTo>
                    <a:pt x="273" y="2708"/>
                    <a:pt x="119" y="2824"/>
                    <a:pt x="11" y="2973"/>
                  </a:cubicBezTo>
                  <a:cubicBezTo>
                    <a:pt x="0" y="2988"/>
                    <a:pt x="6" y="2999"/>
                    <a:pt x="18" y="2999"/>
                  </a:cubicBezTo>
                  <a:cubicBezTo>
                    <a:pt x="23" y="2999"/>
                    <a:pt x="28" y="2997"/>
                    <a:pt x="34" y="2994"/>
                  </a:cubicBezTo>
                  <a:cubicBezTo>
                    <a:pt x="190" y="2900"/>
                    <a:pt x="322" y="2760"/>
                    <a:pt x="462" y="2640"/>
                  </a:cubicBezTo>
                  <a:cubicBezTo>
                    <a:pt x="608" y="2515"/>
                    <a:pt x="757" y="2392"/>
                    <a:pt x="908" y="2269"/>
                  </a:cubicBezTo>
                  <a:cubicBezTo>
                    <a:pt x="1208" y="2026"/>
                    <a:pt x="1513" y="1787"/>
                    <a:pt x="1813" y="1546"/>
                  </a:cubicBezTo>
                  <a:cubicBezTo>
                    <a:pt x="2403" y="1072"/>
                    <a:pt x="2987" y="587"/>
                    <a:pt x="3490" y="21"/>
                  </a:cubicBezTo>
                  <a:cubicBezTo>
                    <a:pt x="3498" y="11"/>
                    <a:pt x="3495" y="1"/>
                    <a:pt x="3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0" name="Google Shape;1231;p47">
              <a:extLst>
                <a:ext uri="{FF2B5EF4-FFF2-40B4-BE49-F238E27FC236}">
                  <a16:creationId xmlns:a16="http://schemas.microsoft.com/office/drawing/2014/main" id="{0A371970-A2AA-3793-4F58-3D1F7B6D59B3}"/>
                </a:ext>
              </a:extLst>
            </p:cNvPr>
            <p:cNvSpPr/>
            <p:nvPr/>
          </p:nvSpPr>
          <p:spPr>
            <a:xfrm>
              <a:off x="4092400" y="3493533"/>
              <a:ext cx="73577" cy="69046"/>
            </a:xfrm>
            <a:custGeom>
              <a:avLst/>
              <a:gdLst/>
              <a:ahLst/>
              <a:cxnLst/>
              <a:rect l="l" t="t" r="r" b="b"/>
              <a:pathLst>
                <a:path w="1851" h="1737" extrusionOk="0">
                  <a:moveTo>
                    <a:pt x="1839" y="0"/>
                  </a:moveTo>
                  <a:cubicBezTo>
                    <a:pt x="1837" y="0"/>
                    <a:pt x="1834" y="1"/>
                    <a:pt x="1831" y="4"/>
                  </a:cubicBezTo>
                  <a:cubicBezTo>
                    <a:pt x="1507" y="280"/>
                    <a:pt x="1170" y="538"/>
                    <a:pt x="848" y="814"/>
                  </a:cubicBezTo>
                  <a:cubicBezTo>
                    <a:pt x="539" y="1079"/>
                    <a:pt x="211" y="1362"/>
                    <a:pt x="8" y="1719"/>
                  </a:cubicBezTo>
                  <a:cubicBezTo>
                    <a:pt x="1" y="1731"/>
                    <a:pt x="6" y="1736"/>
                    <a:pt x="15" y="1736"/>
                  </a:cubicBezTo>
                  <a:cubicBezTo>
                    <a:pt x="21" y="1736"/>
                    <a:pt x="29" y="1733"/>
                    <a:pt x="34" y="1728"/>
                  </a:cubicBezTo>
                  <a:cubicBezTo>
                    <a:pt x="312" y="1421"/>
                    <a:pt x="589" y="1121"/>
                    <a:pt x="903" y="847"/>
                  </a:cubicBezTo>
                  <a:cubicBezTo>
                    <a:pt x="1217" y="573"/>
                    <a:pt x="1543" y="313"/>
                    <a:pt x="1843" y="21"/>
                  </a:cubicBezTo>
                  <a:cubicBezTo>
                    <a:pt x="1850" y="13"/>
                    <a:pt x="1847" y="0"/>
                    <a:pt x="1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1" name="Google Shape;1232;p47">
              <a:extLst>
                <a:ext uri="{FF2B5EF4-FFF2-40B4-BE49-F238E27FC236}">
                  <a16:creationId xmlns:a16="http://schemas.microsoft.com/office/drawing/2014/main" id="{C8200C9C-ACAE-4588-4180-27E247A0D383}"/>
                </a:ext>
              </a:extLst>
            </p:cNvPr>
            <p:cNvSpPr/>
            <p:nvPr/>
          </p:nvSpPr>
          <p:spPr>
            <a:xfrm>
              <a:off x="4117084" y="3516270"/>
              <a:ext cx="45116" cy="46627"/>
            </a:xfrm>
            <a:custGeom>
              <a:avLst/>
              <a:gdLst/>
              <a:ahLst/>
              <a:cxnLst/>
              <a:rect l="l" t="t" r="r" b="b"/>
              <a:pathLst>
                <a:path w="1135" h="1173" extrusionOk="0">
                  <a:moveTo>
                    <a:pt x="1115" y="0"/>
                  </a:moveTo>
                  <a:cubicBezTo>
                    <a:pt x="1107" y="0"/>
                    <a:pt x="1095" y="5"/>
                    <a:pt x="1087" y="15"/>
                  </a:cubicBezTo>
                  <a:cubicBezTo>
                    <a:pt x="922" y="228"/>
                    <a:pt x="719" y="408"/>
                    <a:pt x="518" y="587"/>
                  </a:cubicBezTo>
                  <a:cubicBezTo>
                    <a:pt x="329" y="759"/>
                    <a:pt x="128" y="929"/>
                    <a:pt x="5" y="1159"/>
                  </a:cubicBezTo>
                  <a:cubicBezTo>
                    <a:pt x="0" y="1168"/>
                    <a:pt x="5" y="1172"/>
                    <a:pt x="11" y="1172"/>
                  </a:cubicBezTo>
                  <a:cubicBezTo>
                    <a:pt x="16" y="1172"/>
                    <a:pt x="23" y="1170"/>
                    <a:pt x="27" y="1166"/>
                  </a:cubicBezTo>
                  <a:cubicBezTo>
                    <a:pt x="209" y="972"/>
                    <a:pt x="397" y="785"/>
                    <a:pt x="591" y="606"/>
                  </a:cubicBezTo>
                  <a:cubicBezTo>
                    <a:pt x="785" y="429"/>
                    <a:pt x="974" y="247"/>
                    <a:pt x="1123" y="27"/>
                  </a:cubicBezTo>
                  <a:cubicBezTo>
                    <a:pt x="1135" y="10"/>
                    <a:pt x="1127" y="0"/>
                    <a:pt x="1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2" name="Google Shape;1233;p47">
              <a:extLst>
                <a:ext uri="{FF2B5EF4-FFF2-40B4-BE49-F238E27FC236}">
                  <a16:creationId xmlns:a16="http://schemas.microsoft.com/office/drawing/2014/main" id="{4B6FE7BD-E7A2-AE7C-C68F-5BC29FD91C10}"/>
                </a:ext>
              </a:extLst>
            </p:cNvPr>
            <p:cNvSpPr/>
            <p:nvPr/>
          </p:nvSpPr>
          <p:spPr>
            <a:xfrm>
              <a:off x="4127220" y="3532011"/>
              <a:ext cx="39989" cy="42612"/>
            </a:xfrm>
            <a:custGeom>
              <a:avLst/>
              <a:gdLst/>
              <a:ahLst/>
              <a:cxnLst/>
              <a:rect l="l" t="t" r="r" b="b"/>
              <a:pathLst>
                <a:path w="1006" h="1072" extrusionOk="0">
                  <a:moveTo>
                    <a:pt x="991" y="1"/>
                  </a:moveTo>
                  <a:cubicBezTo>
                    <a:pt x="984" y="1"/>
                    <a:pt x="975" y="4"/>
                    <a:pt x="969" y="12"/>
                  </a:cubicBezTo>
                  <a:cubicBezTo>
                    <a:pt x="816" y="196"/>
                    <a:pt x="638" y="361"/>
                    <a:pt x="468" y="529"/>
                  </a:cubicBezTo>
                  <a:cubicBezTo>
                    <a:pt x="303" y="689"/>
                    <a:pt x="131" y="857"/>
                    <a:pt x="8" y="1053"/>
                  </a:cubicBezTo>
                  <a:cubicBezTo>
                    <a:pt x="0" y="1064"/>
                    <a:pt x="5" y="1072"/>
                    <a:pt x="13" y="1072"/>
                  </a:cubicBezTo>
                  <a:cubicBezTo>
                    <a:pt x="17" y="1072"/>
                    <a:pt x="22" y="1070"/>
                    <a:pt x="27" y="1065"/>
                  </a:cubicBezTo>
                  <a:cubicBezTo>
                    <a:pt x="190" y="888"/>
                    <a:pt x="355" y="718"/>
                    <a:pt x="527" y="550"/>
                  </a:cubicBezTo>
                  <a:cubicBezTo>
                    <a:pt x="695" y="382"/>
                    <a:pt x="858" y="215"/>
                    <a:pt x="995" y="21"/>
                  </a:cubicBezTo>
                  <a:cubicBezTo>
                    <a:pt x="1006" y="7"/>
                    <a:pt x="1000" y="1"/>
                    <a:pt x="9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3" name="Google Shape;1234;p47">
              <a:extLst>
                <a:ext uri="{FF2B5EF4-FFF2-40B4-BE49-F238E27FC236}">
                  <a16:creationId xmlns:a16="http://schemas.microsoft.com/office/drawing/2014/main" id="{7619C1F2-283E-4C5C-F416-B95D889CB5B5}"/>
                </a:ext>
              </a:extLst>
            </p:cNvPr>
            <p:cNvSpPr/>
            <p:nvPr/>
          </p:nvSpPr>
          <p:spPr>
            <a:xfrm>
              <a:off x="4288443" y="3416698"/>
              <a:ext cx="189011" cy="240249"/>
            </a:xfrm>
            <a:custGeom>
              <a:avLst/>
              <a:gdLst/>
              <a:ahLst/>
              <a:cxnLst/>
              <a:rect l="l" t="t" r="r" b="b"/>
              <a:pathLst>
                <a:path w="4755" h="6044" extrusionOk="0">
                  <a:moveTo>
                    <a:pt x="4742" y="1"/>
                  </a:moveTo>
                  <a:cubicBezTo>
                    <a:pt x="4737" y="1"/>
                    <a:pt x="4730" y="4"/>
                    <a:pt x="4726" y="10"/>
                  </a:cubicBezTo>
                  <a:cubicBezTo>
                    <a:pt x="3514" y="1583"/>
                    <a:pt x="2341" y="3186"/>
                    <a:pt x="1084" y="4724"/>
                  </a:cubicBezTo>
                  <a:cubicBezTo>
                    <a:pt x="730" y="5159"/>
                    <a:pt x="352" y="5577"/>
                    <a:pt x="12" y="6021"/>
                  </a:cubicBezTo>
                  <a:cubicBezTo>
                    <a:pt x="1" y="6035"/>
                    <a:pt x="8" y="6044"/>
                    <a:pt x="19" y="6044"/>
                  </a:cubicBezTo>
                  <a:cubicBezTo>
                    <a:pt x="24" y="6044"/>
                    <a:pt x="30" y="6042"/>
                    <a:pt x="35" y="6037"/>
                  </a:cubicBezTo>
                  <a:cubicBezTo>
                    <a:pt x="376" y="5685"/>
                    <a:pt x="683" y="5298"/>
                    <a:pt x="994" y="4920"/>
                  </a:cubicBezTo>
                  <a:cubicBezTo>
                    <a:pt x="1309" y="4535"/>
                    <a:pt x="1618" y="4150"/>
                    <a:pt x="1925" y="3760"/>
                  </a:cubicBezTo>
                  <a:cubicBezTo>
                    <a:pt x="2541" y="2976"/>
                    <a:pt x="3146" y="2180"/>
                    <a:pt x="3741" y="1382"/>
                  </a:cubicBezTo>
                  <a:cubicBezTo>
                    <a:pt x="4077" y="929"/>
                    <a:pt x="4414" y="473"/>
                    <a:pt x="4747" y="17"/>
                  </a:cubicBezTo>
                  <a:cubicBezTo>
                    <a:pt x="4754" y="6"/>
                    <a:pt x="4749" y="1"/>
                    <a:pt x="4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4" name="Google Shape;1235;p47">
              <a:extLst>
                <a:ext uri="{FF2B5EF4-FFF2-40B4-BE49-F238E27FC236}">
                  <a16:creationId xmlns:a16="http://schemas.microsoft.com/office/drawing/2014/main" id="{6AD1AE4D-030F-79EA-382A-0514512691A1}"/>
                </a:ext>
              </a:extLst>
            </p:cNvPr>
            <p:cNvSpPr/>
            <p:nvPr/>
          </p:nvSpPr>
          <p:spPr>
            <a:xfrm>
              <a:off x="4277114" y="3533879"/>
              <a:ext cx="101243" cy="118336"/>
            </a:xfrm>
            <a:custGeom>
              <a:avLst/>
              <a:gdLst/>
              <a:ahLst/>
              <a:cxnLst/>
              <a:rect l="l" t="t" r="r" b="b"/>
              <a:pathLst>
                <a:path w="2547" h="2977" extrusionOk="0">
                  <a:moveTo>
                    <a:pt x="2538" y="1"/>
                  </a:moveTo>
                  <a:cubicBezTo>
                    <a:pt x="2534" y="1"/>
                    <a:pt x="2531" y="2"/>
                    <a:pt x="2529" y="5"/>
                  </a:cubicBezTo>
                  <a:cubicBezTo>
                    <a:pt x="2113" y="536"/>
                    <a:pt x="1615" y="990"/>
                    <a:pt x="1147" y="1469"/>
                  </a:cubicBezTo>
                  <a:cubicBezTo>
                    <a:pt x="925" y="1698"/>
                    <a:pt x="705" y="1932"/>
                    <a:pt x="505" y="2180"/>
                  </a:cubicBezTo>
                  <a:cubicBezTo>
                    <a:pt x="313" y="2418"/>
                    <a:pt x="113" y="2676"/>
                    <a:pt x="4" y="2964"/>
                  </a:cubicBezTo>
                  <a:cubicBezTo>
                    <a:pt x="0" y="2973"/>
                    <a:pt x="4" y="2976"/>
                    <a:pt x="10" y="2976"/>
                  </a:cubicBezTo>
                  <a:cubicBezTo>
                    <a:pt x="15" y="2976"/>
                    <a:pt x="21" y="2973"/>
                    <a:pt x="23" y="2969"/>
                  </a:cubicBezTo>
                  <a:cubicBezTo>
                    <a:pt x="202" y="2702"/>
                    <a:pt x="368" y="2433"/>
                    <a:pt x="568" y="2182"/>
                  </a:cubicBezTo>
                  <a:cubicBezTo>
                    <a:pt x="783" y="1918"/>
                    <a:pt x="1017" y="1670"/>
                    <a:pt x="1253" y="1426"/>
                  </a:cubicBezTo>
                  <a:cubicBezTo>
                    <a:pt x="1697" y="968"/>
                    <a:pt x="2158" y="522"/>
                    <a:pt x="2541" y="9"/>
                  </a:cubicBezTo>
                  <a:cubicBezTo>
                    <a:pt x="2546" y="4"/>
                    <a:pt x="2543" y="1"/>
                    <a:pt x="2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5" name="Google Shape;1236;p47">
              <a:extLst>
                <a:ext uri="{FF2B5EF4-FFF2-40B4-BE49-F238E27FC236}">
                  <a16:creationId xmlns:a16="http://schemas.microsoft.com/office/drawing/2014/main" id="{494C3AF7-C204-62AB-5F29-FFA77D7BE4C5}"/>
                </a:ext>
              </a:extLst>
            </p:cNvPr>
            <p:cNvSpPr/>
            <p:nvPr/>
          </p:nvSpPr>
          <p:spPr>
            <a:xfrm>
              <a:off x="4250920" y="3558802"/>
              <a:ext cx="78506" cy="90511"/>
            </a:xfrm>
            <a:custGeom>
              <a:avLst/>
              <a:gdLst/>
              <a:ahLst/>
              <a:cxnLst/>
              <a:rect l="l" t="t" r="r" b="b"/>
              <a:pathLst>
                <a:path w="1975" h="2277" extrusionOk="0">
                  <a:moveTo>
                    <a:pt x="1968" y="0"/>
                  </a:moveTo>
                  <a:cubicBezTo>
                    <a:pt x="1964" y="0"/>
                    <a:pt x="1960" y="2"/>
                    <a:pt x="1957" y="6"/>
                  </a:cubicBezTo>
                  <a:cubicBezTo>
                    <a:pt x="1655" y="412"/>
                    <a:pt x="1329" y="799"/>
                    <a:pt x="991" y="1177"/>
                  </a:cubicBezTo>
                  <a:cubicBezTo>
                    <a:pt x="670" y="1539"/>
                    <a:pt x="316" y="1876"/>
                    <a:pt x="11" y="2254"/>
                  </a:cubicBezTo>
                  <a:cubicBezTo>
                    <a:pt x="0" y="2268"/>
                    <a:pt x="8" y="2277"/>
                    <a:pt x="18" y="2277"/>
                  </a:cubicBezTo>
                  <a:cubicBezTo>
                    <a:pt x="24" y="2277"/>
                    <a:pt x="31" y="2274"/>
                    <a:pt x="37" y="2269"/>
                  </a:cubicBezTo>
                  <a:cubicBezTo>
                    <a:pt x="408" y="1933"/>
                    <a:pt x="739" y="1541"/>
                    <a:pt x="1067" y="1161"/>
                  </a:cubicBezTo>
                  <a:cubicBezTo>
                    <a:pt x="1388" y="792"/>
                    <a:pt x="1693" y="415"/>
                    <a:pt x="1969" y="11"/>
                  </a:cubicBezTo>
                  <a:cubicBezTo>
                    <a:pt x="1975" y="4"/>
                    <a:pt x="1972" y="0"/>
                    <a:pt x="1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6" name="Google Shape;1237;p47">
              <a:extLst>
                <a:ext uri="{FF2B5EF4-FFF2-40B4-BE49-F238E27FC236}">
                  <a16:creationId xmlns:a16="http://schemas.microsoft.com/office/drawing/2014/main" id="{937313E5-6268-85C7-4053-C9ABAF03B11F}"/>
                </a:ext>
              </a:extLst>
            </p:cNvPr>
            <p:cNvSpPr/>
            <p:nvPr/>
          </p:nvSpPr>
          <p:spPr>
            <a:xfrm>
              <a:off x="4243646" y="3590839"/>
              <a:ext cx="35457" cy="40585"/>
            </a:xfrm>
            <a:custGeom>
              <a:avLst/>
              <a:gdLst/>
              <a:ahLst/>
              <a:cxnLst/>
              <a:rect l="l" t="t" r="r" b="b"/>
              <a:pathLst>
                <a:path w="892" h="1021" extrusionOk="0">
                  <a:moveTo>
                    <a:pt x="880" y="0"/>
                  </a:moveTo>
                  <a:cubicBezTo>
                    <a:pt x="876" y="0"/>
                    <a:pt x="872" y="2"/>
                    <a:pt x="867" y="8"/>
                  </a:cubicBezTo>
                  <a:cubicBezTo>
                    <a:pt x="572" y="331"/>
                    <a:pt x="305" y="683"/>
                    <a:pt x="8" y="1007"/>
                  </a:cubicBezTo>
                  <a:cubicBezTo>
                    <a:pt x="1" y="1013"/>
                    <a:pt x="4" y="1020"/>
                    <a:pt x="9" y="1020"/>
                  </a:cubicBezTo>
                  <a:cubicBezTo>
                    <a:pt x="11" y="1020"/>
                    <a:pt x="14" y="1019"/>
                    <a:pt x="17" y="1016"/>
                  </a:cubicBezTo>
                  <a:cubicBezTo>
                    <a:pt x="350" y="726"/>
                    <a:pt x="596" y="355"/>
                    <a:pt x="881" y="22"/>
                  </a:cubicBezTo>
                  <a:cubicBezTo>
                    <a:pt x="891" y="11"/>
                    <a:pt x="888"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7" name="Google Shape;1238;p47">
              <a:extLst>
                <a:ext uri="{FF2B5EF4-FFF2-40B4-BE49-F238E27FC236}">
                  <a16:creationId xmlns:a16="http://schemas.microsoft.com/office/drawing/2014/main" id="{05BA9593-D17E-03A4-5491-C5FD276BC311}"/>
                </a:ext>
              </a:extLst>
            </p:cNvPr>
            <p:cNvSpPr/>
            <p:nvPr/>
          </p:nvSpPr>
          <p:spPr>
            <a:xfrm>
              <a:off x="4223413" y="3584201"/>
              <a:ext cx="34463" cy="38438"/>
            </a:xfrm>
            <a:custGeom>
              <a:avLst/>
              <a:gdLst/>
              <a:ahLst/>
              <a:cxnLst/>
              <a:rect l="l" t="t" r="r" b="b"/>
              <a:pathLst>
                <a:path w="867" h="967" extrusionOk="0">
                  <a:moveTo>
                    <a:pt x="861" y="0"/>
                  </a:moveTo>
                  <a:cubicBezTo>
                    <a:pt x="859" y="0"/>
                    <a:pt x="857" y="1"/>
                    <a:pt x="854" y="5"/>
                  </a:cubicBezTo>
                  <a:cubicBezTo>
                    <a:pt x="543" y="290"/>
                    <a:pt x="290" y="635"/>
                    <a:pt x="6" y="949"/>
                  </a:cubicBezTo>
                  <a:cubicBezTo>
                    <a:pt x="1" y="957"/>
                    <a:pt x="2" y="967"/>
                    <a:pt x="9" y="967"/>
                  </a:cubicBezTo>
                  <a:cubicBezTo>
                    <a:pt x="11" y="967"/>
                    <a:pt x="13" y="966"/>
                    <a:pt x="16" y="964"/>
                  </a:cubicBezTo>
                  <a:cubicBezTo>
                    <a:pt x="342" y="687"/>
                    <a:pt x="564" y="314"/>
                    <a:pt x="861" y="12"/>
                  </a:cubicBezTo>
                  <a:cubicBezTo>
                    <a:pt x="866" y="5"/>
                    <a:pt x="865"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8" name="Google Shape;1239;p47">
              <a:extLst>
                <a:ext uri="{FF2B5EF4-FFF2-40B4-BE49-F238E27FC236}">
                  <a16:creationId xmlns:a16="http://schemas.microsoft.com/office/drawing/2014/main" id="{4121206A-9387-580C-4D53-8595FDC8246F}"/>
                </a:ext>
              </a:extLst>
            </p:cNvPr>
            <p:cNvSpPr/>
            <p:nvPr/>
          </p:nvSpPr>
          <p:spPr>
            <a:xfrm>
              <a:off x="4201154" y="3578756"/>
              <a:ext cx="32197" cy="37405"/>
            </a:xfrm>
            <a:custGeom>
              <a:avLst/>
              <a:gdLst/>
              <a:ahLst/>
              <a:cxnLst/>
              <a:rect l="l" t="t" r="r" b="b"/>
              <a:pathLst>
                <a:path w="810" h="941" extrusionOk="0">
                  <a:moveTo>
                    <a:pt x="798" y="1"/>
                  </a:moveTo>
                  <a:cubicBezTo>
                    <a:pt x="792" y="1"/>
                    <a:pt x="784" y="4"/>
                    <a:pt x="779" y="12"/>
                  </a:cubicBezTo>
                  <a:cubicBezTo>
                    <a:pt x="529" y="323"/>
                    <a:pt x="264" y="623"/>
                    <a:pt x="7" y="928"/>
                  </a:cubicBezTo>
                  <a:cubicBezTo>
                    <a:pt x="0" y="936"/>
                    <a:pt x="4" y="941"/>
                    <a:pt x="9" y="941"/>
                  </a:cubicBezTo>
                  <a:cubicBezTo>
                    <a:pt x="12" y="941"/>
                    <a:pt x="15" y="940"/>
                    <a:pt x="18" y="938"/>
                  </a:cubicBezTo>
                  <a:cubicBezTo>
                    <a:pt x="316" y="668"/>
                    <a:pt x="569" y="345"/>
                    <a:pt x="800" y="19"/>
                  </a:cubicBezTo>
                  <a:cubicBezTo>
                    <a:pt x="810" y="7"/>
                    <a:pt x="805" y="1"/>
                    <a:pt x="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9" name="Google Shape;1240;p47">
              <a:extLst>
                <a:ext uri="{FF2B5EF4-FFF2-40B4-BE49-F238E27FC236}">
                  <a16:creationId xmlns:a16="http://schemas.microsoft.com/office/drawing/2014/main" id="{2DC5783D-11B1-41AA-F596-152DAE9E0E98}"/>
                </a:ext>
              </a:extLst>
            </p:cNvPr>
            <p:cNvSpPr/>
            <p:nvPr/>
          </p:nvSpPr>
          <p:spPr>
            <a:xfrm>
              <a:off x="4187599" y="3578676"/>
              <a:ext cx="24168" cy="25758"/>
            </a:xfrm>
            <a:custGeom>
              <a:avLst/>
              <a:gdLst/>
              <a:ahLst/>
              <a:cxnLst/>
              <a:rect l="l" t="t" r="r" b="b"/>
              <a:pathLst>
                <a:path w="608" h="648" extrusionOk="0">
                  <a:moveTo>
                    <a:pt x="601" y="1"/>
                  </a:moveTo>
                  <a:cubicBezTo>
                    <a:pt x="599" y="1"/>
                    <a:pt x="596" y="2"/>
                    <a:pt x="593" y="4"/>
                  </a:cubicBezTo>
                  <a:cubicBezTo>
                    <a:pt x="478" y="82"/>
                    <a:pt x="381" y="191"/>
                    <a:pt x="286" y="297"/>
                  </a:cubicBezTo>
                  <a:cubicBezTo>
                    <a:pt x="189" y="406"/>
                    <a:pt x="93" y="514"/>
                    <a:pt x="8" y="633"/>
                  </a:cubicBezTo>
                  <a:cubicBezTo>
                    <a:pt x="0" y="643"/>
                    <a:pt x="4" y="647"/>
                    <a:pt x="10" y="647"/>
                  </a:cubicBezTo>
                  <a:cubicBezTo>
                    <a:pt x="14" y="647"/>
                    <a:pt x="20" y="646"/>
                    <a:pt x="24" y="642"/>
                  </a:cubicBezTo>
                  <a:cubicBezTo>
                    <a:pt x="135" y="550"/>
                    <a:pt x="222" y="434"/>
                    <a:pt x="317" y="325"/>
                  </a:cubicBezTo>
                  <a:cubicBezTo>
                    <a:pt x="407" y="217"/>
                    <a:pt x="504" y="115"/>
                    <a:pt x="603" y="16"/>
                  </a:cubicBezTo>
                  <a:cubicBezTo>
                    <a:pt x="608" y="9"/>
                    <a:pt x="607"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0" name="Google Shape;1241;p47">
              <a:extLst>
                <a:ext uri="{FF2B5EF4-FFF2-40B4-BE49-F238E27FC236}">
                  <a16:creationId xmlns:a16="http://schemas.microsoft.com/office/drawing/2014/main" id="{E55794F7-6E8D-3C59-FF94-5029A37A8A5C}"/>
                </a:ext>
              </a:extLst>
            </p:cNvPr>
            <p:cNvSpPr/>
            <p:nvPr/>
          </p:nvSpPr>
          <p:spPr>
            <a:xfrm>
              <a:off x="4170070" y="3572594"/>
              <a:ext cx="25679" cy="25082"/>
            </a:xfrm>
            <a:custGeom>
              <a:avLst/>
              <a:gdLst/>
              <a:ahLst/>
              <a:cxnLst/>
              <a:rect l="l" t="t" r="r" b="b"/>
              <a:pathLst>
                <a:path w="646" h="631" extrusionOk="0">
                  <a:moveTo>
                    <a:pt x="623" y="1"/>
                  </a:moveTo>
                  <a:cubicBezTo>
                    <a:pt x="619" y="1"/>
                    <a:pt x="615" y="1"/>
                    <a:pt x="609" y="4"/>
                  </a:cubicBezTo>
                  <a:cubicBezTo>
                    <a:pt x="475" y="63"/>
                    <a:pt x="373" y="164"/>
                    <a:pt x="283" y="278"/>
                  </a:cubicBezTo>
                  <a:cubicBezTo>
                    <a:pt x="238" y="334"/>
                    <a:pt x="198" y="391"/>
                    <a:pt x="153" y="445"/>
                  </a:cubicBezTo>
                  <a:cubicBezTo>
                    <a:pt x="106" y="502"/>
                    <a:pt x="54" y="556"/>
                    <a:pt x="7" y="613"/>
                  </a:cubicBezTo>
                  <a:cubicBezTo>
                    <a:pt x="1" y="621"/>
                    <a:pt x="3" y="631"/>
                    <a:pt x="11" y="631"/>
                  </a:cubicBezTo>
                  <a:cubicBezTo>
                    <a:pt x="13" y="631"/>
                    <a:pt x="14" y="630"/>
                    <a:pt x="16" y="630"/>
                  </a:cubicBezTo>
                  <a:cubicBezTo>
                    <a:pt x="144" y="571"/>
                    <a:pt x="229" y="436"/>
                    <a:pt x="312" y="327"/>
                  </a:cubicBezTo>
                  <a:cubicBezTo>
                    <a:pt x="394" y="216"/>
                    <a:pt x="484" y="112"/>
                    <a:pt x="609" y="51"/>
                  </a:cubicBezTo>
                  <a:cubicBezTo>
                    <a:pt x="632" y="41"/>
                    <a:pt x="645" y="1"/>
                    <a:pt x="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1" name="Google Shape;1242;p47">
              <a:extLst>
                <a:ext uri="{FF2B5EF4-FFF2-40B4-BE49-F238E27FC236}">
                  <a16:creationId xmlns:a16="http://schemas.microsoft.com/office/drawing/2014/main" id="{C5732DEA-73F8-4C16-1595-6FC9D92A340E}"/>
                </a:ext>
              </a:extLst>
            </p:cNvPr>
            <p:cNvSpPr/>
            <p:nvPr/>
          </p:nvSpPr>
          <p:spPr>
            <a:xfrm>
              <a:off x="4158503" y="3563055"/>
              <a:ext cx="22459" cy="26792"/>
            </a:xfrm>
            <a:custGeom>
              <a:avLst/>
              <a:gdLst/>
              <a:ahLst/>
              <a:cxnLst/>
              <a:rect l="l" t="t" r="r" b="b"/>
              <a:pathLst>
                <a:path w="565" h="674" extrusionOk="0">
                  <a:moveTo>
                    <a:pt x="551" y="1"/>
                  </a:moveTo>
                  <a:cubicBezTo>
                    <a:pt x="547" y="1"/>
                    <a:pt x="542" y="3"/>
                    <a:pt x="536" y="8"/>
                  </a:cubicBezTo>
                  <a:cubicBezTo>
                    <a:pt x="437" y="109"/>
                    <a:pt x="345" y="213"/>
                    <a:pt x="255" y="319"/>
                  </a:cubicBezTo>
                  <a:cubicBezTo>
                    <a:pt x="210" y="374"/>
                    <a:pt x="166" y="428"/>
                    <a:pt x="125" y="485"/>
                  </a:cubicBezTo>
                  <a:cubicBezTo>
                    <a:pt x="85" y="541"/>
                    <a:pt x="33" y="598"/>
                    <a:pt x="5" y="662"/>
                  </a:cubicBezTo>
                  <a:cubicBezTo>
                    <a:pt x="1" y="670"/>
                    <a:pt x="5" y="674"/>
                    <a:pt x="10" y="674"/>
                  </a:cubicBezTo>
                  <a:cubicBezTo>
                    <a:pt x="14" y="674"/>
                    <a:pt x="19" y="672"/>
                    <a:pt x="22" y="669"/>
                  </a:cubicBezTo>
                  <a:cubicBezTo>
                    <a:pt x="71" y="622"/>
                    <a:pt x="111" y="560"/>
                    <a:pt x="156" y="506"/>
                  </a:cubicBezTo>
                  <a:cubicBezTo>
                    <a:pt x="199" y="454"/>
                    <a:pt x="244" y="397"/>
                    <a:pt x="286" y="343"/>
                  </a:cubicBezTo>
                  <a:cubicBezTo>
                    <a:pt x="373" y="237"/>
                    <a:pt x="463" y="130"/>
                    <a:pt x="553" y="26"/>
                  </a:cubicBezTo>
                  <a:cubicBezTo>
                    <a:pt x="565" y="13"/>
                    <a:pt x="561"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2" name="Google Shape;1243;p47">
              <a:extLst>
                <a:ext uri="{FF2B5EF4-FFF2-40B4-BE49-F238E27FC236}">
                  <a16:creationId xmlns:a16="http://schemas.microsoft.com/office/drawing/2014/main" id="{7A704C39-7D9E-7E8D-F81C-5E6B9A217059}"/>
                </a:ext>
              </a:extLst>
            </p:cNvPr>
            <p:cNvSpPr/>
            <p:nvPr/>
          </p:nvSpPr>
          <p:spPr>
            <a:xfrm>
              <a:off x="4159894" y="3548149"/>
              <a:ext cx="22141" cy="23254"/>
            </a:xfrm>
            <a:custGeom>
              <a:avLst/>
              <a:gdLst/>
              <a:ahLst/>
              <a:cxnLst/>
              <a:rect l="l" t="t" r="r" b="b"/>
              <a:pathLst>
                <a:path w="557" h="585" extrusionOk="0">
                  <a:moveTo>
                    <a:pt x="548" y="0"/>
                  </a:moveTo>
                  <a:cubicBezTo>
                    <a:pt x="546" y="0"/>
                    <a:pt x="544" y="1"/>
                    <a:pt x="542" y="2"/>
                  </a:cubicBezTo>
                  <a:cubicBezTo>
                    <a:pt x="329" y="153"/>
                    <a:pt x="166" y="366"/>
                    <a:pt x="8" y="569"/>
                  </a:cubicBezTo>
                  <a:cubicBezTo>
                    <a:pt x="0" y="578"/>
                    <a:pt x="5" y="585"/>
                    <a:pt x="13" y="585"/>
                  </a:cubicBezTo>
                  <a:cubicBezTo>
                    <a:pt x="17" y="585"/>
                    <a:pt x="21" y="583"/>
                    <a:pt x="24" y="579"/>
                  </a:cubicBezTo>
                  <a:cubicBezTo>
                    <a:pt x="105" y="482"/>
                    <a:pt x="187" y="387"/>
                    <a:pt x="272" y="295"/>
                  </a:cubicBezTo>
                  <a:cubicBezTo>
                    <a:pt x="360" y="198"/>
                    <a:pt x="457" y="109"/>
                    <a:pt x="549" y="16"/>
                  </a:cubicBezTo>
                  <a:cubicBezTo>
                    <a:pt x="556" y="9"/>
                    <a:pt x="555"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3" name="Google Shape;1244;p47">
              <a:extLst>
                <a:ext uri="{FF2B5EF4-FFF2-40B4-BE49-F238E27FC236}">
                  <a16:creationId xmlns:a16="http://schemas.microsoft.com/office/drawing/2014/main" id="{A1F2A982-CE84-6100-5400-B17D9CB569F9}"/>
                </a:ext>
              </a:extLst>
            </p:cNvPr>
            <p:cNvSpPr/>
            <p:nvPr/>
          </p:nvSpPr>
          <p:spPr>
            <a:xfrm>
              <a:off x="4324972" y="3245976"/>
              <a:ext cx="196842" cy="196763"/>
            </a:xfrm>
            <a:custGeom>
              <a:avLst/>
              <a:gdLst/>
              <a:ahLst/>
              <a:cxnLst/>
              <a:rect l="l" t="t" r="r" b="b"/>
              <a:pathLst>
                <a:path w="4952" h="4950" extrusionOk="0">
                  <a:moveTo>
                    <a:pt x="4934" y="1"/>
                  </a:moveTo>
                  <a:cubicBezTo>
                    <a:pt x="4929" y="1"/>
                    <a:pt x="4923" y="3"/>
                    <a:pt x="4917" y="9"/>
                  </a:cubicBezTo>
                  <a:cubicBezTo>
                    <a:pt x="4249" y="606"/>
                    <a:pt x="3632" y="1263"/>
                    <a:pt x="3009" y="1908"/>
                  </a:cubicBezTo>
                  <a:cubicBezTo>
                    <a:pt x="2383" y="2555"/>
                    <a:pt x="1757" y="3207"/>
                    <a:pt x="1122" y="3847"/>
                  </a:cubicBezTo>
                  <a:cubicBezTo>
                    <a:pt x="756" y="4213"/>
                    <a:pt x="387" y="4579"/>
                    <a:pt x="9" y="4933"/>
                  </a:cubicBezTo>
                  <a:cubicBezTo>
                    <a:pt x="1" y="4941"/>
                    <a:pt x="4" y="4950"/>
                    <a:pt x="11" y="4950"/>
                  </a:cubicBezTo>
                  <a:cubicBezTo>
                    <a:pt x="14" y="4950"/>
                    <a:pt x="18" y="4948"/>
                    <a:pt x="21" y="4945"/>
                  </a:cubicBezTo>
                  <a:cubicBezTo>
                    <a:pt x="1356" y="3729"/>
                    <a:pt x="2586" y="2411"/>
                    <a:pt x="3852" y="1126"/>
                  </a:cubicBezTo>
                  <a:cubicBezTo>
                    <a:pt x="4213" y="760"/>
                    <a:pt x="4579" y="398"/>
                    <a:pt x="4936" y="27"/>
                  </a:cubicBezTo>
                  <a:cubicBezTo>
                    <a:pt x="4951" y="14"/>
                    <a:pt x="4946" y="1"/>
                    <a:pt x="4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4" name="Google Shape;1245;p47">
              <a:extLst>
                <a:ext uri="{FF2B5EF4-FFF2-40B4-BE49-F238E27FC236}">
                  <a16:creationId xmlns:a16="http://schemas.microsoft.com/office/drawing/2014/main" id="{EB08D882-BD0E-3172-6033-B2AFF96EDA62}"/>
                </a:ext>
              </a:extLst>
            </p:cNvPr>
            <p:cNvSpPr/>
            <p:nvPr/>
          </p:nvSpPr>
          <p:spPr>
            <a:xfrm>
              <a:off x="4417111" y="3264499"/>
              <a:ext cx="63521" cy="61175"/>
            </a:xfrm>
            <a:custGeom>
              <a:avLst/>
              <a:gdLst/>
              <a:ahLst/>
              <a:cxnLst/>
              <a:rect l="l" t="t" r="r" b="b"/>
              <a:pathLst>
                <a:path w="1598" h="1539" extrusionOk="0">
                  <a:moveTo>
                    <a:pt x="1591" y="0"/>
                  </a:moveTo>
                  <a:cubicBezTo>
                    <a:pt x="1589" y="0"/>
                    <a:pt x="1586" y="1"/>
                    <a:pt x="1584" y="3"/>
                  </a:cubicBezTo>
                  <a:cubicBezTo>
                    <a:pt x="1069" y="513"/>
                    <a:pt x="575" y="1054"/>
                    <a:pt x="13" y="1512"/>
                  </a:cubicBezTo>
                  <a:cubicBezTo>
                    <a:pt x="2" y="1520"/>
                    <a:pt x="1" y="1539"/>
                    <a:pt x="10" y="1539"/>
                  </a:cubicBezTo>
                  <a:cubicBezTo>
                    <a:pt x="13" y="1539"/>
                    <a:pt x="16" y="1537"/>
                    <a:pt x="20" y="1534"/>
                  </a:cubicBezTo>
                  <a:cubicBezTo>
                    <a:pt x="594" y="1078"/>
                    <a:pt x="1083" y="535"/>
                    <a:pt x="1591" y="13"/>
                  </a:cubicBezTo>
                  <a:cubicBezTo>
                    <a:pt x="1597" y="6"/>
                    <a:pt x="1596" y="0"/>
                    <a:pt x="1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5" name="Google Shape;1246;p47">
              <a:extLst>
                <a:ext uri="{FF2B5EF4-FFF2-40B4-BE49-F238E27FC236}">
                  <a16:creationId xmlns:a16="http://schemas.microsoft.com/office/drawing/2014/main" id="{60212B42-1726-27C2-1661-D30D4BB3BE42}"/>
                </a:ext>
              </a:extLst>
            </p:cNvPr>
            <p:cNvSpPr/>
            <p:nvPr/>
          </p:nvSpPr>
          <p:spPr>
            <a:xfrm>
              <a:off x="4789521" y="3126808"/>
              <a:ext cx="84151" cy="375280"/>
            </a:xfrm>
            <a:custGeom>
              <a:avLst/>
              <a:gdLst/>
              <a:ahLst/>
              <a:cxnLst/>
              <a:rect l="l" t="t" r="r" b="b"/>
              <a:pathLst>
                <a:path w="2117" h="9441" extrusionOk="0">
                  <a:moveTo>
                    <a:pt x="2113" y="0"/>
                  </a:moveTo>
                  <a:cubicBezTo>
                    <a:pt x="2108" y="0"/>
                    <a:pt x="2098" y="8"/>
                    <a:pt x="2097" y="14"/>
                  </a:cubicBezTo>
                  <a:cubicBezTo>
                    <a:pt x="1350" y="2411"/>
                    <a:pt x="838" y="4884"/>
                    <a:pt x="375" y="7350"/>
                  </a:cubicBezTo>
                  <a:cubicBezTo>
                    <a:pt x="247" y="8044"/>
                    <a:pt x="122" y="8739"/>
                    <a:pt x="2" y="9433"/>
                  </a:cubicBezTo>
                  <a:cubicBezTo>
                    <a:pt x="1" y="9438"/>
                    <a:pt x="3" y="9440"/>
                    <a:pt x="6" y="9440"/>
                  </a:cubicBezTo>
                  <a:cubicBezTo>
                    <a:pt x="12" y="9440"/>
                    <a:pt x="21" y="9434"/>
                    <a:pt x="23" y="9426"/>
                  </a:cubicBezTo>
                  <a:cubicBezTo>
                    <a:pt x="472" y="6951"/>
                    <a:pt x="958" y="4478"/>
                    <a:pt x="1579" y="2038"/>
                  </a:cubicBezTo>
                  <a:cubicBezTo>
                    <a:pt x="1752" y="1358"/>
                    <a:pt x="1931" y="683"/>
                    <a:pt x="2115" y="7"/>
                  </a:cubicBezTo>
                  <a:cubicBezTo>
                    <a:pt x="2117" y="2"/>
                    <a:pt x="2116" y="0"/>
                    <a:pt x="2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6" name="Google Shape;1247;p47">
              <a:extLst>
                <a:ext uri="{FF2B5EF4-FFF2-40B4-BE49-F238E27FC236}">
                  <a16:creationId xmlns:a16="http://schemas.microsoft.com/office/drawing/2014/main" id="{335D58A5-4B95-2CE2-F5F4-81D1BCFE1F1E}"/>
                </a:ext>
              </a:extLst>
            </p:cNvPr>
            <p:cNvSpPr/>
            <p:nvPr/>
          </p:nvSpPr>
          <p:spPr>
            <a:xfrm>
              <a:off x="4809197" y="3244823"/>
              <a:ext cx="24963" cy="109114"/>
            </a:xfrm>
            <a:custGeom>
              <a:avLst/>
              <a:gdLst/>
              <a:ahLst/>
              <a:cxnLst/>
              <a:rect l="l" t="t" r="r" b="b"/>
              <a:pathLst>
                <a:path w="628" h="2745" extrusionOk="0">
                  <a:moveTo>
                    <a:pt x="618" y="0"/>
                  </a:moveTo>
                  <a:cubicBezTo>
                    <a:pt x="608" y="0"/>
                    <a:pt x="592" y="12"/>
                    <a:pt x="591" y="21"/>
                  </a:cubicBezTo>
                  <a:cubicBezTo>
                    <a:pt x="373" y="919"/>
                    <a:pt x="149" y="1821"/>
                    <a:pt x="3" y="2732"/>
                  </a:cubicBezTo>
                  <a:cubicBezTo>
                    <a:pt x="1" y="2741"/>
                    <a:pt x="4" y="2744"/>
                    <a:pt x="9" y="2744"/>
                  </a:cubicBezTo>
                  <a:cubicBezTo>
                    <a:pt x="18" y="2744"/>
                    <a:pt x="32" y="2734"/>
                    <a:pt x="33" y="2725"/>
                  </a:cubicBezTo>
                  <a:cubicBezTo>
                    <a:pt x="203" y="1816"/>
                    <a:pt x="489" y="928"/>
                    <a:pt x="626" y="14"/>
                  </a:cubicBezTo>
                  <a:cubicBezTo>
                    <a:pt x="628" y="4"/>
                    <a:pt x="624" y="0"/>
                    <a:pt x="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7" name="Google Shape;1248;p47">
              <a:extLst>
                <a:ext uri="{FF2B5EF4-FFF2-40B4-BE49-F238E27FC236}">
                  <a16:creationId xmlns:a16="http://schemas.microsoft.com/office/drawing/2014/main" id="{4F1C2079-C623-027A-6558-15617A0BD478}"/>
                </a:ext>
              </a:extLst>
            </p:cNvPr>
            <p:cNvSpPr/>
            <p:nvPr/>
          </p:nvSpPr>
          <p:spPr>
            <a:xfrm>
              <a:off x="4779822" y="3487849"/>
              <a:ext cx="25957" cy="124060"/>
            </a:xfrm>
            <a:custGeom>
              <a:avLst/>
              <a:gdLst/>
              <a:ahLst/>
              <a:cxnLst/>
              <a:rect l="l" t="t" r="r" b="b"/>
              <a:pathLst>
                <a:path w="653" h="3121" extrusionOk="0">
                  <a:moveTo>
                    <a:pt x="646" y="1"/>
                  </a:moveTo>
                  <a:cubicBezTo>
                    <a:pt x="639" y="1"/>
                    <a:pt x="627" y="10"/>
                    <a:pt x="623" y="17"/>
                  </a:cubicBezTo>
                  <a:cubicBezTo>
                    <a:pt x="390" y="1042"/>
                    <a:pt x="248" y="2086"/>
                    <a:pt x="2" y="3111"/>
                  </a:cubicBezTo>
                  <a:cubicBezTo>
                    <a:pt x="1" y="3118"/>
                    <a:pt x="3" y="3120"/>
                    <a:pt x="7" y="3120"/>
                  </a:cubicBezTo>
                  <a:cubicBezTo>
                    <a:pt x="14" y="3120"/>
                    <a:pt x="27" y="3112"/>
                    <a:pt x="28" y="3104"/>
                  </a:cubicBezTo>
                  <a:cubicBezTo>
                    <a:pt x="331" y="2098"/>
                    <a:pt x="496" y="1047"/>
                    <a:pt x="652" y="10"/>
                  </a:cubicBezTo>
                  <a:cubicBezTo>
                    <a:pt x="653" y="3"/>
                    <a:pt x="650"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8" name="Google Shape;1249;p47">
              <a:extLst>
                <a:ext uri="{FF2B5EF4-FFF2-40B4-BE49-F238E27FC236}">
                  <a16:creationId xmlns:a16="http://schemas.microsoft.com/office/drawing/2014/main" id="{1194F56A-837D-2A6C-C5C2-FD2A3553362A}"/>
                </a:ext>
              </a:extLst>
            </p:cNvPr>
            <p:cNvSpPr/>
            <p:nvPr/>
          </p:nvSpPr>
          <p:spPr>
            <a:xfrm>
              <a:off x="4760067" y="3525452"/>
              <a:ext cx="8785" cy="49886"/>
            </a:xfrm>
            <a:custGeom>
              <a:avLst/>
              <a:gdLst/>
              <a:ahLst/>
              <a:cxnLst/>
              <a:rect l="l" t="t" r="r" b="b"/>
              <a:pathLst>
                <a:path w="221" h="1255" extrusionOk="0">
                  <a:moveTo>
                    <a:pt x="216" y="0"/>
                  </a:moveTo>
                  <a:cubicBezTo>
                    <a:pt x="209" y="0"/>
                    <a:pt x="199" y="9"/>
                    <a:pt x="197" y="16"/>
                  </a:cubicBezTo>
                  <a:cubicBezTo>
                    <a:pt x="164" y="429"/>
                    <a:pt x="62" y="833"/>
                    <a:pt x="1" y="1242"/>
                  </a:cubicBezTo>
                  <a:cubicBezTo>
                    <a:pt x="0" y="1251"/>
                    <a:pt x="4" y="1255"/>
                    <a:pt x="10" y="1255"/>
                  </a:cubicBezTo>
                  <a:cubicBezTo>
                    <a:pt x="20" y="1255"/>
                    <a:pt x="35" y="1243"/>
                    <a:pt x="36" y="1232"/>
                  </a:cubicBezTo>
                  <a:cubicBezTo>
                    <a:pt x="119" y="826"/>
                    <a:pt x="211" y="424"/>
                    <a:pt x="221" y="6"/>
                  </a:cubicBezTo>
                  <a:cubicBezTo>
                    <a:pt x="221" y="2"/>
                    <a:pt x="219"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750"/>
                                        <p:tgtEl>
                                          <p:spTgt spid="15">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1000"/>
                                        <p:tgtEl>
                                          <p:spTgt spid="21">
                                            <p:txEl>
                                              <p:pRg st="0" end="0"/>
                                            </p:txEl>
                                          </p:spTgt>
                                        </p:tgtEl>
                                      </p:cBhvr>
                                    </p:animEffect>
                                    <p:anim calcmode="lin" valueType="num">
                                      <p:cBhvr>
                                        <p:cTn id="11"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fade">
                                      <p:cBhvr>
                                        <p:cTn id="15" dur="1000"/>
                                        <p:tgtEl>
                                          <p:spTgt spid="21">
                                            <p:txEl>
                                              <p:pRg st="1" end="1"/>
                                            </p:txEl>
                                          </p:spTgt>
                                        </p:tgtEl>
                                      </p:cBhvr>
                                    </p:animEffect>
                                    <p:anim calcmode="lin" valueType="num">
                                      <p:cBhvr>
                                        <p:cTn id="16"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21">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1">
                                            <p:txEl>
                                              <p:pRg st="2" end="2"/>
                                            </p:txEl>
                                          </p:spTgt>
                                        </p:tgtEl>
                                        <p:attrNameLst>
                                          <p:attrName>style.visibility</p:attrName>
                                        </p:attrNameLst>
                                      </p:cBhvr>
                                      <p:to>
                                        <p:strVal val="visible"/>
                                      </p:to>
                                    </p:set>
                                    <p:animEffect transition="in" filter="fade">
                                      <p:cBhvr>
                                        <p:cTn id="20" dur="1000"/>
                                        <p:tgtEl>
                                          <p:spTgt spid="21">
                                            <p:txEl>
                                              <p:pRg st="2" end="2"/>
                                            </p:txEl>
                                          </p:spTgt>
                                        </p:tgtEl>
                                      </p:cBhvr>
                                    </p:animEffect>
                                    <p:anim calcmode="lin" valueType="num">
                                      <p:cBhvr>
                                        <p:cTn id="21"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1">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animEffect transition="in" filter="fade">
                                      <p:cBhvr>
                                        <p:cTn id="25" dur="1000"/>
                                        <p:tgtEl>
                                          <p:spTgt spid="21">
                                            <p:txEl>
                                              <p:pRg st="3" end="3"/>
                                            </p:txEl>
                                          </p:spTgt>
                                        </p:tgtEl>
                                      </p:cBhvr>
                                    </p:animEffect>
                                    <p:anim calcmode="lin" valueType="num">
                                      <p:cBhvr>
                                        <p:cTn id="26"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1">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1">
                                            <p:txEl>
                                              <p:pRg st="4" end="4"/>
                                            </p:txEl>
                                          </p:spTgt>
                                        </p:tgtEl>
                                        <p:attrNameLst>
                                          <p:attrName>style.visibility</p:attrName>
                                        </p:attrNameLst>
                                      </p:cBhvr>
                                      <p:to>
                                        <p:strVal val="visible"/>
                                      </p:to>
                                    </p:set>
                                    <p:animEffect transition="in" filter="fade">
                                      <p:cBhvr>
                                        <p:cTn id="30" dur="1000"/>
                                        <p:tgtEl>
                                          <p:spTgt spid="21">
                                            <p:txEl>
                                              <p:pRg st="4" end="4"/>
                                            </p:txEl>
                                          </p:spTgt>
                                        </p:tgtEl>
                                      </p:cBhvr>
                                    </p:animEffect>
                                    <p:anim calcmode="lin" valueType="num">
                                      <p:cBhvr>
                                        <p:cTn id="31"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21">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1">
                                            <p:txEl>
                                              <p:pRg st="5" end="5"/>
                                            </p:txEl>
                                          </p:spTgt>
                                        </p:tgtEl>
                                        <p:attrNameLst>
                                          <p:attrName>style.visibility</p:attrName>
                                        </p:attrNameLst>
                                      </p:cBhvr>
                                      <p:to>
                                        <p:strVal val="visible"/>
                                      </p:to>
                                    </p:set>
                                    <p:animEffect transition="in" filter="fade">
                                      <p:cBhvr>
                                        <p:cTn id="35" dur="1000"/>
                                        <p:tgtEl>
                                          <p:spTgt spid="21">
                                            <p:txEl>
                                              <p:pRg st="5" end="5"/>
                                            </p:txEl>
                                          </p:spTgt>
                                        </p:tgtEl>
                                      </p:cBhvr>
                                    </p:animEffect>
                                    <p:anim calcmode="lin" valueType="num">
                                      <p:cBhvr>
                                        <p:cTn id="36" dur="1000" fill="hold"/>
                                        <p:tgtEl>
                                          <p:spTgt spid="21">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1">
                                            <p:txEl>
                                              <p:pRg st="6" end="6"/>
                                            </p:txEl>
                                          </p:spTgt>
                                        </p:tgtEl>
                                        <p:attrNameLst>
                                          <p:attrName>style.visibility</p:attrName>
                                        </p:attrNameLst>
                                      </p:cBhvr>
                                      <p:to>
                                        <p:strVal val="visible"/>
                                      </p:to>
                                    </p:set>
                                    <p:animEffect transition="in" filter="fade">
                                      <p:cBhvr>
                                        <p:cTn id="40" dur="1000"/>
                                        <p:tgtEl>
                                          <p:spTgt spid="21">
                                            <p:txEl>
                                              <p:pRg st="6" end="6"/>
                                            </p:txEl>
                                          </p:spTgt>
                                        </p:tgtEl>
                                      </p:cBhvr>
                                    </p:animEffect>
                                    <p:anim calcmode="lin" valueType="num">
                                      <p:cBhvr>
                                        <p:cTn id="41" dur="1000" fill="hold"/>
                                        <p:tgtEl>
                                          <p:spTgt spid="21">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21">
                                            <p:txEl>
                                              <p:pRg st="6" end="6"/>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1">
                                            <p:txEl>
                                              <p:pRg st="7" end="7"/>
                                            </p:txEl>
                                          </p:spTgt>
                                        </p:tgtEl>
                                        <p:attrNameLst>
                                          <p:attrName>style.visibility</p:attrName>
                                        </p:attrNameLst>
                                      </p:cBhvr>
                                      <p:to>
                                        <p:strVal val="visible"/>
                                      </p:to>
                                    </p:set>
                                    <p:animEffect transition="in" filter="fade">
                                      <p:cBhvr>
                                        <p:cTn id="45" dur="1000"/>
                                        <p:tgtEl>
                                          <p:spTgt spid="21">
                                            <p:txEl>
                                              <p:pRg st="7" end="7"/>
                                            </p:txEl>
                                          </p:spTgt>
                                        </p:tgtEl>
                                      </p:cBhvr>
                                    </p:animEffect>
                                    <p:anim calcmode="lin" valueType="num">
                                      <p:cBhvr>
                                        <p:cTn id="46" dur="1000" fill="hold"/>
                                        <p:tgtEl>
                                          <p:spTgt spid="21">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21">
                                            <p:txEl>
                                              <p:pRg st="7" end="7"/>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1">
                                            <p:txEl>
                                              <p:pRg st="8" end="8"/>
                                            </p:txEl>
                                          </p:spTgt>
                                        </p:tgtEl>
                                        <p:attrNameLst>
                                          <p:attrName>style.visibility</p:attrName>
                                        </p:attrNameLst>
                                      </p:cBhvr>
                                      <p:to>
                                        <p:strVal val="visible"/>
                                      </p:to>
                                    </p:set>
                                    <p:animEffect transition="in" filter="fade">
                                      <p:cBhvr>
                                        <p:cTn id="50" dur="1000"/>
                                        <p:tgtEl>
                                          <p:spTgt spid="21">
                                            <p:txEl>
                                              <p:pRg st="8" end="8"/>
                                            </p:txEl>
                                          </p:spTgt>
                                        </p:tgtEl>
                                      </p:cBhvr>
                                    </p:animEffect>
                                    <p:anim calcmode="lin" valueType="num">
                                      <p:cBhvr>
                                        <p:cTn id="51" dur="1000" fill="hold"/>
                                        <p:tgtEl>
                                          <p:spTgt spid="21">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21">
                                            <p:txEl>
                                              <p:pRg st="8" end="8"/>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1">
                                            <p:txEl>
                                              <p:pRg st="9" end="9"/>
                                            </p:txEl>
                                          </p:spTgt>
                                        </p:tgtEl>
                                        <p:attrNameLst>
                                          <p:attrName>style.visibility</p:attrName>
                                        </p:attrNameLst>
                                      </p:cBhvr>
                                      <p:to>
                                        <p:strVal val="visible"/>
                                      </p:to>
                                    </p:set>
                                    <p:animEffect transition="in" filter="fade">
                                      <p:cBhvr>
                                        <p:cTn id="55" dur="1000"/>
                                        <p:tgtEl>
                                          <p:spTgt spid="21">
                                            <p:txEl>
                                              <p:pRg st="9" end="9"/>
                                            </p:txEl>
                                          </p:spTgt>
                                        </p:tgtEl>
                                      </p:cBhvr>
                                    </p:animEffect>
                                    <p:anim calcmode="lin" valueType="num">
                                      <p:cBhvr>
                                        <p:cTn id="56" dur="1000" fill="hold"/>
                                        <p:tgtEl>
                                          <p:spTgt spid="21">
                                            <p:txEl>
                                              <p:pRg st="9" end="9"/>
                                            </p:txEl>
                                          </p:spTgt>
                                        </p:tgtEl>
                                        <p:attrNameLst>
                                          <p:attrName>ppt_x</p:attrName>
                                        </p:attrNameLst>
                                      </p:cBhvr>
                                      <p:tavLst>
                                        <p:tav tm="0">
                                          <p:val>
                                            <p:strVal val="#ppt_x"/>
                                          </p:val>
                                        </p:tav>
                                        <p:tav tm="100000">
                                          <p:val>
                                            <p:strVal val="#ppt_x"/>
                                          </p:val>
                                        </p:tav>
                                      </p:tavLst>
                                    </p:anim>
                                    <p:anim calcmode="lin" valueType="num">
                                      <p:cBhvr>
                                        <p:cTn id="57" dur="1000" fill="hold"/>
                                        <p:tgtEl>
                                          <p:spTgt spid="21">
                                            <p:txEl>
                                              <p:pRg st="9" end="9"/>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1">
                                            <p:txEl>
                                              <p:pRg st="10" end="10"/>
                                            </p:txEl>
                                          </p:spTgt>
                                        </p:tgtEl>
                                        <p:attrNameLst>
                                          <p:attrName>style.visibility</p:attrName>
                                        </p:attrNameLst>
                                      </p:cBhvr>
                                      <p:to>
                                        <p:strVal val="visible"/>
                                      </p:to>
                                    </p:set>
                                    <p:animEffect transition="in" filter="fade">
                                      <p:cBhvr>
                                        <p:cTn id="60" dur="1000"/>
                                        <p:tgtEl>
                                          <p:spTgt spid="21">
                                            <p:txEl>
                                              <p:pRg st="10" end="10"/>
                                            </p:txEl>
                                          </p:spTgt>
                                        </p:tgtEl>
                                      </p:cBhvr>
                                    </p:animEffect>
                                    <p:anim calcmode="lin" valueType="num">
                                      <p:cBhvr>
                                        <p:cTn id="61" dur="1000" fill="hold"/>
                                        <p:tgtEl>
                                          <p:spTgt spid="21">
                                            <p:txEl>
                                              <p:pRg st="10" end="10"/>
                                            </p:txEl>
                                          </p:spTgt>
                                        </p:tgtEl>
                                        <p:attrNameLst>
                                          <p:attrName>ppt_x</p:attrName>
                                        </p:attrNameLst>
                                      </p:cBhvr>
                                      <p:tavLst>
                                        <p:tav tm="0">
                                          <p:val>
                                            <p:strVal val="#ppt_x"/>
                                          </p:val>
                                        </p:tav>
                                        <p:tav tm="100000">
                                          <p:val>
                                            <p:strVal val="#ppt_x"/>
                                          </p:val>
                                        </p:tav>
                                      </p:tavLst>
                                    </p:anim>
                                    <p:anim calcmode="lin" valueType="num">
                                      <p:cBhvr>
                                        <p:cTn id="62" dur="1000" fill="hold"/>
                                        <p:tgtEl>
                                          <p:spTgt spid="21">
                                            <p:txEl>
                                              <p:pRg st="10" end="10"/>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1">
                                            <p:txEl>
                                              <p:pRg st="11" end="11"/>
                                            </p:txEl>
                                          </p:spTgt>
                                        </p:tgtEl>
                                        <p:attrNameLst>
                                          <p:attrName>style.visibility</p:attrName>
                                        </p:attrNameLst>
                                      </p:cBhvr>
                                      <p:to>
                                        <p:strVal val="visible"/>
                                      </p:to>
                                    </p:set>
                                    <p:animEffect transition="in" filter="fade">
                                      <p:cBhvr>
                                        <p:cTn id="65" dur="1000"/>
                                        <p:tgtEl>
                                          <p:spTgt spid="21">
                                            <p:txEl>
                                              <p:pRg st="11" end="11"/>
                                            </p:txEl>
                                          </p:spTgt>
                                        </p:tgtEl>
                                      </p:cBhvr>
                                    </p:animEffect>
                                    <p:anim calcmode="lin" valueType="num">
                                      <p:cBhvr>
                                        <p:cTn id="66" dur="1000" fill="hold"/>
                                        <p:tgtEl>
                                          <p:spTgt spid="21">
                                            <p:txEl>
                                              <p:pRg st="11" end="11"/>
                                            </p:txEl>
                                          </p:spTgt>
                                        </p:tgtEl>
                                        <p:attrNameLst>
                                          <p:attrName>ppt_x</p:attrName>
                                        </p:attrNameLst>
                                      </p:cBhvr>
                                      <p:tavLst>
                                        <p:tav tm="0">
                                          <p:val>
                                            <p:strVal val="#ppt_x"/>
                                          </p:val>
                                        </p:tav>
                                        <p:tav tm="100000">
                                          <p:val>
                                            <p:strVal val="#ppt_x"/>
                                          </p:val>
                                        </p:tav>
                                      </p:tavLst>
                                    </p:anim>
                                    <p:anim calcmode="lin" valueType="num">
                                      <p:cBhvr>
                                        <p:cTn id="67" dur="1000" fill="hold"/>
                                        <p:tgtEl>
                                          <p:spTgt spid="21">
                                            <p:txEl>
                                              <p:pRg st="11" end="11"/>
                                            </p:tx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
                                            <p:txEl>
                                              <p:pRg st="0" end="0"/>
                                            </p:txEl>
                                          </p:spTgt>
                                        </p:tgtEl>
                                        <p:attrNameLst>
                                          <p:attrName>style.visibility</p:attrName>
                                        </p:attrNameLst>
                                      </p:cBhvr>
                                      <p:to>
                                        <p:strVal val="visible"/>
                                      </p:to>
                                    </p:set>
                                    <p:animEffect transition="in" filter="fade">
                                      <p:cBhvr>
                                        <p:cTn id="70" dur="100"/>
                                        <p:tgtEl>
                                          <p:spTgt spid="4">
                                            <p:txEl>
                                              <p:pRg st="0" end="0"/>
                                            </p:txEl>
                                          </p:spTgt>
                                        </p:tgtEl>
                                      </p:cBhvr>
                                    </p:animEffect>
                                    <p:anim calcmode="lin" valueType="num">
                                      <p:cBhvr>
                                        <p:cTn id="71" dur="1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72" dur="100" fill="hold"/>
                                        <p:tgtEl>
                                          <p:spTgt spid="4">
                                            <p:txEl>
                                              <p:pRg st="0" end="0"/>
                                            </p:txEl>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
                                            <p:txEl>
                                              <p:pRg st="1" end="1"/>
                                            </p:txEl>
                                          </p:spTgt>
                                        </p:tgtEl>
                                        <p:attrNameLst>
                                          <p:attrName>style.visibility</p:attrName>
                                        </p:attrNameLst>
                                      </p:cBhvr>
                                      <p:to>
                                        <p:strVal val="visible"/>
                                      </p:to>
                                    </p:set>
                                    <p:animEffect transition="in" filter="fade">
                                      <p:cBhvr>
                                        <p:cTn id="75" dur="1000"/>
                                        <p:tgtEl>
                                          <p:spTgt spid="4">
                                            <p:txEl>
                                              <p:pRg st="1" end="1"/>
                                            </p:txEl>
                                          </p:spTgt>
                                        </p:tgtEl>
                                      </p:cBhvr>
                                    </p:animEffect>
                                    <p:anim calcmode="lin" valueType="num">
                                      <p:cBhvr>
                                        <p:cTn id="7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4">
                                            <p:txEl>
                                              <p:pRg st="1" end="1"/>
                                            </p:tx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4">
                                            <p:txEl>
                                              <p:pRg st="2" end="2"/>
                                            </p:txEl>
                                          </p:spTgt>
                                        </p:tgtEl>
                                        <p:attrNameLst>
                                          <p:attrName>style.visibility</p:attrName>
                                        </p:attrNameLst>
                                      </p:cBhvr>
                                      <p:to>
                                        <p:strVal val="visible"/>
                                      </p:to>
                                    </p:set>
                                    <p:animEffect transition="in" filter="fade">
                                      <p:cBhvr>
                                        <p:cTn id="80" dur="1000"/>
                                        <p:tgtEl>
                                          <p:spTgt spid="4">
                                            <p:txEl>
                                              <p:pRg st="2" end="2"/>
                                            </p:txEl>
                                          </p:spTgt>
                                        </p:tgtEl>
                                      </p:cBhvr>
                                    </p:animEffect>
                                    <p:anim calcmode="lin" valueType="num">
                                      <p:cBhvr>
                                        <p:cTn id="8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82" dur="1000" fill="hold"/>
                                        <p:tgtEl>
                                          <p:spTgt spid="4">
                                            <p:txEl>
                                              <p:pRg st="2" end="2"/>
                                            </p:txEl>
                                          </p:spTgt>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4">
                                            <p:txEl>
                                              <p:pRg st="3" end="3"/>
                                            </p:txEl>
                                          </p:spTgt>
                                        </p:tgtEl>
                                        <p:attrNameLst>
                                          <p:attrName>style.visibility</p:attrName>
                                        </p:attrNameLst>
                                      </p:cBhvr>
                                      <p:to>
                                        <p:strVal val="visible"/>
                                      </p:to>
                                    </p:set>
                                    <p:animEffect transition="in" filter="fade">
                                      <p:cBhvr>
                                        <p:cTn id="85" dur="1000"/>
                                        <p:tgtEl>
                                          <p:spTgt spid="4">
                                            <p:txEl>
                                              <p:pRg st="3" end="3"/>
                                            </p:txEl>
                                          </p:spTgt>
                                        </p:tgtEl>
                                      </p:cBhvr>
                                    </p:animEffect>
                                    <p:anim calcmode="lin" valueType="num">
                                      <p:cBhvr>
                                        <p:cTn id="8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87" dur="1000" fill="hold"/>
                                        <p:tgtEl>
                                          <p:spTgt spid="4">
                                            <p:txEl>
                                              <p:pRg st="3" end="3"/>
                                            </p:tx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4">
                                            <p:txEl>
                                              <p:pRg st="4" end="4"/>
                                            </p:txEl>
                                          </p:spTgt>
                                        </p:tgtEl>
                                        <p:attrNameLst>
                                          <p:attrName>style.visibility</p:attrName>
                                        </p:attrNameLst>
                                      </p:cBhvr>
                                      <p:to>
                                        <p:strVal val="visible"/>
                                      </p:to>
                                    </p:set>
                                    <p:animEffect transition="in" filter="fade">
                                      <p:cBhvr>
                                        <p:cTn id="90" dur="1000"/>
                                        <p:tgtEl>
                                          <p:spTgt spid="4">
                                            <p:txEl>
                                              <p:pRg st="4" end="4"/>
                                            </p:txEl>
                                          </p:spTgt>
                                        </p:tgtEl>
                                      </p:cBhvr>
                                    </p:animEffect>
                                    <p:anim calcmode="lin" valueType="num">
                                      <p:cBhvr>
                                        <p:cTn id="9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2" dur="1000" fill="hold"/>
                                        <p:tgtEl>
                                          <p:spTgt spid="4">
                                            <p:txEl>
                                              <p:pRg st="4" end="4"/>
                                            </p:tx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4">
                                            <p:txEl>
                                              <p:pRg st="5" end="5"/>
                                            </p:txEl>
                                          </p:spTgt>
                                        </p:tgtEl>
                                        <p:attrNameLst>
                                          <p:attrName>style.visibility</p:attrName>
                                        </p:attrNameLst>
                                      </p:cBhvr>
                                      <p:to>
                                        <p:strVal val="visible"/>
                                      </p:to>
                                    </p:set>
                                    <p:animEffect transition="in" filter="fade">
                                      <p:cBhvr>
                                        <p:cTn id="95" dur="1000"/>
                                        <p:tgtEl>
                                          <p:spTgt spid="4">
                                            <p:txEl>
                                              <p:pRg st="5" end="5"/>
                                            </p:txEl>
                                          </p:spTgt>
                                        </p:tgtEl>
                                      </p:cBhvr>
                                    </p:animEffect>
                                    <p:anim calcmode="lin" valueType="num">
                                      <p:cBhvr>
                                        <p:cTn id="9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1" grpId="0" uiExpand="1"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841F-00EB-B959-2AFA-F346B322BEEF}"/>
              </a:ext>
            </a:extLst>
          </p:cNvPr>
          <p:cNvSpPr>
            <a:spLocks noGrp="1"/>
          </p:cNvSpPr>
          <p:nvPr>
            <p:ph type="title"/>
          </p:nvPr>
        </p:nvSpPr>
        <p:spPr>
          <a:xfrm>
            <a:off x="917222" y="1861255"/>
            <a:ext cx="7309556" cy="1858741"/>
          </a:xfrm>
        </p:spPr>
        <p:txBody>
          <a:bodyPr/>
          <a:lstStyle/>
          <a:p>
            <a:r>
              <a:rPr lang="en-US" sz="1500" b="1" dirty="0">
                <a:latin typeface="Poppins" panose="00000500000000000000" pitchFamily="2" charset="0"/>
                <a:ea typeface="Roboto" panose="02000000000000000000" pitchFamily="2" charset="0"/>
                <a:cs typeface="Poppins" panose="00000500000000000000" pitchFamily="2" charset="0"/>
              </a:rPr>
              <a:t>The minor is not enrolled in school and expressed a desire to attend school. However, the minor disclosed to the case manager that the sponsor does not want to enroll the minor in school. When asked about this during a home visit, the case manager noticed the sponsor’s aggressive change in behavior and noticed that the sponsor began to clinch his fist. </a:t>
            </a:r>
            <a:br>
              <a:rPr lang="en-US" sz="1500" b="1" dirty="0">
                <a:latin typeface="Poppins" panose="00000500000000000000" pitchFamily="2" charset="0"/>
                <a:ea typeface="Roboto" panose="02000000000000000000" pitchFamily="2" charset="0"/>
                <a:cs typeface="Poppins" panose="00000500000000000000" pitchFamily="2" charset="0"/>
              </a:rPr>
            </a:br>
            <a:br>
              <a:rPr lang="en-US" sz="1500" b="1" dirty="0">
                <a:latin typeface="Poppins" panose="00000500000000000000" pitchFamily="2" charset="0"/>
                <a:ea typeface="Roboto" panose="02000000000000000000" pitchFamily="2" charset="0"/>
                <a:cs typeface="Poppins" panose="00000500000000000000" pitchFamily="2" charset="0"/>
              </a:rPr>
            </a:br>
            <a:br>
              <a:rPr lang="en-US" sz="1500" b="1" dirty="0">
                <a:latin typeface="Poppins" panose="00000500000000000000" pitchFamily="2" charset="0"/>
                <a:ea typeface="Roboto" panose="02000000000000000000" pitchFamily="2" charset="0"/>
                <a:cs typeface="Poppins" panose="00000500000000000000" pitchFamily="2" charset="0"/>
              </a:rPr>
            </a:br>
            <a:br>
              <a:rPr lang="en-US" sz="1500" b="1" dirty="0">
                <a:latin typeface="Poppins" panose="00000500000000000000" pitchFamily="2" charset="0"/>
                <a:ea typeface="Roboto" panose="02000000000000000000" pitchFamily="2" charset="0"/>
                <a:cs typeface="Poppins" panose="00000500000000000000" pitchFamily="2" charset="0"/>
              </a:rPr>
            </a:br>
            <a:r>
              <a:rPr lang="en-US" sz="1500" b="1" dirty="0">
                <a:latin typeface="Poppins" panose="00000500000000000000" pitchFamily="2" charset="0"/>
                <a:ea typeface="Roboto" panose="02000000000000000000" pitchFamily="2" charset="0"/>
                <a:cs typeface="Poppins" panose="00000500000000000000" pitchFamily="2" charset="0"/>
              </a:rPr>
              <a:t>What should the case manager do to incorporate best practices in safety?</a:t>
            </a:r>
          </a:p>
        </p:txBody>
      </p:sp>
      <p:sp>
        <p:nvSpPr>
          <p:cNvPr id="5" name="Title 26">
            <a:extLst>
              <a:ext uri="{FF2B5EF4-FFF2-40B4-BE49-F238E27FC236}">
                <a16:creationId xmlns:a16="http://schemas.microsoft.com/office/drawing/2014/main" id="{BB6694D9-2639-5683-BE15-049ED1BD0758}"/>
              </a:ext>
            </a:extLst>
          </p:cNvPr>
          <p:cNvSpPr txBox="1">
            <a:spLocks/>
          </p:cNvSpPr>
          <p:nvPr/>
        </p:nvSpPr>
        <p:spPr>
          <a:xfrm>
            <a:off x="720000" y="414167"/>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2400" b="0" i="0" u="none" strike="noStrike" cap="none">
                <a:solidFill>
                  <a:schemeClr val="dk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000" dirty="0"/>
              <a:t>“</a:t>
            </a:r>
            <a:r>
              <a:rPr lang="en-US" sz="2000" i="1" dirty="0"/>
              <a:t>Think Safety, Act Safely” </a:t>
            </a:r>
          </a:p>
          <a:p>
            <a:endParaRPr lang="en-US" sz="2000" i="1" dirty="0"/>
          </a:p>
          <a:p>
            <a:r>
              <a:rPr lang="en-US" sz="2000" i="1" dirty="0"/>
              <a:t>- Example Scenario-</a:t>
            </a:r>
          </a:p>
        </p:txBody>
      </p:sp>
      <p:grpSp>
        <p:nvGrpSpPr>
          <p:cNvPr id="4" name="Google Shape;595;p36">
            <a:extLst>
              <a:ext uri="{FF2B5EF4-FFF2-40B4-BE49-F238E27FC236}">
                <a16:creationId xmlns:a16="http://schemas.microsoft.com/office/drawing/2014/main" id="{7A855A5F-AA83-E317-285E-BA76ED536CD5}"/>
              </a:ext>
            </a:extLst>
          </p:cNvPr>
          <p:cNvGrpSpPr/>
          <p:nvPr/>
        </p:nvGrpSpPr>
        <p:grpSpPr>
          <a:xfrm>
            <a:off x="1059310" y="113516"/>
            <a:ext cx="931481" cy="1174001"/>
            <a:chOff x="1491000" y="684750"/>
            <a:chExt cx="598600" cy="754450"/>
          </a:xfrm>
        </p:grpSpPr>
        <p:sp>
          <p:nvSpPr>
            <p:cNvPr id="6" name="Google Shape;596;p36">
              <a:extLst>
                <a:ext uri="{FF2B5EF4-FFF2-40B4-BE49-F238E27FC236}">
                  <a16:creationId xmlns:a16="http://schemas.microsoft.com/office/drawing/2014/main" id="{F737E94B-7DC3-157C-8E54-E45A52F95D6A}"/>
                </a:ext>
              </a:extLst>
            </p:cNvPr>
            <p:cNvSpPr/>
            <p:nvPr/>
          </p:nvSpPr>
          <p:spPr>
            <a:xfrm>
              <a:off x="1586525" y="771875"/>
              <a:ext cx="400375" cy="667325"/>
            </a:xfrm>
            <a:custGeom>
              <a:avLst/>
              <a:gdLst/>
              <a:ahLst/>
              <a:cxnLst/>
              <a:rect l="l" t="t" r="r" b="b"/>
              <a:pathLst>
                <a:path w="16015" h="26693" extrusionOk="0">
                  <a:moveTo>
                    <a:pt x="10285" y="8126"/>
                  </a:moveTo>
                  <a:cubicBezTo>
                    <a:pt x="10686" y="8126"/>
                    <a:pt x="10763" y="8761"/>
                    <a:pt x="10592" y="9113"/>
                  </a:cubicBezTo>
                  <a:cubicBezTo>
                    <a:pt x="10278" y="9759"/>
                    <a:pt x="9536" y="10161"/>
                    <a:pt x="8893" y="10597"/>
                  </a:cubicBezTo>
                  <a:cubicBezTo>
                    <a:pt x="8969" y="10114"/>
                    <a:pt x="9101" y="9641"/>
                    <a:pt x="9304" y="9189"/>
                  </a:cubicBezTo>
                  <a:cubicBezTo>
                    <a:pt x="9426" y="8914"/>
                    <a:pt x="9595" y="8504"/>
                    <a:pt x="9843" y="8316"/>
                  </a:cubicBezTo>
                  <a:cubicBezTo>
                    <a:pt x="10020" y="8182"/>
                    <a:pt x="10167" y="8126"/>
                    <a:pt x="10285" y="8126"/>
                  </a:cubicBezTo>
                  <a:close/>
                  <a:moveTo>
                    <a:pt x="6763" y="9322"/>
                  </a:moveTo>
                  <a:cubicBezTo>
                    <a:pt x="7080" y="9322"/>
                    <a:pt x="7508" y="9780"/>
                    <a:pt x="7642" y="9945"/>
                  </a:cubicBezTo>
                  <a:cubicBezTo>
                    <a:pt x="7849" y="10200"/>
                    <a:pt x="7992" y="10494"/>
                    <a:pt x="8076" y="10805"/>
                  </a:cubicBezTo>
                  <a:cubicBezTo>
                    <a:pt x="7331" y="10408"/>
                    <a:pt x="6126" y="9696"/>
                    <a:pt x="6609" y="9367"/>
                  </a:cubicBezTo>
                  <a:cubicBezTo>
                    <a:pt x="6655" y="9336"/>
                    <a:pt x="6707" y="9322"/>
                    <a:pt x="6763" y="9322"/>
                  </a:cubicBezTo>
                  <a:close/>
                  <a:moveTo>
                    <a:pt x="8460" y="683"/>
                  </a:moveTo>
                  <a:cubicBezTo>
                    <a:pt x="9166" y="683"/>
                    <a:pt x="9874" y="790"/>
                    <a:pt x="10557" y="1016"/>
                  </a:cubicBezTo>
                  <a:cubicBezTo>
                    <a:pt x="13692" y="2055"/>
                    <a:pt x="15516" y="5196"/>
                    <a:pt x="15232" y="8410"/>
                  </a:cubicBezTo>
                  <a:cubicBezTo>
                    <a:pt x="14920" y="11949"/>
                    <a:pt x="13140" y="15174"/>
                    <a:pt x="12696" y="18693"/>
                  </a:cubicBezTo>
                  <a:cubicBezTo>
                    <a:pt x="12300" y="18806"/>
                    <a:pt x="11853" y="18929"/>
                    <a:pt x="11413" y="19051"/>
                  </a:cubicBezTo>
                  <a:lnTo>
                    <a:pt x="11403" y="19055"/>
                  </a:lnTo>
                  <a:cubicBezTo>
                    <a:pt x="10433" y="16560"/>
                    <a:pt x="9605" y="14017"/>
                    <a:pt x="8922" y="11428"/>
                  </a:cubicBezTo>
                  <a:cubicBezTo>
                    <a:pt x="9600" y="10832"/>
                    <a:pt x="10480" y="10445"/>
                    <a:pt x="11022" y="9712"/>
                  </a:cubicBezTo>
                  <a:cubicBezTo>
                    <a:pt x="11456" y="9126"/>
                    <a:pt x="11563" y="8261"/>
                    <a:pt x="10983" y="7719"/>
                  </a:cubicBezTo>
                  <a:cubicBezTo>
                    <a:pt x="10763" y="7514"/>
                    <a:pt x="10520" y="7426"/>
                    <a:pt x="10278" y="7426"/>
                  </a:cubicBezTo>
                  <a:cubicBezTo>
                    <a:pt x="9857" y="7426"/>
                    <a:pt x="9441" y="7690"/>
                    <a:pt x="9159" y="8055"/>
                  </a:cubicBezTo>
                  <a:cubicBezTo>
                    <a:pt x="8776" y="8550"/>
                    <a:pt x="8522" y="9145"/>
                    <a:pt x="8360" y="9767"/>
                  </a:cubicBezTo>
                  <a:cubicBezTo>
                    <a:pt x="8254" y="9603"/>
                    <a:pt x="8133" y="9447"/>
                    <a:pt x="7994" y="9305"/>
                  </a:cubicBezTo>
                  <a:cubicBezTo>
                    <a:pt x="7670" y="8971"/>
                    <a:pt x="7194" y="8655"/>
                    <a:pt x="6714" y="8655"/>
                  </a:cubicBezTo>
                  <a:cubicBezTo>
                    <a:pt x="6559" y="8655"/>
                    <a:pt x="6402" y="8688"/>
                    <a:pt x="6251" y="8764"/>
                  </a:cubicBezTo>
                  <a:cubicBezTo>
                    <a:pt x="5734" y="9025"/>
                    <a:pt x="5704" y="9873"/>
                    <a:pt x="6057" y="10283"/>
                  </a:cubicBezTo>
                  <a:cubicBezTo>
                    <a:pt x="6610" y="10925"/>
                    <a:pt x="7504" y="11272"/>
                    <a:pt x="8232" y="11664"/>
                  </a:cubicBezTo>
                  <a:cubicBezTo>
                    <a:pt x="8246" y="11672"/>
                    <a:pt x="8261" y="11676"/>
                    <a:pt x="8275" y="11682"/>
                  </a:cubicBezTo>
                  <a:cubicBezTo>
                    <a:pt x="8954" y="14248"/>
                    <a:pt x="9774" y="16766"/>
                    <a:pt x="10737" y="19240"/>
                  </a:cubicBezTo>
                  <a:cubicBezTo>
                    <a:pt x="10372" y="19342"/>
                    <a:pt x="10031" y="19438"/>
                    <a:pt x="9735" y="19522"/>
                  </a:cubicBezTo>
                  <a:cubicBezTo>
                    <a:pt x="7988" y="17330"/>
                    <a:pt x="5661" y="15724"/>
                    <a:pt x="3780" y="13659"/>
                  </a:cubicBezTo>
                  <a:cubicBezTo>
                    <a:pt x="1444" y="11092"/>
                    <a:pt x="468" y="7648"/>
                    <a:pt x="2142" y="4424"/>
                  </a:cubicBezTo>
                  <a:cubicBezTo>
                    <a:pt x="3346" y="2106"/>
                    <a:pt x="5890" y="683"/>
                    <a:pt x="8460" y="683"/>
                  </a:cubicBezTo>
                  <a:close/>
                  <a:moveTo>
                    <a:pt x="14439" y="18922"/>
                  </a:moveTo>
                  <a:cubicBezTo>
                    <a:pt x="14458" y="18922"/>
                    <a:pt x="14476" y="18924"/>
                    <a:pt x="14493" y="18927"/>
                  </a:cubicBezTo>
                  <a:cubicBezTo>
                    <a:pt x="14609" y="18948"/>
                    <a:pt x="14672" y="18992"/>
                    <a:pt x="14751" y="19300"/>
                  </a:cubicBezTo>
                  <a:cubicBezTo>
                    <a:pt x="14908" y="19902"/>
                    <a:pt x="14883" y="20268"/>
                    <a:pt x="14668" y="20452"/>
                  </a:cubicBezTo>
                  <a:cubicBezTo>
                    <a:pt x="14513" y="20585"/>
                    <a:pt x="14257" y="20656"/>
                    <a:pt x="14033" y="20720"/>
                  </a:cubicBezTo>
                  <a:lnTo>
                    <a:pt x="9321" y="22040"/>
                  </a:lnTo>
                  <a:cubicBezTo>
                    <a:pt x="9206" y="22072"/>
                    <a:pt x="9020" y="22124"/>
                    <a:pt x="8875" y="22124"/>
                  </a:cubicBezTo>
                  <a:cubicBezTo>
                    <a:pt x="8824" y="22124"/>
                    <a:pt x="8778" y="22118"/>
                    <a:pt x="8743" y="22101"/>
                  </a:cubicBezTo>
                  <a:cubicBezTo>
                    <a:pt x="8653" y="22061"/>
                    <a:pt x="8606" y="21926"/>
                    <a:pt x="8557" y="21723"/>
                  </a:cubicBezTo>
                  <a:cubicBezTo>
                    <a:pt x="8490" y="21433"/>
                    <a:pt x="8419" y="21134"/>
                    <a:pt x="8502" y="20872"/>
                  </a:cubicBezTo>
                  <a:cubicBezTo>
                    <a:pt x="8568" y="20661"/>
                    <a:pt x="8803" y="20435"/>
                    <a:pt x="9045" y="20435"/>
                  </a:cubicBezTo>
                  <a:lnTo>
                    <a:pt x="9047" y="20435"/>
                  </a:lnTo>
                  <a:cubicBezTo>
                    <a:pt x="9085" y="20434"/>
                    <a:pt x="9121" y="20429"/>
                    <a:pt x="9157" y="20418"/>
                  </a:cubicBezTo>
                  <a:cubicBezTo>
                    <a:pt x="9549" y="20288"/>
                    <a:pt x="10591" y="19998"/>
                    <a:pt x="11598" y="19717"/>
                  </a:cubicBezTo>
                  <a:cubicBezTo>
                    <a:pt x="12658" y="19423"/>
                    <a:pt x="13661" y="19145"/>
                    <a:pt x="14069" y="19009"/>
                  </a:cubicBezTo>
                  <a:cubicBezTo>
                    <a:pt x="14187" y="18970"/>
                    <a:pt x="14330" y="18922"/>
                    <a:pt x="14439" y="18922"/>
                  </a:cubicBezTo>
                  <a:close/>
                  <a:moveTo>
                    <a:pt x="14740" y="21438"/>
                  </a:moveTo>
                  <a:cubicBezTo>
                    <a:pt x="14750" y="21438"/>
                    <a:pt x="14759" y="21439"/>
                    <a:pt x="14768" y="21439"/>
                  </a:cubicBezTo>
                  <a:cubicBezTo>
                    <a:pt x="14842" y="21448"/>
                    <a:pt x="14856" y="21449"/>
                    <a:pt x="14897" y="21611"/>
                  </a:cubicBezTo>
                  <a:cubicBezTo>
                    <a:pt x="15022" y="22098"/>
                    <a:pt x="14917" y="22253"/>
                    <a:pt x="14800" y="22341"/>
                  </a:cubicBezTo>
                  <a:cubicBezTo>
                    <a:pt x="14661" y="22444"/>
                    <a:pt x="14440" y="22506"/>
                    <a:pt x="14244" y="22561"/>
                  </a:cubicBezTo>
                  <a:lnTo>
                    <a:pt x="10171" y="23706"/>
                  </a:lnTo>
                  <a:cubicBezTo>
                    <a:pt x="10071" y="23734"/>
                    <a:pt x="9884" y="23787"/>
                    <a:pt x="9758" y="23787"/>
                  </a:cubicBezTo>
                  <a:cubicBezTo>
                    <a:pt x="9728" y="23787"/>
                    <a:pt x="9701" y="23784"/>
                    <a:pt x="9680" y="23777"/>
                  </a:cubicBezTo>
                  <a:cubicBezTo>
                    <a:pt x="9663" y="23770"/>
                    <a:pt x="9641" y="23751"/>
                    <a:pt x="9607" y="23599"/>
                  </a:cubicBezTo>
                  <a:cubicBezTo>
                    <a:pt x="9557" y="23372"/>
                    <a:pt x="9527" y="23212"/>
                    <a:pt x="9589" y="23066"/>
                  </a:cubicBezTo>
                  <a:cubicBezTo>
                    <a:pt x="9650" y="22924"/>
                    <a:pt x="9858" y="22759"/>
                    <a:pt x="10061" y="22750"/>
                  </a:cubicBezTo>
                  <a:cubicBezTo>
                    <a:pt x="10091" y="22749"/>
                    <a:pt x="10123" y="22744"/>
                    <a:pt x="10152" y="22735"/>
                  </a:cubicBezTo>
                  <a:cubicBezTo>
                    <a:pt x="10492" y="22625"/>
                    <a:pt x="11391" y="22373"/>
                    <a:pt x="12262" y="22129"/>
                  </a:cubicBezTo>
                  <a:cubicBezTo>
                    <a:pt x="13179" y="21873"/>
                    <a:pt x="14046" y="21631"/>
                    <a:pt x="14399" y="21517"/>
                  </a:cubicBezTo>
                  <a:cubicBezTo>
                    <a:pt x="14504" y="21483"/>
                    <a:pt x="14643" y="21438"/>
                    <a:pt x="14740" y="21438"/>
                  </a:cubicBezTo>
                  <a:close/>
                  <a:moveTo>
                    <a:pt x="13719" y="23426"/>
                  </a:moveTo>
                  <a:cubicBezTo>
                    <a:pt x="13777" y="23795"/>
                    <a:pt x="13884" y="24146"/>
                    <a:pt x="13947" y="24516"/>
                  </a:cubicBezTo>
                  <a:cubicBezTo>
                    <a:pt x="14084" y="25313"/>
                    <a:pt x="13689" y="25627"/>
                    <a:pt x="12983" y="25853"/>
                  </a:cubicBezTo>
                  <a:cubicBezTo>
                    <a:pt x="12740" y="25931"/>
                    <a:pt x="12514" y="25979"/>
                    <a:pt x="12312" y="25979"/>
                  </a:cubicBezTo>
                  <a:cubicBezTo>
                    <a:pt x="11892" y="25979"/>
                    <a:pt x="11575" y="25773"/>
                    <a:pt x="11414" y="25199"/>
                  </a:cubicBezTo>
                  <a:cubicBezTo>
                    <a:pt x="11314" y="24840"/>
                    <a:pt x="11260" y="24493"/>
                    <a:pt x="11150" y="24150"/>
                  </a:cubicBezTo>
                  <a:lnTo>
                    <a:pt x="13719" y="23426"/>
                  </a:lnTo>
                  <a:close/>
                  <a:moveTo>
                    <a:pt x="8452" y="0"/>
                  </a:moveTo>
                  <a:cubicBezTo>
                    <a:pt x="6257" y="0"/>
                    <a:pt x="4055" y="923"/>
                    <a:pt x="2588" y="2575"/>
                  </a:cubicBezTo>
                  <a:cubicBezTo>
                    <a:pt x="414" y="5021"/>
                    <a:pt x="1" y="8682"/>
                    <a:pt x="1467" y="11586"/>
                  </a:cubicBezTo>
                  <a:cubicBezTo>
                    <a:pt x="3166" y="14951"/>
                    <a:pt x="6639" y="16907"/>
                    <a:pt x="9018" y="19736"/>
                  </a:cubicBezTo>
                  <a:cubicBezTo>
                    <a:pt x="9009" y="19739"/>
                    <a:pt x="8997" y="19743"/>
                    <a:pt x="8988" y="19745"/>
                  </a:cubicBezTo>
                  <a:cubicBezTo>
                    <a:pt x="8424" y="19775"/>
                    <a:pt x="7980" y="20232"/>
                    <a:pt x="7843" y="20664"/>
                  </a:cubicBezTo>
                  <a:cubicBezTo>
                    <a:pt x="7703" y="21108"/>
                    <a:pt x="7804" y="21536"/>
                    <a:pt x="7885" y="21880"/>
                  </a:cubicBezTo>
                  <a:cubicBezTo>
                    <a:pt x="7939" y="22111"/>
                    <a:pt x="8040" y="22540"/>
                    <a:pt x="8455" y="22730"/>
                  </a:cubicBezTo>
                  <a:cubicBezTo>
                    <a:pt x="8592" y="22792"/>
                    <a:pt x="8737" y="22814"/>
                    <a:pt x="8878" y="22814"/>
                  </a:cubicBezTo>
                  <a:cubicBezTo>
                    <a:pt x="8902" y="22814"/>
                    <a:pt x="8924" y="22812"/>
                    <a:pt x="8948" y="22810"/>
                  </a:cubicBezTo>
                  <a:lnTo>
                    <a:pt x="8948" y="22810"/>
                  </a:lnTo>
                  <a:cubicBezTo>
                    <a:pt x="8803" y="23166"/>
                    <a:pt x="8877" y="23504"/>
                    <a:pt x="8933" y="23751"/>
                  </a:cubicBezTo>
                  <a:cubicBezTo>
                    <a:pt x="8969" y="23913"/>
                    <a:pt x="9054" y="24291"/>
                    <a:pt x="9454" y="24429"/>
                  </a:cubicBezTo>
                  <a:cubicBezTo>
                    <a:pt x="9553" y="24464"/>
                    <a:pt x="9655" y="24477"/>
                    <a:pt x="9759" y="24477"/>
                  </a:cubicBezTo>
                  <a:cubicBezTo>
                    <a:pt x="9958" y="24477"/>
                    <a:pt x="10162" y="24427"/>
                    <a:pt x="10358" y="24372"/>
                  </a:cubicBezTo>
                  <a:lnTo>
                    <a:pt x="10495" y="24333"/>
                  </a:lnTo>
                  <a:cubicBezTo>
                    <a:pt x="10740" y="25006"/>
                    <a:pt x="10695" y="25802"/>
                    <a:pt x="11250" y="26332"/>
                  </a:cubicBezTo>
                  <a:cubicBezTo>
                    <a:pt x="11529" y="26598"/>
                    <a:pt x="11868" y="26692"/>
                    <a:pt x="12219" y="26692"/>
                  </a:cubicBezTo>
                  <a:cubicBezTo>
                    <a:pt x="12537" y="26692"/>
                    <a:pt x="12865" y="26615"/>
                    <a:pt x="13167" y="26519"/>
                  </a:cubicBezTo>
                  <a:cubicBezTo>
                    <a:pt x="13713" y="26345"/>
                    <a:pt x="14292" y="26118"/>
                    <a:pt x="14541" y="25559"/>
                  </a:cubicBezTo>
                  <a:cubicBezTo>
                    <a:pt x="14884" y="24794"/>
                    <a:pt x="14458" y="24009"/>
                    <a:pt x="14383" y="23240"/>
                  </a:cubicBezTo>
                  <a:lnTo>
                    <a:pt x="14431" y="23226"/>
                  </a:lnTo>
                  <a:cubicBezTo>
                    <a:pt x="14672" y="23159"/>
                    <a:pt x="14971" y="23075"/>
                    <a:pt x="15212" y="22895"/>
                  </a:cubicBezTo>
                  <a:cubicBezTo>
                    <a:pt x="15823" y="22442"/>
                    <a:pt x="15629" y="21688"/>
                    <a:pt x="15567" y="21440"/>
                  </a:cubicBezTo>
                  <a:cubicBezTo>
                    <a:pt x="15535" y="21316"/>
                    <a:pt x="15463" y="21047"/>
                    <a:pt x="15215" y="20882"/>
                  </a:cubicBezTo>
                  <a:cubicBezTo>
                    <a:pt x="15733" y="20323"/>
                    <a:pt x="15508" y="19460"/>
                    <a:pt x="15421" y="19124"/>
                  </a:cubicBezTo>
                  <a:cubicBezTo>
                    <a:pt x="15360" y="18895"/>
                    <a:pt x="15221" y="18361"/>
                    <a:pt x="14621" y="18247"/>
                  </a:cubicBezTo>
                  <a:cubicBezTo>
                    <a:pt x="14560" y="18236"/>
                    <a:pt x="14500" y="18231"/>
                    <a:pt x="14441" y="18231"/>
                  </a:cubicBezTo>
                  <a:cubicBezTo>
                    <a:pt x="14218" y="18231"/>
                    <a:pt x="14011" y="18300"/>
                    <a:pt x="13851" y="18353"/>
                  </a:cubicBezTo>
                  <a:cubicBezTo>
                    <a:pt x="13747" y="18388"/>
                    <a:pt x="13598" y="18433"/>
                    <a:pt x="13416" y="18487"/>
                  </a:cubicBezTo>
                  <a:cubicBezTo>
                    <a:pt x="13936" y="14832"/>
                    <a:pt x="15894" y="11456"/>
                    <a:pt x="15961" y="7723"/>
                  </a:cubicBezTo>
                  <a:cubicBezTo>
                    <a:pt x="16015" y="4671"/>
                    <a:pt x="14158" y="1784"/>
                    <a:pt x="11343" y="579"/>
                  </a:cubicBezTo>
                  <a:cubicBezTo>
                    <a:pt x="10426" y="187"/>
                    <a:pt x="9440" y="0"/>
                    <a:pt x="84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597;p36">
              <a:extLst>
                <a:ext uri="{FF2B5EF4-FFF2-40B4-BE49-F238E27FC236}">
                  <a16:creationId xmlns:a16="http://schemas.microsoft.com/office/drawing/2014/main" id="{F35A94DA-956B-25A2-8D77-DF4FE0575671}"/>
                </a:ext>
              </a:extLst>
            </p:cNvPr>
            <p:cNvSpPr/>
            <p:nvPr/>
          </p:nvSpPr>
          <p:spPr>
            <a:xfrm>
              <a:off x="1541950" y="1087800"/>
              <a:ext cx="67275" cy="50350"/>
            </a:xfrm>
            <a:custGeom>
              <a:avLst/>
              <a:gdLst/>
              <a:ahLst/>
              <a:cxnLst/>
              <a:rect l="l" t="t" r="r" b="b"/>
              <a:pathLst>
                <a:path w="2691" h="2014" extrusionOk="0">
                  <a:moveTo>
                    <a:pt x="2156" y="1"/>
                  </a:moveTo>
                  <a:cubicBezTo>
                    <a:pt x="2080" y="1"/>
                    <a:pt x="2002" y="26"/>
                    <a:pt x="1930" y="85"/>
                  </a:cubicBezTo>
                  <a:cubicBezTo>
                    <a:pt x="1377" y="536"/>
                    <a:pt x="825" y="989"/>
                    <a:pt x="272" y="1441"/>
                  </a:cubicBezTo>
                  <a:cubicBezTo>
                    <a:pt x="0" y="1664"/>
                    <a:pt x="249" y="2013"/>
                    <a:pt x="534" y="2013"/>
                  </a:cubicBezTo>
                  <a:cubicBezTo>
                    <a:pt x="610" y="2013"/>
                    <a:pt x="689" y="1988"/>
                    <a:pt x="761" y="1930"/>
                  </a:cubicBezTo>
                  <a:cubicBezTo>
                    <a:pt x="1313" y="1477"/>
                    <a:pt x="1866" y="1026"/>
                    <a:pt x="2418" y="573"/>
                  </a:cubicBezTo>
                  <a:cubicBezTo>
                    <a:pt x="2690" y="351"/>
                    <a:pt x="2441" y="1"/>
                    <a:pt x="215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598;p36">
              <a:extLst>
                <a:ext uri="{FF2B5EF4-FFF2-40B4-BE49-F238E27FC236}">
                  <a16:creationId xmlns:a16="http://schemas.microsoft.com/office/drawing/2014/main" id="{34133312-540C-A024-1092-2CD2C4CFA756}"/>
                </a:ext>
              </a:extLst>
            </p:cNvPr>
            <p:cNvSpPr/>
            <p:nvPr/>
          </p:nvSpPr>
          <p:spPr>
            <a:xfrm>
              <a:off x="1491000" y="989450"/>
              <a:ext cx="75025" cy="17300"/>
            </a:xfrm>
            <a:custGeom>
              <a:avLst/>
              <a:gdLst/>
              <a:ahLst/>
              <a:cxnLst/>
              <a:rect l="l" t="t" r="r" b="b"/>
              <a:pathLst>
                <a:path w="3001" h="692" extrusionOk="0">
                  <a:moveTo>
                    <a:pt x="446" y="1"/>
                  </a:moveTo>
                  <a:cubicBezTo>
                    <a:pt x="1" y="1"/>
                    <a:pt x="0" y="691"/>
                    <a:pt x="446" y="691"/>
                  </a:cubicBezTo>
                  <a:lnTo>
                    <a:pt x="2555" y="691"/>
                  </a:lnTo>
                  <a:cubicBezTo>
                    <a:pt x="3000" y="691"/>
                    <a:pt x="3001" y="1"/>
                    <a:pt x="25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99;p36">
              <a:extLst>
                <a:ext uri="{FF2B5EF4-FFF2-40B4-BE49-F238E27FC236}">
                  <a16:creationId xmlns:a16="http://schemas.microsoft.com/office/drawing/2014/main" id="{1C262D73-427A-DDA9-313F-54613FD53370}"/>
                </a:ext>
              </a:extLst>
            </p:cNvPr>
            <p:cNvSpPr/>
            <p:nvPr/>
          </p:nvSpPr>
          <p:spPr>
            <a:xfrm>
              <a:off x="1507675" y="842950"/>
              <a:ext cx="79350" cy="39125"/>
            </a:xfrm>
            <a:custGeom>
              <a:avLst/>
              <a:gdLst/>
              <a:ahLst/>
              <a:cxnLst/>
              <a:rect l="l" t="t" r="r" b="b"/>
              <a:pathLst>
                <a:path w="3174" h="1565" extrusionOk="0">
                  <a:moveTo>
                    <a:pt x="559" y="1"/>
                  </a:moveTo>
                  <a:cubicBezTo>
                    <a:pt x="226" y="1"/>
                    <a:pt x="1" y="476"/>
                    <a:pt x="357" y="629"/>
                  </a:cubicBezTo>
                  <a:cubicBezTo>
                    <a:pt x="1060" y="930"/>
                    <a:pt x="1763" y="1231"/>
                    <a:pt x="2467" y="1533"/>
                  </a:cubicBezTo>
                  <a:cubicBezTo>
                    <a:pt x="2518" y="1555"/>
                    <a:pt x="2567" y="1564"/>
                    <a:pt x="2615" y="1564"/>
                  </a:cubicBezTo>
                  <a:cubicBezTo>
                    <a:pt x="2948" y="1564"/>
                    <a:pt x="3173" y="1089"/>
                    <a:pt x="2816" y="936"/>
                  </a:cubicBezTo>
                  <a:cubicBezTo>
                    <a:pt x="2113" y="635"/>
                    <a:pt x="1410" y="334"/>
                    <a:pt x="707" y="32"/>
                  </a:cubicBezTo>
                  <a:cubicBezTo>
                    <a:pt x="656" y="10"/>
                    <a:pt x="607" y="1"/>
                    <a:pt x="55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600;p36">
              <a:extLst>
                <a:ext uri="{FF2B5EF4-FFF2-40B4-BE49-F238E27FC236}">
                  <a16:creationId xmlns:a16="http://schemas.microsoft.com/office/drawing/2014/main" id="{48A5C20B-C00D-06B2-1824-A32FC69D2828}"/>
                </a:ext>
              </a:extLst>
            </p:cNvPr>
            <p:cNvSpPr/>
            <p:nvPr/>
          </p:nvSpPr>
          <p:spPr>
            <a:xfrm>
              <a:off x="1595425" y="733100"/>
              <a:ext cx="62900" cy="50700"/>
            </a:xfrm>
            <a:custGeom>
              <a:avLst/>
              <a:gdLst/>
              <a:ahLst/>
              <a:cxnLst/>
              <a:rect l="l" t="t" r="r" b="b"/>
              <a:pathLst>
                <a:path w="2516" h="2028" extrusionOk="0">
                  <a:moveTo>
                    <a:pt x="519" y="0"/>
                  </a:moveTo>
                  <a:cubicBezTo>
                    <a:pt x="243" y="0"/>
                    <a:pt x="0" y="348"/>
                    <a:pt x="260" y="581"/>
                  </a:cubicBezTo>
                  <a:cubicBezTo>
                    <a:pt x="762" y="1032"/>
                    <a:pt x="1265" y="1484"/>
                    <a:pt x="1768" y="1935"/>
                  </a:cubicBezTo>
                  <a:cubicBezTo>
                    <a:pt x="1840" y="2000"/>
                    <a:pt x="1920" y="2027"/>
                    <a:pt x="1997" y="2027"/>
                  </a:cubicBezTo>
                  <a:cubicBezTo>
                    <a:pt x="2273" y="2027"/>
                    <a:pt x="2515" y="1679"/>
                    <a:pt x="2257" y="1447"/>
                  </a:cubicBezTo>
                  <a:cubicBezTo>
                    <a:pt x="1753" y="995"/>
                    <a:pt x="1252" y="544"/>
                    <a:pt x="748" y="92"/>
                  </a:cubicBezTo>
                  <a:cubicBezTo>
                    <a:pt x="676" y="27"/>
                    <a:pt x="596" y="0"/>
                    <a:pt x="5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601;p36">
              <a:extLst>
                <a:ext uri="{FF2B5EF4-FFF2-40B4-BE49-F238E27FC236}">
                  <a16:creationId xmlns:a16="http://schemas.microsoft.com/office/drawing/2014/main" id="{FBC007E5-73D8-0853-88DB-470B0F717408}"/>
                </a:ext>
              </a:extLst>
            </p:cNvPr>
            <p:cNvSpPr/>
            <p:nvPr/>
          </p:nvSpPr>
          <p:spPr>
            <a:xfrm>
              <a:off x="1737700" y="684750"/>
              <a:ext cx="22325" cy="50425"/>
            </a:xfrm>
            <a:custGeom>
              <a:avLst/>
              <a:gdLst/>
              <a:ahLst/>
              <a:cxnLst/>
              <a:rect l="l" t="t" r="r" b="b"/>
              <a:pathLst>
                <a:path w="893" h="2017" extrusionOk="0">
                  <a:moveTo>
                    <a:pt x="333" y="1"/>
                  </a:moveTo>
                  <a:cubicBezTo>
                    <a:pt x="160" y="1"/>
                    <a:pt x="1" y="110"/>
                    <a:pt x="25" y="331"/>
                  </a:cubicBezTo>
                  <a:cubicBezTo>
                    <a:pt x="76" y="782"/>
                    <a:pt x="126" y="1235"/>
                    <a:pt x="176" y="1686"/>
                  </a:cubicBezTo>
                  <a:cubicBezTo>
                    <a:pt x="200" y="1906"/>
                    <a:pt x="387" y="2016"/>
                    <a:pt x="560" y="2016"/>
                  </a:cubicBezTo>
                  <a:cubicBezTo>
                    <a:pt x="732" y="2016"/>
                    <a:pt x="892" y="1907"/>
                    <a:pt x="867" y="1686"/>
                  </a:cubicBezTo>
                  <a:cubicBezTo>
                    <a:pt x="817" y="1235"/>
                    <a:pt x="766" y="782"/>
                    <a:pt x="717" y="331"/>
                  </a:cubicBezTo>
                  <a:cubicBezTo>
                    <a:pt x="692" y="111"/>
                    <a:pt x="506" y="1"/>
                    <a:pt x="33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602;p36">
              <a:extLst>
                <a:ext uri="{FF2B5EF4-FFF2-40B4-BE49-F238E27FC236}">
                  <a16:creationId xmlns:a16="http://schemas.microsoft.com/office/drawing/2014/main" id="{4EF8791C-618E-4BE7-4E62-B31A9466AB61}"/>
                </a:ext>
              </a:extLst>
            </p:cNvPr>
            <p:cNvSpPr/>
            <p:nvPr/>
          </p:nvSpPr>
          <p:spPr>
            <a:xfrm>
              <a:off x="1874750" y="693575"/>
              <a:ext cx="41050" cy="61000"/>
            </a:xfrm>
            <a:custGeom>
              <a:avLst/>
              <a:gdLst/>
              <a:ahLst/>
              <a:cxnLst/>
              <a:rect l="l" t="t" r="r" b="b"/>
              <a:pathLst>
                <a:path w="1642" h="2440" extrusionOk="0">
                  <a:moveTo>
                    <a:pt x="1177" y="1"/>
                  </a:moveTo>
                  <a:cubicBezTo>
                    <a:pt x="1075" y="1"/>
                    <a:pt x="976" y="53"/>
                    <a:pt x="918" y="180"/>
                  </a:cubicBezTo>
                  <a:cubicBezTo>
                    <a:pt x="653" y="756"/>
                    <a:pt x="393" y="1335"/>
                    <a:pt x="128" y="1913"/>
                  </a:cubicBezTo>
                  <a:cubicBezTo>
                    <a:pt x="0" y="2188"/>
                    <a:pt x="242" y="2440"/>
                    <a:pt x="465" y="2440"/>
                  </a:cubicBezTo>
                  <a:cubicBezTo>
                    <a:pt x="567" y="2440"/>
                    <a:pt x="666" y="2387"/>
                    <a:pt x="724" y="2261"/>
                  </a:cubicBezTo>
                  <a:cubicBezTo>
                    <a:pt x="990" y="1685"/>
                    <a:pt x="1249" y="1105"/>
                    <a:pt x="1515" y="528"/>
                  </a:cubicBezTo>
                  <a:cubicBezTo>
                    <a:pt x="1642" y="253"/>
                    <a:pt x="1401" y="1"/>
                    <a:pt x="11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03;p36">
              <a:extLst>
                <a:ext uri="{FF2B5EF4-FFF2-40B4-BE49-F238E27FC236}">
                  <a16:creationId xmlns:a16="http://schemas.microsoft.com/office/drawing/2014/main" id="{CD5B28ED-244A-C09D-C36F-D491C0D9141A}"/>
                </a:ext>
              </a:extLst>
            </p:cNvPr>
            <p:cNvSpPr/>
            <p:nvPr/>
          </p:nvSpPr>
          <p:spPr>
            <a:xfrm>
              <a:off x="2010800" y="974375"/>
              <a:ext cx="78800" cy="17325"/>
            </a:xfrm>
            <a:custGeom>
              <a:avLst/>
              <a:gdLst/>
              <a:ahLst/>
              <a:cxnLst/>
              <a:rect l="l" t="t" r="r" b="b"/>
              <a:pathLst>
                <a:path w="3152" h="693" extrusionOk="0">
                  <a:moveTo>
                    <a:pt x="445" y="1"/>
                  </a:moveTo>
                  <a:cubicBezTo>
                    <a:pt x="0" y="1"/>
                    <a:pt x="0" y="692"/>
                    <a:pt x="445" y="692"/>
                  </a:cubicBezTo>
                  <a:lnTo>
                    <a:pt x="2705" y="692"/>
                  </a:lnTo>
                  <a:cubicBezTo>
                    <a:pt x="3150" y="692"/>
                    <a:pt x="3151" y="1"/>
                    <a:pt x="27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04;p36">
              <a:extLst>
                <a:ext uri="{FF2B5EF4-FFF2-40B4-BE49-F238E27FC236}">
                  <a16:creationId xmlns:a16="http://schemas.microsoft.com/office/drawing/2014/main" id="{C5206937-CD2B-2DE4-65B4-7C53B84C6615}"/>
                </a:ext>
              </a:extLst>
            </p:cNvPr>
            <p:cNvSpPr/>
            <p:nvPr/>
          </p:nvSpPr>
          <p:spPr>
            <a:xfrm>
              <a:off x="2001375" y="866300"/>
              <a:ext cx="68025" cy="35050"/>
            </a:xfrm>
            <a:custGeom>
              <a:avLst/>
              <a:gdLst/>
              <a:ahLst/>
              <a:cxnLst/>
              <a:rect l="l" t="t" r="r" b="b"/>
              <a:pathLst>
                <a:path w="2721" h="1402" extrusionOk="0">
                  <a:moveTo>
                    <a:pt x="2168" y="0"/>
                  </a:moveTo>
                  <a:cubicBezTo>
                    <a:pt x="2120" y="0"/>
                    <a:pt x="2069" y="10"/>
                    <a:pt x="2018" y="33"/>
                  </a:cubicBezTo>
                  <a:cubicBezTo>
                    <a:pt x="1463" y="279"/>
                    <a:pt x="908" y="526"/>
                    <a:pt x="354" y="772"/>
                  </a:cubicBezTo>
                  <a:cubicBezTo>
                    <a:pt x="0" y="929"/>
                    <a:pt x="222" y="1402"/>
                    <a:pt x="552" y="1402"/>
                  </a:cubicBezTo>
                  <a:cubicBezTo>
                    <a:pt x="600" y="1402"/>
                    <a:pt x="651" y="1391"/>
                    <a:pt x="703" y="1368"/>
                  </a:cubicBezTo>
                  <a:cubicBezTo>
                    <a:pt x="1258" y="1122"/>
                    <a:pt x="1812" y="876"/>
                    <a:pt x="2367" y="630"/>
                  </a:cubicBezTo>
                  <a:cubicBezTo>
                    <a:pt x="2721" y="474"/>
                    <a:pt x="2498" y="0"/>
                    <a:pt x="21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05;p36">
              <a:extLst>
                <a:ext uri="{FF2B5EF4-FFF2-40B4-BE49-F238E27FC236}">
                  <a16:creationId xmlns:a16="http://schemas.microsoft.com/office/drawing/2014/main" id="{FA4C9E00-05B9-D11F-79FD-BE2BD48885A7}"/>
                </a:ext>
              </a:extLst>
            </p:cNvPr>
            <p:cNvSpPr/>
            <p:nvPr/>
          </p:nvSpPr>
          <p:spPr>
            <a:xfrm>
              <a:off x="1957850" y="771000"/>
              <a:ext cx="56050" cy="42275"/>
            </a:xfrm>
            <a:custGeom>
              <a:avLst/>
              <a:gdLst/>
              <a:ahLst/>
              <a:cxnLst/>
              <a:rect l="l" t="t" r="r" b="b"/>
              <a:pathLst>
                <a:path w="2242" h="1691" extrusionOk="0">
                  <a:moveTo>
                    <a:pt x="1782" y="0"/>
                  </a:moveTo>
                  <a:cubicBezTo>
                    <a:pt x="1724" y="0"/>
                    <a:pt x="1662" y="20"/>
                    <a:pt x="1599" y="66"/>
                  </a:cubicBezTo>
                  <a:cubicBezTo>
                    <a:pt x="1164" y="387"/>
                    <a:pt x="728" y="708"/>
                    <a:pt x="294" y="1028"/>
                  </a:cubicBezTo>
                  <a:cubicBezTo>
                    <a:pt x="0" y="1243"/>
                    <a:pt x="185" y="1691"/>
                    <a:pt x="460" y="1691"/>
                  </a:cubicBezTo>
                  <a:cubicBezTo>
                    <a:pt x="518" y="1691"/>
                    <a:pt x="579" y="1671"/>
                    <a:pt x="642" y="1625"/>
                  </a:cubicBezTo>
                  <a:cubicBezTo>
                    <a:pt x="1077" y="1304"/>
                    <a:pt x="1513" y="984"/>
                    <a:pt x="1949" y="663"/>
                  </a:cubicBezTo>
                  <a:cubicBezTo>
                    <a:pt x="2242" y="448"/>
                    <a:pt x="2058" y="0"/>
                    <a:pt x="17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7" name="Picture 16" descr="Red alert button">
            <a:extLst>
              <a:ext uri="{FF2B5EF4-FFF2-40B4-BE49-F238E27FC236}">
                <a16:creationId xmlns:a16="http://schemas.microsoft.com/office/drawing/2014/main" id="{F0ECB130-1C0F-A238-73D2-07421DF9FA2A}"/>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6509084" y="3412281"/>
            <a:ext cx="3152273" cy="2364205"/>
          </a:xfrm>
          <a:prstGeom prst="rect">
            <a:avLst/>
          </a:prstGeom>
        </p:spPr>
      </p:pic>
      <p:sp>
        <p:nvSpPr>
          <p:cNvPr id="18" name="Google Shape;290;p27">
            <a:extLst>
              <a:ext uri="{FF2B5EF4-FFF2-40B4-BE49-F238E27FC236}">
                <a16:creationId xmlns:a16="http://schemas.microsoft.com/office/drawing/2014/main" id="{77A1BABE-D47C-8711-24D8-BE6A611EF2C8}"/>
              </a:ext>
            </a:extLst>
          </p:cNvPr>
          <p:cNvSpPr/>
          <p:nvPr/>
        </p:nvSpPr>
        <p:spPr>
          <a:xfrm>
            <a:off x="2581687" y="589749"/>
            <a:ext cx="3980626" cy="137228"/>
          </a:xfrm>
          <a:custGeom>
            <a:avLst/>
            <a:gdLst/>
            <a:ahLst/>
            <a:cxnLst/>
            <a:rect l="l" t="t" r="r" b="b"/>
            <a:pathLst>
              <a:path w="129063" h="3934" extrusionOk="0">
                <a:moveTo>
                  <a:pt x="56373" y="0"/>
                </a:moveTo>
                <a:cubicBezTo>
                  <a:pt x="47035" y="0"/>
                  <a:pt x="37697" y="209"/>
                  <a:pt x="28372" y="708"/>
                </a:cubicBezTo>
                <a:cubicBezTo>
                  <a:pt x="19055" y="1207"/>
                  <a:pt x="9753" y="2000"/>
                  <a:pt x="494" y="3154"/>
                </a:cubicBezTo>
                <a:cubicBezTo>
                  <a:pt x="23" y="3213"/>
                  <a:pt x="0" y="3933"/>
                  <a:pt x="440" y="3933"/>
                </a:cubicBezTo>
                <a:cubicBezTo>
                  <a:pt x="457" y="3933"/>
                  <a:pt x="475" y="3932"/>
                  <a:pt x="494" y="3930"/>
                </a:cubicBezTo>
                <a:cubicBezTo>
                  <a:pt x="17097" y="1860"/>
                  <a:pt x="33825" y="965"/>
                  <a:pt x="50549" y="804"/>
                </a:cubicBezTo>
                <a:cubicBezTo>
                  <a:pt x="52496" y="785"/>
                  <a:pt x="54442" y="776"/>
                  <a:pt x="56388" y="776"/>
                </a:cubicBezTo>
                <a:cubicBezTo>
                  <a:pt x="71117" y="776"/>
                  <a:pt x="85843" y="1295"/>
                  <a:pt x="100554" y="2015"/>
                </a:cubicBezTo>
                <a:cubicBezTo>
                  <a:pt x="109893" y="2472"/>
                  <a:pt x="119229" y="3010"/>
                  <a:pt x="128564" y="3550"/>
                </a:cubicBezTo>
                <a:cubicBezTo>
                  <a:pt x="128573" y="3551"/>
                  <a:pt x="128582" y="3551"/>
                  <a:pt x="128590" y="3551"/>
                </a:cubicBezTo>
                <a:cubicBezTo>
                  <a:pt x="129062" y="3551"/>
                  <a:pt x="129053" y="2802"/>
                  <a:pt x="128564" y="2774"/>
                </a:cubicBezTo>
                <a:cubicBezTo>
                  <a:pt x="111826" y="1808"/>
                  <a:pt x="95084" y="843"/>
                  <a:pt x="78324" y="346"/>
                </a:cubicBezTo>
                <a:cubicBezTo>
                  <a:pt x="71009" y="128"/>
                  <a:pt x="63691" y="0"/>
                  <a:pt x="56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396588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8" presetClass="emph" presetSubtype="0" fill="hold" nodeType="afterEffect">
                                  <p:stCondLst>
                                    <p:cond delay="0"/>
                                  </p:stCondLst>
                                  <p:childTnLst>
                                    <p:animRot by="21600000">
                                      <p:cBhvr>
                                        <p:cTn id="16" dur="2000" fill="hold"/>
                                        <p:tgtEl>
                                          <p:spTgt spid="4"/>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86"/>
        <p:cNvGrpSpPr/>
        <p:nvPr/>
      </p:nvGrpSpPr>
      <p:grpSpPr>
        <a:xfrm>
          <a:off x="0" y="0"/>
          <a:ext cx="0" cy="0"/>
          <a:chOff x="0" y="0"/>
          <a:chExt cx="0" cy="0"/>
        </a:xfrm>
      </p:grpSpPr>
      <p:sp>
        <p:nvSpPr>
          <p:cNvPr id="589" name="Google Shape;589;p36"/>
          <p:cNvSpPr/>
          <p:nvPr/>
        </p:nvSpPr>
        <p:spPr>
          <a:xfrm>
            <a:off x="4113375" y="222763"/>
            <a:ext cx="3429910" cy="959860"/>
          </a:xfrm>
          <a:custGeom>
            <a:avLst/>
            <a:gdLst/>
            <a:ahLst/>
            <a:cxnLst/>
            <a:rect l="l" t="t" r="r" b="b"/>
            <a:pathLst>
              <a:path w="86145" h="24931" extrusionOk="0">
                <a:moveTo>
                  <a:pt x="39366" y="0"/>
                </a:moveTo>
                <a:cubicBezTo>
                  <a:pt x="34472" y="0"/>
                  <a:pt x="29580" y="374"/>
                  <a:pt x="24743" y="1120"/>
                </a:cubicBezTo>
                <a:cubicBezTo>
                  <a:pt x="21639" y="1598"/>
                  <a:pt x="18558" y="2237"/>
                  <a:pt x="15521" y="3037"/>
                </a:cubicBezTo>
                <a:cubicBezTo>
                  <a:pt x="12414" y="3855"/>
                  <a:pt x="9310" y="4804"/>
                  <a:pt x="6413" y="6214"/>
                </a:cubicBezTo>
                <a:cubicBezTo>
                  <a:pt x="5026" y="6890"/>
                  <a:pt x="3668" y="7676"/>
                  <a:pt x="2465" y="8647"/>
                </a:cubicBezTo>
                <a:cubicBezTo>
                  <a:pt x="1403" y="9505"/>
                  <a:pt x="388" y="10655"/>
                  <a:pt x="205" y="12057"/>
                </a:cubicBezTo>
                <a:cubicBezTo>
                  <a:pt x="1" y="13607"/>
                  <a:pt x="992" y="14884"/>
                  <a:pt x="2043" y="15902"/>
                </a:cubicBezTo>
                <a:cubicBezTo>
                  <a:pt x="3073" y="16901"/>
                  <a:pt x="4262" y="17740"/>
                  <a:pt x="5516" y="18435"/>
                </a:cubicBezTo>
                <a:cubicBezTo>
                  <a:pt x="8193" y="19920"/>
                  <a:pt x="11162" y="20819"/>
                  <a:pt x="14127" y="21523"/>
                </a:cubicBezTo>
                <a:cubicBezTo>
                  <a:pt x="17518" y="22329"/>
                  <a:pt x="20963" y="22892"/>
                  <a:pt x="24421" y="23316"/>
                </a:cubicBezTo>
                <a:cubicBezTo>
                  <a:pt x="31541" y="24188"/>
                  <a:pt x="38742" y="24558"/>
                  <a:pt x="45907" y="24798"/>
                </a:cubicBezTo>
                <a:cubicBezTo>
                  <a:pt x="48395" y="24881"/>
                  <a:pt x="50884" y="24930"/>
                  <a:pt x="53373" y="24930"/>
                </a:cubicBezTo>
                <a:cubicBezTo>
                  <a:pt x="54503" y="24930"/>
                  <a:pt x="55633" y="24920"/>
                  <a:pt x="56763" y="24899"/>
                </a:cubicBezTo>
                <a:cubicBezTo>
                  <a:pt x="60293" y="24831"/>
                  <a:pt x="63841" y="24699"/>
                  <a:pt x="67350" y="24284"/>
                </a:cubicBezTo>
                <a:cubicBezTo>
                  <a:pt x="70655" y="23892"/>
                  <a:pt x="73929" y="23208"/>
                  <a:pt x="76986" y="21860"/>
                </a:cubicBezTo>
                <a:cubicBezTo>
                  <a:pt x="79727" y="20651"/>
                  <a:pt x="82543" y="18885"/>
                  <a:pt x="84457" y="16540"/>
                </a:cubicBezTo>
                <a:cubicBezTo>
                  <a:pt x="85358" y="15434"/>
                  <a:pt x="86144" y="14079"/>
                  <a:pt x="86127" y="12606"/>
                </a:cubicBezTo>
                <a:cubicBezTo>
                  <a:pt x="86110" y="11154"/>
                  <a:pt x="85268" y="9974"/>
                  <a:pt x="84165" y="9102"/>
                </a:cubicBezTo>
                <a:cubicBezTo>
                  <a:pt x="82951" y="8144"/>
                  <a:pt x="81552" y="7399"/>
                  <a:pt x="80178" y="6701"/>
                </a:cubicBezTo>
                <a:cubicBezTo>
                  <a:pt x="78700" y="5949"/>
                  <a:pt x="77175" y="5289"/>
                  <a:pt x="75619" y="4716"/>
                </a:cubicBezTo>
                <a:cubicBezTo>
                  <a:pt x="74093" y="4156"/>
                  <a:pt x="72537" y="3688"/>
                  <a:pt x="70958" y="3303"/>
                </a:cubicBezTo>
                <a:cubicBezTo>
                  <a:pt x="70904" y="3290"/>
                  <a:pt x="70852" y="3284"/>
                  <a:pt x="70803" y="3284"/>
                </a:cubicBezTo>
                <a:cubicBezTo>
                  <a:pt x="70172" y="3284"/>
                  <a:pt x="69948" y="4284"/>
                  <a:pt x="70641" y="4451"/>
                </a:cubicBezTo>
                <a:cubicBezTo>
                  <a:pt x="73733" y="5204"/>
                  <a:pt x="76739" y="6287"/>
                  <a:pt x="79577" y="7730"/>
                </a:cubicBezTo>
                <a:cubicBezTo>
                  <a:pt x="80898" y="8401"/>
                  <a:pt x="82290" y="9107"/>
                  <a:pt x="83446" y="10043"/>
                </a:cubicBezTo>
                <a:cubicBezTo>
                  <a:pt x="84519" y="10911"/>
                  <a:pt x="85195" y="12063"/>
                  <a:pt x="84825" y="13467"/>
                </a:cubicBezTo>
                <a:cubicBezTo>
                  <a:pt x="84460" y="14854"/>
                  <a:pt x="83448" y="16010"/>
                  <a:pt x="82413" y="16954"/>
                </a:cubicBezTo>
                <a:cubicBezTo>
                  <a:pt x="81313" y="17958"/>
                  <a:pt x="80104" y="18833"/>
                  <a:pt x="78822" y="19586"/>
                </a:cubicBezTo>
                <a:cubicBezTo>
                  <a:pt x="76128" y="21167"/>
                  <a:pt x="73151" y="22119"/>
                  <a:pt x="70089" y="22682"/>
                </a:cubicBezTo>
                <a:cubicBezTo>
                  <a:pt x="66836" y="23280"/>
                  <a:pt x="63515" y="23471"/>
                  <a:pt x="60215" y="23606"/>
                </a:cubicBezTo>
                <a:cubicBezTo>
                  <a:pt x="57937" y="23698"/>
                  <a:pt x="55656" y="23740"/>
                  <a:pt x="53376" y="23740"/>
                </a:cubicBezTo>
                <a:cubicBezTo>
                  <a:pt x="52170" y="23740"/>
                  <a:pt x="50963" y="23728"/>
                  <a:pt x="49758" y="23707"/>
                </a:cubicBezTo>
                <a:cubicBezTo>
                  <a:pt x="42897" y="23586"/>
                  <a:pt x="36019" y="23233"/>
                  <a:pt x="29185" y="22624"/>
                </a:cubicBezTo>
                <a:cubicBezTo>
                  <a:pt x="25809" y="22323"/>
                  <a:pt x="22442" y="21925"/>
                  <a:pt x="19104" y="21335"/>
                </a:cubicBezTo>
                <a:cubicBezTo>
                  <a:pt x="16008" y="20789"/>
                  <a:pt x="12899" y="20122"/>
                  <a:pt x="9926" y="19083"/>
                </a:cubicBezTo>
                <a:cubicBezTo>
                  <a:pt x="7276" y="18157"/>
                  <a:pt x="4655" y="16865"/>
                  <a:pt x="2666" y="14841"/>
                </a:cubicBezTo>
                <a:cubicBezTo>
                  <a:pt x="2164" y="14333"/>
                  <a:pt x="1657" y="13757"/>
                  <a:pt x="1448" y="13059"/>
                </a:cubicBezTo>
                <a:cubicBezTo>
                  <a:pt x="1259" y="12424"/>
                  <a:pt x="1411" y="11784"/>
                  <a:pt x="1732" y="11221"/>
                </a:cubicBezTo>
                <a:cubicBezTo>
                  <a:pt x="2440" y="9980"/>
                  <a:pt x="3712" y="9127"/>
                  <a:pt x="4901" y="8396"/>
                </a:cubicBezTo>
                <a:cubicBezTo>
                  <a:pt x="7545" y="6773"/>
                  <a:pt x="10491" y="5723"/>
                  <a:pt x="13454" y="4850"/>
                </a:cubicBezTo>
                <a:cubicBezTo>
                  <a:pt x="16306" y="4009"/>
                  <a:pt x="19203" y="3319"/>
                  <a:pt x="22125" y="2770"/>
                </a:cubicBezTo>
                <a:cubicBezTo>
                  <a:pt x="27797" y="1705"/>
                  <a:pt x="33569" y="1190"/>
                  <a:pt x="39339" y="1190"/>
                </a:cubicBezTo>
                <a:cubicBezTo>
                  <a:pt x="39601" y="1190"/>
                  <a:pt x="39862" y="1191"/>
                  <a:pt x="40124" y="1194"/>
                </a:cubicBezTo>
                <a:cubicBezTo>
                  <a:pt x="46156" y="1242"/>
                  <a:pt x="52183" y="1854"/>
                  <a:pt x="58097" y="3040"/>
                </a:cubicBezTo>
                <a:cubicBezTo>
                  <a:pt x="63909" y="4207"/>
                  <a:pt x="69617" y="5920"/>
                  <a:pt x="75086" y="8205"/>
                </a:cubicBezTo>
                <a:cubicBezTo>
                  <a:pt x="76423" y="8763"/>
                  <a:pt x="77743" y="9361"/>
                  <a:pt x="79047" y="9988"/>
                </a:cubicBezTo>
                <a:cubicBezTo>
                  <a:pt x="79140" y="10033"/>
                  <a:pt x="79232" y="10053"/>
                  <a:pt x="79320" y="10053"/>
                </a:cubicBezTo>
                <a:cubicBezTo>
                  <a:pt x="79876" y="10053"/>
                  <a:pt x="80245" y="9248"/>
                  <a:pt x="79647" y="8961"/>
                </a:cubicBezTo>
                <a:cubicBezTo>
                  <a:pt x="74053" y="6269"/>
                  <a:pt x="68172" y="4188"/>
                  <a:pt x="62140" y="2720"/>
                </a:cubicBezTo>
                <a:cubicBezTo>
                  <a:pt x="56049" y="1236"/>
                  <a:pt x="49803" y="362"/>
                  <a:pt x="43541" y="91"/>
                </a:cubicBezTo>
                <a:cubicBezTo>
                  <a:pt x="42150" y="30"/>
                  <a:pt x="40758" y="0"/>
                  <a:pt x="39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90" name="Google Shape;590;p36"/>
          <p:cNvGrpSpPr/>
          <p:nvPr/>
        </p:nvGrpSpPr>
        <p:grpSpPr>
          <a:xfrm>
            <a:off x="7837243" y="240193"/>
            <a:ext cx="1030704" cy="808433"/>
            <a:chOff x="5337550" y="2279525"/>
            <a:chExt cx="466150" cy="365625"/>
          </a:xfrm>
        </p:grpSpPr>
        <p:sp>
          <p:nvSpPr>
            <p:cNvPr id="591" name="Google Shape;591;p36"/>
            <p:cNvSpPr/>
            <p:nvPr/>
          </p:nvSpPr>
          <p:spPr>
            <a:xfrm>
              <a:off x="5337550" y="2279525"/>
              <a:ext cx="466150" cy="365625"/>
            </a:xfrm>
            <a:custGeom>
              <a:avLst/>
              <a:gdLst/>
              <a:ahLst/>
              <a:cxnLst/>
              <a:rect l="l" t="t" r="r" b="b"/>
              <a:pathLst>
                <a:path w="18646" h="14625" extrusionOk="0">
                  <a:moveTo>
                    <a:pt x="10024" y="583"/>
                  </a:moveTo>
                  <a:cubicBezTo>
                    <a:pt x="11408" y="583"/>
                    <a:pt x="12786" y="806"/>
                    <a:pt x="14012" y="1494"/>
                  </a:cubicBezTo>
                  <a:cubicBezTo>
                    <a:pt x="15540" y="2353"/>
                    <a:pt x="16859" y="3842"/>
                    <a:pt x="17358" y="5540"/>
                  </a:cubicBezTo>
                  <a:cubicBezTo>
                    <a:pt x="17769" y="6939"/>
                    <a:pt x="17580" y="8445"/>
                    <a:pt x="16706" y="9631"/>
                  </a:cubicBezTo>
                  <a:cubicBezTo>
                    <a:pt x="15563" y="11180"/>
                    <a:pt x="13634" y="11771"/>
                    <a:pt x="11794" y="11948"/>
                  </a:cubicBezTo>
                  <a:cubicBezTo>
                    <a:pt x="11243" y="12001"/>
                    <a:pt x="10692" y="12021"/>
                    <a:pt x="10140" y="12021"/>
                  </a:cubicBezTo>
                  <a:cubicBezTo>
                    <a:pt x="8718" y="12021"/>
                    <a:pt x="7295" y="11893"/>
                    <a:pt x="5873" y="11893"/>
                  </a:cubicBezTo>
                  <a:cubicBezTo>
                    <a:pt x="5462" y="11893"/>
                    <a:pt x="5050" y="11904"/>
                    <a:pt x="4639" y="11931"/>
                  </a:cubicBezTo>
                  <a:cubicBezTo>
                    <a:pt x="3149" y="12031"/>
                    <a:pt x="2074" y="13007"/>
                    <a:pt x="853" y="13734"/>
                  </a:cubicBezTo>
                  <a:cubicBezTo>
                    <a:pt x="1078" y="13203"/>
                    <a:pt x="1345" y="12693"/>
                    <a:pt x="1642" y="12195"/>
                  </a:cubicBezTo>
                  <a:cubicBezTo>
                    <a:pt x="1912" y="11745"/>
                    <a:pt x="2182" y="11363"/>
                    <a:pt x="2172" y="10825"/>
                  </a:cubicBezTo>
                  <a:cubicBezTo>
                    <a:pt x="2140" y="9169"/>
                    <a:pt x="1010" y="7804"/>
                    <a:pt x="1325" y="6089"/>
                  </a:cubicBezTo>
                  <a:cubicBezTo>
                    <a:pt x="1969" y="2590"/>
                    <a:pt x="5879" y="827"/>
                    <a:pt x="9063" y="616"/>
                  </a:cubicBezTo>
                  <a:cubicBezTo>
                    <a:pt x="9383" y="595"/>
                    <a:pt x="9704" y="583"/>
                    <a:pt x="10024" y="583"/>
                  </a:cubicBezTo>
                  <a:close/>
                  <a:moveTo>
                    <a:pt x="9918" y="0"/>
                  </a:moveTo>
                  <a:cubicBezTo>
                    <a:pt x="6875" y="0"/>
                    <a:pt x="3765" y="1057"/>
                    <a:pt x="1875" y="3556"/>
                  </a:cubicBezTo>
                  <a:cubicBezTo>
                    <a:pt x="683" y="5129"/>
                    <a:pt x="450" y="6887"/>
                    <a:pt x="1051" y="8741"/>
                  </a:cubicBezTo>
                  <a:cubicBezTo>
                    <a:pt x="1391" y="9783"/>
                    <a:pt x="1858" y="10706"/>
                    <a:pt x="1261" y="11719"/>
                  </a:cubicBezTo>
                  <a:cubicBezTo>
                    <a:pt x="795" y="12510"/>
                    <a:pt x="377" y="13304"/>
                    <a:pt x="71" y="14170"/>
                  </a:cubicBezTo>
                  <a:cubicBezTo>
                    <a:pt x="31" y="14219"/>
                    <a:pt x="16" y="14276"/>
                    <a:pt x="21" y="14334"/>
                  </a:cubicBezTo>
                  <a:cubicBezTo>
                    <a:pt x="0" y="14496"/>
                    <a:pt x="132" y="14604"/>
                    <a:pt x="276" y="14620"/>
                  </a:cubicBezTo>
                  <a:cubicBezTo>
                    <a:pt x="292" y="14623"/>
                    <a:pt x="309" y="14624"/>
                    <a:pt x="327" y="14624"/>
                  </a:cubicBezTo>
                  <a:cubicBezTo>
                    <a:pt x="368" y="14624"/>
                    <a:pt x="411" y="14615"/>
                    <a:pt x="455" y="14595"/>
                  </a:cubicBezTo>
                  <a:cubicBezTo>
                    <a:pt x="1269" y="14219"/>
                    <a:pt x="1976" y="13653"/>
                    <a:pt x="2739" y="13189"/>
                  </a:cubicBezTo>
                  <a:cubicBezTo>
                    <a:pt x="3765" y="12564"/>
                    <a:pt x="4708" y="12468"/>
                    <a:pt x="5846" y="12468"/>
                  </a:cubicBezTo>
                  <a:cubicBezTo>
                    <a:pt x="5975" y="12468"/>
                    <a:pt x="6106" y="12470"/>
                    <a:pt x="6239" y="12471"/>
                  </a:cubicBezTo>
                  <a:cubicBezTo>
                    <a:pt x="7531" y="12489"/>
                    <a:pt x="8834" y="12588"/>
                    <a:pt x="10131" y="12588"/>
                  </a:cubicBezTo>
                  <a:cubicBezTo>
                    <a:pt x="11250" y="12588"/>
                    <a:pt x="12366" y="12514"/>
                    <a:pt x="13465" y="12250"/>
                  </a:cubicBezTo>
                  <a:cubicBezTo>
                    <a:pt x="16405" y="11546"/>
                    <a:pt x="18645" y="9071"/>
                    <a:pt x="18042" y="5930"/>
                  </a:cubicBezTo>
                  <a:cubicBezTo>
                    <a:pt x="17403" y="2603"/>
                    <a:pt x="14228" y="304"/>
                    <a:pt x="10979" y="43"/>
                  </a:cubicBezTo>
                  <a:cubicBezTo>
                    <a:pt x="10628" y="15"/>
                    <a:pt x="10273" y="0"/>
                    <a:pt x="991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592;p36"/>
            <p:cNvSpPr/>
            <p:nvPr/>
          </p:nvSpPr>
          <p:spPr>
            <a:xfrm>
              <a:off x="5462700" y="2421375"/>
              <a:ext cx="60375" cy="42025"/>
            </a:xfrm>
            <a:custGeom>
              <a:avLst/>
              <a:gdLst/>
              <a:ahLst/>
              <a:cxnLst/>
              <a:rect l="l" t="t" r="r" b="b"/>
              <a:pathLst>
                <a:path w="2415" h="1681" extrusionOk="0">
                  <a:moveTo>
                    <a:pt x="1180" y="0"/>
                  </a:moveTo>
                  <a:cubicBezTo>
                    <a:pt x="304" y="0"/>
                    <a:pt x="0" y="1242"/>
                    <a:pt x="855" y="1588"/>
                  </a:cubicBezTo>
                  <a:cubicBezTo>
                    <a:pt x="1002" y="1648"/>
                    <a:pt x="1172" y="1680"/>
                    <a:pt x="1342" y="1680"/>
                  </a:cubicBezTo>
                  <a:cubicBezTo>
                    <a:pt x="1583" y="1680"/>
                    <a:pt x="1824" y="1616"/>
                    <a:pt x="2005" y="1471"/>
                  </a:cubicBezTo>
                  <a:cubicBezTo>
                    <a:pt x="2113" y="1386"/>
                    <a:pt x="2183" y="1272"/>
                    <a:pt x="2217" y="1150"/>
                  </a:cubicBezTo>
                  <a:cubicBezTo>
                    <a:pt x="2371" y="943"/>
                    <a:pt x="2415" y="663"/>
                    <a:pt x="2259" y="429"/>
                  </a:cubicBezTo>
                  <a:cubicBezTo>
                    <a:pt x="2079" y="162"/>
                    <a:pt x="1735" y="87"/>
                    <a:pt x="1415" y="87"/>
                  </a:cubicBezTo>
                  <a:cubicBezTo>
                    <a:pt x="1408" y="87"/>
                    <a:pt x="1401" y="87"/>
                    <a:pt x="1394" y="87"/>
                  </a:cubicBezTo>
                  <a:cubicBezTo>
                    <a:pt x="1360" y="40"/>
                    <a:pt x="1306" y="5"/>
                    <a:pt x="1232" y="2"/>
                  </a:cubicBezTo>
                  <a:cubicBezTo>
                    <a:pt x="1215" y="1"/>
                    <a:pt x="1197" y="0"/>
                    <a:pt x="118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593;p36"/>
            <p:cNvSpPr/>
            <p:nvPr/>
          </p:nvSpPr>
          <p:spPr>
            <a:xfrm>
              <a:off x="5544075" y="2421375"/>
              <a:ext cx="60425" cy="42025"/>
            </a:xfrm>
            <a:custGeom>
              <a:avLst/>
              <a:gdLst/>
              <a:ahLst/>
              <a:cxnLst/>
              <a:rect l="l" t="t" r="r" b="b"/>
              <a:pathLst>
                <a:path w="2417" h="1681" extrusionOk="0">
                  <a:moveTo>
                    <a:pt x="1181" y="0"/>
                  </a:moveTo>
                  <a:cubicBezTo>
                    <a:pt x="305" y="0"/>
                    <a:pt x="1" y="1242"/>
                    <a:pt x="855" y="1588"/>
                  </a:cubicBezTo>
                  <a:cubicBezTo>
                    <a:pt x="1003" y="1648"/>
                    <a:pt x="1172" y="1680"/>
                    <a:pt x="1343" y="1680"/>
                  </a:cubicBezTo>
                  <a:cubicBezTo>
                    <a:pt x="1583" y="1680"/>
                    <a:pt x="1825" y="1616"/>
                    <a:pt x="2006" y="1471"/>
                  </a:cubicBezTo>
                  <a:cubicBezTo>
                    <a:pt x="2113" y="1386"/>
                    <a:pt x="2185" y="1272"/>
                    <a:pt x="2218" y="1150"/>
                  </a:cubicBezTo>
                  <a:cubicBezTo>
                    <a:pt x="2371" y="943"/>
                    <a:pt x="2416" y="663"/>
                    <a:pt x="2259" y="429"/>
                  </a:cubicBezTo>
                  <a:cubicBezTo>
                    <a:pt x="2081" y="162"/>
                    <a:pt x="1736" y="87"/>
                    <a:pt x="1416" y="87"/>
                  </a:cubicBezTo>
                  <a:cubicBezTo>
                    <a:pt x="1408" y="87"/>
                    <a:pt x="1401" y="87"/>
                    <a:pt x="1394" y="87"/>
                  </a:cubicBezTo>
                  <a:cubicBezTo>
                    <a:pt x="1361" y="40"/>
                    <a:pt x="1308" y="5"/>
                    <a:pt x="1234" y="2"/>
                  </a:cubicBezTo>
                  <a:cubicBezTo>
                    <a:pt x="1216" y="1"/>
                    <a:pt x="1199" y="0"/>
                    <a:pt x="11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594;p36"/>
            <p:cNvSpPr/>
            <p:nvPr/>
          </p:nvSpPr>
          <p:spPr>
            <a:xfrm>
              <a:off x="5625500" y="2421375"/>
              <a:ext cx="60375" cy="42025"/>
            </a:xfrm>
            <a:custGeom>
              <a:avLst/>
              <a:gdLst/>
              <a:ahLst/>
              <a:cxnLst/>
              <a:rect l="l" t="t" r="r" b="b"/>
              <a:pathLst>
                <a:path w="2415" h="1681" extrusionOk="0">
                  <a:moveTo>
                    <a:pt x="1180" y="0"/>
                  </a:moveTo>
                  <a:cubicBezTo>
                    <a:pt x="303" y="0"/>
                    <a:pt x="0" y="1242"/>
                    <a:pt x="855" y="1588"/>
                  </a:cubicBezTo>
                  <a:cubicBezTo>
                    <a:pt x="1002" y="1648"/>
                    <a:pt x="1172" y="1680"/>
                    <a:pt x="1342" y="1680"/>
                  </a:cubicBezTo>
                  <a:cubicBezTo>
                    <a:pt x="1582" y="1680"/>
                    <a:pt x="1824" y="1616"/>
                    <a:pt x="2005" y="1471"/>
                  </a:cubicBezTo>
                  <a:cubicBezTo>
                    <a:pt x="2112" y="1386"/>
                    <a:pt x="2183" y="1272"/>
                    <a:pt x="2217" y="1150"/>
                  </a:cubicBezTo>
                  <a:cubicBezTo>
                    <a:pt x="2371" y="943"/>
                    <a:pt x="2414" y="663"/>
                    <a:pt x="2258" y="429"/>
                  </a:cubicBezTo>
                  <a:cubicBezTo>
                    <a:pt x="2080" y="162"/>
                    <a:pt x="1735" y="87"/>
                    <a:pt x="1415" y="87"/>
                  </a:cubicBezTo>
                  <a:cubicBezTo>
                    <a:pt x="1408" y="87"/>
                    <a:pt x="1401" y="87"/>
                    <a:pt x="1394" y="87"/>
                  </a:cubicBezTo>
                  <a:cubicBezTo>
                    <a:pt x="1360" y="40"/>
                    <a:pt x="1306" y="5"/>
                    <a:pt x="1232" y="2"/>
                  </a:cubicBezTo>
                  <a:cubicBezTo>
                    <a:pt x="1214" y="1"/>
                    <a:pt x="1197" y="0"/>
                    <a:pt x="118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23" name="Google Shape;623;p36"/>
          <p:cNvSpPr/>
          <p:nvPr/>
        </p:nvSpPr>
        <p:spPr>
          <a:xfrm rot="6027091">
            <a:off x="184292" y="716981"/>
            <a:ext cx="1042248" cy="298200"/>
          </a:xfrm>
          <a:custGeom>
            <a:avLst/>
            <a:gdLst/>
            <a:ahLst/>
            <a:cxnLst/>
            <a:rect l="l" t="t" r="r" b="b"/>
            <a:pathLst>
              <a:path w="28010" h="8014" extrusionOk="0">
                <a:moveTo>
                  <a:pt x="2221" y="1817"/>
                </a:moveTo>
                <a:cubicBezTo>
                  <a:pt x="2873" y="1930"/>
                  <a:pt x="3437" y="2028"/>
                  <a:pt x="4044" y="2133"/>
                </a:cubicBezTo>
                <a:cubicBezTo>
                  <a:pt x="3890" y="2836"/>
                  <a:pt x="3759" y="3437"/>
                  <a:pt x="3635" y="4005"/>
                </a:cubicBezTo>
                <a:lnTo>
                  <a:pt x="1556" y="4005"/>
                </a:lnTo>
                <a:cubicBezTo>
                  <a:pt x="1792" y="3226"/>
                  <a:pt x="1993" y="2567"/>
                  <a:pt x="2221" y="1817"/>
                </a:cubicBezTo>
                <a:close/>
                <a:moveTo>
                  <a:pt x="5795" y="2316"/>
                </a:moveTo>
                <a:cubicBezTo>
                  <a:pt x="6170" y="2316"/>
                  <a:pt x="6539" y="2391"/>
                  <a:pt x="6915" y="2391"/>
                </a:cubicBezTo>
                <a:cubicBezTo>
                  <a:pt x="6921" y="2391"/>
                  <a:pt x="6927" y="2391"/>
                  <a:pt x="6933" y="2391"/>
                </a:cubicBezTo>
                <a:lnTo>
                  <a:pt x="6933" y="2391"/>
                </a:lnTo>
                <a:cubicBezTo>
                  <a:pt x="7171" y="3074"/>
                  <a:pt x="6911" y="3661"/>
                  <a:pt x="6747" y="4313"/>
                </a:cubicBezTo>
                <a:cubicBezTo>
                  <a:pt x="6496" y="4336"/>
                  <a:pt x="6250" y="4358"/>
                  <a:pt x="6011" y="4358"/>
                </a:cubicBezTo>
                <a:cubicBezTo>
                  <a:pt x="5584" y="4358"/>
                  <a:pt x="5179" y="4288"/>
                  <a:pt x="4804" y="4026"/>
                </a:cubicBezTo>
                <a:cubicBezTo>
                  <a:pt x="4915" y="3474"/>
                  <a:pt x="5016" y="2963"/>
                  <a:pt x="5126" y="2424"/>
                </a:cubicBezTo>
                <a:cubicBezTo>
                  <a:pt x="5352" y="2342"/>
                  <a:pt x="5575" y="2316"/>
                  <a:pt x="5795" y="2316"/>
                </a:cubicBezTo>
                <a:close/>
                <a:moveTo>
                  <a:pt x="8537" y="2557"/>
                </a:moveTo>
                <a:cubicBezTo>
                  <a:pt x="9045" y="2584"/>
                  <a:pt x="9585" y="2613"/>
                  <a:pt x="10175" y="2645"/>
                </a:cubicBezTo>
                <a:cubicBezTo>
                  <a:pt x="10132" y="3443"/>
                  <a:pt x="10093" y="4120"/>
                  <a:pt x="10056" y="4795"/>
                </a:cubicBezTo>
                <a:cubicBezTo>
                  <a:pt x="9771" y="4795"/>
                  <a:pt x="9506" y="4804"/>
                  <a:pt x="9250" y="4804"/>
                </a:cubicBezTo>
                <a:cubicBezTo>
                  <a:pt x="9079" y="4804"/>
                  <a:pt x="8912" y="4800"/>
                  <a:pt x="8746" y="4788"/>
                </a:cubicBezTo>
                <a:cubicBezTo>
                  <a:pt x="8293" y="4754"/>
                  <a:pt x="8141" y="4544"/>
                  <a:pt x="8219" y="4108"/>
                </a:cubicBezTo>
                <a:cubicBezTo>
                  <a:pt x="8305" y="3630"/>
                  <a:pt x="8412" y="3156"/>
                  <a:pt x="8537" y="2557"/>
                </a:cubicBezTo>
                <a:close/>
                <a:moveTo>
                  <a:pt x="11948" y="2804"/>
                </a:moveTo>
                <a:cubicBezTo>
                  <a:pt x="13427" y="2804"/>
                  <a:pt x="14894" y="3082"/>
                  <a:pt x="16365" y="3222"/>
                </a:cubicBezTo>
                <a:cubicBezTo>
                  <a:pt x="17921" y="3369"/>
                  <a:pt x="19472" y="3560"/>
                  <a:pt x="20921" y="3720"/>
                </a:cubicBezTo>
                <a:cubicBezTo>
                  <a:pt x="20659" y="4522"/>
                  <a:pt x="20399" y="5314"/>
                  <a:pt x="20152" y="6076"/>
                </a:cubicBezTo>
                <a:cubicBezTo>
                  <a:pt x="17374" y="5781"/>
                  <a:pt x="14597" y="5490"/>
                  <a:pt x="11837" y="5197"/>
                </a:cubicBezTo>
                <a:cubicBezTo>
                  <a:pt x="11601" y="4747"/>
                  <a:pt x="11533" y="3950"/>
                  <a:pt x="11631" y="2809"/>
                </a:cubicBezTo>
                <a:cubicBezTo>
                  <a:pt x="11736" y="2806"/>
                  <a:pt x="11842" y="2804"/>
                  <a:pt x="11948" y="2804"/>
                </a:cubicBezTo>
                <a:close/>
                <a:moveTo>
                  <a:pt x="21930" y="4294"/>
                </a:moveTo>
                <a:cubicBezTo>
                  <a:pt x="23052" y="4791"/>
                  <a:pt x="24053" y="5236"/>
                  <a:pt x="25056" y="5683"/>
                </a:cubicBezTo>
                <a:cubicBezTo>
                  <a:pt x="25056" y="5740"/>
                  <a:pt x="25056" y="5797"/>
                  <a:pt x="25056" y="5853"/>
                </a:cubicBezTo>
                <a:cubicBezTo>
                  <a:pt x="23967" y="6009"/>
                  <a:pt x="22880" y="6165"/>
                  <a:pt x="21699" y="6335"/>
                </a:cubicBezTo>
                <a:cubicBezTo>
                  <a:pt x="21777" y="5654"/>
                  <a:pt x="21848" y="5020"/>
                  <a:pt x="21930" y="4294"/>
                </a:cubicBezTo>
                <a:close/>
                <a:moveTo>
                  <a:pt x="2580" y="1"/>
                </a:moveTo>
                <a:cubicBezTo>
                  <a:pt x="2344" y="1"/>
                  <a:pt x="2090" y="74"/>
                  <a:pt x="1857" y="184"/>
                </a:cubicBezTo>
                <a:cubicBezTo>
                  <a:pt x="1456" y="371"/>
                  <a:pt x="1189" y="572"/>
                  <a:pt x="1238" y="1099"/>
                </a:cubicBezTo>
                <a:cubicBezTo>
                  <a:pt x="1261" y="1364"/>
                  <a:pt x="1023" y="1649"/>
                  <a:pt x="910" y="1928"/>
                </a:cubicBezTo>
                <a:cubicBezTo>
                  <a:pt x="525" y="2865"/>
                  <a:pt x="0" y="3771"/>
                  <a:pt x="221" y="4852"/>
                </a:cubicBezTo>
                <a:cubicBezTo>
                  <a:pt x="484" y="5051"/>
                  <a:pt x="744" y="5254"/>
                  <a:pt x="1011" y="5443"/>
                </a:cubicBezTo>
                <a:cubicBezTo>
                  <a:pt x="1053" y="5473"/>
                  <a:pt x="1117" y="5483"/>
                  <a:pt x="1179" y="5483"/>
                </a:cubicBezTo>
                <a:cubicBezTo>
                  <a:pt x="1197" y="5483"/>
                  <a:pt x="1215" y="5482"/>
                  <a:pt x="1232" y="5480"/>
                </a:cubicBezTo>
                <a:cubicBezTo>
                  <a:pt x="1527" y="5459"/>
                  <a:pt x="1819" y="5422"/>
                  <a:pt x="2114" y="5404"/>
                </a:cubicBezTo>
                <a:cubicBezTo>
                  <a:pt x="2116" y="5404"/>
                  <a:pt x="2119" y="5404"/>
                  <a:pt x="2121" y="5404"/>
                </a:cubicBezTo>
                <a:cubicBezTo>
                  <a:pt x="2189" y="5404"/>
                  <a:pt x="2259" y="5459"/>
                  <a:pt x="2329" y="5471"/>
                </a:cubicBezTo>
                <a:cubicBezTo>
                  <a:pt x="4321" y="5773"/>
                  <a:pt x="6320" y="6046"/>
                  <a:pt x="8309" y="6378"/>
                </a:cubicBezTo>
                <a:cubicBezTo>
                  <a:pt x="10889" y="6809"/>
                  <a:pt x="13471" y="7219"/>
                  <a:pt x="16088" y="7368"/>
                </a:cubicBezTo>
                <a:cubicBezTo>
                  <a:pt x="16910" y="7413"/>
                  <a:pt x="17718" y="7639"/>
                  <a:pt x="18538" y="7750"/>
                </a:cubicBezTo>
                <a:cubicBezTo>
                  <a:pt x="19309" y="7854"/>
                  <a:pt x="20088" y="8014"/>
                  <a:pt x="20860" y="8014"/>
                </a:cubicBezTo>
                <a:cubicBezTo>
                  <a:pt x="20943" y="8014"/>
                  <a:pt x="21027" y="8012"/>
                  <a:pt x="21110" y="8008"/>
                </a:cubicBezTo>
                <a:cubicBezTo>
                  <a:pt x="22382" y="7947"/>
                  <a:pt x="23649" y="7742"/>
                  <a:pt x="24914" y="7551"/>
                </a:cubicBezTo>
                <a:cubicBezTo>
                  <a:pt x="25690" y="7436"/>
                  <a:pt x="26458" y="7245"/>
                  <a:pt x="27223" y="7063"/>
                </a:cubicBezTo>
                <a:cubicBezTo>
                  <a:pt x="27662" y="6960"/>
                  <a:pt x="28009" y="6649"/>
                  <a:pt x="27995" y="6210"/>
                </a:cubicBezTo>
                <a:cubicBezTo>
                  <a:pt x="27986" y="5816"/>
                  <a:pt x="27798" y="5410"/>
                  <a:pt x="27353" y="5221"/>
                </a:cubicBezTo>
                <a:cubicBezTo>
                  <a:pt x="26491" y="4856"/>
                  <a:pt x="25620" y="4505"/>
                  <a:pt x="24779" y="4095"/>
                </a:cubicBezTo>
                <a:cubicBezTo>
                  <a:pt x="23959" y="3695"/>
                  <a:pt x="22913" y="3691"/>
                  <a:pt x="22386" y="2746"/>
                </a:cubicBezTo>
                <a:cubicBezTo>
                  <a:pt x="22316" y="2619"/>
                  <a:pt x="22058" y="2578"/>
                  <a:pt x="21879" y="2537"/>
                </a:cubicBezTo>
                <a:cubicBezTo>
                  <a:pt x="19275" y="1938"/>
                  <a:pt x="16625" y="1628"/>
                  <a:pt x="13971" y="1411"/>
                </a:cubicBezTo>
                <a:cubicBezTo>
                  <a:pt x="11199" y="1183"/>
                  <a:pt x="8416" y="1103"/>
                  <a:pt x="5643" y="912"/>
                </a:cubicBezTo>
                <a:cubicBezTo>
                  <a:pt x="4782" y="853"/>
                  <a:pt x="3880" y="917"/>
                  <a:pt x="3152" y="213"/>
                </a:cubicBezTo>
                <a:cubicBezTo>
                  <a:pt x="2996" y="62"/>
                  <a:pt x="2796" y="1"/>
                  <a:pt x="2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Subtitle 2">
            <a:extLst>
              <a:ext uri="{FF2B5EF4-FFF2-40B4-BE49-F238E27FC236}">
                <a16:creationId xmlns:a16="http://schemas.microsoft.com/office/drawing/2014/main" id="{7C52002D-6C06-F1B9-4FA1-7EEF65E7EDD6}"/>
              </a:ext>
            </a:extLst>
          </p:cNvPr>
          <p:cNvSpPr>
            <a:spLocks noGrp="1"/>
          </p:cNvSpPr>
          <p:nvPr>
            <p:ph type="subTitle" idx="1"/>
          </p:nvPr>
        </p:nvSpPr>
        <p:spPr>
          <a:xfrm>
            <a:off x="659273" y="9856"/>
            <a:ext cx="7062472" cy="1478400"/>
          </a:xfrm>
        </p:spPr>
        <p:txBody>
          <a:bodyPr/>
          <a:lstStyle/>
          <a:p>
            <a:r>
              <a:rPr lang="en-US" sz="3100" dirty="0">
                <a:latin typeface="Poppins SemiBold" panose="00000700000000000000" pitchFamily="2" charset="0"/>
                <a:cs typeface="Poppins SemiBold" panose="00000700000000000000" pitchFamily="2" charset="0"/>
              </a:rPr>
              <a:t>Maintain Great Communication</a:t>
            </a:r>
          </a:p>
        </p:txBody>
      </p:sp>
      <p:sp>
        <p:nvSpPr>
          <p:cNvPr id="5" name="Title 4">
            <a:extLst>
              <a:ext uri="{FF2B5EF4-FFF2-40B4-BE49-F238E27FC236}">
                <a16:creationId xmlns:a16="http://schemas.microsoft.com/office/drawing/2014/main" id="{55CC0EB2-04D1-7EE1-B760-51F963D20563}"/>
              </a:ext>
            </a:extLst>
          </p:cNvPr>
          <p:cNvSpPr>
            <a:spLocks noGrp="1"/>
          </p:cNvSpPr>
          <p:nvPr>
            <p:ph type="title"/>
          </p:nvPr>
        </p:nvSpPr>
        <p:spPr>
          <a:xfrm>
            <a:off x="618654" y="1660487"/>
            <a:ext cx="7562055" cy="531900"/>
          </a:xfrm>
        </p:spPr>
        <p:txBody>
          <a:bodyPr/>
          <a:lstStyle/>
          <a:p>
            <a:r>
              <a:rPr lang="en-US" sz="2000" b="1" dirty="0">
                <a:solidFill>
                  <a:srgbClr val="000000"/>
                </a:solidFill>
                <a:effectLst/>
                <a:latin typeface="Poppins Medium" panose="020B0502040204020203" pitchFamily="2" charset="0"/>
                <a:ea typeface="Roboto" panose="02000000000000000000" pitchFamily="2" charset="0"/>
                <a:cs typeface="Poppins Medium" panose="020B0502040204020203" pitchFamily="2" charset="0"/>
              </a:rPr>
              <a:t>Communicate with your supervisor(s) and team.</a:t>
            </a:r>
            <a:br>
              <a:rPr lang="en-US" sz="2000" b="1" dirty="0">
                <a:effectLst/>
                <a:latin typeface="Poppins Medium" panose="020B0502040204020203" pitchFamily="2" charset="0"/>
                <a:ea typeface="Roboto" panose="02000000000000000000" pitchFamily="2" charset="0"/>
                <a:cs typeface="Poppins Medium" panose="020B0502040204020203" pitchFamily="2" charset="0"/>
              </a:rPr>
            </a:br>
            <a:endParaRPr lang="en-US" sz="2000" b="1" dirty="0">
              <a:latin typeface="Poppins Medium" panose="020B0502040204020203" pitchFamily="2" charset="0"/>
              <a:ea typeface="Roboto" panose="02000000000000000000" pitchFamily="2" charset="0"/>
              <a:cs typeface="Poppins Medium" panose="020B0502040204020203" pitchFamily="2" charset="0"/>
            </a:endParaRPr>
          </a:p>
        </p:txBody>
      </p:sp>
      <p:sp>
        <p:nvSpPr>
          <p:cNvPr id="2" name="TextBox 1">
            <a:extLst>
              <a:ext uri="{FF2B5EF4-FFF2-40B4-BE49-F238E27FC236}">
                <a16:creationId xmlns:a16="http://schemas.microsoft.com/office/drawing/2014/main" id="{BA616AF6-C5D7-160C-3B6C-BD2BC2D88B07}"/>
              </a:ext>
            </a:extLst>
          </p:cNvPr>
          <p:cNvSpPr txBox="1"/>
          <p:nvPr/>
        </p:nvSpPr>
        <p:spPr>
          <a:xfrm>
            <a:off x="490825" y="2009086"/>
            <a:ext cx="7392500" cy="1692771"/>
          </a:xfrm>
          <a:prstGeom prst="rect">
            <a:avLst/>
          </a:prstGeom>
          <a:noFill/>
        </p:spPr>
        <p:txBody>
          <a:bodyPr wrap="square" rtlCol="0">
            <a:spAutoFit/>
          </a:bodyPr>
          <a:lstStyle/>
          <a:p>
            <a:pPr marL="1657350" indent="-285750">
              <a:lnSpc>
                <a:spcPct val="150000"/>
              </a:lnSpc>
              <a:buFont typeface="Wingdings" panose="05000000000000000000" pitchFamily="2" charset="2"/>
              <a:buChar char="ü"/>
            </a:pPr>
            <a:r>
              <a:rPr lang="en-US" sz="1500" dirty="0">
                <a:solidFill>
                  <a:srgbClr val="000000"/>
                </a:solidFill>
                <a:effectLst/>
                <a:latin typeface="Poppins" panose="00000500000000000000" pitchFamily="2" charset="0"/>
                <a:ea typeface="Roboto" panose="02000000000000000000" pitchFamily="2" charset="0"/>
                <a:cs typeface="Poppins" panose="00000500000000000000" pitchFamily="2" charset="0"/>
              </a:rPr>
              <a:t>Checking in with your supervisor and team on a weekly basis to begin</a:t>
            </a:r>
            <a:endParaRPr lang="en-US" sz="1500" dirty="0">
              <a:effectLst/>
              <a:latin typeface="Poppins" panose="00000500000000000000" pitchFamily="2" charset="0"/>
              <a:ea typeface="Roboto" panose="02000000000000000000" pitchFamily="2" charset="0"/>
              <a:cs typeface="Poppins" panose="00000500000000000000" pitchFamily="2" charset="0"/>
            </a:endParaRPr>
          </a:p>
          <a:p>
            <a:pPr marL="1657350" lvl="1" indent="-285750">
              <a:lnSpc>
                <a:spcPct val="150000"/>
              </a:lnSpc>
              <a:buFont typeface="Wingdings" panose="05000000000000000000" pitchFamily="2" charset="2"/>
              <a:buChar char="ü"/>
            </a:pPr>
            <a:r>
              <a:rPr lang="en-US" sz="1500" dirty="0">
                <a:solidFill>
                  <a:srgbClr val="000000"/>
                </a:solidFill>
                <a:effectLst/>
                <a:latin typeface="Poppins" panose="00000500000000000000" pitchFamily="2" charset="0"/>
                <a:ea typeface="Roboto" panose="02000000000000000000" pitchFamily="2" charset="0"/>
                <a:cs typeface="Poppins" panose="00000500000000000000" pitchFamily="2" charset="0"/>
              </a:rPr>
              <a:t>Follow up with an email to the CSS with a case update and what the plan of action will be.</a:t>
            </a:r>
            <a:endParaRPr lang="en-US" sz="1500" dirty="0">
              <a:effectLst/>
              <a:latin typeface="Poppins" panose="00000500000000000000" pitchFamily="2" charset="0"/>
              <a:ea typeface="Roboto" panose="02000000000000000000" pitchFamily="2" charset="0"/>
              <a:cs typeface="Poppins" panose="00000500000000000000" pitchFamily="2" charset="0"/>
            </a:endParaRPr>
          </a:p>
          <a:p>
            <a:pPr marL="285750" indent="-285750">
              <a:buFont typeface="Arial" panose="020B0604020202020204" pitchFamily="34" charset="0"/>
              <a:buChar char="•"/>
            </a:pPr>
            <a:endParaRPr lang="en-US" dirty="0"/>
          </a:p>
        </p:txBody>
      </p:sp>
      <p:pic>
        <p:nvPicPr>
          <p:cNvPr id="6" name="Google Shape;854;p45">
            <a:extLst>
              <a:ext uri="{FF2B5EF4-FFF2-40B4-BE49-F238E27FC236}">
                <a16:creationId xmlns:a16="http://schemas.microsoft.com/office/drawing/2014/main" id="{A5DD6E14-E0C2-2182-1863-0A55CE995F75}"/>
              </a:ext>
            </a:extLst>
          </p:cNvPr>
          <p:cNvPicPr preferRelativeResize="0"/>
          <p:nvPr/>
        </p:nvPicPr>
        <p:blipFill rotWithShape="1">
          <a:blip r:embed="rId3">
            <a:alphaModFix/>
          </a:blip>
          <a:srcRect l="34165" r="6694"/>
          <a:stretch/>
        </p:blipFill>
        <p:spPr>
          <a:xfrm rot="20813990">
            <a:off x="341582" y="3056932"/>
            <a:ext cx="1584116" cy="2000665"/>
          </a:xfrm>
          <a:prstGeom prst="rect">
            <a:avLst/>
          </a:prstGeom>
          <a:noFill/>
          <a:ln>
            <a:noFill/>
          </a:ln>
        </p:spPr>
      </p:pic>
      <p:pic>
        <p:nvPicPr>
          <p:cNvPr id="8" name="Picture 7" descr="Person using laptop and smartphone">
            <a:extLst>
              <a:ext uri="{FF2B5EF4-FFF2-40B4-BE49-F238E27FC236}">
                <a16:creationId xmlns:a16="http://schemas.microsoft.com/office/drawing/2014/main" id="{B2C3CFC4-5E4C-A920-3F03-6C948F887026}"/>
              </a:ext>
            </a:extLst>
          </p:cNvPr>
          <p:cNvPicPr>
            <a:picLocks noChangeAspect="1"/>
          </p:cNvPicPr>
          <p:nvPr/>
        </p:nvPicPr>
        <p:blipFill>
          <a:blip r:embed="rId4"/>
          <a:stretch>
            <a:fillRect/>
          </a:stretch>
        </p:blipFill>
        <p:spPr>
          <a:xfrm>
            <a:off x="5828330" y="3232591"/>
            <a:ext cx="2969267" cy="1978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89"/>
                                        </p:tgtEl>
                                        <p:attrNameLst>
                                          <p:attrName>style.visibility</p:attrName>
                                        </p:attrNameLst>
                                      </p:cBhvr>
                                      <p:to>
                                        <p:strVal val="visible"/>
                                      </p:to>
                                    </p:set>
                                    <p:animEffect transition="in" filter="circle(in)">
                                      <p:cBhvr>
                                        <p:cTn id="11" dur="2000"/>
                                        <p:tgtEl>
                                          <p:spTgt spid="589"/>
                                        </p:tgtEl>
                                      </p:cBhvr>
                                    </p:animEffect>
                                  </p:childTnLst>
                                </p:cTn>
                              </p:par>
                            </p:childTnLst>
                          </p:cTn>
                        </p:par>
                        <p:par>
                          <p:cTn id="12" fill="hold">
                            <p:stCondLst>
                              <p:cond delay="2500"/>
                            </p:stCondLst>
                            <p:childTnLst>
                              <p:par>
                                <p:cTn id="13" presetID="32" presetClass="emph" presetSubtype="0" fill="hold" grpId="0" nodeType="afterEffect">
                                  <p:stCondLst>
                                    <p:cond delay="0"/>
                                  </p:stCondLst>
                                  <p:childTnLst>
                                    <p:animRot by="120000">
                                      <p:cBhvr>
                                        <p:cTn id="14" dur="100" fill="hold">
                                          <p:stCondLst>
                                            <p:cond delay="0"/>
                                          </p:stCondLst>
                                        </p:cTn>
                                        <p:tgtEl>
                                          <p:spTgt spid="623"/>
                                        </p:tgtEl>
                                        <p:attrNameLst>
                                          <p:attrName>r</p:attrName>
                                        </p:attrNameLst>
                                      </p:cBhvr>
                                    </p:animRot>
                                    <p:animRot by="-240000">
                                      <p:cBhvr>
                                        <p:cTn id="15" dur="200" fill="hold">
                                          <p:stCondLst>
                                            <p:cond delay="200"/>
                                          </p:stCondLst>
                                        </p:cTn>
                                        <p:tgtEl>
                                          <p:spTgt spid="623"/>
                                        </p:tgtEl>
                                        <p:attrNameLst>
                                          <p:attrName>r</p:attrName>
                                        </p:attrNameLst>
                                      </p:cBhvr>
                                    </p:animRot>
                                    <p:animRot by="240000">
                                      <p:cBhvr>
                                        <p:cTn id="16" dur="200" fill="hold">
                                          <p:stCondLst>
                                            <p:cond delay="400"/>
                                          </p:stCondLst>
                                        </p:cTn>
                                        <p:tgtEl>
                                          <p:spTgt spid="623"/>
                                        </p:tgtEl>
                                        <p:attrNameLst>
                                          <p:attrName>r</p:attrName>
                                        </p:attrNameLst>
                                      </p:cBhvr>
                                    </p:animRot>
                                    <p:animRot by="-240000">
                                      <p:cBhvr>
                                        <p:cTn id="17" dur="200" fill="hold">
                                          <p:stCondLst>
                                            <p:cond delay="600"/>
                                          </p:stCondLst>
                                        </p:cTn>
                                        <p:tgtEl>
                                          <p:spTgt spid="623"/>
                                        </p:tgtEl>
                                        <p:attrNameLst>
                                          <p:attrName>r</p:attrName>
                                        </p:attrNameLst>
                                      </p:cBhvr>
                                    </p:animRot>
                                    <p:animRot by="120000">
                                      <p:cBhvr>
                                        <p:cTn id="18" dur="200" fill="hold">
                                          <p:stCondLst>
                                            <p:cond delay="800"/>
                                          </p:stCondLst>
                                        </p:cTn>
                                        <p:tgtEl>
                                          <p:spTgt spid="623"/>
                                        </p:tgtEl>
                                        <p:attrNameLst>
                                          <p:attrName>r</p:attrName>
                                        </p:attrNameLst>
                                      </p:cBhvr>
                                    </p:animRot>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animBg="1"/>
      <p:bldP spid="623" grpId="0" animBg="1"/>
      <p:bldP spid="3" grpId="0" build="p"/>
      <p:bldP spid="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76"/>
        <p:cNvGrpSpPr/>
        <p:nvPr/>
      </p:nvGrpSpPr>
      <p:grpSpPr>
        <a:xfrm>
          <a:off x="0" y="0"/>
          <a:ext cx="0" cy="0"/>
          <a:chOff x="0" y="0"/>
          <a:chExt cx="0" cy="0"/>
        </a:xfrm>
      </p:grpSpPr>
      <p:grpSp>
        <p:nvGrpSpPr>
          <p:cNvPr id="487" name="Google Shape;487;p33"/>
          <p:cNvGrpSpPr/>
          <p:nvPr/>
        </p:nvGrpSpPr>
        <p:grpSpPr>
          <a:xfrm rot="-295518">
            <a:off x="7849505" y="173014"/>
            <a:ext cx="1162558" cy="992189"/>
            <a:chOff x="3770501" y="426603"/>
            <a:chExt cx="1020588" cy="871024"/>
          </a:xfrm>
        </p:grpSpPr>
        <p:sp>
          <p:nvSpPr>
            <p:cNvPr id="488" name="Google Shape;488;p33"/>
            <p:cNvSpPr/>
            <p:nvPr/>
          </p:nvSpPr>
          <p:spPr>
            <a:xfrm rot="-180301">
              <a:off x="3791343" y="451697"/>
              <a:ext cx="978903" cy="820835"/>
            </a:xfrm>
            <a:custGeom>
              <a:avLst/>
              <a:gdLst/>
              <a:ahLst/>
              <a:cxnLst/>
              <a:rect l="l" t="t" r="r" b="b"/>
              <a:pathLst>
                <a:path w="21954" h="18409" extrusionOk="0">
                  <a:moveTo>
                    <a:pt x="5584" y="565"/>
                  </a:moveTo>
                  <a:cubicBezTo>
                    <a:pt x="5691" y="565"/>
                    <a:pt x="5809" y="579"/>
                    <a:pt x="5939" y="596"/>
                  </a:cubicBezTo>
                  <a:cubicBezTo>
                    <a:pt x="7701" y="827"/>
                    <a:pt x="9457" y="1097"/>
                    <a:pt x="11216" y="1348"/>
                  </a:cubicBezTo>
                  <a:lnTo>
                    <a:pt x="19410" y="2513"/>
                  </a:lnTo>
                  <a:cubicBezTo>
                    <a:pt x="19631" y="2545"/>
                    <a:pt x="19905" y="2540"/>
                    <a:pt x="20116" y="2614"/>
                  </a:cubicBezTo>
                  <a:cubicBezTo>
                    <a:pt x="21165" y="2984"/>
                    <a:pt x="20619" y="4524"/>
                    <a:pt x="20498" y="5395"/>
                  </a:cubicBezTo>
                  <a:cubicBezTo>
                    <a:pt x="20183" y="7656"/>
                    <a:pt x="19870" y="9919"/>
                    <a:pt x="19556" y="12181"/>
                  </a:cubicBezTo>
                  <a:cubicBezTo>
                    <a:pt x="18884" y="11831"/>
                    <a:pt x="17981" y="11856"/>
                    <a:pt x="17262" y="11760"/>
                  </a:cubicBezTo>
                  <a:cubicBezTo>
                    <a:pt x="14335" y="11374"/>
                    <a:pt x="11413" y="10954"/>
                    <a:pt x="8491" y="10539"/>
                  </a:cubicBezTo>
                  <a:cubicBezTo>
                    <a:pt x="7061" y="10321"/>
                    <a:pt x="5600" y="9986"/>
                    <a:pt x="4158" y="9883"/>
                  </a:cubicBezTo>
                  <a:cubicBezTo>
                    <a:pt x="4108" y="9879"/>
                    <a:pt x="4059" y="9877"/>
                    <a:pt x="4012" y="9877"/>
                  </a:cubicBezTo>
                  <a:cubicBezTo>
                    <a:pt x="3862" y="9877"/>
                    <a:pt x="3722" y="9895"/>
                    <a:pt x="3591" y="9927"/>
                  </a:cubicBezTo>
                  <a:cubicBezTo>
                    <a:pt x="3873" y="7996"/>
                    <a:pt x="4154" y="6067"/>
                    <a:pt x="4436" y="4137"/>
                  </a:cubicBezTo>
                  <a:cubicBezTo>
                    <a:pt x="4569" y="3221"/>
                    <a:pt x="4556" y="2077"/>
                    <a:pt x="4866" y="1206"/>
                  </a:cubicBezTo>
                  <a:cubicBezTo>
                    <a:pt x="5051" y="685"/>
                    <a:pt x="5273" y="565"/>
                    <a:pt x="5584" y="565"/>
                  </a:cubicBezTo>
                  <a:close/>
                  <a:moveTo>
                    <a:pt x="4067" y="10432"/>
                  </a:moveTo>
                  <a:cubicBezTo>
                    <a:pt x="4753" y="10432"/>
                    <a:pt x="5636" y="10677"/>
                    <a:pt x="6127" y="10752"/>
                  </a:cubicBezTo>
                  <a:cubicBezTo>
                    <a:pt x="6863" y="10864"/>
                    <a:pt x="7601" y="10978"/>
                    <a:pt x="8339" y="11090"/>
                  </a:cubicBezTo>
                  <a:cubicBezTo>
                    <a:pt x="10264" y="11364"/>
                    <a:pt x="12189" y="11638"/>
                    <a:pt x="14115" y="11912"/>
                  </a:cubicBezTo>
                  <a:cubicBezTo>
                    <a:pt x="14363" y="11947"/>
                    <a:pt x="14610" y="11982"/>
                    <a:pt x="14859" y="12015"/>
                  </a:cubicBezTo>
                  <a:cubicBezTo>
                    <a:pt x="16172" y="12193"/>
                    <a:pt x="17666" y="12199"/>
                    <a:pt x="18942" y="12559"/>
                  </a:cubicBezTo>
                  <a:cubicBezTo>
                    <a:pt x="20049" y="12871"/>
                    <a:pt x="20436" y="14636"/>
                    <a:pt x="20857" y="15583"/>
                  </a:cubicBezTo>
                  <a:cubicBezTo>
                    <a:pt x="21016" y="15940"/>
                    <a:pt x="21238" y="16141"/>
                    <a:pt x="21016" y="16502"/>
                  </a:cubicBezTo>
                  <a:cubicBezTo>
                    <a:pt x="20899" y="16691"/>
                    <a:pt x="20796" y="16746"/>
                    <a:pt x="20671" y="16746"/>
                  </a:cubicBezTo>
                  <a:cubicBezTo>
                    <a:pt x="20539" y="16746"/>
                    <a:pt x="20384" y="16686"/>
                    <a:pt x="20164" y="16654"/>
                  </a:cubicBezTo>
                  <a:cubicBezTo>
                    <a:pt x="19451" y="16551"/>
                    <a:pt x="18737" y="16449"/>
                    <a:pt x="18024" y="16345"/>
                  </a:cubicBezTo>
                  <a:cubicBezTo>
                    <a:pt x="13975" y="15762"/>
                    <a:pt x="9923" y="15191"/>
                    <a:pt x="5873" y="14614"/>
                  </a:cubicBezTo>
                  <a:cubicBezTo>
                    <a:pt x="5598" y="14574"/>
                    <a:pt x="5322" y="14536"/>
                    <a:pt x="5045" y="14497"/>
                  </a:cubicBezTo>
                  <a:cubicBezTo>
                    <a:pt x="4331" y="14397"/>
                    <a:pt x="3618" y="14296"/>
                    <a:pt x="2904" y="14196"/>
                  </a:cubicBezTo>
                  <a:cubicBezTo>
                    <a:pt x="2394" y="14124"/>
                    <a:pt x="1567" y="14186"/>
                    <a:pt x="1120" y="13944"/>
                  </a:cubicBezTo>
                  <a:cubicBezTo>
                    <a:pt x="1001" y="13928"/>
                    <a:pt x="882" y="13912"/>
                    <a:pt x="763" y="13895"/>
                  </a:cubicBezTo>
                  <a:cubicBezTo>
                    <a:pt x="792" y="13567"/>
                    <a:pt x="927" y="13298"/>
                    <a:pt x="1166" y="13085"/>
                  </a:cubicBezTo>
                  <a:cubicBezTo>
                    <a:pt x="1377" y="12797"/>
                    <a:pt x="1640" y="12524"/>
                    <a:pt x="1870" y="12251"/>
                  </a:cubicBezTo>
                  <a:cubicBezTo>
                    <a:pt x="2288" y="11758"/>
                    <a:pt x="2823" y="10870"/>
                    <a:pt x="3408" y="10558"/>
                  </a:cubicBezTo>
                  <a:cubicBezTo>
                    <a:pt x="3579" y="10466"/>
                    <a:pt x="3810" y="10432"/>
                    <a:pt x="4067" y="10432"/>
                  </a:cubicBezTo>
                  <a:close/>
                  <a:moveTo>
                    <a:pt x="698" y="14507"/>
                  </a:moveTo>
                  <a:lnTo>
                    <a:pt x="698" y="14507"/>
                  </a:lnTo>
                  <a:cubicBezTo>
                    <a:pt x="1318" y="14689"/>
                    <a:pt x="2169" y="14665"/>
                    <a:pt x="2752" y="14747"/>
                  </a:cubicBezTo>
                  <a:cubicBezTo>
                    <a:pt x="5294" y="15104"/>
                    <a:pt x="7835" y="15466"/>
                    <a:pt x="10377" y="15828"/>
                  </a:cubicBezTo>
                  <a:cubicBezTo>
                    <a:pt x="12757" y="16167"/>
                    <a:pt x="15136" y="16504"/>
                    <a:pt x="17515" y="16846"/>
                  </a:cubicBezTo>
                  <a:cubicBezTo>
                    <a:pt x="18228" y="16948"/>
                    <a:pt x="18943" y="17052"/>
                    <a:pt x="19656" y="17154"/>
                  </a:cubicBezTo>
                  <a:cubicBezTo>
                    <a:pt x="20063" y="17212"/>
                    <a:pt x="20602" y="17385"/>
                    <a:pt x="21062" y="17399"/>
                  </a:cubicBezTo>
                  <a:cubicBezTo>
                    <a:pt x="20913" y="17622"/>
                    <a:pt x="20717" y="17792"/>
                    <a:pt x="20383" y="17843"/>
                  </a:cubicBezTo>
                  <a:cubicBezTo>
                    <a:pt x="20297" y="17857"/>
                    <a:pt x="20209" y="17862"/>
                    <a:pt x="20119" y="17862"/>
                  </a:cubicBezTo>
                  <a:cubicBezTo>
                    <a:pt x="19875" y="17862"/>
                    <a:pt x="19625" y="17821"/>
                    <a:pt x="19390" y="17793"/>
                  </a:cubicBezTo>
                  <a:cubicBezTo>
                    <a:pt x="19067" y="17753"/>
                    <a:pt x="18746" y="17701"/>
                    <a:pt x="18425" y="17656"/>
                  </a:cubicBezTo>
                  <a:cubicBezTo>
                    <a:pt x="16934" y="17443"/>
                    <a:pt x="15441" y="17231"/>
                    <a:pt x="13949" y="17019"/>
                  </a:cubicBezTo>
                  <a:cubicBezTo>
                    <a:pt x="10457" y="16522"/>
                    <a:pt x="6965" y="16024"/>
                    <a:pt x="3472" y="15528"/>
                  </a:cubicBezTo>
                  <a:cubicBezTo>
                    <a:pt x="3068" y="15470"/>
                    <a:pt x="2663" y="15419"/>
                    <a:pt x="2259" y="15355"/>
                  </a:cubicBezTo>
                  <a:cubicBezTo>
                    <a:pt x="1956" y="15308"/>
                    <a:pt x="1641" y="15269"/>
                    <a:pt x="1352" y="15161"/>
                  </a:cubicBezTo>
                  <a:cubicBezTo>
                    <a:pt x="965" y="15015"/>
                    <a:pt x="792" y="14791"/>
                    <a:pt x="698" y="14507"/>
                  </a:cubicBezTo>
                  <a:close/>
                  <a:moveTo>
                    <a:pt x="5602" y="1"/>
                  </a:moveTo>
                  <a:cubicBezTo>
                    <a:pt x="4343" y="1"/>
                    <a:pt x="4307" y="1080"/>
                    <a:pt x="4129" y="2301"/>
                  </a:cubicBezTo>
                  <a:cubicBezTo>
                    <a:pt x="3747" y="4922"/>
                    <a:pt x="3366" y="7543"/>
                    <a:pt x="2983" y="10164"/>
                  </a:cubicBezTo>
                  <a:cubicBezTo>
                    <a:pt x="2982" y="10177"/>
                    <a:pt x="2982" y="10188"/>
                    <a:pt x="2982" y="10201"/>
                  </a:cubicBezTo>
                  <a:cubicBezTo>
                    <a:pt x="2493" y="10534"/>
                    <a:pt x="2121" y="11071"/>
                    <a:pt x="1700" y="11568"/>
                  </a:cubicBezTo>
                  <a:cubicBezTo>
                    <a:pt x="1240" y="12114"/>
                    <a:pt x="690" y="12646"/>
                    <a:pt x="292" y="13237"/>
                  </a:cubicBezTo>
                  <a:cubicBezTo>
                    <a:pt x="169" y="13420"/>
                    <a:pt x="30" y="13578"/>
                    <a:pt x="17" y="13796"/>
                  </a:cubicBezTo>
                  <a:cubicBezTo>
                    <a:pt x="5" y="13837"/>
                    <a:pt x="0" y="13882"/>
                    <a:pt x="8" y="13930"/>
                  </a:cubicBezTo>
                  <a:cubicBezTo>
                    <a:pt x="143" y="14854"/>
                    <a:pt x="336" y="15455"/>
                    <a:pt x="1294" y="15742"/>
                  </a:cubicBezTo>
                  <a:cubicBezTo>
                    <a:pt x="1697" y="15862"/>
                    <a:pt x="2122" y="15908"/>
                    <a:pt x="2538" y="15968"/>
                  </a:cubicBezTo>
                  <a:cubicBezTo>
                    <a:pt x="4034" y="16180"/>
                    <a:pt x="5529" y="16394"/>
                    <a:pt x="7025" y="16606"/>
                  </a:cubicBezTo>
                  <a:cubicBezTo>
                    <a:pt x="10821" y="17147"/>
                    <a:pt x="14616" y="17687"/>
                    <a:pt x="18413" y="18227"/>
                  </a:cubicBezTo>
                  <a:cubicBezTo>
                    <a:pt x="18735" y="18272"/>
                    <a:pt x="19056" y="18325"/>
                    <a:pt x="19379" y="18364"/>
                  </a:cubicBezTo>
                  <a:cubicBezTo>
                    <a:pt x="19615" y="18393"/>
                    <a:pt x="19827" y="18408"/>
                    <a:pt x="20020" y="18408"/>
                  </a:cubicBezTo>
                  <a:cubicBezTo>
                    <a:pt x="20943" y="18408"/>
                    <a:pt x="21418" y="18050"/>
                    <a:pt x="21881" y="17037"/>
                  </a:cubicBezTo>
                  <a:cubicBezTo>
                    <a:pt x="21915" y="16963"/>
                    <a:pt x="21915" y="16891"/>
                    <a:pt x="21896" y="16827"/>
                  </a:cubicBezTo>
                  <a:cubicBezTo>
                    <a:pt x="21899" y="16662"/>
                    <a:pt x="21854" y="16477"/>
                    <a:pt x="21795" y="16291"/>
                  </a:cubicBezTo>
                  <a:cubicBezTo>
                    <a:pt x="21575" y="15613"/>
                    <a:pt x="21197" y="14948"/>
                    <a:pt x="20907" y="14296"/>
                  </a:cubicBezTo>
                  <a:cubicBezTo>
                    <a:pt x="20667" y="13759"/>
                    <a:pt x="20474" y="13128"/>
                    <a:pt x="20119" y="12653"/>
                  </a:cubicBezTo>
                  <a:cubicBezTo>
                    <a:pt x="20104" y="12632"/>
                    <a:pt x="20087" y="12615"/>
                    <a:pt x="20071" y="12595"/>
                  </a:cubicBezTo>
                  <a:cubicBezTo>
                    <a:pt x="20397" y="10246"/>
                    <a:pt x="20724" y="7896"/>
                    <a:pt x="21049" y="5546"/>
                  </a:cubicBezTo>
                  <a:cubicBezTo>
                    <a:pt x="21217" y="4342"/>
                    <a:pt x="21953" y="2415"/>
                    <a:pt x="20291" y="2066"/>
                  </a:cubicBezTo>
                  <a:cubicBezTo>
                    <a:pt x="18583" y="1707"/>
                    <a:pt x="16799" y="1569"/>
                    <a:pt x="15071" y="1323"/>
                  </a:cubicBezTo>
                  <a:cubicBezTo>
                    <a:pt x="12029" y="891"/>
                    <a:pt x="8990" y="410"/>
                    <a:pt x="5942" y="24"/>
                  </a:cubicBezTo>
                  <a:cubicBezTo>
                    <a:pt x="5819" y="8"/>
                    <a:pt x="5707" y="1"/>
                    <a:pt x="56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 name="Google Shape;489;p33"/>
            <p:cNvSpPr/>
            <p:nvPr/>
          </p:nvSpPr>
          <p:spPr>
            <a:xfrm rot="-180301">
              <a:off x="4005413" y="537713"/>
              <a:ext cx="668119" cy="390999"/>
            </a:xfrm>
            <a:custGeom>
              <a:avLst/>
              <a:gdLst/>
              <a:ahLst/>
              <a:cxnLst/>
              <a:rect l="l" t="t" r="r" b="b"/>
              <a:pathLst>
                <a:path w="14984" h="8769" extrusionOk="0">
                  <a:moveTo>
                    <a:pt x="2186" y="602"/>
                  </a:moveTo>
                  <a:cubicBezTo>
                    <a:pt x="3327" y="602"/>
                    <a:pt x="4582" y="972"/>
                    <a:pt x="5709" y="1146"/>
                  </a:cubicBezTo>
                  <a:cubicBezTo>
                    <a:pt x="6529" y="1271"/>
                    <a:pt x="7350" y="1397"/>
                    <a:pt x="8169" y="1523"/>
                  </a:cubicBezTo>
                  <a:cubicBezTo>
                    <a:pt x="9211" y="1683"/>
                    <a:pt x="10252" y="1843"/>
                    <a:pt x="11293" y="2002"/>
                  </a:cubicBezTo>
                  <a:cubicBezTo>
                    <a:pt x="11912" y="2098"/>
                    <a:pt x="12531" y="2193"/>
                    <a:pt x="13149" y="2288"/>
                  </a:cubicBezTo>
                  <a:cubicBezTo>
                    <a:pt x="14281" y="2462"/>
                    <a:pt x="13868" y="3735"/>
                    <a:pt x="13742" y="4585"/>
                  </a:cubicBezTo>
                  <a:cubicBezTo>
                    <a:pt x="13642" y="5261"/>
                    <a:pt x="13538" y="5936"/>
                    <a:pt x="13430" y="6611"/>
                  </a:cubicBezTo>
                  <a:cubicBezTo>
                    <a:pt x="13340" y="7176"/>
                    <a:pt x="13444" y="8135"/>
                    <a:pt x="12699" y="8199"/>
                  </a:cubicBezTo>
                  <a:cubicBezTo>
                    <a:pt x="12686" y="8200"/>
                    <a:pt x="12673" y="8200"/>
                    <a:pt x="12660" y="8200"/>
                  </a:cubicBezTo>
                  <a:cubicBezTo>
                    <a:pt x="12516" y="8200"/>
                    <a:pt x="12345" y="8144"/>
                    <a:pt x="12211" y="8123"/>
                  </a:cubicBezTo>
                  <a:cubicBezTo>
                    <a:pt x="10978" y="7934"/>
                    <a:pt x="9745" y="7745"/>
                    <a:pt x="8513" y="7555"/>
                  </a:cubicBezTo>
                  <a:cubicBezTo>
                    <a:pt x="6814" y="7295"/>
                    <a:pt x="5115" y="7033"/>
                    <a:pt x="3416" y="6773"/>
                  </a:cubicBezTo>
                  <a:cubicBezTo>
                    <a:pt x="2834" y="6683"/>
                    <a:pt x="2252" y="6594"/>
                    <a:pt x="1670" y="6504"/>
                  </a:cubicBezTo>
                  <a:cubicBezTo>
                    <a:pt x="916" y="6388"/>
                    <a:pt x="706" y="5952"/>
                    <a:pt x="824" y="5160"/>
                  </a:cubicBezTo>
                  <a:cubicBezTo>
                    <a:pt x="921" y="4505"/>
                    <a:pt x="1014" y="3850"/>
                    <a:pt x="1115" y="3196"/>
                  </a:cubicBezTo>
                  <a:cubicBezTo>
                    <a:pt x="1203" y="2622"/>
                    <a:pt x="1298" y="2050"/>
                    <a:pt x="1389" y="1477"/>
                  </a:cubicBezTo>
                  <a:cubicBezTo>
                    <a:pt x="1481" y="899"/>
                    <a:pt x="1517" y="603"/>
                    <a:pt x="2171" y="602"/>
                  </a:cubicBezTo>
                  <a:cubicBezTo>
                    <a:pt x="2176" y="602"/>
                    <a:pt x="2181" y="602"/>
                    <a:pt x="2186" y="602"/>
                  </a:cubicBezTo>
                  <a:close/>
                  <a:moveTo>
                    <a:pt x="1796" y="1"/>
                  </a:moveTo>
                  <a:cubicBezTo>
                    <a:pt x="1465" y="1"/>
                    <a:pt x="1174" y="92"/>
                    <a:pt x="996" y="447"/>
                  </a:cubicBezTo>
                  <a:cubicBezTo>
                    <a:pt x="742" y="957"/>
                    <a:pt x="763" y="1797"/>
                    <a:pt x="673" y="2356"/>
                  </a:cubicBezTo>
                  <a:cubicBezTo>
                    <a:pt x="605" y="2782"/>
                    <a:pt x="539" y="3206"/>
                    <a:pt x="476" y="3632"/>
                  </a:cubicBezTo>
                  <a:cubicBezTo>
                    <a:pt x="408" y="4091"/>
                    <a:pt x="340" y="4549"/>
                    <a:pt x="272" y="5007"/>
                  </a:cubicBezTo>
                  <a:cubicBezTo>
                    <a:pt x="211" y="5421"/>
                    <a:pt x="0" y="6024"/>
                    <a:pt x="152" y="6436"/>
                  </a:cubicBezTo>
                  <a:cubicBezTo>
                    <a:pt x="337" y="6939"/>
                    <a:pt x="952" y="6969"/>
                    <a:pt x="1408" y="7039"/>
                  </a:cubicBezTo>
                  <a:cubicBezTo>
                    <a:pt x="3565" y="7370"/>
                    <a:pt x="5724" y="7701"/>
                    <a:pt x="7881" y="8032"/>
                  </a:cubicBezTo>
                  <a:cubicBezTo>
                    <a:pt x="9393" y="8265"/>
                    <a:pt x="10906" y="8524"/>
                    <a:pt x="12422" y="8730"/>
                  </a:cubicBezTo>
                  <a:cubicBezTo>
                    <a:pt x="12587" y="8752"/>
                    <a:pt x="12745" y="8769"/>
                    <a:pt x="12891" y="8769"/>
                  </a:cubicBezTo>
                  <a:cubicBezTo>
                    <a:pt x="13301" y="8769"/>
                    <a:pt x="13620" y="8638"/>
                    <a:pt x="13763" y="8138"/>
                  </a:cubicBezTo>
                  <a:cubicBezTo>
                    <a:pt x="14068" y="7060"/>
                    <a:pt x="14128" y="5851"/>
                    <a:pt x="14294" y="4737"/>
                  </a:cubicBezTo>
                  <a:cubicBezTo>
                    <a:pt x="14396" y="4048"/>
                    <a:pt x="14983" y="2559"/>
                    <a:pt x="14323" y="2016"/>
                  </a:cubicBezTo>
                  <a:cubicBezTo>
                    <a:pt x="13996" y="1746"/>
                    <a:pt x="13276" y="1733"/>
                    <a:pt x="12870" y="1670"/>
                  </a:cubicBezTo>
                  <a:cubicBezTo>
                    <a:pt x="11482" y="1457"/>
                    <a:pt x="10093" y="1243"/>
                    <a:pt x="8704" y="1030"/>
                  </a:cubicBezTo>
                  <a:cubicBezTo>
                    <a:pt x="6557" y="701"/>
                    <a:pt x="4412" y="330"/>
                    <a:pt x="2258" y="41"/>
                  </a:cubicBezTo>
                  <a:cubicBezTo>
                    <a:pt x="2101" y="19"/>
                    <a:pt x="1945" y="1"/>
                    <a:pt x="179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 name="Title 14">
            <a:extLst>
              <a:ext uri="{FF2B5EF4-FFF2-40B4-BE49-F238E27FC236}">
                <a16:creationId xmlns:a16="http://schemas.microsoft.com/office/drawing/2014/main" id="{0C45802E-4378-DB98-1FA5-31AF0D5ED4DF}"/>
              </a:ext>
            </a:extLst>
          </p:cNvPr>
          <p:cNvSpPr>
            <a:spLocks noGrp="1"/>
          </p:cNvSpPr>
          <p:nvPr>
            <p:ph type="title"/>
          </p:nvPr>
        </p:nvSpPr>
        <p:spPr>
          <a:xfrm>
            <a:off x="218050" y="102227"/>
            <a:ext cx="7704000" cy="572700"/>
          </a:xfrm>
        </p:spPr>
        <p:txBody>
          <a:bodyPr/>
          <a:lstStyle/>
          <a:p>
            <a:pPr algn="r"/>
            <a:r>
              <a:rPr lang="en-US" sz="2400" dirty="0"/>
              <a:t>Communicate with your Child Services Specialist (CSS)</a:t>
            </a:r>
          </a:p>
        </p:txBody>
      </p:sp>
      <p:grpSp>
        <p:nvGrpSpPr>
          <p:cNvPr id="2" name="Google Shape;595;p36">
            <a:extLst>
              <a:ext uri="{FF2B5EF4-FFF2-40B4-BE49-F238E27FC236}">
                <a16:creationId xmlns:a16="http://schemas.microsoft.com/office/drawing/2014/main" id="{5E2C9CFA-1FB1-9759-9220-A30398B87A54}"/>
              </a:ext>
            </a:extLst>
          </p:cNvPr>
          <p:cNvGrpSpPr/>
          <p:nvPr/>
        </p:nvGrpSpPr>
        <p:grpSpPr>
          <a:xfrm>
            <a:off x="421636" y="4136448"/>
            <a:ext cx="931481" cy="1174001"/>
            <a:chOff x="1491000" y="684750"/>
            <a:chExt cx="598600" cy="754450"/>
          </a:xfrm>
        </p:grpSpPr>
        <p:sp>
          <p:nvSpPr>
            <p:cNvPr id="3" name="Google Shape;596;p36">
              <a:extLst>
                <a:ext uri="{FF2B5EF4-FFF2-40B4-BE49-F238E27FC236}">
                  <a16:creationId xmlns:a16="http://schemas.microsoft.com/office/drawing/2014/main" id="{A97D9EC1-FF06-988F-8BF6-E2797501D437}"/>
                </a:ext>
              </a:extLst>
            </p:cNvPr>
            <p:cNvSpPr/>
            <p:nvPr/>
          </p:nvSpPr>
          <p:spPr>
            <a:xfrm>
              <a:off x="1586525" y="771875"/>
              <a:ext cx="400375" cy="667325"/>
            </a:xfrm>
            <a:custGeom>
              <a:avLst/>
              <a:gdLst/>
              <a:ahLst/>
              <a:cxnLst/>
              <a:rect l="l" t="t" r="r" b="b"/>
              <a:pathLst>
                <a:path w="16015" h="26693" extrusionOk="0">
                  <a:moveTo>
                    <a:pt x="10285" y="8126"/>
                  </a:moveTo>
                  <a:cubicBezTo>
                    <a:pt x="10686" y="8126"/>
                    <a:pt x="10763" y="8761"/>
                    <a:pt x="10592" y="9113"/>
                  </a:cubicBezTo>
                  <a:cubicBezTo>
                    <a:pt x="10278" y="9759"/>
                    <a:pt x="9536" y="10161"/>
                    <a:pt x="8893" y="10597"/>
                  </a:cubicBezTo>
                  <a:cubicBezTo>
                    <a:pt x="8969" y="10114"/>
                    <a:pt x="9101" y="9641"/>
                    <a:pt x="9304" y="9189"/>
                  </a:cubicBezTo>
                  <a:cubicBezTo>
                    <a:pt x="9426" y="8914"/>
                    <a:pt x="9595" y="8504"/>
                    <a:pt x="9843" y="8316"/>
                  </a:cubicBezTo>
                  <a:cubicBezTo>
                    <a:pt x="10020" y="8182"/>
                    <a:pt x="10167" y="8126"/>
                    <a:pt x="10285" y="8126"/>
                  </a:cubicBezTo>
                  <a:close/>
                  <a:moveTo>
                    <a:pt x="6763" y="9322"/>
                  </a:moveTo>
                  <a:cubicBezTo>
                    <a:pt x="7080" y="9322"/>
                    <a:pt x="7508" y="9780"/>
                    <a:pt x="7642" y="9945"/>
                  </a:cubicBezTo>
                  <a:cubicBezTo>
                    <a:pt x="7849" y="10200"/>
                    <a:pt x="7992" y="10494"/>
                    <a:pt x="8076" y="10805"/>
                  </a:cubicBezTo>
                  <a:cubicBezTo>
                    <a:pt x="7331" y="10408"/>
                    <a:pt x="6126" y="9696"/>
                    <a:pt x="6609" y="9367"/>
                  </a:cubicBezTo>
                  <a:cubicBezTo>
                    <a:pt x="6655" y="9336"/>
                    <a:pt x="6707" y="9322"/>
                    <a:pt x="6763" y="9322"/>
                  </a:cubicBezTo>
                  <a:close/>
                  <a:moveTo>
                    <a:pt x="8460" y="683"/>
                  </a:moveTo>
                  <a:cubicBezTo>
                    <a:pt x="9166" y="683"/>
                    <a:pt x="9874" y="790"/>
                    <a:pt x="10557" y="1016"/>
                  </a:cubicBezTo>
                  <a:cubicBezTo>
                    <a:pt x="13692" y="2055"/>
                    <a:pt x="15516" y="5196"/>
                    <a:pt x="15232" y="8410"/>
                  </a:cubicBezTo>
                  <a:cubicBezTo>
                    <a:pt x="14920" y="11949"/>
                    <a:pt x="13140" y="15174"/>
                    <a:pt x="12696" y="18693"/>
                  </a:cubicBezTo>
                  <a:cubicBezTo>
                    <a:pt x="12300" y="18806"/>
                    <a:pt x="11853" y="18929"/>
                    <a:pt x="11413" y="19051"/>
                  </a:cubicBezTo>
                  <a:lnTo>
                    <a:pt x="11403" y="19055"/>
                  </a:lnTo>
                  <a:cubicBezTo>
                    <a:pt x="10433" y="16560"/>
                    <a:pt x="9605" y="14017"/>
                    <a:pt x="8922" y="11428"/>
                  </a:cubicBezTo>
                  <a:cubicBezTo>
                    <a:pt x="9600" y="10832"/>
                    <a:pt x="10480" y="10445"/>
                    <a:pt x="11022" y="9712"/>
                  </a:cubicBezTo>
                  <a:cubicBezTo>
                    <a:pt x="11456" y="9126"/>
                    <a:pt x="11563" y="8261"/>
                    <a:pt x="10983" y="7719"/>
                  </a:cubicBezTo>
                  <a:cubicBezTo>
                    <a:pt x="10763" y="7514"/>
                    <a:pt x="10520" y="7426"/>
                    <a:pt x="10278" y="7426"/>
                  </a:cubicBezTo>
                  <a:cubicBezTo>
                    <a:pt x="9857" y="7426"/>
                    <a:pt x="9441" y="7690"/>
                    <a:pt x="9159" y="8055"/>
                  </a:cubicBezTo>
                  <a:cubicBezTo>
                    <a:pt x="8776" y="8550"/>
                    <a:pt x="8522" y="9145"/>
                    <a:pt x="8360" y="9767"/>
                  </a:cubicBezTo>
                  <a:cubicBezTo>
                    <a:pt x="8254" y="9603"/>
                    <a:pt x="8133" y="9447"/>
                    <a:pt x="7994" y="9305"/>
                  </a:cubicBezTo>
                  <a:cubicBezTo>
                    <a:pt x="7670" y="8971"/>
                    <a:pt x="7194" y="8655"/>
                    <a:pt x="6714" y="8655"/>
                  </a:cubicBezTo>
                  <a:cubicBezTo>
                    <a:pt x="6559" y="8655"/>
                    <a:pt x="6402" y="8688"/>
                    <a:pt x="6251" y="8764"/>
                  </a:cubicBezTo>
                  <a:cubicBezTo>
                    <a:pt x="5734" y="9025"/>
                    <a:pt x="5704" y="9873"/>
                    <a:pt x="6057" y="10283"/>
                  </a:cubicBezTo>
                  <a:cubicBezTo>
                    <a:pt x="6610" y="10925"/>
                    <a:pt x="7504" y="11272"/>
                    <a:pt x="8232" y="11664"/>
                  </a:cubicBezTo>
                  <a:cubicBezTo>
                    <a:pt x="8246" y="11672"/>
                    <a:pt x="8261" y="11676"/>
                    <a:pt x="8275" y="11682"/>
                  </a:cubicBezTo>
                  <a:cubicBezTo>
                    <a:pt x="8954" y="14248"/>
                    <a:pt x="9774" y="16766"/>
                    <a:pt x="10737" y="19240"/>
                  </a:cubicBezTo>
                  <a:cubicBezTo>
                    <a:pt x="10372" y="19342"/>
                    <a:pt x="10031" y="19438"/>
                    <a:pt x="9735" y="19522"/>
                  </a:cubicBezTo>
                  <a:cubicBezTo>
                    <a:pt x="7988" y="17330"/>
                    <a:pt x="5661" y="15724"/>
                    <a:pt x="3780" y="13659"/>
                  </a:cubicBezTo>
                  <a:cubicBezTo>
                    <a:pt x="1444" y="11092"/>
                    <a:pt x="468" y="7648"/>
                    <a:pt x="2142" y="4424"/>
                  </a:cubicBezTo>
                  <a:cubicBezTo>
                    <a:pt x="3346" y="2106"/>
                    <a:pt x="5890" y="683"/>
                    <a:pt x="8460" y="683"/>
                  </a:cubicBezTo>
                  <a:close/>
                  <a:moveTo>
                    <a:pt x="14439" y="18922"/>
                  </a:moveTo>
                  <a:cubicBezTo>
                    <a:pt x="14458" y="18922"/>
                    <a:pt x="14476" y="18924"/>
                    <a:pt x="14493" y="18927"/>
                  </a:cubicBezTo>
                  <a:cubicBezTo>
                    <a:pt x="14609" y="18948"/>
                    <a:pt x="14672" y="18992"/>
                    <a:pt x="14751" y="19300"/>
                  </a:cubicBezTo>
                  <a:cubicBezTo>
                    <a:pt x="14908" y="19902"/>
                    <a:pt x="14883" y="20268"/>
                    <a:pt x="14668" y="20452"/>
                  </a:cubicBezTo>
                  <a:cubicBezTo>
                    <a:pt x="14513" y="20585"/>
                    <a:pt x="14257" y="20656"/>
                    <a:pt x="14033" y="20720"/>
                  </a:cubicBezTo>
                  <a:lnTo>
                    <a:pt x="9321" y="22040"/>
                  </a:lnTo>
                  <a:cubicBezTo>
                    <a:pt x="9206" y="22072"/>
                    <a:pt x="9020" y="22124"/>
                    <a:pt x="8875" y="22124"/>
                  </a:cubicBezTo>
                  <a:cubicBezTo>
                    <a:pt x="8824" y="22124"/>
                    <a:pt x="8778" y="22118"/>
                    <a:pt x="8743" y="22101"/>
                  </a:cubicBezTo>
                  <a:cubicBezTo>
                    <a:pt x="8653" y="22061"/>
                    <a:pt x="8606" y="21926"/>
                    <a:pt x="8557" y="21723"/>
                  </a:cubicBezTo>
                  <a:cubicBezTo>
                    <a:pt x="8490" y="21433"/>
                    <a:pt x="8419" y="21134"/>
                    <a:pt x="8502" y="20872"/>
                  </a:cubicBezTo>
                  <a:cubicBezTo>
                    <a:pt x="8568" y="20661"/>
                    <a:pt x="8803" y="20435"/>
                    <a:pt x="9045" y="20435"/>
                  </a:cubicBezTo>
                  <a:lnTo>
                    <a:pt x="9047" y="20435"/>
                  </a:lnTo>
                  <a:cubicBezTo>
                    <a:pt x="9085" y="20434"/>
                    <a:pt x="9121" y="20429"/>
                    <a:pt x="9157" y="20418"/>
                  </a:cubicBezTo>
                  <a:cubicBezTo>
                    <a:pt x="9549" y="20288"/>
                    <a:pt x="10591" y="19998"/>
                    <a:pt x="11598" y="19717"/>
                  </a:cubicBezTo>
                  <a:cubicBezTo>
                    <a:pt x="12658" y="19423"/>
                    <a:pt x="13661" y="19145"/>
                    <a:pt x="14069" y="19009"/>
                  </a:cubicBezTo>
                  <a:cubicBezTo>
                    <a:pt x="14187" y="18970"/>
                    <a:pt x="14330" y="18922"/>
                    <a:pt x="14439" y="18922"/>
                  </a:cubicBezTo>
                  <a:close/>
                  <a:moveTo>
                    <a:pt x="14740" y="21438"/>
                  </a:moveTo>
                  <a:cubicBezTo>
                    <a:pt x="14750" y="21438"/>
                    <a:pt x="14759" y="21439"/>
                    <a:pt x="14768" y="21439"/>
                  </a:cubicBezTo>
                  <a:cubicBezTo>
                    <a:pt x="14842" y="21448"/>
                    <a:pt x="14856" y="21449"/>
                    <a:pt x="14897" y="21611"/>
                  </a:cubicBezTo>
                  <a:cubicBezTo>
                    <a:pt x="15022" y="22098"/>
                    <a:pt x="14917" y="22253"/>
                    <a:pt x="14800" y="22341"/>
                  </a:cubicBezTo>
                  <a:cubicBezTo>
                    <a:pt x="14661" y="22444"/>
                    <a:pt x="14440" y="22506"/>
                    <a:pt x="14244" y="22561"/>
                  </a:cubicBezTo>
                  <a:lnTo>
                    <a:pt x="10171" y="23706"/>
                  </a:lnTo>
                  <a:cubicBezTo>
                    <a:pt x="10071" y="23734"/>
                    <a:pt x="9884" y="23787"/>
                    <a:pt x="9758" y="23787"/>
                  </a:cubicBezTo>
                  <a:cubicBezTo>
                    <a:pt x="9728" y="23787"/>
                    <a:pt x="9701" y="23784"/>
                    <a:pt x="9680" y="23777"/>
                  </a:cubicBezTo>
                  <a:cubicBezTo>
                    <a:pt x="9663" y="23770"/>
                    <a:pt x="9641" y="23751"/>
                    <a:pt x="9607" y="23599"/>
                  </a:cubicBezTo>
                  <a:cubicBezTo>
                    <a:pt x="9557" y="23372"/>
                    <a:pt x="9527" y="23212"/>
                    <a:pt x="9589" y="23066"/>
                  </a:cubicBezTo>
                  <a:cubicBezTo>
                    <a:pt x="9650" y="22924"/>
                    <a:pt x="9858" y="22759"/>
                    <a:pt x="10061" y="22750"/>
                  </a:cubicBezTo>
                  <a:cubicBezTo>
                    <a:pt x="10091" y="22749"/>
                    <a:pt x="10123" y="22744"/>
                    <a:pt x="10152" y="22735"/>
                  </a:cubicBezTo>
                  <a:cubicBezTo>
                    <a:pt x="10492" y="22625"/>
                    <a:pt x="11391" y="22373"/>
                    <a:pt x="12262" y="22129"/>
                  </a:cubicBezTo>
                  <a:cubicBezTo>
                    <a:pt x="13179" y="21873"/>
                    <a:pt x="14046" y="21631"/>
                    <a:pt x="14399" y="21517"/>
                  </a:cubicBezTo>
                  <a:cubicBezTo>
                    <a:pt x="14504" y="21483"/>
                    <a:pt x="14643" y="21438"/>
                    <a:pt x="14740" y="21438"/>
                  </a:cubicBezTo>
                  <a:close/>
                  <a:moveTo>
                    <a:pt x="13719" y="23426"/>
                  </a:moveTo>
                  <a:cubicBezTo>
                    <a:pt x="13777" y="23795"/>
                    <a:pt x="13884" y="24146"/>
                    <a:pt x="13947" y="24516"/>
                  </a:cubicBezTo>
                  <a:cubicBezTo>
                    <a:pt x="14084" y="25313"/>
                    <a:pt x="13689" y="25627"/>
                    <a:pt x="12983" y="25853"/>
                  </a:cubicBezTo>
                  <a:cubicBezTo>
                    <a:pt x="12740" y="25931"/>
                    <a:pt x="12514" y="25979"/>
                    <a:pt x="12312" y="25979"/>
                  </a:cubicBezTo>
                  <a:cubicBezTo>
                    <a:pt x="11892" y="25979"/>
                    <a:pt x="11575" y="25773"/>
                    <a:pt x="11414" y="25199"/>
                  </a:cubicBezTo>
                  <a:cubicBezTo>
                    <a:pt x="11314" y="24840"/>
                    <a:pt x="11260" y="24493"/>
                    <a:pt x="11150" y="24150"/>
                  </a:cubicBezTo>
                  <a:lnTo>
                    <a:pt x="13719" y="23426"/>
                  </a:lnTo>
                  <a:close/>
                  <a:moveTo>
                    <a:pt x="8452" y="0"/>
                  </a:moveTo>
                  <a:cubicBezTo>
                    <a:pt x="6257" y="0"/>
                    <a:pt x="4055" y="923"/>
                    <a:pt x="2588" y="2575"/>
                  </a:cubicBezTo>
                  <a:cubicBezTo>
                    <a:pt x="414" y="5021"/>
                    <a:pt x="1" y="8682"/>
                    <a:pt x="1467" y="11586"/>
                  </a:cubicBezTo>
                  <a:cubicBezTo>
                    <a:pt x="3166" y="14951"/>
                    <a:pt x="6639" y="16907"/>
                    <a:pt x="9018" y="19736"/>
                  </a:cubicBezTo>
                  <a:cubicBezTo>
                    <a:pt x="9009" y="19739"/>
                    <a:pt x="8997" y="19743"/>
                    <a:pt x="8988" y="19745"/>
                  </a:cubicBezTo>
                  <a:cubicBezTo>
                    <a:pt x="8424" y="19775"/>
                    <a:pt x="7980" y="20232"/>
                    <a:pt x="7843" y="20664"/>
                  </a:cubicBezTo>
                  <a:cubicBezTo>
                    <a:pt x="7703" y="21108"/>
                    <a:pt x="7804" y="21536"/>
                    <a:pt x="7885" y="21880"/>
                  </a:cubicBezTo>
                  <a:cubicBezTo>
                    <a:pt x="7939" y="22111"/>
                    <a:pt x="8040" y="22540"/>
                    <a:pt x="8455" y="22730"/>
                  </a:cubicBezTo>
                  <a:cubicBezTo>
                    <a:pt x="8592" y="22792"/>
                    <a:pt x="8737" y="22814"/>
                    <a:pt x="8878" y="22814"/>
                  </a:cubicBezTo>
                  <a:cubicBezTo>
                    <a:pt x="8902" y="22814"/>
                    <a:pt x="8924" y="22812"/>
                    <a:pt x="8948" y="22810"/>
                  </a:cubicBezTo>
                  <a:lnTo>
                    <a:pt x="8948" y="22810"/>
                  </a:lnTo>
                  <a:cubicBezTo>
                    <a:pt x="8803" y="23166"/>
                    <a:pt x="8877" y="23504"/>
                    <a:pt x="8933" y="23751"/>
                  </a:cubicBezTo>
                  <a:cubicBezTo>
                    <a:pt x="8969" y="23913"/>
                    <a:pt x="9054" y="24291"/>
                    <a:pt x="9454" y="24429"/>
                  </a:cubicBezTo>
                  <a:cubicBezTo>
                    <a:pt x="9553" y="24464"/>
                    <a:pt x="9655" y="24477"/>
                    <a:pt x="9759" y="24477"/>
                  </a:cubicBezTo>
                  <a:cubicBezTo>
                    <a:pt x="9958" y="24477"/>
                    <a:pt x="10162" y="24427"/>
                    <a:pt x="10358" y="24372"/>
                  </a:cubicBezTo>
                  <a:lnTo>
                    <a:pt x="10495" y="24333"/>
                  </a:lnTo>
                  <a:cubicBezTo>
                    <a:pt x="10740" y="25006"/>
                    <a:pt x="10695" y="25802"/>
                    <a:pt x="11250" y="26332"/>
                  </a:cubicBezTo>
                  <a:cubicBezTo>
                    <a:pt x="11529" y="26598"/>
                    <a:pt x="11868" y="26692"/>
                    <a:pt x="12219" y="26692"/>
                  </a:cubicBezTo>
                  <a:cubicBezTo>
                    <a:pt x="12537" y="26692"/>
                    <a:pt x="12865" y="26615"/>
                    <a:pt x="13167" y="26519"/>
                  </a:cubicBezTo>
                  <a:cubicBezTo>
                    <a:pt x="13713" y="26345"/>
                    <a:pt x="14292" y="26118"/>
                    <a:pt x="14541" y="25559"/>
                  </a:cubicBezTo>
                  <a:cubicBezTo>
                    <a:pt x="14884" y="24794"/>
                    <a:pt x="14458" y="24009"/>
                    <a:pt x="14383" y="23240"/>
                  </a:cubicBezTo>
                  <a:lnTo>
                    <a:pt x="14431" y="23226"/>
                  </a:lnTo>
                  <a:cubicBezTo>
                    <a:pt x="14672" y="23159"/>
                    <a:pt x="14971" y="23075"/>
                    <a:pt x="15212" y="22895"/>
                  </a:cubicBezTo>
                  <a:cubicBezTo>
                    <a:pt x="15823" y="22442"/>
                    <a:pt x="15629" y="21688"/>
                    <a:pt x="15567" y="21440"/>
                  </a:cubicBezTo>
                  <a:cubicBezTo>
                    <a:pt x="15535" y="21316"/>
                    <a:pt x="15463" y="21047"/>
                    <a:pt x="15215" y="20882"/>
                  </a:cubicBezTo>
                  <a:cubicBezTo>
                    <a:pt x="15733" y="20323"/>
                    <a:pt x="15508" y="19460"/>
                    <a:pt x="15421" y="19124"/>
                  </a:cubicBezTo>
                  <a:cubicBezTo>
                    <a:pt x="15360" y="18895"/>
                    <a:pt x="15221" y="18361"/>
                    <a:pt x="14621" y="18247"/>
                  </a:cubicBezTo>
                  <a:cubicBezTo>
                    <a:pt x="14560" y="18236"/>
                    <a:pt x="14500" y="18231"/>
                    <a:pt x="14441" y="18231"/>
                  </a:cubicBezTo>
                  <a:cubicBezTo>
                    <a:pt x="14218" y="18231"/>
                    <a:pt x="14011" y="18300"/>
                    <a:pt x="13851" y="18353"/>
                  </a:cubicBezTo>
                  <a:cubicBezTo>
                    <a:pt x="13747" y="18388"/>
                    <a:pt x="13598" y="18433"/>
                    <a:pt x="13416" y="18487"/>
                  </a:cubicBezTo>
                  <a:cubicBezTo>
                    <a:pt x="13936" y="14832"/>
                    <a:pt x="15894" y="11456"/>
                    <a:pt x="15961" y="7723"/>
                  </a:cubicBezTo>
                  <a:cubicBezTo>
                    <a:pt x="16015" y="4671"/>
                    <a:pt x="14158" y="1784"/>
                    <a:pt x="11343" y="579"/>
                  </a:cubicBezTo>
                  <a:cubicBezTo>
                    <a:pt x="10426" y="187"/>
                    <a:pt x="9440" y="0"/>
                    <a:pt x="84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597;p36">
              <a:extLst>
                <a:ext uri="{FF2B5EF4-FFF2-40B4-BE49-F238E27FC236}">
                  <a16:creationId xmlns:a16="http://schemas.microsoft.com/office/drawing/2014/main" id="{04403F18-52F3-DC37-0926-49EC934F8C35}"/>
                </a:ext>
              </a:extLst>
            </p:cNvPr>
            <p:cNvSpPr/>
            <p:nvPr/>
          </p:nvSpPr>
          <p:spPr>
            <a:xfrm>
              <a:off x="1541950" y="1087800"/>
              <a:ext cx="67275" cy="50350"/>
            </a:xfrm>
            <a:custGeom>
              <a:avLst/>
              <a:gdLst/>
              <a:ahLst/>
              <a:cxnLst/>
              <a:rect l="l" t="t" r="r" b="b"/>
              <a:pathLst>
                <a:path w="2691" h="2014" extrusionOk="0">
                  <a:moveTo>
                    <a:pt x="2156" y="1"/>
                  </a:moveTo>
                  <a:cubicBezTo>
                    <a:pt x="2080" y="1"/>
                    <a:pt x="2002" y="26"/>
                    <a:pt x="1930" y="85"/>
                  </a:cubicBezTo>
                  <a:cubicBezTo>
                    <a:pt x="1377" y="536"/>
                    <a:pt x="825" y="989"/>
                    <a:pt x="272" y="1441"/>
                  </a:cubicBezTo>
                  <a:cubicBezTo>
                    <a:pt x="0" y="1664"/>
                    <a:pt x="249" y="2013"/>
                    <a:pt x="534" y="2013"/>
                  </a:cubicBezTo>
                  <a:cubicBezTo>
                    <a:pt x="610" y="2013"/>
                    <a:pt x="689" y="1988"/>
                    <a:pt x="761" y="1930"/>
                  </a:cubicBezTo>
                  <a:cubicBezTo>
                    <a:pt x="1313" y="1477"/>
                    <a:pt x="1866" y="1026"/>
                    <a:pt x="2418" y="573"/>
                  </a:cubicBezTo>
                  <a:cubicBezTo>
                    <a:pt x="2690" y="351"/>
                    <a:pt x="2441" y="1"/>
                    <a:pt x="215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598;p36">
              <a:extLst>
                <a:ext uri="{FF2B5EF4-FFF2-40B4-BE49-F238E27FC236}">
                  <a16:creationId xmlns:a16="http://schemas.microsoft.com/office/drawing/2014/main" id="{91BF0185-A610-06A9-2681-BF3C99CFCA6B}"/>
                </a:ext>
              </a:extLst>
            </p:cNvPr>
            <p:cNvSpPr/>
            <p:nvPr/>
          </p:nvSpPr>
          <p:spPr>
            <a:xfrm>
              <a:off x="1491000" y="989450"/>
              <a:ext cx="75025" cy="17300"/>
            </a:xfrm>
            <a:custGeom>
              <a:avLst/>
              <a:gdLst/>
              <a:ahLst/>
              <a:cxnLst/>
              <a:rect l="l" t="t" r="r" b="b"/>
              <a:pathLst>
                <a:path w="3001" h="692" extrusionOk="0">
                  <a:moveTo>
                    <a:pt x="446" y="1"/>
                  </a:moveTo>
                  <a:cubicBezTo>
                    <a:pt x="1" y="1"/>
                    <a:pt x="0" y="691"/>
                    <a:pt x="446" y="691"/>
                  </a:cubicBezTo>
                  <a:lnTo>
                    <a:pt x="2555" y="691"/>
                  </a:lnTo>
                  <a:cubicBezTo>
                    <a:pt x="3000" y="691"/>
                    <a:pt x="3001" y="1"/>
                    <a:pt x="25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599;p36">
              <a:extLst>
                <a:ext uri="{FF2B5EF4-FFF2-40B4-BE49-F238E27FC236}">
                  <a16:creationId xmlns:a16="http://schemas.microsoft.com/office/drawing/2014/main" id="{729E4856-7592-8E58-AA03-605C759F960B}"/>
                </a:ext>
              </a:extLst>
            </p:cNvPr>
            <p:cNvSpPr/>
            <p:nvPr/>
          </p:nvSpPr>
          <p:spPr>
            <a:xfrm>
              <a:off x="1507675" y="842950"/>
              <a:ext cx="79350" cy="39125"/>
            </a:xfrm>
            <a:custGeom>
              <a:avLst/>
              <a:gdLst/>
              <a:ahLst/>
              <a:cxnLst/>
              <a:rect l="l" t="t" r="r" b="b"/>
              <a:pathLst>
                <a:path w="3174" h="1565" extrusionOk="0">
                  <a:moveTo>
                    <a:pt x="559" y="1"/>
                  </a:moveTo>
                  <a:cubicBezTo>
                    <a:pt x="226" y="1"/>
                    <a:pt x="1" y="476"/>
                    <a:pt x="357" y="629"/>
                  </a:cubicBezTo>
                  <a:cubicBezTo>
                    <a:pt x="1060" y="930"/>
                    <a:pt x="1763" y="1231"/>
                    <a:pt x="2467" y="1533"/>
                  </a:cubicBezTo>
                  <a:cubicBezTo>
                    <a:pt x="2518" y="1555"/>
                    <a:pt x="2567" y="1564"/>
                    <a:pt x="2615" y="1564"/>
                  </a:cubicBezTo>
                  <a:cubicBezTo>
                    <a:pt x="2948" y="1564"/>
                    <a:pt x="3173" y="1089"/>
                    <a:pt x="2816" y="936"/>
                  </a:cubicBezTo>
                  <a:cubicBezTo>
                    <a:pt x="2113" y="635"/>
                    <a:pt x="1410" y="334"/>
                    <a:pt x="707" y="32"/>
                  </a:cubicBezTo>
                  <a:cubicBezTo>
                    <a:pt x="656" y="10"/>
                    <a:pt x="607" y="1"/>
                    <a:pt x="55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600;p36">
              <a:extLst>
                <a:ext uri="{FF2B5EF4-FFF2-40B4-BE49-F238E27FC236}">
                  <a16:creationId xmlns:a16="http://schemas.microsoft.com/office/drawing/2014/main" id="{663765F4-EE20-5931-508A-0FF5F33EFEDE}"/>
                </a:ext>
              </a:extLst>
            </p:cNvPr>
            <p:cNvSpPr/>
            <p:nvPr/>
          </p:nvSpPr>
          <p:spPr>
            <a:xfrm>
              <a:off x="1595425" y="733100"/>
              <a:ext cx="62900" cy="50700"/>
            </a:xfrm>
            <a:custGeom>
              <a:avLst/>
              <a:gdLst/>
              <a:ahLst/>
              <a:cxnLst/>
              <a:rect l="l" t="t" r="r" b="b"/>
              <a:pathLst>
                <a:path w="2516" h="2028" extrusionOk="0">
                  <a:moveTo>
                    <a:pt x="519" y="0"/>
                  </a:moveTo>
                  <a:cubicBezTo>
                    <a:pt x="243" y="0"/>
                    <a:pt x="0" y="348"/>
                    <a:pt x="260" y="581"/>
                  </a:cubicBezTo>
                  <a:cubicBezTo>
                    <a:pt x="762" y="1032"/>
                    <a:pt x="1265" y="1484"/>
                    <a:pt x="1768" y="1935"/>
                  </a:cubicBezTo>
                  <a:cubicBezTo>
                    <a:pt x="1840" y="2000"/>
                    <a:pt x="1920" y="2027"/>
                    <a:pt x="1997" y="2027"/>
                  </a:cubicBezTo>
                  <a:cubicBezTo>
                    <a:pt x="2273" y="2027"/>
                    <a:pt x="2515" y="1679"/>
                    <a:pt x="2257" y="1447"/>
                  </a:cubicBezTo>
                  <a:cubicBezTo>
                    <a:pt x="1753" y="995"/>
                    <a:pt x="1252" y="544"/>
                    <a:pt x="748" y="92"/>
                  </a:cubicBezTo>
                  <a:cubicBezTo>
                    <a:pt x="676" y="27"/>
                    <a:pt x="596" y="0"/>
                    <a:pt x="5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601;p36">
              <a:extLst>
                <a:ext uri="{FF2B5EF4-FFF2-40B4-BE49-F238E27FC236}">
                  <a16:creationId xmlns:a16="http://schemas.microsoft.com/office/drawing/2014/main" id="{E1EBE590-7894-3251-A0EF-A6FD475400B1}"/>
                </a:ext>
              </a:extLst>
            </p:cNvPr>
            <p:cNvSpPr/>
            <p:nvPr/>
          </p:nvSpPr>
          <p:spPr>
            <a:xfrm>
              <a:off x="1737700" y="684750"/>
              <a:ext cx="22325" cy="50425"/>
            </a:xfrm>
            <a:custGeom>
              <a:avLst/>
              <a:gdLst/>
              <a:ahLst/>
              <a:cxnLst/>
              <a:rect l="l" t="t" r="r" b="b"/>
              <a:pathLst>
                <a:path w="893" h="2017" extrusionOk="0">
                  <a:moveTo>
                    <a:pt x="333" y="1"/>
                  </a:moveTo>
                  <a:cubicBezTo>
                    <a:pt x="160" y="1"/>
                    <a:pt x="1" y="110"/>
                    <a:pt x="25" y="331"/>
                  </a:cubicBezTo>
                  <a:cubicBezTo>
                    <a:pt x="76" y="782"/>
                    <a:pt x="126" y="1235"/>
                    <a:pt x="176" y="1686"/>
                  </a:cubicBezTo>
                  <a:cubicBezTo>
                    <a:pt x="200" y="1906"/>
                    <a:pt x="387" y="2016"/>
                    <a:pt x="560" y="2016"/>
                  </a:cubicBezTo>
                  <a:cubicBezTo>
                    <a:pt x="732" y="2016"/>
                    <a:pt x="892" y="1907"/>
                    <a:pt x="867" y="1686"/>
                  </a:cubicBezTo>
                  <a:cubicBezTo>
                    <a:pt x="817" y="1235"/>
                    <a:pt x="766" y="782"/>
                    <a:pt x="717" y="331"/>
                  </a:cubicBezTo>
                  <a:cubicBezTo>
                    <a:pt x="692" y="111"/>
                    <a:pt x="506" y="1"/>
                    <a:pt x="33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02;p36">
              <a:extLst>
                <a:ext uri="{FF2B5EF4-FFF2-40B4-BE49-F238E27FC236}">
                  <a16:creationId xmlns:a16="http://schemas.microsoft.com/office/drawing/2014/main" id="{EB22D18D-CD64-0A7A-5231-66D1E789AEE0}"/>
                </a:ext>
              </a:extLst>
            </p:cNvPr>
            <p:cNvSpPr/>
            <p:nvPr/>
          </p:nvSpPr>
          <p:spPr>
            <a:xfrm>
              <a:off x="1874750" y="693575"/>
              <a:ext cx="41050" cy="61000"/>
            </a:xfrm>
            <a:custGeom>
              <a:avLst/>
              <a:gdLst/>
              <a:ahLst/>
              <a:cxnLst/>
              <a:rect l="l" t="t" r="r" b="b"/>
              <a:pathLst>
                <a:path w="1642" h="2440" extrusionOk="0">
                  <a:moveTo>
                    <a:pt x="1177" y="1"/>
                  </a:moveTo>
                  <a:cubicBezTo>
                    <a:pt x="1075" y="1"/>
                    <a:pt x="976" y="53"/>
                    <a:pt x="918" y="180"/>
                  </a:cubicBezTo>
                  <a:cubicBezTo>
                    <a:pt x="653" y="756"/>
                    <a:pt x="393" y="1335"/>
                    <a:pt x="128" y="1913"/>
                  </a:cubicBezTo>
                  <a:cubicBezTo>
                    <a:pt x="0" y="2188"/>
                    <a:pt x="242" y="2440"/>
                    <a:pt x="465" y="2440"/>
                  </a:cubicBezTo>
                  <a:cubicBezTo>
                    <a:pt x="567" y="2440"/>
                    <a:pt x="666" y="2387"/>
                    <a:pt x="724" y="2261"/>
                  </a:cubicBezTo>
                  <a:cubicBezTo>
                    <a:pt x="990" y="1685"/>
                    <a:pt x="1249" y="1105"/>
                    <a:pt x="1515" y="528"/>
                  </a:cubicBezTo>
                  <a:cubicBezTo>
                    <a:pt x="1642" y="253"/>
                    <a:pt x="1401" y="1"/>
                    <a:pt x="11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603;p36">
              <a:extLst>
                <a:ext uri="{FF2B5EF4-FFF2-40B4-BE49-F238E27FC236}">
                  <a16:creationId xmlns:a16="http://schemas.microsoft.com/office/drawing/2014/main" id="{F1B905CF-BC5E-3204-A0C0-881F3F92B7A5}"/>
                </a:ext>
              </a:extLst>
            </p:cNvPr>
            <p:cNvSpPr/>
            <p:nvPr/>
          </p:nvSpPr>
          <p:spPr>
            <a:xfrm>
              <a:off x="2010800" y="974375"/>
              <a:ext cx="78800" cy="17325"/>
            </a:xfrm>
            <a:custGeom>
              <a:avLst/>
              <a:gdLst/>
              <a:ahLst/>
              <a:cxnLst/>
              <a:rect l="l" t="t" r="r" b="b"/>
              <a:pathLst>
                <a:path w="3152" h="693" extrusionOk="0">
                  <a:moveTo>
                    <a:pt x="445" y="1"/>
                  </a:moveTo>
                  <a:cubicBezTo>
                    <a:pt x="0" y="1"/>
                    <a:pt x="0" y="692"/>
                    <a:pt x="445" y="692"/>
                  </a:cubicBezTo>
                  <a:lnTo>
                    <a:pt x="2705" y="692"/>
                  </a:lnTo>
                  <a:cubicBezTo>
                    <a:pt x="3150" y="692"/>
                    <a:pt x="3151" y="1"/>
                    <a:pt x="27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604;p36">
              <a:extLst>
                <a:ext uri="{FF2B5EF4-FFF2-40B4-BE49-F238E27FC236}">
                  <a16:creationId xmlns:a16="http://schemas.microsoft.com/office/drawing/2014/main" id="{FC3B1ED6-9FF6-06CF-6952-8CF3DE751961}"/>
                </a:ext>
              </a:extLst>
            </p:cNvPr>
            <p:cNvSpPr/>
            <p:nvPr/>
          </p:nvSpPr>
          <p:spPr>
            <a:xfrm>
              <a:off x="2001375" y="866300"/>
              <a:ext cx="68025" cy="35050"/>
            </a:xfrm>
            <a:custGeom>
              <a:avLst/>
              <a:gdLst/>
              <a:ahLst/>
              <a:cxnLst/>
              <a:rect l="l" t="t" r="r" b="b"/>
              <a:pathLst>
                <a:path w="2721" h="1402" extrusionOk="0">
                  <a:moveTo>
                    <a:pt x="2168" y="0"/>
                  </a:moveTo>
                  <a:cubicBezTo>
                    <a:pt x="2120" y="0"/>
                    <a:pt x="2069" y="10"/>
                    <a:pt x="2018" y="33"/>
                  </a:cubicBezTo>
                  <a:cubicBezTo>
                    <a:pt x="1463" y="279"/>
                    <a:pt x="908" y="526"/>
                    <a:pt x="354" y="772"/>
                  </a:cubicBezTo>
                  <a:cubicBezTo>
                    <a:pt x="0" y="929"/>
                    <a:pt x="222" y="1402"/>
                    <a:pt x="552" y="1402"/>
                  </a:cubicBezTo>
                  <a:cubicBezTo>
                    <a:pt x="600" y="1402"/>
                    <a:pt x="651" y="1391"/>
                    <a:pt x="703" y="1368"/>
                  </a:cubicBezTo>
                  <a:cubicBezTo>
                    <a:pt x="1258" y="1122"/>
                    <a:pt x="1812" y="876"/>
                    <a:pt x="2367" y="630"/>
                  </a:cubicBezTo>
                  <a:cubicBezTo>
                    <a:pt x="2721" y="474"/>
                    <a:pt x="2498" y="0"/>
                    <a:pt x="21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05;p36">
              <a:extLst>
                <a:ext uri="{FF2B5EF4-FFF2-40B4-BE49-F238E27FC236}">
                  <a16:creationId xmlns:a16="http://schemas.microsoft.com/office/drawing/2014/main" id="{19BDAE5F-21E5-B59E-0146-9C94F76808D4}"/>
                </a:ext>
              </a:extLst>
            </p:cNvPr>
            <p:cNvSpPr/>
            <p:nvPr/>
          </p:nvSpPr>
          <p:spPr>
            <a:xfrm>
              <a:off x="1957850" y="771000"/>
              <a:ext cx="56050" cy="42275"/>
            </a:xfrm>
            <a:custGeom>
              <a:avLst/>
              <a:gdLst/>
              <a:ahLst/>
              <a:cxnLst/>
              <a:rect l="l" t="t" r="r" b="b"/>
              <a:pathLst>
                <a:path w="2242" h="1691" extrusionOk="0">
                  <a:moveTo>
                    <a:pt x="1782" y="0"/>
                  </a:moveTo>
                  <a:cubicBezTo>
                    <a:pt x="1724" y="0"/>
                    <a:pt x="1662" y="20"/>
                    <a:pt x="1599" y="66"/>
                  </a:cubicBezTo>
                  <a:cubicBezTo>
                    <a:pt x="1164" y="387"/>
                    <a:pt x="728" y="708"/>
                    <a:pt x="294" y="1028"/>
                  </a:cubicBezTo>
                  <a:cubicBezTo>
                    <a:pt x="0" y="1243"/>
                    <a:pt x="185" y="1691"/>
                    <a:pt x="460" y="1691"/>
                  </a:cubicBezTo>
                  <a:cubicBezTo>
                    <a:pt x="518" y="1691"/>
                    <a:pt x="579" y="1671"/>
                    <a:pt x="642" y="1625"/>
                  </a:cubicBezTo>
                  <a:cubicBezTo>
                    <a:pt x="1077" y="1304"/>
                    <a:pt x="1513" y="984"/>
                    <a:pt x="1949" y="663"/>
                  </a:cubicBezTo>
                  <a:cubicBezTo>
                    <a:pt x="2242" y="448"/>
                    <a:pt x="2058" y="0"/>
                    <a:pt x="17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TextBox 15">
            <a:extLst>
              <a:ext uri="{FF2B5EF4-FFF2-40B4-BE49-F238E27FC236}">
                <a16:creationId xmlns:a16="http://schemas.microsoft.com/office/drawing/2014/main" id="{7470F9FB-7262-EC7E-203E-940B83E9C0F6}"/>
              </a:ext>
            </a:extLst>
          </p:cNvPr>
          <p:cNvSpPr txBox="1"/>
          <p:nvPr/>
        </p:nvSpPr>
        <p:spPr>
          <a:xfrm>
            <a:off x="-365566" y="1187981"/>
            <a:ext cx="8442721" cy="2731517"/>
          </a:xfrm>
          <a:prstGeom prst="rect">
            <a:avLst/>
          </a:prstGeom>
          <a:noFill/>
        </p:spPr>
        <p:txBody>
          <a:bodyPr wrap="square" rtlCol="0">
            <a:spAutoFit/>
          </a:bodyPr>
          <a:lstStyle/>
          <a:p>
            <a:pPr marL="1714500" indent="-342900">
              <a:lnSpc>
                <a:spcPct val="150000"/>
              </a:lnSpc>
              <a:buFont typeface="Wingdings" panose="05000000000000000000" pitchFamily="2" charset="2"/>
              <a:buChar char="ü"/>
            </a:pPr>
            <a:r>
              <a:rPr lang="en-US" sz="1500" dirty="0">
                <a:solidFill>
                  <a:srgbClr val="000000"/>
                </a:solidFill>
                <a:effectLst/>
                <a:latin typeface="Poppins" panose="00000500000000000000" pitchFamily="2" charset="0"/>
                <a:ea typeface="Roboto" panose="02000000000000000000" pitchFamily="2" charset="0"/>
                <a:cs typeface="Poppins" panose="00000500000000000000" pitchFamily="2" charset="0"/>
              </a:rPr>
              <a:t>Have a question? Make sure you ask your supervisor or team first before you ask your CSS. They might know the answer.</a:t>
            </a:r>
          </a:p>
          <a:p>
            <a:pPr marL="1714500" indent="-342900">
              <a:lnSpc>
                <a:spcPct val="150000"/>
              </a:lnSpc>
              <a:buFont typeface="Wingdings" panose="05000000000000000000" pitchFamily="2" charset="2"/>
              <a:buChar char="ü"/>
            </a:pPr>
            <a:r>
              <a:rPr lang="en-US" sz="1500" dirty="0">
                <a:solidFill>
                  <a:srgbClr val="000000"/>
                </a:solidFill>
                <a:effectLst/>
                <a:latin typeface="Poppins" panose="00000500000000000000" pitchFamily="2" charset="0"/>
                <a:ea typeface="Roboto" panose="02000000000000000000" pitchFamily="2" charset="0"/>
                <a:cs typeface="Poppins" panose="00000500000000000000" pitchFamily="2" charset="0"/>
              </a:rPr>
              <a:t>Check out the POM before you ask.</a:t>
            </a:r>
          </a:p>
          <a:p>
            <a:pPr marL="1714500" indent="-342900">
              <a:lnSpc>
                <a:spcPct val="150000"/>
              </a:lnSpc>
              <a:buFont typeface="Wingdings" panose="05000000000000000000" pitchFamily="2" charset="2"/>
              <a:buChar char="ü"/>
            </a:pPr>
            <a:r>
              <a:rPr lang="en-US" sz="1500" dirty="0">
                <a:latin typeface="Poppins" panose="00000500000000000000" pitchFamily="2" charset="0"/>
                <a:ea typeface="Roboto" panose="02000000000000000000" pitchFamily="2" charset="0"/>
                <a:cs typeface="Poppins" panose="00000500000000000000" pitchFamily="2" charset="0"/>
              </a:rPr>
              <a:t>Clear &amp; e</a:t>
            </a:r>
            <a:r>
              <a:rPr lang="en-US" sz="1500" dirty="0">
                <a:solidFill>
                  <a:srgbClr val="000000"/>
                </a:solidFill>
                <a:effectLst/>
                <a:latin typeface="Poppins" panose="00000500000000000000" pitchFamily="2" charset="0"/>
                <a:ea typeface="Roboto" panose="02000000000000000000" pitchFamily="2" charset="0"/>
                <a:cs typeface="Poppins" panose="00000500000000000000" pitchFamily="2" charset="0"/>
              </a:rPr>
              <a:t>ffective communication can prevent complication or miscommunication about a case. </a:t>
            </a:r>
            <a:endParaRPr lang="en-US" sz="1500" dirty="0">
              <a:latin typeface="Poppins" panose="00000500000000000000" pitchFamily="2" charset="0"/>
              <a:ea typeface="Roboto" panose="02000000000000000000" pitchFamily="2" charset="0"/>
              <a:cs typeface="Poppins" panose="00000500000000000000" pitchFamily="2" charset="0"/>
            </a:endParaRPr>
          </a:p>
          <a:p>
            <a:pPr marL="1714500" indent="-342900">
              <a:lnSpc>
                <a:spcPct val="150000"/>
              </a:lnSpc>
              <a:buFont typeface="Wingdings" panose="05000000000000000000" pitchFamily="2" charset="2"/>
              <a:buChar char="ü"/>
            </a:pPr>
            <a:r>
              <a:rPr lang="en-US" sz="1500" dirty="0">
                <a:solidFill>
                  <a:srgbClr val="000000"/>
                </a:solidFill>
                <a:effectLst/>
                <a:latin typeface="Poppins" panose="00000500000000000000" pitchFamily="2" charset="0"/>
                <a:ea typeface="Roboto" panose="02000000000000000000" pitchFamily="2" charset="0"/>
                <a:cs typeface="Poppins" panose="00000500000000000000" pitchFamily="2" charset="0"/>
              </a:rPr>
              <a:t>Follow up with an email summarizing the action plan for a case after speaking with a CSS.</a:t>
            </a:r>
            <a:r>
              <a:rPr lang="en-US" sz="150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endParaRPr lang="en-US" sz="1500" dirty="0">
              <a:effectLst/>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dirty="0"/>
          </a:p>
        </p:txBody>
      </p:sp>
      <p:pic>
        <p:nvPicPr>
          <p:cNvPr id="18" name="Picture 17" descr="Person using sign language in front of laptop">
            <a:extLst>
              <a:ext uri="{FF2B5EF4-FFF2-40B4-BE49-F238E27FC236}">
                <a16:creationId xmlns:a16="http://schemas.microsoft.com/office/drawing/2014/main" id="{B367D43E-2FAA-1906-8F3D-8C1869B3FC48}"/>
              </a:ext>
            </a:extLst>
          </p:cNvPr>
          <p:cNvPicPr>
            <a:picLocks noChangeAspect="1"/>
          </p:cNvPicPr>
          <p:nvPr/>
        </p:nvPicPr>
        <p:blipFill>
          <a:blip r:embed="rId3"/>
          <a:stretch>
            <a:fillRect/>
          </a:stretch>
        </p:blipFill>
        <p:spPr>
          <a:xfrm>
            <a:off x="5556821" y="3443383"/>
            <a:ext cx="3165543" cy="1780944"/>
          </a:xfrm>
          <a:prstGeom prst="rect">
            <a:avLst/>
          </a:prstGeom>
        </p:spPr>
      </p:pic>
      <p:pic>
        <p:nvPicPr>
          <p:cNvPr id="20" name="Graphic 19" descr="Open envelope with solid fill">
            <a:extLst>
              <a:ext uri="{FF2B5EF4-FFF2-40B4-BE49-F238E27FC236}">
                <a16:creationId xmlns:a16="http://schemas.microsoft.com/office/drawing/2014/main" id="{0688F673-AF18-6AB4-3598-EAE8DC693F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12041" y="3723044"/>
            <a:ext cx="914400" cy="914400"/>
          </a:xfrm>
          <a:prstGeom prst="rect">
            <a:avLst/>
          </a:prstGeom>
        </p:spPr>
      </p:pic>
      <p:pic>
        <p:nvPicPr>
          <p:cNvPr id="22" name="Graphic 21" descr="Speaker phone with solid fill">
            <a:extLst>
              <a:ext uri="{FF2B5EF4-FFF2-40B4-BE49-F238E27FC236}">
                <a16:creationId xmlns:a16="http://schemas.microsoft.com/office/drawing/2014/main" id="{2BCEFEB8-3567-F9B0-EF84-DFE243BE08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203095">
            <a:off x="274495" y="140478"/>
            <a:ext cx="1044676"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2"/>
                                        </p:tgtEl>
                                        <p:attrNameLst>
                                          <p:attrName>r</p:attrName>
                                        </p:attrNameLst>
                                      </p:cBhvr>
                                    </p:animRot>
                                    <p:animRot by="-240000">
                                      <p:cBhvr>
                                        <p:cTn id="11" dur="200" fill="hold">
                                          <p:stCondLst>
                                            <p:cond delay="200"/>
                                          </p:stCondLst>
                                        </p:cTn>
                                        <p:tgtEl>
                                          <p:spTgt spid="22"/>
                                        </p:tgtEl>
                                        <p:attrNameLst>
                                          <p:attrName>r</p:attrName>
                                        </p:attrNameLst>
                                      </p:cBhvr>
                                    </p:animRot>
                                    <p:animRot by="240000">
                                      <p:cBhvr>
                                        <p:cTn id="12" dur="200" fill="hold">
                                          <p:stCondLst>
                                            <p:cond delay="400"/>
                                          </p:stCondLst>
                                        </p:cTn>
                                        <p:tgtEl>
                                          <p:spTgt spid="22"/>
                                        </p:tgtEl>
                                        <p:attrNameLst>
                                          <p:attrName>r</p:attrName>
                                        </p:attrNameLst>
                                      </p:cBhvr>
                                    </p:animRot>
                                    <p:animRot by="-240000">
                                      <p:cBhvr>
                                        <p:cTn id="13" dur="200" fill="hold">
                                          <p:stCondLst>
                                            <p:cond delay="600"/>
                                          </p:stCondLst>
                                        </p:cTn>
                                        <p:tgtEl>
                                          <p:spTgt spid="22"/>
                                        </p:tgtEl>
                                        <p:attrNameLst>
                                          <p:attrName>r</p:attrName>
                                        </p:attrNameLst>
                                      </p:cBhvr>
                                    </p:animRot>
                                    <p:animRot by="120000">
                                      <p:cBhvr>
                                        <p:cTn id="14" dur="200" fill="hold">
                                          <p:stCondLst>
                                            <p:cond delay="800"/>
                                          </p:stCondLst>
                                        </p:cTn>
                                        <p:tgtEl>
                                          <p:spTgt spid="22"/>
                                        </p:tgtEl>
                                        <p:attrNameLst>
                                          <p:attrName>r</p:attrName>
                                        </p:attrNameLst>
                                      </p:cBhvr>
                                    </p:animRot>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8" presetClass="emph" presetSubtype="0" fill="hold" nodeType="afterEffect">
                                  <p:stCondLst>
                                    <p:cond delay="0"/>
                                  </p:stCondLst>
                                  <p:childTnLst>
                                    <p:animRot by="21600000">
                                      <p:cBhvr>
                                        <p:cTn id="22" dur="2000" fill="hold"/>
                                        <p:tgtEl>
                                          <p:spTgt spid="2"/>
                                        </p:tgtEl>
                                        <p:attrNameLst>
                                          <p:attrName>r</p:attrName>
                                        </p:attrNameLst>
                                      </p:cBhvr>
                                    </p:animRot>
                                  </p:childTnLst>
                                </p:cTn>
                              </p:par>
                              <p:par>
                                <p:cTn id="23" presetID="3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p:nvPr/>
        </p:nvSpPr>
        <p:spPr>
          <a:xfrm>
            <a:off x="4914125" y="684150"/>
            <a:ext cx="1245000" cy="11823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31"/>
          <p:cNvSpPr txBox="1">
            <a:spLocks noGrp="1"/>
          </p:cNvSpPr>
          <p:nvPr>
            <p:ph type="title"/>
          </p:nvPr>
        </p:nvSpPr>
        <p:spPr>
          <a:xfrm>
            <a:off x="2785516" y="2166038"/>
            <a:ext cx="5507034" cy="2028580"/>
          </a:xfrm>
          <a:prstGeom prst="rect">
            <a:avLst/>
          </a:prstGeom>
        </p:spPr>
        <p:txBody>
          <a:bodyPr spcFirstLastPara="1" wrap="square" lIns="91425" tIns="91425" rIns="91425" bIns="91425" anchor="ctr" anchorCtr="0">
            <a:noAutofit/>
          </a:bodyPr>
          <a:lstStyle/>
          <a:p>
            <a:pPr lvl="0" algn="ctr"/>
            <a:r>
              <a:rPr lang="en-US" sz="5400" dirty="0"/>
              <a:t>Best Practices for a New Case Manager</a:t>
            </a:r>
          </a:p>
        </p:txBody>
      </p:sp>
      <p:sp>
        <p:nvSpPr>
          <p:cNvPr id="375" name="Google Shape;375;p31"/>
          <p:cNvSpPr txBox="1">
            <a:spLocks noGrp="1"/>
          </p:cNvSpPr>
          <p:nvPr>
            <p:ph type="title" idx="2"/>
          </p:nvPr>
        </p:nvSpPr>
        <p:spPr>
          <a:xfrm>
            <a:off x="4913041" y="768750"/>
            <a:ext cx="1245000" cy="101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376" name="Google Shape;376;p31"/>
          <p:cNvGrpSpPr/>
          <p:nvPr/>
        </p:nvGrpSpPr>
        <p:grpSpPr>
          <a:xfrm>
            <a:off x="50038" y="-174694"/>
            <a:ext cx="2834930" cy="3406992"/>
            <a:chOff x="2878650" y="1004150"/>
            <a:chExt cx="1420325" cy="1745625"/>
          </a:xfrm>
        </p:grpSpPr>
        <p:sp>
          <p:nvSpPr>
            <p:cNvPr id="377" name="Google Shape;377;p31"/>
            <p:cNvSpPr/>
            <p:nvPr/>
          </p:nvSpPr>
          <p:spPr>
            <a:xfrm>
              <a:off x="2927875" y="1276100"/>
              <a:ext cx="96225" cy="16850"/>
            </a:xfrm>
            <a:custGeom>
              <a:avLst/>
              <a:gdLst/>
              <a:ahLst/>
              <a:cxnLst/>
              <a:rect l="l" t="t" r="r" b="b"/>
              <a:pathLst>
                <a:path w="3849" h="674" extrusionOk="0">
                  <a:moveTo>
                    <a:pt x="109" y="1"/>
                  </a:moveTo>
                  <a:cubicBezTo>
                    <a:pt x="37" y="1"/>
                    <a:pt x="0" y="107"/>
                    <a:pt x="56" y="152"/>
                  </a:cubicBezTo>
                  <a:cubicBezTo>
                    <a:pt x="511" y="529"/>
                    <a:pt x="1053" y="571"/>
                    <a:pt x="1626" y="613"/>
                  </a:cubicBezTo>
                  <a:cubicBezTo>
                    <a:pt x="1993" y="639"/>
                    <a:pt x="2402" y="673"/>
                    <a:pt x="2803" y="673"/>
                  </a:cubicBezTo>
                  <a:cubicBezTo>
                    <a:pt x="3110" y="673"/>
                    <a:pt x="3412" y="653"/>
                    <a:pt x="3688" y="594"/>
                  </a:cubicBezTo>
                  <a:cubicBezTo>
                    <a:pt x="3849" y="559"/>
                    <a:pt x="3805" y="356"/>
                    <a:pt x="3684" y="306"/>
                  </a:cubicBezTo>
                  <a:cubicBezTo>
                    <a:pt x="3417" y="199"/>
                    <a:pt x="3117" y="174"/>
                    <a:pt x="2815" y="174"/>
                  </a:cubicBezTo>
                  <a:cubicBezTo>
                    <a:pt x="2563" y="174"/>
                    <a:pt x="2311" y="191"/>
                    <a:pt x="2075" y="193"/>
                  </a:cubicBezTo>
                  <a:cubicBezTo>
                    <a:pt x="2061" y="193"/>
                    <a:pt x="2048" y="193"/>
                    <a:pt x="2034" y="193"/>
                  </a:cubicBezTo>
                  <a:cubicBezTo>
                    <a:pt x="1382" y="193"/>
                    <a:pt x="761" y="61"/>
                    <a:pt x="116" y="1"/>
                  </a:cubicBezTo>
                  <a:cubicBezTo>
                    <a:pt x="114" y="1"/>
                    <a:pt x="111"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31"/>
            <p:cNvSpPr/>
            <p:nvPr/>
          </p:nvSpPr>
          <p:spPr>
            <a:xfrm>
              <a:off x="2925575" y="1249250"/>
              <a:ext cx="94075" cy="12475"/>
            </a:xfrm>
            <a:custGeom>
              <a:avLst/>
              <a:gdLst/>
              <a:ahLst/>
              <a:cxnLst/>
              <a:rect l="l" t="t" r="r" b="b"/>
              <a:pathLst>
                <a:path w="3763" h="499" extrusionOk="0">
                  <a:moveTo>
                    <a:pt x="144" y="0"/>
                  </a:moveTo>
                  <a:cubicBezTo>
                    <a:pt x="19" y="0"/>
                    <a:pt x="0" y="189"/>
                    <a:pt x="121" y="219"/>
                  </a:cubicBezTo>
                  <a:cubicBezTo>
                    <a:pt x="724" y="373"/>
                    <a:pt x="1482" y="499"/>
                    <a:pt x="2209" y="499"/>
                  </a:cubicBezTo>
                  <a:cubicBezTo>
                    <a:pt x="2716" y="499"/>
                    <a:pt x="3207" y="438"/>
                    <a:pt x="3620" y="283"/>
                  </a:cubicBezTo>
                  <a:cubicBezTo>
                    <a:pt x="3762" y="229"/>
                    <a:pt x="3734" y="28"/>
                    <a:pt x="3579" y="19"/>
                  </a:cubicBezTo>
                  <a:cubicBezTo>
                    <a:pt x="3517" y="16"/>
                    <a:pt x="3454" y="14"/>
                    <a:pt x="3391" y="14"/>
                  </a:cubicBezTo>
                  <a:cubicBezTo>
                    <a:pt x="2901" y="14"/>
                    <a:pt x="2404" y="108"/>
                    <a:pt x="1909" y="108"/>
                  </a:cubicBezTo>
                  <a:cubicBezTo>
                    <a:pt x="1894" y="108"/>
                    <a:pt x="1880" y="108"/>
                    <a:pt x="1865" y="108"/>
                  </a:cubicBezTo>
                  <a:cubicBezTo>
                    <a:pt x="1291" y="102"/>
                    <a:pt x="720" y="10"/>
                    <a:pt x="147" y="0"/>
                  </a:cubicBezTo>
                  <a:cubicBezTo>
                    <a:pt x="146" y="0"/>
                    <a:pt x="145"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31"/>
            <p:cNvSpPr/>
            <p:nvPr/>
          </p:nvSpPr>
          <p:spPr>
            <a:xfrm>
              <a:off x="2928375" y="1218075"/>
              <a:ext cx="82800" cy="11025"/>
            </a:xfrm>
            <a:custGeom>
              <a:avLst/>
              <a:gdLst/>
              <a:ahLst/>
              <a:cxnLst/>
              <a:rect l="l" t="t" r="r" b="b"/>
              <a:pathLst>
                <a:path w="3312" h="441" extrusionOk="0">
                  <a:moveTo>
                    <a:pt x="2837" y="1"/>
                  </a:moveTo>
                  <a:cubicBezTo>
                    <a:pt x="2489" y="1"/>
                    <a:pt x="2108" y="116"/>
                    <a:pt x="1793" y="157"/>
                  </a:cubicBezTo>
                  <a:cubicBezTo>
                    <a:pt x="1649" y="176"/>
                    <a:pt x="1510" y="183"/>
                    <a:pt x="1372" y="183"/>
                  </a:cubicBezTo>
                  <a:cubicBezTo>
                    <a:pt x="933" y="183"/>
                    <a:pt x="517" y="106"/>
                    <a:pt x="64" y="74"/>
                  </a:cubicBezTo>
                  <a:cubicBezTo>
                    <a:pt x="63" y="74"/>
                    <a:pt x="61" y="74"/>
                    <a:pt x="60" y="74"/>
                  </a:cubicBezTo>
                  <a:cubicBezTo>
                    <a:pt x="20" y="74"/>
                    <a:pt x="1" y="131"/>
                    <a:pt x="30" y="157"/>
                  </a:cubicBezTo>
                  <a:cubicBezTo>
                    <a:pt x="306" y="399"/>
                    <a:pt x="675" y="427"/>
                    <a:pt x="1036" y="427"/>
                  </a:cubicBezTo>
                  <a:cubicBezTo>
                    <a:pt x="1144" y="427"/>
                    <a:pt x="1252" y="425"/>
                    <a:pt x="1356" y="425"/>
                  </a:cubicBezTo>
                  <a:cubicBezTo>
                    <a:pt x="1377" y="425"/>
                    <a:pt x="1398" y="425"/>
                    <a:pt x="1419" y="425"/>
                  </a:cubicBezTo>
                  <a:cubicBezTo>
                    <a:pt x="1631" y="428"/>
                    <a:pt x="1885" y="441"/>
                    <a:pt x="2144" y="441"/>
                  </a:cubicBezTo>
                  <a:cubicBezTo>
                    <a:pt x="2537" y="441"/>
                    <a:pt x="2943" y="411"/>
                    <a:pt x="3236" y="267"/>
                  </a:cubicBezTo>
                  <a:cubicBezTo>
                    <a:pt x="3309" y="232"/>
                    <a:pt x="3311" y="102"/>
                    <a:pt x="3234" y="69"/>
                  </a:cubicBezTo>
                  <a:cubicBezTo>
                    <a:pt x="3111" y="19"/>
                    <a:pt x="2977" y="1"/>
                    <a:pt x="2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31"/>
            <p:cNvSpPr/>
            <p:nvPr/>
          </p:nvSpPr>
          <p:spPr>
            <a:xfrm>
              <a:off x="2921850" y="1186175"/>
              <a:ext cx="99825" cy="14725"/>
            </a:xfrm>
            <a:custGeom>
              <a:avLst/>
              <a:gdLst/>
              <a:ahLst/>
              <a:cxnLst/>
              <a:rect l="l" t="t" r="r" b="b"/>
              <a:pathLst>
                <a:path w="3993" h="589" extrusionOk="0">
                  <a:moveTo>
                    <a:pt x="3747" y="1"/>
                  </a:moveTo>
                  <a:cubicBezTo>
                    <a:pt x="3152" y="1"/>
                    <a:pt x="2539" y="185"/>
                    <a:pt x="1940" y="217"/>
                  </a:cubicBezTo>
                  <a:cubicBezTo>
                    <a:pt x="1876" y="220"/>
                    <a:pt x="1813" y="222"/>
                    <a:pt x="1751" y="222"/>
                  </a:cubicBezTo>
                  <a:cubicBezTo>
                    <a:pt x="1198" y="222"/>
                    <a:pt x="673" y="103"/>
                    <a:pt x="124" y="63"/>
                  </a:cubicBezTo>
                  <a:cubicBezTo>
                    <a:pt x="121" y="63"/>
                    <a:pt x="118" y="63"/>
                    <a:pt x="115" y="63"/>
                  </a:cubicBezTo>
                  <a:cubicBezTo>
                    <a:pt x="11" y="63"/>
                    <a:pt x="0" y="205"/>
                    <a:pt x="74" y="255"/>
                  </a:cubicBezTo>
                  <a:cubicBezTo>
                    <a:pt x="561" y="588"/>
                    <a:pt x="1383" y="532"/>
                    <a:pt x="1944" y="555"/>
                  </a:cubicBezTo>
                  <a:cubicBezTo>
                    <a:pt x="2134" y="562"/>
                    <a:pt x="2358" y="575"/>
                    <a:pt x="2591" y="575"/>
                  </a:cubicBezTo>
                  <a:cubicBezTo>
                    <a:pt x="3050" y="575"/>
                    <a:pt x="3542" y="526"/>
                    <a:pt x="3868" y="293"/>
                  </a:cubicBezTo>
                  <a:cubicBezTo>
                    <a:pt x="3992" y="204"/>
                    <a:pt x="3947" y="3"/>
                    <a:pt x="3783" y="1"/>
                  </a:cubicBezTo>
                  <a:cubicBezTo>
                    <a:pt x="3771" y="1"/>
                    <a:pt x="3759" y="1"/>
                    <a:pt x="3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31"/>
            <p:cNvSpPr/>
            <p:nvPr/>
          </p:nvSpPr>
          <p:spPr>
            <a:xfrm>
              <a:off x="2924225" y="1156375"/>
              <a:ext cx="90500" cy="11950"/>
            </a:xfrm>
            <a:custGeom>
              <a:avLst/>
              <a:gdLst/>
              <a:ahLst/>
              <a:cxnLst/>
              <a:rect l="l" t="t" r="r" b="b"/>
              <a:pathLst>
                <a:path w="3620" h="478" extrusionOk="0">
                  <a:moveTo>
                    <a:pt x="3415" y="1"/>
                  </a:moveTo>
                  <a:cubicBezTo>
                    <a:pt x="3409" y="1"/>
                    <a:pt x="3404" y="1"/>
                    <a:pt x="3398" y="2"/>
                  </a:cubicBezTo>
                  <a:cubicBezTo>
                    <a:pt x="2796" y="76"/>
                    <a:pt x="2203" y="148"/>
                    <a:pt x="1596" y="159"/>
                  </a:cubicBezTo>
                  <a:cubicBezTo>
                    <a:pt x="1583" y="159"/>
                    <a:pt x="1569" y="159"/>
                    <a:pt x="1555" y="159"/>
                  </a:cubicBezTo>
                  <a:cubicBezTo>
                    <a:pt x="1146" y="159"/>
                    <a:pt x="737" y="58"/>
                    <a:pt x="333" y="58"/>
                  </a:cubicBezTo>
                  <a:cubicBezTo>
                    <a:pt x="236" y="58"/>
                    <a:pt x="140" y="64"/>
                    <a:pt x="45" y="78"/>
                  </a:cubicBezTo>
                  <a:cubicBezTo>
                    <a:pt x="12" y="83"/>
                    <a:pt x="1" y="134"/>
                    <a:pt x="25" y="154"/>
                  </a:cubicBezTo>
                  <a:cubicBezTo>
                    <a:pt x="394" y="451"/>
                    <a:pt x="915" y="448"/>
                    <a:pt x="1371" y="469"/>
                  </a:cubicBezTo>
                  <a:cubicBezTo>
                    <a:pt x="1487" y="475"/>
                    <a:pt x="1603" y="478"/>
                    <a:pt x="1720" y="478"/>
                  </a:cubicBezTo>
                  <a:cubicBezTo>
                    <a:pt x="2297" y="478"/>
                    <a:pt x="2880" y="411"/>
                    <a:pt x="3445" y="322"/>
                  </a:cubicBezTo>
                  <a:cubicBezTo>
                    <a:pt x="3620" y="295"/>
                    <a:pt x="3582" y="1"/>
                    <a:pt x="3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31"/>
            <p:cNvSpPr/>
            <p:nvPr/>
          </p:nvSpPr>
          <p:spPr>
            <a:xfrm>
              <a:off x="2926875" y="1120675"/>
              <a:ext cx="86250" cy="15875"/>
            </a:xfrm>
            <a:custGeom>
              <a:avLst/>
              <a:gdLst/>
              <a:ahLst/>
              <a:cxnLst/>
              <a:rect l="l" t="t" r="r" b="b"/>
              <a:pathLst>
                <a:path w="3450" h="635" extrusionOk="0">
                  <a:moveTo>
                    <a:pt x="3227" y="0"/>
                  </a:moveTo>
                  <a:cubicBezTo>
                    <a:pt x="3226" y="0"/>
                    <a:pt x="3226" y="0"/>
                    <a:pt x="3225" y="0"/>
                  </a:cubicBezTo>
                  <a:cubicBezTo>
                    <a:pt x="2757" y="5"/>
                    <a:pt x="2247" y="195"/>
                    <a:pt x="1780" y="256"/>
                  </a:cubicBezTo>
                  <a:cubicBezTo>
                    <a:pt x="1523" y="290"/>
                    <a:pt x="1263" y="307"/>
                    <a:pt x="1004" y="307"/>
                  </a:cubicBezTo>
                  <a:cubicBezTo>
                    <a:pt x="742" y="307"/>
                    <a:pt x="481" y="290"/>
                    <a:pt x="223" y="253"/>
                  </a:cubicBezTo>
                  <a:cubicBezTo>
                    <a:pt x="214" y="252"/>
                    <a:pt x="206" y="251"/>
                    <a:pt x="198" y="251"/>
                  </a:cubicBezTo>
                  <a:cubicBezTo>
                    <a:pt x="46" y="251"/>
                    <a:pt x="1" y="454"/>
                    <a:pt x="154" y="512"/>
                  </a:cubicBezTo>
                  <a:cubicBezTo>
                    <a:pt x="405" y="608"/>
                    <a:pt x="690" y="635"/>
                    <a:pt x="978" y="635"/>
                  </a:cubicBezTo>
                  <a:cubicBezTo>
                    <a:pt x="1254" y="635"/>
                    <a:pt x="1533" y="610"/>
                    <a:pt x="1785" y="597"/>
                  </a:cubicBezTo>
                  <a:cubicBezTo>
                    <a:pt x="2229" y="573"/>
                    <a:pt x="2942" y="607"/>
                    <a:pt x="3317" y="325"/>
                  </a:cubicBezTo>
                  <a:cubicBezTo>
                    <a:pt x="3450" y="225"/>
                    <a:pt x="3411"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31"/>
            <p:cNvSpPr/>
            <p:nvPr/>
          </p:nvSpPr>
          <p:spPr>
            <a:xfrm>
              <a:off x="2929125" y="1092175"/>
              <a:ext cx="94025" cy="15650"/>
            </a:xfrm>
            <a:custGeom>
              <a:avLst/>
              <a:gdLst/>
              <a:ahLst/>
              <a:cxnLst/>
              <a:rect l="l" t="t" r="r" b="b"/>
              <a:pathLst>
                <a:path w="3761" h="626" extrusionOk="0">
                  <a:moveTo>
                    <a:pt x="3138" y="1"/>
                  </a:moveTo>
                  <a:cubicBezTo>
                    <a:pt x="2787" y="1"/>
                    <a:pt x="2419" y="78"/>
                    <a:pt x="2089" y="95"/>
                  </a:cubicBezTo>
                  <a:cubicBezTo>
                    <a:pt x="1759" y="112"/>
                    <a:pt x="1430" y="131"/>
                    <a:pt x="1102" y="131"/>
                  </a:cubicBezTo>
                  <a:cubicBezTo>
                    <a:pt x="773" y="131"/>
                    <a:pt x="445" y="112"/>
                    <a:pt x="118" y="54"/>
                  </a:cubicBezTo>
                  <a:cubicBezTo>
                    <a:pt x="113" y="53"/>
                    <a:pt x="107" y="53"/>
                    <a:pt x="102" y="53"/>
                  </a:cubicBezTo>
                  <a:cubicBezTo>
                    <a:pt x="32" y="53"/>
                    <a:pt x="0" y="143"/>
                    <a:pt x="64" y="186"/>
                  </a:cubicBezTo>
                  <a:cubicBezTo>
                    <a:pt x="562" y="515"/>
                    <a:pt x="1138" y="535"/>
                    <a:pt x="1716" y="588"/>
                  </a:cubicBezTo>
                  <a:cubicBezTo>
                    <a:pt x="1922" y="607"/>
                    <a:pt x="2169" y="626"/>
                    <a:pt x="2424" y="626"/>
                  </a:cubicBezTo>
                  <a:cubicBezTo>
                    <a:pt x="2873" y="626"/>
                    <a:pt x="3345" y="566"/>
                    <a:pt x="3656" y="337"/>
                  </a:cubicBezTo>
                  <a:cubicBezTo>
                    <a:pt x="3761" y="261"/>
                    <a:pt x="3745" y="108"/>
                    <a:pt x="3617" y="67"/>
                  </a:cubicBezTo>
                  <a:cubicBezTo>
                    <a:pt x="3465" y="18"/>
                    <a:pt x="3304" y="1"/>
                    <a:pt x="3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31"/>
            <p:cNvSpPr/>
            <p:nvPr/>
          </p:nvSpPr>
          <p:spPr>
            <a:xfrm>
              <a:off x="2931625" y="1058950"/>
              <a:ext cx="93350" cy="12975"/>
            </a:xfrm>
            <a:custGeom>
              <a:avLst/>
              <a:gdLst/>
              <a:ahLst/>
              <a:cxnLst/>
              <a:rect l="l" t="t" r="r" b="b"/>
              <a:pathLst>
                <a:path w="3734" h="519" extrusionOk="0">
                  <a:moveTo>
                    <a:pt x="3165" y="1"/>
                  </a:moveTo>
                  <a:cubicBezTo>
                    <a:pt x="2625" y="1"/>
                    <a:pt x="2055" y="117"/>
                    <a:pt x="1532" y="131"/>
                  </a:cubicBezTo>
                  <a:cubicBezTo>
                    <a:pt x="1529" y="131"/>
                    <a:pt x="1526" y="132"/>
                    <a:pt x="1523" y="132"/>
                  </a:cubicBezTo>
                  <a:cubicBezTo>
                    <a:pt x="1363" y="132"/>
                    <a:pt x="633" y="25"/>
                    <a:pt x="263" y="25"/>
                  </a:cubicBezTo>
                  <a:cubicBezTo>
                    <a:pt x="145" y="25"/>
                    <a:pt x="63" y="36"/>
                    <a:pt x="49" y="65"/>
                  </a:cubicBezTo>
                  <a:lnTo>
                    <a:pt x="38" y="88"/>
                  </a:lnTo>
                  <a:cubicBezTo>
                    <a:pt x="0" y="171"/>
                    <a:pt x="25" y="246"/>
                    <a:pt x="98" y="299"/>
                  </a:cubicBezTo>
                  <a:cubicBezTo>
                    <a:pt x="349" y="479"/>
                    <a:pt x="725" y="518"/>
                    <a:pt x="1085" y="518"/>
                  </a:cubicBezTo>
                  <a:cubicBezTo>
                    <a:pt x="1305" y="518"/>
                    <a:pt x="1520" y="503"/>
                    <a:pt x="1697" y="497"/>
                  </a:cubicBezTo>
                  <a:cubicBezTo>
                    <a:pt x="2296" y="476"/>
                    <a:pt x="3016" y="496"/>
                    <a:pt x="3590" y="300"/>
                  </a:cubicBezTo>
                  <a:cubicBezTo>
                    <a:pt x="3710" y="259"/>
                    <a:pt x="3734" y="52"/>
                    <a:pt x="3587" y="29"/>
                  </a:cubicBezTo>
                  <a:cubicBezTo>
                    <a:pt x="3449" y="9"/>
                    <a:pt x="3308" y="1"/>
                    <a:pt x="3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31"/>
            <p:cNvSpPr/>
            <p:nvPr/>
          </p:nvSpPr>
          <p:spPr>
            <a:xfrm>
              <a:off x="2943725" y="1354075"/>
              <a:ext cx="34150" cy="7625"/>
            </a:xfrm>
            <a:custGeom>
              <a:avLst/>
              <a:gdLst/>
              <a:ahLst/>
              <a:cxnLst/>
              <a:rect l="l" t="t" r="r" b="b"/>
              <a:pathLst>
                <a:path w="1366" h="305" extrusionOk="0">
                  <a:moveTo>
                    <a:pt x="189" y="0"/>
                  </a:moveTo>
                  <a:cubicBezTo>
                    <a:pt x="136" y="0"/>
                    <a:pt x="83" y="2"/>
                    <a:pt x="30" y="6"/>
                  </a:cubicBezTo>
                  <a:cubicBezTo>
                    <a:pt x="0" y="8"/>
                    <a:pt x="2" y="49"/>
                    <a:pt x="31" y="52"/>
                  </a:cubicBezTo>
                  <a:cubicBezTo>
                    <a:pt x="343" y="89"/>
                    <a:pt x="720" y="305"/>
                    <a:pt x="1056" y="305"/>
                  </a:cubicBezTo>
                  <a:cubicBezTo>
                    <a:pt x="1143" y="305"/>
                    <a:pt x="1227" y="291"/>
                    <a:pt x="1306" y="255"/>
                  </a:cubicBezTo>
                  <a:cubicBezTo>
                    <a:pt x="1366" y="229"/>
                    <a:pt x="1341" y="139"/>
                    <a:pt x="1287" y="125"/>
                  </a:cubicBezTo>
                  <a:cubicBezTo>
                    <a:pt x="1076" y="70"/>
                    <a:pt x="846" y="82"/>
                    <a:pt x="629" y="42"/>
                  </a:cubicBezTo>
                  <a:cubicBezTo>
                    <a:pt x="485" y="15"/>
                    <a:pt x="336"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31"/>
            <p:cNvSpPr/>
            <p:nvPr/>
          </p:nvSpPr>
          <p:spPr>
            <a:xfrm>
              <a:off x="2941650" y="1363475"/>
              <a:ext cx="29750" cy="9975"/>
            </a:xfrm>
            <a:custGeom>
              <a:avLst/>
              <a:gdLst/>
              <a:ahLst/>
              <a:cxnLst/>
              <a:rect l="l" t="t" r="r" b="b"/>
              <a:pathLst>
                <a:path w="1190" h="399" extrusionOk="0">
                  <a:moveTo>
                    <a:pt x="176" y="0"/>
                  </a:moveTo>
                  <a:cubicBezTo>
                    <a:pt x="50" y="0"/>
                    <a:pt x="1" y="192"/>
                    <a:pt x="138" y="218"/>
                  </a:cubicBezTo>
                  <a:cubicBezTo>
                    <a:pt x="439" y="273"/>
                    <a:pt x="734" y="377"/>
                    <a:pt x="1040" y="398"/>
                  </a:cubicBezTo>
                  <a:cubicBezTo>
                    <a:pt x="1043" y="398"/>
                    <a:pt x="1045" y="398"/>
                    <a:pt x="1048" y="398"/>
                  </a:cubicBezTo>
                  <a:cubicBezTo>
                    <a:pt x="1175" y="398"/>
                    <a:pt x="1190" y="198"/>
                    <a:pt x="1068" y="167"/>
                  </a:cubicBezTo>
                  <a:cubicBezTo>
                    <a:pt x="783" y="94"/>
                    <a:pt x="486" y="42"/>
                    <a:pt x="194" y="2"/>
                  </a:cubicBez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31"/>
            <p:cNvSpPr/>
            <p:nvPr/>
          </p:nvSpPr>
          <p:spPr>
            <a:xfrm>
              <a:off x="2942700" y="1383175"/>
              <a:ext cx="26300" cy="7075"/>
            </a:xfrm>
            <a:custGeom>
              <a:avLst/>
              <a:gdLst/>
              <a:ahLst/>
              <a:cxnLst/>
              <a:rect l="l" t="t" r="r" b="b"/>
              <a:pathLst>
                <a:path w="1052" h="283" extrusionOk="0">
                  <a:moveTo>
                    <a:pt x="131" y="1"/>
                  </a:moveTo>
                  <a:cubicBezTo>
                    <a:pt x="32" y="1"/>
                    <a:pt x="1" y="161"/>
                    <a:pt x="111" y="194"/>
                  </a:cubicBezTo>
                  <a:cubicBezTo>
                    <a:pt x="291" y="248"/>
                    <a:pt x="488" y="282"/>
                    <a:pt x="681" y="282"/>
                  </a:cubicBezTo>
                  <a:cubicBezTo>
                    <a:pt x="783" y="282"/>
                    <a:pt x="884" y="273"/>
                    <a:pt x="981" y="251"/>
                  </a:cubicBezTo>
                  <a:cubicBezTo>
                    <a:pt x="1052" y="234"/>
                    <a:pt x="1051" y="121"/>
                    <a:pt x="979" y="107"/>
                  </a:cubicBezTo>
                  <a:cubicBezTo>
                    <a:pt x="706" y="53"/>
                    <a:pt x="432" y="85"/>
                    <a:pt x="160" y="5"/>
                  </a:cubicBezTo>
                  <a:cubicBezTo>
                    <a:pt x="150" y="2"/>
                    <a:pt x="140"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31"/>
            <p:cNvSpPr/>
            <p:nvPr/>
          </p:nvSpPr>
          <p:spPr>
            <a:xfrm>
              <a:off x="3226850" y="1691275"/>
              <a:ext cx="37125" cy="11950"/>
            </a:xfrm>
            <a:custGeom>
              <a:avLst/>
              <a:gdLst/>
              <a:ahLst/>
              <a:cxnLst/>
              <a:rect l="l" t="t" r="r" b="b"/>
              <a:pathLst>
                <a:path w="1485" h="478" extrusionOk="0">
                  <a:moveTo>
                    <a:pt x="1293" y="1"/>
                  </a:moveTo>
                  <a:cubicBezTo>
                    <a:pt x="1285" y="1"/>
                    <a:pt x="1277" y="1"/>
                    <a:pt x="1269" y="3"/>
                  </a:cubicBezTo>
                  <a:cubicBezTo>
                    <a:pt x="1086" y="40"/>
                    <a:pt x="913" y="148"/>
                    <a:pt x="737" y="214"/>
                  </a:cubicBezTo>
                  <a:cubicBezTo>
                    <a:pt x="498" y="305"/>
                    <a:pt x="283" y="393"/>
                    <a:pt x="27" y="424"/>
                  </a:cubicBezTo>
                  <a:cubicBezTo>
                    <a:pt x="1" y="427"/>
                    <a:pt x="1" y="462"/>
                    <a:pt x="27" y="465"/>
                  </a:cubicBezTo>
                  <a:cubicBezTo>
                    <a:pt x="142" y="471"/>
                    <a:pt x="269" y="478"/>
                    <a:pt x="400" y="478"/>
                  </a:cubicBezTo>
                  <a:cubicBezTo>
                    <a:pt x="755" y="478"/>
                    <a:pt x="1137" y="430"/>
                    <a:pt x="1391" y="206"/>
                  </a:cubicBezTo>
                  <a:cubicBezTo>
                    <a:pt x="1485" y="124"/>
                    <a:pt x="1394"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89;p31"/>
            <p:cNvSpPr/>
            <p:nvPr/>
          </p:nvSpPr>
          <p:spPr>
            <a:xfrm>
              <a:off x="3228375" y="1673825"/>
              <a:ext cx="26250" cy="9400"/>
            </a:xfrm>
            <a:custGeom>
              <a:avLst/>
              <a:gdLst/>
              <a:ahLst/>
              <a:cxnLst/>
              <a:rect l="l" t="t" r="r" b="b"/>
              <a:pathLst>
                <a:path w="1050" h="376" extrusionOk="0">
                  <a:moveTo>
                    <a:pt x="930" y="0"/>
                  </a:moveTo>
                  <a:cubicBezTo>
                    <a:pt x="921" y="0"/>
                    <a:pt x="911" y="2"/>
                    <a:pt x="902" y="6"/>
                  </a:cubicBezTo>
                  <a:cubicBezTo>
                    <a:pt x="644" y="113"/>
                    <a:pt x="440" y="234"/>
                    <a:pt x="166" y="234"/>
                  </a:cubicBezTo>
                  <a:cubicBezTo>
                    <a:pt x="136" y="234"/>
                    <a:pt x="106" y="232"/>
                    <a:pt x="75" y="229"/>
                  </a:cubicBezTo>
                  <a:cubicBezTo>
                    <a:pt x="73" y="229"/>
                    <a:pt x="71" y="229"/>
                    <a:pt x="69" y="229"/>
                  </a:cubicBezTo>
                  <a:cubicBezTo>
                    <a:pt x="9" y="229"/>
                    <a:pt x="1" y="327"/>
                    <a:pt x="61" y="342"/>
                  </a:cubicBezTo>
                  <a:cubicBezTo>
                    <a:pt x="156" y="364"/>
                    <a:pt x="252" y="376"/>
                    <a:pt x="347" y="376"/>
                  </a:cubicBezTo>
                  <a:cubicBezTo>
                    <a:pt x="578" y="376"/>
                    <a:pt x="804" y="307"/>
                    <a:pt x="990" y="153"/>
                  </a:cubicBezTo>
                  <a:cubicBezTo>
                    <a:pt x="1049" y="104"/>
                    <a:pt x="998" y="0"/>
                    <a:pt x="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31"/>
            <p:cNvSpPr/>
            <p:nvPr/>
          </p:nvSpPr>
          <p:spPr>
            <a:xfrm>
              <a:off x="3111425" y="1719050"/>
              <a:ext cx="49150" cy="15975"/>
            </a:xfrm>
            <a:custGeom>
              <a:avLst/>
              <a:gdLst/>
              <a:ahLst/>
              <a:cxnLst/>
              <a:rect l="l" t="t" r="r" b="b"/>
              <a:pathLst>
                <a:path w="1966" h="639" extrusionOk="0">
                  <a:moveTo>
                    <a:pt x="1581" y="1"/>
                  </a:moveTo>
                  <a:cubicBezTo>
                    <a:pt x="1402" y="1"/>
                    <a:pt x="1222" y="44"/>
                    <a:pt x="1048" y="82"/>
                  </a:cubicBezTo>
                  <a:cubicBezTo>
                    <a:pt x="735" y="151"/>
                    <a:pt x="421" y="234"/>
                    <a:pt x="132" y="373"/>
                  </a:cubicBezTo>
                  <a:cubicBezTo>
                    <a:pt x="0" y="435"/>
                    <a:pt x="72" y="638"/>
                    <a:pt x="204" y="638"/>
                  </a:cubicBezTo>
                  <a:cubicBezTo>
                    <a:pt x="205" y="638"/>
                    <a:pt x="206" y="638"/>
                    <a:pt x="207" y="638"/>
                  </a:cubicBezTo>
                  <a:cubicBezTo>
                    <a:pt x="493" y="633"/>
                    <a:pt x="776" y="569"/>
                    <a:pt x="1055" y="509"/>
                  </a:cubicBezTo>
                  <a:cubicBezTo>
                    <a:pt x="1325" y="453"/>
                    <a:pt x="1620" y="430"/>
                    <a:pt x="1860" y="288"/>
                  </a:cubicBezTo>
                  <a:cubicBezTo>
                    <a:pt x="1965" y="225"/>
                    <a:pt x="1938" y="64"/>
                    <a:pt x="1823" y="32"/>
                  </a:cubicBezTo>
                  <a:cubicBezTo>
                    <a:pt x="1743" y="10"/>
                    <a:pt x="1662" y="1"/>
                    <a:pt x="1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91;p31"/>
            <p:cNvSpPr/>
            <p:nvPr/>
          </p:nvSpPr>
          <p:spPr>
            <a:xfrm>
              <a:off x="3109175" y="1694675"/>
              <a:ext cx="42700" cy="13425"/>
            </a:xfrm>
            <a:custGeom>
              <a:avLst/>
              <a:gdLst/>
              <a:ahLst/>
              <a:cxnLst/>
              <a:rect l="l" t="t" r="r" b="b"/>
              <a:pathLst>
                <a:path w="1708" h="537" extrusionOk="0">
                  <a:moveTo>
                    <a:pt x="1560" y="1"/>
                  </a:moveTo>
                  <a:cubicBezTo>
                    <a:pt x="1559" y="1"/>
                    <a:pt x="1557" y="1"/>
                    <a:pt x="1556" y="1"/>
                  </a:cubicBezTo>
                  <a:cubicBezTo>
                    <a:pt x="1052" y="24"/>
                    <a:pt x="605" y="330"/>
                    <a:pt x="96" y="368"/>
                  </a:cubicBezTo>
                  <a:cubicBezTo>
                    <a:pt x="22" y="372"/>
                    <a:pt x="1" y="486"/>
                    <a:pt x="80" y="503"/>
                  </a:cubicBezTo>
                  <a:cubicBezTo>
                    <a:pt x="192" y="526"/>
                    <a:pt x="306" y="537"/>
                    <a:pt x="421" y="537"/>
                  </a:cubicBezTo>
                  <a:cubicBezTo>
                    <a:pt x="835" y="537"/>
                    <a:pt x="1261" y="398"/>
                    <a:pt x="1613" y="203"/>
                  </a:cubicBezTo>
                  <a:cubicBezTo>
                    <a:pt x="1707" y="152"/>
                    <a:pt x="1664" y="1"/>
                    <a:pt x="1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31"/>
            <p:cNvSpPr/>
            <p:nvPr/>
          </p:nvSpPr>
          <p:spPr>
            <a:xfrm>
              <a:off x="2998400" y="1728225"/>
              <a:ext cx="59050" cy="11225"/>
            </a:xfrm>
            <a:custGeom>
              <a:avLst/>
              <a:gdLst/>
              <a:ahLst/>
              <a:cxnLst/>
              <a:rect l="l" t="t" r="r" b="b"/>
              <a:pathLst>
                <a:path w="2362" h="449" extrusionOk="0">
                  <a:moveTo>
                    <a:pt x="2189" y="0"/>
                  </a:moveTo>
                  <a:cubicBezTo>
                    <a:pt x="1869" y="0"/>
                    <a:pt x="1544" y="105"/>
                    <a:pt x="1224" y="131"/>
                  </a:cubicBezTo>
                  <a:cubicBezTo>
                    <a:pt x="1092" y="142"/>
                    <a:pt x="955" y="149"/>
                    <a:pt x="818" y="149"/>
                  </a:cubicBezTo>
                  <a:cubicBezTo>
                    <a:pt x="576" y="149"/>
                    <a:pt x="332" y="128"/>
                    <a:pt x="104" y="76"/>
                  </a:cubicBezTo>
                  <a:cubicBezTo>
                    <a:pt x="99" y="75"/>
                    <a:pt x="95" y="74"/>
                    <a:pt x="91" y="74"/>
                  </a:cubicBezTo>
                  <a:cubicBezTo>
                    <a:pt x="34" y="74"/>
                    <a:pt x="0" y="159"/>
                    <a:pt x="59" y="186"/>
                  </a:cubicBezTo>
                  <a:cubicBezTo>
                    <a:pt x="390" y="342"/>
                    <a:pt x="844" y="448"/>
                    <a:pt x="1284" y="448"/>
                  </a:cubicBezTo>
                  <a:cubicBezTo>
                    <a:pt x="1652" y="448"/>
                    <a:pt x="2009" y="374"/>
                    <a:pt x="2278" y="191"/>
                  </a:cubicBezTo>
                  <a:cubicBezTo>
                    <a:pt x="2362" y="133"/>
                    <a:pt x="2327" y="3"/>
                    <a:pt x="2223" y="0"/>
                  </a:cubicBezTo>
                  <a:cubicBezTo>
                    <a:pt x="2211" y="0"/>
                    <a:pt x="2200" y="0"/>
                    <a:pt x="2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31"/>
            <p:cNvSpPr/>
            <p:nvPr/>
          </p:nvSpPr>
          <p:spPr>
            <a:xfrm>
              <a:off x="3016600" y="1705525"/>
              <a:ext cx="29300" cy="6875"/>
            </a:xfrm>
            <a:custGeom>
              <a:avLst/>
              <a:gdLst/>
              <a:ahLst/>
              <a:cxnLst/>
              <a:rect l="l" t="t" r="r" b="b"/>
              <a:pathLst>
                <a:path w="1172" h="275" extrusionOk="0">
                  <a:moveTo>
                    <a:pt x="78" y="0"/>
                  </a:moveTo>
                  <a:cubicBezTo>
                    <a:pt x="28" y="0"/>
                    <a:pt x="0" y="81"/>
                    <a:pt x="52" y="102"/>
                  </a:cubicBezTo>
                  <a:cubicBezTo>
                    <a:pt x="295" y="207"/>
                    <a:pt x="542" y="275"/>
                    <a:pt x="797" y="275"/>
                  </a:cubicBezTo>
                  <a:cubicBezTo>
                    <a:pt x="890" y="275"/>
                    <a:pt x="984" y="266"/>
                    <a:pt x="1080" y="246"/>
                  </a:cubicBezTo>
                  <a:cubicBezTo>
                    <a:pt x="1172" y="226"/>
                    <a:pt x="1154" y="77"/>
                    <a:pt x="1065" y="77"/>
                  </a:cubicBezTo>
                  <a:cubicBezTo>
                    <a:pt x="1062" y="77"/>
                    <a:pt x="1059" y="77"/>
                    <a:pt x="1056" y="78"/>
                  </a:cubicBezTo>
                  <a:cubicBezTo>
                    <a:pt x="942" y="90"/>
                    <a:pt x="833" y="98"/>
                    <a:pt x="724" y="98"/>
                  </a:cubicBezTo>
                  <a:cubicBezTo>
                    <a:pt x="512" y="98"/>
                    <a:pt x="306" y="70"/>
                    <a:pt x="92" y="2"/>
                  </a:cubicBezTo>
                  <a:cubicBezTo>
                    <a:pt x="87" y="1"/>
                    <a:pt x="82"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31"/>
            <p:cNvSpPr/>
            <p:nvPr/>
          </p:nvSpPr>
          <p:spPr>
            <a:xfrm>
              <a:off x="2922125" y="1680850"/>
              <a:ext cx="24325" cy="10775"/>
            </a:xfrm>
            <a:custGeom>
              <a:avLst/>
              <a:gdLst/>
              <a:ahLst/>
              <a:cxnLst/>
              <a:rect l="l" t="t" r="r" b="b"/>
              <a:pathLst>
                <a:path w="973" h="431" extrusionOk="0">
                  <a:moveTo>
                    <a:pt x="192" y="0"/>
                  </a:moveTo>
                  <a:cubicBezTo>
                    <a:pt x="77" y="0"/>
                    <a:pt x="0" y="167"/>
                    <a:pt x="124" y="223"/>
                  </a:cubicBezTo>
                  <a:cubicBezTo>
                    <a:pt x="335" y="318"/>
                    <a:pt x="565" y="407"/>
                    <a:pt x="798" y="430"/>
                  </a:cubicBezTo>
                  <a:cubicBezTo>
                    <a:pt x="802" y="431"/>
                    <a:pt x="807" y="431"/>
                    <a:pt x="812" y="431"/>
                  </a:cubicBezTo>
                  <a:cubicBezTo>
                    <a:pt x="941" y="431"/>
                    <a:pt x="973" y="233"/>
                    <a:pt x="864" y="173"/>
                  </a:cubicBezTo>
                  <a:cubicBezTo>
                    <a:pt x="669" y="66"/>
                    <a:pt x="428" y="42"/>
                    <a:pt x="214" y="2"/>
                  </a:cubicBezTo>
                  <a:cubicBezTo>
                    <a:pt x="206" y="1"/>
                    <a:pt x="19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395;p31"/>
            <p:cNvSpPr/>
            <p:nvPr/>
          </p:nvSpPr>
          <p:spPr>
            <a:xfrm>
              <a:off x="3335075" y="1553175"/>
              <a:ext cx="18350" cy="30400"/>
            </a:xfrm>
            <a:custGeom>
              <a:avLst/>
              <a:gdLst/>
              <a:ahLst/>
              <a:cxnLst/>
              <a:rect l="l" t="t" r="r" b="b"/>
              <a:pathLst>
                <a:path w="734" h="1216" extrusionOk="0">
                  <a:moveTo>
                    <a:pt x="615" y="0"/>
                  </a:moveTo>
                  <a:cubicBezTo>
                    <a:pt x="583" y="0"/>
                    <a:pt x="549" y="15"/>
                    <a:pt x="527" y="51"/>
                  </a:cubicBezTo>
                  <a:cubicBezTo>
                    <a:pt x="317" y="384"/>
                    <a:pt x="32" y="674"/>
                    <a:pt x="6" y="1086"/>
                  </a:cubicBezTo>
                  <a:cubicBezTo>
                    <a:pt x="0" y="1172"/>
                    <a:pt x="65" y="1215"/>
                    <a:pt x="134" y="1215"/>
                  </a:cubicBezTo>
                  <a:cubicBezTo>
                    <a:pt x="183" y="1215"/>
                    <a:pt x="233" y="1194"/>
                    <a:pt x="262" y="1151"/>
                  </a:cubicBezTo>
                  <a:cubicBezTo>
                    <a:pt x="467" y="848"/>
                    <a:pt x="640" y="486"/>
                    <a:pt x="717" y="127"/>
                  </a:cubicBezTo>
                  <a:cubicBezTo>
                    <a:pt x="733" y="52"/>
                    <a:pt x="675"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396;p31"/>
            <p:cNvSpPr/>
            <p:nvPr/>
          </p:nvSpPr>
          <p:spPr>
            <a:xfrm>
              <a:off x="4098750" y="1273250"/>
              <a:ext cx="95875" cy="18850"/>
            </a:xfrm>
            <a:custGeom>
              <a:avLst/>
              <a:gdLst/>
              <a:ahLst/>
              <a:cxnLst/>
              <a:rect l="l" t="t" r="r" b="b"/>
              <a:pathLst>
                <a:path w="3835" h="754" extrusionOk="0">
                  <a:moveTo>
                    <a:pt x="3725" y="1"/>
                  </a:moveTo>
                  <a:cubicBezTo>
                    <a:pt x="3722" y="1"/>
                    <a:pt x="3719" y="1"/>
                    <a:pt x="3716" y="1"/>
                  </a:cubicBezTo>
                  <a:cubicBezTo>
                    <a:pt x="3059" y="82"/>
                    <a:pt x="2430" y="236"/>
                    <a:pt x="1764" y="251"/>
                  </a:cubicBezTo>
                  <a:cubicBezTo>
                    <a:pt x="1713" y="252"/>
                    <a:pt x="1661" y="252"/>
                    <a:pt x="1608" y="252"/>
                  </a:cubicBezTo>
                  <a:cubicBezTo>
                    <a:pt x="1486" y="252"/>
                    <a:pt x="1360" y="250"/>
                    <a:pt x="1234" y="250"/>
                  </a:cubicBezTo>
                  <a:cubicBezTo>
                    <a:pt x="863" y="250"/>
                    <a:pt x="484" y="268"/>
                    <a:pt x="159" y="410"/>
                  </a:cubicBezTo>
                  <a:cubicBezTo>
                    <a:pt x="39" y="462"/>
                    <a:pt x="0" y="666"/>
                    <a:pt x="162" y="697"/>
                  </a:cubicBezTo>
                  <a:cubicBezTo>
                    <a:pt x="385" y="738"/>
                    <a:pt x="625" y="754"/>
                    <a:pt x="870" y="754"/>
                  </a:cubicBezTo>
                  <a:cubicBezTo>
                    <a:pt x="1328" y="754"/>
                    <a:pt x="1803" y="699"/>
                    <a:pt x="2225" y="656"/>
                  </a:cubicBezTo>
                  <a:cubicBezTo>
                    <a:pt x="2795" y="599"/>
                    <a:pt x="3337" y="540"/>
                    <a:pt x="3781" y="152"/>
                  </a:cubicBezTo>
                  <a:cubicBezTo>
                    <a:pt x="3834" y="106"/>
                    <a:pt x="3795" y="1"/>
                    <a:pt x="3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397;p31"/>
            <p:cNvSpPr/>
            <p:nvPr/>
          </p:nvSpPr>
          <p:spPr>
            <a:xfrm>
              <a:off x="4102200" y="1246375"/>
              <a:ext cx="94000" cy="14025"/>
            </a:xfrm>
            <a:custGeom>
              <a:avLst/>
              <a:gdLst/>
              <a:ahLst/>
              <a:cxnLst/>
              <a:rect l="l" t="t" r="r" b="b"/>
              <a:pathLst>
                <a:path w="3760" h="561" extrusionOk="0">
                  <a:moveTo>
                    <a:pt x="3614" y="1"/>
                  </a:moveTo>
                  <a:cubicBezTo>
                    <a:pt x="3612" y="1"/>
                    <a:pt x="3610" y="1"/>
                    <a:pt x="3608" y="1"/>
                  </a:cubicBezTo>
                  <a:cubicBezTo>
                    <a:pt x="3035" y="28"/>
                    <a:pt x="2467" y="135"/>
                    <a:pt x="1894" y="158"/>
                  </a:cubicBezTo>
                  <a:cubicBezTo>
                    <a:pt x="1837" y="160"/>
                    <a:pt x="1781" y="161"/>
                    <a:pt x="1724" y="161"/>
                  </a:cubicBezTo>
                  <a:cubicBezTo>
                    <a:pt x="1311" y="161"/>
                    <a:pt x="895" y="107"/>
                    <a:pt x="484" y="107"/>
                  </a:cubicBezTo>
                  <a:cubicBezTo>
                    <a:pt x="382" y="107"/>
                    <a:pt x="280" y="110"/>
                    <a:pt x="178" y="119"/>
                  </a:cubicBezTo>
                  <a:cubicBezTo>
                    <a:pt x="24" y="131"/>
                    <a:pt x="0" y="333"/>
                    <a:pt x="145" y="383"/>
                  </a:cubicBezTo>
                  <a:cubicBezTo>
                    <a:pt x="514" y="509"/>
                    <a:pt x="943" y="561"/>
                    <a:pt x="1389" y="561"/>
                  </a:cubicBezTo>
                  <a:cubicBezTo>
                    <a:pt x="2167" y="561"/>
                    <a:pt x="2995" y="404"/>
                    <a:pt x="3641" y="220"/>
                  </a:cubicBezTo>
                  <a:cubicBezTo>
                    <a:pt x="3759" y="185"/>
                    <a:pt x="3736" y="1"/>
                    <a:pt x="3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398;p31"/>
            <p:cNvSpPr/>
            <p:nvPr/>
          </p:nvSpPr>
          <p:spPr>
            <a:xfrm>
              <a:off x="4109700" y="1217075"/>
              <a:ext cx="82750" cy="10775"/>
            </a:xfrm>
            <a:custGeom>
              <a:avLst/>
              <a:gdLst/>
              <a:ahLst/>
              <a:cxnLst/>
              <a:rect l="l" t="t" r="r" b="b"/>
              <a:pathLst>
                <a:path w="3310" h="431" extrusionOk="0">
                  <a:moveTo>
                    <a:pt x="3250" y="0"/>
                  </a:moveTo>
                  <a:cubicBezTo>
                    <a:pt x="3249" y="0"/>
                    <a:pt x="3247" y="0"/>
                    <a:pt x="3245" y="0"/>
                  </a:cubicBezTo>
                  <a:cubicBezTo>
                    <a:pt x="2757" y="49"/>
                    <a:pt x="2314" y="149"/>
                    <a:pt x="1835" y="149"/>
                  </a:cubicBezTo>
                  <a:cubicBezTo>
                    <a:pt x="1732" y="149"/>
                    <a:pt x="1627" y="145"/>
                    <a:pt x="1520" y="134"/>
                  </a:cubicBezTo>
                  <a:cubicBezTo>
                    <a:pt x="1218" y="103"/>
                    <a:pt x="855" y="7"/>
                    <a:pt x="520" y="7"/>
                  </a:cubicBezTo>
                  <a:cubicBezTo>
                    <a:pt x="363" y="7"/>
                    <a:pt x="212" y="28"/>
                    <a:pt x="77" y="88"/>
                  </a:cubicBezTo>
                  <a:cubicBezTo>
                    <a:pt x="0" y="122"/>
                    <a:pt x="7" y="252"/>
                    <a:pt x="80" y="285"/>
                  </a:cubicBezTo>
                  <a:cubicBezTo>
                    <a:pt x="332" y="399"/>
                    <a:pt x="662" y="430"/>
                    <a:pt x="995" y="430"/>
                  </a:cubicBezTo>
                  <a:cubicBezTo>
                    <a:pt x="1316" y="430"/>
                    <a:pt x="1639" y="402"/>
                    <a:pt x="1900" y="391"/>
                  </a:cubicBezTo>
                  <a:cubicBezTo>
                    <a:pt x="2365" y="372"/>
                    <a:pt x="2916" y="424"/>
                    <a:pt x="3281" y="83"/>
                  </a:cubicBezTo>
                  <a:cubicBezTo>
                    <a:pt x="3310" y="56"/>
                    <a:pt x="3290" y="0"/>
                    <a:pt x="3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399;p31"/>
            <p:cNvSpPr/>
            <p:nvPr/>
          </p:nvSpPr>
          <p:spPr>
            <a:xfrm>
              <a:off x="4098350" y="1184775"/>
              <a:ext cx="99775" cy="14650"/>
            </a:xfrm>
            <a:custGeom>
              <a:avLst/>
              <a:gdLst/>
              <a:ahLst/>
              <a:cxnLst/>
              <a:rect l="l" t="t" r="r" b="b"/>
              <a:pathLst>
                <a:path w="3991" h="586" extrusionOk="0">
                  <a:moveTo>
                    <a:pt x="3877" y="0"/>
                  </a:moveTo>
                  <a:cubicBezTo>
                    <a:pt x="3873" y="0"/>
                    <a:pt x="3869" y="1"/>
                    <a:pt x="3865" y="1"/>
                  </a:cubicBezTo>
                  <a:cubicBezTo>
                    <a:pt x="3281" y="60"/>
                    <a:pt x="2728" y="207"/>
                    <a:pt x="2135" y="207"/>
                  </a:cubicBezTo>
                  <a:cubicBezTo>
                    <a:pt x="2108" y="207"/>
                    <a:pt x="2081" y="207"/>
                    <a:pt x="2053" y="207"/>
                  </a:cubicBezTo>
                  <a:cubicBezTo>
                    <a:pt x="1483" y="193"/>
                    <a:pt x="897" y="42"/>
                    <a:pt x="330" y="42"/>
                  </a:cubicBezTo>
                  <a:cubicBezTo>
                    <a:pt x="288" y="42"/>
                    <a:pt x="246" y="43"/>
                    <a:pt x="204" y="45"/>
                  </a:cubicBezTo>
                  <a:cubicBezTo>
                    <a:pt x="40" y="52"/>
                    <a:pt x="1" y="253"/>
                    <a:pt x="129" y="339"/>
                  </a:cubicBezTo>
                  <a:cubicBezTo>
                    <a:pt x="420" y="536"/>
                    <a:pt x="837" y="585"/>
                    <a:pt x="1247" y="585"/>
                  </a:cubicBezTo>
                  <a:cubicBezTo>
                    <a:pt x="1537" y="585"/>
                    <a:pt x="1823" y="560"/>
                    <a:pt x="2058" y="545"/>
                  </a:cubicBezTo>
                  <a:cubicBezTo>
                    <a:pt x="2618" y="506"/>
                    <a:pt x="3442" y="539"/>
                    <a:pt x="3918" y="192"/>
                  </a:cubicBezTo>
                  <a:cubicBezTo>
                    <a:pt x="3991" y="139"/>
                    <a:pt x="3977" y="0"/>
                    <a:pt x="3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400;p31"/>
            <p:cNvSpPr/>
            <p:nvPr/>
          </p:nvSpPr>
          <p:spPr>
            <a:xfrm>
              <a:off x="4104475" y="1155050"/>
              <a:ext cx="90350" cy="11625"/>
            </a:xfrm>
            <a:custGeom>
              <a:avLst/>
              <a:gdLst/>
              <a:ahLst/>
              <a:cxnLst/>
              <a:rect l="l" t="t" r="r" b="b"/>
              <a:pathLst>
                <a:path w="3614" h="465" extrusionOk="0">
                  <a:moveTo>
                    <a:pt x="3349" y="1"/>
                  </a:moveTo>
                  <a:cubicBezTo>
                    <a:pt x="2909" y="1"/>
                    <a:pt x="2465" y="134"/>
                    <a:pt x="2021" y="139"/>
                  </a:cubicBezTo>
                  <a:cubicBezTo>
                    <a:pt x="1992" y="139"/>
                    <a:pt x="1963" y="139"/>
                    <a:pt x="1934" y="139"/>
                  </a:cubicBezTo>
                  <a:cubicBezTo>
                    <a:pt x="1358" y="139"/>
                    <a:pt x="790" y="87"/>
                    <a:pt x="216" y="35"/>
                  </a:cubicBezTo>
                  <a:cubicBezTo>
                    <a:pt x="211" y="34"/>
                    <a:pt x="206" y="34"/>
                    <a:pt x="201" y="34"/>
                  </a:cubicBezTo>
                  <a:cubicBezTo>
                    <a:pt x="31" y="34"/>
                    <a:pt x="1" y="332"/>
                    <a:pt x="177" y="355"/>
                  </a:cubicBezTo>
                  <a:cubicBezTo>
                    <a:pt x="673" y="418"/>
                    <a:pt x="1182" y="465"/>
                    <a:pt x="1687" y="465"/>
                  </a:cubicBezTo>
                  <a:cubicBezTo>
                    <a:pt x="1877" y="465"/>
                    <a:pt x="2067" y="458"/>
                    <a:pt x="2255" y="443"/>
                  </a:cubicBezTo>
                  <a:cubicBezTo>
                    <a:pt x="2710" y="407"/>
                    <a:pt x="3231" y="396"/>
                    <a:pt x="3590" y="90"/>
                  </a:cubicBezTo>
                  <a:cubicBezTo>
                    <a:pt x="3614" y="68"/>
                    <a:pt x="3602" y="18"/>
                    <a:pt x="3569" y="13"/>
                  </a:cubicBezTo>
                  <a:cubicBezTo>
                    <a:pt x="3496" y="5"/>
                    <a:pt x="3422" y="1"/>
                    <a:pt x="3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31"/>
            <p:cNvSpPr/>
            <p:nvPr/>
          </p:nvSpPr>
          <p:spPr>
            <a:xfrm>
              <a:off x="4105025" y="1120125"/>
              <a:ext cx="86325" cy="14300"/>
            </a:xfrm>
            <a:custGeom>
              <a:avLst/>
              <a:gdLst/>
              <a:ahLst/>
              <a:cxnLst/>
              <a:rect l="l" t="t" r="r" b="b"/>
              <a:pathLst>
                <a:path w="3453" h="572" extrusionOk="0">
                  <a:moveTo>
                    <a:pt x="258" y="1"/>
                  </a:moveTo>
                  <a:cubicBezTo>
                    <a:pt x="245" y="1"/>
                    <a:pt x="232" y="1"/>
                    <a:pt x="219" y="1"/>
                  </a:cubicBezTo>
                  <a:cubicBezTo>
                    <a:pt x="33" y="4"/>
                    <a:pt x="1" y="231"/>
                    <a:pt x="136" y="327"/>
                  </a:cubicBezTo>
                  <a:cubicBezTo>
                    <a:pt x="443" y="545"/>
                    <a:pt x="963" y="553"/>
                    <a:pt x="1386" y="553"/>
                  </a:cubicBezTo>
                  <a:cubicBezTo>
                    <a:pt x="1420" y="553"/>
                    <a:pt x="1454" y="553"/>
                    <a:pt x="1487" y="553"/>
                  </a:cubicBezTo>
                  <a:cubicBezTo>
                    <a:pt x="1553" y="553"/>
                    <a:pt x="1616" y="553"/>
                    <a:pt x="1675" y="555"/>
                  </a:cubicBezTo>
                  <a:cubicBezTo>
                    <a:pt x="1881" y="560"/>
                    <a:pt x="2105" y="572"/>
                    <a:pt x="2331" y="572"/>
                  </a:cubicBezTo>
                  <a:cubicBezTo>
                    <a:pt x="2669" y="572"/>
                    <a:pt x="3011" y="544"/>
                    <a:pt x="3302" y="423"/>
                  </a:cubicBezTo>
                  <a:cubicBezTo>
                    <a:pt x="3453" y="361"/>
                    <a:pt x="3406" y="164"/>
                    <a:pt x="3259" y="164"/>
                  </a:cubicBezTo>
                  <a:cubicBezTo>
                    <a:pt x="3249" y="164"/>
                    <a:pt x="3239" y="165"/>
                    <a:pt x="3228" y="167"/>
                  </a:cubicBezTo>
                  <a:cubicBezTo>
                    <a:pt x="2916" y="220"/>
                    <a:pt x="2598" y="245"/>
                    <a:pt x="2280" y="245"/>
                  </a:cubicBezTo>
                  <a:cubicBezTo>
                    <a:pt x="2077" y="245"/>
                    <a:pt x="1873" y="235"/>
                    <a:pt x="1671" y="214"/>
                  </a:cubicBezTo>
                  <a:cubicBezTo>
                    <a:pt x="1215" y="167"/>
                    <a:pt x="715"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31"/>
            <p:cNvSpPr/>
            <p:nvPr/>
          </p:nvSpPr>
          <p:spPr>
            <a:xfrm>
              <a:off x="4094225" y="1090750"/>
              <a:ext cx="93875" cy="16075"/>
            </a:xfrm>
            <a:custGeom>
              <a:avLst/>
              <a:gdLst/>
              <a:ahLst/>
              <a:cxnLst/>
              <a:rect l="l" t="t" r="r" b="b"/>
              <a:pathLst>
                <a:path w="3755" h="643" extrusionOk="0">
                  <a:moveTo>
                    <a:pt x="3653" y="1"/>
                  </a:moveTo>
                  <a:cubicBezTo>
                    <a:pt x="3648" y="1"/>
                    <a:pt x="3642" y="1"/>
                    <a:pt x="3635" y="3"/>
                  </a:cubicBezTo>
                  <a:cubicBezTo>
                    <a:pt x="3214" y="91"/>
                    <a:pt x="2789" y="112"/>
                    <a:pt x="2363" y="112"/>
                  </a:cubicBezTo>
                  <a:cubicBezTo>
                    <a:pt x="2131" y="112"/>
                    <a:pt x="1899" y="106"/>
                    <a:pt x="1667" y="100"/>
                  </a:cubicBezTo>
                  <a:cubicBezTo>
                    <a:pt x="1359" y="93"/>
                    <a:pt x="1018" y="35"/>
                    <a:pt x="690" y="35"/>
                  </a:cubicBezTo>
                  <a:cubicBezTo>
                    <a:pt x="498" y="35"/>
                    <a:pt x="312" y="55"/>
                    <a:pt x="139" y="116"/>
                  </a:cubicBezTo>
                  <a:cubicBezTo>
                    <a:pt x="12" y="161"/>
                    <a:pt x="1" y="314"/>
                    <a:pt x="107" y="388"/>
                  </a:cubicBezTo>
                  <a:cubicBezTo>
                    <a:pt x="393" y="585"/>
                    <a:pt x="806" y="642"/>
                    <a:pt x="1213" y="642"/>
                  </a:cubicBezTo>
                  <a:cubicBezTo>
                    <a:pt x="1514" y="642"/>
                    <a:pt x="1812" y="611"/>
                    <a:pt x="2053" y="582"/>
                  </a:cubicBezTo>
                  <a:cubicBezTo>
                    <a:pt x="2630" y="513"/>
                    <a:pt x="3205" y="476"/>
                    <a:pt x="3693" y="133"/>
                  </a:cubicBezTo>
                  <a:cubicBezTo>
                    <a:pt x="3755" y="88"/>
                    <a:pt x="3722" y="1"/>
                    <a:pt x="3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31"/>
            <p:cNvSpPr/>
            <p:nvPr/>
          </p:nvSpPr>
          <p:spPr>
            <a:xfrm>
              <a:off x="4091300" y="1057025"/>
              <a:ext cx="93400" cy="13000"/>
            </a:xfrm>
            <a:custGeom>
              <a:avLst/>
              <a:gdLst/>
              <a:ahLst/>
              <a:cxnLst/>
              <a:rect l="l" t="t" r="r" b="b"/>
              <a:pathLst>
                <a:path w="3736" h="520" extrusionOk="0">
                  <a:moveTo>
                    <a:pt x="3514" y="1"/>
                  </a:moveTo>
                  <a:cubicBezTo>
                    <a:pt x="3155" y="1"/>
                    <a:pt x="2350" y="144"/>
                    <a:pt x="2204" y="144"/>
                  </a:cubicBezTo>
                  <a:cubicBezTo>
                    <a:pt x="1718" y="144"/>
                    <a:pt x="1191" y="59"/>
                    <a:pt x="687" y="59"/>
                  </a:cubicBezTo>
                  <a:cubicBezTo>
                    <a:pt x="503" y="59"/>
                    <a:pt x="322" y="70"/>
                    <a:pt x="147" y="102"/>
                  </a:cubicBezTo>
                  <a:cubicBezTo>
                    <a:pt x="1" y="128"/>
                    <a:pt x="30" y="334"/>
                    <a:pt x="151" y="371"/>
                  </a:cubicBezTo>
                  <a:cubicBezTo>
                    <a:pt x="562" y="499"/>
                    <a:pt x="1045" y="516"/>
                    <a:pt x="1505" y="516"/>
                  </a:cubicBezTo>
                  <a:cubicBezTo>
                    <a:pt x="1673" y="516"/>
                    <a:pt x="1838" y="514"/>
                    <a:pt x="1995" y="514"/>
                  </a:cubicBezTo>
                  <a:cubicBezTo>
                    <a:pt x="2013" y="514"/>
                    <a:pt x="2031" y="514"/>
                    <a:pt x="2049" y="514"/>
                  </a:cubicBezTo>
                  <a:cubicBezTo>
                    <a:pt x="2180" y="514"/>
                    <a:pt x="2331" y="519"/>
                    <a:pt x="2491" y="519"/>
                  </a:cubicBezTo>
                  <a:cubicBezTo>
                    <a:pt x="2898" y="519"/>
                    <a:pt x="3357" y="487"/>
                    <a:pt x="3642" y="270"/>
                  </a:cubicBezTo>
                  <a:cubicBezTo>
                    <a:pt x="3713" y="216"/>
                    <a:pt x="3736" y="139"/>
                    <a:pt x="3695" y="57"/>
                  </a:cubicBezTo>
                  <a:lnTo>
                    <a:pt x="3684" y="35"/>
                  </a:lnTo>
                  <a:cubicBezTo>
                    <a:pt x="3671" y="10"/>
                    <a:pt x="3608" y="1"/>
                    <a:pt x="3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31"/>
            <p:cNvSpPr/>
            <p:nvPr/>
          </p:nvSpPr>
          <p:spPr>
            <a:xfrm>
              <a:off x="4121625" y="1352050"/>
              <a:ext cx="33975" cy="8300"/>
            </a:xfrm>
            <a:custGeom>
              <a:avLst/>
              <a:gdLst/>
              <a:ahLst/>
              <a:cxnLst/>
              <a:rect l="l" t="t" r="r" b="b"/>
              <a:pathLst>
                <a:path w="1359" h="332" extrusionOk="0">
                  <a:moveTo>
                    <a:pt x="1234" y="1"/>
                  </a:moveTo>
                  <a:cubicBezTo>
                    <a:pt x="1066" y="1"/>
                    <a:pt x="894" y="20"/>
                    <a:pt x="730" y="55"/>
                  </a:cubicBezTo>
                  <a:cubicBezTo>
                    <a:pt x="515" y="103"/>
                    <a:pt x="285" y="96"/>
                    <a:pt x="76" y="158"/>
                  </a:cubicBezTo>
                  <a:cubicBezTo>
                    <a:pt x="21" y="173"/>
                    <a:pt x="1" y="264"/>
                    <a:pt x="60" y="289"/>
                  </a:cubicBezTo>
                  <a:cubicBezTo>
                    <a:pt x="133" y="319"/>
                    <a:pt x="210" y="332"/>
                    <a:pt x="289" y="332"/>
                  </a:cubicBezTo>
                  <a:cubicBezTo>
                    <a:pt x="631" y="332"/>
                    <a:pt x="1011" y="95"/>
                    <a:pt x="1329" y="49"/>
                  </a:cubicBezTo>
                  <a:cubicBezTo>
                    <a:pt x="1357" y="44"/>
                    <a:pt x="1358" y="5"/>
                    <a:pt x="1328" y="3"/>
                  </a:cubicBezTo>
                  <a:cubicBezTo>
                    <a:pt x="1297" y="1"/>
                    <a:pt x="1265"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31"/>
            <p:cNvSpPr/>
            <p:nvPr/>
          </p:nvSpPr>
          <p:spPr>
            <a:xfrm>
              <a:off x="4128350" y="1361400"/>
              <a:ext cx="29675" cy="10600"/>
            </a:xfrm>
            <a:custGeom>
              <a:avLst/>
              <a:gdLst/>
              <a:ahLst/>
              <a:cxnLst/>
              <a:rect l="l" t="t" r="r" b="b"/>
              <a:pathLst>
                <a:path w="1187" h="424" extrusionOk="0">
                  <a:moveTo>
                    <a:pt x="1010" y="1"/>
                  </a:moveTo>
                  <a:cubicBezTo>
                    <a:pt x="1003" y="1"/>
                    <a:pt x="996" y="1"/>
                    <a:pt x="989" y="3"/>
                  </a:cubicBezTo>
                  <a:cubicBezTo>
                    <a:pt x="698" y="52"/>
                    <a:pt x="403" y="111"/>
                    <a:pt x="120" y="193"/>
                  </a:cubicBezTo>
                  <a:cubicBezTo>
                    <a:pt x="0" y="227"/>
                    <a:pt x="19" y="423"/>
                    <a:pt x="143" y="423"/>
                  </a:cubicBezTo>
                  <a:cubicBezTo>
                    <a:pt x="147" y="423"/>
                    <a:pt x="151" y="423"/>
                    <a:pt x="155" y="423"/>
                  </a:cubicBezTo>
                  <a:cubicBezTo>
                    <a:pt x="460" y="393"/>
                    <a:pt x="752" y="281"/>
                    <a:pt x="1051" y="217"/>
                  </a:cubicBezTo>
                  <a:cubicBezTo>
                    <a:pt x="1186" y="188"/>
                    <a:pt x="1134" y="1"/>
                    <a:pt x="1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31"/>
            <p:cNvSpPr/>
            <p:nvPr/>
          </p:nvSpPr>
          <p:spPr>
            <a:xfrm>
              <a:off x="4131250" y="1381125"/>
              <a:ext cx="26250" cy="7450"/>
            </a:xfrm>
            <a:custGeom>
              <a:avLst/>
              <a:gdLst/>
              <a:ahLst/>
              <a:cxnLst/>
              <a:rect l="l" t="t" r="r" b="b"/>
              <a:pathLst>
                <a:path w="1050" h="298" extrusionOk="0">
                  <a:moveTo>
                    <a:pt x="919" y="0"/>
                  </a:moveTo>
                  <a:cubicBezTo>
                    <a:pt x="909" y="0"/>
                    <a:pt x="899" y="2"/>
                    <a:pt x="888" y="5"/>
                  </a:cubicBezTo>
                  <a:cubicBezTo>
                    <a:pt x="618" y="92"/>
                    <a:pt x="343" y="69"/>
                    <a:pt x="73" y="131"/>
                  </a:cubicBezTo>
                  <a:cubicBezTo>
                    <a:pt x="1" y="147"/>
                    <a:pt x="3" y="260"/>
                    <a:pt x="74" y="274"/>
                  </a:cubicBezTo>
                  <a:cubicBezTo>
                    <a:pt x="158" y="290"/>
                    <a:pt x="245" y="298"/>
                    <a:pt x="333" y="298"/>
                  </a:cubicBezTo>
                  <a:cubicBezTo>
                    <a:pt x="540" y="298"/>
                    <a:pt x="751" y="256"/>
                    <a:pt x="943" y="193"/>
                  </a:cubicBezTo>
                  <a:cubicBezTo>
                    <a:pt x="1050" y="157"/>
                    <a:pt x="1016" y="0"/>
                    <a:pt x="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p31"/>
            <p:cNvSpPr/>
            <p:nvPr/>
          </p:nvSpPr>
          <p:spPr>
            <a:xfrm>
              <a:off x="3822500" y="1698375"/>
              <a:ext cx="37375" cy="11350"/>
            </a:xfrm>
            <a:custGeom>
              <a:avLst/>
              <a:gdLst/>
              <a:ahLst/>
              <a:cxnLst/>
              <a:rect l="l" t="t" r="r" b="b"/>
              <a:pathLst>
                <a:path w="1495" h="454" extrusionOk="0">
                  <a:moveTo>
                    <a:pt x="194" y="0"/>
                  </a:moveTo>
                  <a:cubicBezTo>
                    <a:pt x="91" y="0"/>
                    <a:pt x="1" y="130"/>
                    <a:pt x="97" y="210"/>
                  </a:cubicBezTo>
                  <a:cubicBezTo>
                    <a:pt x="333" y="405"/>
                    <a:pt x="669" y="454"/>
                    <a:pt x="994" y="454"/>
                  </a:cubicBezTo>
                  <a:cubicBezTo>
                    <a:pt x="1160" y="454"/>
                    <a:pt x="1323" y="441"/>
                    <a:pt x="1468" y="429"/>
                  </a:cubicBezTo>
                  <a:cubicBezTo>
                    <a:pt x="1494" y="426"/>
                    <a:pt x="1493" y="390"/>
                    <a:pt x="1468" y="388"/>
                  </a:cubicBezTo>
                  <a:cubicBezTo>
                    <a:pt x="1211" y="364"/>
                    <a:pt x="992" y="283"/>
                    <a:pt x="751" y="198"/>
                  </a:cubicBezTo>
                  <a:cubicBezTo>
                    <a:pt x="574" y="137"/>
                    <a:pt x="398" y="35"/>
                    <a:pt x="214" y="2"/>
                  </a:cubicBezTo>
                  <a:cubicBezTo>
                    <a:pt x="207" y="1"/>
                    <a:pt x="201"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31"/>
            <p:cNvSpPr/>
            <p:nvPr/>
          </p:nvSpPr>
          <p:spPr>
            <a:xfrm>
              <a:off x="3831350" y="1680725"/>
              <a:ext cx="26375" cy="9000"/>
            </a:xfrm>
            <a:custGeom>
              <a:avLst/>
              <a:gdLst/>
              <a:ahLst/>
              <a:cxnLst/>
              <a:rect l="l" t="t" r="r" b="b"/>
              <a:pathLst>
                <a:path w="1055" h="360" extrusionOk="0">
                  <a:moveTo>
                    <a:pt x="120" y="0"/>
                  </a:moveTo>
                  <a:cubicBezTo>
                    <a:pt x="51" y="0"/>
                    <a:pt x="0" y="107"/>
                    <a:pt x="61" y="154"/>
                  </a:cubicBezTo>
                  <a:cubicBezTo>
                    <a:pt x="244" y="296"/>
                    <a:pt x="458" y="360"/>
                    <a:pt x="678" y="360"/>
                  </a:cubicBezTo>
                  <a:cubicBezTo>
                    <a:pt x="784" y="360"/>
                    <a:pt x="891" y="345"/>
                    <a:pt x="997" y="317"/>
                  </a:cubicBezTo>
                  <a:cubicBezTo>
                    <a:pt x="1055" y="301"/>
                    <a:pt x="1045" y="204"/>
                    <a:pt x="987" y="204"/>
                  </a:cubicBezTo>
                  <a:cubicBezTo>
                    <a:pt x="984" y="204"/>
                    <a:pt x="982" y="205"/>
                    <a:pt x="980" y="205"/>
                  </a:cubicBezTo>
                  <a:cubicBezTo>
                    <a:pt x="939" y="210"/>
                    <a:pt x="900" y="212"/>
                    <a:pt x="862" y="212"/>
                  </a:cubicBezTo>
                  <a:cubicBezTo>
                    <a:pt x="601" y="212"/>
                    <a:pt x="399" y="102"/>
                    <a:pt x="145" y="5"/>
                  </a:cubicBezTo>
                  <a:cubicBezTo>
                    <a:pt x="137" y="2"/>
                    <a:pt x="128"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31"/>
            <p:cNvSpPr/>
            <p:nvPr/>
          </p:nvSpPr>
          <p:spPr>
            <a:xfrm>
              <a:off x="3926775" y="1723025"/>
              <a:ext cx="49325" cy="15000"/>
            </a:xfrm>
            <a:custGeom>
              <a:avLst/>
              <a:gdLst/>
              <a:ahLst/>
              <a:cxnLst/>
              <a:rect l="l" t="t" r="r" b="b"/>
              <a:pathLst>
                <a:path w="1973" h="600" extrusionOk="0">
                  <a:moveTo>
                    <a:pt x="411" y="1"/>
                  </a:moveTo>
                  <a:cubicBezTo>
                    <a:pt x="318" y="1"/>
                    <a:pt x="227" y="11"/>
                    <a:pt x="137" y="39"/>
                  </a:cubicBezTo>
                  <a:cubicBezTo>
                    <a:pt x="23" y="75"/>
                    <a:pt x="0" y="237"/>
                    <a:pt x="107" y="296"/>
                  </a:cubicBezTo>
                  <a:cubicBezTo>
                    <a:pt x="352" y="432"/>
                    <a:pt x="647" y="445"/>
                    <a:pt x="919" y="495"/>
                  </a:cubicBezTo>
                  <a:cubicBezTo>
                    <a:pt x="1194" y="544"/>
                    <a:pt x="1473" y="599"/>
                    <a:pt x="1752" y="599"/>
                  </a:cubicBezTo>
                  <a:cubicBezTo>
                    <a:pt x="1758" y="599"/>
                    <a:pt x="1763" y="599"/>
                    <a:pt x="1769" y="599"/>
                  </a:cubicBezTo>
                  <a:cubicBezTo>
                    <a:pt x="1904" y="598"/>
                    <a:pt x="1972" y="392"/>
                    <a:pt x="1837" y="332"/>
                  </a:cubicBezTo>
                  <a:cubicBezTo>
                    <a:pt x="1543" y="201"/>
                    <a:pt x="1229" y="128"/>
                    <a:pt x="913" y="67"/>
                  </a:cubicBezTo>
                  <a:cubicBezTo>
                    <a:pt x="749" y="36"/>
                    <a:pt x="579"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31"/>
            <p:cNvSpPr/>
            <p:nvPr/>
          </p:nvSpPr>
          <p:spPr>
            <a:xfrm>
              <a:off x="3934700" y="1698600"/>
              <a:ext cx="42900" cy="12625"/>
            </a:xfrm>
            <a:custGeom>
              <a:avLst/>
              <a:gdLst/>
              <a:ahLst/>
              <a:cxnLst/>
              <a:rect l="l" t="t" r="r" b="b"/>
              <a:pathLst>
                <a:path w="1716" h="505" extrusionOk="0">
                  <a:moveTo>
                    <a:pt x="147" y="1"/>
                  </a:moveTo>
                  <a:cubicBezTo>
                    <a:pt x="40" y="1"/>
                    <a:pt x="0" y="155"/>
                    <a:pt x="97" y="204"/>
                  </a:cubicBezTo>
                  <a:cubicBezTo>
                    <a:pt x="439" y="381"/>
                    <a:pt x="848" y="505"/>
                    <a:pt x="1244" y="505"/>
                  </a:cubicBezTo>
                  <a:cubicBezTo>
                    <a:pt x="1378" y="505"/>
                    <a:pt x="1510" y="491"/>
                    <a:pt x="1637" y="460"/>
                  </a:cubicBezTo>
                  <a:cubicBezTo>
                    <a:pt x="1716" y="441"/>
                    <a:pt x="1691" y="329"/>
                    <a:pt x="1617" y="325"/>
                  </a:cubicBezTo>
                  <a:cubicBezTo>
                    <a:pt x="1108" y="302"/>
                    <a:pt x="652" y="10"/>
                    <a:pt x="148" y="1"/>
                  </a:cubicBezTo>
                  <a:cubicBezTo>
                    <a:pt x="148" y="1"/>
                    <a:pt x="147"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31"/>
            <p:cNvSpPr/>
            <p:nvPr/>
          </p:nvSpPr>
          <p:spPr>
            <a:xfrm>
              <a:off x="4030025" y="1729375"/>
              <a:ext cx="59050" cy="10650"/>
            </a:xfrm>
            <a:custGeom>
              <a:avLst/>
              <a:gdLst/>
              <a:ahLst/>
              <a:cxnLst/>
              <a:rect l="l" t="t" r="r" b="b"/>
              <a:pathLst>
                <a:path w="2362" h="426" extrusionOk="0">
                  <a:moveTo>
                    <a:pt x="217" y="1"/>
                  </a:moveTo>
                  <a:cubicBezTo>
                    <a:pt x="190" y="1"/>
                    <a:pt x="163" y="1"/>
                    <a:pt x="136" y="3"/>
                  </a:cubicBezTo>
                  <a:cubicBezTo>
                    <a:pt x="32" y="8"/>
                    <a:pt x="0" y="140"/>
                    <a:pt x="87" y="195"/>
                  </a:cubicBezTo>
                  <a:cubicBezTo>
                    <a:pt x="341" y="358"/>
                    <a:pt x="671" y="425"/>
                    <a:pt x="1011" y="425"/>
                  </a:cubicBezTo>
                  <a:cubicBezTo>
                    <a:pt x="1474" y="425"/>
                    <a:pt x="1958" y="301"/>
                    <a:pt x="2304" y="126"/>
                  </a:cubicBezTo>
                  <a:cubicBezTo>
                    <a:pt x="2361" y="97"/>
                    <a:pt x="2327" y="15"/>
                    <a:pt x="2271" y="15"/>
                  </a:cubicBezTo>
                  <a:cubicBezTo>
                    <a:pt x="2267" y="15"/>
                    <a:pt x="2262" y="16"/>
                    <a:pt x="2256" y="17"/>
                  </a:cubicBezTo>
                  <a:cubicBezTo>
                    <a:pt x="1988" y="87"/>
                    <a:pt x="1698" y="113"/>
                    <a:pt x="1414" y="113"/>
                  </a:cubicBezTo>
                  <a:cubicBezTo>
                    <a:pt x="1321" y="113"/>
                    <a:pt x="1229" y="110"/>
                    <a:pt x="1138" y="105"/>
                  </a:cubicBezTo>
                  <a:cubicBezTo>
                    <a:pt x="832" y="87"/>
                    <a:pt x="522"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31"/>
            <p:cNvSpPr/>
            <p:nvPr/>
          </p:nvSpPr>
          <p:spPr>
            <a:xfrm>
              <a:off x="4040975" y="1705725"/>
              <a:ext cx="29200" cy="7425"/>
            </a:xfrm>
            <a:custGeom>
              <a:avLst/>
              <a:gdLst/>
              <a:ahLst/>
              <a:cxnLst/>
              <a:rect l="l" t="t" r="r" b="b"/>
              <a:pathLst>
                <a:path w="1168" h="297" extrusionOk="0">
                  <a:moveTo>
                    <a:pt x="1090" y="0"/>
                  </a:moveTo>
                  <a:cubicBezTo>
                    <a:pt x="1085" y="0"/>
                    <a:pt x="1079" y="1"/>
                    <a:pt x="1074" y="3"/>
                  </a:cubicBezTo>
                  <a:cubicBezTo>
                    <a:pt x="839" y="85"/>
                    <a:pt x="612" y="118"/>
                    <a:pt x="375" y="118"/>
                  </a:cubicBezTo>
                  <a:cubicBezTo>
                    <a:pt x="289" y="118"/>
                    <a:pt x="202" y="113"/>
                    <a:pt x="113" y="105"/>
                  </a:cubicBezTo>
                  <a:cubicBezTo>
                    <a:pt x="110" y="105"/>
                    <a:pt x="108" y="105"/>
                    <a:pt x="106" y="105"/>
                  </a:cubicBezTo>
                  <a:cubicBezTo>
                    <a:pt x="16" y="105"/>
                    <a:pt x="0" y="257"/>
                    <a:pt x="92" y="275"/>
                  </a:cubicBezTo>
                  <a:cubicBezTo>
                    <a:pt x="175" y="290"/>
                    <a:pt x="256" y="297"/>
                    <a:pt x="336" y="297"/>
                  </a:cubicBezTo>
                  <a:cubicBezTo>
                    <a:pt x="606" y="297"/>
                    <a:pt x="864" y="219"/>
                    <a:pt x="1117" y="102"/>
                  </a:cubicBezTo>
                  <a:cubicBezTo>
                    <a:pt x="1167" y="79"/>
                    <a:pt x="1138" y="0"/>
                    <a:pt x="1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31"/>
            <p:cNvSpPr/>
            <p:nvPr/>
          </p:nvSpPr>
          <p:spPr>
            <a:xfrm>
              <a:off x="4155850" y="1673700"/>
              <a:ext cx="24225" cy="11200"/>
            </a:xfrm>
            <a:custGeom>
              <a:avLst/>
              <a:gdLst/>
              <a:ahLst/>
              <a:cxnLst/>
              <a:rect l="l" t="t" r="r" b="b"/>
              <a:pathLst>
                <a:path w="969" h="448" extrusionOk="0">
                  <a:moveTo>
                    <a:pt x="777" y="0"/>
                  </a:moveTo>
                  <a:cubicBezTo>
                    <a:pt x="769" y="0"/>
                    <a:pt x="760" y="1"/>
                    <a:pt x="752" y="3"/>
                  </a:cubicBezTo>
                  <a:cubicBezTo>
                    <a:pt x="537" y="48"/>
                    <a:pt x="298" y="79"/>
                    <a:pt x="107" y="193"/>
                  </a:cubicBezTo>
                  <a:cubicBezTo>
                    <a:pt x="1" y="254"/>
                    <a:pt x="36" y="448"/>
                    <a:pt x="162" y="448"/>
                  </a:cubicBezTo>
                  <a:cubicBezTo>
                    <a:pt x="168" y="448"/>
                    <a:pt x="174" y="447"/>
                    <a:pt x="180" y="447"/>
                  </a:cubicBezTo>
                  <a:cubicBezTo>
                    <a:pt x="411" y="416"/>
                    <a:pt x="638" y="322"/>
                    <a:pt x="847" y="221"/>
                  </a:cubicBezTo>
                  <a:cubicBezTo>
                    <a:pt x="968" y="162"/>
                    <a:pt x="890"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31"/>
            <p:cNvSpPr/>
            <p:nvPr/>
          </p:nvSpPr>
          <p:spPr>
            <a:xfrm>
              <a:off x="3752675" y="1610675"/>
              <a:ext cx="19175" cy="30025"/>
            </a:xfrm>
            <a:custGeom>
              <a:avLst/>
              <a:gdLst/>
              <a:ahLst/>
              <a:cxnLst/>
              <a:rect l="l" t="t" r="r" b="b"/>
              <a:pathLst>
                <a:path w="767" h="1201" extrusionOk="0">
                  <a:moveTo>
                    <a:pt x="120" y="0"/>
                  </a:moveTo>
                  <a:cubicBezTo>
                    <a:pt x="59" y="0"/>
                    <a:pt x="1" y="54"/>
                    <a:pt x="19" y="130"/>
                  </a:cubicBezTo>
                  <a:cubicBezTo>
                    <a:pt x="107" y="487"/>
                    <a:pt x="290" y="843"/>
                    <a:pt x="503" y="1141"/>
                  </a:cubicBezTo>
                  <a:cubicBezTo>
                    <a:pt x="532" y="1181"/>
                    <a:pt x="580" y="1201"/>
                    <a:pt x="628" y="1201"/>
                  </a:cubicBezTo>
                  <a:cubicBezTo>
                    <a:pt x="698" y="1201"/>
                    <a:pt x="766" y="1156"/>
                    <a:pt x="758" y="1068"/>
                  </a:cubicBezTo>
                  <a:cubicBezTo>
                    <a:pt x="720" y="657"/>
                    <a:pt x="426" y="376"/>
                    <a:pt x="207" y="48"/>
                  </a:cubicBezTo>
                  <a:cubicBezTo>
                    <a:pt x="184" y="15"/>
                    <a:pt x="152"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31"/>
            <p:cNvSpPr/>
            <p:nvPr/>
          </p:nvSpPr>
          <p:spPr>
            <a:xfrm>
              <a:off x="3947225" y="1299700"/>
              <a:ext cx="16075" cy="70675"/>
            </a:xfrm>
            <a:custGeom>
              <a:avLst/>
              <a:gdLst/>
              <a:ahLst/>
              <a:cxnLst/>
              <a:rect l="l" t="t" r="r" b="b"/>
              <a:pathLst>
                <a:path w="643" h="2827" extrusionOk="0">
                  <a:moveTo>
                    <a:pt x="428" y="0"/>
                  </a:moveTo>
                  <a:cubicBezTo>
                    <a:pt x="329" y="0"/>
                    <a:pt x="230" y="64"/>
                    <a:pt x="232" y="191"/>
                  </a:cubicBezTo>
                  <a:cubicBezTo>
                    <a:pt x="241" y="690"/>
                    <a:pt x="197" y="1176"/>
                    <a:pt x="176" y="1672"/>
                  </a:cubicBezTo>
                  <a:cubicBezTo>
                    <a:pt x="162" y="2012"/>
                    <a:pt x="1" y="2518"/>
                    <a:pt x="239" y="2796"/>
                  </a:cubicBezTo>
                  <a:cubicBezTo>
                    <a:pt x="255" y="2816"/>
                    <a:pt x="284" y="2826"/>
                    <a:pt x="312" y="2826"/>
                  </a:cubicBezTo>
                  <a:cubicBezTo>
                    <a:pt x="331" y="2826"/>
                    <a:pt x="350" y="2821"/>
                    <a:pt x="364" y="2811"/>
                  </a:cubicBezTo>
                  <a:cubicBezTo>
                    <a:pt x="642" y="2604"/>
                    <a:pt x="583" y="2146"/>
                    <a:pt x="604" y="1832"/>
                  </a:cubicBezTo>
                  <a:cubicBezTo>
                    <a:pt x="642" y="1286"/>
                    <a:pt x="622" y="732"/>
                    <a:pt x="621" y="185"/>
                  </a:cubicBezTo>
                  <a:cubicBezTo>
                    <a:pt x="621" y="62"/>
                    <a:pt x="525"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31"/>
            <p:cNvSpPr/>
            <p:nvPr/>
          </p:nvSpPr>
          <p:spPr>
            <a:xfrm>
              <a:off x="3951000" y="1372875"/>
              <a:ext cx="48000" cy="50350"/>
            </a:xfrm>
            <a:custGeom>
              <a:avLst/>
              <a:gdLst/>
              <a:ahLst/>
              <a:cxnLst/>
              <a:rect l="l" t="t" r="r" b="b"/>
              <a:pathLst>
                <a:path w="1920" h="2014" extrusionOk="0">
                  <a:moveTo>
                    <a:pt x="258" y="0"/>
                  </a:moveTo>
                  <a:cubicBezTo>
                    <a:pt x="119" y="0"/>
                    <a:pt x="1" y="135"/>
                    <a:pt x="85" y="295"/>
                  </a:cubicBezTo>
                  <a:cubicBezTo>
                    <a:pt x="407" y="906"/>
                    <a:pt x="964" y="1374"/>
                    <a:pt x="1386" y="1913"/>
                  </a:cubicBezTo>
                  <a:cubicBezTo>
                    <a:pt x="1442" y="1984"/>
                    <a:pt x="1517" y="2014"/>
                    <a:pt x="1589" y="2014"/>
                  </a:cubicBezTo>
                  <a:cubicBezTo>
                    <a:pt x="1760" y="2014"/>
                    <a:pt x="1920" y="1850"/>
                    <a:pt x="1797" y="1665"/>
                  </a:cubicBezTo>
                  <a:cubicBezTo>
                    <a:pt x="1412" y="1080"/>
                    <a:pt x="962" y="471"/>
                    <a:pt x="396" y="48"/>
                  </a:cubicBezTo>
                  <a:cubicBezTo>
                    <a:pt x="352" y="15"/>
                    <a:pt x="304"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31"/>
            <p:cNvSpPr/>
            <p:nvPr/>
          </p:nvSpPr>
          <p:spPr>
            <a:xfrm>
              <a:off x="2878650" y="1004150"/>
              <a:ext cx="441750" cy="338225"/>
            </a:xfrm>
            <a:custGeom>
              <a:avLst/>
              <a:gdLst/>
              <a:ahLst/>
              <a:cxnLst/>
              <a:rect l="l" t="t" r="r" b="b"/>
              <a:pathLst>
                <a:path w="17670" h="13529" extrusionOk="0">
                  <a:moveTo>
                    <a:pt x="16796" y="0"/>
                  </a:moveTo>
                  <a:cubicBezTo>
                    <a:pt x="16788" y="0"/>
                    <a:pt x="16780" y="0"/>
                    <a:pt x="16772" y="1"/>
                  </a:cubicBezTo>
                  <a:cubicBezTo>
                    <a:pt x="16620" y="12"/>
                    <a:pt x="16507" y="145"/>
                    <a:pt x="16519" y="295"/>
                  </a:cubicBezTo>
                  <a:cubicBezTo>
                    <a:pt x="16918" y="5437"/>
                    <a:pt x="17129" y="11068"/>
                    <a:pt x="16793" y="11586"/>
                  </a:cubicBezTo>
                  <a:cubicBezTo>
                    <a:pt x="16727" y="11681"/>
                    <a:pt x="16616" y="11774"/>
                    <a:pt x="16463" y="11866"/>
                  </a:cubicBezTo>
                  <a:cubicBezTo>
                    <a:pt x="15126" y="12663"/>
                    <a:pt x="11213" y="12987"/>
                    <a:pt x="7669" y="12987"/>
                  </a:cubicBezTo>
                  <a:cubicBezTo>
                    <a:pt x="5208" y="12987"/>
                    <a:pt x="2924" y="12831"/>
                    <a:pt x="1804" y="12569"/>
                  </a:cubicBezTo>
                  <a:cubicBezTo>
                    <a:pt x="1387" y="12470"/>
                    <a:pt x="1303" y="12394"/>
                    <a:pt x="1300" y="12391"/>
                  </a:cubicBezTo>
                  <a:cubicBezTo>
                    <a:pt x="810" y="11881"/>
                    <a:pt x="836" y="5984"/>
                    <a:pt x="1144" y="578"/>
                  </a:cubicBezTo>
                  <a:cubicBezTo>
                    <a:pt x="1152" y="428"/>
                    <a:pt x="1037" y="298"/>
                    <a:pt x="886" y="289"/>
                  </a:cubicBezTo>
                  <a:cubicBezTo>
                    <a:pt x="881" y="288"/>
                    <a:pt x="876" y="288"/>
                    <a:pt x="872" y="288"/>
                  </a:cubicBezTo>
                  <a:cubicBezTo>
                    <a:pt x="726" y="288"/>
                    <a:pt x="604" y="401"/>
                    <a:pt x="596" y="548"/>
                  </a:cubicBezTo>
                  <a:cubicBezTo>
                    <a:pt x="489" y="2424"/>
                    <a:pt x="0" y="11831"/>
                    <a:pt x="905" y="12773"/>
                  </a:cubicBezTo>
                  <a:cubicBezTo>
                    <a:pt x="1033" y="12906"/>
                    <a:pt x="1271" y="13008"/>
                    <a:pt x="1678" y="13105"/>
                  </a:cubicBezTo>
                  <a:cubicBezTo>
                    <a:pt x="2758" y="13356"/>
                    <a:pt x="5172" y="13529"/>
                    <a:pt x="7790" y="13529"/>
                  </a:cubicBezTo>
                  <a:cubicBezTo>
                    <a:pt x="11347" y="13529"/>
                    <a:pt x="15281" y="13210"/>
                    <a:pt x="16745" y="12338"/>
                  </a:cubicBezTo>
                  <a:cubicBezTo>
                    <a:pt x="16964" y="12206"/>
                    <a:pt x="17131" y="12059"/>
                    <a:pt x="17244" y="11901"/>
                  </a:cubicBezTo>
                  <a:cubicBezTo>
                    <a:pt x="17371" y="11717"/>
                    <a:pt x="17669" y="11284"/>
                    <a:pt x="17403" y="5673"/>
                  </a:cubicBezTo>
                  <a:cubicBezTo>
                    <a:pt x="17274" y="2941"/>
                    <a:pt x="17068" y="280"/>
                    <a:pt x="17066" y="254"/>
                  </a:cubicBezTo>
                  <a:cubicBezTo>
                    <a:pt x="17056" y="110"/>
                    <a:pt x="16935" y="0"/>
                    <a:pt x="16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31"/>
            <p:cNvSpPr/>
            <p:nvPr/>
          </p:nvSpPr>
          <p:spPr>
            <a:xfrm>
              <a:off x="2914150" y="1298625"/>
              <a:ext cx="400175" cy="121950"/>
            </a:xfrm>
            <a:custGeom>
              <a:avLst/>
              <a:gdLst/>
              <a:ahLst/>
              <a:cxnLst/>
              <a:rect l="l" t="t" r="r" b="b"/>
              <a:pathLst>
                <a:path w="16007" h="4878" extrusionOk="0">
                  <a:moveTo>
                    <a:pt x="15176" y="0"/>
                  </a:moveTo>
                  <a:cubicBezTo>
                    <a:pt x="15161" y="0"/>
                    <a:pt x="15146" y="1"/>
                    <a:pt x="15131" y="4"/>
                  </a:cubicBezTo>
                  <a:cubicBezTo>
                    <a:pt x="14980" y="30"/>
                    <a:pt x="14880" y="171"/>
                    <a:pt x="14905" y="321"/>
                  </a:cubicBezTo>
                  <a:lnTo>
                    <a:pt x="15400" y="3523"/>
                  </a:lnTo>
                  <a:cubicBezTo>
                    <a:pt x="15268" y="3546"/>
                    <a:pt x="15088" y="3576"/>
                    <a:pt x="14868" y="3611"/>
                  </a:cubicBezTo>
                  <a:cubicBezTo>
                    <a:pt x="13540" y="3826"/>
                    <a:pt x="10127" y="4327"/>
                    <a:pt x="7084" y="4327"/>
                  </a:cubicBezTo>
                  <a:lnTo>
                    <a:pt x="7060" y="4327"/>
                  </a:lnTo>
                  <a:cubicBezTo>
                    <a:pt x="4017" y="4325"/>
                    <a:pt x="1686" y="3919"/>
                    <a:pt x="825" y="3745"/>
                  </a:cubicBezTo>
                  <a:cubicBezTo>
                    <a:pt x="717" y="3724"/>
                    <a:pt x="625" y="3705"/>
                    <a:pt x="553" y="3688"/>
                  </a:cubicBezTo>
                  <a:lnTo>
                    <a:pt x="572" y="1163"/>
                  </a:lnTo>
                  <a:cubicBezTo>
                    <a:pt x="573" y="1011"/>
                    <a:pt x="451" y="886"/>
                    <a:pt x="299" y="885"/>
                  </a:cubicBezTo>
                  <a:lnTo>
                    <a:pt x="297" y="885"/>
                  </a:lnTo>
                  <a:cubicBezTo>
                    <a:pt x="147" y="885"/>
                    <a:pt x="24" y="1008"/>
                    <a:pt x="23" y="1158"/>
                  </a:cubicBezTo>
                  <a:lnTo>
                    <a:pt x="2" y="3905"/>
                  </a:lnTo>
                  <a:cubicBezTo>
                    <a:pt x="1" y="4031"/>
                    <a:pt x="87" y="4142"/>
                    <a:pt x="209" y="4173"/>
                  </a:cubicBezTo>
                  <a:cubicBezTo>
                    <a:pt x="209" y="4173"/>
                    <a:pt x="387" y="4218"/>
                    <a:pt x="716" y="4284"/>
                  </a:cubicBezTo>
                  <a:cubicBezTo>
                    <a:pt x="1593" y="4462"/>
                    <a:pt x="3967" y="4874"/>
                    <a:pt x="7059" y="4877"/>
                  </a:cubicBezTo>
                  <a:lnTo>
                    <a:pt x="7084" y="4877"/>
                  </a:lnTo>
                  <a:cubicBezTo>
                    <a:pt x="10166" y="4877"/>
                    <a:pt x="13615" y="4371"/>
                    <a:pt x="14956" y="4153"/>
                  </a:cubicBezTo>
                  <a:cubicBezTo>
                    <a:pt x="15467" y="4072"/>
                    <a:pt x="15763" y="4016"/>
                    <a:pt x="15763" y="4016"/>
                  </a:cubicBezTo>
                  <a:cubicBezTo>
                    <a:pt x="15909" y="3988"/>
                    <a:pt x="16007" y="3850"/>
                    <a:pt x="15984" y="3704"/>
                  </a:cubicBezTo>
                  <a:lnTo>
                    <a:pt x="15454" y="278"/>
                  </a:lnTo>
                  <a:lnTo>
                    <a:pt x="15446" y="230"/>
                  </a:lnTo>
                  <a:cubicBezTo>
                    <a:pt x="15424" y="95"/>
                    <a:pt x="15308" y="0"/>
                    <a:pt x="15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31"/>
            <p:cNvSpPr/>
            <p:nvPr/>
          </p:nvSpPr>
          <p:spPr>
            <a:xfrm>
              <a:off x="3186875" y="1564125"/>
              <a:ext cx="177575" cy="331775"/>
            </a:xfrm>
            <a:custGeom>
              <a:avLst/>
              <a:gdLst/>
              <a:ahLst/>
              <a:cxnLst/>
              <a:rect l="l" t="t" r="r" b="b"/>
              <a:pathLst>
                <a:path w="7103" h="13271" extrusionOk="0">
                  <a:moveTo>
                    <a:pt x="4117" y="0"/>
                  </a:moveTo>
                  <a:cubicBezTo>
                    <a:pt x="4111" y="0"/>
                    <a:pt x="4105" y="1"/>
                    <a:pt x="4099" y="1"/>
                  </a:cubicBezTo>
                  <a:cubicBezTo>
                    <a:pt x="3948" y="9"/>
                    <a:pt x="3831" y="138"/>
                    <a:pt x="3839" y="289"/>
                  </a:cubicBezTo>
                  <a:cubicBezTo>
                    <a:pt x="3855" y="618"/>
                    <a:pt x="3981" y="1200"/>
                    <a:pt x="4209" y="2162"/>
                  </a:cubicBezTo>
                  <a:cubicBezTo>
                    <a:pt x="4260" y="2373"/>
                    <a:pt x="4314" y="2596"/>
                    <a:pt x="4370" y="2829"/>
                  </a:cubicBezTo>
                  <a:cubicBezTo>
                    <a:pt x="5158" y="6097"/>
                    <a:pt x="6627" y="12181"/>
                    <a:pt x="4771" y="12695"/>
                  </a:cubicBezTo>
                  <a:cubicBezTo>
                    <a:pt x="4708" y="12712"/>
                    <a:pt x="4646" y="12720"/>
                    <a:pt x="4583" y="12720"/>
                  </a:cubicBezTo>
                  <a:cubicBezTo>
                    <a:pt x="4433" y="12720"/>
                    <a:pt x="4283" y="12671"/>
                    <a:pt x="4127" y="12571"/>
                  </a:cubicBezTo>
                  <a:cubicBezTo>
                    <a:pt x="2466" y="11499"/>
                    <a:pt x="1115" y="5405"/>
                    <a:pt x="577" y="1968"/>
                  </a:cubicBezTo>
                  <a:lnTo>
                    <a:pt x="567" y="1901"/>
                  </a:lnTo>
                  <a:cubicBezTo>
                    <a:pt x="567" y="1900"/>
                    <a:pt x="567" y="1900"/>
                    <a:pt x="567" y="1900"/>
                  </a:cubicBezTo>
                  <a:cubicBezTo>
                    <a:pt x="566" y="1882"/>
                    <a:pt x="562" y="1864"/>
                    <a:pt x="558" y="1848"/>
                  </a:cubicBezTo>
                  <a:cubicBezTo>
                    <a:pt x="526" y="1725"/>
                    <a:pt x="414" y="1643"/>
                    <a:pt x="292" y="1643"/>
                  </a:cubicBezTo>
                  <a:cubicBezTo>
                    <a:pt x="269" y="1643"/>
                    <a:pt x="246" y="1646"/>
                    <a:pt x="223" y="1652"/>
                  </a:cubicBezTo>
                  <a:cubicBezTo>
                    <a:pt x="87" y="1687"/>
                    <a:pt x="1" y="1819"/>
                    <a:pt x="20" y="1955"/>
                  </a:cubicBezTo>
                  <a:cubicBezTo>
                    <a:pt x="21" y="1973"/>
                    <a:pt x="24" y="1990"/>
                    <a:pt x="28" y="2007"/>
                  </a:cubicBezTo>
                  <a:cubicBezTo>
                    <a:pt x="29" y="2009"/>
                    <a:pt x="29" y="2009"/>
                    <a:pt x="29" y="2009"/>
                  </a:cubicBezTo>
                  <a:cubicBezTo>
                    <a:pt x="29" y="2009"/>
                    <a:pt x="29" y="2009"/>
                    <a:pt x="28" y="2008"/>
                  </a:cubicBezTo>
                  <a:lnTo>
                    <a:pt x="28" y="2008"/>
                  </a:lnTo>
                  <a:cubicBezTo>
                    <a:pt x="30" y="2022"/>
                    <a:pt x="32" y="2040"/>
                    <a:pt x="36" y="2057"/>
                  </a:cubicBezTo>
                  <a:cubicBezTo>
                    <a:pt x="135" y="2699"/>
                    <a:pt x="512" y="4981"/>
                    <a:pt x="1128" y="7329"/>
                  </a:cubicBezTo>
                  <a:cubicBezTo>
                    <a:pt x="1958" y="10492"/>
                    <a:pt x="2868" y="12412"/>
                    <a:pt x="3830" y="13033"/>
                  </a:cubicBezTo>
                  <a:cubicBezTo>
                    <a:pt x="4075" y="13191"/>
                    <a:pt x="4326" y="13271"/>
                    <a:pt x="4580" y="13271"/>
                  </a:cubicBezTo>
                  <a:cubicBezTo>
                    <a:pt x="4692" y="13271"/>
                    <a:pt x="4805" y="13255"/>
                    <a:pt x="4917" y="13223"/>
                  </a:cubicBezTo>
                  <a:cubicBezTo>
                    <a:pt x="7102" y="12619"/>
                    <a:pt x="6108" y="7694"/>
                    <a:pt x="4903" y="2701"/>
                  </a:cubicBezTo>
                  <a:cubicBezTo>
                    <a:pt x="4847" y="2467"/>
                    <a:pt x="4793" y="2245"/>
                    <a:pt x="4743" y="2035"/>
                  </a:cubicBezTo>
                  <a:cubicBezTo>
                    <a:pt x="4571" y="1309"/>
                    <a:pt x="4403" y="576"/>
                    <a:pt x="4387" y="263"/>
                  </a:cubicBezTo>
                  <a:cubicBezTo>
                    <a:pt x="4380" y="117"/>
                    <a:pt x="4261" y="0"/>
                    <a:pt x="4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31"/>
            <p:cNvSpPr/>
            <p:nvPr/>
          </p:nvSpPr>
          <p:spPr>
            <a:xfrm>
              <a:off x="2900025" y="1395325"/>
              <a:ext cx="335850" cy="533000"/>
            </a:xfrm>
            <a:custGeom>
              <a:avLst/>
              <a:gdLst/>
              <a:ahLst/>
              <a:cxnLst/>
              <a:rect l="l" t="t" r="r" b="b"/>
              <a:pathLst>
                <a:path w="13434" h="21320" extrusionOk="0">
                  <a:moveTo>
                    <a:pt x="1334" y="0"/>
                  </a:moveTo>
                  <a:cubicBezTo>
                    <a:pt x="1194" y="0"/>
                    <a:pt x="1076" y="103"/>
                    <a:pt x="1061" y="245"/>
                  </a:cubicBezTo>
                  <a:cubicBezTo>
                    <a:pt x="1056" y="284"/>
                    <a:pt x="611" y="4226"/>
                    <a:pt x="396" y="8264"/>
                  </a:cubicBezTo>
                  <a:cubicBezTo>
                    <a:pt x="1" y="15715"/>
                    <a:pt x="690" y="17052"/>
                    <a:pt x="1244" y="17410"/>
                  </a:cubicBezTo>
                  <a:cubicBezTo>
                    <a:pt x="1423" y="17525"/>
                    <a:pt x="1587" y="17566"/>
                    <a:pt x="1729" y="17566"/>
                  </a:cubicBezTo>
                  <a:cubicBezTo>
                    <a:pt x="1871" y="17566"/>
                    <a:pt x="1992" y="17525"/>
                    <a:pt x="2085" y="17477"/>
                  </a:cubicBezTo>
                  <a:cubicBezTo>
                    <a:pt x="2772" y="17120"/>
                    <a:pt x="3202" y="15563"/>
                    <a:pt x="3468" y="13915"/>
                  </a:cubicBezTo>
                  <a:cubicBezTo>
                    <a:pt x="3481" y="14101"/>
                    <a:pt x="3494" y="14289"/>
                    <a:pt x="3510" y="14478"/>
                  </a:cubicBezTo>
                  <a:cubicBezTo>
                    <a:pt x="3777" y="17873"/>
                    <a:pt x="4299" y="19947"/>
                    <a:pt x="5062" y="20640"/>
                  </a:cubicBezTo>
                  <a:cubicBezTo>
                    <a:pt x="5275" y="20834"/>
                    <a:pt x="5511" y="20932"/>
                    <a:pt x="5761" y="20932"/>
                  </a:cubicBezTo>
                  <a:cubicBezTo>
                    <a:pt x="5796" y="20932"/>
                    <a:pt x="5830" y="20930"/>
                    <a:pt x="5865" y="20927"/>
                  </a:cubicBezTo>
                  <a:cubicBezTo>
                    <a:pt x="7229" y="20787"/>
                    <a:pt x="7631" y="17529"/>
                    <a:pt x="7815" y="15090"/>
                  </a:cubicBezTo>
                  <a:cubicBezTo>
                    <a:pt x="7828" y="14927"/>
                    <a:pt x="7839" y="14764"/>
                    <a:pt x="7849" y="14601"/>
                  </a:cubicBezTo>
                  <a:cubicBezTo>
                    <a:pt x="8208" y="17337"/>
                    <a:pt x="8846" y="20317"/>
                    <a:pt x="9950" y="21101"/>
                  </a:cubicBezTo>
                  <a:cubicBezTo>
                    <a:pt x="10155" y="21247"/>
                    <a:pt x="10377" y="21320"/>
                    <a:pt x="10604" y="21320"/>
                  </a:cubicBezTo>
                  <a:cubicBezTo>
                    <a:pt x="10710" y="21320"/>
                    <a:pt x="10817" y="21304"/>
                    <a:pt x="10925" y="21271"/>
                  </a:cubicBezTo>
                  <a:cubicBezTo>
                    <a:pt x="13433" y="20514"/>
                    <a:pt x="12422" y="11481"/>
                    <a:pt x="12053" y="8729"/>
                  </a:cubicBezTo>
                  <a:cubicBezTo>
                    <a:pt x="12035" y="8592"/>
                    <a:pt x="11917" y="8492"/>
                    <a:pt x="11781" y="8492"/>
                  </a:cubicBezTo>
                  <a:cubicBezTo>
                    <a:pt x="11769" y="8492"/>
                    <a:pt x="11757" y="8493"/>
                    <a:pt x="11744" y="8495"/>
                  </a:cubicBezTo>
                  <a:cubicBezTo>
                    <a:pt x="11594" y="8515"/>
                    <a:pt x="11488" y="8653"/>
                    <a:pt x="11508" y="8802"/>
                  </a:cubicBezTo>
                  <a:cubicBezTo>
                    <a:pt x="12548" y="16540"/>
                    <a:pt x="11852" y="20418"/>
                    <a:pt x="10766" y="20746"/>
                  </a:cubicBezTo>
                  <a:cubicBezTo>
                    <a:pt x="10710" y="20763"/>
                    <a:pt x="10656" y="20771"/>
                    <a:pt x="10602" y="20771"/>
                  </a:cubicBezTo>
                  <a:cubicBezTo>
                    <a:pt x="10488" y="20771"/>
                    <a:pt x="10379" y="20732"/>
                    <a:pt x="10268" y="20653"/>
                  </a:cubicBezTo>
                  <a:cubicBezTo>
                    <a:pt x="8722" y="19555"/>
                    <a:pt x="8082" y="12325"/>
                    <a:pt x="7967" y="9631"/>
                  </a:cubicBezTo>
                  <a:cubicBezTo>
                    <a:pt x="7960" y="9485"/>
                    <a:pt x="7841" y="9368"/>
                    <a:pt x="7698" y="9368"/>
                  </a:cubicBezTo>
                  <a:cubicBezTo>
                    <a:pt x="7693" y="9368"/>
                    <a:pt x="7688" y="9368"/>
                    <a:pt x="7684" y="9368"/>
                  </a:cubicBezTo>
                  <a:cubicBezTo>
                    <a:pt x="7533" y="9374"/>
                    <a:pt x="7414" y="9499"/>
                    <a:pt x="7418" y="9649"/>
                  </a:cubicBezTo>
                  <a:cubicBezTo>
                    <a:pt x="7419" y="9675"/>
                    <a:pt x="7469" y="12370"/>
                    <a:pt x="7267" y="15051"/>
                  </a:cubicBezTo>
                  <a:cubicBezTo>
                    <a:pt x="6902" y="19895"/>
                    <a:pt x="6059" y="20355"/>
                    <a:pt x="5809" y="20381"/>
                  </a:cubicBezTo>
                  <a:cubicBezTo>
                    <a:pt x="5794" y="20382"/>
                    <a:pt x="5779" y="20383"/>
                    <a:pt x="5762" y="20383"/>
                  </a:cubicBezTo>
                  <a:cubicBezTo>
                    <a:pt x="5681" y="20383"/>
                    <a:pt x="5568" y="20358"/>
                    <a:pt x="5431" y="20234"/>
                  </a:cubicBezTo>
                  <a:cubicBezTo>
                    <a:pt x="4103" y="19027"/>
                    <a:pt x="3859" y="12180"/>
                    <a:pt x="3877" y="9643"/>
                  </a:cubicBezTo>
                  <a:cubicBezTo>
                    <a:pt x="3878" y="9493"/>
                    <a:pt x="3759" y="9371"/>
                    <a:pt x="3610" y="9367"/>
                  </a:cubicBezTo>
                  <a:cubicBezTo>
                    <a:pt x="3608" y="9367"/>
                    <a:pt x="3607" y="9367"/>
                    <a:pt x="3605" y="9367"/>
                  </a:cubicBezTo>
                  <a:cubicBezTo>
                    <a:pt x="3454" y="9367"/>
                    <a:pt x="3335" y="9482"/>
                    <a:pt x="3328" y="9630"/>
                  </a:cubicBezTo>
                  <a:cubicBezTo>
                    <a:pt x="3220" y="12232"/>
                    <a:pt x="2718" y="16530"/>
                    <a:pt x="1832" y="16990"/>
                  </a:cubicBezTo>
                  <a:cubicBezTo>
                    <a:pt x="1804" y="17004"/>
                    <a:pt x="1771" y="17016"/>
                    <a:pt x="1730" y="17016"/>
                  </a:cubicBezTo>
                  <a:cubicBezTo>
                    <a:pt x="1681" y="17016"/>
                    <a:pt x="1621" y="16999"/>
                    <a:pt x="1543" y="16948"/>
                  </a:cubicBezTo>
                  <a:cubicBezTo>
                    <a:pt x="1235" y="16749"/>
                    <a:pt x="562" y="15510"/>
                    <a:pt x="944" y="8296"/>
                  </a:cubicBezTo>
                  <a:cubicBezTo>
                    <a:pt x="1157" y="4274"/>
                    <a:pt x="1602" y="346"/>
                    <a:pt x="1607" y="306"/>
                  </a:cubicBezTo>
                  <a:cubicBezTo>
                    <a:pt x="1623" y="156"/>
                    <a:pt x="1516" y="20"/>
                    <a:pt x="1365" y="2"/>
                  </a:cubicBezTo>
                  <a:cubicBezTo>
                    <a:pt x="1355" y="1"/>
                    <a:pt x="1344"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421;p31"/>
            <p:cNvSpPr/>
            <p:nvPr/>
          </p:nvSpPr>
          <p:spPr>
            <a:xfrm>
              <a:off x="3279375" y="1390250"/>
              <a:ext cx="151350" cy="326075"/>
            </a:xfrm>
            <a:custGeom>
              <a:avLst/>
              <a:gdLst/>
              <a:ahLst/>
              <a:cxnLst/>
              <a:rect l="l" t="t" r="r" b="b"/>
              <a:pathLst>
                <a:path w="6054" h="13043" extrusionOk="0">
                  <a:moveTo>
                    <a:pt x="313" y="0"/>
                  </a:moveTo>
                  <a:cubicBezTo>
                    <a:pt x="260" y="0"/>
                    <a:pt x="207" y="15"/>
                    <a:pt x="160" y="47"/>
                  </a:cubicBezTo>
                  <a:cubicBezTo>
                    <a:pt x="34" y="132"/>
                    <a:pt x="1" y="303"/>
                    <a:pt x="85" y="429"/>
                  </a:cubicBezTo>
                  <a:cubicBezTo>
                    <a:pt x="102" y="452"/>
                    <a:pt x="1727" y="2882"/>
                    <a:pt x="3106" y="5570"/>
                  </a:cubicBezTo>
                  <a:cubicBezTo>
                    <a:pt x="4861" y="8994"/>
                    <a:pt x="5458" y="11366"/>
                    <a:pt x="4786" y="12246"/>
                  </a:cubicBezTo>
                  <a:cubicBezTo>
                    <a:pt x="4622" y="12460"/>
                    <a:pt x="4461" y="12493"/>
                    <a:pt x="4346" y="12493"/>
                  </a:cubicBezTo>
                  <a:cubicBezTo>
                    <a:pt x="4334" y="12493"/>
                    <a:pt x="4323" y="12493"/>
                    <a:pt x="4313" y="12492"/>
                  </a:cubicBezTo>
                  <a:cubicBezTo>
                    <a:pt x="3460" y="12440"/>
                    <a:pt x="2041" y="10657"/>
                    <a:pt x="1015" y="8917"/>
                  </a:cubicBezTo>
                  <a:lnTo>
                    <a:pt x="983" y="8862"/>
                  </a:lnTo>
                  <a:cubicBezTo>
                    <a:pt x="933" y="8772"/>
                    <a:pt x="840" y="8721"/>
                    <a:pt x="743" y="8721"/>
                  </a:cubicBezTo>
                  <a:cubicBezTo>
                    <a:pt x="698" y="8721"/>
                    <a:pt x="652" y="8732"/>
                    <a:pt x="609" y="8756"/>
                  </a:cubicBezTo>
                  <a:cubicBezTo>
                    <a:pt x="477" y="8831"/>
                    <a:pt x="431" y="8999"/>
                    <a:pt x="505" y="9130"/>
                  </a:cubicBezTo>
                  <a:lnTo>
                    <a:pt x="540" y="9192"/>
                  </a:lnTo>
                  <a:cubicBezTo>
                    <a:pt x="1060" y="10073"/>
                    <a:pt x="2865" y="12955"/>
                    <a:pt x="4280" y="13040"/>
                  </a:cubicBezTo>
                  <a:cubicBezTo>
                    <a:pt x="4303" y="13041"/>
                    <a:pt x="4325" y="13042"/>
                    <a:pt x="4348" y="13042"/>
                  </a:cubicBezTo>
                  <a:cubicBezTo>
                    <a:pt x="4689" y="13042"/>
                    <a:pt x="4990" y="12883"/>
                    <a:pt x="5222" y="12580"/>
                  </a:cubicBezTo>
                  <a:cubicBezTo>
                    <a:pt x="6053" y="11489"/>
                    <a:pt x="5505" y="9046"/>
                    <a:pt x="3592" y="5315"/>
                  </a:cubicBezTo>
                  <a:cubicBezTo>
                    <a:pt x="2198" y="2599"/>
                    <a:pt x="558" y="147"/>
                    <a:pt x="542" y="122"/>
                  </a:cubicBezTo>
                  <a:cubicBezTo>
                    <a:pt x="488" y="43"/>
                    <a:pt x="401"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422;p31"/>
            <p:cNvSpPr/>
            <p:nvPr/>
          </p:nvSpPr>
          <p:spPr>
            <a:xfrm>
              <a:off x="4061125" y="1008100"/>
              <a:ext cx="162700" cy="334425"/>
            </a:xfrm>
            <a:custGeom>
              <a:avLst/>
              <a:gdLst/>
              <a:ahLst/>
              <a:cxnLst/>
              <a:rect l="l" t="t" r="r" b="b"/>
              <a:pathLst>
                <a:path w="6508" h="13377" extrusionOk="0">
                  <a:moveTo>
                    <a:pt x="5316" y="1"/>
                  </a:moveTo>
                  <a:cubicBezTo>
                    <a:pt x="5309" y="1"/>
                    <a:pt x="5301" y="1"/>
                    <a:pt x="5293" y="2"/>
                  </a:cubicBezTo>
                  <a:cubicBezTo>
                    <a:pt x="5142" y="14"/>
                    <a:pt x="5030" y="148"/>
                    <a:pt x="5044" y="298"/>
                  </a:cubicBezTo>
                  <a:cubicBezTo>
                    <a:pt x="5506" y="5691"/>
                    <a:pt x="5701" y="11584"/>
                    <a:pt x="5226" y="12109"/>
                  </a:cubicBezTo>
                  <a:cubicBezTo>
                    <a:pt x="5220" y="12114"/>
                    <a:pt x="5085" y="12244"/>
                    <a:pt x="4271" y="12403"/>
                  </a:cubicBezTo>
                  <a:cubicBezTo>
                    <a:pt x="3342" y="12586"/>
                    <a:pt x="1921" y="12737"/>
                    <a:pt x="268" y="12827"/>
                  </a:cubicBezTo>
                  <a:cubicBezTo>
                    <a:pt x="117" y="12835"/>
                    <a:pt x="1" y="12966"/>
                    <a:pt x="10" y="13116"/>
                  </a:cubicBezTo>
                  <a:cubicBezTo>
                    <a:pt x="17" y="13263"/>
                    <a:pt x="139" y="13377"/>
                    <a:pt x="284" y="13377"/>
                  </a:cubicBezTo>
                  <a:cubicBezTo>
                    <a:pt x="288" y="13377"/>
                    <a:pt x="294" y="13377"/>
                    <a:pt x="298" y="13375"/>
                  </a:cubicBezTo>
                  <a:cubicBezTo>
                    <a:pt x="1976" y="13285"/>
                    <a:pt x="3424" y="13130"/>
                    <a:pt x="4378" y="12941"/>
                  </a:cubicBezTo>
                  <a:cubicBezTo>
                    <a:pt x="5277" y="12766"/>
                    <a:pt x="5521" y="12602"/>
                    <a:pt x="5632" y="12478"/>
                  </a:cubicBezTo>
                  <a:cubicBezTo>
                    <a:pt x="6508" y="11510"/>
                    <a:pt x="5751" y="2124"/>
                    <a:pt x="5591" y="252"/>
                  </a:cubicBezTo>
                  <a:cubicBezTo>
                    <a:pt x="5578" y="108"/>
                    <a:pt x="5460" y="1"/>
                    <a:pt x="5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31"/>
            <p:cNvSpPr/>
            <p:nvPr/>
          </p:nvSpPr>
          <p:spPr>
            <a:xfrm>
              <a:off x="3781875" y="1012225"/>
              <a:ext cx="93650" cy="325200"/>
            </a:xfrm>
            <a:custGeom>
              <a:avLst/>
              <a:gdLst/>
              <a:ahLst/>
              <a:cxnLst/>
              <a:rect l="l" t="t" r="r" b="b"/>
              <a:pathLst>
                <a:path w="3746" h="13008" extrusionOk="0">
                  <a:moveTo>
                    <a:pt x="558" y="1"/>
                  </a:moveTo>
                  <a:cubicBezTo>
                    <a:pt x="413" y="1"/>
                    <a:pt x="295" y="118"/>
                    <a:pt x="288" y="263"/>
                  </a:cubicBezTo>
                  <a:cubicBezTo>
                    <a:pt x="287" y="289"/>
                    <a:pt x="157" y="2955"/>
                    <a:pt x="107" y="5689"/>
                  </a:cubicBezTo>
                  <a:cubicBezTo>
                    <a:pt x="1" y="11307"/>
                    <a:pt x="312" y="11729"/>
                    <a:pt x="445" y="11910"/>
                  </a:cubicBezTo>
                  <a:cubicBezTo>
                    <a:pt x="635" y="12170"/>
                    <a:pt x="978" y="12386"/>
                    <a:pt x="1492" y="12569"/>
                  </a:cubicBezTo>
                  <a:cubicBezTo>
                    <a:pt x="1980" y="12744"/>
                    <a:pt x="2626" y="12890"/>
                    <a:pt x="3414" y="13005"/>
                  </a:cubicBezTo>
                  <a:cubicBezTo>
                    <a:pt x="3427" y="13006"/>
                    <a:pt x="3439" y="13007"/>
                    <a:pt x="3453" y="13007"/>
                  </a:cubicBezTo>
                  <a:cubicBezTo>
                    <a:pt x="3586" y="13007"/>
                    <a:pt x="3704" y="12908"/>
                    <a:pt x="3723" y="12773"/>
                  </a:cubicBezTo>
                  <a:cubicBezTo>
                    <a:pt x="3746" y="12622"/>
                    <a:pt x="3641" y="12483"/>
                    <a:pt x="3491" y="12461"/>
                  </a:cubicBezTo>
                  <a:cubicBezTo>
                    <a:pt x="2741" y="12353"/>
                    <a:pt x="2130" y="12216"/>
                    <a:pt x="1676" y="12053"/>
                  </a:cubicBezTo>
                  <a:cubicBezTo>
                    <a:pt x="1177" y="11874"/>
                    <a:pt x="972" y="11700"/>
                    <a:pt x="888" y="11584"/>
                  </a:cubicBezTo>
                  <a:cubicBezTo>
                    <a:pt x="535" y="11074"/>
                    <a:pt x="585" y="5441"/>
                    <a:pt x="836" y="289"/>
                  </a:cubicBezTo>
                  <a:cubicBezTo>
                    <a:pt x="844" y="139"/>
                    <a:pt x="727" y="9"/>
                    <a:pt x="576" y="2"/>
                  </a:cubicBezTo>
                  <a:cubicBezTo>
                    <a:pt x="570" y="1"/>
                    <a:pt x="564"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31"/>
            <p:cNvSpPr/>
            <p:nvPr/>
          </p:nvSpPr>
          <p:spPr>
            <a:xfrm>
              <a:off x="4066875" y="1319675"/>
              <a:ext cx="112200" cy="99775"/>
            </a:xfrm>
            <a:custGeom>
              <a:avLst/>
              <a:gdLst/>
              <a:ahLst/>
              <a:cxnLst/>
              <a:rect l="l" t="t" r="r" b="b"/>
              <a:pathLst>
                <a:path w="4488" h="3991" extrusionOk="0">
                  <a:moveTo>
                    <a:pt x="4104" y="1"/>
                  </a:moveTo>
                  <a:cubicBezTo>
                    <a:pt x="4102" y="1"/>
                    <a:pt x="4099" y="1"/>
                    <a:pt x="4097" y="1"/>
                  </a:cubicBezTo>
                  <a:cubicBezTo>
                    <a:pt x="3946" y="5"/>
                    <a:pt x="3827" y="133"/>
                    <a:pt x="3832" y="285"/>
                  </a:cubicBezTo>
                  <a:lnTo>
                    <a:pt x="3927" y="2981"/>
                  </a:lnTo>
                  <a:cubicBezTo>
                    <a:pt x="3444" y="3075"/>
                    <a:pt x="2182" y="3296"/>
                    <a:pt x="265" y="3442"/>
                  </a:cubicBezTo>
                  <a:cubicBezTo>
                    <a:pt x="114" y="3454"/>
                    <a:pt x="1" y="3586"/>
                    <a:pt x="12" y="3737"/>
                  </a:cubicBezTo>
                  <a:cubicBezTo>
                    <a:pt x="23" y="3881"/>
                    <a:pt x="143" y="3990"/>
                    <a:pt x="286" y="3990"/>
                  </a:cubicBezTo>
                  <a:lnTo>
                    <a:pt x="307" y="3990"/>
                  </a:lnTo>
                  <a:cubicBezTo>
                    <a:pt x="2837" y="3797"/>
                    <a:pt x="4214" y="3483"/>
                    <a:pt x="4271" y="3469"/>
                  </a:cubicBezTo>
                  <a:cubicBezTo>
                    <a:pt x="4399" y="3440"/>
                    <a:pt x="4488" y="3325"/>
                    <a:pt x="4484" y="3193"/>
                  </a:cubicBezTo>
                  <a:lnTo>
                    <a:pt x="4381" y="266"/>
                  </a:lnTo>
                  <a:cubicBezTo>
                    <a:pt x="4376" y="116"/>
                    <a:pt x="4253" y="1"/>
                    <a:pt x="4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31"/>
            <p:cNvSpPr/>
            <p:nvPr/>
          </p:nvSpPr>
          <p:spPr>
            <a:xfrm>
              <a:off x="3754850" y="1571800"/>
              <a:ext cx="169450" cy="331925"/>
            </a:xfrm>
            <a:custGeom>
              <a:avLst/>
              <a:gdLst/>
              <a:ahLst/>
              <a:cxnLst/>
              <a:rect l="l" t="t" r="r" b="b"/>
              <a:pathLst>
                <a:path w="6778" h="13277" extrusionOk="0">
                  <a:moveTo>
                    <a:pt x="2635" y="0"/>
                  </a:moveTo>
                  <a:cubicBezTo>
                    <a:pt x="2488" y="0"/>
                    <a:pt x="2365" y="119"/>
                    <a:pt x="2362" y="268"/>
                  </a:cubicBezTo>
                  <a:cubicBezTo>
                    <a:pt x="2353" y="593"/>
                    <a:pt x="2200" y="1357"/>
                    <a:pt x="2057" y="2048"/>
                  </a:cubicBezTo>
                  <a:cubicBezTo>
                    <a:pt x="2013" y="2259"/>
                    <a:pt x="1966" y="2483"/>
                    <a:pt x="1916" y="2718"/>
                  </a:cubicBezTo>
                  <a:cubicBezTo>
                    <a:pt x="853" y="7745"/>
                    <a:pt x="1" y="12699"/>
                    <a:pt x="2204" y="13240"/>
                  </a:cubicBezTo>
                  <a:cubicBezTo>
                    <a:pt x="2305" y="13265"/>
                    <a:pt x="2407" y="13277"/>
                    <a:pt x="2507" y="13277"/>
                  </a:cubicBezTo>
                  <a:cubicBezTo>
                    <a:pt x="2773" y="13277"/>
                    <a:pt x="3034" y="13190"/>
                    <a:pt x="3286" y="13016"/>
                  </a:cubicBezTo>
                  <a:cubicBezTo>
                    <a:pt x="4230" y="12368"/>
                    <a:pt x="5083" y="10425"/>
                    <a:pt x="5823" y="7239"/>
                  </a:cubicBezTo>
                  <a:cubicBezTo>
                    <a:pt x="6371" y="4873"/>
                    <a:pt x="6682" y="2582"/>
                    <a:pt x="6764" y="1937"/>
                  </a:cubicBezTo>
                  <a:cubicBezTo>
                    <a:pt x="6765" y="1930"/>
                    <a:pt x="6765" y="1923"/>
                    <a:pt x="6766" y="1916"/>
                  </a:cubicBezTo>
                  <a:cubicBezTo>
                    <a:pt x="6767" y="1905"/>
                    <a:pt x="6768" y="1895"/>
                    <a:pt x="6770" y="1885"/>
                  </a:cubicBezTo>
                  <a:cubicBezTo>
                    <a:pt x="6772" y="1873"/>
                    <a:pt x="6773" y="1859"/>
                    <a:pt x="6774" y="1847"/>
                  </a:cubicBezTo>
                  <a:cubicBezTo>
                    <a:pt x="6774" y="1846"/>
                    <a:pt x="6774" y="1846"/>
                    <a:pt x="6774" y="1846"/>
                  </a:cubicBezTo>
                  <a:cubicBezTo>
                    <a:pt x="6776" y="1831"/>
                    <a:pt x="6777" y="1817"/>
                    <a:pt x="6777" y="1805"/>
                  </a:cubicBezTo>
                  <a:cubicBezTo>
                    <a:pt x="6777" y="1654"/>
                    <a:pt x="6655" y="1531"/>
                    <a:pt x="6502" y="1531"/>
                  </a:cubicBezTo>
                  <a:cubicBezTo>
                    <a:pt x="6369" y="1531"/>
                    <a:pt x="6257" y="1627"/>
                    <a:pt x="6233" y="1753"/>
                  </a:cubicBezTo>
                  <a:cubicBezTo>
                    <a:pt x="6229" y="1768"/>
                    <a:pt x="6228" y="1783"/>
                    <a:pt x="6227" y="1797"/>
                  </a:cubicBezTo>
                  <a:cubicBezTo>
                    <a:pt x="6227" y="1800"/>
                    <a:pt x="6226" y="1802"/>
                    <a:pt x="6226" y="1804"/>
                  </a:cubicBezTo>
                  <a:cubicBezTo>
                    <a:pt x="6225" y="1816"/>
                    <a:pt x="6223" y="1828"/>
                    <a:pt x="6223" y="1837"/>
                  </a:cubicBezTo>
                  <a:cubicBezTo>
                    <a:pt x="6220" y="1847"/>
                    <a:pt x="6220" y="1856"/>
                    <a:pt x="6219" y="1865"/>
                  </a:cubicBezTo>
                  <a:cubicBezTo>
                    <a:pt x="6219" y="1866"/>
                    <a:pt x="6219" y="1867"/>
                    <a:pt x="6219" y="1868"/>
                  </a:cubicBezTo>
                  <a:cubicBezTo>
                    <a:pt x="5781" y="5314"/>
                    <a:pt x="4605" y="11444"/>
                    <a:pt x="2975" y="12564"/>
                  </a:cubicBezTo>
                  <a:cubicBezTo>
                    <a:pt x="2816" y="12673"/>
                    <a:pt x="2660" y="12727"/>
                    <a:pt x="2504" y="12727"/>
                  </a:cubicBezTo>
                  <a:cubicBezTo>
                    <a:pt x="2448" y="12727"/>
                    <a:pt x="2392" y="12720"/>
                    <a:pt x="2335" y="12706"/>
                  </a:cubicBezTo>
                  <a:cubicBezTo>
                    <a:pt x="463" y="12246"/>
                    <a:pt x="1758" y="6122"/>
                    <a:pt x="2453" y="2831"/>
                  </a:cubicBezTo>
                  <a:cubicBezTo>
                    <a:pt x="2502" y="2597"/>
                    <a:pt x="2551" y="2372"/>
                    <a:pt x="2595" y="2159"/>
                  </a:cubicBezTo>
                  <a:cubicBezTo>
                    <a:pt x="2783" y="1248"/>
                    <a:pt x="2902" y="617"/>
                    <a:pt x="2911" y="282"/>
                  </a:cubicBezTo>
                  <a:cubicBezTo>
                    <a:pt x="2915" y="131"/>
                    <a:pt x="2794" y="5"/>
                    <a:pt x="2643" y="1"/>
                  </a:cubicBezTo>
                  <a:cubicBezTo>
                    <a:pt x="2640" y="1"/>
                    <a:pt x="2637" y="0"/>
                    <a:pt x="2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31"/>
            <p:cNvSpPr/>
            <p:nvPr/>
          </p:nvSpPr>
          <p:spPr>
            <a:xfrm>
              <a:off x="3884275" y="1392850"/>
              <a:ext cx="326000" cy="539450"/>
            </a:xfrm>
            <a:custGeom>
              <a:avLst/>
              <a:gdLst/>
              <a:ahLst/>
              <a:cxnLst/>
              <a:rect l="l" t="t" r="r" b="b"/>
              <a:pathLst>
                <a:path w="13040" h="21578" extrusionOk="0">
                  <a:moveTo>
                    <a:pt x="11513" y="1"/>
                  </a:moveTo>
                  <a:cubicBezTo>
                    <a:pt x="11500" y="1"/>
                    <a:pt x="11487" y="2"/>
                    <a:pt x="11474" y="3"/>
                  </a:cubicBezTo>
                  <a:cubicBezTo>
                    <a:pt x="11325" y="25"/>
                    <a:pt x="11220" y="164"/>
                    <a:pt x="11242" y="314"/>
                  </a:cubicBezTo>
                  <a:cubicBezTo>
                    <a:pt x="11251" y="381"/>
                    <a:pt x="12192" y="6995"/>
                    <a:pt x="12350" y="11895"/>
                  </a:cubicBezTo>
                  <a:cubicBezTo>
                    <a:pt x="12483" y="16011"/>
                    <a:pt x="11997" y="16798"/>
                    <a:pt x="11783" y="16946"/>
                  </a:cubicBezTo>
                  <a:cubicBezTo>
                    <a:pt x="11703" y="17001"/>
                    <a:pt x="11641" y="17019"/>
                    <a:pt x="11592" y="17019"/>
                  </a:cubicBezTo>
                  <a:cubicBezTo>
                    <a:pt x="11553" y="17019"/>
                    <a:pt x="11522" y="17009"/>
                    <a:pt x="11494" y="16995"/>
                  </a:cubicBezTo>
                  <a:cubicBezTo>
                    <a:pt x="10595" y="16562"/>
                    <a:pt x="9969" y="12279"/>
                    <a:pt x="9786" y="9682"/>
                  </a:cubicBezTo>
                  <a:cubicBezTo>
                    <a:pt x="9776" y="9537"/>
                    <a:pt x="9653" y="9427"/>
                    <a:pt x="9512" y="9427"/>
                  </a:cubicBezTo>
                  <a:cubicBezTo>
                    <a:pt x="9508" y="9427"/>
                    <a:pt x="9503" y="9427"/>
                    <a:pt x="9498" y="9427"/>
                  </a:cubicBezTo>
                  <a:cubicBezTo>
                    <a:pt x="9349" y="9435"/>
                    <a:pt x="9233" y="9562"/>
                    <a:pt x="9237" y="9711"/>
                  </a:cubicBezTo>
                  <a:cubicBezTo>
                    <a:pt x="9329" y="12245"/>
                    <a:pt x="9282" y="19096"/>
                    <a:pt x="7990" y="20342"/>
                  </a:cubicBezTo>
                  <a:cubicBezTo>
                    <a:pt x="7851" y="20475"/>
                    <a:pt x="7736" y="20500"/>
                    <a:pt x="7653" y="20500"/>
                  </a:cubicBezTo>
                  <a:cubicBezTo>
                    <a:pt x="7640" y="20500"/>
                    <a:pt x="7628" y="20500"/>
                    <a:pt x="7617" y="20499"/>
                  </a:cubicBezTo>
                  <a:cubicBezTo>
                    <a:pt x="7367" y="20481"/>
                    <a:pt x="6510" y="20045"/>
                    <a:pt x="6006" y="15214"/>
                  </a:cubicBezTo>
                  <a:cubicBezTo>
                    <a:pt x="5727" y="12538"/>
                    <a:pt x="5701" y="9845"/>
                    <a:pt x="5700" y="9818"/>
                  </a:cubicBezTo>
                  <a:cubicBezTo>
                    <a:pt x="5699" y="9667"/>
                    <a:pt x="5577" y="9546"/>
                    <a:pt x="5427" y="9546"/>
                  </a:cubicBezTo>
                  <a:lnTo>
                    <a:pt x="5426" y="9546"/>
                  </a:lnTo>
                  <a:cubicBezTo>
                    <a:pt x="5276" y="9546"/>
                    <a:pt x="5153" y="9666"/>
                    <a:pt x="5151" y="9817"/>
                  </a:cubicBezTo>
                  <a:cubicBezTo>
                    <a:pt x="5113" y="12513"/>
                    <a:pt x="4681" y="19760"/>
                    <a:pt x="3167" y="20901"/>
                  </a:cubicBezTo>
                  <a:cubicBezTo>
                    <a:pt x="3053" y="20987"/>
                    <a:pt x="2941" y="21029"/>
                    <a:pt x="2823" y="21029"/>
                  </a:cubicBezTo>
                  <a:cubicBezTo>
                    <a:pt x="2774" y="21029"/>
                    <a:pt x="2724" y="21022"/>
                    <a:pt x="2673" y="21008"/>
                  </a:cubicBezTo>
                  <a:cubicBezTo>
                    <a:pt x="1110" y="20585"/>
                    <a:pt x="1014" y="14534"/>
                    <a:pt x="1587" y="9090"/>
                  </a:cubicBezTo>
                  <a:cubicBezTo>
                    <a:pt x="1604" y="8938"/>
                    <a:pt x="1494" y="8804"/>
                    <a:pt x="1343" y="8788"/>
                  </a:cubicBezTo>
                  <a:cubicBezTo>
                    <a:pt x="1334" y="8787"/>
                    <a:pt x="1324" y="8786"/>
                    <a:pt x="1315" y="8786"/>
                  </a:cubicBezTo>
                  <a:cubicBezTo>
                    <a:pt x="1177" y="8786"/>
                    <a:pt x="1056" y="8891"/>
                    <a:pt x="1041" y="9032"/>
                  </a:cubicBezTo>
                  <a:cubicBezTo>
                    <a:pt x="750" y="11793"/>
                    <a:pt x="0" y="20854"/>
                    <a:pt x="2529" y="21538"/>
                  </a:cubicBezTo>
                  <a:cubicBezTo>
                    <a:pt x="2627" y="21565"/>
                    <a:pt x="2723" y="21578"/>
                    <a:pt x="2820" y="21578"/>
                  </a:cubicBezTo>
                  <a:cubicBezTo>
                    <a:pt x="3058" y="21577"/>
                    <a:pt x="3288" y="21497"/>
                    <a:pt x="3498" y="21339"/>
                  </a:cubicBezTo>
                  <a:cubicBezTo>
                    <a:pt x="4579" y="20524"/>
                    <a:pt x="5131" y="17527"/>
                    <a:pt x="5412" y="14781"/>
                  </a:cubicBezTo>
                  <a:cubicBezTo>
                    <a:pt x="5427" y="14943"/>
                    <a:pt x="5443" y="15105"/>
                    <a:pt x="5460" y="15267"/>
                  </a:cubicBezTo>
                  <a:cubicBezTo>
                    <a:pt x="5714" y="17701"/>
                    <a:pt x="6208" y="20946"/>
                    <a:pt x="7577" y="21047"/>
                  </a:cubicBezTo>
                  <a:cubicBezTo>
                    <a:pt x="7601" y="21049"/>
                    <a:pt x="7626" y="21050"/>
                    <a:pt x="7650" y="21050"/>
                  </a:cubicBezTo>
                  <a:cubicBezTo>
                    <a:pt x="7913" y="21050"/>
                    <a:pt x="8155" y="20944"/>
                    <a:pt x="8370" y="20737"/>
                  </a:cubicBezTo>
                  <a:cubicBezTo>
                    <a:pt x="9113" y="20023"/>
                    <a:pt x="9575" y="17935"/>
                    <a:pt x="9745" y="14533"/>
                  </a:cubicBezTo>
                  <a:cubicBezTo>
                    <a:pt x="9754" y="14343"/>
                    <a:pt x="9762" y="14156"/>
                    <a:pt x="9770" y="13969"/>
                  </a:cubicBezTo>
                  <a:cubicBezTo>
                    <a:pt x="10083" y="15610"/>
                    <a:pt x="10558" y="17154"/>
                    <a:pt x="11255" y="17491"/>
                  </a:cubicBezTo>
                  <a:cubicBezTo>
                    <a:pt x="11345" y="17534"/>
                    <a:pt x="11460" y="17569"/>
                    <a:pt x="11593" y="17569"/>
                  </a:cubicBezTo>
                  <a:cubicBezTo>
                    <a:pt x="11740" y="17569"/>
                    <a:pt x="11910" y="17525"/>
                    <a:pt x="12094" y="17398"/>
                  </a:cubicBezTo>
                  <a:cubicBezTo>
                    <a:pt x="12507" y="17114"/>
                    <a:pt x="13040" y="16233"/>
                    <a:pt x="12899" y="11877"/>
                  </a:cubicBezTo>
                  <a:cubicBezTo>
                    <a:pt x="12740" y="6945"/>
                    <a:pt x="11795" y="303"/>
                    <a:pt x="11785" y="237"/>
                  </a:cubicBezTo>
                  <a:cubicBezTo>
                    <a:pt x="11766" y="100"/>
                    <a:pt x="11647" y="1"/>
                    <a:pt x="1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31"/>
            <p:cNvSpPr/>
            <p:nvPr/>
          </p:nvSpPr>
          <p:spPr>
            <a:xfrm>
              <a:off x="3691850" y="1397925"/>
              <a:ext cx="134250" cy="328800"/>
            </a:xfrm>
            <a:custGeom>
              <a:avLst/>
              <a:gdLst/>
              <a:ahLst/>
              <a:cxnLst/>
              <a:rect l="l" t="t" r="r" b="b"/>
              <a:pathLst>
                <a:path w="5370" h="13152" extrusionOk="0">
                  <a:moveTo>
                    <a:pt x="5056" y="1"/>
                  </a:moveTo>
                  <a:cubicBezTo>
                    <a:pt x="4965" y="1"/>
                    <a:pt x="4876" y="46"/>
                    <a:pt x="4824" y="128"/>
                  </a:cubicBezTo>
                  <a:cubicBezTo>
                    <a:pt x="4652" y="401"/>
                    <a:pt x="613" y="6843"/>
                    <a:pt x="127" y="10566"/>
                  </a:cubicBezTo>
                  <a:cubicBezTo>
                    <a:pt x="1" y="11542"/>
                    <a:pt x="123" y="12245"/>
                    <a:pt x="503" y="12713"/>
                  </a:cubicBezTo>
                  <a:cubicBezTo>
                    <a:pt x="735" y="13001"/>
                    <a:pt x="1029" y="13152"/>
                    <a:pt x="1358" y="13152"/>
                  </a:cubicBezTo>
                  <a:cubicBezTo>
                    <a:pt x="1391" y="13152"/>
                    <a:pt x="1424" y="13150"/>
                    <a:pt x="1457" y="13147"/>
                  </a:cubicBezTo>
                  <a:cubicBezTo>
                    <a:pt x="2877" y="13022"/>
                    <a:pt x="4594" y="10086"/>
                    <a:pt x="5085" y="9191"/>
                  </a:cubicBezTo>
                  <a:lnTo>
                    <a:pt x="5119" y="9131"/>
                  </a:lnTo>
                  <a:cubicBezTo>
                    <a:pt x="5190" y="8997"/>
                    <a:pt x="5138" y="8831"/>
                    <a:pt x="5004" y="8760"/>
                  </a:cubicBezTo>
                  <a:cubicBezTo>
                    <a:pt x="4963" y="8738"/>
                    <a:pt x="4919" y="8728"/>
                    <a:pt x="4876" y="8728"/>
                  </a:cubicBezTo>
                  <a:cubicBezTo>
                    <a:pt x="4777" y="8728"/>
                    <a:pt x="4682" y="8781"/>
                    <a:pt x="4633" y="8875"/>
                  </a:cubicBezTo>
                  <a:lnTo>
                    <a:pt x="4605" y="8926"/>
                  </a:lnTo>
                  <a:cubicBezTo>
                    <a:pt x="3877" y="10250"/>
                    <a:pt x="2386" y="12513"/>
                    <a:pt x="1408" y="12601"/>
                  </a:cubicBezTo>
                  <a:cubicBezTo>
                    <a:pt x="1392" y="12602"/>
                    <a:pt x="1376" y="12603"/>
                    <a:pt x="1359" y="12603"/>
                  </a:cubicBezTo>
                  <a:cubicBezTo>
                    <a:pt x="1245" y="12603"/>
                    <a:pt x="1090" y="12567"/>
                    <a:pt x="929" y="12368"/>
                  </a:cubicBezTo>
                  <a:cubicBezTo>
                    <a:pt x="653" y="12027"/>
                    <a:pt x="567" y="11444"/>
                    <a:pt x="671" y="10637"/>
                  </a:cubicBezTo>
                  <a:cubicBezTo>
                    <a:pt x="1141" y="7034"/>
                    <a:pt x="5247" y="488"/>
                    <a:pt x="5289" y="421"/>
                  </a:cubicBezTo>
                  <a:cubicBezTo>
                    <a:pt x="5369" y="293"/>
                    <a:pt x="5331" y="124"/>
                    <a:pt x="5203" y="43"/>
                  </a:cubicBezTo>
                  <a:cubicBezTo>
                    <a:pt x="5157" y="14"/>
                    <a:pt x="5106" y="1"/>
                    <a:pt x="5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31"/>
            <p:cNvSpPr/>
            <p:nvPr/>
          </p:nvSpPr>
          <p:spPr>
            <a:xfrm>
              <a:off x="3854225" y="1259450"/>
              <a:ext cx="231700" cy="227100"/>
            </a:xfrm>
            <a:custGeom>
              <a:avLst/>
              <a:gdLst/>
              <a:ahLst/>
              <a:cxnLst/>
              <a:rect l="l" t="t" r="r" b="b"/>
              <a:pathLst>
                <a:path w="9268" h="9084" extrusionOk="0">
                  <a:moveTo>
                    <a:pt x="4618" y="549"/>
                  </a:moveTo>
                  <a:cubicBezTo>
                    <a:pt x="6061" y="549"/>
                    <a:pt x="7650" y="1654"/>
                    <a:pt x="8290" y="3162"/>
                  </a:cubicBezTo>
                  <a:cubicBezTo>
                    <a:pt x="8290" y="3162"/>
                    <a:pt x="8290" y="3162"/>
                    <a:pt x="8290" y="3163"/>
                  </a:cubicBezTo>
                  <a:cubicBezTo>
                    <a:pt x="8666" y="4046"/>
                    <a:pt x="8703" y="5027"/>
                    <a:pt x="8399" y="6002"/>
                  </a:cubicBezTo>
                  <a:cubicBezTo>
                    <a:pt x="8318" y="6264"/>
                    <a:pt x="8215" y="6523"/>
                    <a:pt x="8091" y="6772"/>
                  </a:cubicBezTo>
                  <a:cubicBezTo>
                    <a:pt x="7537" y="7900"/>
                    <a:pt x="6425" y="8534"/>
                    <a:pt x="5013" y="8534"/>
                  </a:cubicBezTo>
                  <a:cubicBezTo>
                    <a:pt x="4925" y="8534"/>
                    <a:pt x="4836" y="8531"/>
                    <a:pt x="4746" y="8526"/>
                  </a:cubicBezTo>
                  <a:cubicBezTo>
                    <a:pt x="2947" y="8429"/>
                    <a:pt x="1331" y="7366"/>
                    <a:pt x="816" y="5945"/>
                  </a:cubicBezTo>
                  <a:cubicBezTo>
                    <a:pt x="736" y="5723"/>
                    <a:pt x="682" y="5497"/>
                    <a:pt x="655" y="5267"/>
                  </a:cubicBezTo>
                  <a:cubicBezTo>
                    <a:pt x="557" y="4412"/>
                    <a:pt x="639" y="3642"/>
                    <a:pt x="899" y="2979"/>
                  </a:cubicBezTo>
                  <a:cubicBezTo>
                    <a:pt x="1411" y="1671"/>
                    <a:pt x="2634" y="794"/>
                    <a:pt x="4253" y="574"/>
                  </a:cubicBezTo>
                  <a:cubicBezTo>
                    <a:pt x="4373" y="557"/>
                    <a:pt x="4495" y="549"/>
                    <a:pt x="4618" y="549"/>
                  </a:cubicBezTo>
                  <a:close/>
                  <a:moveTo>
                    <a:pt x="4604" y="1"/>
                  </a:moveTo>
                  <a:cubicBezTo>
                    <a:pt x="4461" y="1"/>
                    <a:pt x="4319" y="10"/>
                    <a:pt x="4179" y="29"/>
                  </a:cubicBezTo>
                  <a:cubicBezTo>
                    <a:pt x="2357" y="277"/>
                    <a:pt x="974" y="1280"/>
                    <a:pt x="388" y="2778"/>
                  </a:cubicBezTo>
                  <a:cubicBezTo>
                    <a:pt x="94" y="3526"/>
                    <a:pt x="1" y="4384"/>
                    <a:pt x="111" y="5330"/>
                  </a:cubicBezTo>
                  <a:cubicBezTo>
                    <a:pt x="141" y="5601"/>
                    <a:pt x="205" y="5872"/>
                    <a:pt x="301" y="6132"/>
                  </a:cubicBezTo>
                  <a:cubicBezTo>
                    <a:pt x="888" y="7755"/>
                    <a:pt x="2704" y="8965"/>
                    <a:pt x="4716" y="9075"/>
                  </a:cubicBezTo>
                  <a:cubicBezTo>
                    <a:pt x="4812" y="9080"/>
                    <a:pt x="4908" y="9083"/>
                    <a:pt x="5003" y="9083"/>
                  </a:cubicBezTo>
                  <a:cubicBezTo>
                    <a:pt x="6616" y="9083"/>
                    <a:pt x="7942" y="8323"/>
                    <a:pt x="8584" y="7015"/>
                  </a:cubicBezTo>
                  <a:cubicBezTo>
                    <a:pt x="8720" y="6740"/>
                    <a:pt x="8835" y="6453"/>
                    <a:pt x="8923" y="6165"/>
                  </a:cubicBezTo>
                  <a:cubicBezTo>
                    <a:pt x="9267" y="5064"/>
                    <a:pt x="9223" y="3953"/>
                    <a:pt x="8797" y="2948"/>
                  </a:cubicBezTo>
                  <a:cubicBezTo>
                    <a:pt x="8073" y="1245"/>
                    <a:pt x="6260" y="1"/>
                    <a:pt x="4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31"/>
            <p:cNvSpPr/>
            <p:nvPr/>
          </p:nvSpPr>
          <p:spPr>
            <a:xfrm>
              <a:off x="3873825" y="1283100"/>
              <a:ext cx="191125" cy="179850"/>
            </a:xfrm>
            <a:custGeom>
              <a:avLst/>
              <a:gdLst/>
              <a:ahLst/>
              <a:cxnLst/>
              <a:rect l="l" t="t" r="r" b="b"/>
              <a:pathLst>
                <a:path w="7645" h="7194" extrusionOk="0">
                  <a:moveTo>
                    <a:pt x="3829" y="549"/>
                  </a:moveTo>
                  <a:cubicBezTo>
                    <a:pt x="4703" y="549"/>
                    <a:pt x="5678" y="1085"/>
                    <a:pt x="6282" y="1923"/>
                  </a:cubicBezTo>
                  <a:cubicBezTo>
                    <a:pt x="6695" y="2496"/>
                    <a:pt x="7271" y="3698"/>
                    <a:pt x="6482" y="5305"/>
                  </a:cubicBezTo>
                  <a:cubicBezTo>
                    <a:pt x="5996" y="6294"/>
                    <a:pt x="5029" y="6642"/>
                    <a:pt x="4122" y="6642"/>
                  </a:cubicBezTo>
                  <a:cubicBezTo>
                    <a:pt x="3910" y="6642"/>
                    <a:pt x="3701" y="6623"/>
                    <a:pt x="3502" y="6589"/>
                  </a:cubicBezTo>
                  <a:cubicBezTo>
                    <a:pt x="2317" y="6385"/>
                    <a:pt x="970" y="5536"/>
                    <a:pt x="809" y="4154"/>
                  </a:cubicBezTo>
                  <a:cubicBezTo>
                    <a:pt x="536" y="1824"/>
                    <a:pt x="2049" y="773"/>
                    <a:pt x="3556" y="568"/>
                  </a:cubicBezTo>
                  <a:cubicBezTo>
                    <a:pt x="3645" y="555"/>
                    <a:pt x="3737" y="549"/>
                    <a:pt x="3829" y="549"/>
                  </a:cubicBezTo>
                  <a:close/>
                  <a:moveTo>
                    <a:pt x="3819" y="1"/>
                  </a:moveTo>
                  <a:cubicBezTo>
                    <a:pt x="3705" y="1"/>
                    <a:pt x="3592" y="8"/>
                    <a:pt x="3482" y="23"/>
                  </a:cubicBezTo>
                  <a:cubicBezTo>
                    <a:pt x="1264" y="326"/>
                    <a:pt x="1" y="1973"/>
                    <a:pt x="263" y="4218"/>
                  </a:cubicBezTo>
                  <a:cubicBezTo>
                    <a:pt x="456" y="5880"/>
                    <a:pt x="2030" y="6893"/>
                    <a:pt x="3409" y="7130"/>
                  </a:cubicBezTo>
                  <a:cubicBezTo>
                    <a:pt x="3660" y="7173"/>
                    <a:pt x="3906" y="7194"/>
                    <a:pt x="4145" y="7194"/>
                  </a:cubicBezTo>
                  <a:cubicBezTo>
                    <a:pt x="5410" y="7194"/>
                    <a:pt x="6458" y="6599"/>
                    <a:pt x="6975" y="5548"/>
                  </a:cubicBezTo>
                  <a:cubicBezTo>
                    <a:pt x="7644" y="4186"/>
                    <a:pt x="7554" y="2747"/>
                    <a:pt x="6728" y="1602"/>
                  </a:cubicBezTo>
                  <a:cubicBezTo>
                    <a:pt x="6022" y="624"/>
                    <a:pt x="4866" y="1"/>
                    <a:pt x="3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31"/>
            <p:cNvSpPr/>
            <p:nvPr/>
          </p:nvSpPr>
          <p:spPr>
            <a:xfrm>
              <a:off x="3445950" y="1655900"/>
              <a:ext cx="853025" cy="1009325"/>
            </a:xfrm>
            <a:custGeom>
              <a:avLst/>
              <a:gdLst/>
              <a:ahLst/>
              <a:cxnLst/>
              <a:rect l="l" t="t" r="r" b="b"/>
              <a:pathLst>
                <a:path w="34121" h="40373" extrusionOk="0">
                  <a:moveTo>
                    <a:pt x="10187" y="1"/>
                  </a:moveTo>
                  <a:cubicBezTo>
                    <a:pt x="8643" y="1"/>
                    <a:pt x="3563" y="92"/>
                    <a:pt x="2999" y="1263"/>
                  </a:cubicBezTo>
                  <a:cubicBezTo>
                    <a:pt x="2686" y="1913"/>
                    <a:pt x="1809" y="11270"/>
                    <a:pt x="1186" y="19603"/>
                  </a:cubicBezTo>
                  <a:cubicBezTo>
                    <a:pt x="586" y="27640"/>
                    <a:pt x="0" y="37405"/>
                    <a:pt x="620" y="38280"/>
                  </a:cubicBezTo>
                  <a:cubicBezTo>
                    <a:pt x="747" y="38460"/>
                    <a:pt x="1011" y="38831"/>
                    <a:pt x="4976" y="39306"/>
                  </a:cubicBezTo>
                  <a:cubicBezTo>
                    <a:pt x="7237" y="39577"/>
                    <a:pt x="10350" y="39832"/>
                    <a:pt x="13741" y="40025"/>
                  </a:cubicBezTo>
                  <a:cubicBezTo>
                    <a:pt x="17338" y="40229"/>
                    <a:pt x="21470" y="40372"/>
                    <a:pt x="24921" y="40372"/>
                  </a:cubicBezTo>
                  <a:cubicBezTo>
                    <a:pt x="27288" y="40372"/>
                    <a:pt x="29335" y="40305"/>
                    <a:pt x="30668" y="40144"/>
                  </a:cubicBezTo>
                  <a:cubicBezTo>
                    <a:pt x="31981" y="39986"/>
                    <a:pt x="32319" y="39777"/>
                    <a:pt x="32423" y="39513"/>
                  </a:cubicBezTo>
                  <a:cubicBezTo>
                    <a:pt x="32762" y="38656"/>
                    <a:pt x="33323" y="28943"/>
                    <a:pt x="33677" y="20240"/>
                  </a:cubicBezTo>
                  <a:cubicBezTo>
                    <a:pt x="33876" y="15374"/>
                    <a:pt x="34008" y="10934"/>
                    <a:pt x="34048" y="7740"/>
                  </a:cubicBezTo>
                  <a:cubicBezTo>
                    <a:pt x="34121" y="1899"/>
                    <a:pt x="33898" y="1803"/>
                    <a:pt x="33661" y="1702"/>
                  </a:cubicBezTo>
                  <a:cubicBezTo>
                    <a:pt x="32803" y="1335"/>
                    <a:pt x="30378" y="1097"/>
                    <a:pt x="30275" y="1088"/>
                  </a:cubicBezTo>
                  <a:cubicBezTo>
                    <a:pt x="30266" y="1087"/>
                    <a:pt x="30257" y="1087"/>
                    <a:pt x="30248" y="1087"/>
                  </a:cubicBezTo>
                  <a:cubicBezTo>
                    <a:pt x="30110" y="1087"/>
                    <a:pt x="29990" y="1192"/>
                    <a:pt x="29976" y="1335"/>
                  </a:cubicBezTo>
                  <a:cubicBezTo>
                    <a:pt x="29962" y="1485"/>
                    <a:pt x="30072" y="1619"/>
                    <a:pt x="30222" y="1634"/>
                  </a:cubicBezTo>
                  <a:cubicBezTo>
                    <a:pt x="30246" y="1636"/>
                    <a:pt x="32513" y="1858"/>
                    <a:pt x="33365" y="2175"/>
                  </a:cubicBezTo>
                  <a:cubicBezTo>
                    <a:pt x="33630" y="3082"/>
                    <a:pt x="33528" y="10608"/>
                    <a:pt x="33108" y="20702"/>
                  </a:cubicBezTo>
                  <a:cubicBezTo>
                    <a:pt x="32713" y="30223"/>
                    <a:pt x="32182" y="38512"/>
                    <a:pt x="31919" y="39293"/>
                  </a:cubicBezTo>
                  <a:cubicBezTo>
                    <a:pt x="31823" y="39375"/>
                    <a:pt x="31015" y="39823"/>
                    <a:pt x="24904" y="39823"/>
                  </a:cubicBezTo>
                  <a:cubicBezTo>
                    <a:pt x="24598" y="39823"/>
                    <a:pt x="24277" y="39822"/>
                    <a:pt x="23943" y="39820"/>
                  </a:cubicBezTo>
                  <a:cubicBezTo>
                    <a:pt x="14180" y="39751"/>
                    <a:pt x="1779" y="38743"/>
                    <a:pt x="1069" y="37964"/>
                  </a:cubicBezTo>
                  <a:cubicBezTo>
                    <a:pt x="779" y="37491"/>
                    <a:pt x="780" y="32406"/>
                    <a:pt x="1734" y="19637"/>
                  </a:cubicBezTo>
                  <a:cubicBezTo>
                    <a:pt x="2449" y="10075"/>
                    <a:pt x="3268" y="2036"/>
                    <a:pt x="3493" y="1501"/>
                  </a:cubicBezTo>
                  <a:cubicBezTo>
                    <a:pt x="3776" y="914"/>
                    <a:pt x="7189" y="550"/>
                    <a:pt x="10187" y="550"/>
                  </a:cubicBezTo>
                  <a:cubicBezTo>
                    <a:pt x="10339" y="550"/>
                    <a:pt x="10462" y="428"/>
                    <a:pt x="10462" y="276"/>
                  </a:cubicBezTo>
                  <a:cubicBezTo>
                    <a:pt x="10462" y="124"/>
                    <a:pt x="10339" y="1"/>
                    <a:pt x="10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31"/>
            <p:cNvSpPr/>
            <p:nvPr/>
          </p:nvSpPr>
          <p:spPr>
            <a:xfrm>
              <a:off x="3553425" y="2474575"/>
              <a:ext cx="628850" cy="42150"/>
            </a:xfrm>
            <a:custGeom>
              <a:avLst/>
              <a:gdLst/>
              <a:ahLst/>
              <a:cxnLst/>
              <a:rect l="l" t="t" r="r" b="b"/>
              <a:pathLst>
                <a:path w="25154" h="1686" extrusionOk="0">
                  <a:moveTo>
                    <a:pt x="214" y="0"/>
                  </a:moveTo>
                  <a:cubicBezTo>
                    <a:pt x="51" y="0"/>
                    <a:pt x="1" y="268"/>
                    <a:pt x="183" y="324"/>
                  </a:cubicBezTo>
                  <a:cubicBezTo>
                    <a:pt x="4205" y="1568"/>
                    <a:pt x="8488" y="1348"/>
                    <a:pt x="12644" y="1403"/>
                  </a:cubicBezTo>
                  <a:cubicBezTo>
                    <a:pt x="14359" y="1426"/>
                    <a:pt x="16072" y="1649"/>
                    <a:pt x="17787" y="1649"/>
                  </a:cubicBezTo>
                  <a:cubicBezTo>
                    <a:pt x="18119" y="1649"/>
                    <a:pt x="18451" y="1641"/>
                    <a:pt x="18784" y="1621"/>
                  </a:cubicBezTo>
                  <a:cubicBezTo>
                    <a:pt x="19727" y="1565"/>
                    <a:pt x="20666" y="1448"/>
                    <a:pt x="21610" y="1402"/>
                  </a:cubicBezTo>
                  <a:cubicBezTo>
                    <a:pt x="21771" y="1394"/>
                    <a:pt x="21931" y="1390"/>
                    <a:pt x="22090" y="1390"/>
                  </a:cubicBezTo>
                  <a:cubicBezTo>
                    <a:pt x="23047" y="1390"/>
                    <a:pt x="23967" y="1526"/>
                    <a:pt x="24923" y="1684"/>
                  </a:cubicBezTo>
                  <a:cubicBezTo>
                    <a:pt x="24932" y="1685"/>
                    <a:pt x="24941" y="1686"/>
                    <a:pt x="24950" y="1686"/>
                  </a:cubicBezTo>
                  <a:cubicBezTo>
                    <a:pt x="25102" y="1686"/>
                    <a:pt x="25154" y="1468"/>
                    <a:pt x="24992" y="1418"/>
                  </a:cubicBezTo>
                  <a:cubicBezTo>
                    <a:pt x="24300" y="1201"/>
                    <a:pt x="23556" y="1132"/>
                    <a:pt x="22798" y="1132"/>
                  </a:cubicBezTo>
                  <a:cubicBezTo>
                    <a:pt x="21672" y="1132"/>
                    <a:pt x="20517" y="1285"/>
                    <a:pt x="19462" y="1336"/>
                  </a:cubicBezTo>
                  <a:cubicBezTo>
                    <a:pt x="19130" y="1352"/>
                    <a:pt x="18800" y="1359"/>
                    <a:pt x="18470" y="1359"/>
                  </a:cubicBezTo>
                  <a:cubicBezTo>
                    <a:pt x="16751" y="1359"/>
                    <a:pt x="15049" y="1170"/>
                    <a:pt x="13326" y="1102"/>
                  </a:cubicBezTo>
                  <a:cubicBezTo>
                    <a:pt x="8958" y="929"/>
                    <a:pt x="4507" y="1320"/>
                    <a:pt x="265" y="8"/>
                  </a:cubicBezTo>
                  <a:cubicBezTo>
                    <a:pt x="247" y="3"/>
                    <a:pt x="230"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31"/>
            <p:cNvSpPr/>
            <p:nvPr/>
          </p:nvSpPr>
          <p:spPr>
            <a:xfrm>
              <a:off x="3553625" y="2378400"/>
              <a:ext cx="599475" cy="49050"/>
            </a:xfrm>
            <a:custGeom>
              <a:avLst/>
              <a:gdLst/>
              <a:ahLst/>
              <a:cxnLst/>
              <a:rect l="l" t="t" r="r" b="b"/>
              <a:pathLst>
                <a:path w="23979" h="1962" extrusionOk="0">
                  <a:moveTo>
                    <a:pt x="565" y="1"/>
                  </a:moveTo>
                  <a:cubicBezTo>
                    <a:pt x="400" y="1"/>
                    <a:pt x="234" y="9"/>
                    <a:pt x="67" y="27"/>
                  </a:cubicBezTo>
                  <a:cubicBezTo>
                    <a:pt x="2" y="35"/>
                    <a:pt x="1" y="131"/>
                    <a:pt x="68" y="131"/>
                  </a:cubicBezTo>
                  <a:cubicBezTo>
                    <a:pt x="1130" y="140"/>
                    <a:pt x="2100" y="436"/>
                    <a:pt x="3129" y="653"/>
                  </a:cubicBezTo>
                  <a:cubicBezTo>
                    <a:pt x="4143" y="866"/>
                    <a:pt x="5183" y="940"/>
                    <a:pt x="6214" y="1015"/>
                  </a:cubicBezTo>
                  <a:cubicBezTo>
                    <a:pt x="8312" y="1167"/>
                    <a:pt x="10324" y="1777"/>
                    <a:pt x="12421" y="1932"/>
                  </a:cubicBezTo>
                  <a:cubicBezTo>
                    <a:pt x="12701" y="1953"/>
                    <a:pt x="12982" y="1962"/>
                    <a:pt x="13264" y="1962"/>
                  </a:cubicBezTo>
                  <a:cubicBezTo>
                    <a:pt x="15808" y="1962"/>
                    <a:pt x="18402" y="1196"/>
                    <a:pt x="20935" y="1196"/>
                  </a:cubicBezTo>
                  <a:cubicBezTo>
                    <a:pt x="21888" y="1196"/>
                    <a:pt x="22833" y="1305"/>
                    <a:pt x="23763" y="1603"/>
                  </a:cubicBezTo>
                  <a:cubicBezTo>
                    <a:pt x="23775" y="1607"/>
                    <a:pt x="23787" y="1608"/>
                    <a:pt x="23799" y="1608"/>
                  </a:cubicBezTo>
                  <a:cubicBezTo>
                    <a:pt x="23915" y="1608"/>
                    <a:pt x="23979" y="1423"/>
                    <a:pt x="23858" y="1366"/>
                  </a:cubicBezTo>
                  <a:cubicBezTo>
                    <a:pt x="23047" y="983"/>
                    <a:pt x="22163" y="857"/>
                    <a:pt x="21269" y="857"/>
                  </a:cubicBezTo>
                  <a:cubicBezTo>
                    <a:pt x="20466" y="857"/>
                    <a:pt x="19654" y="959"/>
                    <a:pt x="18880" y="1066"/>
                  </a:cubicBezTo>
                  <a:cubicBezTo>
                    <a:pt x="17028" y="1321"/>
                    <a:pt x="15244" y="1675"/>
                    <a:pt x="13373" y="1675"/>
                  </a:cubicBezTo>
                  <a:cubicBezTo>
                    <a:pt x="13262" y="1675"/>
                    <a:pt x="13151" y="1674"/>
                    <a:pt x="13040" y="1671"/>
                  </a:cubicBezTo>
                  <a:cubicBezTo>
                    <a:pt x="10838" y="1621"/>
                    <a:pt x="8740" y="935"/>
                    <a:pt x="6553" y="755"/>
                  </a:cubicBezTo>
                  <a:cubicBezTo>
                    <a:pt x="5324" y="653"/>
                    <a:pt x="4105" y="584"/>
                    <a:pt x="2892" y="343"/>
                  </a:cubicBezTo>
                  <a:cubicBezTo>
                    <a:pt x="2114" y="188"/>
                    <a:pt x="1352" y="1"/>
                    <a:pt x="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433;p31"/>
            <p:cNvSpPr/>
            <p:nvPr/>
          </p:nvSpPr>
          <p:spPr>
            <a:xfrm>
              <a:off x="3579475" y="2291550"/>
              <a:ext cx="591100" cy="32400"/>
            </a:xfrm>
            <a:custGeom>
              <a:avLst/>
              <a:gdLst/>
              <a:ahLst/>
              <a:cxnLst/>
              <a:rect l="l" t="t" r="r" b="b"/>
              <a:pathLst>
                <a:path w="23644" h="1296" extrusionOk="0">
                  <a:moveTo>
                    <a:pt x="5961" y="0"/>
                  </a:moveTo>
                  <a:cubicBezTo>
                    <a:pt x="4586" y="0"/>
                    <a:pt x="3200" y="298"/>
                    <a:pt x="1833" y="298"/>
                  </a:cubicBezTo>
                  <a:cubicBezTo>
                    <a:pt x="1251" y="298"/>
                    <a:pt x="672" y="244"/>
                    <a:pt x="98" y="90"/>
                  </a:cubicBezTo>
                  <a:cubicBezTo>
                    <a:pt x="92" y="88"/>
                    <a:pt x="85" y="87"/>
                    <a:pt x="79" y="87"/>
                  </a:cubicBezTo>
                  <a:cubicBezTo>
                    <a:pt x="15" y="87"/>
                    <a:pt x="0" y="185"/>
                    <a:pt x="67" y="212"/>
                  </a:cubicBezTo>
                  <a:cubicBezTo>
                    <a:pt x="609" y="426"/>
                    <a:pt x="1183" y="500"/>
                    <a:pt x="1772" y="500"/>
                  </a:cubicBezTo>
                  <a:cubicBezTo>
                    <a:pt x="3063" y="500"/>
                    <a:pt x="4423" y="146"/>
                    <a:pt x="5661" y="146"/>
                  </a:cubicBezTo>
                  <a:cubicBezTo>
                    <a:pt x="5677" y="146"/>
                    <a:pt x="5693" y="146"/>
                    <a:pt x="5709" y="146"/>
                  </a:cubicBezTo>
                  <a:cubicBezTo>
                    <a:pt x="7890" y="161"/>
                    <a:pt x="10059" y="641"/>
                    <a:pt x="12234" y="794"/>
                  </a:cubicBezTo>
                  <a:cubicBezTo>
                    <a:pt x="12794" y="834"/>
                    <a:pt x="13355" y="848"/>
                    <a:pt x="13916" y="848"/>
                  </a:cubicBezTo>
                  <a:cubicBezTo>
                    <a:pt x="15389" y="848"/>
                    <a:pt x="16866" y="749"/>
                    <a:pt x="18338" y="749"/>
                  </a:cubicBezTo>
                  <a:cubicBezTo>
                    <a:pt x="18464" y="749"/>
                    <a:pt x="18589" y="750"/>
                    <a:pt x="18715" y="751"/>
                  </a:cubicBezTo>
                  <a:cubicBezTo>
                    <a:pt x="19746" y="764"/>
                    <a:pt x="20783" y="847"/>
                    <a:pt x="21793" y="1052"/>
                  </a:cubicBezTo>
                  <a:cubicBezTo>
                    <a:pt x="22199" y="1135"/>
                    <a:pt x="22653" y="1296"/>
                    <a:pt x="23087" y="1296"/>
                  </a:cubicBezTo>
                  <a:cubicBezTo>
                    <a:pt x="23221" y="1296"/>
                    <a:pt x="23352" y="1281"/>
                    <a:pt x="23480" y="1243"/>
                  </a:cubicBezTo>
                  <a:cubicBezTo>
                    <a:pt x="23644" y="1196"/>
                    <a:pt x="23608" y="947"/>
                    <a:pt x="23439" y="947"/>
                  </a:cubicBezTo>
                  <a:cubicBezTo>
                    <a:pt x="23438" y="947"/>
                    <a:pt x="23437" y="947"/>
                    <a:pt x="23436" y="947"/>
                  </a:cubicBezTo>
                  <a:cubicBezTo>
                    <a:pt x="23426" y="947"/>
                    <a:pt x="23416" y="947"/>
                    <a:pt x="23406" y="947"/>
                  </a:cubicBezTo>
                  <a:cubicBezTo>
                    <a:pt x="22775" y="947"/>
                    <a:pt x="22099" y="641"/>
                    <a:pt x="21474" y="548"/>
                  </a:cubicBezTo>
                  <a:cubicBezTo>
                    <a:pt x="20557" y="412"/>
                    <a:pt x="19636" y="363"/>
                    <a:pt x="18710" y="355"/>
                  </a:cubicBezTo>
                  <a:cubicBezTo>
                    <a:pt x="18630" y="354"/>
                    <a:pt x="18550" y="354"/>
                    <a:pt x="18470" y="354"/>
                  </a:cubicBezTo>
                  <a:cubicBezTo>
                    <a:pt x="16714" y="354"/>
                    <a:pt x="14964" y="515"/>
                    <a:pt x="13208" y="515"/>
                  </a:cubicBezTo>
                  <a:cubicBezTo>
                    <a:pt x="12994" y="515"/>
                    <a:pt x="12779" y="513"/>
                    <a:pt x="12565" y="508"/>
                  </a:cubicBezTo>
                  <a:cubicBezTo>
                    <a:pt x="10503" y="456"/>
                    <a:pt x="8456" y="116"/>
                    <a:pt x="6397" y="11"/>
                  </a:cubicBezTo>
                  <a:cubicBezTo>
                    <a:pt x="6252" y="4"/>
                    <a:pt x="6106" y="0"/>
                    <a:pt x="5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p31"/>
            <p:cNvSpPr/>
            <p:nvPr/>
          </p:nvSpPr>
          <p:spPr>
            <a:xfrm>
              <a:off x="3553900" y="2204175"/>
              <a:ext cx="622950" cy="29425"/>
            </a:xfrm>
            <a:custGeom>
              <a:avLst/>
              <a:gdLst/>
              <a:ahLst/>
              <a:cxnLst/>
              <a:rect l="l" t="t" r="r" b="b"/>
              <a:pathLst>
                <a:path w="24918" h="1177" extrusionOk="0">
                  <a:moveTo>
                    <a:pt x="5821" y="1"/>
                  </a:moveTo>
                  <a:cubicBezTo>
                    <a:pt x="3904" y="1"/>
                    <a:pt x="1993" y="114"/>
                    <a:pt x="116" y="446"/>
                  </a:cubicBezTo>
                  <a:cubicBezTo>
                    <a:pt x="1" y="467"/>
                    <a:pt x="29" y="654"/>
                    <a:pt x="141" y="654"/>
                  </a:cubicBezTo>
                  <a:cubicBezTo>
                    <a:pt x="143" y="654"/>
                    <a:pt x="146" y="654"/>
                    <a:pt x="148" y="654"/>
                  </a:cubicBezTo>
                  <a:cubicBezTo>
                    <a:pt x="2084" y="528"/>
                    <a:pt x="4006" y="468"/>
                    <a:pt x="5928" y="468"/>
                  </a:cubicBezTo>
                  <a:cubicBezTo>
                    <a:pt x="8085" y="468"/>
                    <a:pt x="10241" y="544"/>
                    <a:pt x="12413" y="684"/>
                  </a:cubicBezTo>
                  <a:cubicBezTo>
                    <a:pt x="14395" y="812"/>
                    <a:pt x="16376" y="955"/>
                    <a:pt x="18359" y="1046"/>
                  </a:cubicBezTo>
                  <a:cubicBezTo>
                    <a:pt x="19554" y="1101"/>
                    <a:pt x="20789" y="1176"/>
                    <a:pt x="22015" y="1176"/>
                  </a:cubicBezTo>
                  <a:cubicBezTo>
                    <a:pt x="22916" y="1176"/>
                    <a:pt x="23812" y="1136"/>
                    <a:pt x="24685" y="1017"/>
                  </a:cubicBezTo>
                  <a:cubicBezTo>
                    <a:pt x="24909" y="986"/>
                    <a:pt x="24917" y="663"/>
                    <a:pt x="24679" y="656"/>
                  </a:cubicBezTo>
                  <a:cubicBezTo>
                    <a:pt x="24315" y="647"/>
                    <a:pt x="23950" y="643"/>
                    <a:pt x="23586" y="643"/>
                  </a:cubicBezTo>
                  <a:cubicBezTo>
                    <a:pt x="22444" y="643"/>
                    <a:pt x="21302" y="678"/>
                    <a:pt x="20159" y="678"/>
                  </a:cubicBezTo>
                  <a:cubicBezTo>
                    <a:pt x="19675" y="678"/>
                    <a:pt x="19189" y="672"/>
                    <a:pt x="18704" y="654"/>
                  </a:cubicBezTo>
                  <a:cubicBezTo>
                    <a:pt x="16603" y="577"/>
                    <a:pt x="14505" y="423"/>
                    <a:pt x="12408" y="289"/>
                  </a:cubicBezTo>
                  <a:cubicBezTo>
                    <a:pt x="10235" y="150"/>
                    <a:pt x="8024" y="1"/>
                    <a:pt x="5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31"/>
            <p:cNvSpPr/>
            <p:nvPr/>
          </p:nvSpPr>
          <p:spPr>
            <a:xfrm>
              <a:off x="3922675" y="2154950"/>
              <a:ext cx="250900" cy="15175"/>
            </a:xfrm>
            <a:custGeom>
              <a:avLst/>
              <a:gdLst/>
              <a:ahLst/>
              <a:cxnLst/>
              <a:rect l="l" t="t" r="r" b="b"/>
              <a:pathLst>
                <a:path w="10036" h="607" extrusionOk="0">
                  <a:moveTo>
                    <a:pt x="1637" y="0"/>
                  </a:moveTo>
                  <a:cubicBezTo>
                    <a:pt x="1124" y="0"/>
                    <a:pt x="611" y="10"/>
                    <a:pt x="97" y="35"/>
                  </a:cubicBezTo>
                  <a:cubicBezTo>
                    <a:pt x="0" y="39"/>
                    <a:pt x="3" y="181"/>
                    <a:pt x="99" y="184"/>
                  </a:cubicBezTo>
                  <a:cubicBezTo>
                    <a:pt x="3241" y="273"/>
                    <a:pt x="6376" y="606"/>
                    <a:pt x="9522" y="606"/>
                  </a:cubicBezTo>
                  <a:cubicBezTo>
                    <a:pt x="9617" y="606"/>
                    <a:pt x="9713" y="606"/>
                    <a:pt x="9808" y="605"/>
                  </a:cubicBezTo>
                  <a:cubicBezTo>
                    <a:pt x="10035" y="604"/>
                    <a:pt x="10031" y="250"/>
                    <a:pt x="9804" y="250"/>
                  </a:cubicBezTo>
                  <a:cubicBezTo>
                    <a:pt x="9804" y="250"/>
                    <a:pt x="9803" y="250"/>
                    <a:pt x="9802" y="250"/>
                  </a:cubicBezTo>
                  <a:cubicBezTo>
                    <a:pt x="9648" y="252"/>
                    <a:pt x="9494" y="253"/>
                    <a:pt x="9340" y="253"/>
                  </a:cubicBezTo>
                  <a:cubicBezTo>
                    <a:pt x="6770" y="253"/>
                    <a:pt x="4205"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31"/>
            <p:cNvSpPr/>
            <p:nvPr/>
          </p:nvSpPr>
          <p:spPr>
            <a:xfrm>
              <a:off x="3940450" y="2087425"/>
              <a:ext cx="220875" cy="20250"/>
            </a:xfrm>
            <a:custGeom>
              <a:avLst/>
              <a:gdLst/>
              <a:ahLst/>
              <a:cxnLst/>
              <a:rect l="l" t="t" r="r" b="b"/>
              <a:pathLst>
                <a:path w="8835" h="810" extrusionOk="0">
                  <a:moveTo>
                    <a:pt x="82" y="0"/>
                  </a:moveTo>
                  <a:cubicBezTo>
                    <a:pt x="22" y="0"/>
                    <a:pt x="1" y="91"/>
                    <a:pt x="65" y="107"/>
                  </a:cubicBezTo>
                  <a:cubicBezTo>
                    <a:pt x="2120" y="619"/>
                    <a:pt x="4329" y="810"/>
                    <a:pt x="6491" y="810"/>
                  </a:cubicBezTo>
                  <a:cubicBezTo>
                    <a:pt x="7202" y="810"/>
                    <a:pt x="7908" y="789"/>
                    <a:pt x="8602" y="753"/>
                  </a:cubicBezTo>
                  <a:cubicBezTo>
                    <a:pt x="8834" y="740"/>
                    <a:pt x="8830" y="399"/>
                    <a:pt x="8597" y="392"/>
                  </a:cubicBezTo>
                  <a:cubicBezTo>
                    <a:pt x="7994" y="377"/>
                    <a:pt x="7393" y="375"/>
                    <a:pt x="6794" y="375"/>
                  </a:cubicBezTo>
                  <a:cubicBezTo>
                    <a:pt x="6446" y="375"/>
                    <a:pt x="6099" y="376"/>
                    <a:pt x="5752" y="376"/>
                  </a:cubicBezTo>
                  <a:cubicBezTo>
                    <a:pt x="3864" y="376"/>
                    <a:pt x="1987" y="349"/>
                    <a:pt x="93" y="1"/>
                  </a:cubicBezTo>
                  <a:cubicBezTo>
                    <a:pt x="89" y="1"/>
                    <a:pt x="86" y="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31"/>
            <p:cNvSpPr/>
            <p:nvPr/>
          </p:nvSpPr>
          <p:spPr>
            <a:xfrm>
              <a:off x="3590700" y="2143975"/>
              <a:ext cx="273475" cy="19475"/>
            </a:xfrm>
            <a:custGeom>
              <a:avLst/>
              <a:gdLst/>
              <a:ahLst/>
              <a:cxnLst/>
              <a:rect l="l" t="t" r="r" b="b"/>
              <a:pathLst>
                <a:path w="10939" h="779" extrusionOk="0">
                  <a:moveTo>
                    <a:pt x="5449" y="5"/>
                  </a:moveTo>
                  <a:cubicBezTo>
                    <a:pt x="3701" y="5"/>
                    <a:pt x="1917" y="81"/>
                    <a:pt x="193" y="314"/>
                  </a:cubicBezTo>
                  <a:cubicBezTo>
                    <a:pt x="7" y="339"/>
                    <a:pt x="1" y="605"/>
                    <a:pt x="197" y="612"/>
                  </a:cubicBezTo>
                  <a:cubicBezTo>
                    <a:pt x="412" y="619"/>
                    <a:pt x="627" y="622"/>
                    <a:pt x="842" y="622"/>
                  </a:cubicBezTo>
                  <a:cubicBezTo>
                    <a:pt x="2564" y="622"/>
                    <a:pt x="4291" y="429"/>
                    <a:pt x="6014" y="421"/>
                  </a:cubicBezTo>
                  <a:cubicBezTo>
                    <a:pt x="6055" y="421"/>
                    <a:pt x="6097" y="421"/>
                    <a:pt x="6138" y="421"/>
                  </a:cubicBezTo>
                  <a:cubicBezTo>
                    <a:pt x="7034" y="421"/>
                    <a:pt x="7917" y="469"/>
                    <a:pt x="8801" y="626"/>
                  </a:cubicBezTo>
                  <a:cubicBezTo>
                    <a:pt x="9232" y="703"/>
                    <a:pt x="9642" y="778"/>
                    <a:pt x="10055" y="778"/>
                  </a:cubicBezTo>
                  <a:cubicBezTo>
                    <a:pt x="10313" y="778"/>
                    <a:pt x="10573" y="749"/>
                    <a:pt x="10840" y="672"/>
                  </a:cubicBezTo>
                  <a:cubicBezTo>
                    <a:pt x="10939" y="645"/>
                    <a:pt x="10917" y="494"/>
                    <a:pt x="10816" y="494"/>
                  </a:cubicBezTo>
                  <a:cubicBezTo>
                    <a:pt x="10815" y="494"/>
                    <a:pt x="10814" y="494"/>
                    <a:pt x="10813" y="494"/>
                  </a:cubicBezTo>
                  <a:cubicBezTo>
                    <a:pt x="10779" y="495"/>
                    <a:pt x="10745" y="495"/>
                    <a:pt x="10710" y="495"/>
                  </a:cubicBezTo>
                  <a:cubicBezTo>
                    <a:pt x="9898" y="495"/>
                    <a:pt x="9107" y="297"/>
                    <a:pt x="8313" y="146"/>
                  </a:cubicBezTo>
                  <a:cubicBezTo>
                    <a:pt x="7557" y="1"/>
                    <a:pt x="6773" y="14"/>
                    <a:pt x="6007" y="8"/>
                  </a:cubicBezTo>
                  <a:cubicBezTo>
                    <a:pt x="5822" y="6"/>
                    <a:pt x="5636" y="5"/>
                    <a:pt x="5449"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31"/>
            <p:cNvSpPr/>
            <p:nvPr/>
          </p:nvSpPr>
          <p:spPr>
            <a:xfrm>
              <a:off x="3593575" y="2064075"/>
              <a:ext cx="281050" cy="18125"/>
            </a:xfrm>
            <a:custGeom>
              <a:avLst/>
              <a:gdLst/>
              <a:ahLst/>
              <a:cxnLst/>
              <a:rect l="l" t="t" r="r" b="b"/>
              <a:pathLst>
                <a:path w="11242" h="725" extrusionOk="0">
                  <a:moveTo>
                    <a:pt x="4469" y="0"/>
                  </a:moveTo>
                  <a:cubicBezTo>
                    <a:pt x="2994" y="0"/>
                    <a:pt x="1535" y="137"/>
                    <a:pt x="103" y="552"/>
                  </a:cubicBezTo>
                  <a:cubicBezTo>
                    <a:pt x="0" y="582"/>
                    <a:pt x="36" y="725"/>
                    <a:pt x="130" y="725"/>
                  </a:cubicBezTo>
                  <a:cubicBezTo>
                    <a:pt x="137" y="725"/>
                    <a:pt x="144" y="724"/>
                    <a:pt x="152" y="722"/>
                  </a:cubicBezTo>
                  <a:cubicBezTo>
                    <a:pt x="1440" y="436"/>
                    <a:pt x="2745" y="348"/>
                    <a:pt x="4055" y="348"/>
                  </a:cubicBezTo>
                  <a:cubicBezTo>
                    <a:pt x="4631" y="348"/>
                    <a:pt x="5208" y="365"/>
                    <a:pt x="5785" y="390"/>
                  </a:cubicBezTo>
                  <a:cubicBezTo>
                    <a:pt x="6964" y="439"/>
                    <a:pt x="8273" y="653"/>
                    <a:pt x="9522" y="653"/>
                  </a:cubicBezTo>
                  <a:cubicBezTo>
                    <a:pt x="10078" y="653"/>
                    <a:pt x="10623" y="611"/>
                    <a:pt x="11139" y="493"/>
                  </a:cubicBezTo>
                  <a:cubicBezTo>
                    <a:pt x="11241" y="469"/>
                    <a:pt x="11242" y="301"/>
                    <a:pt x="11135" y="283"/>
                  </a:cubicBezTo>
                  <a:cubicBezTo>
                    <a:pt x="10638" y="202"/>
                    <a:pt x="10127" y="199"/>
                    <a:pt x="9618" y="199"/>
                  </a:cubicBezTo>
                  <a:cubicBezTo>
                    <a:pt x="9583" y="199"/>
                    <a:pt x="9548" y="199"/>
                    <a:pt x="9513" y="199"/>
                  </a:cubicBezTo>
                  <a:cubicBezTo>
                    <a:pt x="9275" y="199"/>
                    <a:pt x="9037" y="199"/>
                    <a:pt x="8802" y="190"/>
                  </a:cubicBezTo>
                  <a:cubicBezTo>
                    <a:pt x="7793" y="152"/>
                    <a:pt x="6787" y="80"/>
                    <a:pt x="5780" y="33"/>
                  </a:cubicBezTo>
                  <a:cubicBezTo>
                    <a:pt x="5342" y="12"/>
                    <a:pt x="4905" y="0"/>
                    <a:pt x="4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31"/>
            <p:cNvSpPr/>
            <p:nvPr/>
          </p:nvSpPr>
          <p:spPr>
            <a:xfrm>
              <a:off x="3564800" y="1957675"/>
              <a:ext cx="584500" cy="33500"/>
            </a:xfrm>
            <a:custGeom>
              <a:avLst/>
              <a:gdLst/>
              <a:ahLst/>
              <a:cxnLst/>
              <a:rect l="l" t="t" r="r" b="b"/>
              <a:pathLst>
                <a:path w="23380" h="1340" extrusionOk="0">
                  <a:moveTo>
                    <a:pt x="10926" y="1"/>
                  </a:moveTo>
                  <a:cubicBezTo>
                    <a:pt x="9205" y="1"/>
                    <a:pt x="7484" y="241"/>
                    <a:pt x="5773" y="408"/>
                  </a:cubicBezTo>
                  <a:cubicBezTo>
                    <a:pt x="4817" y="500"/>
                    <a:pt x="3860" y="557"/>
                    <a:pt x="2900" y="574"/>
                  </a:cubicBezTo>
                  <a:cubicBezTo>
                    <a:pt x="2858" y="575"/>
                    <a:pt x="2816" y="575"/>
                    <a:pt x="2775" y="575"/>
                  </a:cubicBezTo>
                  <a:cubicBezTo>
                    <a:pt x="1882" y="575"/>
                    <a:pt x="1004" y="432"/>
                    <a:pt x="116" y="422"/>
                  </a:cubicBezTo>
                  <a:cubicBezTo>
                    <a:pt x="116" y="422"/>
                    <a:pt x="115" y="422"/>
                    <a:pt x="115" y="422"/>
                  </a:cubicBezTo>
                  <a:cubicBezTo>
                    <a:pt x="2" y="422"/>
                    <a:pt x="1" y="572"/>
                    <a:pt x="94" y="608"/>
                  </a:cubicBezTo>
                  <a:cubicBezTo>
                    <a:pt x="887" y="914"/>
                    <a:pt x="1780" y="1006"/>
                    <a:pt x="2679" y="1006"/>
                  </a:cubicBezTo>
                  <a:cubicBezTo>
                    <a:pt x="3518" y="1006"/>
                    <a:pt x="4363" y="925"/>
                    <a:pt x="5136" y="864"/>
                  </a:cubicBezTo>
                  <a:cubicBezTo>
                    <a:pt x="7066" y="710"/>
                    <a:pt x="8983" y="431"/>
                    <a:pt x="10922" y="400"/>
                  </a:cubicBezTo>
                  <a:cubicBezTo>
                    <a:pt x="10994" y="399"/>
                    <a:pt x="11067" y="398"/>
                    <a:pt x="11139" y="398"/>
                  </a:cubicBezTo>
                  <a:cubicBezTo>
                    <a:pt x="13095" y="398"/>
                    <a:pt x="15046" y="811"/>
                    <a:pt x="16987" y="1016"/>
                  </a:cubicBezTo>
                  <a:cubicBezTo>
                    <a:pt x="18430" y="1169"/>
                    <a:pt x="19934" y="1339"/>
                    <a:pt x="21414" y="1339"/>
                  </a:cubicBezTo>
                  <a:cubicBezTo>
                    <a:pt x="22013" y="1339"/>
                    <a:pt x="22609" y="1311"/>
                    <a:pt x="23194" y="1243"/>
                  </a:cubicBezTo>
                  <a:cubicBezTo>
                    <a:pt x="23380" y="1222"/>
                    <a:pt x="23374" y="975"/>
                    <a:pt x="23191" y="958"/>
                  </a:cubicBezTo>
                  <a:cubicBezTo>
                    <a:pt x="21244" y="774"/>
                    <a:pt x="19278" y="814"/>
                    <a:pt x="17326" y="638"/>
                  </a:cubicBezTo>
                  <a:cubicBezTo>
                    <a:pt x="15295" y="455"/>
                    <a:pt x="13274" y="39"/>
                    <a:pt x="11233" y="3"/>
                  </a:cubicBezTo>
                  <a:cubicBezTo>
                    <a:pt x="11131" y="2"/>
                    <a:pt x="11028" y="1"/>
                    <a:pt x="10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31"/>
            <p:cNvSpPr/>
            <p:nvPr/>
          </p:nvSpPr>
          <p:spPr>
            <a:xfrm>
              <a:off x="2971175" y="2119200"/>
              <a:ext cx="26750" cy="57200"/>
            </a:xfrm>
            <a:custGeom>
              <a:avLst/>
              <a:gdLst/>
              <a:ahLst/>
              <a:cxnLst/>
              <a:rect l="l" t="t" r="r" b="b"/>
              <a:pathLst>
                <a:path w="1070" h="2288" extrusionOk="0">
                  <a:moveTo>
                    <a:pt x="45" y="0"/>
                  </a:moveTo>
                  <a:cubicBezTo>
                    <a:pt x="31" y="2"/>
                    <a:pt x="15" y="3"/>
                    <a:pt x="0" y="4"/>
                  </a:cubicBezTo>
                  <a:cubicBezTo>
                    <a:pt x="228" y="482"/>
                    <a:pt x="458" y="958"/>
                    <a:pt x="675" y="1433"/>
                  </a:cubicBezTo>
                  <a:cubicBezTo>
                    <a:pt x="805" y="1718"/>
                    <a:pt x="938" y="2003"/>
                    <a:pt x="1069" y="2288"/>
                  </a:cubicBezTo>
                  <a:cubicBezTo>
                    <a:pt x="743" y="1517"/>
                    <a:pt x="402" y="754"/>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31"/>
            <p:cNvSpPr/>
            <p:nvPr/>
          </p:nvSpPr>
          <p:spPr>
            <a:xfrm>
              <a:off x="3073925" y="2325950"/>
              <a:ext cx="290375" cy="423825"/>
            </a:xfrm>
            <a:custGeom>
              <a:avLst/>
              <a:gdLst/>
              <a:ahLst/>
              <a:cxnLst/>
              <a:rect l="l" t="t" r="r" b="b"/>
              <a:pathLst>
                <a:path w="11615" h="16953" extrusionOk="0">
                  <a:moveTo>
                    <a:pt x="5089" y="549"/>
                  </a:moveTo>
                  <a:cubicBezTo>
                    <a:pt x="5141" y="549"/>
                    <a:pt x="5169" y="554"/>
                    <a:pt x="5182" y="557"/>
                  </a:cubicBezTo>
                  <a:cubicBezTo>
                    <a:pt x="5920" y="1334"/>
                    <a:pt x="11025" y="13641"/>
                    <a:pt x="11051" y="14713"/>
                  </a:cubicBezTo>
                  <a:cubicBezTo>
                    <a:pt x="11055" y="14911"/>
                    <a:pt x="10663" y="15353"/>
                    <a:pt x="9927" y="15781"/>
                  </a:cubicBezTo>
                  <a:cubicBezTo>
                    <a:pt x="9257" y="16170"/>
                    <a:pt x="8548" y="16404"/>
                    <a:pt x="8103" y="16404"/>
                  </a:cubicBezTo>
                  <a:cubicBezTo>
                    <a:pt x="7966" y="16404"/>
                    <a:pt x="7854" y="16381"/>
                    <a:pt x="7776" y="16335"/>
                  </a:cubicBezTo>
                  <a:cubicBezTo>
                    <a:pt x="7679" y="16276"/>
                    <a:pt x="7433" y="16053"/>
                    <a:pt x="6886" y="15218"/>
                  </a:cubicBezTo>
                  <a:cubicBezTo>
                    <a:pt x="6778" y="15055"/>
                    <a:pt x="6666" y="14876"/>
                    <a:pt x="6547" y="14685"/>
                  </a:cubicBezTo>
                  <a:cubicBezTo>
                    <a:pt x="4285" y="11012"/>
                    <a:pt x="659" y="3349"/>
                    <a:pt x="644" y="2641"/>
                  </a:cubicBezTo>
                  <a:cubicBezTo>
                    <a:pt x="644" y="2641"/>
                    <a:pt x="655" y="2580"/>
                    <a:pt x="785" y="2451"/>
                  </a:cubicBezTo>
                  <a:cubicBezTo>
                    <a:pt x="1454" y="1780"/>
                    <a:pt x="3701" y="781"/>
                    <a:pt x="4777" y="583"/>
                  </a:cubicBezTo>
                  <a:cubicBezTo>
                    <a:pt x="4926" y="556"/>
                    <a:pt x="5025" y="549"/>
                    <a:pt x="5089" y="549"/>
                  </a:cubicBezTo>
                  <a:close/>
                  <a:moveTo>
                    <a:pt x="5085" y="0"/>
                  </a:moveTo>
                  <a:cubicBezTo>
                    <a:pt x="4969" y="0"/>
                    <a:pt x="4834" y="15"/>
                    <a:pt x="4678" y="43"/>
                  </a:cubicBezTo>
                  <a:cubicBezTo>
                    <a:pt x="3492" y="261"/>
                    <a:pt x="1159" y="1300"/>
                    <a:pt x="399" y="2062"/>
                  </a:cubicBezTo>
                  <a:cubicBezTo>
                    <a:pt x="218" y="2240"/>
                    <a:pt x="119" y="2407"/>
                    <a:pt x="99" y="2576"/>
                  </a:cubicBezTo>
                  <a:cubicBezTo>
                    <a:pt x="0" y="3417"/>
                    <a:pt x="4092" y="11745"/>
                    <a:pt x="6080" y="14975"/>
                  </a:cubicBezTo>
                  <a:cubicBezTo>
                    <a:pt x="6202" y="15170"/>
                    <a:pt x="6317" y="15351"/>
                    <a:pt x="6425" y="15518"/>
                  </a:cubicBezTo>
                  <a:cubicBezTo>
                    <a:pt x="6425" y="15519"/>
                    <a:pt x="6425" y="15519"/>
                    <a:pt x="6427" y="15521"/>
                  </a:cubicBezTo>
                  <a:cubicBezTo>
                    <a:pt x="7052" y="16473"/>
                    <a:pt x="7335" y="16710"/>
                    <a:pt x="7493" y="16805"/>
                  </a:cubicBezTo>
                  <a:cubicBezTo>
                    <a:pt x="7663" y="16907"/>
                    <a:pt x="7875" y="16952"/>
                    <a:pt x="8109" y="16952"/>
                  </a:cubicBezTo>
                  <a:cubicBezTo>
                    <a:pt x="8756" y="16952"/>
                    <a:pt x="9579" y="16618"/>
                    <a:pt x="10202" y="16256"/>
                  </a:cubicBezTo>
                  <a:cubicBezTo>
                    <a:pt x="10627" y="16008"/>
                    <a:pt x="11614" y="15362"/>
                    <a:pt x="11600" y="14700"/>
                  </a:cubicBezTo>
                  <a:cubicBezTo>
                    <a:pt x="11579" y="13804"/>
                    <a:pt x="9087" y="7793"/>
                    <a:pt x="8803" y="7110"/>
                  </a:cubicBezTo>
                  <a:cubicBezTo>
                    <a:pt x="7759" y="4604"/>
                    <a:pt x="5939" y="356"/>
                    <a:pt x="5468" y="84"/>
                  </a:cubicBezTo>
                  <a:cubicBezTo>
                    <a:pt x="5372" y="28"/>
                    <a:pt x="5247" y="0"/>
                    <a:pt x="5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31"/>
            <p:cNvSpPr/>
            <p:nvPr/>
          </p:nvSpPr>
          <p:spPr>
            <a:xfrm>
              <a:off x="2912725" y="1937975"/>
              <a:ext cx="287925" cy="450475"/>
            </a:xfrm>
            <a:custGeom>
              <a:avLst/>
              <a:gdLst/>
              <a:ahLst/>
              <a:cxnLst/>
              <a:rect l="l" t="t" r="r" b="b"/>
              <a:pathLst>
                <a:path w="11517" h="18019" extrusionOk="0">
                  <a:moveTo>
                    <a:pt x="3074" y="1"/>
                  </a:moveTo>
                  <a:cubicBezTo>
                    <a:pt x="2525" y="1"/>
                    <a:pt x="1837" y="257"/>
                    <a:pt x="1412" y="468"/>
                  </a:cubicBezTo>
                  <a:cubicBezTo>
                    <a:pt x="985" y="680"/>
                    <a:pt x="0" y="1251"/>
                    <a:pt x="59" y="1976"/>
                  </a:cubicBezTo>
                  <a:cubicBezTo>
                    <a:pt x="162" y="3253"/>
                    <a:pt x="4550" y="13011"/>
                    <a:pt x="6432" y="17147"/>
                  </a:cubicBezTo>
                  <a:cubicBezTo>
                    <a:pt x="6638" y="17600"/>
                    <a:pt x="6757" y="17859"/>
                    <a:pt x="6757" y="17859"/>
                  </a:cubicBezTo>
                  <a:cubicBezTo>
                    <a:pt x="6803" y="17959"/>
                    <a:pt x="6903" y="18018"/>
                    <a:pt x="7006" y="18018"/>
                  </a:cubicBezTo>
                  <a:cubicBezTo>
                    <a:pt x="7044" y="18018"/>
                    <a:pt x="7084" y="18010"/>
                    <a:pt x="7121" y="17993"/>
                  </a:cubicBezTo>
                  <a:cubicBezTo>
                    <a:pt x="7259" y="17929"/>
                    <a:pt x="7320" y="17767"/>
                    <a:pt x="7256" y="17629"/>
                  </a:cubicBezTo>
                  <a:cubicBezTo>
                    <a:pt x="7256" y="17629"/>
                    <a:pt x="7136" y="17371"/>
                    <a:pt x="6932" y="16920"/>
                  </a:cubicBezTo>
                  <a:cubicBezTo>
                    <a:pt x="3926" y="10313"/>
                    <a:pt x="685" y="2905"/>
                    <a:pt x="606" y="1932"/>
                  </a:cubicBezTo>
                  <a:cubicBezTo>
                    <a:pt x="589" y="1723"/>
                    <a:pt x="910" y="1330"/>
                    <a:pt x="1656" y="961"/>
                  </a:cubicBezTo>
                  <a:cubicBezTo>
                    <a:pt x="2241" y="670"/>
                    <a:pt x="2780" y="548"/>
                    <a:pt x="3089" y="548"/>
                  </a:cubicBezTo>
                  <a:cubicBezTo>
                    <a:pt x="3204" y="548"/>
                    <a:pt x="3287" y="565"/>
                    <a:pt x="3330" y="596"/>
                  </a:cubicBezTo>
                  <a:cubicBezTo>
                    <a:pt x="3652" y="1016"/>
                    <a:pt x="6414" y="6589"/>
                    <a:pt x="10556" y="15178"/>
                  </a:cubicBezTo>
                  <a:lnTo>
                    <a:pt x="10924" y="15942"/>
                  </a:lnTo>
                  <a:cubicBezTo>
                    <a:pt x="10949" y="16000"/>
                    <a:pt x="10964" y="16027"/>
                    <a:pt x="10964" y="16027"/>
                  </a:cubicBezTo>
                  <a:cubicBezTo>
                    <a:pt x="11015" y="16116"/>
                    <a:pt x="11109" y="16167"/>
                    <a:pt x="11205" y="16167"/>
                  </a:cubicBezTo>
                  <a:cubicBezTo>
                    <a:pt x="11249" y="16167"/>
                    <a:pt x="11294" y="16157"/>
                    <a:pt x="11335" y="16134"/>
                  </a:cubicBezTo>
                  <a:cubicBezTo>
                    <a:pt x="11468" y="16062"/>
                    <a:pt x="11517" y="15898"/>
                    <a:pt x="11447" y="15766"/>
                  </a:cubicBezTo>
                  <a:cubicBezTo>
                    <a:pt x="11445" y="15761"/>
                    <a:pt x="11438" y="15748"/>
                    <a:pt x="11424" y="15713"/>
                  </a:cubicBezTo>
                  <a:lnTo>
                    <a:pt x="11050" y="14939"/>
                  </a:lnTo>
                  <a:cubicBezTo>
                    <a:pt x="6451" y="5402"/>
                    <a:pt x="3980" y="441"/>
                    <a:pt x="3704" y="193"/>
                  </a:cubicBezTo>
                  <a:cubicBezTo>
                    <a:pt x="3549" y="55"/>
                    <a:pt x="3327" y="1"/>
                    <a:pt x="3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31"/>
            <p:cNvSpPr/>
            <p:nvPr/>
          </p:nvSpPr>
          <p:spPr>
            <a:xfrm>
              <a:off x="3073100" y="2307975"/>
              <a:ext cx="116000" cy="62250"/>
            </a:xfrm>
            <a:custGeom>
              <a:avLst/>
              <a:gdLst/>
              <a:ahLst/>
              <a:cxnLst/>
              <a:rect l="l" t="t" r="r" b="b"/>
              <a:pathLst>
                <a:path w="4640" h="2490" extrusionOk="0">
                  <a:moveTo>
                    <a:pt x="4357" y="0"/>
                  </a:moveTo>
                  <a:cubicBezTo>
                    <a:pt x="4350" y="0"/>
                    <a:pt x="4342" y="0"/>
                    <a:pt x="4335" y="1"/>
                  </a:cubicBezTo>
                  <a:cubicBezTo>
                    <a:pt x="4231" y="8"/>
                    <a:pt x="1756" y="202"/>
                    <a:pt x="102" y="2031"/>
                  </a:cubicBezTo>
                  <a:cubicBezTo>
                    <a:pt x="1" y="2144"/>
                    <a:pt x="10" y="2318"/>
                    <a:pt x="122" y="2419"/>
                  </a:cubicBezTo>
                  <a:cubicBezTo>
                    <a:pt x="173" y="2466"/>
                    <a:pt x="240" y="2489"/>
                    <a:pt x="306" y="2489"/>
                  </a:cubicBezTo>
                  <a:cubicBezTo>
                    <a:pt x="380" y="2489"/>
                    <a:pt x="455" y="2459"/>
                    <a:pt x="509" y="2400"/>
                  </a:cubicBezTo>
                  <a:cubicBezTo>
                    <a:pt x="2011" y="738"/>
                    <a:pt x="4351" y="550"/>
                    <a:pt x="4374" y="549"/>
                  </a:cubicBezTo>
                  <a:cubicBezTo>
                    <a:pt x="4525" y="538"/>
                    <a:pt x="4639" y="406"/>
                    <a:pt x="4628" y="255"/>
                  </a:cubicBezTo>
                  <a:cubicBezTo>
                    <a:pt x="4618" y="112"/>
                    <a:pt x="4497" y="0"/>
                    <a:pt x="4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31"/>
            <p:cNvSpPr/>
            <p:nvPr/>
          </p:nvSpPr>
          <p:spPr>
            <a:xfrm>
              <a:off x="3811250" y="1310925"/>
              <a:ext cx="65250" cy="106450"/>
            </a:xfrm>
            <a:custGeom>
              <a:avLst/>
              <a:gdLst/>
              <a:ahLst/>
              <a:cxnLst/>
              <a:rect l="l" t="t" r="r" b="b"/>
              <a:pathLst>
                <a:path w="2610" h="4258" extrusionOk="0">
                  <a:moveTo>
                    <a:pt x="416" y="0"/>
                  </a:moveTo>
                  <a:cubicBezTo>
                    <a:pt x="266" y="0"/>
                    <a:pt x="146" y="114"/>
                    <a:pt x="140" y="262"/>
                  </a:cubicBezTo>
                  <a:lnTo>
                    <a:pt x="6" y="3744"/>
                  </a:lnTo>
                  <a:cubicBezTo>
                    <a:pt x="1" y="3884"/>
                    <a:pt x="103" y="4007"/>
                    <a:pt x="242" y="4027"/>
                  </a:cubicBezTo>
                  <a:cubicBezTo>
                    <a:pt x="250" y="4028"/>
                    <a:pt x="1038" y="4141"/>
                    <a:pt x="2252" y="4253"/>
                  </a:cubicBezTo>
                  <a:cubicBezTo>
                    <a:pt x="2259" y="4254"/>
                    <a:pt x="2263" y="4254"/>
                    <a:pt x="2268" y="4254"/>
                  </a:cubicBezTo>
                  <a:cubicBezTo>
                    <a:pt x="2270" y="4254"/>
                    <a:pt x="2272" y="4254"/>
                    <a:pt x="2274" y="4254"/>
                  </a:cubicBezTo>
                  <a:lnTo>
                    <a:pt x="2283" y="4255"/>
                  </a:lnTo>
                  <a:cubicBezTo>
                    <a:pt x="2296" y="4256"/>
                    <a:pt x="2307" y="4257"/>
                    <a:pt x="2318" y="4257"/>
                  </a:cubicBezTo>
                  <a:cubicBezTo>
                    <a:pt x="2454" y="4257"/>
                    <a:pt x="2573" y="4155"/>
                    <a:pt x="2590" y="4016"/>
                  </a:cubicBezTo>
                  <a:cubicBezTo>
                    <a:pt x="2609" y="3865"/>
                    <a:pt x="2502" y="3728"/>
                    <a:pt x="2352" y="3709"/>
                  </a:cubicBezTo>
                  <a:cubicBezTo>
                    <a:pt x="2333" y="3707"/>
                    <a:pt x="2313" y="3706"/>
                    <a:pt x="2292" y="3705"/>
                  </a:cubicBezTo>
                  <a:cubicBezTo>
                    <a:pt x="1493" y="3631"/>
                    <a:pt x="882" y="3557"/>
                    <a:pt x="564" y="3516"/>
                  </a:cubicBezTo>
                  <a:lnTo>
                    <a:pt x="683" y="376"/>
                  </a:lnTo>
                  <a:lnTo>
                    <a:pt x="688" y="288"/>
                  </a:lnTo>
                  <a:cubicBezTo>
                    <a:pt x="696" y="136"/>
                    <a:pt x="578" y="8"/>
                    <a:pt x="427" y="0"/>
                  </a:cubicBezTo>
                  <a:cubicBezTo>
                    <a:pt x="424" y="0"/>
                    <a:pt x="420"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31"/>
            <p:cNvSpPr/>
            <p:nvPr/>
          </p:nvSpPr>
          <p:spPr>
            <a:xfrm>
              <a:off x="3037175" y="2451800"/>
              <a:ext cx="194000" cy="287225"/>
            </a:xfrm>
            <a:custGeom>
              <a:avLst/>
              <a:gdLst/>
              <a:ahLst/>
              <a:cxnLst/>
              <a:rect l="l" t="t" r="r" b="b"/>
              <a:pathLst>
                <a:path w="7760" h="11489" extrusionOk="0">
                  <a:moveTo>
                    <a:pt x="918" y="1"/>
                  </a:moveTo>
                  <a:cubicBezTo>
                    <a:pt x="652" y="1"/>
                    <a:pt x="354" y="139"/>
                    <a:pt x="183" y="422"/>
                  </a:cubicBezTo>
                  <a:cubicBezTo>
                    <a:pt x="0" y="722"/>
                    <a:pt x="4080" y="8814"/>
                    <a:pt x="5880" y="11264"/>
                  </a:cubicBezTo>
                  <a:cubicBezTo>
                    <a:pt x="6000" y="11427"/>
                    <a:pt x="6172" y="11489"/>
                    <a:pt x="6364" y="11489"/>
                  </a:cubicBezTo>
                  <a:cubicBezTo>
                    <a:pt x="6957" y="11489"/>
                    <a:pt x="7737" y="10899"/>
                    <a:pt x="7737" y="10899"/>
                  </a:cubicBezTo>
                  <a:lnTo>
                    <a:pt x="7760" y="10884"/>
                  </a:lnTo>
                  <a:cubicBezTo>
                    <a:pt x="7652" y="10718"/>
                    <a:pt x="7538" y="10538"/>
                    <a:pt x="7417" y="10345"/>
                  </a:cubicBezTo>
                  <a:lnTo>
                    <a:pt x="7371" y="10372"/>
                  </a:lnTo>
                  <a:cubicBezTo>
                    <a:pt x="7389" y="10412"/>
                    <a:pt x="6963" y="10747"/>
                    <a:pt x="6714" y="10747"/>
                  </a:cubicBezTo>
                  <a:cubicBezTo>
                    <a:pt x="6657" y="10747"/>
                    <a:pt x="6609" y="10729"/>
                    <a:pt x="6578" y="10685"/>
                  </a:cubicBezTo>
                  <a:cubicBezTo>
                    <a:pt x="2952" y="5520"/>
                    <a:pt x="1457" y="150"/>
                    <a:pt x="1153" y="41"/>
                  </a:cubicBezTo>
                  <a:cubicBezTo>
                    <a:pt x="1081" y="14"/>
                    <a:pt x="1001"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p31"/>
            <p:cNvSpPr/>
            <p:nvPr/>
          </p:nvSpPr>
          <p:spPr>
            <a:xfrm>
              <a:off x="3039250" y="2431250"/>
              <a:ext cx="208300" cy="300925"/>
            </a:xfrm>
            <a:custGeom>
              <a:avLst/>
              <a:gdLst/>
              <a:ahLst/>
              <a:cxnLst/>
              <a:rect l="l" t="t" r="r" b="b"/>
              <a:pathLst>
                <a:path w="8332" h="12037" extrusionOk="0">
                  <a:moveTo>
                    <a:pt x="1206" y="0"/>
                  </a:moveTo>
                  <a:cubicBezTo>
                    <a:pt x="854" y="0"/>
                    <a:pt x="459" y="175"/>
                    <a:pt x="232" y="551"/>
                  </a:cubicBezTo>
                  <a:cubicBezTo>
                    <a:pt x="151" y="683"/>
                    <a:pt x="0" y="931"/>
                    <a:pt x="2327" y="5436"/>
                  </a:cubicBezTo>
                  <a:cubicBezTo>
                    <a:pt x="3789" y="8267"/>
                    <a:pt x="5140" y="10608"/>
                    <a:pt x="5942" y="11699"/>
                  </a:cubicBezTo>
                  <a:cubicBezTo>
                    <a:pt x="6073" y="11879"/>
                    <a:pt x="6264" y="11991"/>
                    <a:pt x="6493" y="12025"/>
                  </a:cubicBezTo>
                  <a:cubicBezTo>
                    <a:pt x="6542" y="12033"/>
                    <a:pt x="6593" y="12036"/>
                    <a:pt x="6645" y="12036"/>
                  </a:cubicBezTo>
                  <a:cubicBezTo>
                    <a:pt x="7312" y="12036"/>
                    <a:pt x="8093" y="11461"/>
                    <a:pt x="8186" y="11390"/>
                  </a:cubicBezTo>
                  <a:cubicBezTo>
                    <a:pt x="8307" y="11300"/>
                    <a:pt x="8331" y="11128"/>
                    <a:pt x="8239" y="11006"/>
                  </a:cubicBezTo>
                  <a:cubicBezTo>
                    <a:pt x="8185" y="10935"/>
                    <a:pt x="8104" y="10897"/>
                    <a:pt x="8020" y="10897"/>
                  </a:cubicBezTo>
                  <a:cubicBezTo>
                    <a:pt x="7963" y="10897"/>
                    <a:pt x="7905" y="10915"/>
                    <a:pt x="7855" y="10953"/>
                  </a:cubicBezTo>
                  <a:cubicBezTo>
                    <a:pt x="7568" y="11169"/>
                    <a:pt x="7009" y="11487"/>
                    <a:pt x="6648" y="11487"/>
                  </a:cubicBezTo>
                  <a:cubicBezTo>
                    <a:pt x="6621" y="11487"/>
                    <a:pt x="6596" y="11485"/>
                    <a:pt x="6572" y="11481"/>
                  </a:cubicBezTo>
                  <a:cubicBezTo>
                    <a:pt x="6487" y="11469"/>
                    <a:pt x="6429" y="11435"/>
                    <a:pt x="6384" y="11374"/>
                  </a:cubicBezTo>
                  <a:cubicBezTo>
                    <a:pt x="4669" y="9040"/>
                    <a:pt x="976" y="1699"/>
                    <a:pt x="745" y="773"/>
                  </a:cubicBezTo>
                  <a:cubicBezTo>
                    <a:pt x="867" y="620"/>
                    <a:pt x="1045" y="548"/>
                    <a:pt x="1200" y="548"/>
                  </a:cubicBezTo>
                  <a:cubicBezTo>
                    <a:pt x="1229" y="548"/>
                    <a:pt x="1258" y="550"/>
                    <a:pt x="1285" y="555"/>
                  </a:cubicBezTo>
                  <a:cubicBezTo>
                    <a:pt x="1374" y="710"/>
                    <a:pt x="1565" y="1191"/>
                    <a:pt x="1767" y="1697"/>
                  </a:cubicBezTo>
                  <a:cubicBezTo>
                    <a:pt x="2504" y="3554"/>
                    <a:pt x="4041" y="7418"/>
                    <a:pt x="6637" y="11115"/>
                  </a:cubicBezTo>
                  <a:cubicBezTo>
                    <a:pt x="6684" y="11182"/>
                    <a:pt x="6792" y="11293"/>
                    <a:pt x="6996" y="11293"/>
                  </a:cubicBezTo>
                  <a:cubicBezTo>
                    <a:pt x="7117" y="11293"/>
                    <a:pt x="7273" y="11253"/>
                    <a:pt x="7469" y="11142"/>
                  </a:cubicBezTo>
                  <a:cubicBezTo>
                    <a:pt x="8034" y="10822"/>
                    <a:pt x="7944" y="10620"/>
                    <a:pt x="7906" y="10533"/>
                  </a:cubicBezTo>
                  <a:cubicBezTo>
                    <a:pt x="7860" y="10430"/>
                    <a:pt x="7760" y="10370"/>
                    <a:pt x="7654" y="10370"/>
                  </a:cubicBezTo>
                  <a:cubicBezTo>
                    <a:pt x="7617" y="10370"/>
                    <a:pt x="7579" y="10378"/>
                    <a:pt x="7543" y="10393"/>
                  </a:cubicBezTo>
                  <a:cubicBezTo>
                    <a:pt x="7485" y="10420"/>
                    <a:pt x="7440" y="10463"/>
                    <a:pt x="7412" y="10516"/>
                  </a:cubicBezTo>
                  <a:cubicBezTo>
                    <a:pt x="7336" y="10586"/>
                    <a:pt x="7148" y="10704"/>
                    <a:pt x="7042" y="10737"/>
                  </a:cubicBezTo>
                  <a:cubicBezTo>
                    <a:pt x="4511" y="7112"/>
                    <a:pt x="3059" y="3462"/>
                    <a:pt x="2276" y="1494"/>
                  </a:cubicBezTo>
                  <a:cubicBezTo>
                    <a:pt x="1810" y="323"/>
                    <a:pt x="1727" y="127"/>
                    <a:pt x="1531" y="56"/>
                  </a:cubicBezTo>
                  <a:cubicBezTo>
                    <a:pt x="1432" y="19"/>
                    <a:pt x="1321" y="0"/>
                    <a:pt x="1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7" name="Google Shape;447;p31"/>
          <p:cNvGrpSpPr/>
          <p:nvPr/>
        </p:nvGrpSpPr>
        <p:grpSpPr>
          <a:xfrm rot="4495292">
            <a:off x="7598512" y="1712275"/>
            <a:ext cx="672448" cy="572689"/>
            <a:chOff x="2603525" y="2638025"/>
            <a:chExt cx="342600" cy="291775"/>
          </a:xfrm>
        </p:grpSpPr>
        <p:sp>
          <p:nvSpPr>
            <p:cNvPr id="448" name="Google Shape;448;p31"/>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1"/>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31"/>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61696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75"/>
                                        </p:tgtEl>
                                        <p:attrNameLst>
                                          <p:attrName>r</p:attrName>
                                        </p:attrNameLst>
                                      </p:cBhvr>
                                    </p:animRot>
                                    <p:animRot by="-240000">
                                      <p:cBhvr>
                                        <p:cTn id="7" dur="200" fill="hold">
                                          <p:stCondLst>
                                            <p:cond delay="200"/>
                                          </p:stCondLst>
                                        </p:cTn>
                                        <p:tgtEl>
                                          <p:spTgt spid="375"/>
                                        </p:tgtEl>
                                        <p:attrNameLst>
                                          <p:attrName>r</p:attrName>
                                        </p:attrNameLst>
                                      </p:cBhvr>
                                    </p:animRot>
                                    <p:animRot by="240000">
                                      <p:cBhvr>
                                        <p:cTn id="8" dur="200" fill="hold">
                                          <p:stCondLst>
                                            <p:cond delay="400"/>
                                          </p:stCondLst>
                                        </p:cTn>
                                        <p:tgtEl>
                                          <p:spTgt spid="375"/>
                                        </p:tgtEl>
                                        <p:attrNameLst>
                                          <p:attrName>r</p:attrName>
                                        </p:attrNameLst>
                                      </p:cBhvr>
                                    </p:animRot>
                                    <p:animRot by="-240000">
                                      <p:cBhvr>
                                        <p:cTn id="9" dur="200" fill="hold">
                                          <p:stCondLst>
                                            <p:cond delay="600"/>
                                          </p:stCondLst>
                                        </p:cTn>
                                        <p:tgtEl>
                                          <p:spTgt spid="375"/>
                                        </p:tgtEl>
                                        <p:attrNameLst>
                                          <p:attrName>r</p:attrName>
                                        </p:attrNameLst>
                                      </p:cBhvr>
                                    </p:animRot>
                                    <p:animRot by="120000">
                                      <p:cBhvr>
                                        <p:cTn id="10" dur="200" fill="hold">
                                          <p:stCondLst>
                                            <p:cond delay="800"/>
                                          </p:stCondLst>
                                        </p:cTn>
                                        <p:tgtEl>
                                          <p:spTgt spid="375"/>
                                        </p:tgtEl>
                                        <p:attrNameLst>
                                          <p:attrName>r</p:attrName>
                                        </p:attrNameLst>
                                      </p:cBhvr>
                                    </p:animRot>
                                  </p:childTnLst>
                                </p:cTn>
                              </p:par>
                              <p:par>
                                <p:cTn id="11" presetID="26" presetClass="emph" presetSubtype="0" fill="hold" grpId="0" nodeType="withEffect">
                                  <p:stCondLst>
                                    <p:cond delay="0"/>
                                  </p:stCondLst>
                                  <p:childTnLst>
                                    <p:animEffect transition="out" filter="fade">
                                      <p:cBhvr>
                                        <p:cTn id="12" dur="500" tmFilter="0, 0; .2, .5; .8, .5; 1, 0"/>
                                        <p:tgtEl>
                                          <p:spTgt spid="374"/>
                                        </p:tgtEl>
                                      </p:cBhvr>
                                    </p:animEffect>
                                    <p:animScale>
                                      <p:cBhvr>
                                        <p:cTn id="13" dur="250" autoRev="1" fill="hold"/>
                                        <p:tgtEl>
                                          <p:spTgt spid="3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P spid="37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43"/>
          <p:cNvSpPr txBox="1">
            <a:spLocks noGrp="1"/>
          </p:cNvSpPr>
          <p:nvPr>
            <p:ph type="title"/>
          </p:nvPr>
        </p:nvSpPr>
        <p:spPr>
          <a:xfrm>
            <a:off x="1201479" y="-25409"/>
            <a:ext cx="6379535" cy="9675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 </a:t>
            </a:r>
            <a:r>
              <a:rPr lang="en-US" sz="3200" b="1" dirty="0">
                <a:latin typeface="Poppins" panose="00000500000000000000" pitchFamily="2" charset="0"/>
                <a:cs typeface="Poppins" panose="00000500000000000000" pitchFamily="2" charset="0"/>
              </a:rPr>
              <a:t>Best Practices for New Case Managers</a:t>
            </a:r>
            <a:endParaRPr dirty="0"/>
          </a:p>
        </p:txBody>
      </p:sp>
      <p:sp>
        <p:nvSpPr>
          <p:cNvPr id="4" name="TextBox 3">
            <a:extLst>
              <a:ext uri="{FF2B5EF4-FFF2-40B4-BE49-F238E27FC236}">
                <a16:creationId xmlns:a16="http://schemas.microsoft.com/office/drawing/2014/main" id="{8954DFF4-5E6E-2A55-0A30-2695E16AF826}"/>
              </a:ext>
            </a:extLst>
          </p:cNvPr>
          <p:cNvSpPr txBox="1"/>
          <p:nvPr/>
        </p:nvSpPr>
        <p:spPr>
          <a:xfrm>
            <a:off x="148856" y="1052625"/>
            <a:ext cx="4423144" cy="3481979"/>
          </a:xfrm>
          <a:prstGeom prst="rect">
            <a:avLst/>
          </a:prstGeom>
          <a:noFill/>
        </p:spPr>
        <p:txBody>
          <a:bodyPr wrap="square" rtlCol="0">
            <a:spAutoFit/>
          </a:bodyPr>
          <a:lstStyle/>
          <a:p>
            <a:pPr marL="342900" indent="-342900">
              <a:lnSpc>
                <a:spcPct val="200000"/>
              </a:lnSpc>
              <a:buFont typeface="Wingdings" panose="05000000000000000000" pitchFamily="2" charset="2"/>
              <a:buChar char="q"/>
            </a:pPr>
            <a:r>
              <a:rPr lang="en-US" dirty="0">
                <a:latin typeface="Poppins" panose="00000500000000000000" pitchFamily="2" charset="0"/>
                <a:cs typeface="Poppins" panose="00000500000000000000" pitchFamily="2" charset="0"/>
              </a:rPr>
              <a:t>Manage your time effectively</a:t>
            </a:r>
          </a:p>
          <a:p>
            <a:pPr marL="342900" indent="-342900">
              <a:lnSpc>
                <a:spcPct val="200000"/>
              </a:lnSpc>
              <a:buFont typeface="Wingdings" panose="05000000000000000000" pitchFamily="2" charset="2"/>
              <a:buChar char="q"/>
            </a:pPr>
            <a:r>
              <a:rPr lang="en-US" dirty="0">
                <a:latin typeface="Poppins" panose="00000500000000000000" pitchFamily="2" charset="0"/>
                <a:cs typeface="Poppins" panose="00000500000000000000" pitchFamily="2" charset="0"/>
              </a:rPr>
              <a:t>Plan ahead</a:t>
            </a:r>
          </a:p>
          <a:p>
            <a:pPr marL="342900" indent="-342900">
              <a:lnSpc>
                <a:spcPct val="200000"/>
              </a:lnSpc>
              <a:buFont typeface="Wingdings" panose="05000000000000000000" pitchFamily="2" charset="2"/>
              <a:buChar char="q"/>
            </a:pPr>
            <a:r>
              <a:rPr lang="en-US" dirty="0">
                <a:latin typeface="Poppins" panose="00000500000000000000" pitchFamily="2" charset="0"/>
                <a:cs typeface="Poppins" panose="00000500000000000000" pitchFamily="2" charset="0"/>
              </a:rPr>
              <a:t>Calendar everything </a:t>
            </a:r>
          </a:p>
          <a:p>
            <a:pPr marL="342900" indent="-342900">
              <a:lnSpc>
                <a:spcPct val="200000"/>
              </a:lnSpc>
              <a:buFont typeface="Wingdings" panose="05000000000000000000" pitchFamily="2" charset="2"/>
              <a:buChar char="q"/>
            </a:pPr>
            <a:r>
              <a:rPr lang="en-US" dirty="0">
                <a:latin typeface="Poppins" panose="00000500000000000000" pitchFamily="2" charset="0"/>
                <a:cs typeface="Poppins" panose="00000500000000000000" pitchFamily="2" charset="0"/>
              </a:rPr>
              <a:t>Be realistic.</a:t>
            </a:r>
          </a:p>
          <a:p>
            <a:pPr marL="342900" indent="-342900">
              <a:lnSpc>
                <a:spcPct val="200000"/>
              </a:lnSpc>
              <a:buFont typeface="Wingdings" panose="05000000000000000000" pitchFamily="2" charset="2"/>
              <a:buChar char="q"/>
            </a:pPr>
            <a:r>
              <a:rPr lang="en-US" dirty="0">
                <a:latin typeface="Poppins" panose="00000500000000000000" pitchFamily="2" charset="0"/>
                <a:cs typeface="Poppins" panose="00000500000000000000" pitchFamily="2" charset="0"/>
              </a:rPr>
              <a:t>Stay organized.</a:t>
            </a:r>
          </a:p>
          <a:p>
            <a:pPr marL="342900" indent="-342900">
              <a:lnSpc>
                <a:spcPct val="200000"/>
              </a:lnSpc>
              <a:buFont typeface="Wingdings" panose="05000000000000000000" pitchFamily="2" charset="2"/>
              <a:buChar char="q"/>
            </a:pPr>
            <a:r>
              <a:rPr lang="en-US" dirty="0">
                <a:latin typeface="Poppins" panose="00000500000000000000" pitchFamily="2" charset="0"/>
                <a:cs typeface="Poppins" panose="00000500000000000000" pitchFamily="2" charset="0"/>
              </a:rPr>
              <a:t>Find your own method to this madness.</a:t>
            </a:r>
          </a:p>
          <a:p>
            <a:pPr marL="342900" indent="-342900">
              <a:lnSpc>
                <a:spcPct val="200000"/>
              </a:lnSpc>
              <a:buFont typeface="Wingdings" panose="05000000000000000000" pitchFamily="2" charset="2"/>
              <a:buChar char="q"/>
            </a:pPr>
            <a:r>
              <a:rPr lang="en-US" dirty="0">
                <a:latin typeface="Poppins" panose="00000500000000000000" pitchFamily="2" charset="0"/>
                <a:cs typeface="Poppins" panose="00000500000000000000" pitchFamily="2" charset="0"/>
              </a:rPr>
              <a:t>Another case manager’s way of organizing may not work for you and that’s okay.</a:t>
            </a:r>
          </a:p>
        </p:txBody>
      </p:sp>
      <p:pic>
        <p:nvPicPr>
          <p:cNvPr id="6" name="Picture 5">
            <a:extLst>
              <a:ext uri="{FF2B5EF4-FFF2-40B4-BE49-F238E27FC236}">
                <a16:creationId xmlns:a16="http://schemas.microsoft.com/office/drawing/2014/main" id="{DE56CB0C-5B88-80B9-E91C-4EFA6A9D1932}"/>
              </a:ext>
            </a:extLst>
          </p:cNvPr>
          <p:cNvPicPr>
            <a:picLocks noChangeAspect="1"/>
          </p:cNvPicPr>
          <p:nvPr/>
        </p:nvPicPr>
        <p:blipFill>
          <a:blip r:embed="rId3"/>
          <a:stretch>
            <a:fillRect/>
          </a:stretch>
        </p:blipFill>
        <p:spPr>
          <a:xfrm rot="5400000">
            <a:off x="7303683" y="247267"/>
            <a:ext cx="554660" cy="522661"/>
          </a:xfrm>
          <a:prstGeom prst="rect">
            <a:avLst/>
          </a:prstGeom>
        </p:spPr>
      </p:pic>
      <p:sp>
        <p:nvSpPr>
          <p:cNvPr id="7" name="TextBox 6">
            <a:extLst>
              <a:ext uri="{FF2B5EF4-FFF2-40B4-BE49-F238E27FC236}">
                <a16:creationId xmlns:a16="http://schemas.microsoft.com/office/drawing/2014/main" id="{A2760D45-C131-C369-4A21-ADAA08A85E00}"/>
              </a:ext>
            </a:extLst>
          </p:cNvPr>
          <p:cNvSpPr txBox="1"/>
          <p:nvPr/>
        </p:nvSpPr>
        <p:spPr>
          <a:xfrm>
            <a:off x="4540102" y="1073889"/>
            <a:ext cx="4603898" cy="3616631"/>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US" dirty="0">
                <a:latin typeface="Poppins" panose="00000500000000000000" pitchFamily="2" charset="0"/>
                <a:cs typeface="Poppins" panose="00000500000000000000" pitchFamily="2" charset="0"/>
              </a:rPr>
              <a:t>Pay attention to the details.</a:t>
            </a:r>
          </a:p>
          <a:p>
            <a:pPr marL="457200" indent="-457200">
              <a:lnSpc>
                <a:spcPct val="150000"/>
              </a:lnSpc>
              <a:buFont typeface="Wingdings" panose="05000000000000000000" pitchFamily="2" charset="2"/>
              <a:buChar char="q"/>
            </a:pPr>
            <a:r>
              <a:rPr lang="en-US" dirty="0">
                <a:latin typeface="Poppins" panose="00000500000000000000" pitchFamily="2" charset="0"/>
                <a:cs typeface="Poppins" panose="00000500000000000000" pitchFamily="2" charset="0"/>
              </a:rPr>
              <a:t>Double check your work! Make sure that you write for </a:t>
            </a:r>
            <a:r>
              <a:rPr lang="en-US" b="1" dirty="0">
                <a:latin typeface="Poppins" panose="00000500000000000000" pitchFamily="2" charset="0"/>
                <a:cs typeface="Poppins" panose="00000500000000000000" pitchFamily="2" charset="0"/>
              </a:rPr>
              <a:t>clear comprehension, spelling, and grammar.</a:t>
            </a:r>
          </a:p>
          <a:p>
            <a:pPr marL="457200" indent="-457200">
              <a:lnSpc>
                <a:spcPct val="150000"/>
              </a:lnSpc>
              <a:buFont typeface="Wingdings" panose="05000000000000000000" pitchFamily="2" charset="2"/>
              <a:buChar char="q"/>
            </a:pPr>
            <a:r>
              <a:rPr lang="en-US" b="1" dirty="0">
                <a:latin typeface="Poppins" panose="00000500000000000000" pitchFamily="2" charset="0"/>
                <a:cs typeface="Poppins" panose="00000500000000000000" pitchFamily="2" charset="0"/>
              </a:rPr>
              <a:t>Re-read emails for potential missed details</a:t>
            </a:r>
            <a:r>
              <a:rPr lang="en-US" dirty="0">
                <a:latin typeface="Poppins" panose="00000500000000000000" pitchFamily="2" charset="0"/>
                <a:cs typeface="Poppins" panose="00000500000000000000" pitchFamily="2" charset="0"/>
              </a:rPr>
              <a:t>.</a:t>
            </a:r>
          </a:p>
          <a:p>
            <a:pPr marL="457200" indent="-457200">
              <a:lnSpc>
                <a:spcPct val="150000"/>
              </a:lnSpc>
              <a:buFont typeface="Wingdings" panose="05000000000000000000" pitchFamily="2" charset="2"/>
              <a:buChar char="q"/>
            </a:pPr>
            <a:r>
              <a:rPr lang="en-US" dirty="0">
                <a:latin typeface="Poppins" panose="00000500000000000000" pitchFamily="2" charset="0"/>
                <a:cs typeface="Poppins" panose="00000500000000000000" pitchFamily="2" charset="0"/>
              </a:rPr>
              <a:t>Utilize the training and </a:t>
            </a:r>
            <a:r>
              <a:rPr lang="en-US" b="1" dirty="0">
                <a:latin typeface="Poppins" panose="00000500000000000000" pitchFamily="2" charset="0"/>
                <a:cs typeface="Poppins" panose="00000500000000000000" pitchFamily="2" charset="0"/>
              </a:rPr>
              <a:t>POM already provided by USCCB</a:t>
            </a:r>
            <a:r>
              <a:rPr lang="en-US" b="1" u="sng" dirty="0">
                <a:latin typeface="Poppins" panose="00000500000000000000" pitchFamily="2" charset="0"/>
                <a:cs typeface="Poppins" panose="00000500000000000000" pitchFamily="2" charset="0"/>
              </a:rPr>
              <a:t> before </a:t>
            </a:r>
            <a:r>
              <a:rPr lang="en-US" dirty="0">
                <a:latin typeface="Poppins" panose="00000500000000000000" pitchFamily="2" charset="0"/>
                <a:cs typeface="Poppins" panose="00000500000000000000" pitchFamily="2" charset="0"/>
              </a:rPr>
              <a:t>going to Supervisor and CSS with questions.</a:t>
            </a:r>
          </a:p>
          <a:p>
            <a:pPr marL="457200" indent="-457200">
              <a:lnSpc>
                <a:spcPct val="150000"/>
              </a:lnSpc>
              <a:buFont typeface="Wingdings" panose="05000000000000000000" pitchFamily="2" charset="2"/>
              <a:buChar char="q"/>
            </a:pPr>
            <a:r>
              <a:rPr lang="en-US" dirty="0">
                <a:latin typeface="Poppins" panose="00000500000000000000" pitchFamily="2" charset="0"/>
                <a:cs typeface="Poppins" panose="00000500000000000000" pitchFamily="2" charset="0"/>
              </a:rPr>
              <a:t>Thoroughly review the weekly and monthly newsletters that USCCB provides.</a:t>
            </a:r>
          </a:p>
        </p:txBody>
      </p:sp>
      <p:pic>
        <p:nvPicPr>
          <p:cNvPr id="8" name="Picture 7">
            <a:extLst>
              <a:ext uri="{FF2B5EF4-FFF2-40B4-BE49-F238E27FC236}">
                <a16:creationId xmlns:a16="http://schemas.microsoft.com/office/drawing/2014/main" id="{C189D45A-6D0F-5C06-8CB7-74DAE7441915}"/>
              </a:ext>
            </a:extLst>
          </p:cNvPr>
          <p:cNvPicPr>
            <a:picLocks noChangeAspect="1"/>
          </p:cNvPicPr>
          <p:nvPr/>
        </p:nvPicPr>
        <p:blipFill>
          <a:blip r:embed="rId4"/>
          <a:stretch>
            <a:fillRect/>
          </a:stretch>
        </p:blipFill>
        <p:spPr>
          <a:xfrm rot="2091051">
            <a:off x="322387" y="210011"/>
            <a:ext cx="687704" cy="878085"/>
          </a:xfrm>
          <a:prstGeom prst="rect">
            <a:avLst/>
          </a:prstGeom>
        </p:spPr>
      </p:pic>
      <p:sp>
        <p:nvSpPr>
          <p:cNvPr id="9" name="Google Shape;589;p36">
            <a:extLst>
              <a:ext uri="{FF2B5EF4-FFF2-40B4-BE49-F238E27FC236}">
                <a16:creationId xmlns:a16="http://schemas.microsoft.com/office/drawing/2014/main" id="{E0E47AB6-6EB1-E596-746C-02977277A87F}"/>
              </a:ext>
            </a:extLst>
          </p:cNvPr>
          <p:cNvSpPr/>
          <p:nvPr/>
        </p:nvSpPr>
        <p:spPr>
          <a:xfrm>
            <a:off x="5081126" y="-25409"/>
            <a:ext cx="2516780" cy="625830"/>
          </a:xfrm>
          <a:custGeom>
            <a:avLst/>
            <a:gdLst/>
            <a:ahLst/>
            <a:cxnLst/>
            <a:rect l="l" t="t" r="r" b="b"/>
            <a:pathLst>
              <a:path w="86145" h="24931" extrusionOk="0">
                <a:moveTo>
                  <a:pt x="39366" y="0"/>
                </a:moveTo>
                <a:cubicBezTo>
                  <a:pt x="34472" y="0"/>
                  <a:pt x="29580" y="374"/>
                  <a:pt x="24743" y="1120"/>
                </a:cubicBezTo>
                <a:cubicBezTo>
                  <a:pt x="21639" y="1598"/>
                  <a:pt x="18558" y="2237"/>
                  <a:pt x="15521" y="3037"/>
                </a:cubicBezTo>
                <a:cubicBezTo>
                  <a:pt x="12414" y="3855"/>
                  <a:pt x="9310" y="4804"/>
                  <a:pt x="6413" y="6214"/>
                </a:cubicBezTo>
                <a:cubicBezTo>
                  <a:pt x="5026" y="6890"/>
                  <a:pt x="3668" y="7676"/>
                  <a:pt x="2465" y="8647"/>
                </a:cubicBezTo>
                <a:cubicBezTo>
                  <a:pt x="1403" y="9505"/>
                  <a:pt x="388" y="10655"/>
                  <a:pt x="205" y="12057"/>
                </a:cubicBezTo>
                <a:cubicBezTo>
                  <a:pt x="1" y="13607"/>
                  <a:pt x="992" y="14884"/>
                  <a:pt x="2043" y="15902"/>
                </a:cubicBezTo>
                <a:cubicBezTo>
                  <a:pt x="3073" y="16901"/>
                  <a:pt x="4262" y="17740"/>
                  <a:pt x="5516" y="18435"/>
                </a:cubicBezTo>
                <a:cubicBezTo>
                  <a:pt x="8193" y="19920"/>
                  <a:pt x="11162" y="20819"/>
                  <a:pt x="14127" y="21523"/>
                </a:cubicBezTo>
                <a:cubicBezTo>
                  <a:pt x="17518" y="22329"/>
                  <a:pt x="20963" y="22892"/>
                  <a:pt x="24421" y="23316"/>
                </a:cubicBezTo>
                <a:cubicBezTo>
                  <a:pt x="31541" y="24188"/>
                  <a:pt x="38742" y="24558"/>
                  <a:pt x="45907" y="24798"/>
                </a:cubicBezTo>
                <a:cubicBezTo>
                  <a:pt x="48395" y="24881"/>
                  <a:pt x="50884" y="24930"/>
                  <a:pt x="53373" y="24930"/>
                </a:cubicBezTo>
                <a:cubicBezTo>
                  <a:pt x="54503" y="24930"/>
                  <a:pt x="55633" y="24920"/>
                  <a:pt x="56763" y="24899"/>
                </a:cubicBezTo>
                <a:cubicBezTo>
                  <a:pt x="60293" y="24831"/>
                  <a:pt x="63841" y="24699"/>
                  <a:pt x="67350" y="24284"/>
                </a:cubicBezTo>
                <a:cubicBezTo>
                  <a:pt x="70655" y="23892"/>
                  <a:pt x="73929" y="23208"/>
                  <a:pt x="76986" y="21860"/>
                </a:cubicBezTo>
                <a:cubicBezTo>
                  <a:pt x="79727" y="20651"/>
                  <a:pt x="82543" y="18885"/>
                  <a:pt x="84457" y="16540"/>
                </a:cubicBezTo>
                <a:cubicBezTo>
                  <a:pt x="85358" y="15434"/>
                  <a:pt x="86144" y="14079"/>
                  <a:pt x="86127" y="12606"/>
                </a:cubicBezTo>
                <a:cubicBezTo>
                  <a:pt x="86110" y="11154"/>
                  <a:pt x="85268" y="9974"/>
                  <a:pt x="84165" y="9102"/>
                </a:cubicBezTo>
                <a:cubicBezTo>
                  <a:pt x="82951" y="8144"/>
                  <a:pt x="81552" y="7399"/>
                  <a:pt x="80178" y="6701"/>
                </a:cubicBezTo>
                <a:cubicBezTo>
                  <a:pt x="78700" y="5949"/>
                  <a:pt x="77175" y="5289"/>
                  <a:pt x="75619" y="4716"/>
                </a:cubicBezTo>
                <a:cubicBezTo>
                  <a:pt x="74093" y="4156"/>
                  <a:pt x="72537" y="3688"/>
                  <a:pt x="70958" y="3303"/>
                </a:cubicBezTo>
                <a:cubicBezTo>
                  <a:pt x="70904" y="3290"/>
                  <a:pt x="70852" y="3284"/>
                  <a:pt x="70803" y="3284"/>
                </a:cubicBezTo>
                <a:cubicBezTo>
                  <a:pt x="70172" y="3284"/>
                  <a:pt x="69948" y="4284"/>
                  <a:pt x="70641" y="4451"/>
                </a:cubicBezTo>
                <a:cubicBezTo>
                  <a:pt x="73733" y="5204"/>
                  <a:pt x="76739" y="6287"/>
                  <a:pt x="79577" y="7730"/>
                </a:cubicBezTo>
                <a:cubicBezTo>
                  <a:pt x="80898" y="8401"/>
                  <a:pt x="82290" y="9107"/>
                  <a:pt x="83446" y="10043"/>
                </a:cubicBezTo>
                <a:cubicBezTo>
                  <a:pt x="84519" y="10911"/>
                  <a:pt x="85195" y="12063"/>
                  <a:pt x="84825" y="13467"/>
                </a:cubicBezTo>
                <a:cubicBezTo>
                  <a:pt x="84460" y="14854"/>
                  <a:pt x="83448" y="16010"/>
                  <a:pt x="82413" y="16954"/>
                </a:cubicBezTo>
                <a:cubicBezTo>
                  <a:pt x="81313" y="17958"/>
                  <a:pt x="80104" y="18833"/>
                  <a:pt x="78822" y="19586"/>
                </a:cubicBezTo>
                <a:cubicBezTo>
                  <a:pt x="76128" y="21167"/>
                  <a:pt x="73151" y="22119"/>
                  <a:pt x="70089" y="22682"/>
                </a:cubicBezTo>
                <a:cubicBezTo>
                  <a:pt x="66836" y="23280"/>
                  <a:pt x="63515" y="23471"/>
                  <a:pt x="60215" y="23606"/>
                </a:cubicBezTo>
                <a:cubicBezTo>
                  <a:pt x="57937" y="23698"/>
                  <a:pt x="55656" y="23740"/>
                  <a:pt x="53376" y="23740"/>
                </a:cubicBezTo>
                <a:cubicBezTo>
                  <a:pt x="52170" y="23740"/>
                  <a:pt x="50963" y="23728"/>
                  <a:pt x="49758" y="23707"/>
                </a:cubicBezTo>
                <a:cubicBezTo>
                  <a:pt x="42897" y="23586"/>
                  <a:pt x="36019" y="23233"/>
                  <a:pt x="29185" y="22624"/>
                </a:cubicBezTo>
                <a:cubicBezTo>
                  <a:pt x="25809" y="22323"/>
                  <a:pt x="22442" y="21925"/>
                  <a:pt x="19104" y="21335"/>
                </a:cubicBezTo>
                <a:cubicBezTo>
                  <a:pt x="16008" y="20789"/>
                  <a:pt x="12899" y="20122"/>
                  <a:pt x="9926" y="19083"/>
                </a:cubicBezTo>
                <a:cubicBezTo>
                  <a:pt x="7276" y="18157"/>
                  <a:pt x="4655" y="16865"/>
                  <a:pt x="2666" y="14841"/>
                </a:cubicBezTo>
                <a:cubicBezTo>
                  <a:pt x="2164" y="14333"/>
                  <a:pt x="1657" y="13757"/>
                  <a:pt x="1448" y="13059"/>
                </a:cubicBezTo>
                <a:cubicBezTo>
                  <a:pt x="1259" y="12424"/>
                  <a:pt x="1411" y="11784"/>
                  <a:pt x="1732" y="11221"/>
                </a:cubicBezTo>
                <a:cubicBezTo>
                  <a:pt x="2440" y="9980"/>
                  <a:pt x="3712" y="9127"/>
                  <a:pt x="4901" y="8396"/>
                </a:cubicBezTo>
                <a:cubicBezTo>
                  <a:pt x="7545" y="6773"/>
                  <a:pt x="10491" y="5723"/>
                  <a:pt x="13454" y="4850"/>
                </a:cubicBezTo>
                <a:cubicBezTo>
                  <a:pt x="16306" y="4009"/>
                  <a:pt x="19203" y="3319"/>
                  <a:pt x="22125" y="2770"/>
                </a:cubicBezTo>
                <a:cubicBezTo>
                  <a:pt x="27797" y="1705"/>
                  <a:pt x="33569" y="1190"/>
                  <a:pt x="39339" y="1190"/>
                </a:cubicBezTo>
                <a:cubicBezTo>
                  <a:pt x="39601" y="1190"/>
                  <a:pt x="39862" y="1191"/>
                  <a:pt x="40124" y="1194"/>
                </a:cubicBezTo>
                <a:cubicBezTo>
                  <a:pt x="46156" y="1242"/>
                  <a:pt x="52183" y="1854"/>
                  <a:pt x="58097" y="3040"/>
                </a:cubicBezTo>
                <a:cubicBezTo>
                  <a:pt x="63909" y="4207"/>
                  <a:pt x="69617" y="5920"/>
                  <a:pt x="75086" y="8205"/>
                </a:cubicBezTo>
                <a:cubicBezTo>
                  <a:pt x="76423" y="8763"/>
                  <a:pt x="77743" y="9361"/>
                  <a:pt x="79047" y="9988"/>
                </a:cubicBezTo>
                <a:cubicBezTo>
                  <a:pt x="79140" y="10033"/>
                  <a:pt x="79232" y="10053"/>
                  <a:pt x="79320" y="10053"/>
                </a:cubicBezTo>
                <a:cubicBezTo>
                  <a:pt x="79876" y="10053"/>
                  <a:pt x="80245" y="9248"/>
                  <a:pt x="79647" y="8961"/>
                </a:cubicBezTo>
                <a:cubicBezTo>
                  <a:pt x="74053" y="6269"/>
                  <a:pt x="68172" y="4188"/>
                  <a:pt x="62140" y="2720"/>
                </a:cubicBezTo>
                <a:cubicBezTo>
                  <a:pt x="56049" y="1236"/>
                  <a:pt x="49803" y="362"/>
                  <a:pt x="43541" y="91"/>
                </a:cubicBezTo>
                <a:cubicBezTo>
                  <a:pt x="42150" y="30"/>
                  <a:pt x="40758" y="0"/>
                  <a:pt x="39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13"/>
                                        </p:tgtEl>
                                        <p:attrNameLst>
                                          <p:attrName>style.visibility</p:attrName>
                                        </p:attrNameLst>
                                      </p:cBhvr>
                                      <p:to>
                                        <p:strVal val="visible"/>
                                      </p:to>
                                    </p:set>
                                    <p:animEffect transition="in" filter="barn(inVertical)">
                                      <p:cBhvr>
                                        <p:cTn id="7" dur="500"/>
                                        <p:tgtEl>
                                          <p:spTgt spid="813"/>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6"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 grpId="0"/>
      <p:bldP spid="4" grpId="0"/>
      <p:bldP spid="7"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p:nvPr/>
        </p:nvSpPr>
        <p:spPr>
          <a:xfrm>
            <a:off x="4914125" y="684150"/>
            <a:ext cx="1245000" cy="11823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31"/>
          <p:cNvSpPr txBox="1">
            <a:spLocks noGrp="1"/>
          </p:cNvSpPr>
          <p:nvPr>
            <p:ph type="title"/>
          </p:nvPr>
        </p:nvSpPr>
        <p:spPr>
          <a:xfrm>
            <a:off x="3001732" y="2102267"/>
            <a:ext cx="5529300" cy="1962159"/>
          </a:xfrm>
          <a:prstGeom prst="rect">
            <a:avLst/>
          </a:prstGeom>
        </p:spPr>
        <p:txBody>
          <a:bodyPr spcFirstLastPara="1" wrap="square" lIns="91425" tIns="91425" rIns="91425" bIns="91425" anchor="ctr" anchorCtr="0">
            <a:noAutofit/>
          </a:bodyPr>
          <a:lstStyle/>
          <a:p>
            <a:pPr lvl="0" algn="ctr"/>
            <a:r>
              <a:rPr lang="en-US" sz="4800" dirty="0"/>
              <a:t>Best Practices for a Seasoned Case Manager</a:t>
            </a:r>
          </a:p>
        </p:txBody>
      </p:sp>
      <p:sp>
        <p:nvSpPr>
          <p:cNvPr id="375" name="Google Shape;375;p31"/>
          <p:cNvSpPr txBox="1">
            <a:spLocks noGrp="1"/>
          </p:cNvSpPr>
          <p:nvPr>
            <p:ph type="title" idx="2"/>
          </p:nvPr>
        </p:nvSpPr>
        <p:spPr>
          <a:xfrm>
            <a:off x="4914125" y="750571"/>
            <a:ext cx="1245000" cy="101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grpSp>
        <p:nvGrpSpPr>
          <p:cNvPr id="376" name="Google Shape;376;p31"/>
          <p:cNvGrpSpPr/>
          <p:nvPr/>
        </p:nvGrpSpPr>
        <p:grpSpPr>
          <a:xfrm>
            <a:off x="50038" y="-174694"/>
            <a:ext cx="2834930" cy="3406992"/>
            <a:chOff x="2878650" y="1004150"/>
            <a:chExt cx="1420325" cy="1745625"/>
          </a:xfrm>
        </p:grpSpPr>
        <p:sp>
          <p:nvSpPr>
            <p:cNvPr id="377" name="Google Shape;377;p31"/>
            <p:cNvSpPr/>
            <p:nvPr/>
          </p:nvSpPr>
          <p:spPr>
            <a:xfrm>
              <a:off x="2927875" y="1276100"/>
              <a:ext cx="96225" cy="16850"/>
            </a:xfrm>
            <a:custGeom>
              <a:avLst/>
              <a:gdLst/>
              <a:ahLst/>
              <a:cxnLst/>
              <a:rect l="l" t="t" r="r" b="b"/>
              <a:pathLst>
                <a:path w="3849" h="674" extrusionOk="0">
                  <a:moveTo>
                    <a:pt x="109" y="1"/>
                  </a:moveTo>
                  <a:cubicBezTo>
                    <a:pt x="37" y="1"/>
                    <a:pt x="0" y="107"/>
                    <a:pt x="56" y="152"/>
                  </a:cubicBezTo>
                  <a:cubicBezTo>
                    <a:pt x="511" y="529"/>
                    <a:pt x="1053" y="571"/>
                    <a:pt x="1626" y="613"/>
                  </a:cubicBezTo>
                  <a:cubicBezTo>
                    <a:pt x="1993" y="639"/>
                    <a:pt x="2402" y="673"/>
                    <a:pt x="2803" y="673"/>
                  </a:cubicBezTo>
                  <a:cubicBezTo>
                    <a:pt x="3110" y="673"/>
                    <a:pt x="3412" y="653"/>
                    <a:pt x="3688" y="594"/>
                  </a:cubicBezTo>
                  <a:cubicBezTo>
                    <a:pt x="3849" y="559"/>
                    <a:pt x="3805" y="356"/>
                    <a:pt x="3684" y="306"/>
                  </a:cubicBezTo>
                  <a:cubicBezTo>
                    <a:pt x="3417" y="199"/>
                    <a:pt x="3117" y="174"/>
                    <a:pt x="2815" y="174"/>
                  </a:cubicBezTo>
                  <a:cubicBezTo>
                    <a:pt x="2563" y="174"/>
                    <a:pt x="2311" y="191"/>
                    <a:pt x="2075" y="193"/>
                  </a:cubicBezTo>
                  <a:cubicBezTo>
                    <a:pt x="2061" y="193"/>
                    <a:pt x="2048" y="193"/>
                    <a:pt x="2034" y="193"/>
                  </a:cubicBezTo>
                  <a:cubicBezTo>
                    <a:pt x="1382" y="193"/>
                    <a:pt x="761" y="61"/>
                    <a:pt x="116" y="1"/>
                  </a:cubicBezTo>
                  <a:cubicBezTo>
                    <a:pt x="114" y="1"/>
                    <a:pt x="111"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31"/>
            <p:cNvSpPr/>
            <p:nvPr/>
          </p:nvSpPr>
          <p:spPr>
            <a:xfrm>
              <a:off x="2925575" y="1249250"/>
              <a:ext cx="94075" cy="12475"/>
            </a:xfrm>
            <a:custGeom>
              <a:avLst/>
              <a:gdLst/>
              <a:ahLst/>
              <a:cxnLst/>
              <a:rect l="l" t="t" r="r" b="b"/>
              <a:pathLst>
                <a:path w="3763" h="499" extrusionOk="0">
                  <a:moveTo>
                    <a:pt x="144" y="0"/>
                  </a:moveTo>
                  <a:cubicBezTo>
                    <a:pt x="19" y="0"/>
                    <a:pt x="0" y="189"/>
                    <a:pt x="121" y="219"/>
                  </a:cubicBezTo>
                  <a:cubicBezTo>
                    <a:pt x="724" y="373"/>
                    <a:pt x="1482" y="499"/>
                    <a:pt x="2209" y="499"/>
                  </a:cubicBezTo>
                  <a:cubicBezTo>
                    <a:pt x="2716" y="499"/>
                    <a:pt x="3207" y="438"/>
                    <a:pt x="3620" y="283"/>
                  </a:cubicBezTo>
                  <a:cubicBezTo>
                    <a:pt x="3762" y="229"/>
                    <a:pt x="3734" y="28"/>
                    <a:pt x="3579" y="19"/>
                  </a:cubicBezTo>
                  <a:cubicBezTo>
                    <a:pt x="3517" y="16"/>
                    <a:pt x="3454" y="14"/>
                    <a:pt x="3391" y="14"/>
                  </a:cubicBezTo>
                  <a:cubicBezTo>
                    <a:pt x="2901" y="14"/>
                    <a:pt x="2404" y="108"/>
                    <a:pt x="1909" y="108"/>
                  </a:cubicBezTo>
                  <a:cubicBezTo>
                    <a:pt x="1894" y="108"/>
                    <a:pt x="1880" y="108"/>
                    <a:pt x="1865" y="108"/>
                  </a:cubicBezTo>
                  <a:cubicBezTo>
                    <a:pt x="1291" y="102"/>
                    <a:pt x="720" y="10"/>
                    <a:pt x="147" y="0"/>
                  </a:cubicBezTo>
                  <a:cubicBezTo>
                    <a:pt x="146" y="0"/>
                    <a:pt x="145"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31"/>
            <p:cNvSpPr/>
            <p:nvPr/>
          </p:nvSpPr>
          <p:spPr>
            <a:xfrm>
              <a:off x="2928375" y="1218075"/>
              <a:ext cx="82800" cy="11025"/>
            </a:xfrm>
            <a:custGeom>
              <a:avLst/>
              <a:gdLst/>
              <a:ahLst/>
              <a:cxnLst/>
              <a:rect l="l" t="t" r="r" b="b"/>
              <a:pathLst>
                <a:path w="3312" h="441" extrusionOk="0">
                  <a:moveTo>
                    <a:pt x="2837" y="1"/>
                  </a:moveTo>
                  <a:cubicBezTo>
                    <a:pt x="2489" y="1"/>
                    <a:pt x="2108" y="116"/>
                    <a:pt x="1793" y="157"/>
                  </a:cubicBezTo>
                  <a:cubicBezTo>
                    <a:pt x="1649" y="176"/>
                    <a:pt x="1510" y="183"/>
                    <a:pt x="1372" y="183"/>
                  </a:cubicBezTo>
                  <a:cubicBezTo>
                    <a:pt x="933" y="183"/>
                    <a:pt x="517" y="106"/>
                    <a:pt x="64" y="74"/>
                  </a:cubicBezTo>
                  <a:cubicBezTo>
                    <a:pt x="63" y="74"/>
                    <a:pt x="61" y="74"/>
                    <a:pt x="60" y="74"/>
                  </a:cubicBezTo>
                  <a:cubicBezTo>
                    <a:pt x="20" y="74"/>
                    <a:pt x="1" y="131"/>
                    <a:pt x="30" y="157"/>
                  </a:cubicBezTo>
                  <a:cubicBezTo>
                    <a:pt x="306" y="399"/>
                    <a:pt x="675" y="427"/>
                    <a:pt x="1036" y="427"/>
                  </a:cubicBezTo>
                  <a:cubicBezTo>
                    <a:pt x="1144" y="427"/>
                    <a:pt x="1252" y="425"/>
                    <a:pt x="1356" y="425"/>
                  </a:cubicBezTo>
                  <a:cubicBezTo>
                    <a:pt x="1377" y="425"/>
                    <a:pt x="1398" y="425"/>
                    <a:pt x="1419" y="425"/>
                  </a:cubicBezTo>
                  <a:cubicBezTo>
                    <a:pt x="1631" y="428"/>
                    <a:pt x="1885" y="441"/>
                    <a:pt x="2144" y="441"/>
                  </a:cubicBezTo>
                  <a:cubicBezTo>
                    <a:pt x="2537" y="441"/>
                    <a:pt x="2943" y="411"/>
                    <a:pt x="3236" y="267"/>
                  </a:cubicBezTo>
                  <a:cubicBezTo>
                    <a:pt x="3309" y="232"/>
                    <a:pt x="3311" y="102"/>
                    <a:pt x="3234" y="69"/>
                  </a:cubicBezTo>
                  <a:cubicBezTo>
                    <a:pt x="3111" y="19"/>
                    <a:pt x="2977" y="1"/>
                    <a:pt x="2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31"/>
            <p:cNvSpPr/>
            <p:nvPr/>
          </p:nvSpPr>
          <p:spPr>
            <a:xfrm>
              <a:off x="2921850" y="1186175"/>
              <a:ext cx="99825" cy="14725"/>
            </a:xfrm>
            <a:custGeom>
              <a:avLst/>
              <a:gdLst/>
              <a:ahLst/>
              <a:cxnLst/>
              <a:rect l="l" t="t" r="r" b="b"/>
              <a:pathLst>
                <a:path w="3993" h="589" extrusionOk="0">
                  <a:moveTo>
                    <a:pt x="3747" y="1"/>
                  </a:moveTo>
                  <a:cubicBezTo>
                    <a:pt x="3152" y="1"/>
                    <a:pt x="2539" y="185"/>
                    <a:pt x="1940" y="217"/>
                  </a:cubicBezTo>
                  <a:cubicBezTo>
                    <a:pt x="1876" y="220"/>
                    <a:pt x="1813" y="222"/>
                    <a:pt x="1751" y="222"/>
                  </a:cubicBezTo>
                  <a:cubicBezTo>
                    <a:pt x="1198" y="222"/>
                    <a:pt x="673" y="103"/>
                    <a:pt x="124" y="63"/>
                  </a:cubicBezTo>
                  <a:cubicBezTo>
                    <a:pt x="121" y="63"/>
                    <a:pt x="118" y="63"/>
                    <a:pt x="115" y="63"/>
                  </a:cubicBezTo>
                  <a:cubicBezTo>
                    <a:pt x="11" y="63"/>
                    <a:pt x="0" y="205"/>
                    <a:pt x="74" y="255"/>
                  </a:cubicBezTo>
                  <a:cubicBezTo>
                    <a:pt x="561" y="588"/>
                    <a:pt x="1383" y="532"/>
                    <a:pt x="1944" y="555"/>
                  </a:cubicBezTo>
                  <a:cubicBezTo>
                    <a:pt x="2134" y="562"/>
                    <a:pt x="2358" y="575"/>
                    <a:pt x="2591" y="575"/>
                  </a:cubicBezTo>
                  <a:cubicBezTo>
                    <a:pt x="3050" y="575"/>
                    <a:pt x="3542" y="526"/>
                    <a:pt x="3868" y="293"/>
                  </a:cubicBezTo>
                  <a:cubicBezTo>
                    <a:pt x="3992" y="204"/>
                    <a:pt x="3947" y="3"/>
                    <a:pt x="3783" y="1"/>
                  </a:cubicBezTo>
                  <a:cubicBezTo>
                    <a:pt x="3771" y="1"/>
                    <a:pt x="3759" y="1"/>
                    <a:pt x="3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31"/>
            <p:cNvSpPr/>
            <p:nvPr/>
          </p:nvSpPr>
          <p:spPr>
            <a:xfrm>
              <a:off x="2924225" y="1156375"/>
              <a:ext cx="90500" cy="11950"/>
            </a:xfrm>
            <a:custGeom>
              <a:avLst/>
              <a:gdLst/>
              <a:ahLst/>
              <a:cxnLst/>
              <a:rect l="l" t="t" r="r" b="b"/>
              <a:pathLst>
                <a:path w="3620" h="478" extrusionOk="0">
                  <a:moveTo>
                    <a:pt x="3415" y="1"/>
                  </a:moveTo>
                  <a:cubicBezTo>
                    <a:pt x="3409" y="1"/>
                    <a:pt x="3404" y="1"/>
                    <a:pt x="3398" y="2"/>
                  </a:cubicBezTo>
                  <a:cubicBezTo>
                    <a:pt x="2796" y="76"/>
                    <a:pt x="2203" y="148"/>
                    <a:pt x="1596" y="159"/>
                  </a:cubicBezTo>
                  <a:cubicBezTo>
                    <a:pt x="1583" y="159"/>
                    <a:pt x="1569" y="159"/>
                    <a:pt x="1555" y="159"/>
                  </a:cubicBezTo>
                  <a:cubicBezTo>
                    <a:pt x="1146" y="159"/>
                    <a:pt x="737" y="58"/>
                    <a:pt x="333" y="58"/>
                  </a:cubicBezTo>
                  <a:cubicBezTo>
                    <a:pt x="236" y="58"/>
                    <a:pt x="140" y="64"/>
                    <a:pt x="45" y="78"/>
                  </a:cubicBezTo>
                  <a:cubicBezTo>
                    <a:pt x="12" y="83"/>
                    <a:pt x="1" y="134"/>
                    <a:pt x="25" y="154"/>
                  </a:cubicBezTo>
                  <a:cubicBezTo>
                    <a:pt x="394" y="451"/>
                    <a:pt x="915" y="448"/>
                    <a:pt x="1371" y="469"/>
                  </a:cubicBezTo>
                  <a:cubicBezTo>
                    <a:pt x="1487" y="475"/>
                    <a:pt x="1603" y="478"/>
                    <a:pt x="1720" y="478"/>
                  </a:cubicBezTo>
                  <a:cubicBezTo>
                    <a:pt x="2297" y="478"/>
                    <a:pt x="2880" y="411"/>
                    <a:pt x="3445" y="322"/>
                  </a:cubicBezTo>
                  <a:cubicBezTo>
                    <a:pt x="3620" y="295"/>
                    <a:pt x="3582" y="1"/>
                    <a:pt x="3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31"/>
            <p:cNvSpPr/>
            <p:nvPr/>
          </p:nvSpPr>
          <p:spPr>
            <a:xfrm>
              <a:off x="2926875" y="1120675"/>
              <a:ext cx="86250" cy="15875"/>
            </a:xfrm>
            <a:custGeom>
              <a:avLst/>
              <a:gdLst/>
              <a:ahLst/>
              <a:cxnLst/>
              <a:rect l="l" t="t" r="r" b="b"/>
              <a:pathLst>
                <a:path w="3450" h="635" extrusionOk="0">
                  <a:moveTo>
                    <a:pt x="3227" y="0"/>
                  </a:moveTo>
                  <a:cubicBezTo>
                    <a:pt x="3226" y="0"/>
                    <a:pt x="3226" y="0"/>
                    <a:pt x="3225" y="0"/>
                  </a:cubicBezTo>
                  <a:cubicBezTo>
                    <a:pt x="2757" y="5"/>
                    <a:pt x="2247" y="195"/>
                    <a:pt x="1780" y="256"/>
                  </a:cubicBezTo>
                  <a:cubicBezTo>
                    <a:pt x="1523" y="290"/>
                    <a:pt x="1263" y="307"/>
                    <a:pt x="1004" y="307"/>
                  </a:cubicBezTo>
                  <a:cubicBezTo>
                    <a:pt x="742" y="307"/>
                    <a:pt x="481" y="290"/>
                    <a:pt x="223" y="253"/>
                  </a:cubicBezTo>
                  <a:cubicBezTo>
                    <a:pt x="214" y="252"/>
                    <a:pt x="206" y="251"/>
                    <a:pt x="198" y="251"/>
                  </a:cubicBezTo>
                  <a:cubicBezTo>
                    <a:pt x="46" y="251"/>
                    <a:pt x="1" y="454"/>
                    <a:pt x="154" y="512"/>
                  </a:cubicBezTo>
                  <a:cubicBezTo>
                    <a:pt x="405" y="608"/>
                    <a:pt x="690" y="635"/>
                    <a:pt x="978" y="635"/>
                  </a:cubicBezTo>
                  <a:cubicBezTo>
                    <a:pt x="1254" y="635"/>
                    <a:pt x="1533" y="610"/>
                    <a:pt x="1785" y="597"/>
                  </a:cubicBezTo>
                  <a:cubicBezTo>
                    <a:pt x="2229" y="573"/>
                    <a:pt x="2942" y="607"/>
                    <a:pt x="3317" y="325"/>
                  </a:cubicBezTo>
                  <a:cubicBezTo>
                    <a:pt x="3450" y="225"/>
                    <a:pt x="3411"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31"/>
            <p:cNvSpPr/>
            <p:nvPr/>
          </p:nvSpPr>
          <p:spPr>
            <a:xfrm>
              <a:off x="2929125" y="1092175"/>
              <a:ext cx="94025" cy="15650"/>
            </a:xfrm>
            <a:custGeom>
              <a:avLst/>
              <a:gdLst/>
              <a:ahLst/>
              <a:cxnLst/>
              <a:rect l="l" t="t" r="r" b="b"/>
              <a:pathLst>
                <a:path w="3761" h="626" extrusionOk="0">
                  <a:moveTo>
                    <a:pt x="3138" y="1"/>
                  </a:moveTo>
                  <a:cubicBezTo>
                    <a:pt x="2787" y="1"/>
                    <a:pt x="2419" y="78"/>
                    <a:pt x="2089" y="95"/>
                  </a:cubicBezTo>
                  <a:cubicBezTo>
                    <a:pt x="1759" y="112"/>
                    <a:pt x="1430" y="131"/>
                    <a:pt x="1102" y="131"/>
                  </a:cubicBezTo>
                  <a:cubicBezTo>
                    <a:pt x="773" y="131"/>
                    <a:pt x="445" y="112"/>
                    <a:pt x="118" y="54"/>
                  </a:cubicBezTo>
                  <a:cubicBezTo>
                    <a:pt x="113" y="53"/>
                    <a:pt x="107" y="53"/>
                    <a:pt x="102" y="53"/>
                  </a:cubicBezTo>
                  <a:cubicBezTo>
                    <a:pt x="32" y="53"/>
                    <a:pt x="0" y="143"/>
                    <a:pt x="64" y="186"/>
                  </a:cubicBezTo>
                  <a:cubicBezTo>
                    <a:pt x="562" y="515"/>
                    <a:pt x="1138" y="535"/>
                    <a:pt x="1716" y="588"/>
                  </a:cubicBezTo>
                  <a:cubicBezTo>
                    <a:pt x="1922" y="607"/>
                    <a:pt x="2169" y="626"/>
                    <a:pt x="2424" y="626"/>
                  </a:cubicBezTo>
                  <a:cubicBezTo>
                    <a:pt x="2873" y="626"/>
                    <a:pt x="3345" y="566"/>
                    <a:pt x="3656" y="337"/>
                  </a:cubicBezTo>
                  <a:cubicBezTo>
                    <a:pt x="3761" y="261"/>
                    <a:pt x="3745" y="108"/>
                    <a:pt x="3617" y="67"/>
                  </a:cubicBezTo>
                  <a:cubicBezTo>
                    <a:pt x="3465" y="18"/>
                    <a:pt x="3304" y="1"/>
                    <a:pt x="3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31"/>
            <p:cNvSpPr/>
            <p:nvPr/>
          </p:nvSpPr>
          <p:spPr>
            <a:xfrm>
              <a:off x="2931625" y="1058950"/>
              <a:ext cx="93350" cy="12975"/>
            </a:xfrm>
            <a:custGeom>
              <a:avLst/>
              <a:gdLst/>
              <a:ahLst/>
              <a:cxnLst/>
              <a:rect l="l" t="t" r="r" b="b"/>
              <a:pathLst>
                <a:path w="3734" h="519" extrusionOk="0">
                  <a:moveTo>
                    <a:pt x="3165" y="1"/>
                  </a:moveTo>
                  <a:cubicBezTo>
                    <a:pt x="2625" y="1"/>
                    <a:pt x="2055" y="117"/>
                    <a:pt x="1532" y="131"/>
                  </a:cubicBezTo>
                  <a:cubicBezTo>
                    <a:pt x="1529" y="131"/>
                    <a:pt x="1526" y="132"/>
                    <a:pt x="1523" y="132"/>
                  </a:cubicBezTo>
                  <a:cubicBezTo>
                    <a:pt x="1363" y="132"/>
                    <a:pt x="633" y="25"/>
                    <a:pt x="263" y="25"/>
                  </a:cubicBezTo>
                  <a:cubicBezTo>
                    <a:pt x="145" y="25"/>
                    <a:pt x="63" y="36"/>
                    <a:pt x="49" y="65"/>
                  </a:cubicBezTo>
                  <a:lnTo>
                    <a:pt x="38" y="88"/>
                  </a:lnTo>
                  <a:cubicBezTo>
                    <a:pt x="0" y="171"/>
                    <a:pt x="25" y="246"/>
                    <a:pt x="98" y="299"/>
                  </a:cubicBezTo>
                  <a:cubicBezTo>
                    <a:pt x="349" y="479"/>
                    <a:pt x="725" y="518"/>
                    <a:pt x="1085" y="518"/>
                  </a:cubicBezTo>
                  <a:cubicBezTo>
                    <a:pt x="1305" y="518"/>
                    <a:pt x="1520" y="503"/>
                    <a:pt x="1697" y="497"/>
                  </a:cubicBezTo>
                  <a:cubicBezTo>
                    <a:pt x="2296" y="476"/>
                    <a:pt x="3016" y="496"/>
                    <a:pt x="3590" y="300"/>
                  </a:cubicBezTo>
                  <a:cubicBezTo>
                    <a:pt x="3710" y="259"/>
                    <a:pt x="3734" y="52"/>
                    <a:pt x="3587" y="29"/>
                  </a:cubicBezTo>
                  <a:cubicBezTo>
                    <a:pt x="3449" y="9"/>
                    <a:pt x="3308" y="1"/>
                    <a:pt x="3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31"/>
            <p:cNvSpPr/>
            <p:nvPr/>
          </p:nvSpPr>
          <p:spPr>
            <a:xfrm>
              <a:off x="2943725" y="1354075"/>
              <a:ext cx="34150" cy="7625"/>
            </a:xfrm>
            <a:custGeom>
              <a:avLst/>
              <a:gdLst/>
              <a:ahLst/>
              <a:cxnLst/>
              <a:rect l="l" t="t" r="r" b="b"/>
              <a:pathLst>
                <a:path w="1366" h="305" extrusionOk="0">
                  <a:moveTo>
                    <a:pt x="189" y="0"/>
                  </a:moveTo>
                  <a:cubicBezTo>
                    <a:pt x="136" y="0"/>
                    <a:pt x="83" y="2"/>
                    <a:pt x="30" y="6"/>
                  </a:cubicBezTo>
                  <a:cubicBezTo>
                    <a:pt x="0" y="8"/>
                    <a:pt x="2" y="49"/>
                    <a:pt x="31" y="52"/>
                  </a:cubicBezTo>
                  <a:cubicBezTo>
                    <a:pt x="343" y="89"/>
                    <a:pt x="720" y="305"/>
                    <a:pt x="1056" y="305"/>
                  </a:cubicBezTo>
                  <a:cubicBezTo>
                    <a:pt x="1143" y="305"/>
                    <a:pt x="1227" y="291"/>
                    <a:pt x="1306" y="255"/>
                  </a:cubicBezTo>
                  <a:cubicBezTo>
                    <a:pt x="1366" y="229"/>
                    <a:pt x="1341" y="139"/>
                    <a:pt x="1287" y="125"/>
                  </a:cubicBezTo>
                  <a:cubicBezTo>
                    <a:pt x="1076" y="70"/>
                    <a:pt x="846" y="82"/>
                    <a:pt x="629" y="42"/>
                  </a:cubicBezTo>
                  <a:cubicBezTo>
                    <a:pt x="485" y="15"/>
                    <a:pt x="336"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31"/>
            <p:cNvSpPr/>
            <p:nvPr/>
          </p:nvSpPr>
          <p:spPr>
            <a:xfrm>
              <a:off x="2941650" y="1363475"/>
              <a:ext cx="29750" cy="9975"/>
            </a:xfrm>
            <a:custGeom>
              <a:avLst/>
              <a:gdLst/>
              <a:ahLst/>
              <a:cxnLst/>
              <a:rect l="l" t="t" r="r" b="b"/>
              <a:pathLst>
                <a:path w="1190" h="399" extrusionOk="0">
                  <a:moveTo>
                    <a:pt x="176" y="0"/>
                  </a:moveTo>
                  <a:cubicBezTo>
                    <a:pt x="50" y="0"/>
                    <a:pt x="1" y="192"/>
                    <a:pt x="138" y="218"/>
                  </a:cubicBezTo>
                  <a:cubicBezTo>
                    <a:pt x="439" y="273"/>
                    <a:pt x="734" y="377"/>
                    <a:pt x="1040" y="398"/>
                  </a:cubicBezTo>
                  <a:cubicBezTo>
                    <a:pt x="1043" y="398"/>
                    <a:pt x="1045" y="398"/>
                    <a:pt x="1048" y="398"/>
                  </a:cubicBezTo>
                  <a:cubicBezTo>
                    <a:pt x="1175" y="398"/>
                    <a:pt x="1190" y="198"/>
                    <a:pt x="1068" y="167"/>
                  </a:cubicBezTo>
                  <a:cubicBezTo>
                    <a:pt x="783" y="94"/>
                    <a:pt x="486" y="42"/>
                    <a:pt x="194" y="2"/>
                  </a:cubicBez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31"/>
            <p:cNvSpPr/>
            <p:nvPr/>
          </p:nvSpPr>
          <p:spPr>
            <a:xfrm>
              <a:off x="2942700" y="1383175"/>
              <a:ext cx="26300" cy="7075"/>
            </a:xfrm>
            <a:custGeom>
              <a:avLst/>
              <a:gdLst/>
              <a:ahLst/>
              <a:cxnLst/>
              <a:rect l="l" t="t" r="r" b="b"/>
              <a:pathLst>
                <a:path w="1052" h="283" extrusionOk="0">
                  <a:moveTo>
                    <a:pt x="131" y="1"/>
                  </a:moveTo>
                  <a:cubicBezTo>
                    <a:pt x="32" y="1"/>
                    <a:pt x="1" y="161"/>
                    <a:pt x="111" y="194"/>
                  </a:cubicBezTo>
                  <a:cubicBezTo>
                    <a:pt x="291" y="248"/>
                    <a:pt x="488" y="282"/>
                    <a:pt x="681" y="282"/>
                  </a:cubicBezTo>
                  <a:cubicBezTo>
                    <a:pt x="783" y="282"/>
                    <a:pt x="884" y="273"/>
                    <a:pt x="981" y="251"/>
                  </a:cubicBezTo>
                  <a:cubicBezTo>
                    <a:pt x="1052" y="234"/>
                    <a:pt x="1051" y="121"/>
                    <a:pt x="979" y="107"/>
                  </a:cubicBezTo>
                  <a:cubicBezTo>
                    <a:pt x="706" y="53"/>
                    <a:pt x="432" y="85"/>
                    <a:pt x="160" y="5"/>
                  </a:cubicBezTo>
                  <a:cubicBezTo>
                    <a:pt x="150" y="2"/>
                    <a:pt x="140"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31"/>
            <p:cNvSpPr/>
            <p:nvPr/>
          </p:nvSpPr>
          <p:spPr>
            <a:xfrm>
              <a:off x="3226850" y="1691275"/>
              <a:ext cx="37125" cy="11950"/>
            </a:xfrm>
            <a:custGeom>
              <a:avLst/>
              <a:gdLst/>
              <a:ahLst/>
              <a:cxnLst/>
              <a:rect l="l" t="t" r="r" b="b"/>
              <a:pathLst>
                <a:path w="1485" h="478" extrusionOk="0">
                  <a:moveTo>
                    <a:pt x="1293" y="1"/>
                  </a:moveTo>
                  <a:cubicBezTo>
                    <a:pt x="1285" y="1"/>
                    <a:pt x="1277" y="1"/>
                    <a:pt x="1269" y="3"/>
                  </a:cubicBezTo>
                  <a:cubicBezTo>
                    <a:pt x="1086" y="40"/>
                    <a:pt x="913" y="148"/>
                    <a:pt x="737" y="214"/>
                  </a:cubicBezTo>
                  <a:cubicBezTo>
                    <a:pt x="498" y="305"/>
                    <a:pt x="283" y="393"/>
                    <a:pt x="27" y="424"/>
                  </a:cubicBezTo>
                  <a:cubicBezTo>
                    <a:pt x="1" y="427"/>
                    <a:pt x="1" y="462"/>
                    <a:pt x="27" y="465"/>
                  </a:cubicBezTo>
                  <a:cubicBezTo>
                    <a:pt x="142" y="471"/>
                    <a:pt x="269" y="478"/>
                    <a:pt x="400" y="478"/>
                  </a:cubicBezTo>
                  <a:cubicBezTo>
                    <a:pt x="755" y="478"/>
                    <a:pt x="1137" y="430"/>
                    <a:pt x="1391" y="206"/>
                  </a:cubicBezTo>
                  <a:cubicBezTo>
                    <a:pt x="1485" y="124"/>
                    <a:pt x="1394"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89;p31"/>
            <p:cNvSpPr/>
            <p:nvPr/>
          </p:nvSpPr>
          <p:spPr>
            <a:xfrm>
              <a:off x="3228375" y="1673825"/>
              <a:ext cx="26250" cy="9400"/>
            </a:xfrm>
            <a:custGeom>
              <a:avLst/>
              <a:gdLst/>
              <a:ahLst/>
              <a:cxnLst/>
              <a:rect l="l" t="t" r="r" b="b"/>
              <a:pathLst>
                <a:path w="1050" h="376" extrusionOk="0">
                  <a:moveTo>
                    <a:pt x="930" y="0"/>
                  </a:moveTo>
                  <a:cubicBezTo>
                    <a:pt x="921" y="0"/>
                    <a:pt x="911" y="2"/>
                    <a:pt x="902" y="6"/>
                  </a:cubicBezTo>
                  <a:cubicBezTo>
                    <a:pt x="644" y="113"/>
                    <a:pt x="440" y="234"/>
                    <a:pt x="166" y="234"/>
                  </a:cubicBezTo>
                  <a:cubicBezTo>
                    <a:pt x="136" y="234"/>
                    <a:pt x="106" y="232"/>
                    <a:pt x="75" y="229"/>
                  </a:cubicBezTo>
                  <a:cubicBezTo>
                    <a:pt x="73" y="229"/>
                    <a:pt x="71" y="229"/>
                    <a:pt x="69" y="229"/>
                  </a:cubicBezTo>
                  <a:cubicBezTo>
                    <a:pt x="9" y="229"/>
                    <a:pt x="1" y="327"/>
                    <a:pt x="61" y="342"/>
                  </a:cubicBezTo>
                  <a:cubicBezTo>
                    <a:pt x="156" y="364"/>
                    <a:pt x="252" y="376"/>
                    <a:pt x="347" y="376"/>
                  </a:cubicBezTo>
                  <a:cubicBezTo>
                    <a:pt x="578" y="376"/>
                    <a:pt x="804" y="307"/>
                    <a:pt x="990" y="153"/>
                  </a:cubicBezTo>
                  <a:cubicBezTo>
                    <a:pt x="1049" y="104"/>
                    <a:pt x="998" y="0"/>
                    <a:pt x="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31"/>
            <p:cNvSpPr/>
            <p:nvPr/>
          </p:nvSpPr>
          <p:spPr>
            <a:xfrm>
              <a:off x="3111425" y="1719050"/>
              <a:ext cx="49150" cy="15975"/>
            </a:xfrm>
            <a:custGeom>
              <a:avLst/>
              <a:gdLst/>
              <a:ahLst/>
              <a:cxnLst/>
              <a:rect l="l" t="t" r="r" b="b"/>
              <a:pathLst>
                <a:path w="1966" h="639" extrusionOk="0">
                  <a:moveTo>
                    <a:pt x="1581" y="1"/>
                  </a:moveTo>
                  <a:cubicBezTo>
                    <a:pt x="1402" y="1"/>
                    <a:pt x="1222" y="44"/>
                    <a:pt x="1048" y="82"/>
                  </a:cubicBezTo>
                  <a:cubicBezTo>
                    <a:pt x="735" y="151"/>
                    <a:pt x="421" y="234"/>
                    <a:pt x="132" y="373"/>
                  </a:cubicBezTo>
                  <a:cubicBezTo>
                    <a:pt x="0" y="435"/>
                    <a:pt x="72" y="638"/>
                    <a:pt x="204" y="638"/>
                  </a:cubicBezTo>
                  <a:cubicBezTo>
                    <a:pt x="205" y="638"/>
                    <a:pt x="206" y="638"/>
                    <a:pt x="207" y="638"/>
                  </a:cubicBezTo>
                  <a:cubicBezTo>
                    <a:pt x="493" y="633"/>
                    <a:pt x="776" y="569"/>
                    <a:pt x="1055" y="509"/>
                  </a:cubicBezTo>
                  <a:cubicBezTo>
                    <a:pt x="1325" y="453"/>
                    <a:pt x="1620" y="430"/>
                    <a:pt x="1860" y="288"/>
                  </a:cubicBezTo>
                  <a:cubicBezTo>
                    <a:pt x="1965" y="225"/>
                    <a:pt x="1938" y="64"/>
                    <a:pt x="1823" y="32"/>
                  </a:cubicBezTo>
                  <a:cubicBezTo>
                    <a:pt x="1743" y="10"/>
                    <a:pt x="1662" y="1"/>
                    <a:pt x="1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91;p31"/>
            <p:cNvSpPr/>
            <p:nvPr/>
          </p:nvSpPr>
          <p:spPr>
            <a:xfrm>
              <a:off x="3109175" y="1694675"/>
              <a:ext cx="42700" cy="13425"/>
            </a:xfrm>
            <a:custGeom>
              <a:avLst/>
              <a:gdLst/>
              <a:ahLst/>
              <a:cxnLst/>
              <a:rect l="l" t="t" r="r" b="b"/>
              <a:pathLst>
                <a:path w="1708" h="537" extrusionOk="0">
                  <a:moveTo>
                    <a:pt x="1560" y="1"/>
                  </a:moveTo>
                  <a:cubicBezTo>
                    <a:pt x="1559" y="1"/>
                    <a:pt x="1557" y="1"/>
                    <a:pt x="1556" y="1"/>
                  </a:cubicBezTo>
                  <a:cubicBezTo>
                    <a:pt x="1052" y="24"/>
                    <a:pt x="605" y="330"/>
                    <a:pt x="96" y="368"/>
                  </a:cubicBezTo>
                  <a:cubicBezTo>
                    <a:pt x="22" y="372"/>
                    <a:pt x="1" y="486"/>
                    <a:pt x="80" y="503"/>
                  </a:cubicBezTo>
                  <a:cubicBezTo>
                    <a:pt x="192" y="526"/>
                    <a:pt x="306" y="537"/>
                    <a:pt x="421" y="537"/>
                  </a:cubicBezTo>
                  <a:cubicBezTo>
                    <a:pt x="835" y="537"/>
                    <a:pt x="1261" y="398"/>
                    <a:pt x="1613" y="203"/>
                  </a:cubicBezTo>
                  <a:cubicBezTo>
                    <a:pt x="1707" y="152"/>
                    <a:pt x="1664" y="1"/>
                    <a:pt x="1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31"/>
            <p:cNvSpPr/>
            <p:nvPr/>
          </p:nvSpPr>
          <p:spPr>
            <a:xfrm>
              <a:off x="2998400" y="1728225"/>
              <a:ext cx="59050" cy="11225"/>
            </a:xfrm>
            <a:custGeom>
              <a:avLst/>
              <a:gdLst/>
              <a:ahLst/>
              <a:cxnLst/>
              <a:rect l="l" t="t" r="r" b="b"/>
              <a:pathLst>
                <a:path w="2362" h="449" extrusionOk="0">
                  <a:moveTo>
                    <a:pt x="2189" y="0"/>
                  </a:moveTo>
                  <a:cubicBezTo>
                    <a:pt x="1869" y="0"/>
                    <a:pt x="1544" y="105"/>
                    <a:pt x="1224" y="131"/>
                  </a:cubicBezTo>
                  <a:cubicBezTo>
                    <a:pt x="1092" y="142"/>
                    <a:pt x="955" y="149"/>
                    <a:pt x="818" y="149"/>
                  </a:cubicBezTo>
                  <a:cubicBezTo>
                    <a:pt x="576" y="149"/>
                    <a:pt x="332" y="128"/>
                    <a:pt x="104" y="76"/>
                  </a:cubicBezTo>
                  <a:cubicBezTo>
                    <a:pt x="99" y="75"/>
                    <a:pt x="95" y="74"/>
                    <a:pt x="91" y="74"/>
                  </a:cubicBezTo>
                  <a:cubicBezTo>
                    <a:pt x="34" y="74"/>
                    <a:pt x="0" y="159"/>
                    <a:pt x="59" y="186"/>
                  </a:cubicBezTo>
                  <a:cubicBezTo>
                    <a:pt x="390" y="342"/>
                    <a:pt x="844" y="448"/>
                    <a:pt x="1284" y="448"/>
                  </a:cubicBezTo>
                  <a:cubicBezTo>
                    <a:pt x="1652" y="448"/>
                    <a:pt x="2009" y="374"/>
                    <a:pt x="2278" y="191"/>
                  </a:cubicBezTo>
                  <a:cubicBezTo>
                    <a:pt x="2362" y="133"/>
                    <a:pt x="2327" y="3"/>
                    <a:pt x="2223" y="0"/>
                  </a:cubicBezTo>
                  <a:cubicBezTo>
                    <a:pt x="2211" y="0"/>
                    <a:pt x="2200" y="0"/>
                    <a:pt x="2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31"/>
            <p:cNvSpPr/>
            <p:nvPr/>
          </p:nvSpPr>
          <p:spPr>
            <a:xfrm>
              <a:off x="3016600" y="1705525"/>
              <a:ext cx="29300" cy="6875"/>
            </a:xfrm>
            <a:custGeom>
              <a:avLst/>
              <a:gdLst/>
              <a:ahLst/>
              <a:cxnLst/>
              <a:rect l="l" t="t" r="r" b="b"/>
              <a:pathLst>
                <a:path w="1172" h="275" extrusionOk="0">
                  <a:moveTo>
                    <a:pt x="78" y="0"/>
                  </a:moveTo>
                  <a:cubicBezTo>
                    <a:pt x="28" y="0"/>
                    <a:pt x="0" y="81"/>
                    <a:pt x="52" y="102"/>
                  </a:cubicBezTo>
                  <a:cubicBezTo>
                    <a:pt x="295" y="207"/>
                    <a:pt x="542" y="275"/>
                    <a:pt x="797" y="275"/>
                  </a:cubicBezTo>
                  <a:cubicBezTo>
                    <a:pt x="890" y="275"/>
                    <a:pt x="984" y="266"/>
                    <a:pt x="1080" y="246"/>
                  </a:cubicBezTo>
                  <a:cubicBezTo>
                    <a:pt x="1172" y="226"/>
                    <a:pt x="1154" y="77"/>
                    <a:pt x="1065" y="77"/>
                  </a:cubicBezTo>
                  <a:cubicBezTo>
                    <a:pt x="1062" y="77"/>
                    <a:pt x="1059" y="77"/>
                    <a:pt x="1056" y="78"/>
                  </a:cubicBezTo>
                  <a:cubicBezTo>
                    <a:pt x="942" y="90"/>
                    <a:pt x="833" y="98"/>
                    <a:pt x="724" y="98"/>
                  </a:cubicBezTo>
                  <a:cubicBezTo>
                    <a:pt x="512" y="98"/>
                    <a:pt x="306" y="70"/>
                    <a:pt x="92" y="2"/>
                  </a:cubicBezTo>
                  <a:cubicBezTo>
                    <a:pt x="87" y="1"/>
                    <a:pt x="82"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31"/>
            <p:cNvSpPr/>
            <p:nvPr/>
          </p:nvSpPr>
          <p:spPr>
            <a:xfrm>
              <a:off x="2922125" y="1680850"/>
              <a:ext cx="24325" cy="10775"/>
            </a:xfrm>
            <a:custGeom>
              <a:avLst/>
              <a:gdLst/>
              <a:ahLst/>
              <a:cxnLst/>
              <a:rect l="l" t="t" r="r" b="b"/>
              <a:pathLst>
                <a:path w="973" h="431" extrusionOk="0">
                  <a:moveTo>
                    <a:pt x="192" y="0"/>
                  </a:moveTo>
                  <a:cubicBezTo>
                    <a:pt x="77" y="0"/>
                    <a:pt x="0" y="167"/>
                    <a:pt x="124" y="223"/>
                  </a:cubicBezTo>
                  <a:cubicBezTo>
                    <a:pt x="335" y="318"/>
                    <a:pt x="565" y="407"/>
                    <a:pt x="798" y="430"/>
                  </a:cubicBezTo>
                  <a:cubicBezTo>
                    <a:pt x="802" y="431"/>
                    <a:pt x="807" y="431"/>
                    <a:pt x="812" y="431"/>
                  </a:cubicBezTo>
                  <a:cubicBezTo>
                    <a:pt x="941" y="431"/>
                    <a:pt x="973" y="233"/>
                    <a:pt x="864" y="173"/>
                  </a:cubicBezTo>
                  <a:cubicBezTo>
                    <a:pt x="669" y="66"/>
                    <a:pt x="428" y="42"/>
                    <a:pt x="214" y="2"/>
                  </a:cubicBezTo>
                  <a:cubicBezTo>
                    <a:pt x="206" y="1"/>
                    <a:pt x="19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395;p31"/>
            <p:cNvSpPr/>
            <p:nvPr/>
          </p:nvSpPr>
          <p:spPr>
            <a:xfrm>
              <a:off x="3335075" y="1553175"/>
              <a:ext cx="18350" cy="30400"/>
            </a:xfrm>
            <a:custGeom>
              <a:avLst/>
              <a:gdLst/>
              <a:ahLst/>
              <a:cxnLst/>
              <a:rect l="l" t="t" r="r" b="b"/>
              <a:pathLst>
                <a:path w="734" h="1216" extrusionOk="0">
                  <a:moveTo>
                    <a:pt x="615" y="0"/>
                  </a:moveTo>
                  <a:cubicBezTo>
                    <a:pt x="583" y="0"/>
                    <a:pt x="549" y="15"/>
                    <a:pt x="527" y="51"/>
                  </a:cubicBezTo>
                  <a:cubicBezTo>
                    <a:pt x="317" y="384"/>
                    <a:pt x="32" y="674"/>
                    <a:pt x="6" y="1086"/>
                  </a:cubicBezTo>
                  <a:cubicBezTo>
                    <a:pt x="0" y="1172"/>
                    <a:pt x="65" y="1215"/>
                    <a:pt x="134" y="1215"/>
                  </a:cubicBezTo>
                  <a:cubicBezTo>
                    <a:pt x="183" y="1215"/>
                    <a:pt x="233" y="1194"/>
                    <a:pt x="262" y="1151"/>
                  </a:cubicBezTo>
                  <a:cubicBezTo>
                    <a:pt x="467" y="848"/>
                    <a:pt x="640" y="486"/>
                    <a:pt x="717" y="127"/>
                  </a:cubicBezTo>
                  <a:cubicBezTo>
                    <a:pt x="733" y="52"/>
                    <a:pt x="675"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396;p31"/>
            <p:cNvSpPr/>
            <p:nvPr/>
          </p:nvSpPr>
          <p:spPr>
            <a:xfrm>
              <a:off x="4098750" y="1273250"/>
              <a:ext cx="95875" cy="18850"/>
            </a:xfrm>
            <a:custGeom>
              <a:avLst/>
              <a:gdLst/>
              <a:ahLst/>
              <a:cxnLst/>
              <a:rect l="l" t="t" r="r" b="b"/>
              <a:pathLst>
                <a:path w="3835" h="754" extrusionOk="0">
                  <a:moveTo>
                    <a:pt x="3725" y="1"/>
                  </a:moveTo>
                  <a:cubicBezTo>
                    <a:pt x="3722" y="1"/>
                    <a:pt x="3719" y="1"/>
                    <a:pt x="3716" y="1"/>
                  </a:cubicBezTo>
                  <a:cubicBezTo>
                    <a:pt x="3059" y="82"/>
                    <a:pt x="2430" y="236"/>
                    <a:pt x="1764" y="251"/>
                  </a:cubicBezTo>
                  <a:cubicBezTo>
                    <a:pt x="1713" y="252"/>
                    <a:pt x="1661" y="252"/>
                    <a:pt x="1608" y="252"/>
                  </a:cubicBezTo>
                  <a:cubicBezTo>
                    <a:pt x="1486" y="252"/>
                    <a:pt x="1360" y="250"/>
                    <a:pt x="1234" y="250"/>
                  </a:cubicBezTo>
                  <a:cubicBezTo>
                    <a:pt x="863" y="250"/>
                    <a:pt x="484" y="268"/>
                    <a:pt x="159" y="410"/>
                  </a:cubicBezTo>
                  <a:cubicBezTo>
                    <a:pt x="39" y="462"/>
                    <a:pt x="0" y="666"/>
                    <a:pt x="162" y="697"/>
                  </a:cubicBezTo>
                  <a:cubicBezTo>
                    <a:pt x="385" y="738"/>
                    <a:pt x="625" y="754"/>
                    <a:pt x="870" y="754"/>
                  </a:cubicBezTo>
                  <a:cubicBezTo>
                    <a:pt x="1328" y="754"/>
                    <a:pt x="1803" y="699"/>
                    <a:pt x="2225" y="656"/>
                  </a:cubicBezTo>
                  <a:cubicBezTo>
                    <a:pt x="2795" y="599"/>
                    <a:pt x="3337" y="540"/>
                    <a:pt x="3781" y="152"/>
                  </a:cubicBezTo>
                  <a:cubicBezTo>
                    <a:pt x="3834" y="106"/>
                    <a:pt x="3795" y="1"/>
                    <a:pt x="3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397;p31"/>
            <p:cNvSpPr/>
            <p:nvPr/>
          </p:nvSpPr>
          <p:spPr>
            <a:xfrm>
              <a:off x="4102200" y="1246375"/>
              <a:ext cx="94000" cy="14025"/>
            </a:xfrm>
            <a:custGeom>
              <a:avLst/>
              <a:gdLst/>
              <a:ahLst/>
              <a:cxnLst/>
              <a:rect l="l" t="t" r="r" b="b"/>
              <a:pathLst>
                <a:path w="3760" h="561" extrusionOk="0">
                  <a:moveTo>
                    <a:pt x="3614" y="1"/>
                  </a:moveTo>
                  <a:cubicBezTo>
                    <a:pt x="3612" y="1"/>
                    <a:pt x="3610" y="1"/>
                    <a:pt x="3608" y="1"/>
                  </a:cubicBezTo>
                  <a:cubicBezTo>
                    <a:pt x="3035" y="28"/>
                    <a:pt x="2467" y="135"/>
                    <a:pt x="1894" y="158"/>
                  </a:cubicBezTo>
                  <a:cubicBezTo>
                    <a:pt x="1837" y="160"/>
                    <a:pt x="1781" y="161"/>
                    <a:pt x="1724" y="161"/>
                  </a:cubicBezTo>
                  <a:cubicBezTo>
                    <a:pt x="1311" y="161"/>
                    <a:pt x="895" y="107"/>
                    <a:pt x="484" y="107"/>
                  </a:cubicBezTo>
                  <a:cubicBezTo>
                    <a:pt x="382" y="107"/>
                    <a:pt x="280" y="110"/>
                    <a:pt x="178" y="119"/>
                  </a:cubicBezTo>
                  <a:cubicBezTo>
                    <a:pt x="24" y="131"/>
                    <a:pt x="0" y="333"/>
                    <a:pt x="145" y="383"/>
                  </a:cubicBezTo>
                  <a:cubicBezTo>
                    <a:pt x="514" y="509"/>
                    <a:pt x="943" y="561"/>
                    <a:pt x="1389" y="561"/>
                  </a:cubicBezTo>
                  <a:cubicBezTo>
                    <a:pt x="2167" y="561"/>
                    <a:pt x="2995" y="404"/>
                    <a:pt x="3641" y="220"/>
                  </a:cubicBezTo>
                  <a:cubicBezTo>
                    <a:pt x="3759" y="185"/>
                    <a:pt x="3736" y="1"/>
                    <a:pt x="3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398;p31"/>
            <p:cNvSpPr/>
            <p:nvPr/>
          </p:nvSpPr>
          <p:spPr>
            <a:xfrm>
              <a:off x="4109700" y="1217075"/>
              <a:ext cx="82750" cy="10775"/>
            </a:xfrm>
            <a:custGeom>
              <a:avLst/>
              <a:gdLst/>
              <a:ahLst/>
              <a:cxnLst/>
              <a:rect l="l" t="t" r="r" b="b"/>
              <a:pathLst>
                <a:path w="3310" h="431" extrusionOk="0">
                  <a:moveTo>
                    <a:pt x="3250" y="0"/>
                  </a:moveTo>
                  <a:cubicBezTo>
                    <a:pt x="3249" y="0"/>
                    <a:pt x="3247" y="0"/>
                    <a:pt x="3245" y="0"/>
                  </a:cubicBezTo>
                  <a:cubicBezTo>
                    <a:pt x="2757" y="49"/>
                    <a:pt x="2314" y="149"/>
                    <a:pt x="1835" y="149"/>
                  </a:cubicBezTo>
                  <a:cubicBezTo>
                    <a:pt x="1732" y="149"/>
                    <a:pt x="1627" y="145"/>
                    <a:pt x="1520" y="134"/>
                  </a:cubicBezTo>
                  <a:cubicBezTo>
                    <a:pt x="1218" y="103"/>
                    <a:pt x="855" y="7"/>
                    <a:pt x="520" y="7"/>
                  </a:cubicBezTo>
                  <a:cubicBezTo>
                    <a:pt x="363" y="7"/>
                    <a:pt x="212" y="28"/>
                    <a:pt x="77" y="88"/>
                  </a:cubicBezTo>
                  <a:cubicBezTo>
                    <a:pt x="0" y="122"/>
                    <a:pt x="7" y="252"/>
                    <a:pt x="80" y="285"/>
                  </a:cubicBezTo>
                  <a:cubicBezTo>
                    <a:pt x="332" y="399"/>
                    <a:pt x="662" y="430"/>
                    <a:pt x="995" y="430"/>
                  </a:cubicBezTo>
                  <a:cubicBezTo>
                    <a:pt x="1316" y="430"/>
                    <a:pt x="1639" y="402"/>
                    <a:pt x="1900" y="391"/>
                  </a:cubicBezTo>
                  <a:cubicBezTo>
                    <a:pt x="2365" y="372"/>
                    <a:pt x="2916" y="424"/>
                    <a:pt x="3281" y="83"/>
                  </a:cubicBezTo>
                  <a:cubicBezTo>
                    <a:pt x="3310" y="56"/>
                    <a:pt x="3290" y="0"/>
                    <a:pt x="3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399;p31"/>
            <p:cNvSpPr/>
            <p:nvPr/>
          </p:nvSpPr>
          <p:spPr>
            <a:xfrm>
              <a:off x="4098350" y="1184775"/>
              <a:ext cx="99775" cy="14650"/>
            </a:xfrm>
            <a:custGeom>
              <a:avLst/>
              <a:gdLst/>
              <a:ahLst/>
              <a:cxnLst/>
              <a:rect l="l" t="t" r="r" b="b"/>
              <a:pathLst>
                <a:path w="3991" h="586" extrusionOk="0">
                  <a:moveTo>
                    <a:pt x="3877" y="0"/>
                  </a:moveTo>
                  <a:cubicBezTo>
                    <a:pt x="3873" y="0"/>
                    <a:pt x="3869" y="1"/>
                    <a:pt x="3865" y="1"/>
                  </a:cubicBezTo>
                  <a:cubicBezTo>
                    <a:pt x="3281" y="60"/>
                    <a:pt x="2728" y="207"/>
                    <a:pt x="2135" y="207"/>
                  </a:cubicBezTo>
                  <a:cubicBezTo>
                    <a:pt x="2108" y="207"/>
                    <a:pt x="2081" y="207"/>
                    <a:pt x="2053" y="207"/>
                  </a:cubicBezTo>
                  <a:cubicBezTo>
                    <a:pt x="1483" y="193"/>
                    <a:pt x="897" y="42"/>
                    <a:pt x="330" y="42"/>
                  </a:cubicBezTo>
                  <a:cubicBezTo>
                    <a:pt x="288" y="42"/>
                    <a:pt x="246" y="43"/>
                    <a:pt x="204" y="45"/>
                  </a:cubicBezTo>
                  <a:cubicBezTo>
                    <a:pt x="40" y="52"/>
                    <a:pt x="1" y="253"/>
                    <a:pt x="129" y="339"/>
                  </a:cubicBezTo>
                  <a:cubicBezTo>
                    <a:pt x="420" y="536"/>
                    <a:pt x="837" y="585"/>
                    <a:pt x="1247" y="585"/>
                  </a:cubicBezTo>
                  <a:cubicBezTo>
                    <a:pt x="1537" y="585"/>
                    <a:pt x="1823" y="560"/>
                    <a:pt x="2058" y="545"/>
                  </a:cubicBezTo>
                  <a:cubicBezTo>
                    <a:pt x="2618" y="506"/>
                    <a:pt x="3442" y="539"/>
                    <a:pt x="3918" y="192"/>
                  </a:cubicBezTo>
                  <a:cubicBezTo>
                    <a:pt x="3991" y="139"/>
                    <a:pt x="3977" y="0"/>
                    <a:pt x="3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400;p31"/>
            <p:cNvSpPr/>
            <p:nvPr/>
          </p:nvSpPr>
          <p:spPr>
            <a:xfrm>
              <a:off x="4104475" y="1155050"/>
              <a:ext cx="90350" cy="11625"/>
            </a:xfrm>
            <a:custGeom>
              <a:avLst/>
              <a:gdLst/>
              <a:ahLst/>
              <a:cxnLst/>
              <a:rect l="l" t="t" r="r" b="b"/>
              <a:pathLst>
                <a:path w="3614" h="465" extrusionOk="0">
                  <a:moveTo>
                    <a:pt x="3349" y="1"/>
                  </a:moveTo>
                  <a:cubicBezTo>
                    <a:pt x="2909" y="1"/>
                    <a:pt x="2465" y="134"/>
                    <a:pt x="2021" y="139"/>
                  </a:cubicBezTo>
                  <a:cubicBezTo>
                    <a:pt x="1992" y="139"/>
                    <a:pt x="1963" y="139"/>
                    <a:pt x="1934" y="139"/>
                  </a:cubicBezTo>
                  <a:cubicBezTo>
                    <a:pt x="1358" y="139"/>
                    <a:pt x="790" y="87"/>
                    <a:pt x="216" y="35"/>
                  </a:cubicBezTo>
                  <a:cubicBezTo>
                    <a:pt x="211" y="34"/>
                    <a:pt x="206" y="34"/>
                    <a:pt x="201" y="34"/>
                  </a:cubicBezTo>
                  <a:cubicBezTo>
                    <a:pt x="31" y="34"/>
                    <a:pt x="1" y="332"/>
                    <a:pt x="177" y="355"/>
                  </a:cubicBezTo>
                  <a:cubicBezTo>
                    <a:pt x="673" y="418"/>
                    <a:pt x="1182" y="465"/>
                    <a:pt x="1687" y="465"/>
                  </a:cubicBezTo>
                  <a:cubicBezTo>
                    <a:pt x="1877" y="465"/>
                    <a:pt x="2067" y="458"/>
                    <a:pt x="2255" y="443"/>
                  </a:cubicBezTo>
                  <a:cubicBezTo>
                    <a:pt x="2710" y="407"/>
                    <a:pt x="3231" y="396"/>
                    <a:pt x="3590" y="90"/>
                  </a:cubicBezTo>
                  <a:cubicBezTo>
                    <a:pt x="3614" y="68"/>
                    <a:pt x="3602" y="18"/>
                    <a:pt x="3569" y="13"/>
                  </a:cubicBezTo>
                  <a:cubicBezTo>
                    <a:pt x="3496" y="5"/>
                    <a:pt x="3422" y="1"/>
                    <a:pt x="3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31"/>
            <p:cNvSpPr/>
            <p:nvPr/>
          </p:nvSpPr>
          <p:spPr>
            <a:xfrm>
              <a:off x="4105025" y="1120125"/>
              <a:ext cx="86325" cy="14300"/>
            </a:xfrm>
            <a:custGeom>
              <a:avLst/>
              <a:gdLst/>
              <a:ahLst/>
              <a:cxnLst/>
              <a:rect l="l" t="t" r="r" b="b"/>
              <a:pathLst>
                <a:path w="3453" h="572" extrusionOk="0">
                  <a:moveTo>
                    <a:pt x="258" y="1"/>
                  </a:moveTo>
                  <a:cubicBezTo>
                    <a:pt x="245" y="1"/>
                    <a:pt x="232" y="1"/>
                    <a:pt x="219" y="1"/>
                  </a:cubicBezTo>
                  <a:cubicBezTo>
                    <a:pt x="33" y="4"/>
                    <a:pt x="1" y="231"/>
                    <a:pt x="136" y="327"/>
                  </a:cubicBezTo>
                  <a:cubicBezTo>
                    <a:pt x="443" y="545"/>
                    <a:pt x="963" y="553"/>
                    <a:pt x="1386" y="553"/>
                  </a:cubicBezTo>
                  <a:cubicBezTo>
                    <a:pt x="1420" y="553"/>
                    <a:pt x="1454" y="553"/>
                    <a:pt x="1487" y="553"/>
                  </a:cubicBezTo>
                  <a:cubicBezTo>
                    <a:pt x="1553" y="553"/>
                    <a:pt x="1616" y="553"/>
                    <a:pt x="1675" y="555"/>
                  </a:cubicBezTo>
                  <a:cubicBezTo>
                    <a:pt x="1881" y="560"/>
                    <a:pt x="2105" y="572"/>
                    <a:pt x="2331" y="572"/>
                  </a:cubicBezTo>
                  <a:cubicBezTo>
                    <a:pt x="2669" y="572"/>
                    <a:pt x="3011" y="544"/>
                    <a:pt x="3302" y="423"/>
                  </a:cubicBezTo>
                  <a:cubicBezTo>
                    <a:pt x="3453" y="361"/>
                    <a:pt x="3406" y="164"/>
                    <a:pt x="3259" y="164"/>
                  </a:cubicBezTo>
                  <a:cubicBezTo>
                    <a:pt x="3249" y="164"/>
                    <a:pt x="3239" y="165"/>
                    <a:pt x="3228" y="167"/>
                  </a:cubicBezTo>
                  <a:cubicBezTo>
                    <a:pt x="2916" y="220"/>
                    <a:pt x="2598" y="245"/>
                    <a:pt x="2280" y="245"/>
                  </a:cubicBezTo>
                  <a:cubicBezTo>
                    <a:pt x="2077" y="245"/>
                    <a:pt x="1873" y="235"/>
                    <a:pt x="1671" y="214"/>
                  </a:cubicBezTo>
                  <a:cubicBezTo>
                    <a:pt x="1215" y="167"/>
                    <a:pt x="715"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31"/>
            <p:cNvSpPr/>
            <p:nvPr/>
          </p:nvSpPr>
          <p:spPr>
            <a:xfrm>
              <a:off x="4094225" y="1090750"/>
              <a:ext cx="93875" cy="16075"/>
            </a:xfrm>
            <a:custGeom>
              <a:avLst/>
              <a:gdLst/>
              <a:ahLst/>
              <a:cxnLst/>
              <a:rect l="l" t="t" r="r" b="b"/>
              <a:pathLst>
                <a:path w="3755" h="643" extrusionOk="0">
                  <a:moveTo>
                    <a:pt x="3653" y="1"/>
                  </a:moveTo>
                  <a:cubicBezTo>
                    <a:pt x="3648" y="1"/>
                    <a:pt x="3642" y="1"/>
                    <a:pt x="3635" y="3"/>
                  </a:cubicBezTo>
                  <a:cubicBezTo>
                    <a:pt x="3214" y="91"/>
                    <a:pt x="2789" y="112"/>
                    <a:pt x="2363" y="112"/>
                  </a:cubicBezTo>
                  <a:cubicBezTo>
                    <a:pt x="2131" y="112"/>
                    <a:pt x="1899" y="106"/>
                    <a:pt x="1667" y="100"/>
                  </a:cubicBezTo>
                  <a:cubicBezTo>
                    <a:pt x="1359" y="93"/>
                    <a:pt x="1018" y="35"/>
                    <a:pt x="690" y="35"/>
                  </a:cubicBezTo>
                  <a:cubicBezTo>
                    <a:pt x="498" y="35"/>
                    <a:pt x="312" y="55"/>
                    <a:pt x="139" y="116"/>
                  </a:cubicBezTo>
                  <a:cubicBezTo>
                    <a:pt x="12" y="161"/>
                    <a:pt x="1" y="314"/>
                    <a:pt x="107" y="388"/>
                  </a:cubicBezTo>
                  <a:cubicBezTo>
                    <a:pt x="393" y="585"/>
                    <a:pt x="806" y="642"/>
                    <a:pt x="1213" y="642"/>
                  </a:cubicBezTo>
                  <a:cubicBezTo>
                    <a:pt x="1514" y="642"/>
                    <a:pt x="1812" y="611"/>
                    <a:pt x="2053" y="582"/>
                  </a:cubicBezTo>
                  <a:cubicBezTo>
                    <a:pt x="2630" y="513"/>
                    <a:pt x="3205" y="476"/>
                    <a:pt x="3693" y="133"/>
                  </a:cubicBezTo>
                  <a:cubicBezTo>
                    <a:pt x="3755" y="88"/>
                    <a:pt x="3722" y="1"/>
                    <a:pt x="3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31"/>
            <p:cNvSpPr/>
            <p:nvPr/>
          </p:nvSpPr>
          <p:spPr>
            <a:xfrm>
              <a:off x="4091300" y="1057025"/>
              <a:ext cx="93400" cy="13000"/>
            </a:xfrm>
            <a:custGeom>
              <a:avLst/>
              <a:gdLst/>
              <a:ahLst/>
              <a:cxnLst/>
              <a:rect l="l" t="t" r="r" b="b"/>
              <a:pathLst>
                <a:path w="3736" h="520" extrusionOk="0">
                  <a:moveTo>
                    <a:pt x="3514" y="1"/>
                  </a:moveTo>
                  <a:cubicBezTo>
                    <a:pt x="3155" y="1"/>
                    <a:pt x="2350" y="144"/>
                    <a:pt x="2204" y="144"/>
                  </a:cubicBezTo>
                  <a:cubicBezTo>
                    <a:pt x="1718" y="144"/>
                    <a:pt x="1191" y="59"/>
                    <a:pt x="687" y="59"/>
                  </a:cubicBezTo>
                  <a:cubicBezTo>
                    <a:pt x="503" y="59"/>
                    <a:pt x="322" y="70"/>
                    <a:pt x="147" y="102"/>
                  </a:cubicBezTo>
                  <a:cubicBezTo>
                    <a:pt x="1" y="128"/>
                    <a:pt x="30" y="334"/>
                    <a:pt x="151" y="371"/>
                  </a:cubicBezTo>
                  <a:cubicBezTo>
                    <a:pt x="562" y="499"/>
                    <a:pt x="1045" y="516"/>
                    <a:pt x="1505" y="516"/>
                  </a:cubicBezTo>
                  <a:cubicBezTo>
                    <a:pt x="1673" y="516"/>
                    <a:pt x="1838" y="514"/>
                    <a:pt x="1995" y="514"/>
                  </a:cubicBezTo>
                  <a:cubicBezTo>
                    <a:pt x="2013" y="514"/>
                    <a:pt x="2031" y="514"/>
                    <a:pt x="2049" y="514"/>
                  </a:cubicBezTo>
                  <a:cubicBezTo>
                    <a:pt x="2180" y="514"/>
                    <a:pt x="2331" y="519"/>
                    <a:pt x="2491" y="519"/>
                  </a:cubicBezTo>
                  <a:cubicBezTo>
                    <a:pt x="2898" y="519"/>
                    <a:pt x="3357" y="487"/>
                    <a:pt x="3642" y="270"/>
                  </a:cubicBezTo>
                  <a:cubicBezTo>
                    <a:pt x="3713" y="216"/>
                    <a:pt x="3736" y="139"/>
                    <a:pt x="3695" y="57"/>
                  </a:cubicBezTo>
                  <a:lnTo>
                    <a:pt x="3684" y="35"/>
                  </a:lnTo>
                  <a:cubicBezTo>
                    <a:pt x="3671" y="10"/>
                    <a:pt x="3608" y="1"/>
                    <a:pt x="3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31"/>
            <p:cNvSpPr/>
            <p:nvPr/>
          </p:nvSpPr>
          <p:spPr>
            <a:xfrm>
              <a:off x="4121625" y="1352050"/>
              <a:ext cx="33975" cy="8300"/>
            </a:xfrm>
            <a:custGeom>
              <a:avLst/>
              <a:gdLst/>
              <a:ahLst/>
              <a:cxnLst/>
              <a:rect l="l" t="t" r="r" b="b"/>
              <a:pathLst>
                <a:path w="1359" h="332" extrusionOk="0">
                  <a:moveTo>
                    <a:pt x="1234" y="1"/>
                  </a:moveTo>
                  <a:cubicBezTo>
                    <a:pt x="1066" y="1"/>
                    <a:pt x="894" y="20"/>
                    <a:pt x="730" y="55"/>
                  </a:cubicBezTo>
                  <a:cubicBezTo>
                    <a:pt x="515" y="103"/>
                    <a:pt x="285" y="96"/>
                    <a:pt x="76" y="158"/>
                  </a:cubicBezTo>
                  <a:cubicBezTo>
                    <a:pt x="21" y="173"/>
                    <a:pt x="1" y="264"/>
                    <a:pt x="60" y="289"/>
                  </a:cubicBezTo>
                  <a:cubicBezTo>
                    <a:pt x="133" y="319"/>
                    <a:pt x="210" y="332"/>
                    <a:pt x="289" y="332"/>
                  </a:cubicBezTo>
                  <a:cubicBezTo>
                    <a:pt x="631" y="332"/>
                    <a:pt x="1011" y="95"/>
                    <a:pt x="1329" y="49"/>
                  </a:cubicBezTo>
                  <a:cubicBezTo>
                    <a:pt x="1357" y="44"/>
                    <a:pt x="1358" y="5"/>
                    <a:pt x="1328" y="3"/>
                  </a:cubicBezTo>
                  <a:cubicBezTo>
                    <a:pt x="1297" y="1"/>
                    <a:pt x="1265"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31"/>
            <p:cNvSpPr/>
            <p:nvPr/>
          </p:nvSpPr>
          <p:spPr>
            <a:xfrm>
              <a:off x="4128350" y="1361400"/>
              <a:ext cx="29675" cy="10600"/>
            </a:xfrm>
            <a:custGeom>
              <a:avLst/>
              <a:gdLst/>
              <a:ahLst/>
              <a:cxnLst/>
              <a:rect l="l" t="t" r="r" b="b"/>
              <a:pathLst>
                <a:path w="1187" h="424" extrusionOk="0">
                  <a:moveTo>
                    <a:pt x="1010" y="1"/>
                  </a:moveTo>
                  <a:cubicBezTo>
                    <a:pt x="1003" y="1"/>
                    <a:pt x="996" y="1"/>
                    <a:pt x="989" y="3"/>
                  </a:cubicBezTo>
                  <a:cubicBezTo>
                    <a:pt x="698" y="52"/>
                    <a:pt x="403" y="111"/>
                    <a:pt x="120" y="193"/>
                  </a:cubicBezTo>
                  <a:cubicBezTo>
                    <a:pt x="0" y="227"/>
                    <a:pt x="19" y="423"/>
                    <a:pt x="143" y="423"/>
                  </a:cubicBezTo>
                  <a:cubicBezTo>
                    <a:pt x="147" y="423"/>
                    <a:pt x="151" y="423"/>
                    <a:pt x="155" y="423"/>
                  </a:cubicBezTo>
                  <a:cubicBezTo>
                    <a:pt x="460" y="393"/>
                    <a:pt x="752" y="281"/>
                    <a:pt x="1051" y="217"/>
                  </a:cubicBezTo>
                  <a:cubicBezTo>
                    <a:pt x="1186" y="188"/>
                    <a:pt x="1134" y="1"/>
                    <a:pt x="1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31"/>
            <p:cNvSpPr/>
            <p:nvPr/>
          </p:nvSpPr>
          <p:spPr>
            <a:xfrm>
              <a:off x="4131250" y="1381125"/>
              <a:ext cx="26250" cy="7450"/>
            </a:xfrm>
            <a:custGeom>
              <a:avLst/>
              <a:gdLst/>
              <a:ahLst/>
              <a:cxnLst/>
              <a:rect l="l" t="t" r="r" b="b"/>
              <a:pathLst>
                <a:path w="1050" h="298" extrusionOk="0">
                  <a:moveTo>
                    <a:pt x="919" y="0"/>
                  </a:moveTo>
                  <a:cubicBezTo>
                    <a:pt x="909" y="0"/>
                    <a:pt x="899" y="2"/>
                    <a:pt x="888" y="5"/>
                  </a:cubicBezTo>
                  <a:cubicBezTo>
                    <a:pt x="618" y="92"/>
                    <a:pt x="343" y="69"/>
                    <a:pt x="73" y="131"/>
                  </a:cubicBezTo>
                  <a:cubicBezTo>
                    <a:pt x="1" y="147"/>
                    <a:pt x="3" y="260"/>
                    <a:pt x="74" y="274"/>
                  </a:cubicBezTo>
                  <a:cubicBezTo>
                    <a:pt x="158" y="290"/>
                    <a:pt x="245" y="298"/>
                    <a:pt x="333" y="298"/>
                  </a:cubicBezTo>
                  <a:cubicBezTo>
                    <a:pt x="540" y="298"/>
                    <a:pt x="751" y="256"/>
                    <a:pt x="943" y="193"/>
                  </a:cubicBezTo>
                  <a:cubicBezTo>
                    <a:pt x="1050" y="157"/>
                    <a:pt x="1016" y="0"/>
                    <a:pt x="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p31"/>
            <p:cNvSpPr/>
            <p:nvPr/>
          </p:nvSpPr>
          <p:spPr>
            <a:xfrm>
              <a:off x="3822500" y="1698375"/>
              <a:ext cx="37375" cy="11350"/>
            </a:xfrm>
            <a:custGeom>
              <a:avLst/>
              <a:gdLst/>
              <a:ahLst/>
              <a:cxnLst/>
              <a:rect l="l" t="t" r="r" b="b"/>
              <a:pathLst>
                <a:path w="1495" h="454" extrusionOk="0">
                  <a:moveTo>
                    <a:pt x="194" y="0"/>
                  </a:moveTo>
                  <a:cubicBezTo>
                    <a:pt x="91" y="0"/>
                    <a:pt x="1" y="130"/>
                    <a:pt x="97" y="210"/>
                  </a:cubicBezTo>
                  <a:cubicBezTo>
                    <a:pt x="333" y="405"/>
                    <a:pt x="669" y="454"/>
                    <a:pt x="994" y="454"/>
                  </a:cubicBezTo>
                  <a:cubicBezTo>
                    <a:pt x="1160" y="454"/>
                    <a:pt x="1323" y="441"/>
                    <a:pt x="1468" y="429"/>
                  </a:cubicBezTo>
                  <a:cubicBezTo>
                    <a:pt x="1494" y="426"/>
                    <a:pt x="1493" y="390"/>
                    <a:pt x="1468" y="388"/>
                  </a:cubicBezTo>
                  <a:cubicBezTo>
                    <a:pt x="1211" y="364"/>
                    <a:pt x="992" y="283"/>
                    <a:pt x="751" y="198"/>
                  </a:cubicBezTo>
                  <a:cubicBezTo>
                    <a:pt x="574" y="137"/>
                    <a:pt x="398" y="35"/>
                    <a:pt x="214" y="2"/>
                  </a:cubicBezTo>
                  <a:cubicBezTo>
                    <a:pt x="207" y="1"/>
                    <a:pt x="201"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31"/>
            <p:cNvSpPr/>
            <p:nvPr/>
          </p:nvSpPr>
          <p:spPr>
            <a:xfrm>
              <a:off x="3831350" y="1680725"/>
              <a:ext cx="26375" cy="9000"/>
            </a:xfrm>
            <a:custGeom>
              <a:avLst/>
              <a:gdLst/>
              <a:ahLst/>
              <a:cxnLst/>
              <a:rect l="l" t="t" r="r" b="b"/>
              <a:pathLst>
                <a:path w="1055" h="360" extrusionOk="0">
                  <a:moveTo>
                    <a:pt x="120" y="0"/>
                  </a:moveTo>
                  <a:cubicBezTo>
                    <a:pt x="51" y="0"/>
                    <a:pt x="0" y="107"/>
                    <a:pt x="61" y="154"/>
                  </a:cubicBezTo>
                  <a:cubicBezTo>
                    <a:pt x="244" y="296"/>
                    <a:pt x="458" y="360"/>
                    <a:pt x="678" y="360"/>
                  </a:cubicBezTo>
                  <a:cubicBezTo>
                    <a:pt x="784" y="360"/>
                    <a:pt x="891" y="345"/>
                    <a:pt x="997" y="317"/>
                  </a:cubicBezTo>
                  <a:cubicBezTo>
                    <a:pt x="1055" y="301"/>
                    <a:pt x="1045" y="204"/>
                    <a:pt x="987" y="204"/>
                  </a:cubicBezTo>
                  <a:cubicBezTo>
                    <a:pt x="984" y="204"/>
                    <a:pt x="982" y="205"/>
                    <a:pt x="980" y="205"/>
                  </a:cubicBezTo>
                  <a:cubicBezTo>
                    <a:pt x="939" y="210"/>
                    <a:pt x="900" y="212"/>
                    <a:pt x="862" y="212"/>
                  </a:cubicBezTo>
                  <a:cubicBezTo>
                    <a:pt x="601" y="212"/>
                    <a:pt x="399" y="102"/>
                    <a:pt x="145" y="5"/>
                  </a:cubicBezTo>
                  <a:cubicBezTo>
                    <a:pt x="137" y="2"/>
                    <a:pt x="128"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31"/>
            <p:cNvSpPr/>
            <p:nvPr/>
          </p:nvSpPr>
          <p:spPr>
            <a:xfrm>
              <a:off x="3926775" y="1723025"/>
              <a:ext cx="49325" cy="15000"/>
            </a:xfrm>
            <a:custGeom>
              <a:avLst/>
              <a:gdLst/>
              <a:ahLst/>
              <a:cxnLst/>
              <a:rect l="l" t="t" r="r" b="b"/>
              <a:pathLst>
                <a:path w="1973" h="600" extrusionOk="0">
                  <a:moveTo>
                    <a:pt x="411" y="1"/>
                  </a:moveTo>
                  <a:cubicBezTo>
                    <a:pt x="318" y="1"/>
                    <a:pt x="227" y="11"/>
                    <a:pt x="137" y="39"/>
                  </a:cubicBezTo>
                  <a:cubicBezTo>
                    <a:pt x="23" y="75"/>
                    <a:pt x="0" y="237"/>
                    <a:pt x="107" y="296"/>
                  </a:cubicBezTo>
                  <a:cubicBezTo>
                    <a:pt x="352" y="432"/>
                    <a:pt x="647" y="445"/>
                    <a:pt x="919" y="495"/>
                  </a:cubicBezTo>
                  <a:cubicBezTo>
                    <a:pt x="1194" y="544"/>
                    <a:pt x="1473" y="599"/>
                    <a:pt x="1752" y="599"/>
                  </a:cubicBezTo>
                  <a:cubicBezTo>
                    <a:pt x="1758" y="599"/>
                    <a:pt x="1763" y="599"/>
                    <a:pt x="1769" y="599"/>
                  </a:cubicBezTo>
                  <a:cubicBezTo>
                    <a:pt x="1904" y="598"/>
                    <a:pt x="1972" y="392"/>
                    <a:pt x="1837" y="332"/>
                  </a:cubicBezTo>
                  <a:cubicBezTo>
                    <a:pt x="1543" y="201"/>
                    <a:pt x="1229" y="128"/>
                    <a:pt x="913" y="67"/>
                  </a:cubicBezTo>
                  <a:cubicBezTo>
                    <a:pt x="749" y="36"/>
                    <a:pt x="579"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31"/>
            <p:cNvSpPr/>
            <p:nvPr/>
          </p:nvSpPr>
          <p:spPr>
            <a:xfrm>
              <a:off x="3934700" y="1698600"/>
              <a:ext cx="42900" cy="12625"/>
            </a:xfrm>
            <a:custGeom>
              <a:avLst/>
              <a:gdLst/>
              <a:ahLst/>
              <a:cxnLst/>
              <a:rect l="l" t="t" r="r" b="b"/>
              <a:pathLst>
                <a:path w="1716" h="505" extrusionOk="0">
                  <a:moveTo>
                    <a:pt x="147" y="1"/>
                  </a:moveTo>
                  <a:cubicBezTo>
                    <a:pt x="40" y="1"/>
                    <a:pt x="0" y="155"/>
                    <a:pt x="97" y="204"/>
                  </a:cubicBezTo>
                  <a:cubicBezTo>
                    <a:pt x="439" y="381"/>
                    <a:pt x="848" y="505"/>
                    <a:pt x="1244" y="505"/>
                  </a:cubicBezTo>
                  <a:cubicBezTo>
                    <a:pt x="1378" y="505"/>
                    <a:pt x="1510" y="491"/>
                    <a:pt x="1637" y="460"/>
                  </a:cubicBezTo>
                  <a:cubicBezTo>
                    <a:pt x="1716" y="441"/>
                    <a:pt x="1691" y="329"/>
                    <a:pt x="1617" y="325"/>
                  </a:cubicBezTo>
                  <a:cubicBezTo>
                    <a:pt x="1108" y="302"/>
                    <a:pt x="652" y="10"/>
                    <a:pt x="148" y="1"/>
                  </a:cubicBezTo>
                  <a:cubicBezTo>
                    <a:pt x="148" y="1"/>
                    <a:pt x="147"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31"/>
            <p:cNvSpPr/>
            <p:nvPr/>
          </p:nvSpPr>
          <p:spPr>
            <a:xfrm>
              <a:off x="4030025" y="1729375"/>
              <a:ext cx="59050" cy="10650"/>
            </a:xfrm>
            <a:custGeom>
              <a:avLst/>
              <a:gdLst/>
              <a:ahLst/>
              <a:cxnLst/>
              <a:rect l="l" t="t" r="r" b="b"/>
              <a:pathLst>
                <a:path w="2362" h="426" extrusionOk="0">
                  <a:moveTo>
                    <a:pt x="217" y="1"/>
                  </a:moveTo>
                  <a:cubicBezTo>
                    <a:pt x="190" y="1"/>
                    <a:pt x="163" y="1"/>
                    <a:pt x="136" y="3"/>
                  </a:cubicBezTo>
                  <a:cubicBezTo>
                    <a:pt x="32" y="8"/>
                    <a:pt x="0" y="140"/>
                    <a:pt x="87" y="195"/>
                  </a:cubicBezTo>
                  <a:cubicBezTo>
                    <a:pt x="341" y="358"/>
                    <a:pt x="671" y="425"/>
                    <a:pt x="1011" y="425"/>
                  </a:cubicBezTo>
                  <a:cubicBezTo>
                    <a:pt x="1474" y="425"/>
                    <a:pt x="1958" y="301"/>
                    <a:pt x="2304" y="126"/>
                  </a:cubicBezTo>
                  <a:cubicBezTo>
                    <a:pt x="2361" y="97"/>
                    <a:pt x="2327" y="15"/>
                    <a:pt x="2271" y="15"/>
                  </a:cubicBezTo>
                  <a:cubicBezTo>
                    <a:pt x="2267" y="15"/>
                    <a:pt x="2262" y="16"/>
                    <a:pt x="2256" y="17"/>
                  </a:cubicBezTo>
                  <a:cubicBezTo>
                    <a:pt x="1988" y="87"/>
                    <a:pt x="1698" y="113"/>
                    <a:pt x="1414" y="113"/>
                  </a:cubicBezTo>
                  <a:cubicBezTo>
                    <a:pt x="1321" y="113"/>
                    <a:pt x="1229" y="110"/>
                    <a:pt x="1138" y="105"/>
                  </a:cubicBezTo>
                  <a:cubicBezTo>
                    <a:pt x="832" y="87"/>
                    <a:pt x="522"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31"/>
            <p:cNvSpPr/>
            <p:nvPr/>
          </p:nvSpPr>
          <p:spPr>
            <a:xfrm>
              <a:off x="4040975" y="1705725"/>
              <a:ext cx="29200" cy="7425"/>
            </a:xfrm>
            <a:custGeom>
              <a:avLst/>
              <a:gdLst/>
              <a:ahLst/>
              <a:cxnLst/>
              <a:rect l="l" t="t" r="r" b="b"/>
              <a:pathLst>
                <a:path w="1168" h="297" extrusionOk="0">
                  <a:moveTo>
                    <a:pt x="1090" y="0"/>
                  </a:moveTo>
                  <a:cubicBezTo>
                    <a:pt x="1085" y="0"/>
                    <a:pt x="1079" y="1"/>
                    <a:pt x="1074" y="3"/>
                  </a:cubicBezTo>
                  <a:cubicBezTo>
                    <a:pt x="839" y="85"/>
                    <a:pt x="612" y="118"/>
                    <a:pt x="375" y="118"/>
                  </a:cubicBezTo>
                  <a:cubicBezTo>
                    <a:pt x="289" y="118"/>
                    <a:pt x="202" y="113"/>
                    <a:pt x="113" y="105"/>
                  </a:cubicBezTo>
                  <a:cubicBezTo>
                    <a:pt x="110" y="105"/>
                    <a:pt x="108" y="105"/>
                    <a:pt x="106" y="105"/>
                  </a:cubicBezTo>
                  <a:cubicBezTo>
                    <a:pt x="16" y="105"/>
                    <a:pt x="0" y="257"/>
                    <a:pt x="92" y="275"/>
                  </a:cubicBezTo>
                  <a:cubicBezTo>
                    <a:pt x="175" y="290"/>
                    <a:pt x="256" y="297"/>
                    <a:pt x="336" y="297"/>
                  </a:cubicBezTo>
                  <a:cubicBezTo>
                    <a:pt x="606" y="297"/>
                    <a:pt x="864" y="219"/>
                    <a:pt x="1117" y="102"/>
                  </a:cubicBezTo>
                  <a:cubicBezTo>
                    <a:pt x="1167" y="79"/>
                    <a:pt x="1138" y="0"/>
                    <a:pt x="1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31"/>
            <p:cNvSpPr/>
            <p:nvPr/>
          </p:nvSpPr>
          <p:spPr>
            <a:xfrm>
              <a:off x="4155850" y="1673700"/>
              <a:ext cx="24225" cy="11200"/>
            </a:xfrm>
            <a:custGeom>
              <a:avLst/>
              <a:gdLst/>
              <a:ahLst/>
              <a:cxnLst/>
              <a:rect l="l" t="t" r="r" b="b"/>
              <a:pathLst>
                <a:path w="969" h="448" extrusionOk="0">
                  <a:moveTo>
                    <a:pt x="777" y="0"/>
                  </a:moveTo>
                  <a:cubicBezTo>
                    <a:pt x="769" y="0"/>
                    <a:pt x="760" y="1"/>
                    <a:pt x="752" y="3"/>
                  </a:cubicBezTo>
                  <a:cubicBezTo>
                    <a:pt x="537" y="48"/>
                    <a:pt x="298" y="79"/>
                    <a:pt x="107" y="193"/>
                  </a:cubicBezTo>
                  <a:cubicBezTo>
                    <a:pt x="1" y="254"/>
                    <a:pt x="36" y="448"/>
                    <a:pt x="162" y="448"/>
                  </a:cubicBezTo>
                  <a:cubicBezTo>
                    <a:pt x="168" y="448"/>
                    <a:pt x="174" y="447"/>
                    <a:pt x="180" y="447"/>
                  </a:cubicBezTo>
                  <a:cubicBezTo>
                    <a:pt x="411" y="416"/>
                    <a:pt x="638" y="322"/>
                    <a:pt x="847" y="221"/>
                  </a:cubicBezTo>
                  <a:cubicBezTo>
                    <a:pt x="968" y="162"/>
                    <a:pt x="890"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31"/>
            <p:cNvSpPr/>
            <p:nvPr/>
          </p:nvSpPr>
          <p:spPr>
            <a:xfrm>
              <a:off x="3752675" y="1610675"/>
              <a:ext cx="19175" cy="30025"/>
            </a:xfrm>
            <a:custGeom>
              <a:avLst/>
              <a:gdLst/>
              <a:ahLst/>
              <a:cxnLst/>
              <a:rect l="l" t="t" r="r" b="b"/>
              <a:pathLst>
                <a:path w="767" h="1201" extrusionOk="0">
                  <a:moveTo>
                    <a:pt x="120" y="0"/>
                  </a:moveTo>
                  <a:cubicBezTo>
                    <a:pt x="59" y="0"/>
                    <a:pt x="1" y="54"/>
                    <a:pt x="19" y="130"/>
                  </a:cubicBezTo>
                  <a:cubicBezTo>
                    <a:pt x="107" y="487"/>
                    <a:pt x="290" y="843"/>
                    <a:pt x="503" y="1141"/>
                  </a:cubicBezTo>
                  <a:cubicBezTo>
                    <a:pt x="532" y="1181"/>
                    <a:pt x="580" y="1201"/>
                    <a:pt x="628" y="1201"/>
                  </a:cubicBezTo>
                  <a:cubicBezTo>
                    <a:pt x="698" y="1201"/>
                    <a:pt x="766" y="1156"/>
                    <a:pt x="758" y="1068"/>
                  </a:cubicBezTo>
                  <a:cubicBezTo>
                    <a:pt x="720" y="657"/>
                    <a:pt x="426" y="376"/>
                    <a:pt x="207" y="48"/>
                  </a:cubicBezTo>
                  <a:cubicBezTo>
                    <a:pt x="184" y="15"/>
                    <a:pt x="152"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31"/>
            <p:cNvSpPr/>
            <p:nvPr/>
          </p:nvSpPr>
          <p:spPr>
            <a:xfrm>
              <a:off x="3947225" y="1299700"/>
              <a:ext cx="16075" cy="70675"/>
            </a:xfrm>
            <a:custGeom>
              <a:avLst/>
              <a:gdLst/>
              <a:ahLst/>
              <a:cxnLst/>
              <a:rect l="l" t="t" r="r" b="b"/>
              <a:pathLst>
                <a:path w="643" h="2827" extrusionOk="0">
                  <a:moveTo>
                    <a:pt x="428" y="0"/>
                  </a:moveTo>
                  <a:cubicBezTo>
                    <a:pt x="329" y="0"/>
                    <a:pt x="230" y="64"/>
                    <a:pt x="232" y="191"/>
                  </a:cubicBezTo>
                  <a:cubicBezTo>
                    <a:pt x="241" y="690"/>
                    <a:pt x="197" y="1176"/>
                    <a:pt x="176" y="1672"/>
                  </a:cubicBezTo>
                  <a:cubicBezTo>
                    <a:pt x="162" y="2012"/>
                    <a:pt x="1" y="2518"/>
                    <a:pt x="239" y="2796"/>
                  </a:cubicBezTo>
                  <a:cubicBezTo>
                    <a:pt x="255" y="2816"/>
                    <a:pt x="284" y="2826"/>
                    <a:pt x="312" y="2826"/>
                  </a:cubicBezTo>
                  <a:cubicBezTo>
                    <a:pt x="331" y="2826"/>
                    <a:pt x="350" y="2821"/>
                    <a:pt x="364" y="2811"/>
                  </a:cubicBezTo>
                  <a:cubicBezTo>
                    <a:pt x="642" y="2604"/>
                    <a:pt x="583" y="2146"/>
                    <a:pt x="604" y="1832"/>
                  </a:cubicBezTo>
                  <a:cubicBezTo>
                    <a:pt x="642" y="1286"/>
                    <a:pt x="622" y="732"/>
                    <a:pt x="621" y="185"/>
                  </a:cubicBezTo>
                  <a:cubicBezTo>
                    <a:pt x="621" y="62"/>
                    <a:pt x="525"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31"/>
            <p:cNvSpPr/>
            <p:nvPr/>
          </p:nvSpPr>
          <p:spPr>
            <a:xfrm>
              <a:off x="3951000" y="1372875"/>
              <a:ext cx="48000" cy="50350"/>
            </a:xfrm>
            <a:custGeom>
              <a:avLst/>
              <a:gdLst/>
              <a:ahLst/>
              <a:cxnLst/>
              <a:rect l="l" t="t" r="r" b="b"/>
              <a:pathLst>
                <a:path w="1920" h="2014" extrusionOk="0">
                  <a:moveTo>
                    <a:pt x="258" y="0"/>
                  </a:moveTo>
                  <a:cubicBezTo>
                    <a:pt x="119" y="0"/>
                    <a:pt x="1" y="135"/>
                    <a:pt x="85" y="295"/>
                  </a:cubicBezTo>
                  <a:cubicBezTo>
                    <a:pt x="407" y="906"/>
                    <a:pt x="964" y="1374"/>
                    <a:pt x="1386" y="1913"/>
                  </a:cubicBezTo>
                  <a:cubicBezTo>
                    <a:pt x="1442" y="1984"/>
                    <a:pt x="1517" y="2014"/>
                    <a:pt x="1589" y="2014"/>
                  </a:cubicBezTo>
                  <a:cubicBezTo>
                    <a:pt x="1760" y="2014"/>
                    <a:pt x="1920" y="1850"/>
                    <a:pt x="1797" y="1665"/>
                  </a:cubicBezTo>
                  <a:cubicBezTo>
                    <a:pt x="1412" y="1080"/>
                    <a:pt x="962" y="471"/>
                    <a:pt x="396" y="48"/>
                  </a:cubicBezTo>
                  <a:cubicBezTo>
                    <a:pt x="352" y="15"/>
                    <a:pt x="304"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31"/>
            <p:cNvSpPr/>
            <p:nvPr/>
          </p:nvSpPr>
          <p:spPr>
            <a:xfrm>
              <a:off x="2878650" y="1004150"/>
              <a:ext cx="441750" cy="338225"/>
            </a:xfrm>
            <a:custGeom>
              <a:avLst/>
              <a:gdLst/>
              <a:ahLst/>
              <a:cxnLst/>
              <a:rect l="l" t="t" r="r" b="b"/>
              <a:pathLst>
                <a:path w="17670" h="13529" extrusionOk="0">
                  <a:moveTo>
                    <a:pt x="16796" y="0"/>
                  </a:moveTo>
                  <a:cubicBezTo>
                    <a:pt x="16788" y="0"/>
                    <a:pt x="16780" y="0"/>
                    <a:pt x="16772" y="1"/>
                  </a:cubicBezTo>
                  <a:cubicBezTo>
                    <a:pt x="16620" y="12"/>
                    <a:pt x="16507" y="145"/>
                    <a:pt x="16519" y="295"/>
                  </a:cubicBezTo>
                  <a:cubicBezTo>
                    <a:pt x="16918" y="5437"/>
                    <a:pt x="17129" y="11068"/>
                    <a:pt x="16793" y="11586"/>
                  </a:cubicBezTo>
                  <a:cubicBezTo>
                    <a:pt x="16727" y="11681"/>
                    <a:pt x="16616" y="11774"/>
                    <a:pt x="16463" y="11866"/>
                  </a:cubicBezTo>
                  <a:cubicBezTo>
                    <a:pt x="15126" y="12663"/>
                    <a:pt x="11213" y="12987"/>
                    <a:pt x="7669" y="12987"/>
                  </a:cubicBezTo>
                  <a:cubicBezTo>
                    <a:pt x="5208" y="12987"/>
                    <a:pt x="2924" y="12831"/>
                    <a:pt x="1804" y="12569"/>
                  </a:cubicBezTo>
                  <a:cubicBezTo>
                    <a:pt x="1387" y="12470"/>
                    <a:pt x="1303" y="12394"/>
                    <a:pt x="1300" y="12391"/>
                  </a:cubicBezTo>
                  <a:cubicBezTo>
                    <a:pt x="810" y="11881"/>
                    <a:pt x="836" y="5984"/>
                    <a:pt x="1144" y="578"/>
                  </a:cubicBezTo>
                  <a:cubicBezTo>
                    <a:pt x="1152" y="428"/>
                    <a:pt x="1037" y="298"/>
                    <a:pt x="886" y="289"/>
                  </a:cubicBezTo>
                  <a:cubicBezTo>
                    <a:pt x="881" y="288"/>
                    <a:pt x="876" y="288"/>
                    <a:pt x="872" y="288"/>
                  </a:cubicBezTo>
                  <a:cubicBezTo>
                    <a:pt x="726" y="288"/>
                    <a:pt x="604" y="401"/>
                    <a:pt x="596" y="548"/>
                  </a:cubicBezTo>
                  <a:cubicBezTo>
                    <a:pt x="489" y="2424"/>
                    <a:pt x="0" y="11831"/>
                    <a:pt x="905" y="12773"/>
                  </a:cubicBezTo>
                  <a:cubicBezTo>
                    <a:pt x="1033" y="12906"/>
                    <a:pt x="1271" y="13008"/>
                    <a:pt x="1678" y="13105"/>
                  </a:cubicBezTo>
                  <a:cubicBezTo>
                    <a:pt x="2758" y="13356"/>
                    <a:pt x="5172" y="13529"/>
                    <a:pt x="7790" y="13529"/>
                  </a:cubicBezTo>
                  <a:cubicBezTo>
                    <a:pt x="11347" y="13529"/>
                    <a:pt x="15281" y="13210"/>
                    <a:pt x="16745" y="12338"/>
                  </a:cubicBezTo>
                  <a:cubicBezTo>
                    <a:pt x="16964" y="12206"/>
                    <a:pt x="17131" y="12059"/>
                    <a:pt x="17244" y="11901"/>
                  </a:cubicBezTo>
                  <a:cubicBezTo>
                    <a:pt x="17371" y="11717"/>
                    <a:pt x="17669" y="11284"/>
                    <a:pt x="17403" y="5673"/>
                  </a:cubicBezTo>
                  <a:cubicBezTo>
                    <a:pt x="17274" y="2941"/>
                    <a:pt x="17068" y="280"/>
                    <a:pt x="17066" y="254"/>
                  </a:cubicBezTo>
                  <a:cubicBezTo>
                    <a:pt x="17056" y="110"/>
                    <a:pt x="16935" y="0"/>
                    <a:pt x="16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31"/>
            <p:cNvSpPr/>
            <p:nvPr/>
          </p:nvSpPr>
          <p:spPr>
            <a:xfrm>
              <a:off x="2914150" y="1298625"/>
              <a:ext cx="400175" cy="121950"/>
            </a:xfrm>
            <a:custGeom>
              <a:avLst/>
              <a:gdLst/>
              <a:ahLst/>
              <a:cxnLst/>
              <a:rect l="l" t="t" r="r" b="b"/>
              <a:pathLst>
                <a:path w="16007" h="4878" extrusionOk="0">
                  <a:moveTo>
                    <a:pt x="15176" y="0"/>
                  </a:moveTo>
                  <a:cubicBezTo>
                    <a:pt x="15161" y="0"/>
                    <a:pt x="15146" y="1"/>
                    <a:pt x="15131" y="4"/>
                  </a:cubicBezTo>
                  <a:cubicBezTo>
                    <a:pt x="14980" y="30"/>
                    <a:pt x="14880" y="171"/>
                    <a:pt x="14905" y="321"/>
                  </a:cubicBezTo>
                  <a:lnTo>
                    <a:pt x="15400" y="3523"/>
                  </a:lnTo>
                  <a:cubicBezTo>
                    <a:pt x="15268" y="3546"/>
                    <a:pt x="15088" y="3576"/>
                    <a:pt x="14868" y="3611"/>
                  </a:cubicBezTo>
                  <a:cubicBezTo>
                    <a:pt x="13540" y="3826"/>
                    <a:pt x="10127" y="4327"/>
                    <a:pt x="7084" y="4327"/>
                  </a:cubicBezTo>
                  <a:lnTo>
                    <a:pt x="7060" y="4327"/>
                  </a:lnTo>
                  <a:cubicBezTo>
                    <a:pt x="4017" y="4325"/>
                    <a:pt x="1686" y="3919"/>
                    <a:pt x="825" y="3745"/>
                  </a:cubicBezTo>
                  <a:cubicBezTo>
                    <a:pt x="717" y="3724"/>
                    <a:pt x="625" y="3705"/>
                    <a:pt x="553" y="3688"/>
                  </a:cubicBezTo>
                  <a:lnTo>
                    <a:pt x="572" y="1163"/>
                  </a:lnTo>
                  <a:cubicBezTo>
                    <a:pt x="573" y="1011"/>
                    <a:pt x="451" y="886"/>
                    <a:pt x="299" y="885"/>
                  </a:cubicBezTo>
                  <a:lnTo>
                    <a:pt x="297" y="885"/>
                  </a:lnTo>
                  <a:cubicBezTo>
                    <a:pt x="147" y="885"/>
                    <a:pt x="24" y="1008"/>
                    <a:pt x="23" y="1158"/>
                  </a:cubicBezTo>
                  <a:lnTo>
                    <a:pt x="2" y="3905"/>
                  </a:lnTo>
                  <a:cubicBezTo>
                    <a:pt x="1" y="4031"/>
                    <a:pt x="87" y="4142"/>
                    <a:pt x="209" y="4173"/>
                  </a:cubicBezTo>
                  <a:cubicBezTo>
                    <a:pt x="209" y="4173"/>
                    <a:pt x="387" y="4218"/>
                    <a:pt x="716" y="4284"/>
                  </a:cubicBezTo>
                  <a:cubicBezTo>
                    <a:pt x="1593" y="4462"/>
                    <a:pt x="3967" y="4874"/>
                    <a:pt x="7059" y="4877"/>
                  </a:cubicBezTo>
                  <a:lnTo>
                    <a:pt x="7084" y="4877"/>
                  </a:lnTo>
                  <a:cubicBezTo>
                    <a:pt x="10166" y="4877"/>
                    <a:pt x="13615" y="4371"/>
                    <a:pt x="14956" y="4153"/>
                  </a:cubicBezTo>
                  <a:cubicBezTo>
                    <a:pt x="15467" y="4072"/>
                    <a:pt x="15763" y="4016"/>
                    <a:pt x="15763" y="4016"/>
                  </a:cubicBezTo>
                  <a:cubicBezTo>
                    <a:pt x="15909" y="3988"/>
                    <a:pt x="16007" y="3850"/>
                    <a:pt x="15984" y="3704"/>
                  </a:cubicBezTo>
                  <a:lnTo>
                    <a:pt x="15454" y="278"/>
                  </a:lnTo>
                  <a:lnTo>
                    <a:pt x="15446" y="230"/>
                  </a:lnTo>
                  <a:cubicBezTo>
                    <a:pt x="15424" y="95"/>
                    <a:pt x="15308" y="0"/>
                    <a:pt x="15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31"/>
            <p:cNvSpPr/>
            <p:nvPr/>
          </p:nvSpPr>
          <p:spPr>
            <a:xfrm>
              <a:off x="3186875" y="1564125"/>
              <a:ext cx="177575" cy="331775"/>
            </a:xfrm>
            <a:custGeom>
              <a:avLst/>
              <a:gdLst/>
              <a:ahLst/>
              <a:cxnLst/>
              <a:rect l="l" t="t" r="r" b="b"/>
              <a:pathLst>
                <a:path w="7103" h="13271" extrusionOk="0">
                  <a:moveTo>
                    <a:pt x="4117" y="0"/>
                  </a:moveTo>
                  <a:cubicBezTo>
                    <a:pt x="4111" y="0"/>
                    <a:pt x="4105" y="1"/>
                    <a:pt x="4099" y="1"/>
                  </a:cubicBezTo>
                  <a:cubicBezTo>
                    <a:pt x="3948" y="9"/>
                    <a:pt x="3831" y="138"/>
                    <a:pt x="3839" y="289"/>
                  </a:cubicBezTo>
                  <a:cubicBezTo>
                    <a:pt x="3855" y="618"/>
                    <a:pt x="3981" y="1200"/>
                    <a:pt x="4209" y="2162"/>
                  </a:cubicBezTo>
                  <a:cubicBezTo>
                    <a:pt x="4260" y="2373"/>
                    <a:pt x="4314" y="2596"/>
                    <a:pt x="4370" y="2829"/>
                  </a:cubicBezTo>
                  <a:cubicBezTo>
                    <a:pt x="5158" y="6097"/>
                    <a:pt x="6627" y="12181"/>
                    <a:pt x="4771" y="12695"/>
                  </a:cubicBezTo>
                  <a:cubicBezTo>
                    <a:pt x="4708" y="12712"/>
                    <a:pt x="4646" y="12720"/>
                    <a:pt x="4583" y="12720"/>
                  </a:cubicBezTo>
                  <a:cubicBezTo>
                    <a:pt x="4433" y="12720"/>
                    <a:pt x="4283" y="12671"/>
                    <a:pt x="4127" y="12571"/>
                  </a:cubicBezTo>
                  <a:cubicBezTo>
                    <a:pt x="2466" y="11499"/>
                    <a:pt x="1115" y="5405"/>
                    <a:pt x="577" y="1968"/>
                  </a:cubicBezTo>
                  <a:lnTo>
                    <a:pt x="567" y="1901"/>
                  </a:lnTo>
                  <a:cubicBezTo>
                    <a:pt x="567" y="1900"/>
                    <a:pt x="567" y="1900"/>
                    <a:pt x="567" y="1900"/>
                  </a:cubicBezTo>
                  <a:cubicBezTo>
                    <a:pt x="566" y="1882"/>
                    <a:pt x="562" y="1864"/>
                    <a:pt x="558" y="1848"/>
                  </a:cubicBezTo>
                  <a:cubicBezTo>
                    <a:pt x="526" y="1725"/>
                    <a:pt x="414" y="1643"/>
                    <a:pt x="292" y="1643"/>
                  </a:cubicBezTo>
                  <a:cubicBezTo>
                    <a:pt x="269" y="1643"/>
                    <a:pt x="246" y="1646"/>
                    <a:pt x="223" y="1652"/>
                  </a:cubicBezTo>
                  <a:cubicBezTo>
                    <a:pt x="87" y="1687"/>
                    <a:pt x="1" y="1819"/>
                    <a:pt x="20" y="1955"/>
                  </a:cubicBezTo>
                  <a:cubicBezTo>
                    <a:pt x="21" y="1973"/>
                    <a:pt x="24" y="1990"/>
                    <a:pt x="28" y="2007"/>
                  </a:cubicBezTo>
                  <a:cubicBezTo>
                    <a:pt x="29" y="2009"/>
                    <a:pt x="29" y="2009"/>
                    <a:pt x="29" y="2009"/>
                  </a:cubicBezTo>
                  <a:cubicBezTo>
                    <a:pt x="29" y="2009"/>
                    <a:pt x="29" y="2009"/>
                    <a:pt x="28" y="2008"/>
                  </a:cubicBezTo>
                  <a:lnTo>
                    <a:pt x="28" y="2008"/>
                  </a:lnTo>
                  <a:cubicBezTo>
                    <a:pt x="30" y="2022"/>
                    <a:pt x="32" y="2040"/>
                    <a:pt x="36" y="2057"/>
                  </a:cubicBezTo>
                  <a:cubicBezTo>
                    <a:pt x="135" y="2699"/>
                    <a:pt x="512" y="4981"/>
                    <a:pt x="1128" y="7329"/>
                  </a:cubicBezTo>
                  <a:cubicBezTo>
                    <a:pt x="1958" y="10492"/>
                    <a:pt x="2868" y="12412"/>
                    <a:pt x="3830" y="13033"/>
                  </a:cubicBezTo>
                  <a:cubicBezTo>
                    <a:pt x="4075" y="13191"/>
                    <a:pt x="4326" y="13271"/>
                    <a:pt x="4580" y="13271"/>
                  </a:cubicBezTo>
                  <a:cubicBezTo>
                    <a:pt x="4692" y="13271"/>
                    <a:pt x="4805" y="13255"/>
                    <a:pt x="4917" y="13223"/>
                  </a:cubicBezTo>
                  <a:cubicBezTo>
                    <a:pt x="7102" y="12619"/>
                    <a:pt x="6108" y="7694"/>
                    <a:pt x="4903" y="2701"/>
                  </a:cubicBezTo>
                  <a:cubicBezTo>
                    <a:pt x="4847" y="2467"/>
                    <a:pt x="4793" y="2245"/>
                    <a:pt x="4743" y="2035"/>
                  </a:cubicBezTo>
                  <a:cubicBezTo>
                    <a:pt x="4571" y="1309"/>
                    <a:pt x="4403" y="576"/>
                    <a:pt x="4387" y="263"/>
                  </a:cubicBezTo>
                  <a:cubicBezTo>
                    <a:pt x="4380" y="117"/>
                    <a:pt x="4261" y="0"/>
                    <a:pt x="4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31"/>
            <p:cNvSpPr/>
            <p:nvPr/>
          </p:nvSpPr>
          <p:spPr>
            <a:xfrm>
              <a:off x="2900025" y="1395325"/>
              <a:ext cx="335850" cy="533000"/>
            </a:xfrm>
            <a:custGeom>
              <a:avLst/>
              <a:gdLst/>
              <a:ahLst/>
              <a:cxnLst/>
              <a:rect l="l" t="t" r="r" b="b"/>
              <a:pathLst>
                <a:path w="13434" h="21320" extrusionOk="0">
                  <a:moveTo>
                    <a:pt x="1334" y="0"/>
                  </a:moveTo>
                  <a:cubicBezTo>
                    <a:pt x="1194" y="0"/>
                    <a:pt x="1076" y="103"/>
                    <a:pt x="1061" y="245"/>
                  </a:cubicBezTo>
                  <a:cubicBezTo>
                    <a:pt x="1056" y="284"/>
                    <a:pt x="611" y="4226"/>
                    <a:pt x="396" y="8264"/>
                  </a:cubicBezTo>
                  <a:cubicBezTo>
                    <a:pt x="1" y="15715"/>
                    <a:pt x="690" y="17052"/>
                    <a:pt x="1244" y="17410"/>
                  </a:cubicBezTo>
                  <a:cubicBezTo>
                    <a:pt x="1423" y="17525"/>
                    <a:pt x="1587" y="17566"/>
                    <a:pt x="1729" y="17566"/>
                  </a:cubicBezTo>
                  <a:cubicBezTo>
                    <a:pt x="1871" y="17566"/>
                    <a:pt x="1992" y="17525"/>
                    <a:pt x="2085" y="17477"/>
                  </a:cubicBezTo>
                  <a:cubicBezTo>
                    <a:pt x="2772" y="17120"/>
                    <a:pt x="3202" y="15563"/>
                    <a:pt x="3468" y="13915"/>
                  </a:cubicBezTo>
                  <a:cubicBezTo>
                    <a:pt x="3481" y="14101"/>
                    <a:pt x="3494" y="14289"/>
                    <a:pt x="3510" y="14478"/>
                  </a:cubicBezTo>
                  <a:cubicBezTo>
                    <a:pt x="3777" y="17873"/>
                    <a:pt x="4299" y="19947"/>
                    <a:pt x="5062" y="20640"/>
                  </a:cubicBezTo>
                  <a:cubicBezTo>
                    <a:pt x="5275" y="20834"/>
                    <a:pt x="5511" y="20932"/>
                    <a:pt x="5761" y="20932"/>
                  </a:cubicBezTo>
                  <a:cubicBezTo>
                    <a:pt x="5796" y="20932"/>
                    <a:pt x="5830" y="20930"/>
                    <a:pt x="5865" y="20927"/>
                  </a:cubicBezTo>
                  <a:cubicBezTo>
                    <a:pt x="7229" y="20787"/>
                    <a:pt x="7631" y="17529"/>
                    <a:pt x="7815" y="15090"/>
                  </a:cubicBezTo>
                  <a:cubicBezTo>
                    <a:pt x="7828" y="14927"/>
                    <a:pt x="7839" y="14764"/>
                    <a:pt x="7849" y="14601"/>
                  </a:cubicBezTo>
                  <a:cubicBezTo>
                    <a:pt x="8208" y="17337"/>
                    <a:pt x="8846" y="20317"/>
                    <a:pt x="9950" y="21101"/>
                  </a:cubicBezTo>
                  <a:cubicBezTo>
                    <a:pt x="10155" y="21247"/>
                    <a:pt x="10377" y="21320"/>
                    <a:pt x="10604" y="21320"/>
                  </a:cubicBezTo>
                  <a:cubicBezTo>
                    <a:pt x="10710" y="21320"/>
                    <a:pt x="10817" y="21304"/>
                    <a:pt x="10925" y="21271"/>
                  </a:cubicBezTo>
                  <a:cubicBezTo>
                    <a:pt x="13433" y="20514"/>
                    <a:pt x="12422" y="11481"/>
                    <a:pt x="12053" y="8729"/>
                  </a:cubicBezTo>
                  <a:cubicBezTo>
                    <a:pt x="12035" y="8592"/>
                    <a:pt x="11917" y="8492"/>
                    <a:pt x="11781" y="8492"/>
                  </a:cubicBezTo>
                  <a:cubicBezTo>
                    <a:pt x="11769" y="8492"/>
                    <a:pt x="11757" y="8493"/>
                    <a:pt x="11744" y="8495"/>
                  </a:cubicBezTo>
                  <a:cubicBezTo>
                    <a:pt x="11594" y="8515"/>
                    <a:pt x="11488" y="8653"/>
                    <a:pt x="11508" y="8802"/>
                  </a:cubicBezTo>
                  <a:cubicBezTo>
                    <a:pt x="12548" y="16540"/>
                    <a:pt x="11852" y="20418"/>
                    <a:pt x="10766" y="20746"/>
                  </a:cubicBezTo>
                  <a:cubicBezTo>
                    <a:pt x="10710" y="20763"/>
                    <a:pt x="10656" y="20771"/>
                    <a:pt x="10602" y="20771"/>
                  </a:cubicBezTo>
                  <a:cubicBezTo>
                    <a:pt x="10488" y="20771"/>
                    <a:pt x="10379" y="20732"/>
                    <a:pt x="10268" y="20653"/>
                  </a:cubicBezTo>
                  <a:cubicBezTo>
                    <a:pt x="8722" y="19555"/>
                    <a:pt x="8082" y="12325"/>
                    <a:pt x="7967" y="9631"/>
                  </a:cubicBezTo>
                  <a:cubicBezTo>
                    <a:pt x="7960" y="9485"/>
                    <a:pt x="7841" y="9368"/>
                    <a:pt x="7698" y="9368"/>
                  </a:cubicBezTo>
                  <a:cubicBezTo>
                    <a:pt x="7693" y="9368"/>
                    <a:pt x="7688" y="9368"/>
                    <a:pt x="7684" y="9368"/>
                  </a:cubicBezTo>
                  <a:cubicBezTo>
                    <a:pt x="7533" y="9374"/>
                    <a:pt x="7414" y="9499"/>
                    <a:pt x="7418" y="9649"/>
                  </a:cubicBezTo>
                  <a:cubicBezTo>
                    <a:pt x="7419" y="9675"/>
                    <a:pt x="7469" y="12370"/>
                    <a:pt x="7267" y="15051"/>
                  </a:cubicBezTo>
                  <a:cubicBezTo>
                    <a:pt x="6902" y="19895"/>
                    <a:pt x="6059" y="20355"/>
                    <a:pt x="5809" y="20381"/>
                  </a:cubicBezTo>
                  <a:cubicBezTo>
                    <a:pt x="5794" y="20382"/>
                    <a:pt x="5779" y="20383"/>
                    <a:pt x="5762" y="20383"/>
                  </a:cubicBezTo>
                  <a:cubicBezTo>
                    <a:pt x="5681" y="20383"/>
                    <a:pt x="5568" y="20358"/>
                    <a:pt x="5431" y="20234"/>
                  </a:cubicBezTo>
                  <a:cubicBezTo>
                    <a:pt x="4103" y="19027"/>
                    <a:pt x="3859" y="12180"/>
                    <a:pt x="3877" y="9643"/>
                  </a:cubicBezTo>
                  <a:cubicBezTo>
                    <a:pt x="3878" y="9493"/>
                    <a:pt x="3759" y="9371"/>
                    <a:pt x="3610" y="9367"/>
                  </a:cubicBezTo>
                  <a:cubicBezTo>
                    <a:pt x="3608" y="9367"/>
                    <a:pt x="3607" y="9367"/>
                    <a:pt x="3605" y="9367"/>
                  </a:cubicBezTo>
                  <a:cubicBezTo>
                    <a:pt x="3454" y="9367"/>
                    <a:pt x="3335" y="9482"/>
                    <a:pt x="3328" y="9630"/>
                  </a:cubicBezTo>
                  <a:cubicBezTo>
                    <a:pt x="3220" y="12232"/>
                    <a:pt x="2718" y="16530"/>
                    <a:pt x="1832" y="16990"/>
                  </a:cubicBezTo>
                  <a:cubicBezTo>
                    <a:pt x="1804" y="17004"/>
                    <a:pt x="1771" y="17016"/>
                    <a:pt x="1730" y="17016"/>
                  </a:cubicBezTo>
                  <a:cubicBezTo>
                    <a:pt x="1681" y="17016"/>
                    <a:pt x="1621" y="16999"/>
                    <a:pt x="1543" y="16948"/>
                  </a:cubicBezTo>
                  <a:cubicBezTo>
                    <a:pt x="1235" y="16749"/>
                    <a:pt x="562" y="15510"/>
                    <a:pt x="944" y="8296"/>
                  </a:cubicBezTo>
                  <a:cubicBezTo>
                    <a:pt x="1157" y="4274"/>
                    <a:pt x="1602" y="346"/>
                    <a:pt x="1607" y="306"/>
                  </a:cubicBezTo>
                  <a:cubicBezTo>
                    <a:pt x="1623" y="156"/>
                    <a:pt x="1516" y="20"/>
                    <a:pt x="1365" y="2"/>
                  </a:cubicBezTo>
                  <a:cubicBezTo>
                    <a:pt x="1355" y="1"/>
                    <a:pt x="1344"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421;p31"/>
            <p:cNvSpPr/>
            <p:nvPr/>
          </p:nvSpPr>
          <p:spPr>
            <a:xfrm>
              <a:off x="3279375" y="1390250"/>
              <a:ext cx="151350" cy="326075"/>
            </a:xfrm>
            <a:custGeom>
              <a:avLst/>
              <a:gdLst/>
              <a:ahLst/>
              <a:cxnLst/>
              <a:rect l="l" t="t" r="r" b="b"/>
              <a:pathLst>
                <a:path w="6054" h="13043" extrusionOk="0">
                  <a:moveTo>
                    <a:pt x="313" y="0"/>
                  </a:moveTo>
                  <a:cubicBezTo>
                    <a:pt x="260" y="0"/>
                    <a:pt x="207" y="15"/>
                    <a:pt x="160" y="47"/>
                  </a:cubicBezTo>
                  <a:cubicBezTo>
                    <a:pt x="34" y="132"/>
                    <a:pt x="1" y="303"/>
                    <a:pt x="85" y="429"/>
                  </a:cubicBezTo>
                  <a:cubicBezTo>
                    <a:pt x="102" y="452"/>
                    <a:pt x="1727" y="2882"/>
                    <a:pt x="3106" y="5570"/>
                  </a:cubicBezTo>
                  <a:cubicBezTo>
                    <a:pt x="4861" y="8994"/>
                    <a:pt x="5458" y="11366"/>
                    <a:pt x="4786" y="12246"/>
                  </a:cubicBezTo>
                  <a:cubicBezTo>
                    <a:pt x="4622" y="12460"/>
                    <a:pt x="4461" y="12493"/>
                    <a:pt x="4346" y="12493"/>
                  </a:cubicBezTo>
                  <a:cubicBezTo>
                    <a:pt x="4334" y="12493"/>
                    <a:pt x="4323" y="12493"/>
                    <a:pt x="4313" y="12492"/>
                  </a:cubicBezTo>
                  <a:cubicBezTo>
                    <a:pt x="3460" y="12440"/>
                    <a:pt x="2041" y="10657"/>
                    <a:pt x="1015" y="8917"/>
                  </a:cubicBezTo>
                  <a:lnTo>
                    <a:pt x="983" y="8862"/>
                  </a:lnTo>
                  <a:cubicBezTo>
                    <a:pt x="933" y="8772"/>
                    <a:pt x="840" y="8721"/>
                    <a:pt x="743" y="8721"/>
                  </a:cubicBezTo>
                  <a:cubicBezTo>
                    <a:pt x="698" y="8721"/>
                    <a:pt x="652" y="8732"/>
                    <a:pt x="609" y="8756"/>
                  </a:cubicBezTo>
                  <a:cubicBezTo>
                    <a:pt x="477" y="8831"/>
                    <a:pt x="431" y="8999"/>
                    <a:pt x="505" y="9130"/>
                  </a:cubicBezTo>
                  <a:lnTo>
                    <a:pt x="540" y="9192"/>
                  </a:lnTo>
                  <a:cubicBezTo>
                    <a:pt x="1060" y="10073"/>
                    <a:pt x="2865" y="12955"/>
                    <a:pt x="4280" y="13040"/>
                  </a:cubicBezTo>
                  <a:cubicBezTo>
                    <a:pt x="4303" y="13041"/>
                    <a:pt x="4325" y="13042"/>
                    <a:pt x="4348" y="13042"/>
                  </a:cubicBezTo>
                  <a:cubicBezTo>
                    <a:pt x="4689" y="13042"/>
                    <a:pt x="4990" y="12883"/>
                    <a:pt x="5222" y="12580"/>
                  </a:cubicBezTo>
                  <a:cubicBezTo>
                    <a:pt x="6053" y="11489"/>
                    <a:pt x="5505" y="9046"/>
                    <a:pt x="3592" y="5315"/>
                  </a:cubicBezTo>
                  <a:cubicBezTo>
                    <a:pt x="2198" y="2599"/>
                    <a:pt x="558" y="147"/>
                    <a:pt x="542" y="122"/>
                  </a:cubicBezTo>
                  <a:cubicBezTo>
                    <a:pt x="488" y="43"/>
                    <a:pt x="401"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422;p31"/>
            <p:cNvSpPr/>
            <p:nvPr/>
          </p:nvSpPr>
          <p:spPr>
            <a:xfrm>
              <a:off x="4061125" y="1008100"/>
              <a:ext cx="162700" cy="334425"/>
            </a:xfrm>
            <a:custGeom>
              <a:avLst/>
              <a:gdLst/>
              <a:ahLst/>
              <a:cxnLst/>
              <a:rect l="l" t="t" r="r" b="b"/>
              <a:pathLst>
                <a:path w="6508" h="13377" extrusionOk="0">
                  <a:moveTo>
                    <a:pt x="5316" y="1"/>
                  </a:moveTo>
                  <a:cubicBezTo>
                    <a:pt x="5309" y="1"/>
                    <a:pt x="5301" y="1"/>
                    <a:pt x="5293" y="2"/>
                  </a:cubicBezTo>
                  <a:cubicBezTo>
                    <a:pt x="5142" y="14"/>
                    <a:pt x="5030" y="148"/>
                    <a:pt x="5044" y="298"/>
                  </a:cubicBezTo>
                  <a:cubicBezTo>
                    <a:pt x="5506" y="5691"/>
                    <a:pt x="5701" y="11584"/>
                    <a:pt x="5226" y="12109"/>
                  </a:cubicBezTo>
                  <a:cubicBezTo>
                    <a:pt x="5220" y="12114"/>
                    <a:pt x="5085" y="12244"/>
                    <a:pt x="4271" y="12403"/>
                  </a:cubicBezTo>
                  <a:cubicBezTo>
                    <a:pt x="3342" y="12586"/>
                    <a:pt x="1921" y="12737"/>
                    <a:pt x="268" y="12827"/>
                  </a:cubicBezTo>
                  <a:cubicBezTo>
                    <a:pt x="117" y="12835"/>
                    <a:pt x="1" y="12966"/>
                    <a:pt x="10" y="13116"/>
                  </a:cubicBezTo>
                  <a:cubicBezTo>
                    <a:pt x="17" y="13263"/>
                    <a:pt x="139" y="13377"/>
                    <a:pt x="284" y="13377"/>
                  </a:cubicBezTo>
                  <a:cubicBezTo>
                    <a:pt x="288" y="13377"/>
                    <a:pt x="294" y="13377"/>
                    <a:pt x="298" y="13375"/>
                  </a:cubicBezTo>
                  <a:cubicBezTo>
                    <a:pt x="1976" y="13285"/>
                    <a:pt x="3424" y="13130"/>
                    <a:pt x="4378" y="12941"/>
                  </a:cubicBezTo>
                  <a:cubicBezTo>
                    <a:pt x="5277" y="12766"/>
                    <a:pt x="5521" y="12602"/>
                    <a:pt x="5632" y="12478"/>
                  </a:cubicBezTo>
                  <a:cubicBezTo>
                    <a:pt x="6508" y="11510"/>
                    <a:pt x="5751" y="2124"/>
                    <a:pt x="5591" y="252"/>
                  </a:cubicBezTo>
                  <a:cubicBezTo>
                    <a:pt x="5578" y="108"/>
                    <a:pt x="5460" y="1"/>
                    <a:pt x="5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31"/>
            <p:cNvSpPr/>
            <p:nvPr/>
          </p:nvSpPr>
          <p:spPr>
            <a:xfrm>
              <a:off x="3781875" y="1012225"/>
              <a:ext cx="93650" cy="325200"/>
            </a:xfrm>
            <a:custGeom>
              <a:avLst/>
              <a:gdLst/>
              <a:ahLst/>
              <a:cxnLst/>
              <a:rect l="l" t="t" r="r" b="b"/>
              <a:pathLst>
                <a:path w="3746" h="13008" extrusionOk="0">
                  <a:moveTo>
                    <a:pt x="558" y="1"/>
                  </a:moveTo>
                  <a:cubicBezTo>
                    <a:pt x="413" y="1"/>
                    <a:pt x="295" y="118"/>
                    <a:pt x="288" y="263"/>
                  </a:cubicBezTo>
                  <a:cubicBezTo>
                    <a:pt x="287" y="289"/>
                    <a:pt x="157" y="2955"/>
                    <a:pt x="107" y="5689"/>
                  </a:cubicBezTo>
                  <a:cubicBezTo>
                    <a:pt x="1" y="11307"/>
                    <a:pt x="312" y="11729"/>
                    <a:pt x="445" y="11910"/>
                  </a:cubicBezTo>
                  <a:cubicBezTo>
                    <a:pt x="635" y="12170"/>
                    <a:pt x="978" y="12386"/>
                    <a:pt x="1492" y="12569"/>
                  </a:cubicBezTo>
                  <a:cubicBezTo>
                    <a:pt x="1980" y="12744"/>
                    <a:pt x="2626" y="12890"/>
                    <a:pt x="3414" y="13005"/>
                  </a:cubicBezTo>
                  <a:cubicBezTo>
                    <a:pt x="3427" y="13006"/>
                    <a:pt x="3439" y="13007"/>
                    <a:pt x="3453" y="13007"/>
                  </a:cubicBezTo>
                  <a:cubicBezTo>
                    <a:pt x="3586" y="13007"/>
                    <a:pt x="3704" y="12908"/>
                    <a:pt x="3723" y="12773"/>
                  </a:cubicBezTo>
                  <a:cubicBezTo>
                    <a:pt x="3746" y="12622"/>
                    <a:pt x="3641" y="12483"/>
                    <a:pt x="3491" y="12461"/>
                  </a:cubicBezTo>
                  <a:cubicBezTo>
                    <a:pt x="2741" y="12353"/>
                    <a:pt x="2130" y="12216"/>
                    <a:pt x="1676" y="12053"/>
                  </a:cubicBezTo>
                  <a:cubicBezTo>
                    <a:pt x="1177" y="11874"/>
                    <a:pt x="972" y="11700"/>
                    <a:pt x="888" y="11584"/>
                  </a:cubicBezTo>
                  <a:cubicBezTo>
                    <a:pt x="535" y="11074"/>
                    <a:pt x="585" y="5441"/>
                    <a:pt x="836" y="289"/>
                  </a:cubicBezTo>
                  <a:cubicBezTo>
                    <a:pt x="844" y="139"/>
                    <a:pt x="727" y="9"/>
                    <a:pt x="576" y="2"/>
                  </a:cubicBezTo>
                  <a:cubicBezTo>
                    <a:pt x="570" y="1"/>
                    <a:pt x="564"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31"/>
            <p:cNvSpPr/>
            <p:nvPr/>
          </p:nvSpPr>
          <p:spPr>
            <a:xfrm>
              <a:off x="4066875" y="1319675"/>
              <a:ext cx="112200" cy="99775"/>
            </a:xfrm>
            <a:custGeom>
              <a:avLst/>
              <a:gdLst/>
              <a:ahLst/>
              <a:cxnLst/>
              <a:rect l="l" t="t" r="r" b="b"/>
              <a:pathLst>
                <a:path w="4488" h="3991" extrusionOk="0">
                  <a:moveTo>
                    <a:pt x="4104" y="1"/>
                  </a:moveTo>
                  <a:cubicBezTo>
                    <a:pt x="4102" y="1"/>
                    <a:pt x="4099" y="1"/>
                    <a:pt x="4097" y="1"/>
                  </a:cubicBezTo>
                  <a:cubicBezTo>
                    <a:pt x="3946" y="5"/>
                    <a:pt x="3827" y="133"/>
                    <a:pt x="3832" y="285"/>
                  </a:cubicBezTo>
                  <a:lnTo>
                    <a:pt x="3927" y="2981"/>
                  </a:lnTo>
                  <a:cubicBezTo>
                    <a:pt x="3444" y="3075"/>
                    <a:pt x="2182" y="3296"/>
                    <a:pt x="265" y="3442"/>
                  </a:cubicBezTo>
                  <a:cubicBezTo>
                    <a:pt x="114" y="3454"/>
                    <a:pt x="1" y="3586"/>
                    <a:pt x="12" y="3737"/>
                  </a:cubicBezTo>
                  <a:cubicBezTo>
                    <a:pt x="23" y="3881"/>
                    <a:pt x="143" y="3990"/>
                    <a:pt x="286" y="3990"/>
                  </a:cubicBezTo>
                  <a:lnTo>
                    <a:pt x="307" y="3990"/>
                  </a:lnTo>
                  <a:cubicBezTo>
                    <a:pt x="2837" y="3797"/>
                    <a:pt x="4214" y="3483"/>
                    <a:pt x="4271" y="3469"/>
                  </a:cubicBezTo>
                  <a:cubicBezTo>
                    <a:pt x="4399" y="3440"/>
                    <a:pt x="4488" y="3325"/>
                    <a:pt x="4484" y="3193"/>
                  </a:cubicBezTo>
                  <a:lnTo>
                    <a:pt x="4381" y="266"/>
                  </a:lnTo>
                  <a:cubicBezTo>
                    <a:pt x="4376" y="116"/>
                    <a:pt x="4253" y="1"/>
                    <a:pt x="4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31"/>
            <p:cNvSpPr/>
            <p:nvPr/>
          </p:nvSpPr>
          <p:spPr>
            <a:xfrm>
              <a:off x="3754850" y="1571800"/>
              <a:ext cx="169450" cy="331925"/>
            </a:xfrm>
            <a:custGeom>
              <a:avLst/>
              <a:gdLst/>
              <a:ahLst/>
              <a:cxnLst/>
              <a:rect l="l" t="t" r="r" b="b"/>
              <a:pathLst>
                <a:path w="6778" h="13277" extrusionOk="0">
                  <a:moveTo>
                    <a:pt x="2635" y="0"/>
                  </a:moveTo>
                  <a:cubicBezTo>
                    <a:pt x="2488" y="0"/>
                    <a:pt x="2365" y="119"/>
                    <a:pt x="2362" y="268"/>
                  </a:cubicBezTo>
                  <a:cubicBezTo>
                    <a:pt x="2353" y="593"/>
                    <a:pt x="2200" y="1357"/>
                    <a:pt x="2057" y="2048"/>
                  </a:cubicBezTo>
                  <a:cubicBezTo>
                    <a:pt x="2013" y="2259"/>
                    <a:pt x="1966" y="2483"/>
                    <a:pt x="1916" y="2718"/>
                  </a:cubicBezTo>
                  <a:cubicBezTo>
                    <a:pt x="853" y="7745"/>
                    <a:pt x="1" y="12699"/>
                    <a:pt x="2204" y="13240"/>
                  </a:cubicBezTo>
                  <a:cubicBezTo>
                    <a:pt x="2305" y="13265"/>
                    <a:pt x="2407" y="13277"/>
                    <a:pt x="2507" y="13277"/>
                  </a:cubicBezTo>
                  <a:cubicBezTo>
                    <a:pt x="2773" y="13277"/>
                    <a:pt x="3034" y="13190"/>
                    <a:pt x="3286" y="13016"/>
                  </a:cubicBezTo>
                  <a:cubicBezTo>
                    <a:pt x="4230" y="12368"/>
                    <a:pt x="5083" y="10425"/>
                    <a:pt x="5823" y="7239"/>
                  </a:cubicBezTo>
                  <a:cubicBezTo>
                    <a:pt x="6371" y="4873"/>
                    <a:pt x="6682" y="2582"/>
                    <a:pt x="6764" y="1937"/>
                  </a:cubicBezTo>
                  <a:cubicBezTo>
                    <a:pt x="6765" y="1930"/>
                    <a:pt x="6765" y="1923"/>
                    <a:pt x="6766" y="1916"/>
                  </a:cubicBezTo>
                  <a:cubicBezTo>
                    <a:pt x="6767" y="1905"/>
                    <a:pt x="6768" y="1895"/>
                    <a:pt x="6770" y="1885"/>
                  </a:cubicBezTo>
                  <a:cubicBezTo>
                    <a:pt x="6772" y="1873"/>
                    <a:pt x="6773" y="1859"/>
                    <a:pt x="6774" y="1847"/>
                  </a:cubicBezTo>
                  <a:cubicBezTo>
                    <a:pt x="6774" y="1846"/>
                    <a:pt x="6774" y="1846"/>
                    <a:pt x="6774" y="1846"/>
                  </a:cubicBezTo>
                  <a:cubicBezTo>
                    <a:pt x="6776" y="1831"/>
                    <a:pt x="6777" y="1817"/>
                    <a:pt x="6777" y="1805"/>
                  </a:cubicBezTo>
                  <a:cubicBezTo>
                    <a:pt x="6777" y="1654"/>
                    <a:pt x="6655" y="1531"/>
                    <a:pt x="6502" y="1531"/>
                  </a:cubicBezTo>
                  <a:cubicBezTo>
                    <a:pt x="6369" y="1531"/>
                    <a:pt x="6257" y="1627"/>
                    <a:pt x="6233" y="1753"/>
                  </a:cubicBezTo>
                  <a:cubicBezTo>
                    <a:pt x="6229" y="1768"/>
                    <a:pt x="6228" y="1783"/>
                    <a:pt x="6227" y="1797"/>
                  </a:cubicBezTo>
                  <a:cubicBezTo>
                    <a:pt x="6227" y="1800"/>
                    <a:pt x="6226" y="1802"/>
                    <a:pt x="6226" y="1804"/>
                  </a:cubicBezTo>
                  <a:cubicBezTo>
                    <a:pt x="6225" y="1816"/>
                    <a:pt x="6223" y="1828"/>
                    <a:pt x="6223" y="1837"/>
                  </a:cubicBezTo>
                  <a:cubicBezTo>
                    <a:pt x="6220" y="1847"/>
                    <a:pt x="6220" y="1856"/>
                    <a:pt x="6219" y="1865"/>
                  </a:cubicBezTo>
                  <a:cubicBezTo>
                    <a:pt x="6219" y="1866"/>
                    <a:pt x="6219" y="1867"/>
                    <a:pt x="6219" y="1868"/>
                  </a:cubicBezTo>
                  <a:cubicBezTo>
                    <a:pt x="5781" y="5314"/>
                    <a:pt x="4605" y="11444"/>
                    <a:pt x="2975" y="12564"/>
                  </a:cubicBezTo>
                  <a:cubicBezTo>
                    <a:pt x="2816" y="12673"/>
                    <a:pt x="2660" y="12727"/>
                    <a:pt x="2504" y="12727"/>
                  </a:cubicBezTo>
                  <a:cubicBezTo>
                    <a:pt x="2448" y="12727"/>
                    <a:pt x="2392" y="12720"/>
                    <a:pt x="2335" y="12706"/>
                  </a:cubicBezTo>
                  <a:cubicBezTo>
                    <a:pt x="463" y="12246"/>
                    <a:pt x="1758" y="6122"/>
                    <a:pt x="2453" y="2831"/>
                  </a:cubicBezTo>
                  <a:cubicBezTo>
                    <a:pt x="2502" y="2597"/>
                    <a:pt x="2551" y="2372"/>
                    <a:pt x="2595" y="2159"/>
                  </a:cubicBezTo>
                  <a:cubicBezTo>
                    <a:pt x="2783" y="1248"/>
                    <a:pt x="2902" y="617"/>
                    <a:pt x="2911" y="282"/>
                  </a:cubicBezTo>
                  <a:cubicBezTo>
                    <a:pt x="2915" y="131"/>
                    <a:pt x="2794" y="5"/>
                    <a:pt x="2643" y="1"/>
                  </a:cubicBezTo>
                  <a:cubicBezTo>
                    <a:pt x="2640" y="1"/>
                    <a:pt x="2637" y="0"/>
                    <a:pt x="2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31"/>
            <p:cNvSpPr/>
            <p:nvPr/>
          </p:nvSpPr>
          <p:spPr>
            <a:xfrm>
              <a:off x="3884275" y="1392850"/>
              <a:ext cx="326000" cy="539450"/>
            </a:xfrm>
            <a:custGeom>
              <a:avLst/>
              <a:gdLst/>
              <a:ahLst/>
              <a:cxnLst/>
              <a:rect l="l" t="t" r="r" b="b"/>
              <a:pathLst>
                <a:path w="13040" h="21578" extrusionOk="0">
                  <a:moveTo>
                    <a:pt x="11513" y="1"/>
                  </a:moveTo>
                  <a:cubicBezTo>
                    <a:pt x="11500" y="1"/>
                    <a:pt x="11487" y="2"/>
                    <a:pt x="11474" y="3"/>
                  </a:cubicBezTo>
                  <a:cubicBezTo>
                    <a:pt x="11325" y="25"/>
                    <a:pt x="11220" y="164"/>
                    <a:pt x="11242" y="314"/>
                  </a:cubicBezTo>
                  <a:cubicBezTo>
                    <a:pt x="11251" y="381"/>
                    <a:pt x="12192" y="6995"/>
                    <a:pt x="12350" y="11895"/>
                  </a:cubicBezTo>
                  <a:cubicBezTo>
                    <a:pt x="12483" y="16011"/>
                    <a:pt x="11997" y="16798"/>
                    <a:pt x="11783" y="16946"/>
                  </a:cubicBezTo>
                  <a:cubicBezTo>
                    <a:pt x="11703" y="17001"/>
                    <a:pt x="11641" y="17019"/>
                    <a:pt x="11592" y="17019"/>
                  </a:cubicBezTo>
                  <a:cubicBezTo>
                    <a:pt x="11553" y="17019"/>
                    <a:pt x="11522" y="17009"/>
                    <a:pt x="11494" y="16995"/>
                  </a:cubicBezTo>
                  <a:cubicBezTo>
                    <a:pt x="10595" y="16562"/>
                    <a:pt x="9969" y="12279"/>
                    <a:pt x="9786" y="9682"/>
                  </a:cubicBezTo>
                  <a:cubicBezTo>
                    <a:pt x="9776" y="9537"/>
                    <a:pt x="9653" y="9427"/>
                    <a:pt x="9512" y="9427"/>
                  </a:cubicBezTo>
                  <a:cubicBezTo>
                    <a:pt x="9508" y="9427"/>
                    <a:pt x="9503" y="9427"/>
                    <a:pt x="9498" y="9427"/>
                  </a:cubicBezTo>
                  <a:cubicBezTo>
                    <a:pt x="9349" y="9435"/>
                    <a:pt x="9233" y="9562"/>
                    <a:pt x="9237" y="9711"/>
                  </a:cubicBezTo>
                  <a:cubicBezTo>
                    <a:pt x="9329" y="12245"/>
                    <a:pt x="9282" y="19096"/>
                    <a:pt x="7990" y="20342"/>
                  </a:cubicBezTo>
                  <a:cubicBezTo>
                    <a:pt x="7851" y="20475"/>
                    <a:pt x="7736" y="20500"/>
                    <a:pt x="7653" y="20500"/>
                  </a:cubicBezTo>
                  <a:cubicBezTo>
                    <a:pt x="7640" y="20500"/>
                    <a:pt x="7628" y="20500"/>
                    <a:pt x="7617" y="20499"/>
                  </a:cubicBezTo>
                  <a:cubicBezTo>
                    <a:pt x="7367" y="20481"/>
                    <a:pt x="6510" y="20045"/>
                    <a:pt x="6006" y="15214"/>
                  </a:cubicBezTo>
                  <a:cubicBezTo>
                    <a:pt x="5727" y="12538"/>
                    <a:pt x="5701" y="9845"/>
                    <a:pt x="5700" y="9818"/>
                  </a:cubicBezTo>
                  <a:cubicBezTo>
                    <a:pt x="5699" y="9667"/>
                    <a:pt x="5577" y="9546"/>
                    <a:pt x="5427" y="9546"/>
                  </a:cubicBezTo>
                  <a:lnTo>
                    <a:pt x="5426" y="9546"/>
                  </a:lnTo>
                  <a:cubicBezTo>
                    <a:pt x="5276" y="9546"/>
                    <a:pt x="5153" y="9666"/>
                    <a:pt x="5151" y="9817"/>
                  </a:cubicBezTo>
                  <a:cubicBezTo>
                    <a:pt x="5113" y="12513"/>
                    <a:pt x="4681" y="19760"/>
                    <a:pt x="3167" y="20901"/>
                  </a:cubicBezTo>
                  <a:cubicBezTo>
                    <a:pt x="3053" y="20987"/>
                    <a:pt x="2941" y="21029"/>
                    <a:pt x="2823" y="21029"/>
                  </a:cubicBezTo>
                  <a:cubicBezTo>
                    <a:pt x="2774" y="21029"/>
                    <a:pt x="2724" y="21022"/>
                    <a:pt x="2673" y="21008"/>
                  </a:cubicBezTo>
                  <a:cubicBezTo>
                    <a:pt x="1110" y="20585"/>
                    <a:pt x="1014" y="14534"/>
                    <a:pt x="1587" y="9090"/>
                  </a:cubicBezTo>
                  <a:cubicBezTo>
                    <a:pt x="1604" y="8938"/>
                    <a:pt x="1494" y="8804"/>
                    <a:pt x="1343" y="8788"/>
                  </a:cubicBezTo>
                  <a:cubicBezTo>
                    <a:pt x="1334" y="8787"/>
                    <a:pt x="1324" y="8786"/>
                    <a:pt x="1315" y="8786"/>
                  </a:cubicBezTo>
                  <a:cubicBezTo>
                    <a:pt x="1177" y="8786"/>
                    <a:pt x="1056" y="8891"/>
                    <a:pt x="1041" y="9032"/>
                  </a:cubicBezTo>
                  <a:cubicBezTo>
                    <a:pt x="750" y="11793"/>
                    <a:pt x="0" y="20854"/>
                    <a:pt x="2529" y="21538"/>
                  </a:cubicBezTo>
                  <a:cubicBezTo>
                    <a:pt x="2627" y="21565"/>
                    <a:pt x="2723" y="21578"/>
                    <a:pt x="2820" y="21578"/>
                  </a:cubicBezTo>
                  <a:cubicBezTo>
                    <a:pt x="3058" y="21577"/>
                    <a:pt x="3288" y="21497"/>
                    <a:pt x="3498" y="21339"/>
                  </a:cubicBezTo>
                  <a:cubicBezTo>
                    <a:pt x="4579" y="20524"/>
                    <a:pt x="5131" y="17527"/>
                    <a:pt x="5412" y="14781"/>
                  </a:cubicBezTo>
                  <a:cubicBezTo>
                    <a:pt x="5427" y="14943"/>
                    <a:pt x="5443" y="15105"/>
                    <a:pt x="5460" y="15267"/>
                  </a:cubicBezTo>
                  <a:cubicBezTo>
                    <a:pt x="5714" y="17701"/>
                    <a:pt x="6208" y="20946"/>
                    <a:pt x="7577" y="21047"/>
                  </a:cubicBezTo>
                  <a:cubicBezTo>
                    <a:pt x="7601" y="21049"/>
                    <a:pt x="7626" y="21050"/>
                    <a:pt x="7650" y="21050"/>
                  </a:cubicBezTo>
                  <a:cubicBezTo>
                    <a:pt x="7913" y="21050"/>
                    <a:pt x="8155" y="20944"/>
                    <a:pt x="8370" y="20737"/>
                  </a:cubicBezTo>
                  <a:cubicBezTo>
                    <a:pt x="9113" y="20023"/>
                    <a:pt x="9575" y="17935"/>
                    <a:pt x="9745" y="14533"/>
                  </a:cubicBezTo>
                  <a:cubicBezTo>
                    <a:pt x="9754" y="14343"/>
                    <a:pt x="9762" y="14156"/>
                    <a:pt x="9770" y="13969"/>
                  </a:cubicBezTo>
                  <a:cubicBezTo>
                    <a:pt x="10083" y="15610"/>
                    <a:pt x="10558" y="17154"/>
                    <a:pt x="11255" y="17491"/>
                  </a:cubicBezTo>
                  <a:cubicBezTo>
                    <a:pt x="11345" y="17534"/>
                    <a:pt x="11460" y="17569"/>
                    <a:pt x="11593" y="17569"/>
                  </a:cubicBezTo>
                  <a:cubicBezTo>
                    <a:pt x="11740" y="17569"/>
                    <a:pt x="11910" y="17525"/>
                    <a:pt x="12094" y="17398"/>
                  </a:cubicBezTo>
                  <a:cubicBezTo>
                    <a:pt x="12507" y="17114"/>
                    <a:pt x="13040" y="16233"/>
                    <a:pt x="12899" y="11877"/>
                  </a:cubicBezTo>
                  <a:cubicBezTo>
                    <a:pt x="12740" y="6945"/>
                    <a:pt x="11795" y="303"/>
                    <a:pt x="11785" y="237"/>
                  </a:cubicBezTo>
                  <a:cubicBezTo>
                    <a:pt x="11766" y="100"/>
                    <a:pt x="11647" y="1"/>
                    <a:pt x="1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31"/>
            <p:cNvSpPr/>
            <p:nvPr/>
          </p:nvSpPr>
          <p:spPr>
            <a:xfrm>
              <a:off x="3691850" y="1397925"/>
              <a:ext cx="134250" cy="328800"/>
            </a:xfrm>
            <a:custGeom>
              <a:avLst/>
              <a:gdLst/>
              <a:ahLst/>
              <a:cxnLst/>
              <a:rect l="l" t="t" r="r" b="b"/>
              <a:pathLst>
                <a:path w="5370" h="13152" extrusionOk="0">
                  <a:moveTo>
                    <a:pt x="5056" y="1"/>
                  </a:moveTo>
                  <a:cubicBezTo>
                    <a:pt x="4965" y="1"/>
                    <a:pt x="4876" y="46"/>
                    <a:pt x="4824" y="128"/>
                  </a:cubicBezTo>
                  <a:cubicBezTo>
                    <a:pt x="4652" y="401"/>
                    <a:pt x="613" y="6843"/>
                    <a:pt x="127" y="10566"/>
                  </a:cubicBezTo>
                  <a:cubicBezTo>
                    <a:pt x="1" y="11542"/>
                    <a:pt x="123" y="12245"/>
                    <a:pt x="503" y="12713"/>
                  </a:cubicBezTo>
                  <a:cubicBezTo>
                    <a:pt x="735" y="13001"/>
                    <a:pt x="1029" y="13152"/>
                    <a:pt x="1358" y="13152"/>
                  </a:cubicBezTo>
                  <a:cubicBezTo>
                    <a:pt x="1391" y="13152"/>
                    <a:pt x="1424" y="13150"/>
                    <a:pt x="1457" y="13147"/>
                  </a:cubicBezTo>
                  <a:cubicBezTo>
                    <a:pt x="2877" y="13022"/>
                    <a:pt x="4594" y="10086"/>
                    <a:pt x="5085" y="9191"/>
                  </a:cubicBezTo>
                  <a:lnTo>
                    <a:pt x="5119" y="9131"/>
                  </a:lnTo>
                  <a:cubicBezTo>
                    <a:pt x="5190" y="8997"/>
                    <a:pt x="5138" y="8831"/>
                    <a:pt x="5004" y="8760"/>
                  </a:cubicBezTo>
                  <a:cubicBezTo>
                    <a:pt x="4963" y="8738"/>
                    <a:pt x="4919" y="8728"/>
                    <a:pt x="4876" y="8728"/>
                  </a:cubicBezTo>
                  <a:cubicBezTo>
                    <a:pt x="4777" y="8728"/>
                    <a:pt x="4682" y="8781"/>
                    <a:pt x="4633" y="8875"/>
                  </a:cubicBezTo>
                  <a:lnTo>
                    <a:pt x="4605" y="8926"/>
                  </a:lnTo>
                  <a:cubicBezTo>
                    <a:pt x="3877" y="10250"/>
                    <a:pt x="2386" y="12513"/>
                    <a:pt x="1408" y="12601"/>
                  </a:cubicBezTo>
                  <a:cubicBezTo>
                    <a:pt x="1392" y="12602"/>
                    <a:pt x="1376" y="12603"/>
                    <a:pt x="1359" y="12603"/>
                  </a:cubicBezTo>
                  <a:cubicBezTo>
                    <a:pt x="1245" y="12603"/>
                    <a:pt x="1090" y="12567"/>
                    <a:pt x="929" y="12368"/>
                  </a:cubicBezTo>
                  <a:cubicBezTo>
                    <a:pt x="653" y="12027"/>
                    <a:pt x="567" y="11444"/>
                    <a:pt x="671" y="10637"/>
                  </a:cubicBezTo>
                  <a:cubicBezTo>
                    <a:pt x="1141" y="7034"/>
                    <a:pt x="5247" y="488"/>
                    <a:pt x="5289" y="421"/>
                  </a:cubicBezTo>
                  <a:cubicBezTo>
                    <a:pt x="5369" y="293"/>
                    <a:pt x="5331" y="124"/>
                    <a:pt x="5203" y="43"/>
                  </a:cubicBezTo>
                  <a:cubicBezTo>
                    <a:pt x="5157" y="14"/>
                    <a:pt x="5106" y="1"/>
                    <a:pt x="5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31"/>
            <p:cNvSpPr/>
            <p:nvPr/>
          </p:nvSpPr>
          <p:spPr>
            <a:xfrm>
              <a:off x="3854225" y="1259450"/>
              <a:ext cx="231700" cy="227100"/>
            </a:xfrm>
            <a:custGeom>
              <a:avLst/>
              <a:gdLst/>
              <a:ahLst/>
              <a:cxnLst/>
              <a:rect l="l" t="t" r="r" b="b"/>
              <a:pathLst>
                <a:path w="9268" h="9084" extrusionOk="0">
                  <a:moveTo>
                    <a:pt x="4618" y="549"/>
                  </a:moveTo>
                  <a:cubicBezTo>
                    <a:pt x="6061" y="549"/>
                    <a:pt x="7650" y="1654"/>
                    <a:pt x="8290" y="3162"/>
                  </a:cubicBezTo>
                  <a:cubicBezTo>
                    <a:pt x="8290" y="3162"/>
                    <a:pt x="8290" y="3162"/>
                    <a:pt x="8290" y="3163"/>
                  </a:cubicBezTo>
                  <a:cubicBezTo>
                    <a:pt x="8666" y="4046"/>
                    <a:pt x="8703" y="5027"/>
                    <a:pt x="8399" y="6002"/>
                  </a:cubicBezTo>
                  <a:cubicBezTo>
                    <a:pt x="8318" y="6264"/>
                    <a:pt x="8215" y="6523"/>
                    <a:pt x="8091" y="6772"/>
                  </a:cubicBezTo>
                  <a:cubicBezTo>
                    <a:pt x="7537" y="7900"/>
                    <a:pt x="6425" y="8534"/>
                    <a:pt x="5013" y="8534"/>
                  </a:cubicBezTo>
                  <a:cubicBezTo>
                    <a:pt x="4925" y="8534"/>
                    <a:pt x="4836" y="8531"/>
                    <a:pt x="4746" y="8526"/>
                  </a:cubicBezTo>
                  <a:cubicBezTo>
                    <a:pt x="2947" y="8429"/>
                    <a:pt x="1331" y="7366"/>
                    <a:pt x="816" y="5945"/>
                  </a:cubicBezTo>
                  <a:cubicBezTo>
                    <a:pt x="736" y="5723"/>
                    <a:pt x="682" y="5497"/>
                    <a:pt x="655" y="5267"/>
                  </a:cubicBezTo>
                  <a:cubicBezTo>
                    <a:pt x="557" y="4412"/>
                    <a:pt x="639" y="3642"/>
                    <a:pt x="899" y="2979"/>
                  </a:cubicBezTo>
                  <a:cubicBezTo>
                    <a:pt x="1411" y="1671"/>
                    <a:pt x="2634" y="794"/>
                    <a:pt x="4253" y="574"/>
                  </a:cubicBezTo>
                  <a:cubicBezTo>
                    <a:pt x="4373" y="557"/>
                    <a:pt x="4495" y="549"/>
                    <a:pt x="4618" y="549"/>
                  </a:cubicBezTo>
                  <a:close/>
                  <a:moveTo>
                    <a:pt x="4604" y="1"/>
                  </a:moveTo>
                  <a:cubicBezTo>
                    <a:pt x="4461" y="1"/>
                    <a:pt x="4319" y="10"/>
                    <a:pt x="4179" y="29"/>
                  </a:cubicBezTo>
                  <a:cubicBezTo>
                    <a:pt x="2357" y="277"/>
                    <a:pt x="974" y="1280"/>
                    <a:pt x="388" y="2778"/>
                  </a:cubicBezTo>
                  <a:cubicBezTo>
                    <a:pt x="94" y="3526"/>
                    <a:pt x="1" y="4384"/>
                    <a:pt x="111" y="5330"/>
                  </a:cubicBezTo>
                  <a:cubicBezTo>
                    <a:pt x="141" y="5601"/>
                    <a:pt x="205" y="5872"/>
                    <a:pt x="301" y="6132"/>
                  </a:cubicBezTo>
                  <a:cubicBezTo>
                    <a:pt x="888" y="7755"/>
                    <a:pt x="2704" y="8965"/>
                    <a:pt x="4716" y="9075"/>
                  </a:cubicBezTo>
                  <a:cubicBezTo>
                    <a:pt x="4812" y="9080"/>
                    <a:pt x="4908" y="9083"/>
                    <a:pt x="5003" y="9083"/>
                  </a:cubicBezTo>
                  <a:cubicBezTo>
                    <a:pt x="6616" y="9083"/>
                    <a:pt x="7942" y="8323"/>
                    <a:pt x="8584" y="7015"/>
                  </a:cubicBezTo>
                  <a:cubicBezTo>
                    <a:pt x="8720" y="6740"/>
                    <a:pt x="8835" y="6453"/>
                    <a:pt x="8923" y="6165"/>
                  </a:cubicBezTo>
                  <a:cubicBezTo>
                    <a:pt x="9267" y="5064"/>
                    <a:pt x="9223" y="3953"/>
                    <a:pt x="8797" y="2948"/>
                  </a:cubicBezTo>
                  <a:cubicBezTo>
                    <a:pt x="8073" y="1245"/>
                    <a:pt x="6260" y="1"/>
                    <a:pt x="4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31"/>
            <p:cNvSpPr/>
            <p:nvPr/>
          </p:nvSpPr>
          <p:spPr>
            <a:xfrm>
              <a:off x="3873825" y="1283100"/>
              <a:ext cx="191125" cy="179850"/>
            </a:xfrm>
            <a:custGeom>
              <a:avLst/>
              <a:gdLst/>
              <a:ahLst/>
              <a:cxnLst/>
              <a:rect l="l" t="t" r="r" b="b"/>
              <a:pathLst>
                <a:path w="7645" h="7194" extrusionOk="0">
                  <a:moveTo>
                    <a:pt x="3829" y="549"/>
                  </a:moveTo>
                  <a:cubicBezTo>
                    <a:pt x="4703" y="549"/>
                    <a:pt x="5678" y="1085"/>
                    <a:pt x="6282" y="1923"/>
                  </a:cubicBezTo>
                  <a:cubicBezTo>
                    <a:pt x="6695" y="2496"/>
                    <a:pt x="7271" y="3698"/>
                    <a:pt x="6482" y="5305"/>
                  </a:cubicBezTo>
                  <a:cubicBezTo>
                    <a:pt x="5996" y="6294"/>
                    <a:pt x="5029" y="6642"/>
                    <a:pt x="4122" y="6642"/>
                  </a:cubicBezTo>
                  <a:cubicBezTo>
                    <a:pt x="3910" y="6642"/>
                    <a:pt x="3701" y="6623"/>
                    <a:pt x="3502" y="6589"/>
                  </a:cubicBezTo>
                  <a:cubicBezTo>
                    <a:pt x="2317" y="6385"/>
                    <a:pt x="970" y="5536"/>
                    <a:pt x="809" y="4154"/>
                  </a:cubicBezTo>
                  <a:cubicBezTo>
                    <a:pt x="536" y="1824"/>
                    <a:pt x="2049" y="773"/>
                    <a:pt x="3556" y="568"/>
                  </a:cubicBezTo>
                  <a:cubicBezTo>
                    <a:pt x="3645" y="555"/>
                    <a:pt x="3737" y="549"/>
                    <a:pt x="3829" y="549"/>
                  </a:cubicBezTo>
                  <a:close/>
                  <a:moveTo>
                    <a:pt x="3819" y="1"/>
                  </a:moveTo>
                  <a:cubicBezTo>
                    <a:pt x="3705" y="1"/>
                    <a:pt x="3592" y="8"/>
                    <a:pt x="3482" y="23"/>
                  </a:cubicBezTo>
                  <a:cubicBezTo>
                    <a:pt x="1264" y="326"/>
                    <a:pt x="1" y="1973"/>
                    <a:pt x="263" y="4218"/>
                  </a:cubicBezTo>
                  <a:cubicBezTo>
                    <a:pt x="456" y="5880"/>
                    <a:pt x="2030" y="6893"/>
                    <a:pt x="3409" y="7130"/>
                  </a:cubicBezTo>
                  <a:cubicBezTo>
                    <a:pt x="3660" y="7173"/>
                    <a:pt x="3906" y="7194"/>
                    <a:pt x="4145" y="7194"/>
                  </a:cubicBezTo>
                  <a:cubicBezTo>
                    <a:pt x="5410" y="7194"/>
                    <a:pt x="6458" y="6599"/>
                    <a:pt x="6975" y="5548"/>
                  </a:cubicBezTo>
                  <a:cubicBezTo>
                    <a:pt x="7644" y="4186"/>
                    <a:pt x="7554" y="2747"/>
                    <a:pt x="6728" y="1602"/>
                  </a:cubicBezTo>
                  <a:cubicBezTo>
                    <a:pt x="6022" y="624"/>
                    <a:pt x="4866" y="1"/>
                    <a:pt x="3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31"/>
            <p:cNvSpPr/>
            <p:nvPr/>
          </p:nvSpPr>
          <p:spPr>
            <a:xfrm>
              <a:off x="3445950" y="1655900"/>
              <a:ext cx="853025" cy="1009325"/>
            </a:xfrm>
            <a:custGeom>
              <a:avLst/>
              <a:gdLst/>
              <a:ahLst/>
              <a:cxnLst/>
              <a:rect l="l" t="t" r="r" b="b"/>
              <a:pathLst>
                <a:path w="34121" h="40373" extrusionOk="0">
                  <a:moveTo>
                    <a:pt x="10187" y="1"/>
                  </a:moveTo>
                  <a:cubicBezTo>
                    <a:pt x="8643" y="1"/>
                    <a:pt x="3563" y="92"/>
                    <a:pt x="2999" y="1263"/>
                  </a:cubicBezTo>
                  <a:cubicBezTo>
                    <a:pt x="2686" y="1913"/>
                    <a:pt x="1809" y="11270"/>
                    <a:pt x="1186" y="19603"/>
                  </a:cubicBezTo>
                  <a:cubicBezTo>
                    <a:pt x="586" y="27640"/>
                    <a:pt x="0" y="37405"/>
                    <a:pt x="620" y="38280"/>
                  </a:cubicBezTo>
                  <a:cubicBezTo>
                    <a:pt x="747" y="38460"/>
                    <a:pt x="1011" y="38831"/>
                    <a:pt x="4976" y="39306"/>
                  </a:cubicBezTo>
                  <a:cubicBezTo>
                    <a:pt x="7237" y="39577"/>
                    <a:pt x="10350" y="39832"/>
                    <a:pt x="13741" y="40025"/>
                  </a:cubicBezTo>
                  <a:cubicBezTo>
                    <a:pt x="17338" y="40229"/>
                    <a:pt x="21470" y="40372"/>
                    <a:pt x="24921" y="40372"/>
                  </a:cubicBezTo>
                  <a:cubicBezTo>
                    <a:pt x="27288" y="40372"/>
                    <a:pt x="29335" y="40305"/>
                    <a:pt x="30668" y="40144"/>
                  </a:cubicBezTo>
                  <a:cubicBezTo>
                    <a:pt x="31981" y="39986"/>
                    <a:pt x="32319" y="39777"/>
                    <a:pt x="32423" y="39513"/>
                  </a:cubicBezTo>
                  <a:cubicBezTo>
                    <a:pt x="32762" y="38656"/>
                    <a:pt x="33323" y="28943"/>
                    <a:pt x="33677" y="20240"/>
                  </a:cubicBezTo>
                  <a:cubicBezTo>
                    <a:pt x="33876" y="15374"/>
                    <a:pt x="34008" y="10934"/>
                    <a:pt x="34048" y="7740"/>
                  </a:cubicBezTo>
                  <a:cubicBezTo>
                    <a:pt x="34121" y="1899"/>
                    <a:pt x="33898" y="1803"/>
                    <a:pt x="33661" y="1702"/>
                  </a:cubicBezTo>
                  <a:cubicBezTo>
                    <a:pt x="32803" y="1335"/>
                    <a:pt x="30378" y="1097"/>
                    <a:pt x="30275" y="1088"/>
                  </a:cubicBezTo>
                  <a:cubicBezTo>
                    <a:pt x="30266" y="1087"/>
                    <a:pt x="30257" y="1087"/>
                    <a:pt x="30248" y="1087"/>
                  </a:cubicBezTo>
                  <a:cubicBezTo>
                    <a:pt x="30110" y="1087"/>
                    <a:pt x="29990" y="1192"/>
                    <a:pt x="29976" y="1335"/>
                  </a:cubicBezTo>
                  <a:cubicBezTo>
                    <a:pt x="29962" y="1485"/>
                    <a:pt x="30072" y="1619"/>
                    <a:pt x="30222" y="1634"/>
                  </a:cubicBezTo>
                  <a:cubicBezTo>
                    <a:pt x="30246" y="1636"/>
                    <a:pt x="32513" y="1858"/>
                    <a:pt x="33365" y="2175"/>
                  </a:cubicBezTo>
                  <a:cubicBezTo>
                    <a:pt x="33630" y="3082"/>
                    <a:pt x="33528" y="10608"/>
                    <a:pt x="33108" y="20702"/>
                  </a:cubicBezTo>
                  <a:cubicBezTo>
                    <a:pt x="32713" y="30223"/>
                    <a:pt x="32182" y="38512"/>
                    <a:pt x="31919" y="39293"/>
                  </a:cubicBezTo>
                  <a:cubicBezTo>
                    <a:pt x="31823" y="39375"/>
                    <a:pt x="31015" y="39823"/>
                    <a:pt x="24904" y="39823"/>
                  </a:cubicBezTo>
                  <a:cubicBezTo>
                    <a:pt x="24598" y="39823"/>
                    <a:pt x="24277" y="39822"/>
                    <a:pt x="23943" y="39820"/>
                  </a:cubicBezTo>
                  <a:cubicBezTo>
                    <a:pt x="14180" y="39751"/>
                    <a:pt x="1779" y="38743"/>
                    <a:pt x="1069" y="37964"/>
                  </a:cubicBezTo>
                  <a:cubicBezTo>
                    <a:pt x="779" y="37491"/>
                    <a:pt x="780" y="32406"/>
                    <a:pt x="1734" y="19637"/>
                  </a:cubicBezTo>
                  <a:cubicBezTo>
                    <a:pt x="2449" y="10075"/>
                    <a:pt x="3268" y="2036"/>
                    <a:pt x="3493" y="1501"/>
                  </a:cubicBezTo>
                  <a:cubicBezTo>
                    <a:pt x="3776" y="914"/>
                    <a:pt x="7189" y="550"/>
                    <a:pt x="10187" y="550"/>
                  </a:cubicBezTo>
                  <a:cubicBezTo>
                    <a:pt x="10339" y="550"/>
                    <a:pt x="10462" y="428"/>
                    <a:pt x="10462" y="276"/>
                  </a:cubicBezTo>
                  <a:cubicBezTo>
                    <a:pt x="10462" y="124"/>
                    <a:pt x="10339" y="1"/>
                    <a:pt x="10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31"/>
            <p:cNvSpPr/>
            <p:nvPr/>
          </p:nvSpPr>
          <p:spPr>
            <a:xfrm>
              <a:off x="3553425" y="2474575"/>
              <a:ext cx="628850" cy="42150"/>
            </a:xfrm>
            <a:custGeom>
              <a:avLst/>
              <a:gdLst/>
              <a:ahLst/>
              <a:cxnLst/>
              <a:rect l="l" t="t" r="r" b="b"/>
              <a:pathLst>
                <a:path w="25154" h="1686" extrusionOk="0">
                  <a:moveTo>
                    <a:pt x="214" y="0"/>
                  </a:moveTo>
                  <a:cubicBezTo>
                    <a:pt x="51" y="0"/>
                    <a:pt x="1" y="268"/>
                    <a:pt x="183" y="324"/>
                  </a:cubicBezTo>
                  <a:cubicBezTo>
                    <a:pt x="4205" y="1568"/>
                    <a:pt x="8488" y="1348"/>
                    <a:pt x="12644" y="1403"/>
                  </a:cubicBezTo>
                  <a:cubicBezTo>
                    <a:pt x="14359" y="1426"/>
                    <a:pt x="16072" y="1649"/>
                    <a:pt x="17787" y="1649"/>
                  </a:cubicBezTo>
                  <a:cubicBezTo>
                    <a:pt x="18119" y="1649"/>
                    <a:pt x="18451" y="1641"/>
                    <a:pt x="18784" y="1621"/>
                  </a:cubicBezTo>
                  <a:cubicBezTo>
                    <a:pt x="19727" y="1565"/>
                    <a:pt x="20666" y="1448"/>
                    <a:pt x="21610" y="1402"/>
                  </a:cubicBezTo>
                  <a:cubicBezTo>
                    <a:pt x="21771" y="1394"/>
                    <a:pt x="21931" y="1390"/>
                    <a:pt x="22090" y="1390"/>
                  </a:cubicBezTo>
                  <a:cubicBezTo>
                    <a:pt x="23047" y="1390"/>
                    <a:pt x="23967" y="1526"/>
                    <a:pt x="24923" y="1684"/>
                  </a:cubicBezTo>
                  <a:cubicBezTo>
                    <a:pt x="24932" y="1685"/>
                    <a:pt x="24941" y="1686"/>
                    <a:pt x="24950" y="1686"/>
                  </a:cubicBezTo>
                  <a:cubicBezTo>
                    <a:pt x="25102" y="1686"/>
                    <a:pt x="25154" y="1468"/>
                    <a:pt x="24992" y="1418"/>
                  </a:cubicBezTo>
                  <a:cubicBezTo>
                    <a:pt x="24300" y="1201"/>
                    <a:pt x="23556" y="1132"/>
                    <a:pt x="22798" y="1132"/>
                  </a:cubicBezTo>
                  <a:cubicBezTo>
                    <a:pt x="21672" y="1132"/>
                    <a:pt x="20517" y="1285"/>
                    <a:pt x="19462" y="1336"/>
                  </a:cubicBezTo>
                  <a:cubicBezTo>
                    <a:pt x="19130" y="1352"/>
                    <a:pt x="18800" y="1359"/>
                    <a:pt x="18470" y="1359"/>
                  </a:cubicBezTo>
                  <a:cubicBezTo>
                    <a:pt x="16751" y="1359"/>
                    <a:pt x="15049" y="1170"/>
                    <a:pt x="13326" y="1102"/>
                  </a:cubicBezTo>
                  <a:cubicBezTo>
                    <a:pt x="8958" y="929"/>
                    <a:pt x="4507" y="1320"/>
                    <a:pt x="265" y="8"/>
                  </a:cubicBezTo>
                  <a:cubicBezTo>
                    <a:pt x="247" y="3"/>
                    <a:pt x="230"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31"/>
            <p:cNvSpPr/>
            <p:nvPr/>
          </p:nvSpPr>
          <p:spPr>
            <a:xfrm>
              <a:off x="3553625" y="2378400"/>
              <a:ext cx="599475" cy="49050"/>
            </a:xfrm>
            <a:custGeom>
              <a:avLst/>
              <a:gdLst/>
              <a:ahLst/>
              <a:cxnLst/>
              <a:rect l="l" t="t" r="r" b="b"/>
              <a:pathLst>
                <a:path w="23979" h="1962" extrusionOk="0">
                  <a:moveTo>
                    <a:pt x="565" y="1"/>
                  </a:moveTo>
                  <a:cubicBezTo>
                    <a:pt x="400" y="1"/>
                    <a:pt x="234" y="9"/>
                    <a:pt x="67" y="27"/>
                  </a:cubicBezTo>
                  <a:cubicBezTo>
                    <a:pt x="2" y="35"/>
                    <a:pt x="1" y="131"/>
                    <a:pt x="68" y="131"/>
                  </a:cubicBezTo>
                  <a:cubicBezTo>
                    <a:pt x="1130" y="140"/>
                    <a:pt x="2100" y="436"/>
                    <a:pt x="3129" y="653"/>
                  </a:cubicBezTo>
                  <a:cubicBezTo>
                    <a:pt x="4143" y="866"/>
                    <a:pt x="5183" y="940"/>
                    <a:pt x="6214" y="1015"/>
                  </a:cubicBezTo>
                  <a:cubicBezTo>
                    <a:pt x="8312" y="1167"/>
                    <a:pt x="10324" y="1777"/>
                    <a:pt x="12421" y="1932"/>
                  </a:cubicBezTo>
                  <a:cubicBezTo>
                    <a:pt x="12701" y="1953"/>
                    <a:pt x="12982" y="1962"/>
                    <a:pt x="13264" y="1962"/>
                  </a:cubicBezTo>
                  <a:cubicBezTo>
                    <a:pt x="15808" y="1962"/>
                    <a:pt x="18402" y="1196"/>
                    <a:pt x="20935" y="1196"/>
                  </a:cubicBezTo>
                  <a:cubicBezTo>
                    <a:pt x="21888" y="1196"/>
                    <a:pt x="22833" y="1305"/>
                    <a:pt x="23763" y="1603"/>
                  </a:cubicBezTo>
                  <a:cubicBezTo>
                    <a:pt x="23775" y="1607"/>
                    <a:pt x="23787" y="1608"/>
                    <a:pt x="23799" y="1608"/>
                  </a:cubicBezTo>
                  <a:cubicBezTo>
                    <a:pt x="23915" y="1608"/>
                    <a:pt x="23979" y="1423"/>
                    <a:pt x="23858" y="1366"/>
                  </a:cubicBezTo>
                  <a:cubicBezTo>
                    <a:pt x="23047" y="983"/>
                    <a:pt x="22163" y="857"/>
                    <a:pt x="21269" y="857"/>
                  </a:cubicBezTo>
                  <a:cubicBezTo>
                    <a:pt x="20466" y="857"/>
                    <a:pt x="19654" y="959"/>
                    <a:pt x="18880" y="1066"/>
                  </a:cubicBezTo>
                  <a:cubicBezTo>
                    <a:pt x="17028" y="1321"/>
                    <a:pt x="15244" y="1675"/>
                    <a:pt x="13373" y="1675"/>
                  </a:cubicBezTo>
                  <a:cubicBezTo>
                    <a:pt x="13262" y="1675"/>
                    <a:pt x="13151" y="1674"/>
                    <a:pt x="13040" y="1671"/>
                  </a:cubicBezTo>
                  <a:cubicBezTo>
                    <a:pt x="10838" y="1621"/>
                    <a:pt x="8740" y="935"/>
                    <a:pt x="6553" y="755"/>
                  </a:cubicBezTo>
                  <a:cubicBezTo>
                    <a:pt x="5324" y="653"/>
                    <a:pt x="4105" y="584"/>
                    <a:pt x="2892" y="343"/>
                  </a:cubicBezTo>
                  <a:cubicBezTo>
                    <a:pt x="2114" y="188"/>
                    <a:pt x="1352" y="1"/>
                    <a:pt x="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433;p31"/>
            <p:cNvSpPr/>
            <p:nvPr/>
          </p:nvSpPr>
          <p:spPr>
            <a:xfrm>
              <a:off x="3579475" y="2291550"/>
              <a:ext cx="591100" cy="32400"/>
            </a:xfrm>
            <a:custGeom>
              <a:avLst/>
              <a:gdLst/>
              <a:ahLst/>
              <a:cxnLst/>
              <a:rect l="l" t="t" r="r" b="b"/>
              <a:pathLst>
                <a:path w="23644" h="1296" extrusionOk="0">
                  <a:moveTo>
                    <a:pt x="5961" y="0"/>
                  </a:moveTo>
                  <a:cubicBezTo>
                    <a:pt x="4586" y="0"/>
                    <a:pt x="3200" y="298"/>
                    <a:pt x="1833" y="298"/>
                  </a:cubicBezTo>
                  <a:cubicBezTo>
                    <a:pt x="1251" y="298"/>
                    <a:pt x="672" y="244"/>
                    <a:pt x="98" y="90"/>
                  </a:cubicBezTo>
                  <a:cubicBezTo>
                    <a:pt x="92" y="88"/>
                    <a:pt x="85" y="87"/>
                    <a:pt x="79" y="87"/>
                  </a:cubicBezTo>
                  <a:cubicBezTo>
                    <a:pt x="15" y="87"/>
                    <a:pt x="0" y="185"/>
                    <a:pt x="67" y="212"/>
                  </a:cubicBezTo>
                  <a:cubicBezTo>
                    <a:pt x="609" y="426"/>
                    <a:pt x="1183" y="500"/>
                    <a:pt x="1772" y="500"/>
                  </a:cubicBezTo>
                  <a:cubicBezTo>
                    <a:pt x="3063" y="500"/>
                    <a:pt x="4423" y="146"/>
                    <a:pt x="5661" y="146"/>
                  </a:cubicBezTo>
                  <a:cubicBezTo>
                    <a:pt x="5677" y="146"/>
                    <a:pt x="5693" y="146"/>
                    <a:pt x="5709" y="146"/>
                  </a:cubicBezTo>
                  <a:cubicBezTo>
                    <a:pt x="7890" y="161"/>
                    <a:pt x="10059" y="641"/>
                    <a:pt x="12234" y="794"/>
                  </a:cubicBezTo>
                  <a:cubicBezTo>
                    <a:pt x="12794" y="834"/>
                    <a:pt x="13355" y="848"/>
                    <a:pt x="13916" y="848"/>
                  </a:cubicBezTo>
                  <a:cubicBezTo>
                    <a:pt x="15389" y="848"/>
                    <a:pt x="16866" y="749"/>
                    <a:pt x="18338" y="749"/>
                  </a:cubicBezTo>
                  <a:cubicBezTo>
                    <a:pt x="18464" y="749"/>
                    <a:pt x="18589" y="750"/>
                    <a:pt x="18715" y="751"/>
                  </a:cubicBezTo>
                  <a:cubicBezTo>
                    <a:pt x="19746" y="764"/>
                    <a:pt x="20783" y="847"/>
                    <a:pt x="21793" y="1052"/>
                  </a:cubicBezTo>
                  <a:cubicBezTo>
                    <a:pt x="22199" y="1135"/>
                    <a:pt x="22653" y="1296"/>
                    <a:pt x="23087" y="1296"/>
                  </a:cubicBezTo>
                  <a:cubicBezTo>
                    <a:pt x="23221" y="1296"/>
                    <a:pt x="23352" y="1281"/>
                    <a:pt x="23480" y="1243"/>
                  </a:cubicBezTo>
                  <a:cubicBezTo>
                    <a:pt x="23644" y="1196"/>
                    <a:pt x="23608" y="947"/>
                    <a:pt x="23439" y="947"/>
                  </a:cubicBezTo>
                  <a:cubicBezTo>
                    <a:pt x="23438" y="947"/>
                    <a:pt x="23437" y="947"/>
                    <a:pt x="23436" y="947"/>
                  </a:cubicBezTo>
                  <a:cubicBezTo>
                    <a:pt x="23426" y="947"/>
                    <a:pt x="23416" y="947"/>
                    <a:pt x="23406" y="947"/>
                  </a:cubicBezTo>
                  <a:cubicBezTo>
                    <a:pt x="22775" y="947"/>
                    <a:pt x="22099" y="641"/>
                    <a:pt x="21474" y="548"/>
                  </a:cubicBezTo>
                  <a:cubicBezTo>
                    <a:pt x="20557" y="412"/>
                    <a:pt x="19636" y="363"/>
                    <a:pt x="18710" y="355"/>
                  </a:cubicBezTo>
                  <a:cubicBezTo>
                    <a:pt x="18630" y="354"/>
                    <a:pt x="18550" y="354"/>
                    <a:pt x="18470" y="354"/>
                  </a:cubicBezTo>
                  <a:cubicBezTo>
                    <a:pt x="16714" y="354"/>
                    <a:pt x="14964" y="515"/>
                    <a:pt x="13208" y="515"/>
                  </a:cubicBezTo>
                  <a:cubicBezTo>
                    <a:pt x="12994" y="515"/>
                    <a:pt x="12779" y="513"/>
                    <a:pt x="12565" y="508"/>
                  </a:cubicBezTo>
                  <a:cubicBezTo>
                    <a:pt x="10503" y="456"/>
                    <a:pt x="8456" y="116"/>
                    <a:pt x="6397" y="11"/>
                  </a:cubicBezTo>
                  <a:cubicBezTo>
                    <a:pt x="6252" y="4"/>
                    <a:pt x="6106" y="0"/>
                    <a:pt x="5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p31"/>
            <p:cNvSpPr/>
            <p:nvPr/>
          </p:nvSpPr>
          <p:spPr>
            <a:xfrm>
              <a:off x="3553900" y="2204175"/>
              <a:ext cx="622950" cy="29425"/>
            </a:xfrm>
            <a:custGeom>
              <a:avLst/>
              <a:gdLst/>
              <a:ahLst/>
              <a:cxnLst/>
              <a:rect l="l" t="t" r="r" b="b"/>
              <a:pathLst>
                <a:path w="24918" h="1177" extrusionOk="0">
                  <a:moveTo>
                    <a:pt x="5821" y="1"/>
                  </a:moveTo>
                  <a:cubicBezTo>
                    <a:pt x="3904" y="1"/>
                    <a:pt x="1993" y="114"/>
                    <a:pt x="116" y="446"/>
                  </a:cubicBezTo>
                  <a:cubicBezTo>
                    <a:pt x="1" y="467"/>
                    <a:pt x="29" y="654"/>
                    <a:pt x="141" y="654"/>
                  </a:cubicBezTo>
                  <a:cubicBezTo>
                    <a:pt x="143" y="654"/>
                    <a:pt x="146" y="654"/>
                    <a:pt x="148" y="654"/>
                  </a:cubicBezTo>
                  <a:cubicBezTo>
                    <a:pt x="2084" y="528"/>
                    <a:pt x="4006" y="468"/>
                    <a:pt x="5928" y="468"/>
                  </a:cubicBezTo>
                  <a:cubicBezTo>
                    <a:pt x="8085" y="468"/>
                    <a:pt x="10241" y="544"/>
                    <a:pt x="12413" y="684"/>
                  </a:cubicBezTo>
                  <a:cubicBezTo>
                    <a:pt x="14395" y="812"/>
                    <a:pt x="16376" y="955"/>
                    <a:pt x="18359" y="1046"/>
                  </a:cubicBezTo>
                  <a:cubicBezTo>
                    <a:pt x="19554" y="1101"/>
                    <a:pt x="20789" y="1176"/>
                    <a:pt x="22015" y="1176"/>
                  </a:cubicBezTo>
                  <a:cubicBezTo>
                    <a:pt x="22916" y="1176"/>
                    <a:pt x="23812" y="1136"/>
                    <a:pt x="24685" y="1017"/>
                  </a:cubicBezTo>
                  <a:cubicBezTo>
                    <a:pt x="24909" y="986"/>
                    <a:pt x="24917" y="663"/>
                    <a:pt x="24679" y="656"/>
                  </a:cubicBezTo>
                  <a:cubicBezTo>
                    <a:pt x="24315" y="647"/>
                    <a:pt x="23950" y="643"/>
                    <a:pt x="23586" y="643"/>
                  </a:cubicBezTo>
                  <a:cubicBezTo>
                    <a:pt x="22444" y="643"/>
                    <a:pt x="21302" y="678"/>
                    <a:pt x="20159" y="678"/>
                  </a:cubicBezTo>
                  <a:cubicBezTo>
                    <a:pt x="19675" y="678"/>
                    <a:pt x="19189" y="672"/>
                    <a:pt x="18704" y="654"/>
                  </a:cubicBezTo>
                  <a:cubicBezTo>
                    <a:pt x="16603" y="577"/>
                    <a:pt x="14505" y="423"/>
                    <a:pt x="12408" y="289"/>
                  </a:cubicBezTo>
                  <a:cubicBezTo>
                    <a:pt x="10235" y="150"/>
                    <a:pt x="8024" y="1"/>
                    <a:pt x="5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31"/>
            <p:cNvSpPr/>
            <p:nvPr/>
          </p:nvSpPr>
          <p:spPr>
            <a:xfrm>
              <a:off x="3922675" y="2154950"/>
              <a:ext cx="250900" cy="15175"/>
            </a:xfrm>
            <a:custGeom>
              <a:avLst/>
              <a:gdLst/>
              <a:ahLst/>
              <a:cxnLst/>
              <a:rect l="l" t="t" r="r" b="b"/>
              <a:pathLst>
                <a:path w="10036" h="607" extrusionOk="0">
                  <a:moveTo>
                    <a:pt x="1637" y="0"/>
                  </a:moveTo>
                  <a:cubicBezTo>
                    <a:pt x="1124" y="0"/>
                    <a:pt x="611" y="10"/>
                    <a:pt x="97" y="35"/>
                  </a:cubicBezTo>
                  <a:cubicBezTo>
                    <a:pt x="0" y="39"/>
                    <a:pt x="3" y="181"/>
                    <a:pt x="99" y="184"/>
                  </a:cubicBezTo>
                  <a:cubicBezTo>
                    <a:pt x="3241" y="273"/>
                    <a:pt x="6376" y="606"/>
                    <a:pt x="9522" y="606"/>
                  </a:cubicBezTo>
                  <a:cubicBezTo>
                    <a:pt x="9617" y="606"/>
                    <a:pt x="9713" y="606"/>
                    <a:pt x="9808" y="605"/>
                  </a:cubicBezTo>
                  <a:cubicBezTo>
                    <a:pt x="10035" y="604"/>
                    <a:pt x="10031" y="250"/>
                    <a:pt x="9804" y="250"/>
                  </a:cubicBezTo>
                  <a:cubicBezTo>
                    <a:pt x="9804" y="250"/>
                    <a:pt x="9803" y="250"/>
                    <a:pt x="9802" y="250"/>
                  </a:cubicBezTo>
                  <a:cubicBezTo>
                    <a:pt x="9648" y="252"/>
                    <a:pt x="9494" y="253"/>
                    <a:pt x="9340" y="253"/>
                  </a:cubicBezTo>
                  <a:cubicBezTo>
                    <a:pt x="6770" y="253"/>
                    <a:pt x="4205"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31"/>
            <p:cNvSpPr/>
            <p:nvPr/>
          </p:nvSpPr>
          <p:spPr>
            <a:xfrm>
              <a:off x="3940450" y="2087425"/>
              <a:ext cx="220875" cy="20250"/>
            </a:xfrm>
            <a:custGeom>
              <a:avLst/>
              <a:gdLst/>
              <a:ahLst/>
              <a:cxnLst/>
              <a:rect l="l" t="t" r="r" b="b"/>
              <a:pathLst>
                <a:path w="8835" h="810" extrusionOk="0">
                  <a:moveTo>
                    <a:pt x="82" y="0"/>
                  </a:moveTo>
                  <a:cubicBezTo>
                    <a:pt x="22" y="0"/>
                    <a:pt x="1" y="91"/>
                    <a:pt x="65" y="107"/>
                  </a:cubicBezTo>
                  <a:cubicBezTo>
                    <a:pt x="2120" y="619"/>
                    <a:pt x="4329" y="810"/>
                    <a:pt x="6491" y="810"/>
                  </a:cubicBezTo>
                  <a:cubicBezTo>
                    <a:pt x="7202" y="810"/>
                    <a:pt x="7908" y="789"/>
                    <a:pt x="8602" y="753"/>
                  </a:cubicBezTo>
                  <a:cubicBezTo>
                    <a:pt x="8834" y="740"/>
                    <a:pt x="8830" y="399"/>
                    <a:pt x="8597" y="392"/>
                  </a:cubicBezTo>
                  <a:cubicBezTo>
                    <a:pt x="7994" y="377"/>
                    <a:pt x="7393" y="375"/>
                    <a:pt x="6794" y="375"/>
                  </a:cubicBezTo>
                  <a:cubicBezTo>
                    <a:pt x="6446" y="375"/>
                    <a:pt x="6099" y="376"/>
                    <a:pt x="5752" y="376"/>
                  </a:cubicBezTo>
                  <a:cubicBezTo>
                    <a:pt x="3864" y="376"/>
                    <a:pt x="1987" y="349"/>
                    <a:pt x="93" y="1"/>
                  </a:cubicBezTo>
                  <a:cubicBezTo>
                    <a:pt x="89" y="1"/>
                    <a:pt x="86" y="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31"/>
            <p:cNvSpPr/>
            <p:nvPr/>
          </p:nvSpPr>
          <p:spPr>
            <a:xfrm>
              <a:off x="3590700" y="2143975"/>
              <a:ext cx="273475" cy="19475"/>
            </a:xfrm>
            <a:custGeom>
              <a:avLst/>
              <a:gdLst/>
              <a:ahLst/>
              <a:cxnLst/>
              <a:rect l="l" t="t" r="r" b="b"/>
              <a:pathLst>
                <a:path w="10939" h="779" extrusionOk="0">
                  <a:moveTo>
                    <a:pt x="5449" y="5"/>
                  </a:moveTo>
                  <a:cubicBezTo>
                    <a:pt x="3701" y="5"/>
                    <a:pt x="1917" y="81"/>
                    <a:pt x="193" y="314"/>
                  </a:cubicBezTo>
                  <a:cubicBezTo>
                    <a:pt x="7" y="339"/>
                    <a:pt x="1" y="605"/>
                    <a:pt x="197" y="612"/>
                  </a:cubicBezTo>
                  <a:cubicBezTo>
                    <a:pt x="412" y="619"/>
                    <a:pt x="627" y="622"/>
                    <a:pt x="842" y="622"/>
                  </a:cubicBezTo>
                  <a:cubicBezTo>
                    <a:pt x="2564" y="622"/>
                    <a:pt x="4291" y="429"/>
                    <a:pt x="6014" y="421"/>
                  </a:cubicBezTo>
                  <a:cubicBezTo>
                    <a:pt x="6055" y="421"/>
                    <a:pt x="6097" y="421"/>
                    <a:pt x="6138" y="421"/>
                  </a:cubicBezTo>
                  <a:cubicBezTo>
                    <a:pt x="7034" y="421"/>
                    <a:pt x="7917" y="469"/>
                    <a:pt x="8801" y="626"/>
                  </a:cubicBezTo>
                  <a:cubicBezTo>
                    <a:pt x="9232" y="703"/>
                    <a:pt x="9642" y="778"/>
                    <a:pt x="10055" y="778"/>
                  </a:cubicBezTo>
                  <a:cubicBezTo>
                    <a:pt x="10313" y="778"/>
                    <a:pt x="10573" y="749"/>
                    <a:pt x="10840" y="672"/>
                  </a:cubicBezTo>
                  <a:cubicBezTo>
                    <a:pt x="10939" y="645"/>
                    <a:pt x="10917" y="494"/>
                    <a:pt x="10816" y="494"/>
                  </a:cubicBezTo>
                  <a:cubicBezTo>
                    <a:pt x="10815" y="494"/>
                    <a:pt x="10814" y="494"/>
                    <a:pt x="10813" y="494"/>
                  </a:cubicBezTo>
                  <a:cubicBezTo>
                    <a:pt x="10779" y="495"/>
                    <a:pt x="10745" y="495"/>
                    <a:pt x="10710" y="495"/>
                  </a:cubicBezTo>
                  <a:cubicBezTo>
                    <a:pt x="9898" y="495"/>
                    <a:pt x="9107" y="297"/>
                    <a:pt x="8313" y="146"/>
                  </a:cubicBezTo>
                  <a:cubicBezTo>
                    <a:pt x="7557" y="1"/>
                    <a:pt x="6773" y="14"/>
                    <a:pt x="6007" y="8"/>
                  </a:cubicBezTo>
                  <a:cubicBezTo>
                    <a:pt x="5822" y="6"/>
                    <a:pt x="5636" y="5"/>
                    <a:pt x="5449"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31"/>
            <p:cNvSpPr/>
            <p:nvPr/>
          </p:nvSpPr>
          <p:spPr>
            <a:xfrm>
              <a:off x="3593575" y="2064075"/>
              <a:ext cx="281050" cy="18125"/>
            </a:xfrm>
            <a:custGeom>
              <a:avLst/>
              <a:gdLst/>
              <a:ahLst/>
              <a:cxnLst/>
              <a:rect l="l" t="t" r="r" b="b"/>
              <a:pathLst>
                <a:path w="11242" h="725" extrusionOk="0">
                  <a:moveTo>
                    <a:pt x="4469" y="0"/>
                  </a:moveTo>
                  <a:cubicBezTo>
                    <a:pt x="2994" y="0"/>
                    <a:pt x="1535" y="137"/>
                    <a:pt x="103" y="552"/>
                  </a:cubicBezTo>
                  <a:cubicBezTo>
                    <a:pt x="0" y="582"/>
                    <a:pt x="36" y="725"/>
                    <a:pt x="130" y="725"/>
                  </a:cubicBezTo>
                  <a:cubicBezTo>
                    <a:pt x="137" y="725"/>
                    <a:pt x="144" y="724"/>
                    <a:pt x="152" y="722"/>
                  </a:cubicBezTo>
                  <a:cubicBezTo>
                    <a:pt x="1440" y="436"/>
                    <a:pt x="2745" y="348"/>
                    <a:pt x="4055" y="348"/>
                  </a:cubicBezTo>
                  <a:cubicBezTo>
                    <a:pt x="4631" y="348"/>
                    <a:pt x="5208" y="365"/>
                    <a:pt x="5785" y="390"/>
                  </a:cubicBezTo>
                  <a:cubicBezTo>
                    <a:pt x="6964" y="439"/>
                    <a:pt x="8273" y="653"/>
                    <a:pt x="9522" y="653"/>
                  </a:cubicBezTo>
                  <a:cubicBezTo>
                    <a:pt x="10078" y="653"/>
                    <a:pt x="10623" y="611"/>
                    <a:pt x="11139" y="493"/>
                  </a:cubicBezTo>
                  <a:cubicBezTo>
                    <a:pt x="11241" y="469"/>
                    <a:pt x="11242" y="301"/>
                    <a:pt x="11135" y="283"/>
                  </a:cubicBezTo>
                  <a:cubicBezTo>
                    <a:pt x="10638" y="202"/>
                    <a:pt x="10127" y="199"/>
                    <a:pt x="9618" y="199"/>
                  </a:cubicBezTo>
                  <a:cubicBezTo>
                    <a:pt x="9583" y="199"/>
                    <a:pt x="9548" y="199"/>
                    <a:pt x="9513" y="199"/>
                  </a:cubicBezTo>
                  <a:cubicBezTo>
                    <a:pt x="9275" y="199"/>
                    <a:pt x="9037" y="199"/>
                    <a:pt x="8802" y="190"/>
                  </a:cubicBezTo>
                  <a:cubicBezTo>
                    <a:pt x="7793" y="152"/>
                    <a:pt x="6787" y="80"/>
                    <a:pt x="5780" y="33"/>
                  </a:cubicBezTo>
                  <a:cubicBezTo>
                    <a:pt x="5342" y="12"/>
                    <a:pt x="4905" y="0"/>
                    <a:pt x="4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31"/>
            <p:cNvSpPr/>
            <p:nvPr/>
          </p:nvSpPr>
          <p:spPr>
            <a:xfrm>
              <a:off x="3564800" y="1957675"/>
              <a:ext cx="584500" cy="33500"/>
            </a:xfrm>
            <a:custGeom>
              <a:avLst/>
              <a:gdLst/>
              <a:ahLst/>
              <a:cxnLst/>
              <a:rect l="l" t="t" r="r" b="b"/>
              <a:pathLst>
                <a:path w="23380" h="1340" extrusionOk="0">
                  <a:moveTo>
                    <a:pt x="10926" y="1"/>
                  </a:moveTo>
                  <a:cubicBezTo>
                    <a:pt x="9205" y="1"/>
                    <a:pt x="7484" y="241"/>
                    <a:pt x="5773" y="408"/>
                  </a:cubicBezTo>
                  <a:cubicBezTo>
                    <a:pt x="4817" y="500"/>
                    <a:pt x="3860" y="557"/>
                    <a:pt x="2900" y="574"/>
                  </a:cubicBezTo>
                  <a:cubicBezTo>
                    <a:pt x="2858" y="575"/>
                    <a:pt x="2816" y="575"/>
                    <a:pt x="2775" y="575"/>
                  </a:cubicBezTo>
                  <a:cubicBezTo>
                    <a:pt x="1882" y="575"/>
                    <a:pt x="1004" y="432"/>
                    <a:pt x="116" y="422"/>
                  </a:cubicBezTo>
                  <a:cubicBezTo>
                    <a:pt x="116" y="422"/>
                    <a:pt x="115" y="422"/>
                    <a:pt x="115" y="422"/>
                  </a:cubicBezTo>
                  <a:cubicBezTo>
                    <a:pt x="2" y="422"/>
                    <a:pt x="1" y="572"/>
                    <a:pt x="94" y="608"/>
                  </a:cubicBezTo>
                  <a:cubicBezTo>
                    <a:pt x="887" y="914"/>
                    <a:pt x="1780" y="1006"/>
                    <a:pt x="2679" y="1006"/>
                  </a:cubicBezTo>
                  <a:cubicBezTo>
                    <a:pt x="3518" y="1006"/>
                    <a:pt x="4363" y="925"/>
                    <a:pt x="5136" y="864"/>
                  </a:cubicBezTo>
                  <a:cubicBezTo>
                    <a:pt x="7066" y="710"/>
                    <a:pt x="8983" y="431"/>
                    <a:pt x="10922" y="400"/>
                  </a:cubicBezTo>
                  <a:cubicBezTo>
                    <a:pt x="10994" y="399"/>
                    <a:pt x="11067" y="398"/>
                    <a:pt x="11139" y="398"/>
                  </a:cubicBezTo>
                  <a:cubicBezTo>
                    <a:pt x="13095" y="398"/>
                    <a:pt x="15046" y="811"/>
                    <a:pt x="16987" y="1016"/>
                  </a:cubicBezTo>
                  <a:cubicBezTo>
                    <a:pt x="18430" y="1169"/>
                    <a:pt x="19934" y="1339"/>
                    <a:pt x="21414" y="1339"/>
                  </a:cubicBezTo>
                  <a:cubicBezTo>
                    <a:pt x="22013" y="1339"/>
                    <a:pt x="22609" y="1311"/>
                    <a:pt x="23194" y="1243"/>
                  </a:cubicBezTo>
                  <a:cubicBezTo>
                    <a:pt x="23380" y="1222"/>
                    <a:pt x="23374" y="975"/>
                    <a:pt x="23191" y="958"/>
                  </a:cubicBezTo>
                  <a:cubicBezTo>
                    <a:pt x="21244" y="774"/>
                    <a:pt x="19278" y="814"/>
                    <a:pt x="17326" y="638"/>
                  </a:cubicBezTo>
                  <a:cubicBezTo>
                    <a:pt x="15295" y="455"/>
                    <a:pt x="13274" y="39"/>
                    <a:pt x="11233" y="3"/>
                  </a:cubicBezTo>
                  <a:cubicBezTo>
                    <a:pt x="11131" y="2"/>
                    <a:pt x="11028" y="1"/>
                    <a:pt x="10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31"/>
            <p:cNvSpPr/>
            <p:nvPr/>
          </p:nvSpPr>
          <p:spPr>
            <a:xfrm>
              <a:off x="2971175" y="2119200"/>
              <a:ext cx="26750" cy="57200"/>
            </a:xfrm>
            <a:custGeom>
              <a:avLst/>
              <a:gdLst/>
              <a:ahLst/>
              <a:cxnLst/>
              <a:rect l="l" t="t" r="r" b="b"/>
              <a:pathLst>
                <a:path w="1070" h="2288" extrusionOk="0">
                  <a:moveTo>
                    <a:pt x="45" y="0"/>
                  </a:moveTo>
                  <a:cubicBezTo>
                    <a:pt x="31" y="2"/>
                    <a:pt x="15" y="3"/>
                    <a:pt x="0" y="4"/>
                  </a:cubicBezTo>
                  <a:cubicBezTo>
                    <a:pt x="228" y="482"/>
                    <a:pt x="458" y="958"/>
                    <a:pt x="675" y="1433"/>
                  </a:cubicBezTo>
                  <a:cubicBezTo>
                    <a:pt x="805" y="1718"/>
                    <a:pt x="938" y="2003"/>
                    <a:pt x="1069" y="2288"/>
                  </a:cubicBezTo>
                  <a:cubicBezTo>
                    <a:pt x="743" y="1517"/>
                    <a:pt x="402" y="754"/>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31"/>
            <p:cNvSpPr/>
            <p:nvPr/>
          </p:nvSpPr>
          <p:spPr>
            <a:xfrm>
              <a:off x="3073925" y="2325950"/>
              <a:ext cx="290375" cy="423825"/>
            </a:xfrm>
            <a:custGeom>
              <a:avLst/>
              <a:gdLst/>
              <a:ahLst/>
              <a:cxnLst/>
              <a:rect l="l" t="t" r="r" b="b"/>
              <a:pathLst>
                <a:path w="11615" h="16953" extrusionOk="0">
                  <a:moveTo>
                    <a:pt x="5089" y="549"/>
                  </a:moveTo>
                  <a:cubicBezTo>
                    <a:pt x="5141" y="549"/>
                    <a:pt x="5169" y="554"/>
                    <a:pt x="5182" y="557"/>
                  </a:cubicBezTo>
                  <a:cubicBezTo>
                    <a:pt x="5920" y="1334"/>
                    <a:pt x="11025" y="13641"/>
                    <a:pt x="11051" y="14713"/>
                  </a:cubicBezTo>
                  <a:cubicBezTo>
                    <a:pt x="11055" y="14911"/>
                    <a:pt x="10663" y="15353"/>
                    <a:pt x="9927" y="15781"/>
                  </a:cubicBezTo>
                  <a:cubicBezTo>
                    <a:pt x="9257" y="16170"/>
                    <a:pt x="8548" y="16404"/>
                    <a:pt x="8103" y="16404"/>
                  </a:cubicBezTo>
                  <a:cubicBezTo>
                    <a:pt x="7966" y="16404"/>
                    <a:pt x="7854" y="16381"/>
                    <a:pt x="7776" y="16335"/>
                  </a:cubicBezTo>
                  <a:cubicBezTo>
                    <a:pt x="7679" y="16276"/>
                    <a:pt x="7433" y="16053"/>
                    <a:pt x="6886" y="15218"/>
                  </a:cubicBezTo>
                  <a:cubicBezTo>
                    <a:pt x="6778" y="15055"/>
                    <a:pt x="6666" y="14876"/>
                    <a:pt x="6547" y="14685"/>
                  </a:cubicBezTo>
                  <a:cubicBezTo>
                    <a:pt x="4285" y="11012"/>
                    <a:pt x="659" y="3349"/>
                    <a:pt x="644" y="2641"/>
                  </a:cubicBezTo>
                  <a:cubicBezTo>
                    <a:pt x="644" y="2641"/>
                    <a:pt x="655" y="2580"/>
                    <a:pt x="785" y="2451"/>
                  </a:cubicBezTo>
                  <a:cubicBezTo>
                    <a:pt x="1454" y="1780"/>
                    <a:pt x="3701" y="781"/>
                    <a:pt x="4777" y="583"/>
                  </a:cubicBezTo>
                  <a:cubicBezTo>
                    <a:pt x="4926" y="556"/>
                    <a:pt x="5025" y="549"/>
                    <a:pt x="5089" y="549"/>
                  </a:cubicBezTo>
                  <a:close/>
                  <a:moveTo>
                    <a:pt x="5085" y="0"/>
                  </a:moveTo>
                  <a:cubicBezTo>
                    <a:pt x="4969" y="0"/>
                    <a:pt x="4834" y="15"/>
                    <a:pt x="4678" y="43"/>
                  </a:cubicBezTo>
                  <a:cubicBezTo>
                    <a:pt x="3492" y="261"/>
                    <a:pt x="1159" y="1300"/>
                    <a:pt x="399" y="2062"/>
                  </a:cubicBezTo>
                  <a:cubicBezTo>
                    <a:pt x="218" y="2240"/>
                    <a:pt x="119" y="2407"/>
                    <a:pt x="99" y="2576"/>
                  </a:cubicBezTo>
                  <a:cubicBezTo>
                    <a:pt x="0" y="3417"/>
                    <a:pt x="4092" y="11745"/>
                    <a:pt x="6080" y="14975"/>
                  </a:cubicBezTo>
                  <a:cubicBezTo>
                    <a:pt x="6202" y="15170"/>
                    <a:pt x="6317" y="15351"/>
                    <a:pt x="6425" y="15518"/>
                  </a:cubicBezTo>
                  <a:cubicBezTo>
                    <a:pt x="6425" y="15519"/>
                    <a:pt x="6425" y="15519"/>
                    <a:pt x="6427" y="15521"/>
                  </a:cubicBezTo>
                  <a:cubicBezTo>
                    <a:pt x="7052" y="16473"/>
                    <a:pt x="7335" y="16710"/>
                    <a:pt x="7493" y="16805"/>
                  </a:cubicBezTo>
                  <a:cubicBezTo>
                    <a:pt x="7663" y="16907"/>
                    <a:pt x="7875" y="16952"/>
                    <a:pt x="8109" y="16952"/>
                  </a:cubicBezTo>
                  <a:cubicBezTo>
                    <a:pt x="8756" y="16952"/>
                    <a:pt x="9579" y="16618"/>
                    <a:pt x="10202" y="16256"/>
                  </a:cubicBezTo>
                  <a:cubicBezTo>
                    <a:pt x="10627" y="16008"/>
                    <a:pt x="11614" y="15362"/>
                    <a:pt x="11600" y="14700"/>
                  </a:cubicBezTo>
                  <a:cubicBezTo>
                    <a:pt x="11579" y="13804"/>
                    <a:pt x="9087" y="7793"/>
                    <a:pt x="8803" y="7110"/>
                  </a:cubicBezTo>
                  <a:cubicBezTo>
                    <a:pt x="7759" y="4604"/>
                    <a:pt x="5939" y="356"/>
                    <a:pt x="5468" y="84"/>
                  </a:cubicBezTo>
                  <a:cubicBezTo>
                    <a:pt x="5372" y="28"/>
                    <a:pt x="5247" y="0"/>
                    <a:pt x="5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31"/>
            <p:cNvSpPr/>
            <p:nvPr/>
          </p:nvSpPr>
          <p:spPr>
            <a:xfrm>
              <a:off x="2912725" y="1937975"/>
              <a:ext cx="287925" cy="450475"/>
            </a:xfrm>
            <a:custGeom>
              <a:avLst/>
              <a:gdLst/>
              <a:ahLst/>
              <a:cxnLst/>
              <a:rect l="l" t="t" r="r" b="b"/>
              <a:pathLst>
                <a:path w="11517" h="18019" extrusionOk="0">
                  <a:moveTo>
                    <a:pt x="3074" y="1"/>
                  </a:moveTo>
                  <a:cubicBezTo>
                    <a:pt x="2525" y="1"/>
                    <a:pt x="1837" y="257"/>
                    <a:pt x="1412" y="468"/>
                  </a:cubicBezTo>
                  <a:cubicBezTo>
                    <a:pt x="985" y="680"/>
                    <a:pt x="0" y="1251"/>
                    <a:pt x="59" y="1976"/>
                  </a:cubicBezTo>
                  <a:cubicBezTo>
                    <a:pt x="162" y="3253"/>
                    <a:pt x="4550" y="13011"/>
                    <a:pt x="6432" y="17147"/>
                  </a:cubicBezTo>
                  <a:cubicBezTo>
                    <a:pt x="6638" y="17600"/>
                    <a:pt x="6757" y="17859"/>
                    <a:pt x="6757" y="17859"/>
                  </a:cubicBezTo>
                  <a:cubicBezTo>
                    <a:pt x="6803" y="17959"/>
                    <a:pt x="6903" y="18018"/>
                    <a:pt x="7006" y="18018"/>
                  </a:cubicBezTo>
                  <a:cubicBezTo>
                    <a:pt x="7044" y="18018"/>
                    <a:pt x="7084" y="18010"/>
                    <a:pt x="7121" y="17993"/>
                  </a:cubicBezTo>
                  <a:cubicBezTo>
                    <a:pt x="7259" y="17929"/>
                    <a:pt x="7320" y="17767"/>
                    <a:pt x="7256" y="17629"/>
                  </a:cubicBezTo>
                  <a:cubicBezTo>
                    <a:pt x="7256" y="17629"/>
                    <a:pt x="7136" y="17371"/>
                    <a:pt x="6932" y="16920"/>
                  </a:cubicBezTo>
                  <a:cubicBezTo>
                    <a:pt x="3926" y="10313"/>
                    <a:pt x="685" y="2905"/>
                    <a:pt x="606" y="1932"/>
                  </a:cubicBezTo>
                  <a:cubicBezTo>
                    <a:pt x="589" y="1723"/>
                    <a:pt x="910" y="1330"/>
                    <a:pt x="1656" y="961"/>
                  </a:cubicBezTo>
                  <a:cubicBezTo>
                    <a:pt x="2241" y="670"/>
                    <a:pt x="2780" y="548"/>
                    <a:pt x="3089" y="548"/>
                  </a:cubicBezTo>
                  <a:cubicBezTo>
                    <a:pt x="3204" y="548"/>
                    <a:pt x="3287" y="565"/>
                    <a:pt x="3330" y="596"/>
                  </a:cubicBezTo>
                  <a:cubicBezTo>
                    <a:pt x="3652" y="1016"/>
                    <a:pt x="6414" y="6589"/>
                    <a:pt x="10556" y="15178"/>
                  </a:cubicBezTo>
                  <a:lnTo>
                    <a:pt x="10924" y="15942"/>
                  </a:lnTo>
                  <a:cubicBezTo>
                    <a:pt x="10949" y="16000"/>
                    <a:pt x="10964" y="16027"/>
                    <a:pt x="10964" y="16027"/>
                  </a:cubicBezTo>
                  <a:cubicBezTo>
                    <a:pt x="11015" y="16116"/>
                    <a:pt x="11109" y="16167"/>
                    <a:pt x="11205" y="16167"/>
                  </a:cubicBezTo>
                  <a:cubicBezTo>
                    <a:pt x="11249" y="16167"/>
                    <a:pt x="11294" y="16157"/>
                    <a:pt x="11335" y="16134"/>
                  </a:cubicBezTo>
                  <a:cubicBezTo>
                    <a:pt x="11468" y="16062"/>
                    <a:pt x="11517" y="15898"/>
                    <a:pt x="11447" y="15766"/>
                  </a:cubicBezTo>
                  <a:cubicBezTo>
                    <a:pt x="11445" y="15761"/>
                    <a:pt x="11438" y="15748"/>
                    <a:pt x="11424" y="15713"/>
                  </a:cubicBezTo>
                  <a:lnTo>
                    <a:pt x="11050" y="14939"/>
                  </a:lnTo>
                  <a:cubicBezTo>
                    <a:pt x="6451" y="5402"/>
                    <a:pt x="3980" y="441"/>
                    <a:pt x="3704" y="193"/>
                  </a:cubicBezTo>
                  <a:cubicBezTo>
                    <a:pt x="3549" y="55"/>
                    <a:pt x="3327" y="1"/>
                    <a:pt x="3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31"/>
            <p:cNvSpPr/>
            <p:nvPr/>
          </p:nvSpPr>
          <p:spPr>
            <a:xfrm>
              <a:off x="3073100" y="2307975"/>
              <a:ext cx="116000" cy="62250"/>
            </a:xfrm>
            <a:custGeom>
              <a:avLst/>
              <a:gdLst/>
              <a:ahLst/>
              <a:cxnLst/>
              <a:rect l="l" t="t" r="r" b="b"/>
              <a:pathLst>
                <a:path w="4640" h="2490" extrusionOk="0">
                  <a:moveTo>
                    <a:pt x="4357" y="0"/>
                  </a:moveTo>
                  <a:cubicBezTo>
                    <a:pt x="4350" y="0"/>
                    <a:pt x="4342" y="0"/>
                    <a:pt x="4335" y="1"/>
                  </a:cubicBezTo>
                  <a:cubicBezTo>
                    <a:pt x="4231" y="8"/>
                    <a:pt x="1756" y="202"/>
                    <a:pt x="102" y="2031"/>
                  </a:cubicBezTo>
                  <a:cubicBezTo>
                    <a:pt x="1" y="2144"/>
                    <a:pt x="10" y="2318"/>
                    <a:pt x="122" y="2419"/>
                  </a:cubicBezTo>
                  <a:cubicBezTo>
                    <a:pt x="173" y="2466"/>
                    <a:pt x="240" y="2489"/>
                    <a:pt x="306" y="2489"/>
                  </a:cubicBezTo>
                  <a:cubicBezTo>
                    <a:pt x="380" y="2489"/>
                    <a:pt x="455" y="2459"/>
                    <a:pt x="509" y="2400"/>
                  </a:cubicBezTo>
                  <a:cubicBezTo>
                    <a:pt x="2011" y="738"/>
                    <a:pt x="4351" y="550"/>
                    <a:pt x="4374" y="549"/>
                  </a:cubicBezTo>
                  <a:cubicBezTo>
                    <a:pt x="4525" y="538"/>
                    <a:pt x="4639" y="406"/>
                    <a:pt x="4628" y="255"/>
                  </a:cubicBezTo>
                  <a:cubicBezTo>
                    <a:pt x="4618" y="112"/>
                    <a:pt x="4497" y="0"/>
                    <a:pt x="4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31"/>
            <p:cNvSpPr/>
            <p:nvPr/>
          </p:nvSpPr>
          <p:spPr>
            <a:xfrm>
              <a:off x="3811250" y="1310925"/>
              <a:ext cx="65250" cy="106450"/>
            </a:xfrm>
            <a:custGeom>
              <a:avLst/>
              <a:gdLst/>
              <a:ahLst/>
              <a:cxnLst/>
              <a:rect l="l" t="t" r="r" b="b"/>
              <a:pathLst>
                <a:path w="2610" h="4258" extrusionOk="0">
                  <a:moveTo>
                    <a:pt x="416" y="0"/>
                  </a:moveTo>
                  <a:cubicBezTo>
                    <a:pt x="266" y="0"/>
                    <a:pt x="146" y="114"/>
                    <a:pt x="140" y="262"/>
                  </a:cubicBezTo>
                  <a:lnTo>
                    <a:pt x="6" y="3744"/>
                  </a:lnTo>
                  <a:cubicBezTo>
                    <a:pt x="1" y="3884"/>
                    <a:pt x="103" y="4007"/>
                    <a:pt x="242" y="4027"/>
                  </a:cubicBezTo>
                  <a:cubicBezTo>
                    <a:pt x="250" y="4028"/>
                    <a:pt x="1038" y="4141"/>
                    <a:pt x="2252" y="4253"/>
                  </a:cubicBezTo>
                  <a:cubicBezTo>
                    <a:pt x="2259" y="4254"/>
                    <a:pt x="2263" y="4254"/>
                    <a:pt x="2268" y="4254"/>
                  </a:cubicBezTo>
                  <a:cubicBezTo>
                    <a:pt x="2270" y="4254"/>
                    <a:pt x="2272" y="4254"/>
                    <a:pt x="2274" y="4254"/>
                  </a:cubicBezTo>
                  <a:lnTo>
                    <a:pt x="2283" y="4255"/>
                  </a:lnTo>
                  <a:cubicBezTo>
                    <a:pt x="2296" y="4256"/>
                    <a:pt x="2307" y="4257"/>
                    <a:pt x="2318" y="4257"/>
                  </a:cubicBezTo>
                  <a:cubicBezTo>
                    <a:pt x="2454" y="4257"/>
                    <a:pt x="2573" y="4155"/>
                    <a:pt x="2590" y="4016"/>
                  </a:cubicBezTo>
                  <a:cubicBezTo>
                    <a:pt x="2609" y="3865"/>
                    <a:pt x="2502" y="3728"/>
                    <a:pt x="2352" y="3709"/>
                  </a:cubicBezTo>
                  <a:cubicBezTo>
                    <a:pt x="2333" y="3707"/>
                    <a:pt x="2313" y="3706"/>
                    <a:pt x="2292" y="3705"/>
                  </a:cubicBezTo>
                  <a:cubicBezTo>
                    <a:pt x="1493" y="3631"/>
                    <a:pt x="882" y="3557"/>
                    <a:pt x="564" y="3516"/>
                  </a:cubicBezTo>
                  <a:lnTo>
                    <a:pt x="683" y="376"/>
                  </a:lnTo>
                  <a:lnTo>
                    <a:pt x="688" y="288"/>
                  </a:lnTo>
                  <a:cubicBezTo>
                    <a:pt x="696" y="136"/>
                    <a:pt x="578" y="8"/>
                    <a:pt x="427" y="0"/>
                  </a:cubicBezTo>
                  <a:cubicBezTo>
                    <a:pt x="424" y="0"/>
                    <a:pt x="420"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31"/>
            <p:cNvSpPr/>
            <p:nvPr/>
          </p:nvSpPr>
          <p:spPr>
            <a:xfrm>
              <a:off x="3037175" y="2451800"/>
              <a:ext cx="194000" cy="287225"/>
            </a:xfrm>
            <a:custGeom>
              <a:avLst/>
              <a:gdLst/>
              <a:ahLst/>
              <a:cxnLst/>
              <a:rect l="l" t="t" r="r" b="b"/>
              <a:pathLst>
                <a:path w="7760" h="11489" extrusionOk="0">
                  <a:moveTo>
                    <a:pt x="918" y="1"/>
                  </a:moveTo>
                  <a:cubicBezTo>
                    <a:pt x="652" y="1"/>
                    <a:pt x="354" y="139"/>
                    <a:pt x="183" y="422"/>
                  </a:cubicBezTo>
                  <a:cubicBezTo>
                    <a:pt x="0" y="722"/>
                    <a:pt x="4080" y="8814"/>
                    <a:pt x="5880" y="11264"/>
                  </a:cubicBezTo>
                  <a:cubicBezTo>
                    <a:pt x="6000" y="11427"/>
                    <a:pt x="6172" y="11489"/>
                    <a:pt x="6364" y="11489"/>
                  </a:cubicBezTo>
                  <a:cubicBezTo>
                    <a:pt x="6957" y="11489"/>
                    <a:pt x="7737" y="10899"/>
                    <a:pt x="7737" y="10899"/>
                  </a:cubicBezTo>
                  <a:lnTo>
                    <a:pt x="7760" y="10884"/>
                  </a:lnTo>
                  <a:cubicBezTo>
                    <a:pt x="7652" y="10718"/>
                    <a:pt x="7538" y="10538"/>
                    <a:pt x="7417" y="10345"/>
                  </a:cubicBezTo>
                  <a:lnTo>
                    <a:pt x="7371" y="10372"/>
                  </a:lnTo>
                  <a:cubicBezTo>
                    <a:pt x="7389" y="10412"/>
                    <a:pt x="6963" y="10747"/>
                    <a:pt x="6714" y="10747"/>
                  </a:cubicBezTo>
                  <a:cubicBezTo>
                    <a:pt x="6657" y="10747"/>
                    <a:pt x="6609" y="10729"/>
                    <a:pt x="6578" y="10685"/>
                  </a:cubicBezTo>
                  <a:cubicBezTo>
                    <a:pt x="2952" y="5520"/>
                    <a:pt x="1457" y="150"/>
                    <a:pt x="1153" y="41"/>
                  </a:cubicBezTo>
                  <a:cubicBezTo>
                    <a:pt x="1081" y="14"/>
                    <a:pt x="1001"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p31"/>
            <p:cNvSpPr/>
            <p:nvPr/>
          </p:nvSpPr>
          <p:spPr>
            <a:xfrm>
              <a:off x="3039250" y="2431250"/>
              <a:ext cx="208300" cy="300925"/>
            </a:xfrm>
            <a:custGeom>
              <a:avLst/>
              <a:gdLst/>
              <a:ahLst/>
              <a:cxnLst/>
              <a:rect l="l" t="t" r="r" b="b"/>
              <a:pathLst>
                <a:path w="8332" h="12037" extrusionOk="0">
                  <a:moveTo>
                    <a:pt x="1206" y="0"/>
                  </a:moveTo>
                  <a:cubicBezTo>
                    <a:pt x="854" y="0"/>
                    <a:pt x="459" y="175"/>
                    <a:pt x="232" y="551"/>
                  </a:cubicBezTo>
                  <a:cubicBezTo>
                    <a:pt x="151" y="683"/>
                    <a:pt x="0" y="931"/>
                    <a:pt x="2327" y="5436"/>
                  </a:cubicBezTo>
                  <a:cubicBezTo>
                    <a:pt x="3789" y="8267"/>
                    <a:pt x="5140" y="10608"/>
                    <a:pt x="5942" y="11699"/>
                  </a:cubicBezTo>
                  <a:cubicBezTo>
                    <a:pt x="6073" y="11879"/>
                    <a:pt x="6264" y="11991"/>
                    <a:pt x="6493" y="12025"/>
                  </a:cubicBezTo>
                  <a:cubicBezTo>
                    <a:pt x="6542" y="12033"/>
                    <a:pt x="6593" y="12036"/>
                    <a:pt x="6645" y="12036"/>
                  </a:cubicBezTo>
                  <a:cubicBezTo>
                    <a:pt x="7312" y="12036"/>
                    <a:pt x="8093" y="11461"/>
                    <a:pt x="8186" y="11390"/>
                  </a:cubicBezTo>
                  <a:cubicBezTo>
                    <a:pt x="8307" y="11300"/>
                    <a:pt x="8331" y="11128"/>
                    <a:pt x="8239" y="11006"/>
                  </a:cubicBezTo>
                  <a:cubicBezTo>
                    <a:pt x="8185" y="10935"/>
                    <a:pt x="8104" y="10897"/>
                    <a:pt x="8020" y="10897"/>
                  </a:cubicBezTo>
                  <a:cubicBezTo>
                    <a:pt x="7963" y="10897"/>
                    <a:pt x="7905" y="10915"/>
                    <a:pt x="7855" y="10953"/>
                  </a:cubicBezTo>
                  <a:cubicBezTo>
                    <a:pt x="7568" y="11169"/>
                    <a:pt x="7009" y="11487"/>
                    <a:pt x="6648" y="11487"/>
                  </a:cubicBezTo>
                  <a:cubicBezTo>
                    <a:pt x="6621" y="11487"/>
                    <a:pt x="6596" y="11485"/>
                    <a:pt x="6572" y="11481"/>
                  </a:cubicBezTo>
                  <a:cubicBezTo>
                    <a:pt x="6487" y="11469"/>
                    <a:pt x="6429" y="11435"/>
                    <a:pt x="6384" y="11374"/>
                  </a:cubicBezTo>
                  <a:cubicBezTo>
                    <a:pt x="4669" y="9040"/>
                    <a:pt x="976" y="1699"/>
                    <a:pt x="745" y="773"/>
                  </a:cubicBezTo>
                  <a:cubicBezTo>
                    <a:pt x="867" y="620"/>
                    <a:pt x="1045" y="548"/>
                    <a:pt x="1200" y="548"/>
                  </a:cubicBezTo>
                  <a:cubicBezTo>
                    <a:pt x="1229" y="548"/>
                    <a:pt x="1258" y="550"/>
                    <a:pt x="1285" y="555"/>
                  </a:cubicBezTo>
                  <a:cubicBezTo>
                    <a:pt x="1374" y="710"/>
                    <a:pt x="1565" y="1191"/>
                    <a:pt x="1767" y="1697"/>
                  </a:cubicBezTo>
                  <a:cubicBezTo>
                    <a:pt x="2504" y="3554"/>
                    <a:pt x="4041" y="7418"/>
                    <a:pt x="6637" y="11115"/>
                  </a:cubicBezTo>
                  <a:cubicBezTo>
                    <a:pt x="6684" y="11182"/>
                    <a:pt x="6792" y="11293"/>
                    <a:pt x="6996" y="11293"/>
                  </a:cubicBezTo>
                  <a:cubicBezTo>
                    <a:pt x="7117" y="11293"/>
                    <a:pt x="7273" y="11253"/>
                    <a:pt x="7469" y="11142"/>
                  </a:cubicBezTo>
                  <a:cubicBezTo>
                    <a:pt x="8034" y="10822"/>
                    <a:pt x="7944" y="10620"/>
                    <a:pt x="7906" y="10533"/>
                  </a:cubicBezTo>
                  <a:cubicBezTo>
                    <a:pt x="7860" y="10430"/>
                    <a:pt x="7760" y="10370"/>
                    <a:pt x="7654" y="10370"/>
                  </a:cubicBezTo>
                  <a:cubicBezTo>
                    <a:pt x="7617" y="10370"/>
                    <a:pt x="7579" y="10378"/>
                    <a:pt x="7543" y="10393"/>
                  </a:cubicBezTo>
                  <a:cubicBezTo>
                    <a:pt x="7485" y="10420"/>
                    <a:pt x="7440" y="10463"/>
                    <a:pt x="7412" y="10516"/>
                  </a:cubicBezTo>
                  <a:cubicBezTo>
                    <a:pt x="7336" y="10586"/>
                    <a:pt x="7148" y="10704"/>
                    <a:pt x="7042" y="10737"/>
                  </a:cubicBezTo>
                  <a:cubicBezTo>
                    <a:pt x="4511" y="7112"/>
                    <a:pt x="3059" y="3462"/>
                    <a:pt x="2276" y="1494"/>
                  </a:cubicBezTo>
                  <a:cubicBezTo>
                    <a:pt x="1810" y="323"/>
                    <a:pt x="1727" y="127"/>
                    <a:pt x="1531" y="56"/>
                  </a:cubicBezTo>
                  <a:cubicBezTo>
                    <a:pt x="1432" y="19"/>
                    <a:pt x="1321" y="0"/>
                    <a:pt x="1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7" name="Google Shape;447;p31"/>
          <p:cNvGrpSpPr/>
          <p:nvPr/>
        </p:nvGrpSpPr>
        <p:grpSpPr>
          <a:xfrm rot="4495292">
            <a:off x="7598512" y="1712275"/>
            <a:ext cx="672448" cy="572689"/>
            <a:chOff x="2603525" y="2638025"/>
            <a:chExt cx="342600" cy="291775"/>
          </a:xfrm>
        </p:grpSpPr>
        <p:sp>
          <p:nvSpPr>
            <p:cNvPr id="448" name="Google Shape;448;p31"/>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1"/>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31"/>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78728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75"/>
                                        </p:tgtEl>
                                        <p:attrNameLst>
                                          <p:attrName>r</p:attrName>
                                        </p:attrNameLst>
                                      </p:cBhvr>
                                    </p:animRot>
                                    <p:animRot by="-240000">
                                      <p:cBhvr>
                                        <p:cTn id="7" dur="200" fill="hold">
                                          <p:stCondLst>
                                            <p:cond delay="200"/>
                                          </p:stCondLst>
                                        </p:cTn>
                                        <p:tgtEl>
                                          <p:spTgt spid="375"/>
                                        </p:tgtEl>
                                        <p:attrNameLst>
                                          <p:attrName>r</p:attrName>
                                        </p:attrNameLst>
                                      </p:cBhvr>
                                    </p:animRot>
                                    <p:animRot by="240000">
                                      <p:cBhvr>
                                        <p:cTn id="8" dur="200" fill="hold">
                                          <p:stCondLst>
                                            <p:cond delay="400"/>
                                          </p:stCondLst>
                                        </p:cTn>
                                        <p:tgtEl>
                                          <p:spTgt spid="375"/>
                                        </p:tgtEl>
                                        <p:attrNameLst>
                                          <p:attrName>r</p:attrName>
                                        </p:attrNameLst>
                                      </p:cBhvr>
                                    </p:animRot>
                                    <p:animRot by="-240000">
                                      <p:cBhvr>
                                        <p:cTn id="9" dur="200" fill="hold">
                                          <p:stCondLst>
                                            <p:cond delay="600"/>
                                          </p:stCondLst>
                                        </p:cTn>
                                        <p:tgtEl>
                                          <p:spTgt spid="375"/>
                                        </p:tgtEl>
                                        <p:attrNameLst>
                                          <p:attrName>r</p:attrName>
                                        </p:attrNameLst>
                                      </p:cBhvr>
                                    </p:animRot>
                                    <p:animRot by="120000">
                                      <p:cBhvr>
                                        <p:cTn id="10" dur="200" fill="hold">
                                          <p:stCondLst>
                                            <p:cond delay="800"/>
                                          </p:stCondLst>
                                        </p:cTn>
                                        <p:tgtEl>
                                          <p:spTgt spid="375"/>
                                        </p:tgtEl>
                                        <p:attrNameLst>
                                          <p:attrName>r</p:attrName>
                                        </p:attrNameLst>
                                      </p:cBhvr>
                                    </p:animRot>
                                  </p:childTnLst>
                                </p:cTn>
                              </p:par>
                              <p:par>
                                <p:cTn id="11" presetID="26" presetClass="emph" presetSubtype="0" fill="hold" grpId="0" nodeType="withEffect">
                                  <p:stCondLst>
                                    <p:cond delay="0"/>
                                  </p:stCondLst>
                                  <p:childTnLst>
                                    <p:animEffect transition="out" filter="fade">
                                      <p:cBhvr>
                                        <p:cTn id="12" dur="500" tmFilter="0, 0; .2, .5; .8, .5; 1, 0"/>
                                        <p:tgtEl>
                                          <p:spTgt spid="374"/>
                                        </p:tgtEl>
                                      </p:cBhvr>
                                    </p:animEffect>
                                    <p:animScale>
                                      <p:cBhvr>
                                        <p:cTn id="13" dur="250" autoRev="1" fill="hold"/>
                                        <p:tgtEl>
                                          <p:spTgt spid="3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P spid="3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8"/>
          <p:cNvSpPr txBox="1">
            <a:spLocks noGrp="1"/>
          </p:cNvSpPr>
          <p:nvPr>
            <p:ph type="title"/>
          </p:nvPr>
        </p:nvSpPr>
        <p:spPr>
          <a:xfrm>
            <a:off x="720000" y="-7597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a:t> </a:t>
            </a:r>
            <a:r>
              <a:rPr lang="en-US" sz="2800" b="1" dirty="0">
                <a:latin typeface="Poppins" panose="00000500000000000000" pitchFamily="2" charset="0"/>
                <a:cs typeface="Poppins" panose="00000500000000000000" pitchFamily="2" charset="0"/>
              </a:rPr>
              <a:t>Best Practices for Seasoned Case Managers</a:t>
            </a:r>
            <a:endParaRPr sz="2800" dirty="0"/>
          </a:p>
        </p:txBody>
      </p:sp>
      <p:sp>
        <p:nvSpPr>
          <p:cNvPr id="336" name="Google Shape;336;p28"/>
          <p:cNvSpPr txBox="1">
            <a:spLocks noGrp="1"/>
          </p:cNvSpPr>
          <p:nvPr>
            <p:ph type="body" idx="1"/>
          </p:nvPr>
        </p:nvSpPr>
        <p:spPr>
          <a:xfrm>
            <a:off x="167105" y="821193"/>
            <a:ext cx="7860475" cy="3006528"/>
          </a:xfrm>
          <a:prstGeom prst="rect">
            <a:avLst/>
          </a:prstGeom>
        </p:spPr>
        <p:txBody>
          <a:bodyPr spcFirstLastPara="1" wrap="square" lIns="91425" tIns="91425" rIns="91425" bIns="91425" anchor="t" anchorCtr="0">
            <a:noAutofit/>
          </a:bodyPr>
          <a:lstStyle/>
          <a:p>
            <a:pPr marL="457200" indent="-457200">
              <a:lnSpc>
                <a:spcPct val="150000"/>
              </a:lnSpc>
              <a:buFont typeface="+mj-lt"/>
              <a:buAutoNum type="arabicPeriod"/>
            </a:pPr>
            <a:r>
              <a:rPr lang="en-US" sz="1400" dirty="0">
                <a:latin typeface="Poppins" panose="00000500000000000000" pitchFamily="2" charset="0"/>
                <a:cs typeface="Poppins" panose="00000500000000000000" pitchFamily="2" charset="0"/>
              </a:rPr>
              <a:t>You don’t know it all! Keep an open mind to </a:t>
            </a:r>
            <a:r>
              <a:rPr lang="en-US" sz="1400" b="1" dirty="0">
                <a:latin typeface="Poppins" panose="00000500000000000000" pitchFamily="2" charset="0"/>
                <a:cs typeface="Poppins" panose="00000500000000000000" pitchFamily="2" charset="0"/>
              </a:rPr>
              <a:t>expanding your skills and learning</a:t>
            </a:r>
            <a:r>
              <a:rPr lang="en-US" sz="1400" dirty="0">
                <a:latin typeface="Poppins" panose="00000500000000000000" pitchFamily="2" charset="0"/>
                <a:cs typeface="Poppins" panose="00000500000000000000" pitchFamily="2" charset="0"/>
              </a:rPr>
              <a:t>.</a:t>
            </a:r>
          </a:p>
          <a:p>
            <a:pPr marL="457200" indent="-457200">
              <a:lnSpc>
                <a:spcPct val="150000"/>
              </a:lnSpc>
              <a:buFont typeface="+mj-lt"/>
              <a:buAutoNum type="arabicPeriod"/>
            </a:pPr>
            <a:r>
              <a:rPr lang="en-US" sz="1400" dirty="0">
                <a:latin typeface="Poppins" panose="00000500000000000000" pitchFamily="2" charset="0"/>
                <a:cs typeface="Poppins" panose="00000500000000000000" pitchFamily="2" charset="0"/>
              </a:rPr>
              <a:t>Communication with </a:t>
            </a:r>
            <a:r>
              <a:rPr lang="en-US" sz="1400" b="1" dirty="0">
                <a:latin typeface="Poppins" panose="00000500000000000000" pitchFamily="2" charset="0"/>
                <a:cs typeface="Poppins" panose="00000500000000000000" pitchFamily="2" charset="0"/>
              </a:rPr>
              <a:t>Supervisor(s), team, and CSS</a:t>
            </a:r>
            <a:r>
              <a:rPr lang="en-US" sz="1400" dirty="0">
                <a:latin typeface="Poppins" panose="00000500000000000000" pitchFamily="2" charset="0"/>
                <a:cs typeface="Poppins" panose="00000500000000000000" pitchFamily="2" charset="0"/>
              </a:rPr>
              <a:t>.</a:t>
            </a:r>
          </a:p>
          <a:p>
            <a:pPr marL="457200" indent="-457200">
              <a:lnSpc>
                <a:spcPct val="150000"/>
              </a:lnSpc>
              <a:buFont typeface="+mj-lt"/>
              <a:buAutoNum type="arabicPeriod"/>
            </a:pPr>
            <a:r>
              <a:rPr lang="en-US" sz="1400" dirty="0">
                <a:latin typeface="Poppins" panose="00000500000000000000" pitchFamily="2" charset="0"/>
                <a:cs typeface="Poppins" panose="00000500000000000000" pitchFamily="2" charset="0"/>
              </a:rPr>
              <a:t>It may seem that we’ve been doing this forever, however, communication must remain clear and effective.</a:t>
            </a:r>
          </a:p>
          <a:p>
            <a:pPr marL="457200" indent="-457200">
              <a:lnSpc>
                <a:spcPct val="150000"/>
              </a:lnSpc>
              <a:buFont typeface="+mj-lt"/>
              <a:buAutoNum type="arabicPeriod"/>
            </a:pPr>
            <a:r>
              <a:rPr lang="en-US" sz="1400" b="1" dirty="0">
                <a:latin typeface="Poppins" panose="00000500000000000000" pitchFamily="2" charset="0"/>
                <a:cs typeface="Poppins" panose="00000500000000000000" pitchFamily="2" charset="0"/>
              </a:rPr>
              <a:t>Avoid burn outs!</a:t>
            </a:r>
          </a:p>
          <a:p>
            <a:pPr marL="457200" indent="-457200">
              <a:lnSpc>
                <a:spcPct val="150000"/>
              </a:lnSpc>
              <a:buFont typeface="+mj-lt"/>
              <a:buAutoNum type="arabicPeriod"/>
            </a:pPr>
            <a:r>
              <a:rPr lang="en-US" sz="1400" dirty="0">
                <a:latin typeface="Poppins" panose="00000500000000000000" pitchFamily="2" charset="0"/>
                <a:cs typeface="Poppins" panose="00000500000000000000" pitchFamily="2" charset="0"/>
              </a:rPr>
              <a:t>Seek relevant training.</a:t>
            </a:r>
          </a:p>
          <a:p>
            <a:pPr marL="457200" indent="-457200">
              <a:lnSpc>
                <a:spcPct val="150000"/>
              </a:lnSpc>
              <a:buFont typeface="+mj-lt"/>
              <a:buAutoNum type="arabicPeriod"/>
            </a:pPr>
            <a:r>
              <a:rPr lang="en-US" sz="1400" dirty="0">
                <a:latin typeface="Poppins" panose="00000500000000000000" pitchFamily="2" charset="0"/>
                <a:cs typeface="Poppins" panose="00000500000000000000" pitchFamily="2" charset="0"/>
              </a:rPr>
              <a:t>Take appropriate </a:t>
            </a:r>
            <a:r>
              <a:rPr lang="en-US" sz="1400" b="1" dirty="0">
                <a:latin typeface="Poppins" panose="00000500000000000000" pitchFamily="2" charset="0"/>
                <a:cs typeface="Poppins" panose="00000500000000000000" pitchFamily="2" charset="0"/>
              </a:rPr>
              <a:t>breaks within your weekly schedule</a:t>
            </a:r>
            <a:r>
              <a:rPr lang="en-US" sz="1400" dirty="0">
                <a:latin typeface="Poppins" panose="00000500000000000000" pitchFamily="2" charset="0"/>
                <a:cs typeface="Poppins" panose="00000500000000000000" pitchFamily="2" charset="0"/>
              </a:rPr>
              <a:t>. </a:t>
            </a:r>
          </a:p>
          <a:p>
            <a:pPr marL="457200" indent="-457200">
              <a:lnSpc>
                <a:spcPct val="150000"/>
              </a:lnSpc>
              <a:buFont typeface="+mj-lt"/>
              <a:buAutoNum type="arabicPeriod"/>
            </a:pPr>
            <a:r>
              <a:rPr lang="en-US" sz="1400" b="1" u="sng" dirty="0">
                <a:latin typeface="Poppins" panose="00000500000000000000" pitchFamily="2" charset="0"/>
                <a:cs typeface="Poppins" panose="00000500000000000000" pitchFamily="2" charset="0"/>
              </a:rPr>
              <a:t>Communicate if you are on the verge of burn out.</a:t>
            </a:r>
          </a:p>
          <a:p>
            <a:pPr marL="0" lvl="0" indent="0" algn="l" rtl="0">
              <a:spcBef>
                <a:spcPts val="300"/>
              </a:spcBef>
              <a:spcAft>
                <a:spcPts val="0"/>
              </a:spcAft>
              <a:buNone/>
            </a:pPr>
            <a:endParaRPr dirty="0"/>
          </a:p>
        </p:txBody>
      </p:sp>
      <p:pic>
        <p:nvPicPr>
          <p:cNvPr id="2" name="Picture 1">
            <a:extLst>
              <a:ext uri="{FF2B5EF4-FFF2-40B4-BE49-F238E27FC236}">
                <a16:creationId xmlns:a16="http://schemas.microsoft.com/office/drawing/2014/main" id="{C0141326-23C0-CCCF-75C3-5EAD1F4285E7}"/>
              </a:ext>
            </a:extLst>
          </p:cNvPr>
          <p:cNvPicPr>
            <a:picLocks noChangeAspect="1"/>
          </p:cNvPicPr>
          <p:nvPr/>
        </p:nvPicPr>
        <p:blipFill>
          <a:blip r:embed="rId3"/>
          <a:stretch>
            <a:fillRect/>
          </a:stretch>
        </p:blipFill>
        <p:spPr>
          <a:xfrm>
            <a:off x="8424000" y="46643"/>
            <a:ext cx="676715" cy="1719221"/>
          </a:xfrm>
          <a:prstGeom prst="rect">
            <a:avLst/>
          </a:prstGeom>
        </p:spPr>
      </p:pic>
      <p:pic>
        <p:nvPicPr>
          <p:cNvPr id="3" name="Picture 2">
            <a:extLst>
              <a:ext uri="{FF2B5EF4-FFF2-40B4-BE49-F238E27FC236}">
                <a16:creationId xmlns:a16="http://schemas.microsoft.com/office/drawing/2014/main" id="{423E9997-C00A-3FAD-F97E-173018A41310}"/>
              </a:ext>
            </a:extLst>
          </p:cNvPr>
          <p:cNvPicPr>
            <a:picLocks noChangeAspect="1"/>
          </p:cNvPicPr>
          <p:nvPr/>
        </p:nvPicPr>
        <p:blipFill>
          <a:blip r:embed="rId4"/>
          <a:stretch>
            <a:fillRect/>
          </a:stretch>
        </p:blipFill>
        <p:spPr>
          <a:xfrm>
            <a:off x="5906766" y="2025146"/>
            <a:ext cx="1732345" cy="2513598"/>
          </a:xfrm>
          <a:prstGeom prst="rect">
            <a:avLst/>
          </a:prstGeom>
        </p:spPr>
      </p:pic>
      <p:sp>
        <p:nvSpPr>
          <p:cNvPr id="5" name="Google Shape;589;p36">
            <a:extLst>
              <a:ext uri="{FF2B5EF4-FFF2-40B4-BE49-F238E27FC236}">
                <a16:creationId xmlns:a16="http://schemas.microsoft.com/office/drawing/2014/main" id="{0C528AFC-FF52-B2CE-6A5C-1850C63A2061}"/>
              </a:ext>
            </a:extLst>
          </p:cNvPr>
          <p:cNvSpPr/>
          <p:nvPr/>
        </p:nvSpPr>
        <p:spPr>
          <a:xfrm>
            <a:off x="4764991" y="0"/>
            <a:ext cx="2165197" cy="604756"/>
          </a:xfrm>
          <a:custGeom>
            <a:avLst/>
            <a:gdLst/>
            <a:ahLst/>
            <a:cxnLst/>
            <a:rect l="l" t="t" r="r" b="b"/>
            <a:pathLst>
              <a:path w="86145" h="24931" extrusionOk="0">
                <a:moveTo>
                  <a:pt x="39366" y="0"/>
                </a:moveTo>
                <a:cubicBezTo>
                  <a:pt x="34472" y="0"/>
                  <a:pt x="29580" y="374"/>
                  <a:pt x="24743" y="1120"/>
                </a:cubicBezTo>
                <a:cubicBezTo>
                  <a:pt x="21639" y="1598"/>
                  <a:pt x="18558" y="2237"/>
                  <a:pt x="15521" y="3037"/>
                </a:cubicBezTo>
                <a:cubicBezTo>
                  <a:pt x="12414" y="3855"/>
                  <a:pt x="9310" y="4804"/>
                  <a:pt x="6413" y="6214"/>
                </a:cubicBezTo>
                <a:cubicBezTo>
                  <a:pt x="5026" y="6890"/>
                  <a:pt x="3668" y="7676"/>
                  <a:pt x="2465" y="8647"/>
                </a:cubicBezTo>
                <a:cubicBezTo>
                  <a:pt x="1403" y="9505"/>
                  <a:pt x="388" y="10655"/>
                  <a:pt x="205" y="12057"/>
                </a:cubicBezTo>
                <a:cubicBezTo>
                  <a:pt x="1" y="13607"/>
                  <a:pt x="992" y="14884"/>
                  <a:pt x="2043" y="15902"/>
                </a:cubicBezTo>
                <a:cubicBezTo>
                  <a:pt x="3073" y="16901"/>
                  <a:pt x="4262" y="17740"/>
                  <a:pt x="5516" y="18435"/>
                </a:cubicBezTo>
                <a:cubicBezTo>
                  <a:pt x="8193" y="19920"/>
                  <a:pt x="11162" y="20819"/>
                  <a:pt x="14127" y="21523"/>
                </a:cubicBezTo>
                <a:cubicBezTo>
                  <a:pt x="17518" y="22329"/>
                  <a:pt x="20963" y="22892"/>
                  <a:pt x="24421" y="23316"/>
                </a:cubicBezTo>
                <a:cubicBezTo>
                  <a:pt x="31541" y="24188"/>
                  <a:pt x="38742" y="24558"/>
                  <a:pt x="45907" y="24798"/>
                </a:cubicBezTo>
                <a:cubicBezTo>
                  <a:pt x="48395" y="24881"/>
                  <a:pt x="50884" y="24930"/>
                  <a:pt x="53373" y="24930"/>
                </a:cubicBezTo>
                <a:cubicBezTo>
                  <a:pt x="54503" y="24930"/>
                  <a:pt x="55633" y="24920"/>
                  <a:pt x="56763" y="24899"/>
                </a:cubicBezTo>
                <a:cubicBezTo>
                  <a:pt x="60293" y="24831"/>
                  <a:pt x="63841" y="24699"/>
                  <a:pt x="67350" y="24284"/>
                </a:cubicBezTo>
                <a:cubicBezTo>
                  <a:pt x="70655" y="23892"/>
                  <a:pt x="73929" y="23208"/>
                  <a:pt x="76986" y="21860"/>
                </a:cubicBezTo>
                <a:cubicBezTo>
                  <a:pt x="79727" y="20651"/>
                  <a:pt x="82543" y="18885"/>
                  <a:pt x="84457" y="16540"/>
                </a:cubicBezTo>
                <a:cubicBezTo>
                  <a:pt x="85358" y="15434"/>
                  <a:pt x="86144" y="14079"/>
                  <a:pt x="86127" y="12606"/>
                </a:cubicBezTo>
                <a:cubicBezTo>
                  <a:pt x="86110" y="11154"/>
                  <a:pt x="85268" y="9974"/>
                  <a:pt x="84165" y="9102"/>
                </a:cubicBezTo>
                <a:cubicBezTo>
                  <a:pt x="82951" y="8144"/>
                  <a:pt x="81552" y="7399"/>
                  <a:pt x="80178" y="6701"/>
                </a:cubicBezTo>
                <a:cubicBezTo>
                  <a:pt x="78700" y="5949"/>
                  <a:pt x="77175" y="5289"/>
                  <a:pt x="75619" y="4716"/>
                </a:cubicBezTo>
                <a:cubicBezTo>
                  <a:pt x="74093" y="4156"/>
                  <a:pt x="72537" y="3688"/>
                  <a:pt x="70958" y="3303"/>
                </a:cubicBezTo>
                <a:cubicBezTo>
                  <a:pt x="70904" y="3290"/>
                  <a:pt x="70852" y="3284"/>
                  <a:pt x="70803" y="3284"/>
                </a:cubicBezTo>
                <a:cubicBezTo>
                  <a:pt x="70172" y="3284"/>
                  <a:pt x="69948" y="4284"/>
                  <a:pt x="70641" y="4451"/>
                </a:cubicBezTo>
                <a:cubicBezTo>
                  <a:pt x="73733" y="5204"/>
                  <a:pt x="76739" y="6287"/>
                  <a:pt x="79577" y="7730"/>
                </a:cubicBezTo>
                <a:cubicBezTo>
                  <a:pt x="80898" y="8401"/>
                  <a:pt x="82290" y="9107"/>
                  <a:pt x="83446" y="10043"/>
                </a:cubicBezTo>
                <a:cubicBezTo>
                  <a:pt x="84519" y="10911"/>
                  <a:pt x="85195" y="12063"/>
                  <a:pt x="84825" y="13467"/>
                </a:cubicBezTo>
                <a:cubicBezTo>
                  <a:pt x="84460" y="14854"/>
                  <a:pt x="83448" y="16010"/>
                  <a:pt x="82413" y="16954"/>
                </a:cubicBezTo>
                <a:cubicBezTo>
                  <a:pt x="81313" y="17958"/>
                  <a:pt x="80104" y="18833"/>
                  <a:pt x="78822" y="19586"/>
                </a:cubicBezTo>
                <a:cubicBezTo>
                  <a:pt x="76128" y="21167"/>
                  <a:pt x="73151" y="22119"/>
                  <a:pt x="70089" y="22682"/>
                </a:cubicBezTo>
                <a:cubicBezTo>
                  <a:pt x="66836" y="23280"/>
                  <a:pt x="63515" y="23471"/>
                  <a:pt x="60215" y="23606"/>
                </a:cubicBezTo>
                <a:cubicBezTo>
                  <a:pt x="57937" y="23698"/>
                  <a:pt x="55656" y="23740"/>
                  <a:pt x="53376" y="23740"/>
                </a:cubicBezTo>
                <a:cubicBezTo>
                  <a:pt x="52170" y="23740"/>
                  <a:pt x="50963" y="23728"/>
                  <a:pt x="49758" y="23707"/>
                </a:cubicBezTo>
                <a:cubicBezTo>
                  <a:pt x="42897" y="23586"/>
                  <a:pt x="36019" y="23233"/>
                  <a:pt x="29185" y="22624"/>
                </a:cubicBezTo>
                <a:cubicBezTo>
                  <a:pt x="25809" y="22323"/>
                  <a:pt x="22442" y="21925"/>
                  <a:pt x="19104" y="21335"/>
                </a:cubicBezTo>
                <a:cubicBezTo>
                  <a:pt x="16008" y="20789"/>
                  <a:pt x="12899" y="20122"/>
                  <a:pt x="9926" y="19083"/>
                </a:cubicBezTo>
                <a:cubicBezTo>
                  <a:pt x="7276" y="18157"/>
                  <a:pt x="4655" y="16865"/>
                  <a:pt x="2666" y="14841"/>
                </a:cubicBezTo>
                <a:cubicBezTo>
                  <a:pt x="2164" y="14333"/>
                  <a:pt x="1657" y="13757"/>
                  <a:pt x="1448" y="13059"/>
                </a:cubicBezTo>
                <a:cubicBezTo>
                  <a:pt x="1259" y="12424"/>
                  <a:pt x="1411" y="11784"/>
                  <a:pt x="1732" y="11221"/>
                </a:cubicBezTo>
                <a:cubicBezTo>
                  <a:pt x="2440" y="9980"/>
                  <a:pt x="3712" y="9127"/>
                  <a:pt x="4901" y="8396"/>
                </a:cubicBezTo>
                <a:cubicBezTo>
                  <a:pt x="7545" y="6773"/>
                  <a:pt x="10491" y="5723"/>
                  <a:pt x="13454" y="4850"/>
                </a:cubicBezTo>
                <a:cubicBezTo>
                  <a:pt x="16306" y="4009"/>
                  <a:pt x="19203" y="3319"/>
                  <a:pt x="22125" y="2770"/>
                </a:cubicBezTo>
                <a:cubicBezTo>
                  <a:pt x="27797" y="1705"/>
                  <a:pt x="33569" y="1190"/>
                  <a:pt x="39339" y="1190"/>
                </a:cubicBezTo>
                <a:cubicBezTo>
                  <a:pt x="39601" y="1190"/>
                  <a:pt x="39862" y="1191"/>
                  <a:pt x="40124" y="1194"/>
                </a:cubicBezTo>
                <a:cubicBezTo>
                  <a:pt x="46156" y="1242"/>
                  <a:pt x="52183" y="1854"/>
                  <a:pt x="58097" y="3040"/>
                </a:cubicBezTo>
                <a:cubicBezTo>
                  <a:pt x="63909" y="4207"/>
                  <a:pt x="69617" y="5920"/>
                  <a:pt x="75086" y="8205"/>
                </a:cubicBezTo>
                <a:cubicBezTo>
                  <a:pt x="76423" y="8763"/>
                  <a:pt x="77743" y="9361"/>
                  <a:pt x="79047" y="9988"/>
                </a:cubicBezTo>
                <a:cubicBezTo>
                  <a:pt x="79140" y="10033"/>
                  <a:pt x="79232" y="10053"/>
                  <a:pt x="79320" y="10053"/>
                </a:cubicBezTo>
                <a:cubicBezTo>
                  <a:pt x="79876" y="10053"/>
                  <a:pt x="80245" y="9248"/>
                  <a:pt x="79647" y="8961"/>
                </a:cubicBezTo>
                <a:cubicBezTo>
                  <a:pt x="74053" y="6269"/>
                  <a:pt x="68172" y="4188"/>
                  <a:pt x="62140" y="2720"/>
                </a:cubicBezTo>
                <a:cubicBezTo>
                  <a:pt x="56049" y="1236"/>
                  <a:pt x="49803" y="362"/>
                  <a:pt x="43541" y="91"/>
                </a:cubicBezTo>
                <a:cubicBezTo>
                  <a:pt x="42150" y="30"/>
                  <a:pt x="40758" y="0"/>
                  <a:pt x="39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barn(inVertical)">
                                      <p:cBhvr>
                                        <p:cTn id="7" dur="500"/>
                                        <p:tgtEl>
                                          <p:spTgt spid="33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336">
                                            <p:txEl>
                                              <p:pRg st="0" end="0"/>
                                            </p:txEl>
                                          </p:spTgt>
                                        </p:tgtEl>
                                        <p:attrNameLst>
                                          <p:attrName>style.visibility</p:attrName>
                                        </p:attrNameLst>
                                      </p:cBhvr>
                                      <p:to>
                                        <p:strVal val="visible"/>
                                      </p:to>
                                    </p:set>
                                    <p:animEffect transition="in" filter="fade">
                                      <p:cBhvr>
                                        <p:cTn id="19" dur="1000"/>
                                        <p:tgtEl>
                                          <p:spTgt spid="336">
                                            <p:txEl>
                                              <p:pRg st="0" end="0"/>
                                            </p:txEl>
                                          </p:spTgt>
                                        </p:tgtEl>
                                      </p:cBhvr>
                                    </p:animEffect>
                                    <p:anim calcmode="lin" valueType="num">
                                      <p:cBhvr>
                                        <p:cTn id="20" dur="1000" fill="hold"/>
                                        <p:tgtEl>
                                          <p:spTgt spid="33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36">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6">
                                            <p:txEl>
                                              <p:pRg st="1" end="1"/>
                                            </p:txEl>
                                          </p:spTgt>
                                        </p:tgtEl>
                                        <p:attrNameLst>
                                          <p:attrName>style.visibility</p:attrName>
                                        </p:attrNameLst>
                                      </p:cBhvr>
                                      <p:to>
                                        <p:strVal val="visible"/>
                                      </p:to>
                                    </p:set>
                                    <p:animEffect transition="in" filter="fade">
                                      <p:cBhvr>
                                        <p:cTn id="24" dur="1000"/>
                                        <p:tgtEl>
                                          <p:spTgt spid="336">
                                            <p:txEl>
                                              <p:pRg st="1" end="1"/>
                                            </p:txEl>
                                          </p:spTgt>
                                        </p:tgtEl>
                                      </p:cBhvr>
                                    </p:animEffect>
                                    <p:anim calcmode="lin" valueType="num">
                                      <p:cBhvr>
                                        <p:cTn id="25" dur="1000" fill="hold"/>
                                        <p:tgtEl>
                                          <p:spTgt spid="33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36">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36">
                                            <p:txEl>
                                              <p:pRg st="2" end="2"/>
                                            </p:txEl>
                                          </p:spTgt>
                                        </p:tgtEl>
                                        <p:attrNameLst>
                                          <p:attrName>style.visibility</p:attrName>
                                        </p:attrNameLst>
                                      </p:cBhvr>
                                      <p:to>
                                        <p:strVal val="visible"/>
                                      </p:to>
                                    </p:set>
                                    <p:animEffect transition="in" filter="fade">
                                      <p:cBhvr>
                                        <p:cTn id="29" dur="1000"/>
                                        <p:tgtEl>
                                          <p:spTgt spid="336">
                                            <p:txEl>
                                              <p:pRg st="2" end="2"/>
                                            </p:txEl>
                                          </p:spTgt>
                                        </p:tgtEl>
                                      </p:cBhvr>
                                    </p:animEffect>
                                    <p:anim calcmode="lin" valueType="num">
                                      <p:cBhvr>
                                        <p:cTn id="30" dur="1000" fill="hold"/>
                                        <p:tgtEl>
                                          <p:spTgt spid="336">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36">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6">
                                            <p:txEl>
                                              <p:pRg st="3" end="3"/>
                                            </p:txEl>
                                          </p:spTgt>
                                        </p:tgtEl>
                                        <p:attrNameLst>
                                          <p:attrName>style.visibility</p:attrName>
                                        </p:attrNameLst>
                                      </p:cBhvr>
                                      <p:to>
                                        <p:strVal val="visible"/>
                                      </p:to>
                                    </p:set>
                                    <p:animEffect transition="in" filter="fade">
                                      <p:cBhvr>
                                        <p:cTn id="34" dur="1000"/>
                                        <p:tgtEl>
                                          <p:spTgt spid="336">
                                            <p:txEl>
                                              <p:pRg st="3" end="3"/>
                                            </p:txEl>
                                          </p:spTgt>
                                        </p:tgtEl>
                                      </p:cBhvr>
                                    </p:animEffect>
                                    <p:anim calcmode="lin" valueType="num">
                                      <p:cBhvr>
                                        <p:cTn id="35" dur="1000" fill="hold"/>
                                        <p:tgtEl>
                                          <p:spTgt spid="336">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36">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36">
                                            <p:txEl>
                                              <p:pRg st="4" end="4"/>
                                            </p:txEl>
                                          </p:spTgt>
                                        </p:tgtEl>
                                        <p:attrNameLst>
                                          <p:attrName>style.visibility</p:attrName>
                                        </p:attrNameLst>
                                      </p:cBhvr>
                                      <p:to>
                                        <p:strVal val="visible"/>
                                      </p:to>
                                    </p:set>
                                    <p:animEffect transition="in" filter="fade">
                                      <p:cBhvr>
                                        <p:cTn id="39" dur="1000"/>
                                        <p:tgtEl>
                                          <p:spTgt spid="336">
                                            <p:txEl>
                                              <p:pRg st="4" end="4"/>
                                            </p:txEl>
                                          </p:spTgt>
                                        </p:tgtEl>
                                      </p:cBhvr>
                                    </p:animEffect>
                                    <p:anim calcmode="lin" valueType="num">
                                      <p:cBhvr>
                                        <p:cTn id="40" dur="1000" fill="hold"/>
                                        <p:tgtEl>
                                          <p:spTgt spid="336">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36">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36">
                                            <p:txEl>
                                              <p:pRg st="5" end="5"/>
                                            </p:txEl>
                                          </p:spTgt>
                                        </p:tgtEl>
                                        <p:attrNameLst>
                                          <p:attrName>style.visibility</p:attrName>
                                        </p:attrNameLst>
                                      </p:cBhvr>
                                      <p:to>
                                        <p:strVal val="visible"/>
                                      </p:to>
                                    </p:set>
                                    <p:animEffect transition="in" filter="fade">
                                      <p:cBhvr>
                                        <p:cTn id="44" dur="1000"/>
                                        <p:tgtEl>
                                          <p:spTgt spid="336">
                                            <p:txEl>
                                              <p:pRg st="5" end="5"/>
                                            </p:txEl>
                                          </p:spTgt>
                                        </p:tgtEl>
                                      </p:cBhvr>
                                    </p:animEffect>
                                    <p:anim calcmode="lin" valueType="num">
                                      <p:cBhvr>
                                        <p:cTn id="45" dur="1000" fill="hold"/>
                                        <p:tgtEl>
                                          <p:spTgt spid="336">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36">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36">
                                            <p:txEl>
                                              <p:pRg st="6" end="6"/>
                                            </p:txEl>
                                          </p:spTgt>
                                        </p:tgtEl>
                                        <p:attrNameLst>
                                          <p:attrName>style.visibility</p:attrName>
                                        </p:attrNameLst>
                                      </p:cBhvr>
                                      <p:to>
                                        <p:strVal val="visible"/>
                                      </p:to>
                                    </p:set>
                                    <p:animEffect transition="in" filter="fade">
                                      <p:cBhvr>
                                        <p:cTn id="49" dur="1000"/>
                                        <p:tgtEl>
                                          <p:spTgt spid="336">
                                            <p:txEl>
                                              <p:pRg st="6" end="6"/>
                                            </p:txEl>
                                          </p:spTgt>
                                        </p:tgtEl>
                                      </p:cBhvr>
                                    </p:animEffect>
                                    <p:anim calcmode="lin" valueType="num">
                                      <p:cBhvr>
                                        <p:cTn id="50" dur="1000" fill="hold"/>
                                        <p:tgtEl>
                                          <p:spTgt spid="33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3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P spid="336" grpId="0" build="p"/>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0"/>
        <p:cNvGrpSpPr/>
        <p:nvPr/>
      </p:nvGrpSpPr>
      <p:grpSpPr>
        <a:xfrm>
          <a:off x="0" y="0"/>
          <a:ext cx="0" cy="0"/>
          <a:chOff x="0" y="0"/>
          <a:chExt cx="0" cy="0"/>
        </a:xfrm>
      </p:grpSpPr>
      <p:sp>
        <p:nvSpPr>
          <p:cNvPr id="341" name="Google Shape;341;p29"/>
          <p:cNvSpPr txBox="1">
            <a:spLocks noGrp="1"/>
          </p:cNvSpPr>
          <p:nvPr>
            <p:ph type="title"/>
          </p:nvPr>
        </p:nvSpPr>
        <p:spPr>
          <a:xfrm>
            <a:off x="188372" y="17784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LEARNING OBJECTIVES</a:t>
            </a:r>
            <a:endParaRPr dirty="0"/>
          </a:p>
        </p:txBody>
      </p:sp>
      <p:sp>
        <p:nvSpPr>
          <p:cNvPr id="342" name="Google Shape;342;p29"/>
          <p:cNvSpPr txBox="1">
            <a:spLocks noGrp="1"/>
          </p:cNvSpPr>
          <p:nvPr>
            <p:ph type="title" idx="2"/>
          </p:nvPr>
        </p:nvSpPr>
        <p:spPr>
          <a:xfrm>
            <a:off x="349956" y="1361337"/>
            <a:ext cx="1298222" cy="73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t>LEARNING OBJECTIVE</a:t>
            </a:r>
            <a:br>
              <a:rPr lang="en" sz="1400" dirty="0"/>
            </a:br>
            <a:r>
              <a:rPr lang="en" sz="1400" dirty="0"/>
              <a:t>-1-</a:t>
            </a:r>
            <a:endParaRPr sz="4000" dirty="0"/>
          </a:p>
        </p:txBody>
      </p:sp>
      <p:sp>
        <p:nvSpPr>
          <p:cNvPr id="345" name="Google Shape;345;p29"/>
          <p:cNvSpPr txBox="1">
            <a:spLocks noGrp="1"/>
          </p:cNvSpPr>
          <p:nvPr>
            <p:ph type="subTitle" idx="1"/>
          </p:nvPr>
        </p:nvSpPr>
        <p:spPr>
          <a:xfrm>
            <a:off x="1779855" y="1338893"/>
            <a:ext cx="2803696" cy="4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Best Practices  for a Case Manager</a:t>
            </a:r>
            <a:endParaRPr sz="2000" dirty="0"/>
          </a:p>
        </p:txBody>
      </p:sp>
      <p:sp>
        <p:nvSpPr>
          <p:cNvPr id="347" name="Google Shape;347;p29"/>
          <p:cNvSpPr txBox="1">
            <a:spLocks noGrp="1"/>
          </p:cNvSpPr>
          <p:nvPr>
            <p:ph type="subTitle" idx="6"/>
          </p:nvPr>
        </p:nvSpPr>
        <p:spPr>
          <a:xfrm>
            <a:off x="6337612" y="1192136"/>
            <a:ext cx="2456432" cy="4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Best</a:t>
            </a:r>
            <a:r>
              <a:rPr lang="en" sz="2000" dirty="0"/>
              <a:t> Practices for a New Case Manager</a:t>
            </a:r>
            <a:endParaRPr sz="2000" dirty="0"/>
          </a:p>
        </p:txBody>
      </p:sp>
      <p:sp>
        <p:nvSpPr>
          <p:cNvPr id="348" name="Google Shape;348;p29"/>
          <p:cNvSpPr txBox="1">
            <a:spLocks noGrp="1"/>
          </p:cNvSpPr>
          <p:nvPr>
            <p:ph type="subTitle" idx="8"/>
          </p:nvPr>
        </p:nvSpPr>
        <p:spPr>
          <a:xfrm>
            <a:off x="6236011" y="2842223"/>
            <a:ext cx="2036702" cy="4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Best Practices for a </a:t>
            </a:r>
          </a:p>
          <a:p>
            <a:pPr marL="0" lvl="0" indent="0" algn="l" rtl="0">
              <a:spcBef>
                <a:spcPts val="0"/>
              </a:spcBef>
              <a:spcAft>
                <a:spcPts val="0"/>
              </a:spcAft>
              <a:buNone/>
            </a:pPr>
            <a:r>
              <a:rPr lang="en" sz="2000" dirty="0"/>
              <a:t>Program Supervisor </a:t>
            </a:r>
            <a:endParaRPr dirty="0"/>
          </a:p>
        </p:txBody>
      </p:sp>
      <p:sp>
        <p:nvSpPr>
          <p:cNvPr id="349" name="Google Shape;349;p29"/>
          <p:cNvSpPr txBox="1">
            <a:spLocks noGrp="1"/>
          </p:cNvSpPr>
          <p:nvPr>
            <p:ph type="subTitle" idx="7"/>
          </p:nvPr>
        </p:nvSpPr>
        <p:spPr>
          <a:xfrm>
            <a:off x="1802430" y="2880002"/>
            <a:ext cx="2769570" cy="4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Best Practices for a Seasoned Case Manager</a:t>
            </a:r>
            <a:endParaRPr sz="2000" dirty="0"/>
          </a:p>
        </p:txBody>
      </p:sp>
      <p:sp>
        <p:nvSpPr>
          <p:cNvPr id="8" name="Google Shape;342;p29">
            <a:extLst>
              <a:ext uri="{FF2B5EF4-FFF2-40B4-BE49-F238E27FC236}">
                <a16:creationId xmlns:a16="http://schemas.microsoft.com/office/drawing/2014/main" id="{80B98F12-0116-A119-782F-F6AFA8404F17}"/>
              </a:ext>
            </a:extLst>
          </p:cNvPr>
          <p:cNvSpPr txBox="1">
            <a:spLocks/>
          </p:cNvSpPr>
          <p:nvPr/>
        </p:nvSpPr>
        <p:spPr>
          <a:xfrm>
            <a:off x="4848579" y="1361337"/>
            <a:ext cx="1298222" cy="738600"/>
          </a:xfrm>
          <a:prstGeom prst="rect">
            <a:avLst/>
          </a:prstGeom>
          <a:solidFill>
            <a:schemeClr val="accen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oppins SemiBold"/>
              <a:buNone/>
              <a:defRPr sz="3000" b="0" i="0" u="none" strike="noStrike" cap="none">
                <a:solidFill>
                  <a:schemeClr val="lt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r>
              <a:rPr lang="en-US" sz="1400" dirty="0"/>
              <a:t>LEARNING OBJECTIVE</a:t>
            </a:r>
            <a:br>
              <a:rPr lang="en-US" sz="1400" dirty="0"/>
            </a:br>
            <a:r>
              <a:rPr lang="en-US" sz="1400" dirty="0"/>
              <a:t>-2-</a:t>
            </a:r>
            <a:endParaRPr lang="en-US" sz="4000" dirty="0"/>
          </a:p>
        </p:txBody>
      </p:sp>
      <p:sp>
        <p:nvSpPr>
          <p:cNvPr id="9" name="Google Shape;342;p29">
            <a:extLst>
              <a:ext uri="{FF2B5EF4-FFF2-40B4-BE49-F238E27FC236}">
                <a16:creationId xmlns:a16="http://schemas.microsoft.com/office/drawing/2014/main" id="{17689422-5A8A-0856-A2BB-57AB1AC69706}"/>
              </a:ext>
            </a:extLst>
          </p:cNvPr>
          <p:cNvSpPr txBox="1">
            <a:spLocks/>
          </p:cNvSpPr>
          <p:nvPr/>
        </p:nvSpPr>
        <p:spPr>
          <a:xfrm>
            <a:off x="349956" y="3041966"/>
            <a:ext cx="1298222" cy="738600"/>
          </a:xfrm>
          <a:prstGeom prst="rect">
            <a:avLst/>
          </a:prstGeom>
          <a:solidFill>
            <a:schemeClr val="accen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oppins SemiBold"/>
              <a:buNone/>
              <a:defRPr sz="3000" b="0" i="0" u="none" strike="noStrike" cap="none">
                <a:solidFill>
                  <a:schemeClr val="lt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r>
              <a:rPr lang="en-US" sz="1400" dirty="0"/>
              <a:t>LEARNING OBJECTIVE</a:t>
            </a:r>
            <a:br>
              <a:rPr lang="en-US" sz="1400" dirty="0"/>
            </a:br>
            <a:r>
              <a:rPr lang="en-US" sz="1400" dirty="0"/>
              <a:t>-3-</a:t>
            </a:r>
            <a:endParaRPr lang="en-US" sz="4000" dirty="0"/>
          </a:p>
        </p:txBody>
      </p:sp>
      <p:sp>
        <p:nvSpPr>
          <p:cNvPr id="10" name="Google Shape;342;p29">
            <a:extLst>
              <a:ext uri="{FF2B5EF4-FFF2-40B4-BE49-F238E27FC236}">
                <a16:creationId xmlns:a16="http://schemas.microsoft.com/office/drawing/2014/main" id="{643D8FD5-5EFC-DFF9-E8C7-714E2B342119}"/>
              </a:ext>
            </a:extLst>
          </p:cNvPr>
          <p:cNvSpPr txBox="1">
            <a:spLocks/>
          </p:cNvSpPr>
          <p:nvPr/>
        </p:nvSpPr>
        <p:spPr>
          <a:xfrm>
            <a:off x="4848579" y="3050018"/>
            <a:ext cx="1298222" cy="738600"/>
          </a:xfrm>
          <a:prstGeom prst="rect">
            <a:avLst/>
          </a:prstGeom>
          <a:solidFill>
            <a:schemeClr val="accen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oppins SemiBold"/>
              <a:buNone/>
              <a:defRPr sz="3000" b="0" i="0" u="none" strike="noStrike" cap="none">
                <a:solidFill>
                  <a:schemeClr val="lt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r>
              <a:rPr lang="en-US" sz="1400" dirty="0"/>
              <a:t>LEARNING OBJECTIVE</a:t>
            </a:r>
            <a:br>
              <a:rPr lang="en-US" sz="1400" dirty="0"/>
            </a:br>
            <a:r>
              <a:rPr lang="en-US" sz="1400" dirty="0"/>
              <a:t>-4-</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barn(inVertical)">
                                      <p:cBhvr>
                                        <p:cTn id="7" dur="750"/>
                                        <p:tgtEl>
                                          <p:spTgt spid="34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42"/>
                                        </p:tgtEl>
                                        <p:attrNameLst>
                                          <p:attrName>style.visibility</p:attrName>
                                        </p:attrNameLst>
                                      </p:cBhvr>
                                      <p:to>
                                        <p:strVal val="visible"/>
                                      </p:to>
                                    </p:set>
                                    <p:anim calcmode="lin" valueType="num">
                                      <p:cBhvr>
                                        <p:cTn id="12" dur="500" fill="hold"/>
                                        <p:tgtEl>
                                          <p:spTgt spid="342"/>
                                        </p:tgtEl>
                                        <p:attrNameLst>
                                          <p:attrName>ppt_w</p:attrName>
                                        </p:attrNameLst>
                                      </p:cBhvr>
                                      <p:tavLst>
                                        <p:tav tm="0">
                                          <p:val>
                                            <p:fltVal val="0"/>
                                          </p:val>
                                        </p:tav>
                                        <p:tav tm="100000">
                                          <p:val>
                                            <p:strVal val="#ppt_w"/>
                                          </p:val>
                                        </p:tav>
                                      </p:tavLst>
                                    </p:anim>
                                    <p:anim calcmode="lin" valueType="num">
                                      <p:cBhvr>
                                        <p:cTn id="13" dur="500" fill="hold"/>
                                        <p:tgtEl>
                                          <p:spTgt spid="342"/>
                                        </p:tgtEl>
                                        <p:attrNameLst>
                                          <p:attrName>ppt_h</p:attrName>
                                        </p:attrNameLst>
                                      </p:cBhvr>
                                      <p:tavLst>
                                        <p:tav tm="0">
                                          <p:val>
                                            <p:fltVal val="0"/>
                                          </p:val>
                                        </p:tav>
                                        <p:tav tm="100000">
                                          <p:val>
                                            <p:strVal val="#ppt_h"/>
                                          </p:val>
                                        </p:tav>
                                      </p:tavLst>
                                    </p:anim>
                                    <p:animEffect transition="in" filter="fade">
                                      <p:cBhvr>
                                        <p:cTn id="14" dur="500"/>
                                        <p:tgtEl>
                                          <p:spTgt spid="34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45">
                                            <p:txEl>
                                              <p:pRg st="0" end="0"/>
                                            </p:txEl>
                                          </p:spTgt>
                                        </p:tgtEl>
                                        <p:attrNameLst>
                                          <p:attrName>style.visibility</p:attrName>
                                        </p:attrNameLst>
                                      </p:cBhvr>
                                      <p:to>
                                        <p:strVal val="visible"/>
                                      </p:to>
                                    </p:set>
                                    <p:anim calcmode="lin" valueType="num">
                                      <p:cBhvr>
                                        <p:cTn id="17" dur="500" fill="hold"/>
                                        <p:tgtEl>
                                          <p:spTgt spid="34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4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4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47">
                                            <p:txEl>
                                              <p:pRg st="0" end="0"/>
                                            </p:txEl>
                                          </p:spTgt>
                                        </p:tgtEl>
                                        <p:attrNameLst>
                                          <p:attrName>style.visibility</p:attrName>
                                        </p:attrNameLst>
                                      </p:cBhvr>
                                      <p:to>
                                        <p:strVal val="visible"/>
                                      </p:to>
                                    </p:set>
                                    <p:anim calcmode="lin" valueType="num">
                                      <p:cBhvr>
                                        <p:cTn id="29" dur="500" fill="hold"/>
                                        <p:tgtEl>
                                          <p:spTgt spid="347">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347">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34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49">
                                            <p:txEl>
                                              <p:pRg st="0" end="0"/>
                                            </p:txEl>
                                          </p:spTgt>
                                        </p:tgtEl>
                                        <p:attrNameLst>
                                          <p:attrName>style.visibility</p:attrName>
                                        </p:attrNameLst>
                                      </p:cBhvr>
                                      <p:to>
                                        <p:strVal val="visible"/>
                                      </p:to>
                                    </p:set>
                                    <p:anim calcmode="lin" valueType="num">
                                      <p:cBhvr>
                                        <p:cTn id="41" dur="500" fill="hold"/>
                                        <p:tgtEl>
                                          <p:spTgt spid="349">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349">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34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par>
                                <p:cTn id="51" presetID="53" presetClass="entr" presetSubtype="16" fill="hold" nodeType="withEffect">
                                  <p:stCondLst>
                                    <p:cond delay="0"/>
                                  </p:stCondLst>
                                  <p:childTnLst>
                                    <p:set>
                                      <p:cBhvr>
                                        <p:cTn id="52" dur="1" fill="hold">
                                          <p:stCondLst>
                                            <p:cond delay="0"/>
                                          </p:stCondLst>
                                        </p:cTn>
                                        <p:tgtEl>
                                          <p:spTgt spid="348">
                                            <p:txEl>
                                              <p:pRg st="0" end="0"/>
                                            </p:txEl>
                                          </p:spTgt>
                                        </p:tgtEl>
                                        <p:attrNameLst>
                                          <p:attrName>style.visibility</p:attrName>
                                        </p:attrNameLst>
                                      </p:cBhvr>
                                      <p:to>
                                        <p:strVal val="visible"/>
                                      </p:to>
                                    </p:set>
                                    <p:anim calcmode="lin" valueType="num">
                                      <p:cBhvr>
                                        <p:cTn id="53" dur="500" fill="hold"/>
                                        <p:tgtEl>
                                          <p:spTgt spid="348">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348">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348">
                                            <p:txEl>
                                              <p:pRg st="0" end="0"/>
                                            </p:txEl>
                                          </p:spTgt>
                                        </p:tgtEl>
                                      </p:cBhvr>
                                    </p:animEffect>
                                  </p:childTnLst>
                                </p:cTn>
                              </p:par>
                              <p:par>
                                <p:cTn id="56" presetID="53" presetClass="entr" presetSubtype="16" fill="hold" nodeType="withEffect">
                                  <p:stCondLst>
                                    <p:cond delay="0"/>
                                  </p:stCondLst>
                                  <p:childTnLst>
                                    <p:set>
                                      <p:cBhvr>
                                        <p:cTn id="57" dur="1" fill="hold">
                                          <p:stCondLst>
                                            <p:cond delay="0"/>
                                          </p:stCondLst>
                                        </p:cTn>
                                        <p:tgtEl>
                                          <p:spTgt spid="348">
                                            <p:txEl>
                                              <p:pRg st="1" end="1"/>
                                            </p:txEl>
                                          </p:spTgt>
                                        </p:tgtEl>
                                        <p:attrNameLst>
                                          <p:attrName>style.visibility</p:attrName>
                                        </p:attrNameLst>
                                      </p:cBhvr>
                                      <p:to>
                                        <p:strVal val="visible"/>
                                      </p:to>
                                    </p:set>
                                    <p:anim calcmode="lin" valueType="num">
                                      <p:cBhvr>
                                        <p:cTn id="58" dur="500" fill="hold"/>
                                        <p:tgtEl>
                                          <p:spTgt spid="348">
                                            <p:txEl>
                                              <p:pRg st="1" end="1"/>
                                            </p:txEl>
                                          </p:spTgt>
                                        </p:tgtEl>
                                        <p:attrNameLst>
                                          <p:attrName>ppt_w</p:attrName>
                                        </p:attrNameLst>
                                      </p:cBhvr>
                                      <p:tavLst>
                                        <p:tav tm="0">
                                          <p:val>
                                            <p:fltVal val="0"/>
                                          </p:val>
                                        </p:tav>
                                        <p:tav tm="100000">
                                          <p:val>
                                            <p:strVal val="#ppt_w"/>
                                          </p:val>
                                        </p:tav>
                                      </p:tavLst>
                                    </p:anim>
                                    <p:anim calcmode="lin" valueType="num">
                                      <p:cBhvr>
                                        <p:cTn id="59" dur="500" fill="hold"/>
                                        <p:tgtEl>
                                          <p:spTgt spid="348">
                                            <p:txEl>
                                              <p:pRg st="1" end="1"/>
                                            </p:txEl>
                                          </p:spTgt>
                                        </p:tgtEl>
                                        <p:attrNameLst>
                                          <p:attrName>ppt_h</p:attrName>
                                        </p:attrNameLst>
                                      </p:cBhvr>
                                      <p:tavLst>
                                        <p:tav tm="0">
                                          <p:val>
                                            <p:fltVal val="0"/>
                                          </p:val>
                                        </p:tav>
                                        <p:tav tm="100000">
                                          <p:val>
                                            <p:strVal val="#ppt_h"/>
                                          </p:val>
                                        </p:tav>
                                      </p:tavLst>
                                    </p:anim>
                                    <p:animEffect transition="in" filter="fade">
                                      <p:cBhvr>
                                        <p:cTn id="60" dur="500"/>
                                        <p:tgtEl>
                                          <p:spTgt spid="3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p:bldP spid="342" grpId="0" animBg="1"/>
      <p:bldP spid="345" grpId="0" build="p"/>
      <p:bldP spid="347" grpId="0" build="p"/>
      <p:bldP spid="349" grpId="0" build="p"/>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p:nvPr/>
        </p:nvSpPr>
        <p:spPr>
          <a:xfrm>
            <a:off x="4871181" y="684150"/>
            <a:ext cx="1287944" cy="11823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31"/>
          <p:cNvSpPr txBox="1">
            <a:spLocks noGrp="1"/>
          </p:cNvSpPr>
          <p:nvPr>
            <p:ph type="title"/>
          </p:nvPr>
        </p:nvSpPr>
        <p:spPr>
          <a:xfrm>
            <a:off x="2968649" y="1977084"/>
            <a:ext cx="5507034" cy="2218411"/>
          </a:xfrm>
          <a:prstGeom prst="rect">
            <a:avLst/>
          </a:prstGeom>
        </p:spPr>
        <p:txBody>
          <a:bodyPr spcFirstLastPara="1" wrap="square" lIns="91425" tIns="91425" rIns="91425" bIns="91425" anchor="ctr" anchorCtr="0">
            <a:noAutofit/>
          </a:bodyPr>
          <a:lstStyle/>
          <a:p>
            <a:pPr lvl="0" algn="ctr"/>
            <a:r>
              <a:rPr lang="en-US" sz="4800" dirty="0"/>
              <a:t>Best Practices for a Program Supervisor </a:t>
            </a:r>
          </a:p>
        </p:txBody>
      </p:sp>
      <p:sp>
        <p:nvSpPr>
          <p:cNvPr id="375" name="Google Shape;375;p31"/>
          <p:cNvSpPr txBox="1">
            <a:spLocks noGrp="1"/>
          </p:cNvSpPr>
          <p:nvPr>
            <p:ph type="title" idx="2"/>
          </p:nvPr>
        </p:nvSpPr>
        <p:spPr>
          <a:xfrm>
            <a:off x="4898536" y="783904"/>
            <a:ext cx="1245000" cy="98279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t>04</a:t>
            </a:r>
            <a:endParaRPr sz="5400" dirty="0"/>
          </a:p>
        </p:txBody>
      </p:sp>
      <p:grpSp>
        <p:nvGrpSpPr>
          <p:cNvPr id="376" name="Google Shape;376;p31"/>
          <p:cNvGrpSpPr/>
          <p:nvPr/>
        </p:nvGrpSpPr>
        <p:grpSpPr>
          <a:xfrm>
            <a:off x="50038" y="-174694"/>
            <a:ext cx="2834930" cy="3406992"/>
            <a:chOff x="2878650" y="1004150"/>
            <a:chExt cx="1420325" cy="1745625"/>
          </a:xfrm>
        </p:grpSpPr>
        <p:sp>
          <p:nvSpPr>
            <p:cNvPr id="377" name="Google Shape;377;p31"/>
            <p:cNvSpPr/>
            <p:nvPr/>
          </p:nvSpPr>
          <p:spPr>
            <a:xfrm>
              <a:off x="2927875" y="1276100"/>
              <a:ext cx="96225" cy="16850"/>
            </a:xfrm>
            <a:custGeom>
              <a:avLst/>
              <a:gdLst/>
              <a:ahLst/>
              <a:cxnLst/>
              <a:rect l="l" t="t" r="r" b="b"/>
              <a:pathLst>
                <a:path w="3849" h="674" extrusionOk="0">
                  <a:moveTo>
                    <a:pt x="109" y="1"/>
                  </a:moveTo>
                  <a:cubicBezTo>
                    <a:pt x="37" y="1"/>
                    <a:pt x="0" y="107"/>
                    <a:pt x="56" y="152"/>
                  </a:cubicBezTo>
                  <a:cubicBezTo>
                    <a:pt x="511" y="529"/>
                    <a:pt x="1053" y="571"/>
                    <a:pt x="1626" y="613"/>
                  </a:cubicBezTo>
                  <a:cubicBezTo>
                    <a:pt x="1993" y="639"/>
                    <a:pt x="2402" y="673"/>
                    <a:pt x="2803" y="673"/>
                  </a:cubicBezTo>
                  <a:cubicBezTo>
                    <a:pt x="3110" y="673"/>
                    <a:pt x="3412" y="653"/>
                    <a:pt x="3688" y="594"/>
                  </a:cubicBezTo>
                  <a:cubicBezTo>
                    <a:pt x="3849" y="559"/>
                    <a:pt x="3805" y="356"/>
                    <a:pt x="3684" y="306"/>
                  </a:cubicBezTo>
                  <a:cubicBezTo>
                    <a:pt x="3417" y="199"/>
                    <a:pt x="3117" y="174"/>
                    <a:pt x="2815" y="174"/>
                  </a:cubicBezTo>
                  <a:cubicBezTo>
                    <a:pt x="2563" y="174"/>
                    <a:pt x="2311" y="191"/>
                    <a:pt x="2075" y="193"/>
                  </a:cubicBezTo>
                  <a:cubicBezTo>
                    <a:pt x="2061" y="193"/>
                    <a:pt x="2048" y="193"/>
                    <a:pt x="2034" y="193"/>
                  </a:cubicBezTo>
                  <a:cubicBezTo>
                    <a:pt x="1382" y="193"/>
                    <a:pt x="761" y="61"/>
                    <a:pt x="116" y="1"/>
                  </a:cubicBezTo>
                  <a:cubicBezTo>
                    <a:pt x="114" y="1"/>
                    <a:pt x="111"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31"/>
            <p:cNvSpPr/>
            <p:nvPr/>
          </p:nvSpPr>
          <p:spPr>
            <a:xfrm>
              <a:off x="2925575" y="1249250"/>
              <a:ext cx="94075" cy="12475"/>
            </a:xfrm>
            <a:custGeom>
              <a:avLst/>
              <a:gdLst/>
              <a:ahLst/>
              <a:cxnLst/>
              <a:rect l="l" t="t" r="r" b="b"/>
              <a:pathLst>
                <a:path w="3763" h="499" extrusionOk="0">
                  <a:moveTo>
                    <a:pt x="144" y="0"/>
                  </a:moveTo>
                  <a:cubicBezTo>
                    <a:pt x="19" y="0"/>
                    <a:pt x="0" y="189"/>
                    <a:pt x="121" y="219"/>
                  </a:cubicBezTo>
                  <a:cubicBezTo>
                    <a:pt x="724" y="373"/>
                    <a:pt x="1482" y="499"/>
                    <a:pt x="2209" y="499"/>
                  </a:cubicBezTo>
                  <a:cubicBezTo>
                    <a:pt x="2716" y="499"/>
                    <a:pt x="3207" y="438"/>
                    <a:pt x="3620" y="283"/>
                  </a:cubicBezTo>
                  <a:cubicBezTo>
                    <a:pt x="3762" y="229"/>
                    <a:pt x="3734" y="28"/>
                    <a:pt x="3579" y="19"/>
                  </a:cubicBezTo>
                  <a:cubicBezTo>
                    <a:pt x="3517" y="16"/>
                    <a:pt x="3454" y="14"/>
                    <a:pt x="3391" y="14"/>
                  </a:cubicBezTo>
                  <a:cubicBezTo>
                    <a:pt x="2901" y="14"/>
                    <a:pt x="2404" y="108"/>
                    <a:pt x="1909" y="108"/>
                  </a:cubicBezTo>
                  <a:cubicBezTo>
                    <a:pt x="1894" y="108"/>
                    <a:pt x="1880" y="108"/>
                    <a:pt x="1865" y="108"/>
                  </a:cubicBezTo>
                  <a:cubicBezTo>
                    <a:pt x="1291" y="102"/>
                    <a:pt x="720" y="10"/>
                    <a:pt x="147" y="0"/>
                  </a:cubicBezTo>
                  <a:cubicBezTo>
                    <a:pt x="146" y="0"/>
                    <a:pt x="145"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31"/>
            <p:cNvSpPr/>
            <p:nvPr/>
          </p:nvSpPr>
          <p:spPr>
            <a:xfrm>
              <a:off x="2928375" y="1218075"/>
              <a:ext cx="82800" cy="11025"/>
            </a:xfrm>
            <a:custGeom>
              <a:avLst/>
              <a:gdLst/>
              <a:ahLst/>
              <a:cxnLst/>
              <a:rect l="l" t="t" r="r" b="b"/>
              <a:pathLst>
                <a:path w="3312" h="441" extrusionOk="0">
                  <a:moveTo>
                    <a:pt x="2837" y="1"/>
                  </a:moveTo>
                  <a:cubicBezTo>
                    <a:pt x="2489" y="1"/>
                    <a:pt x="2108" y="116"/>
                    <a:pt x="1793" y="157"/>
                  </a:cubicBezTo>
                  <a:cubicBezTo>
                    <a:pt x="1649" y="176"/>
                    <a:pt x="1510" y="183"/>
                    <a:pt x="1372" y="183"/>
                  </a:cubicBezTo>
                  <a:cubicBezTo>
                    <a:pt x="933" y="183"/>
                    <a:pt x="517" y="106"/>
                    <a:pt x="64" y="74"/>
                  </a:cubicBezTo>
                  <a:cubicBezTo>
                    <a:pt x="63" y="74"/>
                    <a:pt x="61" y="74"/>
                    <a:pt x="60" y="74"/>
                  </a:cubicBezTo>
                  <a:cubicBezTo>
                    <a:pt x="20" y="74"/>
                    <a:pt x="1" y="131"/>
                    <a:pt x="30" y="157"/>
                  </a:cubicBezTo>
                  <a:cubicBezTo>
                    <a:pt x="306" y="399"/>
                    <a:pt x="675" y="427"/>
                    <a:pt x="1036" y="427"/>
                  </a:cubicBezTo>
                  <a:cubicBezTo>
                    <a:pt x="1144" y="427"/>
                    <a:pt x="1252" y="425"/>
                    <a:pt x="1356" y="425"/>
                  </a:cubicBezTo>
                  <a:cubicBezTo>
                    <a:pt x="1377" y="425"/>
                    <a:pt x="1398" y="425"/>
                    <a:pt x="1419" y="425"/>
                  </a:cubicBezTo>
                  <a:cubicBezTo>
                    <a:pt x="1631" y="428"/>
                    <a:pt x="1885" y="441"/>
                    <a:pt x="2144" y="441"/>
                  </a:cubicBezTo>
                  <a:cubicBezTo>
                    <a:pt x="2537" y="441"/>
                    <a:pt x="2943" y="411"/>
                    <a:pt x="3236" y="267"/>
                  </a:cubicBezTo>
                  <a:cubicBezTo>
                    <a:pt x="3309" y="232"/>
                    <a:pt x="3311" y="102"/>
                    <a:pt x="3234" y="69"/>
                  </a:cubicBezTo>
                  <a:cubicBezTo>
                    <a:pt x="3111" y="19"/>
                    <a:pt x="2977" y="1"/>
                    <a:pt x="2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31"/>
            <p:cNvSpPr/>
            <p:nvPr/>
          </p:nvSpPr>
          <p:spPr>
            <a:xfrm>
              <a:off x="2921850" y="1186175"/>
              <a:ext cx="99825" cy="14725"/>
            </a:xfrm>
            <a:custGeom>
              <a:avLst/>
              <a:gdLst/>
              <a:ahLst/>
              <a:cxnLst/>
              <a:rect l="l" t="t" r="r" b="b"/>
              <a:pathLst>
                <a:path w="3993" h="589" extrusionOk="0">
                  <a:moveTo>
                    <a:pt x="3747" y="1"/>
                  </a:moveTo>
                  <a:cubicBezTo>
                    <a:pt x="3152" y="1"/>
                    <a:pt x="2539" y="185"/>
                    <a:pt x="1940" y="217"/>
                  </a:cubicBezTo>
                  <a:cubicBezTo>
                    <a:pt x="1876" y="220"/>
                    <a:pt x="1813" y="222"/>
                    <a:pt x="1751" y="222"/>
                  </a:cubicBezTo>
                  <a:cubicBezTo>
                    <a:pt x="1198" y="222"/>
                    <a:pt x="673" y="103"/>
                    <a:pt x="124" y="63"/>
                  </a:cubicBezTo>
                  <a:cubicBezTo>
                    <a:pt x="121" y="63"/>
                    <a:pt x="118" y="63"/>
                    <a:pt x="115" y="63"/>
                  </a:cubicBezTo>
                  <a:cubicBezTo>
                    <a:pt x="11" y="63"/>
                    <a:pt x="0" y="205"/>
                    <a:pt x="74" y="255"/>
                  </a:cubicBezTo>
                  <a:cubicBezTo>
                    <a:pt x="561" y="588"/>
                    <a:pt x="1383" y="532"/>
                    <a:pt x="1944" y="555"/>
                  </a:cubicBezTo>
                  <a:cubicBezTo>
                    <a:pt x="2134" y="562"/>
                    <a:pt x="2358" y="575"/>
                    <a:pt x="2591" y="575"/>
                  </a:cubicBezTo>
                  <a:cubicBezTo>
                    <a:pt x="3050" y="575"/>
                    <a:pt x="3542" y="526"/>
                    <a:pt x="3868" y="293"/>
                  </a:cubicBezTo>
                  <a:cubicBezTo>
                    <a:pt x="3992" y="204"/>
                    <a:pt x="3947" y="3"/>
                    <a:pt x="3783" y="1"/>
                  </a:cubicBezTo>
                  <a:cubicBezTo>
                    <a:pt x="3771" y="1"/>
                    <a:pt x="3759" y="1"/>
                    <a:pt x="3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31"/>
            <p:cNvSpPr/>
            <p:nvPr/>
          </p:nvSpPr>
          <p:spPr>
            <a:xfrm>
              <a:off x="2924225" y="1156375"/>
              <a:ext cx="90500" cy="11950"/>
            </a:xfrm>
            <a:custGeom>
              <a:avLst/>
              <a:gdLst/>
              <a:ahLst/>
              <a:cxnLst/>
              <a:rect l="l" t="t" r="r" b="b"/>
              <a:pathLst>
                <a:path w="3620" h="478" extrusionOk="0">
                  <a:moveTo>
                    <a:pt x="3415" y="1"/>
                  </a:moveTo>
                  <a:cubicBezTo>
                    <a:pt x="3409" y="1"/>
                    <a:pt x="3404" y="1"/>
                    <a:pt x="3398" y="2"/>
                  </a:cubicBezTo>
                  <a:cubicBezTo>
                    <a:pt x="2796" y="76"/>
                    <a:pt x="2203" y="148"/>
                    <a:pt x="1596" y="159"/>
                  </a:cubicBezTo>
                  <a:cubicBezTo>
                    <a:pt x="1583" y="159"/>
                    <a:pt x="1569" y="159"/>
                    <a:pt x="1555" y="159"/>
                  </a:cubicBezTo>
                  <a:cubicBezTo>
                    <a:pt x="1146" y="159"/>
                    <a:pt x="737" y="58"/>
                    <a:pt x="333" y="58"/>
                  </a:cubicBezTo>
                  <a:cubicBezTo>
                    <a:pt x="236" y="58"/>
                    <a:pt x="140" y="64"/>
                    <a:pt x="45" y="78"/>
                  </a:cubicBezTo>
                  <a:cubicBezTo>
                    <a:pt x="12" y="83"/>
                    <a:pt x="1" y="134"/>
                    <a:pt x="25" y="154"/>
                  </a:cubicBezTo>
                  <a:cubicBezTo>
                    <a:pt x="394" y="451"/>
                    <a:pt x="915" y="448"/>
                    <a:pt x="1371" y="469"/>
                  </a:cubicBezTo>
                  <a:cubicBezTo>
                    <a:pt x="1487" y="475"/>
                    <a:pt x="1603" y="478"/>
                    <a:pt x="1720" y="478"/>
                  </a:cubicBezTo>
                  <a:cubicBezTo>
                    <a:pt x="2297" y="478"/>
                    <a:pt x="2880" y="411"/>
                    <a:pt x="3445" y="322"/>
                  </a:cubicBezTo>
                  <a:cubicBezTo>
                    <a:pt x="3620" y="295"/>
                    <a:pt x="3582" y="1"/>
                    <a:pt x="3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31"/>
            <p:cNvSpPr/>
            <p:nvPr/>
          </p:nvSpPr>
          <p:spPr>
            <a:xfrm>
              <a:off x="2926875" y="1120675"/>
              <a:ext cx="86250" cy="15875"/>
            </a:xfrm>
            <a:custGeom>
              <a:avLst/>
              <a:gdLst/>
              <a:ahLst/>
              <a:cxnLst/>
              <a:rect l="l" t="t" r="r" b="b"/>
              <a:pathLst>
                <a:path w="3450" h="635" extrusionOk="0">
                  <a:moveTo>
                    <a:pt x="3227" y="0"/>
                  </a:moveTo>
                  <a:cubicBezTo>
                    <a:pt x="3226" y="0"/>
                    <a:pt x="3226" y="0"/>
                    <a:pt x="3225" y="0"/>
                  </a:cubicBezTo>
                  <a:cubicBezTo>
                    <a:pt x="2757" y="5"/>
                    <a:pt x="2247" y="195"/>
                    <a:pt x="1780" y="256"/>
                  </a:cubicBezTo>
                  <a:cubicBezTo>
                    <a:pt x="1523" y="290"/>
                    <a:pt x="1263" y="307"/>
                    <a:pt x="1004" y="307"/>
                  </a:cubicBezTo>
                  <a:cubicBezTo>
                    <a:pt x="742" y="307"/>
                    <a:pt x="481" y="290"/>
                    <a:pt x="223" y="253"/>
                  </a:cubicBezTo>
                  <a:cubicBezTo>
                    <a:pt x="214" y="252"/>
                    <a:pt x="206" y="251"/>
                    <a:pt x="198" y="251"/>
                  </a:cubicBezTo>
                  <a:cubicBezTo>
                    <a:pt x="46" y="251"/>
                    <a:pt x="1" y="454"/>
                    <a:pt x="154" y="512"/>
                  </a:cubicBezTo>
                  <a:cubicBezTo>
                    <a:pt x="405" y="608"/>
                    <a:pt x="690" y="635"/>
                    <a:pt x="978" y="635"/>
                  </a:cubicBezTo>
                  <a:cubicBezTo>
                    <a:pt x="1254" y="635"/>
                    <a:pt x="1533" y="610"/>
                    <a:pt x="1785" y="597"/>
                  </a:cubicBezTo>
                  <a:cubicBezTo>
                    <a:pt x="2229" y="573"/>
                    <a:pt x="2942" y="607"/>
                    <a:pt x="3317" y="325"/>
                  </a:cubicBezTo>
                  <a:cubicBezTo>
                    <a:pt x="3450" y="225"/>
                    <a:pt x="3411"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31"/>
            <p:cNvSpPr/>
            <p:nvPr/>
          </p:nvSpPr>
          <p:spPr>
            <a:xfrm>
              <a:off x="2929125" y="1092175"/>
              <a:ext cx="94025" cy="15650"/>
            </a:xfrm>
            <a:custGeom>
              <a:avLst/>
              <a:gdLst/>
              <a:ahLst/>
              <a:cxnLst/>
              <a:rect l="l" t="t" r="r" b="b"/>
              <a:pathLst>
                <a:path w="3761" h="626" extrusionOk="0">
                  <a:moveTo>
                    <a:pt x="3138" y="1"/>
                  </a:moveTo>
                  <a:cubicBezTo>
                    <a:pt x="2787" y="1"/>
                    <a:pt x="2419" y="78"/>
                    <a:pt x="2089" y="95"/>
                  </a:cubicBezTo>
                  <a:cubicBezTo>
                    <a:pt x="1759" y="112"/>
                    <a:pt x="1430" y="131"/>
                    <a:pt x="1102" y="131"/>
                  </a:cubicBezTo>
                  <a:cubicBezTo>
                    <a:pt x="773" y="131"/>
                    <a:pt x="445" y="112"/>
                    <a:pt x="118" y="54"/>
                  </a:cubicBezTo>
                  <a:cubicBezTo>
                    <a:pt x="113" y="53"/>
                    <a:pt x="107" y="53"/>
                    <a:pt x="102" y="53"/>
                  </a:cubicBezTo>
                  <a:cubicBezTo>
                    <a:pt x="32" y="53"/>
                    <a:pt x="0" y="143"/>
                    <a:pt x="64" y="186"/>
                  </a:cubicBezTo>
                  <a:cubicBezTo>
                    <a:pt x="562" y="515"/>
                    <a:pt x="1138" y="535"/>
                    <a:pt x="1716" y="588"/>
                  </a:cubicBezTo>
                  <a:cubicBezTo>
                    <a:pt x="1922" y="607"/>
                    <a:pt x="2169" y="626"/>
                    <a:pt x="2424" y="626"/>
                  </a:cubicBezTo>
                  <a:cubicBezTo>
                    <a:pt x="2873" y="626"/>
                    <a:pt x="3345" y="566"/>
                    <a:pt x="3656" y="337"/>
                  </a:cubicBezTo>
                  <a:cubicBezTo>
                    <a:pt x="3761" y="261"/>
                    <a:pt x="3745" y="108"/>
                    <a:pt x="3617" y="67"/>
                  </a:cubicBezTo>
                  <a:cubicBezTo>
                    <a:pt x="3465" y="18"/>
                    <a:pt x="3304" y="1"/>
                    <a:pt x="3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31"/>
            <p:cNvSpPr/>
            <p:nvPr/>
          </p:nvSpPr>
          <p:spPr>
            <a:xfrm>
              <a:off x="2931625" y="1058950"/>
              <a:ext cx="93350" cy="12975"/>
            </a:xfrm>
            <a:custGeom>
              <a:avLst/>
              <a:gdLst/>
              <a:ahLst/>
              <a:cxnLst/>
              <a:rect l="l" t="t" r="r" b="b"/>
              <a:pathLst>
                <a:path w="3734" h="519" extrusionOk="0">
                  <a:moveTo>
                    <a:pt x="3165" y="1"/>
                  </a:moveTo>
                  <a:cubicBezTo>
                    <a:pt x="2625" y="1"/>
                    <a:pt x="2055" y="117"/>
                    <a:pt x="1532" y="131"/>
                  </a:cubicBezTo>
                  <a:cubicBezTo>
                    <a:pt x="1529" y="131"/>
                    <a:pt x="1526" y="132"/>
                    <a:pt x="1523" y="132"/>
                  </a:cubicBezTo>
                  <a:cubicBezTo>
                    <a:pt x="1363" y="132"/>
                    <a:pt x="633" y="25"/>
                    <a:pt x="263" y="25"/>
                  </a:cubicBezTo>
                  <a:cubicBezTo>
                    <a:pt x="145" y="25"/>
                    <a:pt x="63" y="36"/>
                    <a:pt x="49" y="65"/>
                  </a:cubicBezTo>
                  <a:lnTo>
                    <a:pt x="38" y="88"/>
                  </a:lnTo>
                  <a:cubicBezTo>
                    <a:pt x="0" y="171"/>
                    <a:pt x="25" y="246"/>
                    <a:pt x="98" y="299"/>
                  </a:cubicBezTo>
                  <a:cubicBezTo>
                    <a:pt x="349" y="479"/>
                    <a:pt x="725" y="518"/>
                    <a:pt x="1085" y="518"/>
                  </a:cubicBezTo>
                  <a:cubicBezTo>
                    <a:pt x="1305" y="518"/>
                    <a:pt x="1520" y="503"/>
                    <a:pt x="1697" y="497"/>
                  </a:cubicBezTo>
                  <a:cubicBezTo>
                    <a:pt x="2296" y="476"/>
                    <a:pt x="3016" y="496"/>
                    <a:pt x="3590" y="300"/>
                  </a:cubicBezTo>
                  <a:cubicBezTo>
                    <a:pt x="3710" y="259"/>
                    <a:pt x="3734" y="52"/>
                    <a:pt x="3587" y="29"/>
                  </a:cubicBezTo>
                  <a:cubicBezTo>
                    <a:pt x="3449" y="9"/>
                    <a:pt x="3308" y="1"/>
                    <a:pt x="3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31"/>
            <p:cNvSpPr/>
            <p:nvPr/>
          </p:nvSpPr>
          <p:spPr>
            <a:xfrm>
              <a:off x="2943725" y="1354075"/>
              <a:ext cx="34150" cy="7625"/>
            </a:xfrm>
            <a:custGeom>
              <a:avLst/>
              <a:gdLst/>
              <a:ahLst/>
              <a:cxnLst/>
              <a:rect l="l" t="t" r="r" b="b"/>
              <a:pathLst>
                <a:path w="1366" h="305" extrusionOk="0">
                  <a:moveTo>
                    <a:pt x="189" y="0"/>
                  </a:moveTo>
                  <a:cubicBezTo>
                    <a:pt x="136" y="0"/>
                    <a:pt x="83" y="2"/>
                    <a:pt x="30" y="6"/>
                  </a:cubicBezTo>
                  <a:cubicBezTo>
                    <a:pt x="0" y="8"/>
                    <a:pt x="2" y="49"/>
                    <a:pt x="31" y="52"/>
                  </a:cubicBezTo>
                  <a:cubicBezTo>
                    <a:pt x="343" y="89"/>
                    <a:pt x="720" y="305"/>
                    <a:pt x="1056" y="305"/>
                  </a:cubicBezTo>
                  <a:cubicBezTo>
                    <a:pt x="1143" y="305"/>
                    <a:pt x="1227" y="291"/>
                    <a:pt x="1306" y="255"/>
                  </a:cubicBezTo>
                  <a:cubicBezTo>
                    <a:pt x="1366" y="229"/>
                    <a:pt x="1341" y="139"/>
                    <a:pt x="1287" y="125"/>
                  </a:cubicBezTo>
                  <a:cubicBezTo>
                    <a:pt x="1076" y="70"/>
                    <a:pt x="846" y="82"/>
                    <a:pt x="629" y="42"/>
                  </a:cubicBezTo>
                  <a:cubicBezTo>
                    <a:pt x="485" y="15"/>
                    <a:pt x="336"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31"/>
            <p:cNvSpPr/>
            <p:nvPr/>
          </p:nvSpPr>
          <p:spPr>
            <a:xfrm>
              <a:off x="2941650" y="1363475"/>
              <a:ext cx="29750" cy="9975"/>
            </a:xfrm>
            <a:custGeom>
              <a:avLst/>
              <a:gdLst/>
              <a:ahLst/>
              <a:cxnLst/>
              <a:rect l="l" t="t" r="r" b="b"/>
              <a:pathLst>
                <a:path w="1190" h="399" extrusionOk="0">
                  <a:moveTo>
                    <a:pt x="176" y="0"/>
                  </a:moveTo>
                  <a:cubicBezTo>
                    <a:pt x="50" y="0"/>
                    <a:pt x="1" y="192"/>
                    <a:pt x="138" y="218"/>
                  </a:cubicBezTo>
                  <a:cubicBezTo>
                    <a:pt x="439" y="273"/>
                    <a:pt x="734" y="377"/>
                    <a:pt x="1040" y="398"/>
                  </a:cubicBezTo>
                  <a:cubicBezTo>
                    <a:pt x="1043" y="398"/>
                    <a:pt x="1045" y="398"/>
                    <a:pt x="1048" y="398"/>
                  </a:cubicBezTo>
                  <a:cubicBezTo>
                    <a:pt x="1175" y="398"/>
                    <a:pt x="1190" y="198"/>
                    <a:pt x="1068" y="167"/>
                  </a:cubicBezTo>
                  <a:cubicBezTo>
                    <a:pt x="783" y="94"/>
                    <a:pt x="486" y="42"/>
                    <a:pt x="194" y="2"/>
                  </a:cubicBez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31"/>
            <p:cNvSpPr/>
            <p:nvPr/>
          </p:nvSpPr>
          <p:spPr>
            <a:xfrm>
              <a:off x="2942700" y="1383175"/>
              <a:ext cx="26300" cy="7075"/>
            </a:xfrm>
            <a:custGeom>
              <a:avLst/>
              <a:gdLst/>
              <a:ahLst/>
              <a:cxnLst/>
              <a:rect l="l" t="t" r="r" b="b"/>
              <a:pathLst>
                <a:path w="1052" h="283" extrusionOk="0">
                  <a:moveTo>
                    <a:pt x="131" y="1"/>
                  </a:moveTo>
                  <a:cubicBezTo>
                    <a:pt x="32" y="1"/>
                    <a:pt x="1" y="161"/>
                    <a:pt x="111" y="194"/>
                  </a:cubicBezTo>
                  <a:cubicBezTo>
                    <a:pt x="291" y="248"/>
                    <a:pt x="488" y="282"/>
                    <a:pt x="681" y="282"/>
                  </a:cubicBezTo>
                  <a:cubicBezTo>
                    <a:pt x="783" y="282"/>
                    <a:pt x="884" y="273"/>
                    <a:pt x="981" y="251"/>
                  </a:cubicBezTo>
                  <a:cubicBezTo>
                    <a:pt x="1052" y="234"/>
                    <a:pt x="1051" y="121"/>
                    <a:pt x="979" y="107"/>
                  </a:cubicBezTo>
                  <a:cubicBezTo>
                    <a:pt x="706" y="53"/>
                    <a:pt x="432" y="85"/>
                    <a:pt x="160" y="5"/>
                  </a:cubicBezTo>
                  <a:cubicBezTo>
                    <a:pt x="150" y="2"/>
                    <a:pt x="140"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31"/>
            <p:cNvSpPr/>
            <p:nvPr/>
          </p:nvSpPr>
          <p:spPr>
            <a:xfrm>
              <a:off x="3226850" y="1691275"/>
              <a:ext cx="37125" cy="11950"/>
            </a:xfrm>
            <a:custGeom>
              <a:avLst/>
              <a:gdLst/>
              <a:ahLst/>
              <a:cxnLst/>
              <a:rect l="l" t="t" r="r" b="b"/>
              <a:pathLst>
                <a:path w="1485" h="478" extrusionOk="0">
                  <a:moveTo>
                    <a:pt x="1293" y="1"/>
                  </a:moveTo>
                  <a:cubicBezTo>
                    <a:pt x="1285" y="1"/>
                    <a:pt x="1277" y="1"/>
                    <a:pt x="1269" y="3"/>
                  </a:cubicBezTo>
                  <a:cubicBezTo>
                    <a:pt x="1086" y="40"/>
                    <a:pt x="913" y="148"/>
                    <a:pt x="737" y="214"/>
                  </a:cubicBezTo>
                  <a:cubicBezTo>
                    <a:pt x="498" y="305"/>
                    <a:pt x="283" y="393"/>
                    <a:pt x="27" y="424"/>
                  </a:cubicBezTo>
                  <a:cubicBezTo>
                    <a:pt x="1" y="427"/>
                    <a:pt x="1" y="462"/>
                    <a:pt x="27" y="465"/>
                  </a:cubicBezTo>
                  <a:cubicBezTo>
                    <a:pt x="142" y="471"/>
                    <a:pt x="269" y="478"/>
                    <a:pt x="400" y="478"/>
                  </a:cubicBezTo>
                  <a:cubicBezTo>
                    <a:pt x="755" y="478"/>
                    <a:pt x="1137" y="430"/>
                    <a:pt x="1391" y="206"/>
                  </a:cubicBezTo>
                  <a:cubicBezTo>
                    <a:pt x="1485" y="124"/>
                    <a:pt x="1394"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89;p31"/>
            <p:cNvSpPr/>
            <p:nvPr/>
          </p:nvSpPr>
          <p:spPr>
            <a:xfrm>
              <a:off x="3228375" y="1673825"/>
              <a:ext cx="26250" cy="9400"/>
            </a:xfrm>
            <a:custGeom>
              <a:avLst/>
              <a:gdLst/>
              <a:ahLst/>
              <a:cxnLst/>
              <a:rect l="l" t="t" r="r" b="b"/>
              <a:pathLst>
                <a:path w="1050" h="376" extrusionOk="0">
                  <a:moveTo>
                    <a:pt x="930" y="0"/>
                  </a:moveTo>
                  <a:cubicBezTo>
                    <a:pt x="921" y="0"/>
                    <a:pt x="911" y="2"/>
                    <a:pt x="902" y="6"/>
                  </a:cubicBezTo>
                  <a:cubicBezTo>
                    <a:pt x="644" y="113"/>
                    <a:pt x="440" y="234"/>
                    <a:pt x="166" y="234"/>
                  </a:cubicBezTo>
                  <a:cubicBezTo>
                    <a:pt x="136" y="234"/>
                    <a:pt x="106" y="232"/>
                    <a:pt x="75" y="229"/>
                  </a:cubicBezTo>
                  <a:cubicBezTo>
                    <a:pt x="73" y="229"/>
                    <a:pt x="71" y="229"/>
                    <a:pt x="69" y="229"/>
                  </a:cubicBezTo>
                  <a:cubicBezTo>
                    <a:pt x="9" y="229"/>
                    <a:pt x="1" y="327"/>
                    <a:pt x="61" y="342"/>
                  </a:cubicBezTo>
                  <a:cubicBezTo>
                    <a:pt x="156" y="364"/>
                    <a:pt x="252" y="376"/>
                    <a:pt x="347" y="376"/>
                  </a:cubicBezTo>
                  <a:cubicBezTo>
                    <a:pt x="578" y="376"/>
                    <a:pt x="804" y="307"/>
                    <a:pt x="990" y="153"/>
                  </a:cubicBezTo>
                  <a:cubicBezTo>
                    <a:pt x="1049" y="104"/>
                    <a:pt x="998" y="0"/>
                    <a:pt x="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31"/>
            <p:cNvSpPr/>
            <p:nvPr/>
          </p:nvSpPr>
          <p:spPr>
            <a:xfrm>
              <a:off x="3111425" y="1719050"/>
              <a:ext cx="49150" cy="15975"/>
            </a:xfrm>
            <a:custGeom>
              <a:avLst/>
              <a:gdLst/>
              <a:ahLst/>
              <a:cxnLst/>
              <a:rect l="l" t="t" r="r" b="b"/>
              <a:pathLst>
                <a:path w="1966" h="639" extrusionOk="0">
                  <a:moveTo>
                    <a:pt x="1581" y="1"/>
                  </a:moveTo>
                  <a:cubicBezTo>
                    <a:pt x="1402" y="1"/>
                    <a:pt x="1222" y="44"/>
                    <a:pt x="1048" y="82"/>
                  </a:cubicBezTo>
                  <a:cubicBezTo>
                    <a:pt x="735" y="151"/>
                    <a:pt x="421" y="234"/>
                    <a:pt x="132" y="373"/>
                  </a:cubicBezTo>
                  <a:cubicBezTo>
                    <a:pt x="0" y="435"/>
                    <a:pt x="72" y="638"/>
                    <a:pt x="204" y="638"/>
                  </a:cubicBezTo>
                  <a:cubicBezTo>
                    <a:pt x="205" y="638"/>
                    <a:pt x="206" y="638"/>
                    <a:pt x="207" y="638"/>
                  </a:cubicBezTo>
                  <a:cubicBezTo>
                    <a:pt x="493" y="633"/>
                    <a:pt x="776" y="569"/>
                    <a:pt x="1055" y="509"/>
                  </a:cubicBezTo>
                  <a:cubicBezTo>
                    <a:pt x="1325" y="453"/>
                    <a:pt x="1620" y="430"/>
                    <a:pt x="1860" y="288"/>
                  </a:cubicBezTo>
                  <a:cubicBezTo>
                    <a:pt x="1965" y="225"/>
                    <a:pt x="1938" y="64"/>
                    <a:pt x="1823" y="32"/>
                  </a:cubicBezTo>
                  <a:cubicBezTo>
                    <a:pt x="1743" y="10"/>
                    <a:pt x="1662" y="1"/>
                    <a:pt x="1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91;p31"/>
            <p:cNvSpPr/>
            <p:nvPr/>
          </p:nvSpPr>
          <p:spPr>
            <a:xfrm>
              <a:off x="3109175" y="1694675"/>
              <a:ext cx="42700" cy="13425"/>
            </a:xfrm>
            <a:custGeom>
              <a:avLst/>
              <a:gdLst/>
              <a:ahLst/>
              <a:cxnLst/>
              <a:rect l="l" t="t" r="r" b="b"/>
              <a:pathLst>
                <a:path w="1708" h="537" extrusionOk="0">
                  <a:moveTo>
                    <a:pt x="1560" y="1"/>
                  </a:moveTo>
                  <a:cubicBezTo>
                    <a:pt x="1559" y="1"/>
                    <a:pt x="1557" y="1"/>
                    <a:pt x="1556" y="1"/>
                  </a:cubicBezTo>
                  <a:cubicBezTo>
                    <a:pt x="1052" y="24"/>
                    <a:pt x="605" y="330"/>
                    <a:pt x="96" y="368"/>
                  </a:cubicBezTo>
                  <a:cubicBezTo>
                    <a:pt x="22" y="372"/>
                    <a:pt x="1" y="486"/>
                    <a:pt x="80" y="503"/>
                  </a:cubicBezTo>
                  <a:cubicBezTo>
                    <a:pt x="192" y="526"/>
                    <a:pt x="306" y="537"/>
                    <a:pt x="421" y="537"/>
                  </a:cubicBezTo>
                  <a:cubicBezTo>
                    <a:pt x="835" y="537"/>
                    <a:pt x="1261" y="398"/>
                    <a:pt x="1613" y="203"/>
                  </a:cubicBezTo>
                  <a:cubicBezTo>
                    <a:pt x="1707" y="152"/>
                    <a:pt x="1664" y="1"/>
                    <a:pt x="1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31"/>
            <p:cNvSpPr/>
            <p:nvPr/>
          </p:nvSpPr>
          <p:spPr>
            <a:xfrm>
              <a:off x="2998400" y="1728225"/>
              <a:ext cx="59050" cy="11225"/>
            </a:xfrm>
            <a:custGeom>
              <a:avLst/>
              <a:gdLst/>
              <a:ahLst/>
              <a:cxnLst/>
              <a:rect l="l" t="t" r="r" b="b"/>
              <a:pathLst>
                <a:path w="2362" h="449" extrusionOk="0">
                  <a:moveTo>
                    <a:pt x="2189" y="0"/>
                  </a:moveTo>
                  <a:cubicBezTo>
                    <a:pt x="1869" y="0"/>
                    <a:pt x="1544" y="105"/>
                    <a:pt x="1224" y="131"/>
                  </a:cubicBezTo>
                  <a:cubicBezTo>
                    <a:pt x="1092" y="142"/>
                    <a:pt x="955" y="149"/>
                    <a:pt x="818" y="149"/>
                  </a:cubicBezTo>
                  <a:cubicBezTo>
                    <a:pt x="576" y="149"/>
                    <a:pt x="332" y="128"/>
                    <a:pt x="104" y="76"/>
                  </a:cubicBezTo>
                  <a:cubicBezTo>
                    <a:pt x="99" y="75"/>
                    <a:pt x="95" y="74"/>
                    <a:pt x="91" y="74"/>
                  </a:cubicBezTo>
                  <a:cubicBezTo>
                    <a:pt x="34" y="74"/>
                    <a:pt x="0" y="159"/>
                    <a:pt x="59" y="186"/>
                  </a:cubicBezTo>
                  <a:cubicBezTo>
                    <a:pt x="390" y="342"/>
                    <a:pt x="844" y="448"/>
                    <a:pt x="1284" y="448"/>
                  </a:cubicBezTo>
                  <a:cubicBezTo>
                    <a:pt x="1652" y="448"/>
                    <a:pt x="2009" y="374"/>
                    <a:pt x="2278" y="191"/>
                  </a:cubicBezTo>
                  <a:cubicBezTo>
                    <a:pt x="2362" y="133"/>
                    <a:pt x="2327" y="3"/>
                    <a:pt x="2223" y="0"/>
                  </a:cubicBezTo>
                  <a:cubicBezTo>
                    <a:pt x="2211" y="0"/>
                    <a:pt x="2200" y="0"/>
                    <a:pt x="2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31"/>
            <p:cNvSpPr/>
            <p:nvPr/>
          </p:nvSpPr>
          <p:spPr>
            <a:xfrm>
              <a:off x="3016600" y="1705525"/>
              <a:ext cx="29300" cy="6875"/>
            </a:xfrm>
            <a:custGeom>
              <a:avLst/>
              <a:gdLst/>
              <a:ahLst/>
              <a:cxnLst/>
              <a:rect l="l" t="t" r="r" b="b"/>
              <a:pathLst>
                <a:path w="1172" h="275" extrusionOk="0">
                  <a:moveTo>
                    <a:pt x="78" y="0"/>
                  </a:moveTo>
                  <a:cubicBezTo>
                    <a:pt x="28" y="0"/>
                    <a:pt x="0" y="81"/>
                    <a:pt x="52" y="102"/>
                  </a:cubicBezTo>
                  <a:cubicBezTo>
                    <a:pt x="295" y="207"/>
                    <a:pt x="542" y="275"/>
                    <a:pt x="797" y="275"/>
                  </a:cubicBezTo>
                  <a:cubicBezTo>
                    <a:pt x="890" y="275"/>
                    <a:pt x="984" y="266"/>
                    <a:pt x="1080" y="246"/>
                  </a:cubicBezTo>
                  <a:cubicBezTo>
                    <a:pt x="1172" y="226"/>
                    <a:pt x="1154" y="77"/>
                    <a:pt x="1065" y="77"/>
                  </a:cubicBezTo>
                  <a:cubicBezTo>
                    <a:pt x="1062" y="77"/>
                    <a:pt x="1059" y="77"/>
                    <a:pt x="1056" y="78"/>
                  </a:cubicBezTo>
                  <a:cubicBezTo>
                    <a:pt x="942" y="90"/>
                    <a:pt x="833" y="98"/>
                    <a:pt x="724" y="98"/>
                  </a:cubicBezTo>
                  <a:cubicBezTo>
                    <a:pt x="512" y="98"/>
                    <a:pt x="306" y="70"/>
                    <a:pt x="92" y="2"/>
                  </a:cubicBezTo>
                  <a:cubicBezTo>
                    <a:pt x="87" y="1"/>
                    <a:pt x="82"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31"/>
            <p:cNvSpPr/>
            <p:nvPr/>
          </p:nvSpPr>
          <p:spPr>
            <a:xfrm>
              <a:off x="2922125" y="1680850"/>
              <a:ext cx="24325" cy="10775"/>
            </a:xfrm>
            <a:custGeom>
              <a:avLst/>
              <a:gdLst/>
              <a:ahLst/>
              <a:cxnLst/>
              <a:rect l="l" t="t" r="r" b="b"/>
              <a:pathLst>
                <a:path w="973" h="431" extrusionOk="0">
                  <a:moveTo>
                    <a:pt x="192" y="0"/>
                  </a:moveTo>
                  <a:cubicBezTo>
                    <a:pt x="77" y="0"/>
                    <a:pt x="0" y="167"/>
                    <a:pt x="124" y="223"/>
                  </a:cubicBezTo>
                  <a:cubicBezTo>
                    <a:pt x="335" y="318"/>
                    <a:pt x="565" y="407"/>
                    <a:pt x="798" y="430"/>
                  </a:cubicBezTo>
                  <a:cubicBezTo>
                    <a:pt x="802" y="431"/>
                    <a:pt x="807" y="431"/>
                    <a:pt x="812" y="431"/>
                  </a:cubicBezTo>
                  <a:cubicBezTo>
                    <a:pt x="941" y="431"/>
                    <a:pt x="973" y="233"/>
                    <a:pt x="864" y="173"/>
                  </a:cubicBezTo>
                  <a:cubicBezTo>
                    <a:pt x="669" y="66"/>
                    <a:pt x="428" y="42"/>
                    <a:pt x="214" y="2"/>
                  </a:cubicBezTo>
                  <a:cubicBezTo>
                    <a:pt x="206" y="1"/>
                    <a:pt x="19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395;p31"/>
            <p:cNvSpPr/>
            <p:nvPr/>
          </p:nvSpPr>
          <p:spPr>
            <a:xfrm>
              <a:off x="3335075" y="1553175"/>
              <a:ext cx="18350" cy="30400"/>
            </a:xfrm>
            <a:custGeom>
              <a:avLst/>
              <a:gdLst/>
              <a:ahLst/>
              <a:cxnLst/>
              <a:rect l="l" t="t" r="r" b="b"/>
              <a:pathLst>
                <a:path w="734" h="1216" extrusionOk="0">
                  <a:moveTo>
                    <a:pt x="615" y="0"/>
                  </a:moveTo>
                  <a:cubicBezTo>
                    <a:pt x="583" y="0"/>
                    <a:pt x="549" y="15"/>
                    <a:pt x="527" y="51"/>
                  </a:cubicBezTo>
                  <a:cubicBezTo>
                    <a:pt x="317" y="384"/>
                    <a:pt x="32" y="674"/>
                    <a:pt x="6" y="1086"/>
                  </a:cubicBezTo>
                  <a:cubicBezTo>
                    <a:pt x="0" y="1172"/>
                    <a:pt x="65" y="1215"/>
                    <a:pt x="134" y="1215"/>
                  </a:cubicBezTo>
                  <a:cubicBezTo>
                    <a:pt x="183" y="1215"/>
                    <a:pt x="233" y="1194"/>
                    <a:pt x="262" y="1151"/>
                  </a:cubicBezTo>
                  <a:cubicBezTo>
                    <a:pt x="467" y="848"/>
                    <a:pt x="640" y="486"/>
                    <a:pt x="717" y="127"/>
                  </a:cubicBezTo>
                  <a:cubicBezTo>
                    <a:pt x="733" y="52"/>
                    <a:pt x="675"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396;p31"/>
            <p:cNvSpPr/>
            <p:nvPr/>
          </p:nvSpPr>
          <p:spPr>
            <a:xfrm>
              <a:off x="4098750" y="1273250"/>
              <a:ext cx="95875" cy="18850"/>
            </a:xfrm>
            <a:custGeom>
              <a:avLst/>
              <a:gdLst/>
              <a:ahLst/>
              <a:cxnLst/>
              <a:rect l="l" t="t" r="r" b="b"/>
              <a:pathLst>
                <a:path w="3835" h="754" extrusionOk="0">
                  <a:moveTo>
                    <a:pt x="3725" y="1"/>
                  </a:moveTo>
                  <a:cubicBezTo>
                    <a:pt x="3722" y="1"/>
                    <a:pt x="3719" y="1"/>
                    <a:pt x="3716" y="1"/>
                  </a:cubicBezTo>
                  <a:cubicBezTo>
                    <a:pt x="3059" y="82"/>
                    <a:pt x="2430" y="236"/>
                    <a:pt x="1764" y="251"/>
                  </a:cubicBezTo>
                  <a:cubicBezTo>
                    <a:pt x="1713" y="252"/>
                    <a:pt x="1661" y="252"/>
                    <a:pt x="1608" y="252"/>
                  </a:cubicBezTo>
                  <a:cubicBezTo>
                    <a:pt x="1486" y="252"/>
                    <a:pt x="1360" y="250"/>
                    <a:pt x="1234" y="250"/>
                  </a:cubicBezTo>
                  <a:cubicBezTo>
                    <a:pt x="863" y="250"/>
                    <a:pt x="484" y="268"/>
                    <a:pt x="159" y="410"/>
                  </a:cubicBezTo>
                  <a:cubicBezTo>
                    <a:pt x="39" y="462"/>
                    <a:pt x="0" y="666"/>
                    <a:pt x="162" y="697"/>
                  </a:cubicBezTo>
                  <a:cubicBezTo>
                    <a:pt x="385" y="738"/>
                    <a:pt x="625" y="754"/>
                    <a:pt x="870" y="754"/>
                  </a:cubicBezTo>
                  <a:cubicBezTo>
                    <a:pt x="1328" y="754"/>
                    <a:pt x="1803" y="699"/>
                    <a:pt x="2225" y="656"/>
                  </a:cubicBezTo>
                  <a:cubicBezTo>
                    <a:pt x="2795" y="599"/>
                    <a:pt x="3337" y="540"/>
                    <a:pt x="3781" y="152"/>
                  </a:cubicBezTo>
                  <a:cubicBezTo>
                    <a:pt x="3834" y="106"/>
                    <a:pt x="3795" y="1"/>
                    <a:pt x="3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397;p31"/>
            <p:cNvSpPr/>
            <p:nvPr/>
          </p:nvSpPr>
          <p:spPr>
            <a:xfrm>
              <a:off x="4102200" y="1246375"/>
              <a:ext cx="94000" cy="14025"/>
            </a:xfrm>
            <a:custGeom>
              <a:avLst/>
              <a:gdLst/>
              <a:ahLst/>
              <a:cxnLst/>
              <a:rect l="l" t="t" r="r" b="b"/>
              <a:pathLst>
                <a:path w="3760" h="561" extrusionOk="0">
                  <a:moveTo>
                    <a:pt x="3614" y="1"/>
                  </a:moveTo>
                  <a:cubicBezTo>
                    <a:pt x="3612" y="1"/>
                    <a:pt x="3610" y="1"/>
                    <a:pt x="3608" y="1"/>
                  </a:cubicBezTo>
                  <a:cubicBezTo>
                    <a:pt x="3035" y="28"/>
                    <a:pt x="2467" y="135"/>
                    <a:pt x="1894" y="158"/>
                  </a:cubicBezTo>
                  <a:cubicBezTo>
                    <a:pt x="1837" y="160"/>
                    <a:pt x="1781" y="161"/>
                    <a:pt x="1724" y="161"/>
                  </a:cubicBezTo>
                  <a:cubicBezTo>
                    <a:pt x="1311" y="161"/>
                    <a:pt x="895" y="107"/>
                    <a:pt x="484" y="107"/>
                  </a:cubicBezTo>
                  <a:cubicBezTo>
                    <a:pt x="382" y="107"/>
                    <a:pt x="280" y="110"/>
                    <a:pt x="178" y="119"/>
                  </a:cubicBezTo>
                  <a:cubicBezTo>
                    <a:pt x="24" y="131"/>
                    <a:pt x="0" y="333"/>
                    <a:pt x="145" y="383"/>
                  </a:cubicBezTo>
                  <a:cubicBezTo>
                    <a:pt x="514" y="509"/>
                    <a:pt x="943" y="561"/>
                    <a:pt x="1389" y="561"/>
                  </a:cubicBezTo>
                  <a:cubicBezTo>
                    <a:pt x="2167" y="561"/>
                    <a:pt x="2995" y="404"/>
                    <a:pt x="3641" y="220"/>
                  </a:cubicBezTo>
                  <a:cubicBezTo>
                    <a:pt x="3759" y="185"/>
                    <a:pt x="3736" y="1"/>
                    <a:pt x="3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398;p31"/>
            <p:cNvSpPr/>
            <p:nvPr/>
          </p:nvSpPr>
          <p:spPr>
            <a:xfrm>
              <a:off x="4109700" y="1217075"/>
              <a:ext cx="82750" cy="10775"/>
            </a:xfrm>
            <a:custGeom>
              <a:avLst/>
              <a:gdLst/>
              <a:ahLst/>
              <a:cxnLst/>
              <a:rect l="l" t="t" r="r" b="b"/>
              <a:pathLst>
                <a:path w="3310" h="431" extrusionOk="0">
                  <a:moveTo>
                    <a:pt x="3250" y="0"/>
                  </a:moveTo>
                  <a:cubicBezTo>
                    <a:pt x="3249" y="0"/>
                    <a:pt x="3247" y="0"/>
                    <a:pt x="3245" y="0"/>
                  </a:cubicBezTo>
                  <a:cubicBezTo>
                    <a:pt x="2757" y="49"/>
                    <a:pt x="2314" y="149"/>
                    <a:pt x="1835" y="149"/>
                  </a:cubicBezTo>
                  <a:cubicBezTo>
                    <a:pt x="1732" y="149"/>
                    <a:pt x="1627" y="145"/>
                    <a:pt x="1520" y="134"/>
                  </a:cubicBezTo>
                  <a:cubicBezTo>
                    <a:pt x="1218" y="103"/>
                    <a:pt x="855" y="7"/>
                    <a:pt x="520" y="7"/>
                  </a:cubicBezTo>
                  <a:cubicBezTo>
                    <a:pt x="363" y="7"/>
                    <a:pt x="212" y="28"/>
                    <a:pt x="77" y="88"/>
                  </a:cubicBezTo>
                  <a:cubicBezTo>
                    <a:pt x="0" y="122"/>
                    <a:pt x="7" y="252"/>
                    <a:pt x="80" y="285"/>
                  </a:cubicBezTo>
                  <a:cubicBezTo>
                    <a:pt x="332" y="399"/>
                    <a:pt x="662" y="430"/>
                    <a:pt x="995" y="430"/>
                  </a:cubicBezTo>
                  <a:cubicBezTo>
                    <a:pt x="1316" y="430"/>
                    <a:pt x="1639" y="402"/>
                    <a:pt x="1900" y="391"/>
                  </a:cubicBezTo>
                  <a:cubicBezTo>
                    <a:pt x="2365" y="372"/>
                    <a:pt x="2916" y="424"/>
                    <a:pt x="3281" y="83"/>
                  </a:cubicBezTo>
                  <a:cubicBezTo>
                    <a:pt x="3310" y="56"/>
                    <a:pt x="3290" y="0"/>
                    <a:pt x="3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399;p31"/>
            <p:cNvSpPr/>
            <p:nvPr/>
          </p:nvSpPr>
          <p:spPr>
            <a:xfrm>
              <a:off x="4098350" y="1184775"/>
              <a:ext cx="99775" cy="14650"/>
            </a:xfrm>
            <a:custGeom>
              <a:avLst/>
              <a:gdLst/>
              <a:ahLst/>
              <a:cxnLst/>
              <a:rect l="l" t="t" r="r" b="b"/>
              <a:pathLst>
                <a:path w="3991" h="586" extrusionOk="0">
                  <a:moveTo>
                    <a:pt x="3877" y="0"/>
                  </a:moveTo>
                  <a:cubicBezTo>
                    <a:pt x="3873" y="0"/>
                    <a:pt x="3869" y="1"/>
                    <a:pt x="3865" y="1"/>
                  </a:cubicBezTo>
                  <a:cubicBezTo>
                    <a:pt x="3281" y="60"/>
                    <a:pt x="2728" y="207"/>
                    <a:pt x="2135" y="207"/>
                  </a:cubicBezTo>
                  <a:cubicBezTo>
                    <a:pt x="2108" y="207"/>
                    <a:pt x="2081" y="207"/>
                    <a:pt x="2053" y="207"/>
                  </a:cubicBezTo>
                  <a:cubicBezTo>
                    <a:pt x="1483" y="193"/>
                    <a:pt x="897" y="42"/>
                    <a:pt x="330" y="42"/>
                  </a:cubicBezTo>
                  <a:cubicBezTo>
                    <a:pt x="288" y="42"/>
                    <a:pt x="246" y="43"/>
                    <a:pt x="204" y="45"/>
                  </a:cubicBezTo>
                  <a:cubicBezTo>
                    <a:pt x="40" y="52"/>
                    <a:pt x="1" y="253"/>
                    <a:pt x="129" y="339"/>
                  </a:cubicBezTo>
                  <a:cubicBezTo>
                    <a:pt x="420" y="536"/>
                    <a:pt x="837" y="585"/>
                    <a:pt x="1247" y="585"/>
                  </a:cubicBezTo>
                  <a:cubicBezTo>
                    <a:pt x="1537" y="585"/>
                    <a:pt x="1823" y="560"/>
                    <a:pt x="2058" y="545"/>
                  </a:cubicBezTo>
                  <a:cubicBezTo>
                    <a:pt x="2618" y="506"/>
                    <a:pt x="3442" y="539"/>
                    <a:pt x="3918" y="192"/>
                  </a:cubicBezTo>
                  <a:cubicBezTo>
                    <a:pt x="3991" y="139"/>
                    <a:pt x="3977" y="0"/>
                    <a:pt x="3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400;p31"/>
            <p:cNvSpPr/>
            <p:nvPr/>
          </p:nvSpPr>
          <p:spPr>
            <a:xfrm>
              <a:off x="4104475" y="1155050"/>
              <a:ext cx="90350" cy="11625"/>
            </a:xfrm>
            <a:custGeom>
              <a:avLst/>
              <a:gdLst/>
              <a:ahLst/>
              <a:cxnLst/>
              <a:rect l="l" t="t" r="r" b="b"/>
              <a:pathLst>
                <a:path w="3614" h="465" extrusionOk="0">
                  <a:moveTo>
                    <a:pt x="3349" y="1"/>
                  </a:moveTo>
                  <a:cubicBezTo>
                    <a:pt x="2909" y="1"/>
                    <a:pt x="2465" y="134"/>
                    <a:pt x="2021" y="139"/>
                  </a:cubicBezTo>
                  <a:cubicBezTo>
                    <a:pt x="1992" y="139"/>
                    <a:pt x="1963" y="139"/>
                    <a:pt x="1934" y="139"/>
                  </a:cubicBezTo>
                  <a:cubicBezTo>
                    <a:pt x="1358" y="139"/>
                    <a:pt x="790" y="87"/>
                    <a:pt x="216" y="35"/>
                  </a:cubicBezTo>
                  <a:cubicBezTo>
                    <a:pt x="211" y="34"/>
                    <a:pt x="206" y="34"/>
                    <a:pt x="201" y="34"/>
                  </a:cubicBezTo>
                  <a:cubicBezTo>
                    <a:pt x="31" y="34"/>
                    <a:pt x="1" y="332"/>
                    <a:pt x="177" y="355"/>
                  </a:cubicBezTo>
                  <a:cubicBezTo>
                    <a:pt x="673" y="418"/>
                    <a:pt x="1182" y="465"/>
                    <a:pt x="1687" y="465"/>
                  </a:cubicBezTo>
                  <a:cubicBezTo>
                    <a:pt x="1877" y="465"/>
                    <a:pt x="2067" y="458"/>
                    <a:pt x="2255" y="443"/>
                  </a:cubicBezTo>
                  <a:cubicBezTo>
                    <a:pt x="2710" y="407"/>
                    <a:pt x="3231" y="396"/>
                    <a:pt x="3590" y="90"/>
                  </a:cubicBezTo>
                  <a:cubicBezTo>
                    <a:pt x="3614" y="68"/>
                    <a:pt x="3602" y="18"/>
                    <a:pt x="3569" y="13"/>
                  </a:cubicBezTo>
                  <a:cubicBezTo>
                    <a:pt x="3496" y="5"/>
                    <a:pt x="3422" y="1"/>
                    <a:pt x="3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31"/>
            <p:cNvSpPr/>
            <p:nvPr/>
          </p:nvSpPr>
          <p:spPr>
            <a:xfrm>
              <a:off x="4105025" y="1120125"/>
              <a:ext cx="86325" cy="14300"/>
            </a:xfrm>
            <a:custGeom>
              <a:avLst/>
              <a:gdLst/>
              <a:ahLst/>
              <a:cxnLst/>
              <a:rect l="l" t="t" r="r" b="b"/>
              <a:pathLst>
                <a:path w="3453" h="572" extrusionOk="0">
                  <a:moveTo>
                    <a:pt x="258" y="1"/>
                  </a:moveTo>
                  <a:cubicBezTo>
                    <a:pt x="245" y="1"/>
                    <a:pt x="232" y="1"/>
                    <a:pt x="219" y="1"/>
                  </a:cubicBezTo>
                  <a:cubicBezTo>
                    <a:pt x="33" y="4"/>
                    <a:pt x="1" y="231"/>
                    <a:pt x="136" y="327"/>
                  </a:cubicBezTo>
                  <a:cubicBezTo>
                    <a:pt x="443" y="545"/>
                    <a:pt x="963" y="553"/>
                    <a:pt x="1386" y="553"/>
                  </a:cubicBezTo>
                  <a:cubicBezTo>
                    <a:pt x="1420" y="553"/>
                    <a:pt x="1454" y="553"/>
                    <a:pt x="1487" y="553"/>
                  </a:cubicBezTo>
                  <a:cubicBezTo>
                    <a:pt x="1553" y="553"/>
                    <a:pt x="1616" y="553"/>
                    <a:pt x="1675" y="555"/>
                  </a:cubicBezTo>
                  <a:cubicBezTo>
                    <a:pt x="1881" y="560"/>
                    <a:pt x="2105" y="572"/>
                    <a:pt x="2331" y="572"/>
                  </a:cubicBezTo>
                  <a:cubicBezTo>
                    <a:pt x="2669" y="572"/>
                    <a:pt x="3011" y="544"/>
                    <a:pt x="3302" y="423"/>
                  </a:cubicBezTo>
                  <a:cubicBezTo>
                    <a:pt x="3453" y="361"/>
                    <a:pt x="3406" y="164"/>
                    <a:pt x="3259" y="164"/>
                  </a:cubicBezTo>
                  <a:cubicBezTo>
                    <a:pt x="3249" y="164"/>
                    <a:pt x="3239" y="165"/>
                    <a:pt x="3228" y="167"/>
                  </a:cubicBezTo>
                  <a:cubicBezTo>
                    <a:pt x="2916" y="220"/>
                    <a:pt x="2598" y="245"/>
                    <a:pt x="2280" y="245"/>
                  </a:cubicBezTo>
                  <a:cubicBezTo>
                    <a:pt x="2077" y="245"/>
                    <a:pt x="1873" y="235"/>
                    <a:pt x="1671" y="214"/>
                  </a:cubicBezTo>
                  <a:cubicBezTo>
                    <a:pt x="1215" y="167"/>
                    <a:pt x="715"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31"/>
            <p:cNvSpPr/>
            <p:nvPr/>
          </p:nvSpPr>
          <p:spPr>
            <a:xfrm>
              <a:off x="4094225" y="1090750"/>
              <a:ext cx="93875" cy="16075"/>
            </a:xfrm>
            <a:custGeom>
              <a:avLst/>
              <a:gdLst/>
              <a:ahLst/>
              <a:cxnLst/>
              <a:rect l="l" t="t" r="r" b="b"/>
              <a:pathLst>
                <a:path w="3755" h="643" extrusionOk="0">
                  <a:moveTo>
                    <a:pt x="3653" y="1"/>
                  </a:moveTo>
                  <a:cubicBezTo>
                    <a:pt x="3648" y="1"/>
                    <a:pt x="3642" y="1"/>
                    <a:pt x="3635" y="3"/>
                  </a:cubicBezTo>
                  <a:cubicBezTo>
                    <a:pt x="3214" y="91"/>
                    <a:pt x="2789" y="112"/>
                    <a:pt x="2363" y="112"/>
                  </a:cubicBezTo>
                  <a:cubicBezTo>
                    <a:pt x="2131" y="112"/>
                    <a:pt x="1899" y="106"/>
                    <a:pt x="1667" y="100"/>
                  </a:cubicBezTo>
                  <a:cubicBezTo>
                    <a:pt x="1359" y="93"/>
                    <a:pt x="1018" y="35"/>
                    <a:pt x="690" y="35"/>
                  </a:cubicBezTo>
                  <a:cubicBezTo>
                    <a:pt x="498" y="35"/>
                    <a:pt x="312" y="55"/>
                    <a:pt x="139" y="116"/>
                  </a:cubicBezTo>
                  <a:cubicBezTo>
                    <a:pt x="12" y="161"/>
                    <a:pt x="1" y="314"/>
                    <a:pt x="107" y="388"/>
                  </a:cubicBezTo>
                  <a:cubicBezTo>
                    <a:pt x="393" y="585"/>
                    <a:pt x="806" y="642"/>
                    <a:pt x="1213" y="642"/>
                  </a:cubicBezTo>
                  <a:cubicBezTo>
                    <a:pt x="1514" y="642"/>
                    <a:pt x="1812" y="611"/>
                    <a:pt x="2053" y="582"/>
                  </a:cubicBezTo>
                  <a:cubicBezTo>
                    <a:pt x="2630" y="513"/>
                    <a:pt x="3205" y="476"/>
                    <a:pt x="3693" y="133"/>
                  </a:cubicBezTo>
                  <a:cubicBezTo>
                    <a:pt x="3755" y="88"/>
                    <a:pt x="3722" y="1"/>
                    <a:pt x="3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31"/>
            <p:cNvSpPr/>
            <p:nvPr/>
          </p:nvSpPr>
          <p:spPr>
            <a:xfrm>
              <a:off x="4091300" y="1057025"/>
              <a:ext cx="93400" cy="13000"/>
            </a:xfrm>
            <a:custGeom>
              <a:avLst/>
              <a:gdLst/>
              <a:ahLst/>
              <a:cxnLst/>
              <a:rect l="l" t="t" r="r" b="b"/>
              <a:pathLst>
                <a:path w="3736" h="520" extrusionOk="0">
                  <a:moveTo>
                    <a:pt x="3514" y="1"/>
                  </a:moveTo>
                  <a:cubicBezTo>
                    <a:pt x="3155" y="1"/>
                    <a:pt x="2350" y="144"/>
                    <a:pt x="2204" y="144"/>
                  </a:cubicBezTo>
                  <a:cubicBezTo>
                    <a:pt x="1718" y="144"/>
                    <a:pt x="1191" y="59"/>
                    <a:pt x="687" y="59"/>
                  </a:cubicBezTo>
                  <a:cubicBezTo>
                    <a:pt x="503" y="59"/>
                    <a:pt x="322" y="70"/>
                    <a:pt x="147" y="102"/>
                  </a:cubicBezTo>
                  <a:cubicBezTo>
                    <a:pt x="1" y="128"/>
                    <a:pt x="30" y="334"/>
                    <a:pt x="151" y="371"/>
                  </a:cubicBezTo>
                  <a:cubicBezTo>
                    <a:pt x="562" y="499"/>
                    <a:pt x="1045" y="516"/>
                    <a:pt x="1505" y="516"/>
                  </a:cubicBezTo>
                  <a:cubicBezTo>
                    <a:pt x="1673" y="516"/>
                    <a:pt x="1838" y="514"/>
                    <a:pt x="1995" y="514"/>
                  </a:cubicBezTo>
                  <a:cubicBezTo>
                    <a:pt x="2013" y="514"/>
                    <a:pt x="2031" y="514"/>
                    <a:pt x="2049" y="514"/>
                  </a:cubicBezTo>
                  <a:cubicBezTo>
                    <a:pt x="2180" y="514"/>
                    <a:pt x="2331" y="519"/>
                    <a:pt x="2491" y="519"/>
                  </a:cubicBezTo>
                  <a:cubicBezTo>
                    <a:pt x="2898" y="519"/>
                    <a:pt x="3357" y="487"/>
                    <a:pt x="3642" y="270"/>
                  </a:cubicBezTo>
                  <a:cubicBezTo>
                    <a:pt x="3713" y="216"/>
                    <a:pt x="3736" y="139"/>
                    <a:pt x="3695" y="57"/>
                  </a:cubicBezTo>
                  <a:lnTo>
                    <a:pt x="3684" y="35"/>
                  </a:lnTo>
                  <a:cubicBezTo>
                    <a:pt x="3671" y="10"/>
                    <a:pt x="3608" y="1"/>
                    <a:pt x="3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31"/>
            <p:cNvSpPr/>
            <p:nvPr/>
          </p:nvSpPr>
          <p:spPr>
            <a:xfrm>
              <a:off x="4121625" y="1352050"/>
              <a:ext cx="33975" cy="8300"/>
            </a:xfrm>
            <a:custGeom>
              <a:avLst/>
              <a:gdLst/>
              <a:ahLst/>
              <a:cxnLst/>
              <a:rect l="l" t="t" r="r" b="b"/>
              <a:pathLst>
                <a:path w="1359" h="332" extrusionOk="0">
                  <a:moveTo>
                    <a:pt x="1234" y="1"/>
                  </a:moveTo>
                  <a:cubicBezTo>
                    <a:pt x="1066" y="1"/>
                    <a:pt x="894" y="20"/>
                    <a:pt x="730" y="55"/>
                  </a:cubicBezTo>
                  <a:cubicBezTo>
                    <a:pt x="515" y="103"/>
                    <a:pt x="285" y="96"/>
                    <a:pt x="76" y="158"/>
                  </a:cubicBezTo>
                  <a:cubicBezTo>
                    <a:pt x="21" y="173"/>
                    <a:pt x="1" y="264"/>
                    <a:pt x="60" y="289"/>
                  </a:cubicBezTo>
                  <a:cubicBezTo>
                    <a:pt x="133" y="319"/>
                    <a:pt x="210" y="332"/>
                    <a:pt x="289" y="332"/>
                  </a:cubicBezTo>
                  <a:cubicBezTo>
                    <a:pt x="631" y="332"/>
                    <a:pt x="1011" y="95"/>
                    <a:pt x="1329" y="49"/>
                  </a:cubicBezTo>
                  <a:cubicBezTo>
                    <a:pt x="1357" y="44"/>
                    <a:pt x="1358" y="5"/>
                    <a:pt x="1328" y="3"/>
                  </a:cubicBezTo>
                  <a:cubicBezTo>
                    <a:pt x="1297" y="1"/>
                    <a:pt x="1265"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31"/>
            <p:cNvSpPr/>
            <p:nvPr/>
          </p:nvSpPr>
          <p:spPr>
            <a:xfrm>
              <a:off x="4128350" y="1361400"/>
              <a:ext cx="29675" cy="10600"/>
            </a:xfrm>
            <a:custGeom>
              <a:avLst/>
              <a:gdLst/>
              <a:ahLst/>
              <a:cxnLst/>
              <a:rect l="l" t="t" r="r" b="b"/>
              <a:pathLst>
                <a:path w="1187" h="424" extrusionOk="0">
                  <a:moveTo>
                    <a:pt x="1010" y="1"/>
                  </a:moveTo>
                  <a:cubicBezTo>
                    <a:pt x="1003" y="1"/>
                    <a:pt x="996" y="1"/>
                    <a:pt x="989" y="3"/>
                  </a:cubicBezTo>
                  <a:cubicBezTo>
                    <a:pt x="698" y="52"/>
                    <a:pt x="403" y="111"/>
                    <a:pt x="120" y="193"/>
                  </a:cubicBezTo>
                  <a:cubicBezTo>
                    <a:pt x="0" y="227"/>
                    <a:pt x="19" y="423"/>
                    <a:pt x="143" y="423"/>
                  </a:cubicBezTo>
                  <a:cubicBezTo>
                    <a:pt x="147" y="423"/>
                    <a:pt x="151" y="423"/>
                    <a:pt x="155" y="423"/>
                  </a:cubicBezTo>
                  <a:cubicBezTo>
                    <a:pt x="460" y="393"/>
                    <a:pt x="752" y="281"/>
                    <a:pt x="1051" y="217"/>
                  </a:cubicBezTo>
                  <a:cubicBezTo>
                    <a:pt x="1186" y="188"/>
                    <a:pt x="1134" y="1"/>
                    <a:pt x="1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31"/>
            <p:cNvSpPr/>
            <p:nvPr/>
          </p:nvSpPr>
          <p:spPr>
            <a:xfrm>
              <a:off x="4131250" y="1381125"/>
              <a:ext cx="26250" cy="7450"/>
            </a:xfrm>
            <a:custGeom>
              <a:avLst/>
              <a:gdLst/>
              <a:ahLst/>
              <a:cxnLst/>
              <a:rect l="l" t="t" r="r" b="b"/>
              <a:pathLst>
                <a:path w="1050" h="298" extrusionOk="0">
                  <a:moveTo>
                    <a:pt x="919" y="0"/>
                  </a:moveTo>
                  <a:cubicBezTo>
                    <a:pt x="909" y="0"/>
                    <a:pt x="899" y="2"/>
                    <a:pt x="888" y="5"/>
                  </a:cubicBezTo>
                  <a:cubicBezTo>
                    <a:pt x="618" y="92"/>
                    <a:pt x="343" y="69"/>
                    <a:pt x="73" y="131"/>
                  </a:cubicBezTo>
                  <a:cubicBezTo>
                    <a:pt x="1" y="147"/>
                    <a:pt x="3" y="260"/>
                    <a:pt x="74" y="274"/>
                  </a:cubicBezTo>
                  <a:cubicBezTo>
                    <a:pt x="158" y="290"/>
                    <a:pt x="245" y="298"/>
                    <a:pt x="333" y="298"/>
                  </a:cubicBezTo>
                  <a:cubicBezTo>
                    <a:pt x="540" y="298"/>
                    <a:pt x="751" y="256"/>
                    <a:pt x="943" y="193"/>
                  </a:cubicBezTo>
                  <a:cubicBezTo>
                    <a:pt x="1050" y="157"/>
                    <a:pt x="1016" y="0"/>
                    <a:pt x="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p31"/>
            <p:cNvSpPr/>
            <p:nvPr/>
          </p:nvSpPr>
          <p:spPr>
            <a:xfrm>
              <a:off x="3822500" y="1698375"/>
              <a:ext cx="37375" cy="11350"/>
            </a:xfrm>
            <a:custGeom>
              <a:avLst/>
              <a:gdLst/>
              <a:ahLst/>
              <a:cxnLst/>
              <a:rect l="l" t="t" r="r" b="b"/>
              <a:pathLst>
                <a:path w="1495" h="454" extrusionOk="0">
                  <a:moveTo>
                    <a:pt x="194" y="0"/>
                  </a:moveTo>
                  <a:cubicBezTo>
                    <a:pt x="91" y="0"/>
                    <a:pt x="1" y="130"/>
                    <a:pt x="97" y="210"/>
                  </a:cubicBezTo>
                  <a:cubicBezTo>
                    <a:pt x="333" y="405"/>
                    <a:pt x="669" y="454"/>
                    <a:pt x="994" y="454"/>
                  </a:cubicBezTo>
                  <a:cubicBezTo>
                    <a:pt x="1160" y="454"/>
                    <a:pt x="1323" y="441"/>
                    <a:pt x="1468" y="429"/>
                  </a:cubicBezTo>
                  <a:cubicBezTo>
                    <a:pt x="1494" y="426"/>
                    <a:pt x="1493" y="390"/>
                    <a:pt x="1468" y="388"/>
                  </a:cubicBezTo>
                  <a:cubicBezTo>
                    <a:pt x="1211" y="364"/>
                    <a:pt x="992" y="283"/>
                    <a:pt x="751" y="198"/>
                  </a:cubicBezTo>
                  <a:cubicBezTo>
                    <a:pt x="574" y="137"/>
                    <a:pt x="398" y="35"/>
                    <a:pt x="214" y="2"/>
                  </a:cubicBezTo>
                  <a:cubicBezTo>
                    <a:pt x="207" y="1"/>
                    <a:pt x="201"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31"/>
            <p:cNvSpPr/>
            <p:nvPr/>
          </p:nvSpPr>
          <p:spPr>
            <a:xfrm>
              <a:off x="3831350" y="1680725"/>
              <a:ext cx="26375" cy="9000"/>
            </a:xfrm>
            <a:custGeom>
              <a:avLst/>
              <a:gdLst/>
              <a:ahLst/>
              <a:cxnLst/>
              <a:rect l="l" t="t" r="r" b="b"/>
              <a:pathLst>
                <a:path w="1055" h="360" extrusionOk="0">
                  <a:moveTo>
                    <a:pt x="120" y="0"/>
                  </a:moveTo>
                  <a:cubicBezTo>
                    <a:pt x="51" y="0"/>
                    <a:pt x="0" y="107"/>
                    <a:pt x="61" y="154"/>
                  </a:cubicBezTo>
                  <a:cubicBezTo>
                    <a:pt x="244" y="296"/>
                    <a:pt x="458" y="360"/>
                    <a:pt x="678" y="360"/>
                  </a:cubicBezTo>
                  <a:cubicBezTo>
                    <a:pt x="784" y="360"/>
                    <a:pt x="891" y="345"/>
                    <a:pt x="997" y="317"/>
                  </a:cubicBezTo>
                  <a:cubicBezTo>
                    <a:pt x="1055" y="301"/>
                    <a:pt x="1045" y="204"/>
                    <a:pt x="987" y="204"/>
                  </a:cubicBezTo>
                  <a:cubicBezTo>
                    <a:pt x="984" y="204"/>
                    <a:pt x="982" y="205"/>
                    <a:pt x="980" y="205"/>
                  </a:cubicBezTo>
                  <a:cubicBezTo>
                    <a:pt x="939" y="210"/>
                    <a:pt x="900" y="212"/>
                    <a:pt x="862" y="212"/>
                  </a:cubicBezTo>
                  <a:cubicBezTo>
                    <a:pt x="601" y="212"/>
                    <a:pt x="399" y="102"/>
                    <a:pt x="145" y="5"/>
                  </a:cubicBezTo>
                  <a:cubicBezTo>
                    <a:pt x="137" y="2"/>
                    <a:pt x="128"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31"/>
            <p:cNvSpPr/>
            <p:nvPr/>
          </p:nvSpPr>
          <p:spPr>
            <a:xfrm>
              <a:off x="3926775" y="1723025"/>
              <a:ext cx="49325" cy="15000"/>
            </a:xfrm>
            <a:custGeom>
              <a:avLst/>
              <a:gdLst/>
              <a:ahLst/>
              <a:cxnLst/>
              <a:rect l="l" t="t" r="r" b="b"/>
              <a:pathLst>
                <a:path w="1973" h="600" extrusionOk="0">
                  <a:moveTo>
                    <a:pt x="411" y="1"/>
                  </a:moveTo>
                  <a:cubicBezTo>
                    <a:pt x="318" y="1"/>
                    <a:pt x="227" y="11"/>
                    <a:pt x="137" y="39"/>
                  </a:cubicBezTo>
                  <a:cubicBezTo>
                    <a:pt x="23" y="75"/>
                    <a:pt x="0" y="237"/>
                    <a:pt x="107" y="296"/>
                  </a:cubicBezTo>
                  <a:cubicBezTo>
                    <a:pt x="352" y="432"/>
                    <a:pt x="647" y="445"/>
                    <a:pt x="919" y="495"/>
                  </a:cubicBezTo>
                  <a:cubicBezTo>
                    <a:pt x="1194" y="544"/>
                    <a:pt x="1473" y="599"/>
                    <a:pt x="1752" y="599"/>
                  </a:cubicBezTo>
                  <a:cubicBezTo>
                    <a:pt x="1758" y="599"/>
                    <a:pt x="1763" y="599"/>
                    <a:pt x="1769" y="599"/>
                  </a:cubicBezTo>
                  <a:cubicBezTo>
                    <a:pt x="1904" y="598"/>
                    <a:pt x="1972" y="392"/>
                    <a:pt x="1837" y="332"/>
                  </a:cubicBezTo>
                  <a:cubicBezTo>
                    <a:pt x="1543" y="201"/>
                    <a:pt x="1229" y="128"/>
                    <a:pt x="913" y="67"/>
                  </a:cubicBezTo>
                  <a:cubicBezTo>
                    <a:pt x="749" y="36"/>
                    <a:pt x="579"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31"/>
            <p:cNvSpPr/>
            <p:nvPr/>
          </p:nvSpPr>
          <p:spPr>
            <a:xfrm>
              <a:off x="3934700" y="1698600"/>
              <a:ext cx="42900" cy="12625"/>
            </a:xfrm>
            <a:custGeom>
              <a:avLst/>
              <a:gdLst/>
              <a:ahLst/>
              <a:cxnLst/>
              <a:rect l="l" t="t" r="r" b="b"/>
              <a:pathLst>
                <a:path w="1716" h="505" extrusionOk="0">
                  <a:moveTo>
                    <a:pt x="147" y="1"/>
                  </a:moveTo>
                  <a:cubicBezTo>
                    <a:pt x="40" y="1"/>
                    <a:pt x="0" y="155"/>
                    <a:pt x="97" y="204"/>
                  </a:cubicBezTo>
                  <a:cubicBezTo>
                    <a:pt x="439" y="381"/>
                    <a:pt x="848" y="505"/>
                    <a:pt x="1244" y="505"/>
                  </a:cubicBezTo>
                  <a:cubicBezTo>
                    <a:pt x="1378" y="505"/>
                    <a:pt x="1510" y="491"/>
                    <a:pt x="1637" y="460"/>
                  </a:cubicBezTo>
                  <a:cubicBezTo>
                    <a:pt x="1716" y="441"/>
                    <a:pt x="1691" y="329"/>
                    <a:pt x="1617" y="325"/>
                  </a:cubicBezTo>
                  <a:cubicBezTo>
                    <a:pt x="1108" y="302"/>
                    <a:pt x="652" y="10"/>
                    <a:pt x="148" y="1"/>
                  </a:cubicBezTo>
                  <a:cubicBezTo>
                    <a:pt x="148" y="1"/>
                    <a:pt x="147"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31"/>
            <p:cNvSpPr/>
            <p:nvPr/>
          </p:nvSpPr>
          <p:spPr>
            <a:xfrm>
              <a:off x="4030025" y="1729375"/>
              <a:ext cx="59050" cy="10650"/>
            </a:xfrm>
            <a:custGeom>
              <a:avLst/>
              <a:gdLst/>
              <a:ahLst/>
              <a:cxnLst/>
              <a:rect l="l" t="t" r="r" b="b"/>
              <a:pathLst>
                <a:path w="2362" h="426" extrusionOk="0">
                  <a:moveTo>
                    <a:pt x="217" y="1"/>
                  </a:moveTo>
                  <a:cubicBezTo>
                    <a:pt x="190" y="1"/>
                    <a:pt x="163" y="1"/>
                    <a:pt x="136" y="3"/>
                  </a:cubicBezTo>
                  <a:cubicBezTo>
                    <a:pt x="32" y="8"/>
                    <a:pt x="0" y="140"/>
                    <a:pt x="87" y="195"/>
                  </a:cubicBezTo>
                  <a:cubicBezTo>
                    <a:pt x="341" y="358"/>
                    <a:pt x="671" y="425"/>
                    <a:pt x="1011" y="425"/>
                  </a:cubicBezTo>
                  <a:cubicBezTo>
                    <a:pt x="1474" y="425"/>
                    <a:pt x="1958" y="301"/>
                    <a:pt x="2304" y="126"/>
                  </a:cubicBezTo>
                  <a:cubicBezTo>
                    <a:pt x="2361" y="97"/>
                    <a:pt x="2327" y="15"/>
                    <a:pt x="2271" y="15"/>
                  </a:cubicBezTo>
                  <a:cubicBezTo>
                    <a:pt x="2267" y="15"/>
                    <a:pt x="2262" y="16"/>
                    <a:pt x="2256" y="17"/>
                  </a:cubicBezTo>
                  <a:cubicBezTo>
                    <a:pt x="1988" y="87"/>
                    <a:pt x="1698" y="113"/>
                    <a:pt x="1414" y="113"/>
                  </a:cubicBezTo>
                  <a:cubicBezTo>
                    <a:pt x="1321" y="113"/>
                    <a:pt x="1229" y="110"/>
                    <a:pt x="1138" y="105"/>
                  </a:cubicBezTo>
                  <a:cubicBezTo>
                    <a:pt x="832" y="87"/>
                    <a:pt x="522"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31"/>
            <p:cNvSpPr/>
            <p:nvPr/>
          </p:nvSpPr>
          <p:spPr>
            <a:xfrm>
              <a:off x="4040975" y="1705725"/>
              <a:ext cx="29200" cy="7425"/>
            </a:xfrm>
            <a:custGeom>
              <a:avLst/>
              <a:gdLst/>
              <a:ahLst/>
              <a:cxnLst/>
              <a:rect l="l" t="t" r="r" b="b"/>
              <a:pathLst>
                <a:path w="1168" h="297" extrusionOk="0">
                  <a:moveTo>
                    <a:pt x="1090" y="0"/>
                  </a:moveTo>
                  <a:cubicBezTo>
                    <a:pt x="1085" y="0"/>
                    <a:pt x="1079" y="1"/>
                    <a:pt x="1074" y="3"/>
                  </a:cubicBezTo>
                  <a:cubicBezTo>
                    <a:pt x="839" y="85"/>
                    <a:pt x="612" y="118"/>
                    <a:pt x="375" y="118"/>
                  </a:cubicBezTo>
                  <a:cubicBezTo>
                    <a:pt x="289" y="118"/>
                    <a:pt x="202" y="113"/>
                    <a:pt x="113" y="105"/>
                  </a:cubicBezTo>
                  <a:cubicBezTo>
                    <a:pt x="110" y="105"/>
                    <a:pt x="108" y="105"/>
                    <a:pt x="106" y="105"/>
                  </a:cubicBezTo>
                  <a:cubicBezTo>
                    <a:pt x="16" y="105"/>
                    <a:pt x="0" y="257"/>
                    <a:pt x="92" y="275"/>
                  </a:cubicBezTo>
                  <a:cubicBezTo>
                    <a:pt x="175" y="290"/>
                    <a:pt x="256" y="297"/>
                    <a:pt x="336" y="297"/>
                  </a:cubicBezTo>
                  <a:cubicBezTo>
                    <a:pt x="606" y="297"/>
                    <a:pt x="864" y="219"/>
                    <a:pt x="1117" y="102"/>
                  </a:cubicBezTo>
                  <a:cubicBezTo>
                    <a:pt x="1167" y="79"/>
                    <a:pt x="1138" y="0"/>
                    <a:pt x="1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31"/>
            <p:cNvSpPr/>
            <p:nvPr/>
          </p:nvSpPr>
          <p:spPr>
            <a:xfrm>
              <a:off x="4155850" y="1673700"/>
              <a:ext cx="24225" cy="11200"/>
            </a:xfrm>
            <a:custGeom>
              <a:avLst/>
              <a:gdLst/>
              <a:ahLst/>
              <a:cxnLst/>
              <a:rect l="l" t="t" r="r" b="b"/>
              <a:pathLst>
                <a:path w="969" h="448" extrusionOk="0">
                  <a:moveTo>
                    <a:pt x="777" y="0"/>
                  </a:moveTo>
                  <a:cubicBezTo>
                    <a:pt x="769" y="0"/>
                    <a:pt x="760" y="1"/>
                    <a:pt x="752" y="3"/>
                  </a:cubicBezTo>
                  <a:cubicBezTo>
                    <a:pt x="537" y="48"/>
                    <a:pt x="298" y="79"/>
                    <a:pt x="107" y="193"/>
                  </a:cubicBezTo>
                  <a:cubicBezTo>
                    <a:pt x="1" y="254"/>
                    <a:pt x="36" y="448"/>
                    <a:pt x="162" y="448"/>
                  </a:cubicBezTo>
                  <a:cubicBezTo>
                    <a:pt x="168" y="448"/>
                    <a:pt x="174" y="447"/>
                    <a:pt x="180" y="447"/>
                  </a:cubicBezTo>
                  <a:cubicBezTo>
                    <a:pt x="411" y="416"/>
                    <a:pt x="638" y="322"/>
                    <a:pt x="847" y="221"/>
                  </a:cubicBezTo>
                  <a:cubicBezTo>
                    <a:pt x="968" y="162"/>
                    <a:pt x="890"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31"/>
            <p:cNvSpPr/>
            <p:nvPr/>
          </p:nvSpPr>
          <p:spPr>
            <a:xfrm>
              <a:off x="3752675" y="1610675"/>
              <a:ext cx="19175" cy="30025"/>
            </a:xfrm>
            <a:custGeom>
              <a:avLst/>
              <a:gdLst/>
              <a:ahLst/>
              <a:cxnLst/>
              <a:rect l="l" t="t" r="r" b="b"/>
              <a:pathLst>
                <a:path w="767" h="1201" extrusionOk="0">
                  <a:moveTo>
                    <a:pt x="120" y="0"/>
                  </a:moveTo>
                  <a:cubicBezTo>
                    <a:pt x="59" y="0"/>
                    <a:pt x="1" y="54"/>
                    <a:pt x="19" y="130"/>
                  </a:cubicBezTo>
                  <a:cubicBezTo>
                    <a:pt x="107" y="487"/>
                    <a:pt x="290" y="843"/>
                    <a:pt x="503" y="1141"/>
                  </a:cubicBezTo>
                  <a:cubicBezTo>
                    <a:pt x="532" y="1181"/>
                    <a:pt x="580" y="1201"/>
                    <a:pt x="628" y="1201"/>
                  </a:cubicBezTo>
                  <a:cubicBezTo>
                    <a:pt x="698" y="1201"/>
                    <a:pt x="766" y="1156"/>
                    <a:pt x="758" y="1068"/>
                  </a:cubicBezTo>
                  <a:cubicBezTo>
                    <a:pt x="720" y="657"/>
                    <a:pt x="426" y="376"/>
                    <a:pt x="207" y="48"/>
                  </a:cubicBezTo>
                  <a:cubicBezTo>
                    <a:pt x="184" y="15"/>
                    <a:pt x="152"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31"/>
            <p:cNvSpPr/>
            <p:nvPr/>
          </p:nvSpPr>
          <p:spPr>
            <a:xfrm>
              <a:off x="3947225" y="1299700"/>
              <a:ext cx="16075" cy="70675"/>
            </a:xfrm>
            <a:custGeom>
              <a:avLst/>
              <a:gdLst/>
              <a:ahLst/>
              <a:cxnLst/>
              <a:rect l="l" t="t" r="r" b="b"/>
              <a:pathLst>
                <a:path w="643" h="2827" extrusionOk="0">
                  <a:moveTo>
                    <a:pt x="428" y="0"/>
                  </a:moveTo>
                  <a:cubicBezTo>
                    <a:pt x="329" y="0"/>
                    <a:pt x="230" y="64"/>
                    <a:pt x="232" y="191"/>
                  </a:cubicBezTo>
                  <a:cubicBezTo>
                    <a:pt x="241" y="690"/>
                    <a:pt x="197" y="1176"/>
                    <a:pt x="176" y="1672"/>
                  </a:cubicBezTo>
                  <a:cubicBezTo>
                    <a:pt x="162" y="2012"/>
                    <a:pt x="1" y="2518"/>
                    <a:pt x="239" y="2796"/>
                  </a:cubicBezTo>
                  <a:cubicBezTo>
                    <a:pt x="255" y="2816"/>
                    <a:pt x="284" y="2826"/>
                    <a:pt x="312" y="2826"/>
                  </a:cubicBezTo>
                  <a:cubicBezTo>
                    <a:pt x="331" y="2826"/>
                    <a:pt x="350" y="2821"/>
                    <a:pt x="364" y="2811"/>
                  </a:cubicBezTo>
                  <a:cubicBezTo>
                    <a:pt x="642" y="2604"/>
                    <a:pt x="583" y="2146"/>
                    <a:pt x="604" y="1832"/>
                  </a:cubicBezTo>
                  <a:cubicBezTo>
                    <a:pt x="642" y="1286"/>
                    <a:pt x="622" y="732"/>
                    <a:pt x="621" y="185"/>
                  </a:cubicBezTo>
                  <a:cubicBezTo>
                    <a:pt x="621" y="62"/>
                    <a:pt x="525"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31"/>
            <p:cNvSpPr/>
            <p:nvPr/>
          </p:nvSpPr>
          <p:spPr>
            <a:xfrm>
              <a:off x="3951000" y="1372875"/>
              <a:ext cx="48000" cy="50350"/>
            </a:xfrm>
            <a:custGeom>
              <a:avLst/>
              <a:gdLst/>
              <a:ahLst/>
              <a:cxnLst/>
              <a:rect l="l" t="t" r="r" b="b"/>
              <a:pathLst>
                <a:path w="1920" h="2014" extrusionOk="0">
                  <a:moveTo>
                    <a:pt x="258" y="0"/>
                  </a:moveTo>
                  <a:cubicBezTo>
                    <a:pt x="119" y="0"/>
                    <a:pt x="1" y="135"/>
                    <a:pt x="85" y="295"/>
                  </a:cubicBezTo>
                  <a:cubicBezTo>
                    <a:pt x="407" y="906"/>
                    <a:pt x="964" y="1374"/>
                    <a:pt x="1386" y="1913"/>
                  </a:cubicBezTo>
                  <a:cubicBezTo>
                    <a:pt x="1442" y="1984"/>
                    <a:pt x="1517" y="2014"/>
                    <a:pt x="1589" y="2014"/>
                  </a:cubicBezTo>
                  <a:cubicBezTo>
                    <a:pt x="1760" y="2014"/>
                    <a:pt x="1920" y="1850"/>
                    <a:pt x="1797" y="1665"/>
                  </a:cubicBezTo>
                  <a:cubicBezTo>
                    <a:pt x="1412" y="1080"/>
                    <a:pt x="962" y="471"/>
                    <a:pt x="396" y="48"/>
                  </a:cubicBezTo>
                  <a:cubicBezTo>
                    <a:pt x="352" y="15"/>
                    <a:pt x="304"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31"/>
            <p:cNvSpPr/>
            <p:nvPr/>
          </p:nvSpPr>
          <p:spPr>
            <a:xfrm>
              <a:off x="2878650" y="1004150"/>
              <a:ext cx="441750" cy="338225"/>
            </a:xfrm>
            <a:custGeom>
              <a:avLst/>
              <a:gdLst/>
              <a:ahLst/>
              <a:cxnLst/>
              <a:rect l="l" t="t" r="r" b="b"/>
              <a:pathLst>
                <a:path w="17670" h="13529" extrusionOk="0">
                  <a:moveTo>
                    <a:pt x="16796" y="0"/>
                  </a:moveTo>
                  <a:cubicBezTo>
                    <a:pt x="16788" y="0"/>
                    <a:pt x="16780" y="0"/>
                    <a:pt x="16772" y="1"/>
                  </a:cubicBezTo>
                  <a:cubicBezTo>
                    <a:pt x="16620" y="12"/>
                    <a:pt x="16507" y="145"/>
                    <a:pt x="16519" y="295"/>
                  </a:cubicBezTo>
                  <a:cubicBezTo>
                    <a:pt x="16918" y="5437"/>
                    <a:pt x="17129" y="11068"/>
                    <a:pt x="16793" y="11586"/>
                  </a:cubicBezTo>
                  <a:cubicBezTo>
                    <a:pt x="16727" y="11681"/>
                    <a:pt x="16616" y="11774"/>
                    <a:pt x="16463" y="11866"/>
                  </a:cubicBezTo>
                  <a:cubicBezTo>
                    <a:pt x="15126" y="12663"/>
                    <a:pt x="11213" y="12987"/>
                    <a:pt x="7669" y="12987"/>
                  </a:cubicBezTo>
                  <a:cubicBezTo>
                    <a:pt x="5208" y="12987"/>
                    <a:pt x="2924" y="12831"/>
                    <a:pt x="1804" y="12569"/>
                  </a:cubicBezTo>
                  <a:cubicBezTo>
                    <a:pt x="1387" y="12470"/>
                    <a:pt x="1303" y="12394"/>
                    <a:pt x="1300" y="12391"/>
                  </a:cubicBezTo>
                  <a:cubicBezTo>
                    <a:pt x="810" y="11881"/>
                    <a:pt x="836" y="5984"/>
                    <a:pt x="1144" y="578"/>
                  </a:cubicBezTo>
                  <a:cubicBezTo>
                    <a:pt x="1152" y="428"/>
                    <a:pt x="1037" y="298"/>
                    <a:pt x="886" y="289"/>
                  </a:cubicBezTo>
                  <a:cubicBezTo>
                    <a:pt x="881" y="288"/>
                    <a:pt x="876" y="288"/>
                    <a:pt x="872" y="288"/>
                  </a:cubicBezTo>
                  <a:cubicBezTo>
                    <a:pt x="726" y="288"/>
                    <a:pt x="604" y="401"/>
                    <a:pt x="596" y="548"/>
                  </a:cubicBezTo>
                  <a:cubicBezTo>
                    <a:pt x="489" y="2424"/>
                    <a:pt x="0" y="11831"/>
                    <a:pt x="905" y="12773"/>
                  </a:cubicBezTo>
                  <a:cubicBezTo>
                    <a:pt x="1033" y="12906"/>
                    <a:pt x="1271" y="13008"/>
                    <a:pt x="1678" y="13105"/>
                  </a:cubicBezTo>
                  <a:cubicBezTo>
                    <a:pt x="2758" y="13356"/>
                    <a:pt x="5172" y="13529"/>
                    <a:pt x="7790" y="13529"/>
                  </a:cubicBezTo>
                  <a:cubicBezTo>
                    <a:pt x="11347" y="13529"/>
                    <a:pt x="15281" y="13210"/>
                    <a:pt x="16745" y="12338"/>
                  </a:cubicBezTo>
                  <a:cubicBezTo>
                    <a:pt x="16964" y="12206"/>
                    <a:pt x="17131" y="12059"/>
                    <a:pt x="17244" y="11901"/>
                  </a:cubicBezTo>
                  <a:cubicBezTo>
                    <a:pt x="17371" y="11717"/>
                    <a:pt x="17669" y="11284"/>
                    <a:pt x="17403" y="5673"/>
                  </a:cubicBezTo>
                  <a:cubicBezTo>
                    <a:pt x="17274" y="2941"/>
                    <a:pt x="17068" y="280"/>
                    <a:pt x="17066" y="254"/>
                  </a:cubicBezTo>
                  <a:cubicBezTo>
                    <a:pt x="17056" y="110"/>
                    <a:pt x="16935" y="0"/>
                    <a:pt x="16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31"/>
            <p:cNvSpPr/>
            <p:nvPr/>
          </p:nvSpPr>
          <p:spPr>
            <a:xfrm>
              <a:off x="2914150" y="1298625"/>
              <a:ext cx="400175" cy="121950"/>
            </a:xfrm>
            <a:custGeom>
              <a:avLst/>
              <a:gdLst/>
              <a:ahLst/>
              <a:cxnLst/>
              <a:rect l="l" t="t" r="r" b="b"/>
              <a:pathLst>
                <a:path w="16007" h="4878" extrusionOk="0">
                  <a:moveTo>
                    <a:pt x="15176" y="0"/>
                  </a:moveTo>
                  <a:cubicBezTo>
                    <a:pt x="15161" y="0"/>
                    <a:pt x="15146" y="1"/>
                    <a:pt x="15131" y="4"/>
                  </a:cubicBezTo>
                  <a:cubicBezTo>
                    <a:pt x="14980" y="30"/>
                    <a:pt x="14880" y="171"/>
                    <a:pt x="14905" y="321"/>
                  </a:cubicBezTo>
                  <a:lnTo>
                    <a:pt x="15400" y="3523"/>
                  </a:lnTo>
                  <a:cubicBezTo>
                    <a:pt x="15268" y="3546"/>
                    <a:pt x="15088" y="3576"/>
                    <a:pt x="14868" y="3611"/>
                  </a:cubicBezTo>
                  <a:cubicBezTo>
                    <a:pt x="13540" y="3826"/>
                    <a:pt x="10127" y="4327"/>
                    <a:pt x="7084" y="4327"/>
                  </a:cubicBezTo>
                  <a:lnTo>
                    <a:pt x="7060" y="4327"/>
                  </a:lnTo>
                  <a:cubicBezTo>
                    <a:pt x="4017" y="4325"/>
                    <a:pt x="1686" y="3919"/>
                    <a:pt x="825" y="3745"/>
                  </a:cubicBezTo>
                  <a:cubicBezTo>
                    <a:pt x="717" y="3724"/>
                    <a:pt x="625" y="3705"/>
                    <a:pt x="553" y="3688"/>
                  </a:cubicBezTo>
                  <a:lnTo>
                    <a:pt x="572" y="1163"/>
                  </a:lnTo>
                  <a:cubicBezTo>
                    <a:pt x="573" y="1011"/>
                    <a:pt x="451" y="886"/>
                    <a:pt x="299" y="885"/>
                  </a:cubicBezTo>
                  <a:lnTo>
                    <a:pt x="297" y="885"/>
                  </a:lnTo>
                  <a:cubicBezTo>
                    <a:pt x="147" y="885"/>
                    <a:pt x="24" y="1008"/>
                    <a:pt x="23" y="1158"/>
                  </a:cubicBezTo>
                  <a:lnTo>
                    <a:pt x="2" y="3905"/>
                  </a:lnTo>
                  <a:cubicBezTo>
                    <a:pt x="1" y="4031"/>
                    <a:pt x="87" y="4142"/>
                    <a:pt x="209" y="4173"/>
                  </a:cubicBezTo>
                  <a:cubicBezTo>
                    <a:pt x="209" y="4173"/>
                    <a:pt x="387" y="4218"/>
                    <a:pt x="716" y="4284"/>
                  </a:cubicBezTo>
                  <a:cubicBezTo>
                    <a:pt x="1593" y="4462"/>
                    <a:pt x="3967" y="4874"/>
                    <a:pt x="7059" y="4877"/>
                  </a:cubicBezTo>
                  <a:lnTo>
                    <a:pt x="7084" y="4877"/>
                  </a:lnTo>
                  <a:cubicBezTo>
                    <a:pt x="10166" y="4877"/>
                    <a:pt x="13615" y="4371"/>
                    <a:pt x="14956" y="4153"/>
                  </a:cubicBezTo>
                  <a:cubicBezTo>
                    <a:pt x="15467" y="4072"/>
                    <a:pt x="15763" y="4016"/>
                    <a:pt x="15763" y="4016"/>
                  </a:cubicBezTo>
                  <a:cubicBezTo>
                    <a:pt x="15909" y="3988"/>
                    <a:pt x="16007" y="3850"/>
                    <a:pt x="15984" y="3704"/>
                  </a:cubicBezTo>
                  <a:lnTo>
                    <a:pt x="15454" y="278"/>
                  </a:lnTo>
                  <a:lnTo>
                    <a:pt x="15446" y="230"/>
                  </a:lnTo>
                  <a:cubicBezTo>
                    <a:pt x="15424" y="95"/>
                    <a:pt x="15308" y="0"/>
                    <a:pt x="15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31"/>
            <p:cNvSpPr/>
            <p:nvPr/>
          </p:nvSpPr>
          <p:spPr>
            <a:xfrm>
              <a:off x="3186875" y="1564125"/>
              <a:ext cx="177575" cy="331775"/>
            </a:xfrm>
            <a:custGeom>
              <a:avLst/>
              <a:gdLst/>
              <a:ahLst/>
              <a:cxnLst/>
              <a:rect l="l" t="t" r="r" b="b"/>
              <a:pathLst>
                <a:path w="7103" h="13271" extrusionOk="0">
                  <a:moveTo>
                    <a:pt x="4117" y="0"/>
                  </a:moveTo>
                  <a:cubicBezTo>
                    <a:pt x="4111" y="0"/>
                    <a:pt x="4105" y="1"/>
                    <a:pt x="4099" y="1"/>
                  </a:cubicBezTo>
                  <a:cubicBezTo>
                    <a:pt x="3948" y="9"/>
                    <a:pt x="3831" y="138"/>
                    <a:pt x="3839" y="289"/>
                  </a:cubicBezTo>
                  <a:cubicBezTo>
                    <a:pt x="3855" y="618"/>
                    <a:pt x="3981" y="1200"/>
                    <a:pt x="4209" y="2162"/>
                  </a:cubicBezTo>
                  <a:cubicBezTo>
                    <a:pt x="4260" y="2373"/>
                    <a:pt x="4314" y="2596"/>
                    <a:pt x="4370" y="2829"/>
                  </a:cubicBezTo>
                  <a:cubicBezTo>
                    <a:pt x="5158" y="6097"/>
                    <a:pt x="6627" y="12181"/>
                    <a:pt x="4771" y="12695"/>
                  </a:cubicBezTo>
                  <a:cubicBezTo>
                    <a:pt x="4708" y="12712"/>
                    <a:pt x="4646" y="12720"/>
                    <a:pt x="4583" y="12720"/>
                  </a:cubicBezTo>
                  <a:cubicBezTo>
                    <a:pt x="4433" y="12720"/>
                    <a:pt x="4283" y="12671"/>
                    <a:pt x="4127" y="12571"/>
                  </a:cubicBezTo>
                  <a:cubicBezTo>
                    <a:pt x="2466" y="11499"/>
                    <a:pt x="1115" y="5405"/>
                    <a:pt x="577" y="1968"/>
                  </a:cubicBezTo>
                  <a:lnTo>
                    <a:pt x="567" y="1901"/>
                  </a:lnTo>
                  <a:cubicBezTo>
                    <a:pt x="567" y="1900"/>
                    <a:pt x="567" y="1900"/>
                    <a:pt x="567" y="1900"/>
                  </a:cubicBezTo>
                  <a:cubicBezTo>
                    <a:pt x="566" y="1882"/>
                    <a:pt x="562" y="1864"/>
                    <a:pt x="558" y="1848"/>
                  </a:cubicBezTo>
                  <a:cubicBezTo>
                    <a:pt x="526" y="1725"/>
                    <a:pt x="414" y="1643"/>
                    <a:pt x="292" y="1643"/>
                  </a:cubicBezTo>
                  <a:cubicBezTo>
                    <a:pt x="269" y="1643"/>
                    <a:pt x="246" y="1646"/>
                    <a:pt x="223" y="1652"/>
                  </a:cubicBezTo>
                  <a:cubicBezTo>
                    <a:pt x="87" y="1687"/>
                    <a:pt x="1" y="1819"/>
                    <a:pt x="20" y="1955"/>
                  </a:cubicBezTo>
                  <a:cubicBezTo>
                    <a:pt x="21" y="1973"/>
                    <a:pt x="24" y="1990"/>
                    <a:pt x="28" y="2007"/>
                  </a:cubicBezTo>
                  <a:cubicBezTo>
                    <a:pt x="29" y="2009"/>
                    <a:pt x="29" y="2009"/>
                    <a:pt x="29" y="2009"/>
                  </a:cubicBezTo>
                  <a:cubicBezTo>
                    <a:pt x="29" y="2009"/>
                    <a:pt x="29" y="2009"/>
                    <a:pt x="28" y="2008"/>
                  </a:cubicBezTo>
                  <a:lnTo>
                    <a:pt x="28" y="2008"/>
                  </a:lnTo>
                  <a:cubicBezTo>
                    <a:pt x="30" y="2022"/>
                    <a:pt x="32" y="2040"/>
                    <a:pt x="36" y="2057"/>
                  </a:cubicBezTo>
                  <a:cubicBezTo>
                    <a:pt x="135" y="2699"/>
                    <a:pt x="512" y="4981"/>
                    <a:pt x="1128" y="7329"/>
                  </a:cubicBezTo>
                  <a:cubicBezTo>
                    <a:pt x="1958" y="10492"/>
                    <a:pt x="2868" y="12412"/>
                    <a:pt x="3830" y="13033"/>
                  </a:cubicBezTo>
                  <a:cubicBezTo>
                    <a:pt x="4075" y="13191"/>
                    <a:pt x="4326" y="13271"/>
                    <a:pt x="4580" y="13271"/>
                  </a:cubicBezTo>
                  <a:cubicBezTo>
                    <a:pt x="4692" y="13271"/>
                    <a:pt x="4805" y="13255"/>
                    <a:pt x="4917" y="13223"/>
                  </a:cubicBezTo>
                  <a:cubicBezTo>
                    <a:pt x="7102" y="12619"/>
                    <a:pt x="6108" y="7694"/>
                    <a:pt x="4903" y="2701"/>
                  </a:cubicBezTo>
                  <a:cubicBezTo>
                    <a:pt x="4847" y="2467"/>
                    <a:pt x="4793" y="2245"/>
                    <a:pt x="4743" y="2035"/>
                  </a:cubicBezTo>
                  <a:cubicBezTo>
                    <a:pt x="4571" y="1309"/>
                    <a:pt x="4403" y="576"/>
                    <a:pt x="4387" y="263"/>
                  </a:cubicBezTo>
                  <a:cubicBezTo>
                    <a:pt x="4380" y="117"/>
                    <a:pt x="4261" y="0"/>
                    <a:pt x="4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31"/>
            <p:cNvSpPr/>
            <p:nvPr/>
          </p:nvSpPr>
          <p:spPr>
            <a:xfrm>
              <a:off x="2900025" y="1395325"/>
              <a:ext cx="335850" cy="533000"/>
            </a:xfrm>
            <a:custGeom>
              <a:avLst/>
              <a:gdLst/>
              <a:ahLst/>
              <a:cxnLst/>
              <a:rect l="l" t="t" r="r" b="b"/>
              <a:pathLst>
                <a:path w="13434" h="21320" extrusionOk="0">
                  <a:moveTo>
                    <a:pt x="1334" y="0"/>
                  </a:moveTo>
                  <a:cubicBezTo>
                    <a:pt x="1194" y="0"/>
                    <a:pt x="1076" y="103"/>
                    <a:pt x="1061" y="245"/>
                  </a:cubicBezTo>
                  <a:cubicBezTo>
                    <a:pt x="1056" y="284"/>
                    <a:pt x="611" y="4226"/>
                    <a:pt x="396" y="8264"/>
                  </a:cubicBezTo>
                  <a:cubicBezTo>
                    <a:pt x="1" y="15715"/>
                    <a:pt x="690" y="17052"/>
                    <a:pt x="1244" y="17410"/>
                  </a:cubicBezTo>
                  <a:cubicBezTo>
                    <a:pt x="1423" y="17525"/>
                    <a:pt x="1587" y="17566"/>
                    <a:pt x="1729" y="17566"/>
                  </a:cubicBezTo>
                  <a:cubicBezTo>
                    <a:pt x="1871" y="17566"/>
                    <a:pt x="1992" y="17525"/>
                    <a:pt x="2085" y="17477"/>
                  </a:cubicBezTo>
                  <a:cubicBezTo>
                    <a:pt x="2772" y="17120"/>
                    <a:pt x="3202" y="15563"/>
                    <a:pt x="3468" y="13915"/>
                  </a:cubicBezTo>
                  <a:cubicBezTo>
                    <a:pt x="3481" y="14101"/>
                    <a:pt x="3494" y="14289"/>
                    <a:pt x="3510" y="14478"/>
                  </a:cubicBezTo>
                  <a:cubicBezTo>
                    <a:pt x="3777" y="17873"/>
                    <a:pt x="4299" y="19947"/>
                    <a:pt x="5062" y="20640"/>
                  </a:cubicBezTo>
                  <a:cubicBezTo>
                    <a:pt x="5275" y="20834"/>
                    <a:pt x="5511" y="20932"/>
                    <a:pt x="5761" y="20932"/>
                  </a:cubicBezTo>
                  <a:cubicBezTo>
                    <a:pt x="5796" y="20932"/>
                    <a:pt x="5830" y="20930"/>
                    <a:pt x="5865" y="20927"/>
                  </a:cubicBezTo>
                  <a:cubicBezTo>
                    <a:pt x="7229" y="20787"/>
                    <a:pt x="7631" y="17529"/>
                    <a:pt x="7815" y="15090"/>
                  </a:cubicBezTo>
                  <a:cubicBezTo>
                    <a:pt x="7828" y="14927"/>
                    <a:pt x="7839" y="14764"/>
                    <a:pt x="7849" y="14601"/>
                  </a:cubicBezTo>
                  <a:cubicBezTo>
                    <a:pt x="8208" y="17337"/>
                    <a:pt x="8846" y="20317"/>
                    <a:pt x="9950" y="21101"/>
                  </a:cubicBezTo>
                  <a:cubicBezTo>
                    <a:pt x="10155" y="21247"/>
                    <a:pt x="10377" y="21320"/>
                    <a:pt x="10604" y="21320"/>
                  </a:cubicBezTo>
                  <a:cubicBezTo>
                    <a:pt x="10710" y="21320"/>
                    <a:pt x="10817" y="21304"/>
                    <a:pt x="10925" y="21271"/>
                  </a:cubicBezTo>
                  <a:cubicBezTo>
                    <a:pt x="13433" y="20514"/>
                    <a:pt x="12422" y="11481"/>
                    <a:pt x="12053" y="8729"/>
                  </a:cubicBezTo>
                  <a:cubicBezTo>
                    <a:pt x="12035" y="8592"/>
                    <a:pt x="11917" y="8492"/>
                    <a:pt x="11781" y="8492"/>
                  </a:cubicBezTo>
                  <a:cubicBezTo>
                    <a:pt x="11769" y="8492"/>
                    <a:pt x="11757" y="8493"/>
                    <a:pt x="11744" y="8495"/>
                  </a:cubicBezTo>
                  <a:cubicBezTo>
                    <a:pt x="11594" y="8515"/>
                    <a:pt x="11488" y="8653"/>
                    <a:pt x="11508" y="8802"/>
                  </a:cubicBezTo>
                  <a:cubicBezTo>
                    <a:pt x="12548" y="16540"/>
                    <a:pt x="11852" y="20418"/>
                    <a:pt x="10766" y="20746"/>
                  </a:cubicBezTo>
                  <a:cubicBezTo>
                    <a:pt x="10710" y="20763"/>
                    <a:pt x="10656" y="20771"/>
                    <a:pt x="10602" y="20771"/>
                  </a:cubicBezTo>
                  <a:cubicBezTo>
                    <a:pt x="10488" y="20771"/>
                    <a:pt x="10379" y="20732"/>
                    <a:pt x="10268" y="20653"/>
                  </a:cubicBezTo>
                  <a:cubicBezTo>
                    <a:pt x="8722" y="19555"/>
                    <a:pt x="8082" y="12325"/>
                    <a:pt x="7967" y="9631"/>
                  </a:cubicBezTo>
                  <a:cubicBezTo>
                    <a:pt x="7960" y="9485"/>
                    <a:pt x="7841" y="9368"/>
                    <a:pt x="7698" y="9368"/>
                  </a:cubicBezTo>
                  <a:cubicBezTo>
                    <a:pt x="7693" y="9368"/>
                    <a:pt x="7688" y="9368"/>
                    <a:pt x="7684" y="9368"/>
                  </a:cubicBezTo>
                  <a:cubicBezTo>
                    <a:pt x="7533" y="9374"/>
                    <a:pt x="7414" y="9499"/>
                    <a:pt x="7418" y="9649"/>
                  </a:cubicBezTo>
                  <a:cubicBezTo>
                    <a:pt x="7419" y="9675"/>
                    <a:pt x="7469" y="12370"/>
                    <a:pt x="7267" y="15051"/>
                  </a:cubicBezTo>
                  <a:cubicBezTo>
                    <a:pt x="6902" y="19895"/>
                    <a:pt x="6059" y="20355"/>
                    <a:pt x="5809" y="20381"/>
                  </a:cubicBezTo>
                  <a:cubicBezTo>
                    <a:pt x="5794" y="20382"/>
                    <a:pt x="5779" y="20383"/>
                    <a:pt x="5762" y="20383"/>
                  </a:cubicBezTo>
                  <a:cubicBezTo>
                    <a:pt x="5681" y="20383"/>
                    <a:pt x="5568" y="20358"/>
                    <a:pt x="5431" y="20234"/>
                  </a:cubicBezTo>
                  <a:cubicBezTo>
                    <a:pt x="4103" y="19027"/>
                    <a:pt x="3859" y="12180"/>
                    <a:pt x="3877" y="9643"/>
                  </a:cubicBezTo>
                  <a:cubicBezTo>
                    <a:pt x="3878" y="9493"/>
                    <a:pt x="3759" y="9371"/>
                    <a:pt x="3610" y="9367"/>
                  </a:cubicBezTo>
                  <a:cubicBezTo>
                    <a:pt x="3608" y="9367"/>
                    <a:pt x="3607" y="9367"/>
                    <a:pt x="3605" y="9367"/>
                  </a:cubicBezTo>
                  <a:cubicBezTo>
                    <a:pt x="3454" y="9367"/>
                    <a:pt x="3335" y="9482"/>
                    <a:pt x="3328" y="9630"/>
                  </a:cubicBezTo>
                  <a:cubicBezTo>
                    <a:pt x="3220" y="12232"/>
                    <a:pt x="2718" y="16530"/>
                    <a:pt x="1832" y="16990"/>
                  </a:cubicBezTo>
                  <a:cubicBezTo>
                    <a:pt x="1804" y="17004"/>
                    <a:pt x="1771" y="17016"/>
                    <a:pt x="1730" y="17016"/>
                  </a:cubicBezTo>
                  <a:cubicBezTo>
                    <a:pt x="1681" y="17016"/>
                    <a:pt x="1621" y="16999"/>
                    <a:pt x="1543" y="16948"/>
                  </a:cubicBezTo>
                  <a:cubicBezTo>
                    <a:pt x="1235" y="16749"/>
                    <a:pt x="562" y="15510"/>
                    <a:pt x="944" y="8296"/>
                  </a:cubicBezTo>
                  <a:cubicBezTo>
                    <a:pt x="1157" y="4274"/>
                    <a:pt x="1602" y="346"/>
                    <a:pt x="1607" y="306"/>
                  </a:cubicBezTo>
                  <a:cubicBezTo>
                    <a:pt x="1623" y="156"/>
                    <a:pt x="1516" y="20"/>
                    <a:pt x="1365" y="2"/>
                  </a:cubicBezTo>
                  <a:cubicBezTo>
                    <a:pt x="1355" y="1"/>
                    <a:pt x="1344"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421;p31"/>
            <p:cNvSpPr/>
            <p:nvPr/>
          </p:nvSpPr>
          <p:spPr>
            <a:xfrm>
              <a:off x="3279375" y="1390250"/>
              <a:ext cx="151350" cy="326075"/>
            </a:xfrm>
            <a:custGeom>
              <a:avLst/>
              <a:gdLst/>
              <a:ahLst/>
              <a:cxnLst/>
              <a:rect l="l" t="t" r="r" b="b"/>
              <a:pathLst>
                <a:path w="6054" h="13043" extrusionOk="0">
                  <a:moveTo>
                    <a:pt x="313" y="0"/>
                  </a:moveTo>
                  <a:cubicBezTo>
                    <a:pt x="260" y="0"/>
                    <a:pt x="207" y="15"/>
                    <a:pt x="160" y="47"/>
                  </a:cubicBezTo>
                  <a:cubicBezTo>
                    <a:pt x="34" y="132"/>
                    <a:pt x="1" y="303"/>
                    <a:pt x="85" y="429"/>
                  </a:cubicBezTo>
                  <a:cubicBezTo>
                    <a:pt x="102" y="452"/>
                    <a:pt x="1727" y="2882"/>
                    <a:pt x="3106" y="5570"/>
                  </a:cubicBezTo>
                  <a:cubicBezTo>
                    <a:pt x="4861" y="8994"/>
                    <a:pt x="5458" y="11366"/>
                    <a:pt x="4786" y="12246"/>
                  </a:cubicBezTo>
                  <a:cubicBezTo>
                    <a:pt x="4622" y="12460"/>
                    <a:pt x="4461" y="12493"/>
                    <a:pt x="4346" y="12493"/>
                  </a:cubicBezTo>
                  <a:cubicBezTo>
                    <a:pt x="4334" y="12493"/>
                    <a:pt x="4323" y="12493"/>
                    <a:pt x="4313" y="12492"/>
                  </a:cubicBezTo>
                  <a:cubicBezTo>
                    <a:pt x="3460" y="12440"/>
                    <a:pt x="2041" y="10657"/>
                    <a:pt x="1015" y="8917"/>
                  </a:cubicBezTo>
                  <a:lnTo>
                    <a:pt x="983" y="8862"/>
                  </a:lnTo>
                  <a:cubicBezTo>
                    <a:pt x="933" y="8772"/>
                    <a:pt x="840" y="8721"/>
                    <a:pt x="743" y="8721"/>
                  </a:cubicBezTo>
                  <a:cubicBezTo>
                    <a:pt x="698" y="8721"/>
                    <a:pt x="652" y="8732"/>
                    <a:pt x="609" y="8756"/>
                  </a:cubicBezTo>
                  <a:cubicBezTo>
                    <a:pt x="477" y="8831"/>
                    <a:pt x="431" y="8999"/>
                    <a:pt x="505" y="9130"/>
                  </a:cubicBezTo>
                  <a:lnTo>
                    <a:pt x="540" y="9192"/>
                  </a:lnTo>
                  <a:cubicBezTo>
                    <a:pt x="1060" y="10073"/>
                    <a:pt x="2865" y="12955"/>
                    <a:pt x="4280" y="13040"/>
                  </a:cubicBezTo>
                  <a:cubicBezTo>
                    <a:pt x="4303" y="13041"/>
                    <a:pt x="4325" y="13042"/>
                    <a:pt x="4348" y="13042"/>
                  </a:cubicBezTo>
                  <a:cubicBezTo>
                    <a:pt x="4689" y="13042"/>
                    <a:pt x="4990" y="12883"/>
                    <a:pt x="5222" y="12580"/>
                  </a:cubicBezTo>
                  <a:cubicBezTo>
                    <a:pt x="6053" y="11489"/>
                    <a:pt x="5505" y="9046"/>
                    <a:pt x="3592" y="5315"/>
                  </a:cubicBezTo>
                  <a:cubicBezTo>
                    <a:pt x="2198" y="2599"/>
                    <a:pt x="558" y="147"/>
                    <a:pt x="542" y="122"/>
                  </a:cubicBezTo>
                  <a:cubicBezTo>
                    <a:pt x="488" y="43"/>
                    <a:pt x="401"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422;p31"/>
            <p:cNvSpPr/>
            <p:nvPr/>
          </p:nvSpPr>
          <p:spPr>
            <a:xfrm>
              <a:off x="4061125" y="1008100"/>
              <a:ext cx="162700" cy="334425"/>
            </a:xfrm>
            <a:custGeom>
              <a:avLst/>
              <a:gdLst/>
              <a:ahLst/>
              <a:cxnLst/>
              <a:rect l="l" t="t" r="r" b="b"/>
              <a:pathLst>
                <a:path w="6508" h="13377" extrusionOk="0">
                  <a:moveTo>
                    <a:pt x="5316" y="1"/>
                  </a:moveTo>
                  <a:cubicBezTo>
                    <a:pt x="5309" y="1"/>
                    <a:pt x="5301" y="1"/>
                    <a:pt x="5293" y="2"/>
                  </a:cubicBezTo>
                  <a:cubicBezTo>
                    <a:pt x="5142" y="14"/>
                    <a:pt x="5030" y="148"/>
                    <a:pt x="5044" y="298"/>
                  </a:cubicBezTo>
                  <a:cubicBezTo>
                    <a:pt x="5506" y="5691"/>
                    <a:pt x="5701" y="11584"/>
                    <a:pt x="5226" y="12109"/>
                  </a:cubicBezTo>
                  <a:cubicBezTo>
                    <a:pt x="5220" y="12114"/>
                    <a:pt x="5085" y="12244"/>
                    <a:pt x="4271" y="12403"/>
                  </a:cubicBezTo>
                  <a:cubicBezTo>
                    <a:pt x="3342" y="12586"/>
                    <a:pt x="1921" y="12737"/>
                    <a:pt x="268" y="12827"/>
                  </a:cubicBezTo>
                  <a:cubicBezTo>
                    <a:pt x="117" y="12835"/>
                    <a:pt x="1" y="12966"/>
                    <a:pt x="10" y="13116"/>
                  </a:cubicBezTo>
                  <a:cubicBezTo>
                    <a:pt x="17" y="13263"/>
                    <a:pt x="139" y="13377"/>
                    <a:pt x="284" y="13377"/>
                  </a:cubicBezTo>
                  <a:cubicBezTo>
                    <a:pt x="288" y="13377"/>
                    <a:pt x="294" y="13377"/>
                    <a:pt x="298" y="13375"/>
                  </a:cubicBezTo>
                  <a:cubicBezTo>
                    <a:pt x="1976" y="13285"/>
                    <a:pt x="3424" y="13130"/>
                    <a:pt x="4378" y="12941"/>
                  </a:cubicBezTo>
                  <a:cubicBezTo>
                    <a:pt x="5277" y="12766"/>
                    <a:pt x="5521" y="12602"/>
                    <a:pt x="5632" y="12478"/>
                  </a:cubicBezTo>
                  <a:cubicBezTo>
                    <a:pt x="6508" y="11510"/>
                    <a:pt x="5751" y="2124"/>
                    <a:pt x="5591" y="252"/>
                  </a:cubicBezTo>
                  <a:cubicBezTo>
                    <a:pt x="5578" y="108"/>
                    <a:pt x="5460" y="1"/>
                    <a:pt x="5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31"/>
            <p:cNvSpPr/>
            <p:nvPr/>
          </p:nvSpPr>
          <p:spPr>
            <a:xfrm>
              <a:off x="3781875" y="1012225"/>
              <a:ext cx="93650" cy="325200"/>
            </a:xfrm>
            <a:custGeom>
              <a:avLst/>
              <a:gdLst/>
              <a:ahLst/>
              <a:cxnLst/>
              <a:rect l="l" t="t" r="r" b="b"/>
              <a:pathLst>
                <a:path w="3746" h="13008" extrusionOk="0">
                  <a:moveTo>
                    <a:pt x="558" y="1"/>
                  </a:moveTo>
                  <a:cubicBezTo>
                    <a:pt x="413" y="1"/>
                    <a:pt x="295" y="118"/>
                    <a:pt x="288" y="263"/>
                  </a:cubicBezTo>
                  <a:cubicBezTo>
                    <a:pt x="287" y="289"/>
                    <a:pt x="157" y="2955"/>
                    <a:pt x="107" y="5689"/>
                  </a:cubicBezTo>
                  <a:cubicBezTo>
                    <a:pt x="1" y="11307"/>
                    <a:pt x="312" y="11729"/>
                    <a:pt x="445" y="11910"/>
                  </a:cubicBezTo>
                  <a:cubicBezTo>
                    <a:pt x="635" y="12170"/>
                    <a:pt x="978" y="12386"/>
                    <a:pt x="1492" y="12569"/>
                  </a:cubicBezTo>
                  <a:cubicBezTo>
                    <a:pt x="1980" y="12744"/>
                    <a:pt x="2626" y="12890"/>
                    <a:pt x="3414" y="13005"/>
                  </a:cubicBezTo>
                  <a:cubicBezTo>
                    <a:pt x="3427" y="13006"/>
                    <a:pt x="3439" y="13007"/>
                    <a:pt x="3453" y="13007"/>
                  </a:cubicBezTo>
                  <a:cubicBezTo>
                    <a:pt x="3586" y="13007"/>
                    <a:pt x="3704" y="12908"/>
                    <a:pt x="3723" y="12773"/>
                  </a:cubicBezTo>
                  <a:cubicBezTo>
                    <a:pt x="3746" y="12622"/>
                    <a:pt x="3641" y="12483"/>
                    <a:pt x="3491" y="12461"/>
                  </a:cubicBezTo>
                  <a:cubicBezTo>
                    <a:pt x="2741" y="12353"/>
                    <a:pt x="2130" y="12216"/>
                    <a:pt x="1676" y="12053"/>
                  </a:cubicBezTo>
                  <a:cubicBezTo>
                    <a:pt x="1177" y="11874"/>
                    <a:pt x="972" y="11700"/>
                    <a:pt x="888" y="11584"/>
                  </a:cubicBezTo>
                  <a:cubicBezTo>
                    <a:pt x="535" y="11074"/>
                    <a:pt x="585" y="5441"/>
                    <a:pt x="836" y="289"/>
                  </a:cubicBezTo>
                  <a:cubicBezTo>
                    <a:pt x="844" y="139"/>
                    <a:pt x="727" y="9"/>
                    <a:pt x="576" y="2"/>
                  </a:cubicBezTo>
                  <a:cubicBezTo>
                    <a:pt x="570" y="1"/>
                    <a:pt x="564"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31"/>
            <p:cNvSpPr/>
            <p:nvPr/>
          </p:nvSpPr>
          <p:spPr>
            <a:xfrm>
              <a:off x="4066875" y="1319675"/>
              <a:ext cx="112200" cy="99775"/>
            </a:xfrm>
            <a:custGeom>
              <a:avLst/>
              <a:gdLst/>
              <a:ahLst/>
              <a:cxnLst/>
              <a:rect l="l" t="t" r="r" b="b"/>
              <a:pathLst>
                <a:path w="4488" h="3991" extrusionOk="0">
                  <a:moveTo>
                    <a:pt x="4104" y="1"/>
                  </a:moveTo>
                  <a:cubicBezTo>
                    <a:pt x="4102" y="1"/>
                    <a:pt x="4099" y="1"/>
                    <a:pt x="4097" y="1"/>
                  </a:cubicBezTo>
                  <a:cubicBezTo>
                    <a:pt x="3946" y="5"/>
                    <a:pt x="3827" y="133"/>
                    <a:pt x="3832" y="285"/>
                  </a:cubicBezTo>
                  <a:lnTo>
                    <a:pt x="3927" y="2981"/>
                  </a:lnTo>
                  <a:cubicBezTo>
                    <a:pt x="3444" y="3075"/>
                    <a:pt x="2182" y="3296"/>
                    <a:pt x="265" y="3442"/>
                  </a:cubicBezTo>
                  <a:cubicBezTo>
                    <a:pt x="114" y="3454"/>
                    <a:pt x="1" y="3586"/>
                    <a:pt x="12" y="3737"/>
                  </a:cubicBezTo>
                  <a:cubicBezTo>
                    <a:pt x="23" y="3881"/>
                    <a:pt x="143" y="3990"/>
                    <a:pt x="286" y="3990"/>
                  </a:cubicBezTo>
                  <a:lnTo>
                    <a:pt x="307" y="3990"/>
                  </a:lnTo>
                  <a:cubicBezTo>
                    <a:pt x="2837" y="3797"/>
                    <a:pt x="4214" y="3483"/>
                    <a:pt x="4271" y="3469"/>
                  </a:cubicBezTo>
                  <a:cubicBezTo>
                    <a:pt x="4399" y="3440"/>
                    <a:pt x="4488" y="3325"/>
                    <a:pt x="4484" y="3193"/>
                  </a:cubicBezTo>
                  <a:lnTo>
                    <a:pt x="4381" y="266"/>
                  </a:lnTo>
                  <a:cubicBezTo>
                    <a:pt x="4376" y="116"/>
                    <a:pt x="4253" y="1"/>
                    <a:pt x="4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31"/>
            <p:cNvSpPr/>
            <p:nvPr/>
          </p:nvSpPr>
          <p:spPr>
            <a:xfrm>
              <a:off x="3754850" y="1571800"/>
              <a:ext cx="169450" cy="331925"/>
            </a:xfrm>
            <a:custGeom>
              <a:avLst/>
              <a:gdLst/>
              <a:ahLst/>
              <a:cxnLst/>
              <a:rect l="l" t="t" r="r" b="b"/>
              <a:pathLst>
                <a:path w="6778" h="13277" extrusionOk="0">
                  <a:moveTo>
                    <a:pt x="2635" y="0"/>
                  </a:moveTo>
                  <a:cubicBezTo>
                    <a:pt x="2488" y="0"/>
                    <a:pt x="2365" y="119"/>
                    <a:pt x="2362" y="268"/>
                  </a:cubicBezTo>
                  <a:cubicBezTo>
                    <a:pt x="2353" y="593"/>
                    <a:pt x="2200" y="1357"/>
                    <a:pt x="2057" y="2048"/>
                  </a:cubicBezTo>
                  <a:cubicBezTo>
                    <a:pt x="2013" y="2259"/>
                    <a:pt x="1966" y="2483"/>
                    <a:pt x="1916" y="2718"/>
                  </a:cubicBezTo>
                  <a:cubicBezTo>
                    <a:pt x="853" y="7745"/>
                    <a:pt x="1" y="12699"/>
                    <a:pt x="2204" y="13240"/>
                  </a:cubicBezTo>
                  <a:cubicBezTo>
                    <a:pt x="2305" y="13265"/>
                    <a:pt x="2407" y="13277"/>
                    <a:pt x="2507" y="13277"/>
                  </a:cubicBezTo>
                  <a:cubicBezTo>
                    <a:pt x="2773" y="13277"/>
                    <a:pt x="3034" y="13190"/>
                    <a:pt x="3286" y="13016"/>
                  </a:cubicBezTo>
                  <a:cubicBezTo>
                    <a:pt x="4230" y="12368"/>
                    <a:pt x="5083" y="10425"/>
                    <a:pt x="5823" y="7239"/>
                  </a:cubicBezTo>
                  <a:cubicBezTo>
                    <a:pt x="6371" y="4873"/>
                    <a:pt x="6682" y="2582"/>
                    <a:pt x="6764" y="1937"/>
                  </a:cubicBezTo>
                  <a:cubicBezTo>
                    <a:pt x="6765" y="1930"/>
                    <a:pt x="6765" y="1923"/>
                    <a:pt x="6766" y="1916"/>
                  </a:cubicBezTo>
                  <a:cubicBezTo>
                    <a:pt x="6767" y="1905"/>
                    <a:pt x="6768" y="1895"/>
                    <a:pt x="6770" y="1885"/>
                  </a:cubicBezTo>
                  <a:cubicBezTo>
                    <a:pt x="6772" y="1873"/>
                    <a:pt x="6773" y="1859"/>
                    <a:pt x="6774" y="1847"/>
                  </a:cubicBezTo>
                  <a:cubicBezTo>
                    <a:pt x="6774" y="1846"/>
                    <a:pt x="6774" y="1846"/>
                    <a:pt x="6774" y="1846"/>
                  </a:cubicBezTo>
                  <a:cubicBezTo>
                    <a:pt x="6776" y="1831"/>
                    <a:pt x="6777" y="1817"/>
                    <a:pt x="6777" y="1805"/>
                  </a:cubicBezTo>
                  <a:cubicBezTo>
                    <a:pt x="6777" y="1654"/>
                    <a:pt x="6655" y="1531"/>
                    <a:pt x="6502" y="1531"/>
                  </a:cubicBezTo>
                  <a:cubicBezTo>
                    <a:pt x="6369" y="1531"/>
                    <a:pt x="6257" y="1627"/>
                    <a:pt x="6233" y="1753"/>
                  </a:cubicBezTo>
                  <a:cubicBezTo>
                    <a:pt x="6229" y="1768"/>
                    <a:pt x="6228" y="1783"/>
                    <a:pt x="6227" y="1797"/>
                  </a:cubicBezTo>
                  <a:cubicBezTo>
                    <a:pt x="6227" y="1800"/>
                    <a:pt x="6226" y="1802"/>
                    <a:pt x="6226" y="1804"/>
                  </a:cubicBezTo>
                  <a:cubicBezTo>
                    <a:pt x="6225" y="1816"/>
                    <a:pt x="6223" y="1828"/>
                    <a:pt x="6223" y="1837"/>
                  </a:cubicBezTo>
                  <a:cubicBezTo>
                    <a:pt x="6220" y="1847"/>
                    <a:pt x="6220" y="1856"/>
                    <a:pt x="6219" y="1865"/>
                  </a:cubicBezTo>
                  <a:cubicBezTo>
                    <a:pt x="6219" y="1866"/>
                    <a:pt x="6219" y="1867"/>
                    <a:pt x="6219" y="1868"/>
                  </a:cubicBezTo>
                  <a:cubicBezTo>
                    <a:pt x="5781" y="5314"/>
                    <a:pt x="4605" y="11444"/>
                    <a:pt x="2975" y="12564"/>
                  </a:cubicBezTo>
                  <a:cubicBezTo>
                    <a:pt x="2816" y="12673"/>
                    <a:pt x="2660" y="12727"/>
                    <a:pt x="2504" y="12727"/>
                  </a:cubicBezTo>
                  <a:cubicBezTo>
                    <a:pt x="2448" y="12727"/>
                    <a:pt x="2392" y="12720"/>
                    <a:pt x="2335" y="12706"/>
                  </a:cubicBezTo>
                  <a:cubicBezTo>
                    <a:pt x="463" y="12246"/>
                    <a:pt x="1758" y="6122"/>
                    <a:pt x="2453" y="2831"/>
                  </a:cubicBezTo>
                  <a:cubicBezTo>
                    <a:pt x="2502" y="2597"/>
                    <a:pt x="2551" y="2372"/>
                    <a:pt x="2595" y="2159"/>
                  </a:cubicBezTo>
                  <a:cubicBezTo>
                    <a:pt x="2783" y="1248"/>
                    <a:pt x="2902" y="617"/>
                    <a:pt x="2911" y="282"/>
                  </a:cubicBezTo>
                  <a:cubicBezTo>
                    <a:pt x="2915" y="131"/>
                    <a:pt x="2794" y="5"/>
                    <a:pt x="2643" y="1"/>
                  </a:cubicBezTo>
                  <a:cubicBezTo>
                    <a:pt x="2640" y="1"/>
                    <a:pt x="2637" y="0"/>
                    <a:pt x="2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31"/>
            <p:cNvSpPr/>
            <p:nvPr/>
          </p:nvSpPr>
          <p:spPr>
            <a:xfrm>
              <a:off x="3884275" y="1392850"/>
              <a:ext cx="326000" cy="539450"/>
            </a:xfrm>
            <a:custGeom>
              <a:avLst/>
              <a:gdLst/>
              <a:ahLst/>
              <a:cxnLst/>
              <a:rect l="l" t="t" r="r" b="b"/>
              <a:pathLst>
                <a:path w="13040" h="21578" extrusionOk="0">
                  <a:moveTo>
                    <a:pt x="11513" y="1"/>
                  </a:moveTo>
                  <a:cubicBezTo>
                    <a:pt x="11500" y="1"/>
                    <a:pt x="11487" y="2"/>
                    <a:pt x="11474" y="3"/>
                  </a:cubicBezTo>
                  <a:cubicBezTo>
                    <a:pt x="11325" y="25"/>
                    <a:pt x="11220" y="164"/>
                    <a:pt x="11242" y="314"/>
                  </a:cubicBezTo>
                  <a:cubicBezTo>
                    <a:pt x="11251" y="381"/>
                    <a:pt x="12192" y="6995"/>
                    <a:pt x="12350" y="11895"/>
                  </a:cubicBezTo>
                  <a:cubicBezTo>
                    <a:pt x="12483" y="16011"/>
                    <a:pt x="11997" y="16798"/>
                    <a:pt x="11783" y="16946"/>
                  </a:cubicBezTo>
                  <a:cubicBezTo>
                    <a:pt x="11703" y="17001"/>
                    <a:pt x="11641" y="17019"/>
                    <a:pt x="11592" y="17019"/>
                  </a:cubicBezTo>
                  <a:cubicBezTo>
                    <a:pt x="11553" y="17019"/>
                    <a:pt x="11522" y="17009"/>
                    <a:pt x="11494" y="16995"/>
                  </a:cubicBezTo>
                  <a:cubicBezTo>
                    <a:pt x="10595" y="16562"/>
                    <a:pt x="9969" y="12279"/>
                    <a:pt x="9786" y="9682"/>
                  </a:cubicBezTo>
                  <a:cubicBezTo>
                    <a:pt x="9776" y="9537"/>
                    <a:pt x="9653" y="9427"/>
                    <a:pt x="9512" y="9427"/>
                  </a:cubicBezTo>
                  <a:cubicBezTo>
                    <a:pt x="9508" y="9427"/>
                    <a:pt x="9503" y="9427"/>
                    <a:pt x="9498" y="9427"/>
                  </a:cubicBezTo>
                  <a:cubicBezTo>
                    <a:pt x="9349" y="9435"/>
                    <a:pt x="9233" y="9562"/>
                    <a:pt x="9237" y="9711"/>
                  </a:cubicBezTo>
                  <a:cubicBezTo>
                    <a:pt x="9329" y="12245"/>
                    <a:pt x="9282" y="19096"/>
                    <a:pt x="7990" y="20342"/>
                  </a:cubicBezTo>
                  <a:cubicBezTo>
                    <a:pt x="7851" y="20475"/>
                    <a:pt x="7736" y="20500"/>
                    <a:pt x="7653" y="20500"/>
                  </a:cubicBezTo>
                  <a:cubicBezTo>
                    <a:pt x="7640" y="20500"/>
                    <a:pt x="7628" y="20500"/>
                    <a:pt x="7617" y="20499"/>
                  </a:cubicBezTo>
                  <a:cubicBezTo>
                    <a:pt x="7367" y="20481"/>
                    <a:pt x="6510" y="20045"/>
                    <a:pt x="6006" y="15214"/>
                  </a:cubicBezTo>
                  <a:cubicBezTo>
                    <a:pt x="5727" y="12538"/>
                    <a:pt x="5701" y="9845"/>
                    <a:pt x="5700" y="9818"/>
                  </a:cubicBezTo>
                  <a:cubicBezTo>
                    <a:pt x="5699" y="9667"/>
                    <a:pt x="5577" y="9546"/>
                    <a:pt x="5427" y="9546"/>
                  </a:cubicBezTo>
                  <a:lnTo>
                    <a:pt x="5426" y="9546"/>
                  </a:lnTo>
                  <a:cubicBezTo>
                    <a:pt x="5276" y="9546"/>
                    <a:pt x="5153" y="9666"/>
                    <a:pt x="5151" y="9817"/>
                  </a:cubicBezTo>
                  <a:cubicBezTo>
                    <a:pt x="5113" y="12513"/>
                    <a:pt x="4681" y="19760"/>
                    <a:pt x="3167" y="20901"/>
                  </a:cubicBezTo>
                  <a:cubicBezTo>
                    <a:pt x="3053" y="20987"/>
                    <a:pt x="2941" y="21029"/>
                    <a:pt x="2823" y="21029"/>
                  </a:cubicBezTo>
                  <a:cubicBezTo>
                    <a:pt x="2774" y="21029"/>
                    <a:pt x="2724" y="21022"/>
                    <a:pt x="2673" y="21008"/>
                  </a:cubicBezTo>
                  <a:cubicBezTo>
                    <a:pt x="1110" y="20585"/>
                    <a:pt x="1014" y="14534"/>
                    <a:pt x="1587" y="9090"/>
                  </a:cubicBezTo>
                  <a:cubicBezTo>
                    <a:pt x="1604" y="8938"/>
                    <a:pt x="1494" y="8804"/>
                    <a:pt x="1343" y="8788"/>
                  </a:cubicBezTo>
                  <a:cubicBezTo>
                    <a:pt x="1334" y="8787"/>
                    <a:pt x="1324" y="8786"/>
                    <a:pt x="1315" y="8786"/>
                  </a:cubicBezTo>
                  <a:cubicBezTo>
                    <a:pt x="1177" y="8786"/>
                    <a:pt x="1056" y="8891"/>
                    <a:pt x="1041" y="9032"/>
                  </a:cubicBezTo>
                  <a:cubicBezTo>
                    <a:pt x="750" y="11793"/>
                    <a:pt x="0" y="20854"/>
                    <a:pt x="2529" y="21538"/>
                  </a:cubicBezTo>
                  <a:cubicBezTo>
                    <a:pt x="2627" y="21565"/>
                    <a:pt x="2723" y="21578"/>
                    <a:pt x="2820" y="21578"/>
                  </a:cubicBezTo>
                  <a:cubicBezTo>
                    <a:pt x="3058" y="21577"/>
                    <a:pt x="3288" y="21497"/>
                    <a:pt x="3498" y="21339"/>
                  </a:cubicBezTo>
                  <a:cubicBezTo>
                    <a:pt x="4579" y="20524"/>
                    <a:pt x="5131" y="17527"/>
                    <a:pt x="5412" y="14781"/>
                  </a:cubicBezTo>
                  <a:cubicBezTo>
                    <a:pt x="5427" y="14943"/>
                    <a:pt x="5443" y="15105"/>
                    <a:pt x="5460" y="15267"/>
                  </a:cubicBezTo>
                  <a:cubicBezTo>
                    <a:pt x="5714" y="17701"/>
                    <a:pt x="6208" y="20946"/>
                    <a:pt x="7577" y="21047"/>
                  </a:cubicBezTo>
                  <a:cubicBezTo>
                    <a:pt x="7601" y="21049"/>
                    <a:pt x="7626" y="21050"/>
                    <a:pt x="7650" y="21050"/>
                  </a:cubicBezTo>
                  <a:cubicBezTo>
                    <a:pt x="7913" y="21050"/>
                    <a:pt x="8155" y="20944"/>
                    <a:pt x="8370" y="20737"/>
                  </a:cubicBezTo>
                  <a:cubicBezTo>
                    <a:pt x="9113" y="20023"/>
                    <a:pt x="9575" y="17935"/>
                    <a:pt x="9745" y="14533"/>
                  </a:cubicBezTo>
                  <a:cubicBezTo>
                    <a:pt x="9754" y="14343"/>
                    <a:pt x="9762" y="14156"/>
                    <a:pt x="9770" y="13969"/>
                  </a:cubicBezTo>
                  <a:cubicBezTo>
                    <a:pt x="10083" y="15610"/>
                    <a:pt x="10558" y="17154"/>
                    <a:pt x="11255" y="17491"/>
                  </a:cubicBezTo>
                  <a:cubicBezTo>
                    <a:pt x="11345" y="17534"/>
                    <a:pt x="11460" y="17569"/>
                    <a:pt x="11593" y="17569"/>
                  </a:cubicBezTo>
                  <a:cubicBezTo>
                    <a:pt x="11740" y="17569"/>
                    <a:pt x="11910" y="17525"/>
                    <a:pt x="12094" y="17398"/>
                  </a:cubicBezTo>
                  <a:cubicBezTo>
                    <a:pt x="12507" y="17114"/>
                    <a:pt x="13040" y="16233"/>
                    <a:pt x="12899" y="11877"/>
                  </a:cubicBezTo>
                  <a:cubicBezTo>
                    <a:pt x="12740" y="6945"/>
                    <a:pt x="11795" y="303"/>
                    <a:pt x="11785" y="237"/>
                  </a:cubicBezTo>
                  <a:cubicBezTo>
                    <a:pt x="11766" y="100"/>
                    <a:pt x="11647" y="1"/>
                    <a:pt x="1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31"/>
            <p:cNvSpPr/>
            <p:nvPr/>
          </p:nvSpPr>
          <p:spPr>
            <a:xfrm>
              <a:off x="3691850" y="1397925"/>
              <a:ext cx="134250" cy="328800"/>
            </a:xfrm>
            <a:custGeom>
              <a:avLst/>
              <a:gdLst/>
              <a:ahLst/>
              <a:cxnLst/>
              <a:rect l="l" t="t" r="r" b="b"/>
              <a:pathLst>
                <a:path w="5370" h="13152" extrusionOk="0">
                  <a:moveTo>
                    <a:pt x="5056" y="1"/>
                  </a:moveTo>
                  <a:cubicBezTo>
                    <a:pt x="4965" y="1"/>
                    <a:pt x="4876" y="46"/>
                    <a:pt x="4824" y="128"/>
                  </a:cubicBezTo>
                  <a:cubicBezTo>
                    <a:pt x="4652" y="401"/>
                    <a:pt x="613" y="6843"/>
                    <a:pt x="127" y="10566"/>
                  </a:cubicBezTo>
                  <a:cubicBezTo>
                    <a:pt x="1" y="11542"/>
                    <a:pt x="123" y="12245"/>
                    <a:pt x="503" y="12713"/>
                  </a:cubicBezTo>
                  <a:cubicBezTo>
                    <a:pt x="735" y="13001"/>
                    <a:pt x="1029" y="13152"/>
                    <a:pt x="1358" y="13152"/>
                  </a:cubicBezTo>
                  <a:cubicBezTo>
                    <a:pt x="1391" y="13152"/>
                    <a:pt x="1424" y="13150"/>
                    <a:pt x="1457" y="13147"/>
                  </a:cubicBezTo>
                  <a:cubicBezTo>
                    <a:pt x="2877" y="13022"/>
                    <a:pt x="4594" y="10086"/>
                    <a:pt x="5085" y="9191"/>
                  </a:cubicBezTo>
                  <a:lnTo>
                    <a:pt x="5119" y="9131"/>
                  </a:lnTo>
                  <a:cubicBezTo>
                    <a:pt x="5190" y="8997"/>
                    <a:pt x="5138" y="8831"/>
                    <a:pt x="5004" y="8760"/>
                  </a:cubicBezTo>
                  <a:cubicBezTo>
                    <a:pt x="4963" y="8738"/>
                    <a:pt x="4919" y="8728"/>
                    <a:pt x="4876" y="8728"/>
                  </a:cubicBezTo>
                  <a:cubicBezTo>
                    <a:pt x="4777" y="8728"/>
                    <a:pt x="4682" y="8781"/>
                    <a:pt x="4633" y="8875"/>
                  </a:cubicBezTo>
                  <a:lnTo>
                    <a:pt x="4605" y="8926"/>
                  </a:lnTo>
                  <a:cubicBezTo>
                    <a:pt x="3877" y="10250"/>
                    <a:pt x="2386" y="12513"/>
                    <a:pt x="1408" y="12601"/>
                  </a:cubicBezTo>
                  <a:cubicBezTo>
                    <a:pt x="1392" y="12602"/>
                    <a:pt x="1376" y="12603"/>
                    <a:pt x="1359" y="12603"/>
                  </a:cubicBezTo>
                  <a:cubicBezTo>
                    <a:pt x="1245" y="12603"/>
                    <a:pt x="1090" y="12567"/>
                    <a:pt x="929" y="12368"/>
                  </a:cubicBezTo>
                  <a:cubicBezTo>
                    <a:pt x="653" y="12027"/>
                    <a:pt x="567" y="11444"/>
                    <a:pt x="671" y="10637"/>
                  </a:cubicBezTo>
                  <a:cubicBezTo>
                    <a:pt x="1141" y="7034"/>
                    <a:pt x="5247" y="488"/>
                    <a:pt x="5289" y="421"/>
                  </a:cubicBezTo>
                  <a:cubicBezTo>
                    <a:pt x="5369" y="293"/>
                    <a:pt x="5331" y="124"/>
                    <a:pt x="5203" y="43"/>
                  </a:cubicBezTo>
                  <a:cubicBezTo>
                    <a:pt x="5157" y="14"/>
                    <a:pt x="5106" y="1"/>
                    <a:pt x="5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31"/>
            <p:cNvSpPr/>
            <p:nvPr/>
          </p:nvSpPr>
          <p:spPr>
            <a:xfrm>
              <a:off x="3854225" y="1259450"/>
              <a:ext cx="231700" cy="227100"/>
            </a:xfrm>
            <a:custGeom>
              <a:avLst/>
              <a:gdLst/>
              <a:ahLst/>
              <a:cxnLst/>
              <a:rect l="l" t="t" r="r" b="b"/>
              <a:pathLst>
                <a:path w="9268" h="9084" extrusionOk="0">
                  <a:moveTo>
                    <a:pt x="4618" y="549"/>
                  </a:moveTo>
                  <a:cubicBezTo>
                    <a:pt x="6061" y="549"/>
                    <a:pt x="7650" y="1654"/>
                    <a:pt x="8290" y="3162"/>
                  </a:cubicBezTo>
                  <a:cubicBezTo>
                    <a:pt x="8290" y="3162"/>
                    <a:pt x="8290" y="3162"/>
                    <a:pt x="8290" y="3163"/>
                  </a:cubicBezTo>
                  <a:cubicBezTo>
                    <a:pt x="8666" y="4046"/>
                    <a:pt x="8703" y="5027"/>
                    <a:pt x="8399" y="6002"/>
                  </a:cubicBezTo>
                  <a:cubicBezTo>
                    <a:pt x="8318" y="6264"/>
                    <a:pt x="8215" y="6523"/>
                    <a:pt x="8091" y="6772"/>
                  </a:cubicBezTo>
                  <a:cubicBezTo>
                    <a:pt x="7537" y="7900"/>
                    <a:pt x="6425" y="8534"/>
                    <a:pt x="5013" y="8534"/>
                  </a:cubicBezTo>
                  <a:cubicBezTo>
                    <a:pt x="4925" y="8534"/>
                    <a:pt x="4836" y="8531"/>
                    <a:pt x="4746" y="8526"/>
                  </a:cubicBezTo>
                  <a:cubicBezTo>
                    <a:pt x="2947" y="8429"/>
                    <a:pt x="1331" y="7366"/>
                    <a:pt x="816" y="5945"/>
                  </a:cubicBezTo>
                  <a:cubicBezTo>
                    <a:pt x="736" y="5723"/>
                    <a:pt x="682" y="5497"/>
                    <a:pt x="655" y="5267"/>
                  </a:cubicBezTo>
                  <a:cubicBezTo>
                    <a:pt x="557" y="4412"/>
                    <a:pt x="639" y="3642"/>
                    <a:pt x="899" y="2979"/>
                  </a:cubicBezTo>
                  <a:cubicBezTo>
                    <a:pt x="1411" y="1671"/>
                    <a:pt x="2634" y="794"/>
                    <a:pt x="4253" y="574"/>
                  </a:cubicBezTo>
                  <a:cubicBezTo>
                    <a:pt x="4373" y="557"/>
                    <a:pt x="4495" y="549"/>
                    <a:pt x="4618" y="549"/>
                  </a:cubicBezTo>
                  <a:close/>
                  <a:moveTo>
                    <a:pt x="4604" y="1"/>
                  </a:moveTo>
                  <a:cubicBezTo>
                    <a:pt x="4461" y="1"/>
                    <a:pt x="4319" y="10"/>
                    <a:pt x="4179" y="29"/>
                  </a:cubicBezTo>
                  <a:cubicBezTo>
                    <a:pt x="2357" y="277"/>
                    <a:pt x="974" y="1280"/>
                    <a:pt x="388" y="2778"/>
                  </a:cubicBezTo>
                  <a:cubicBezTo>
                    <a:pt x="94" y="3526"/>
                    <a:pt x="1" y="4384"/>
                    <a:pt x="111" y="5330"/>
                  </a:cubicBezTo>
                  <a:cubicBezTo>
                    <a:pt x="141" y="5601"/>
                    <a:pt x="205" y="5872"/>
                    <a:pt x="301" y="6132"/>
                  </a:cubicBezTo>
                  <a:cubicBezTo>
                    <a:pt x="888" y="7755"/>
                    <a:pt x="2704" y="8965"/>
                    <a:pt x="4716" y="9075"/>
                  </a:cubicBezTo>
                  <a:cubicBezTo>
                    <a:pt x="4812" y="9080"/>
                    <a:pt x="4908" y="9083"/>
                    <a:pt x="5003" y="9083"/>
                  </a:cubicBezTo>
                  <a:cubicBezTo>
                    <a:pt x="6616" y="9083"/>
                    <a:pt x="7942" y="8323"/>
                    <a:pt x="8584" y="7015"/>
                  </a:cubicBezTo>
                  <a:cubicBezTo>
                    <a:pt x="8720" y="6740"/>
                    <a:pt x="8835" y="6453"/>
                    <a:pt x="8923" y="6165"/>
                  </a:cubicBezTo>
                  <a:cubicBezTo>
                    <a:pt x="9267" y="5064"/>
                    <a:pt x="9223" y="3953"/>
                    <a:pt x="8797" y="2948"/>
                  </a:cubicBezTo>
                  <a:cubicBezTo>
                    <a:pt x="8073" y="1245"/>
                    <a:pt x="6260" y="1"/>
                    <a:pt x="4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31"/>
            <p:cNvSpPr/>
            <p:nvPr/>
          </p:nvSpPr>
          <p:spPr>
            <a:xfrm>
              <a:off x="3873825" y="1283100"/>
              <a:ext cx="191125" cy="179850"/>
            </a:xfrm>
            <a:custGeom>
              <a:avLst/>
              <a:gdLst/>
              <a:ahLst/>
              <a:cxnLst/>
              <a:rect l="l" t="t" r="r" b="b"/>
              <a:pathLst>
                <a:path w="7645" h="7194" extrusionOk="0">
                  <a:moveTo>
                    <a:pt x="3829" y="549"/>
                  </a:moveTo>
                  <a:cubicBezTo>
                    <a:pt x="4703" y="549"/>
                    <a:pt x="5678" y="1085"/>
                    <a:pt x="6282" y="1923"/>
                  </a:cubicBezTo>
                  <a:cubicBezTo>
                    <a:pt x="6695" y="2496"/>
                    <a:pt x="7271" y="3698"/>
                    <a:pt x="6482" y="5305"/>
                  </a:cubicBezTo>
                  <a:cubicBezTo>
                    <a:pt x="5996" y="6294"/>
                    <a:pt x="5029" y="6642"/>
                    <a:pt x="4122" y="6642"/>
                  </a:cubicBezTo>
                  <a:cubicBezTo>
                    <a:pt x="3910" y="6642"/>
                    <a:pt x="3701" y="6623"/>
                    <a:pt x="3502" y="6589"/>
                  </a:cubicBezTo>
                  <a:cubicBezTo>
                    <a:pt x="2317" y="6385"/>
                    <a:pt x="970" y="5536"/>
                    <a:pt x="809" y="4154"/>
                  </a:cubicBezTo>
                  <a:cubicBezTo>
                    <a:pt x="536" y="1824"/>
                    <a:pt x="2049" y="773"/>
                    <a:pt x="3556" y="568"/>
                  </a:cubicBezTo>
                  <a:cubicBezTo>
                    <a:pt x="3645" y="555"/>
                    <a:pt x="3737" y="549"/>
                    <a:pt x="3829" y="549"/>
                  </a:cubicBezTo>
                  <a:close/>
                  <a:moveTo>
                    <a:pt x="3819" y="1"/>
                  </a:moveTo>
                  <a:cubicBezTo>
                    <a:pt x="3705" y="1"/>
                    <a:pt x="3592" y="8"/>
                    <a:pt x="3482" y="23"/>
                  </a:cubicBezTo>
                  <a:cubicBezTo>
                    <a:pt x="1264" y="326"/>
                    <a:pt x="1" y="1973"/>
                    <a:pt x="263" y="4218"/>
                  </a:cubicBezTo>
                  <a:cubicBezTo>
                    <a:pt x="456" y="5880"/>
                    <a:pt x="2030" y="6893"/>
                    <a:pt x="3409" y="7130"/>
                  </a:cubicBezTo>
                  <a:cubicBezTo>
                    <a:pt x="3660" y="7173"/>
                    <a:pt x="3906" y="7194"/>
                    <a:pt x="4145" y="7194"/>
                  </a:cubicBezTo>
                  <a:cubicBezTo>
                    <a:pt x="5410" y="7194"/>
                    <a:pt x="6458" y="6599"/>
                    <a:pt x="6975" y="5548"/>
                  </a:cubicBezTo>
                  <a:cubicBezTo>
                    <a:pt x="7644" y="4186"/>
                    <a:pt x="7554" y="2747"/>
                    <a:pt x="6728" y="1602"/>
                  </a:cubicBezTo>
                  <a:cubicBezTo>
                    <a:pt x="6022" y="624"/>
                    <a:pt x="4866" y="1"/>
                    <a:pt x="3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31"/>
            <p:cNvSpPr/>
            <p:nvPr/>
          </p:nvSpPr>
          <p:spPr>
            <a:xfrm>
              <a:off x="3445950" y="1655900"/>
              <a:ext cx="853025" cy="1009325"/>
            </a:xfrm>
            <a:custGeom>
              <a:avLst/>
              <a:gdLst/>
              <a:ahLst/>
              <a:cxnLst/>
              <a:rect l="l" t="t" r="r" b="b"/>
              <a:pathLst>
                <a:path w="34121" h="40373" extrusionOk="0">
                  <a:moveTo>
                    <a:pt x="10187" y="1"/>
                  </a:moveTo>
                  <a:cubicBezTo>
                    <a:pt x="8643" y="1"/>
                    <a:pt x="3563" y="92"/>
                    <a:pt x="2999" y="1263"/>
                  </a:cubicBezTo>
                  <a:cubicBezTo>
                    <a:pt x="2686" y="1913"/>
                    <a:pt x="1809" y="11270"/>
                    <a:pt x="1186" y="19603"/>
                  </a:cubicBezTo>
                  <a:cubicBezTo>
                    <a:pt x="586" y="27640"/>
                    <a:pt x="0" y="37405"/>
                    <a:pt x="620" y="38280"/>
                  </a:cubicBezTo>
                  <a:cubicBezTo>
                    <a:pt x="747" y="38460"/>
                    <a:pt x="1011" y="38831"/>
                    <a:pt x="4976" y="39306"/>
                  </a:cubicBezTo>
                  <a:cubicBezTo>
                    <a:pt x="7237" y="39577"/>
                    <a:pt x="10350" y="39832"/>
                    <a:pt x="13741" y="40025"/>
                  </a:cubicBezTo>
                  <a:cubicBezTo>
                    <a:pt x="17338" y="40229"/>
                    <a:pt x="21470" y="40372"/>
                    <a:pt x="24921" y="40372"/>
                  </a:cubicBezTo>
                  <a:cubicBezTo>
                    <a:pt x="27288" y="40372"/>
                    <a:pt x="29335" y="40305"/>
                    <a:pt x="30668" y="40144"/>
                  </a:cubicBezTo>
                  <a:cubicBezTo>
                    <a:pt x="31981" y="39986"/>
                    <a:pt x="32319" y="39777"/>
                    <a:pt x="32423" y="39513"/>
                  </a:cubicBezTo>
                  <a:cubicBezTo>
                    <a:pt x="32762" y="38656"/>
                    <a:pt x="33323" y="28943"/>
                    <a:pt x="33677" y="20240"/>
                  </a:cubicBezTo>
                  <a:cubicBezTo>
                    <a:pt x="33876" y="15374"/>
                    <a:pt x="34008" y="10934"/>
                    <a:pt x="34048" y="7740"/>
                  </a:cubicBezTo>
                  <a:cubicBezTo>
                    <a:pt x="34121" y="1899"/>
                    <a:pt x="33898" y="1803"/>
                    <a:pt x="33661" y="1702"/>
                  </a:cubicBezTo>
                  <a:cubicBezTo>
                    <a:pt x="32803" y="1335"/>
                    <a:pt x="30378" y="1097"/>
                    <a:pt x="30275" y="1088"/>
                  </a:cubicBezTo>
                  <a:cubicBezTo>
                    <a:pt x="30266" y="1087"/>
                    <a:pt x="30257" y="1087"/>
                    <a:pt x="30248" y="1087"/>
                  </a:cubicBezTo>
                  <a:cubicBezTo>
                    <a:pt x="30110" y="1087"/>
                    <a:pt x="29990" y="1192"/>
                    <a:pt x="29976" y="1335"/>
                  </a:cubicBezTo>
                  <a:cubicBezTo>
                    <a:pt x="29962" y="1485"/>
                    <a:pt x="30072" y="1619"/>
                    <a:pt x="30222" y="1634"/>
                  </a:cubicBezTo>
                  <a:cubicBezTo>
                    <a:pt x="30246" y="1636"/>
                    <a:pt x="32513" y="1858"/>
                    <a:pt x="33365" y="2175"/>
                  </a:cubicBezTo>
                  <a:cubicBezTo>
                    <a:pt x="33630" y="3082"/>
                    <a:pt x="33528" y="10608"/>
                    <a:pt x="33108" y="20702"/>
                  </a:cubicBezTo>
                  <a:cubicBezTo>
                    <a:pt x="32713" y="30223"/>
                    <a:pt x="32182" y="38512"/>
                    <a:pt x="31919" y="39293"/>
                  </a:cubicBezTo>
                  <a:cubicBezTo>
                    <a:pt x="31823" y="39375"/>
                    <a:pt x="31015" y="39823"/>
                    <a:pt x="24904" y="39823"/>
                  </a:cubicBezTo>
                  <a:cubicBezTo>
                    <a:pt x="24598" y="39823"/>
                    <a:pt x="24277" y="39822"/>
                    <a:pt x="23943" y="39820"/>
                  </a:cubicBezTo>
                  <a:cubicBezTo>
                    <a:pt x="14180" y="39751"/>
                    <a:pt x="1779" y="38743"/>
                    <a:pt x="1069" y="37964"/>
                  </a:cubicBezTo>
                  <a:cubicBezTo>
                    <a:pt x="779" y="37491"/>
                    <a:pt x="780" y="32406"/>
                    <a:pt x="1734" y="19637"/>
                  </a:cubicBezTo>
                  <a:cubicBezTo>
                    <a:pt x="2449" y="10075"/>
                    <a:pt x="3268" y="2036"/>
                    <a:pt x="3493" y="1501"/>
                  </a:cubicBezTo>
                  <a:cubicBezTo>
                    <a:pt x="3776" y="914"/>
                    <a:pt x="7189" y="550"/>
                    <a:pt x="10187" y="550"/>
                  </a:cubicBezTo>
                  <a:cubicBezTo>
                    <a:pt x="10339" y="550"/>
                    <a:pt x="10462" y="428"/>
                    <a:pt x="10462" y="276"/>
                  </a:cubicBezTo>
                  <a:cubicBezTo>
                    <a:pt x="10462" y="124"/>
                    <a:pt x="10339" y="1"/>
                    <a:pt x="10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31"/>
            <p:cNvSpPr/>
            <p:nvPr/>
          </p:nvSpPr>
          <p:spPr>
            <a:xfrm>
              <a:off x="3553425" y="2474575"/>
              <a:ext cx="628850" cy="42150"/>
            </a:xfrm>
            <a:custGeom>
              <a:avLst/>
              <a:gdLst/>
              <a:ahLst/>
              <a:cxnLst/>
              <a:rect l="l" t="t" r="r" b="b"/>
              <a:pathLst>
                <a:path w="25154" h="1686" extrusionOk="0">
                  <a:moveTo>
                    <a:pt x="214" y="0"/>
                  </a:moveTo>
                  <a:cubicBezTo>
                    <a:pt x="51" y="0"/>
                    <a:pt x="1" y="268"/>
                    <a:pt x="183" y="324"/>
                  </a:cubicBezTo>
                  <a:cubicBezTo>
                    <a:pt x="4205" y="1568"/>
                    <a:pt x="8488" y="1348"/>
                    <a:pt x="12644" y="1403"/>
                  </a:cubicBezTo>
                  <a:cubicBezTo>
                    <a:pt x="14359" y="1426"/>
                    <a:pt x="16072" y="1649"/>
                    <a:pt x="17787" y="1649"/>
                  </a:cubicBezTo>
                  <a:cubicBezTo>
                    <a:pt x="18119" y="1649"/>
                    <a:pt x="18451" y="1641"/>
                    <a:pt x="18784" y="1621"/>
                  </a:cubicBezTo>
                  <a:cubicBezTo>
                    <a:pt x="19727" y="1565"/>
                    <a:pt x="20666" y="1448"/>
                    <a:pt x="21610" y="1402"/>
                  </a:cubicBezTo>
                  <a:cubicBezTo>
                    <a:pt x="21771" y="1394"/>
                    <a:pt x="21931" y="1390"/>
                    <a:pt x="22090" y="1390"/>
                  </a:cubicBezTo>
                  <a:cubicBezTo>
                    <a:pt x="23047" y="1390"/>
                    <a:pt x="23967" y="1526"/>
                    <a:pt x="24923" y="1684"/>
                  </a:cubicBezTo>
                  <a:cubicBezTo>
                    <a:pt x="24932" y="1685"/>
                    <a:pt x="24941" y="1686"/>
                    <a:pt x="24950" y="1686"/>
                  </a:cubicBezTo>
                  <a:cubicBezTo>
                    <a:pt x="25102" y="1686"/>
                    <a:pt x="25154" y="1468"/>
                    <a:pt x="24992" y="1418"/>
                  </a:cubicBezTo>
                  <a:cubicBezTo>
                    <a:pt x="24300" y="1201"/>
                    <a:pt x="23556" y="1132"/>
                    <a:pt x="22798" y="1132"/>
                  </a:cubicBezTo>
                  <a:cubicBezTo>
                    <a:pt x="21672" y="1132"/>
                    <a:pt x="20517" y="1285"/>
                    <a:pt x="19462" y="1336"/>
                  </a:cubicBezTo>
                  <a:cubicBezTo>
                    <a:pt x="19130" y="1352"/>
                    <a:pt x="18800" y="1359"/>
                    <a:pt x="18470" y="1359"/>
                  </a:cubicBezTo>
                  <a:cubicBezTo>
                    <a:pt x="16751" y="1359"/>
                    <a:pt x="15049" y="1170"/>
                    <a:pt x="13326" y="1102"/>
                  </a:cubicBezTo>
                  <a:cubicBezTo>
                    <a:pt x="8958" y="929"/>
                    <a:pt x="4507" y="1320"/>
                    <a:pt x="265" y="8"/>
                  </a:cubicBezTo>
                  <a:cubicBezTo>
                    <a:pt x="247" y="3"/>
                    <a:pt x="230"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31"/>
            <p:cNvSpPr/>
            <p:nvPr/>
          </p:nvSpPr>
          <p:spPr>
            <a:xfrm>
              <a:off x="3553625" y="2378400"/>
              <a:ext cx="599475" cy="49050"/>
            </a:xfrm>
            <a:custGeom>
              <a:avLst/>
              <a:gdLst/>
              <a:ahLst/>
              <a:cxnLst/>
              <a:rect l="l" t="t" r="r" b="b"/>
              <a:pathLst>
                <a:path w="23979" h="1962" extrusionOk="0">
                  <a:moveTo>
                    <a:pt x="565" y="1"/>
                  </a:moveTo>
                  <a:cubicBezTo>
                    <a:pt x="400" y="1"/>
                    <a:pt x="234" y="9"/>
                    <a:pt x="67" y="27"/>
                  </a:cubicBezTo>
                  <a:cubicBezTo>
                    <a:pt x="2" y="35"/>
                    <a:pt x="1" y="131"/>
                    <a:pt x="68" y="131"/>
                  </a:cubicBezTo>
                  <a:cubicBezTo>
                    <a:pt x="1130" y="140"/>
                    <a:pt x="2100" y="436"/>
                    <a:pt x="3129" y="653"/>
                  </a:cubicBezTo>
                  <a:cubicBezTo>
                    <a:pt x="4143" y="866"/>
                    <a:pt x="5183" y="940"/>
                    <a:pt x="6214" y="1015"/>
                  </a:cubicBezTo>
                  <a:cubicBezTo>
                    <a:pt x="8312" y="1167"/>
                    <a:pt x="10324" y="1777"/>
                    <a:pt x="12421" y="1932"/>
                  </a:cubicBezTo>
                  <a:cubicBezTo>
                    <a:pt x="12701" y="1953"/>
                    <a:pt x="12982" y="1962"/>
                    <a:pt x="13264" y="1962"/>
                  </a:cubicBezTo>
                  <a:cubicBezTo>
                    <a:pt x="15808" y="1962"/>
                    <a:pt x="18402" y="1196"/>
                    <a:pt x="20935" y="1196"/>
                  </a:cubicBezTo>
                  <a:cubicBezTo>
                    <a:pt x="21888" y="1196"/>
                    <a:pt x="22833" y="1305"/>
                    <a:pt x="23763" y="1603"/>
                  </a:cubicBezTo>
                  <a:cubicBezTo>
                    <a:pt x="23775" y="1607"/>
                    <a:pt x="23787" y="1608"/>
                    <a:pt x="23799" y="1608"/>
                  </a:cubicBezTo>
                  <a:cubicBezTo>
                    <a:pt x="23915" y="1608"/>
                    <a:pt x="23979" y="1423"/>
                    <a:pt x="23858" y="1366"/>
                  </a:cubicBezTo>
                  <a:cubicBezTo>
                    <a:pt x="23047" y="983"/>
                    <a:pt x="22163" y="857"/>
                    <a:pt x="21269" y="857"/>
                  </a:cubicBezTo>
                  <a:cubicBezTo>
                    <a:pt x="20466" y="857"/>
                    <a:pt x="19654" y="959"/>
                    <a:pt x="18880" y="1066"/>
                  </a:cubicBezTo>
                  <a:cubicBezTo>
                    <a:pt x="17028" y="1321"/>
                    <a:pt x="15244" y="1675"/>
                    <a:pt x="13373" y="1675"/>
                  </a:cubicBezTo>
                  <a:cubicBezTo>
                    <a:pt x="13262" y="1675"/>
                    <a:pt x="13151" y="1674"/>
                    <a:pt x="13040" y="1671"/>
                  </a:cubicBezTo>
                  <a:cubicBezTo>
                    <a:pt x="10838" y="1621"/>
                    <a:pt x="8740" y="935"/>
                    <a:pt x="6553" y="755"/>
                  </a:cubicBezTo>
                  <a:cubicBezTo>
                    <a:pt x="5324" y="653"/>
                    <a:pt x="4105" y="584"/>
                    <a:pt x="2892" y="343"/>
                  </a:cubicBezTo>
                  <a:cubicBezTo>
                    <a:pt x="2114" y="188"/>
                    <a:pt x="1352" y="1"/>
                    <a:pt x="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433;p31"/>
            <p:cNvSpPr/>
            <p:nvPr/>
          </p:nvSpPr>
          <p:spPr>
            <a:xfrm>
              <a:off x="3579475" y="2291550"/>
              <a:ext cx="591100" cy="32400"/>
            </a:xfrm>
            <a:custGeom>
              <a:avLst/>
              <a:gdLst/>
              <a:ahLst/>
              <a:cxnLst/>
              <a:rect l="l" t="t" r="r" b="b"/>
              <a:pathLst>
                <a:path w="23644" h="1296" extrusionOk="0">
                  <a:moveTo>
                    <a:pt x="5961" y="0"/>
                  </a:moveTo>
                  <a:cubicBezTo>
                    <a:pt x="4586" y="0"/>
                    <a:pt x="3200" y="298"/>
                    <a:pt x="1833" y="298"/>
                  </a:cubicBezTo>
                  <a:cubicBezTo>
                    <a:pt x="1251" y="298"/>
                    <a:pt x="672" y="244"/>
                    <a:pt x="98" y="90"/>
                  </a:cubicBezTo>
                  <a:cubicBezTo>
                    <a:pt x="92" y="88"/>
                    <a:pt x="85" y="87"/>
                    <a:pt x="79" y="87"/>
                  </a:cubicBezTo>
                  <a:cubicBezTo>
                    <a:pt x="15" y="87"/>
                    <a:pt x="0" y="185"/>
                    <a:pt x="67" y="212"/>
                  </a:cubicBezTo>
                  <a:cubicBezTo>
                    <a:pt x="609" y="426"/>
                    <a:pt x="1183" y="500"/>
                    <a:pt x="1772" y="500"/>
                  </a:cubicBezTo>
                  <a:cubicBezTo>
                    <a:pt x="3063" y="500"/>
                    <a:pt x="4423" y="146"/>
                    <a:pt x="5661" y="146"/>
                  </a:cubicBezTo>
                  <a:cubicBezTo>
                    <a:pt x="5677" y="146"/>
                    <a:pt x="5693" y="146"/>
                    <a:pt x="5709" y="146"/>
                  </a:cubicBezTo>
                  <a:cubicBezTo>
                    <a:pt x="7890" y="161"/>
                    <a:pt x="10059" y="641"/>
                    <a:pt x="12234" y="794"/>
                  </a:cubicBezTo>
                  <a:cubicBezTo>
                    <a:pt x="12794" y="834"/>
                    <a:pt x="13355" y="848"/>
                    <a:pt x="13916" y="848"/>
                  </a:cubicBezTo>
                  <a:cubicBezTo>
                    <a:pt x="15389" y="848"/>
                    <a:pt x="16866" y="749"/>
                    <a:pt x="18338" y="749"/>
                  </a:cubicBezTo>
                  <a:cubicBezTo>
                    <a:pt x="18464" y="749"/>
                    <a:pt x="18589" y="750"/>
                    <a:pt x="18715" y="751"/>
                  </a:cubicBezTo>
                  <a:cubicBezTo>
                    <a:pt x="19746" y="764"/>
                    <a:pt x="20783" y="847"/>
                    <a:pt x="21793" y="1052"/>
                  </a:cubicBezTo>
                  <a:cubicBezTo>
                    <a:pt x="22199" y="1135"/>
                    <a:pt x="22653" y="1296"/>
                    <a:pt x="23087" y="1296"/>
                  </a:cubicBezTo>
                  <a:cubicBezTo>
                    <a:pt x="23221" y="1296"/>
                    <a:pt x="23352" y="1281"/>
                    <a:pt x="23480" y="1243"/>
                  </a:cubicBezTo>
                  <a:cubicBezTo>
                    <a:pt x="23644" y="1196"/>
                    <a:pt x="23608" y="947"/>
                    <a:pt x="23439" y="947"/>
                  </a:cubicBezTo>
                  <a:cubicBezTo>
                    <a:pt x="23438" y="947"/>
                    <a:pt x="23437" y="947"/>
                    <a:pt x="23436" y="947"/>
                  </a:cubicBezTo>
                  <a:cubicBezTo>
                    <a:pt x="23426" y="947"/>
                    <a:pt x="23416" y="947"/>
                    <a:pt x="23406" y="947"/>
                  </a:cubicBezTo>
                  <a:cubicBezTo>
                    <a:pt x="22775" y="947"/>
                    <a:pt x="22099" y="641"/>
                    <a:pt x="21474" y="548"/>
                  </a:cubicBezTo>
                  <a:cubicBezTo>
                    <a:pt x="20557" y="412"/>
                    <a:pt x="19636" y="363"/>
                    <a:pt x="18710" y="355"/>
                  </a:cubicBezTo>
                  <a:cubicBezTo>
                    <a:pt x="18630" y="354"/>
                    <a:pt x="18550" y="354"/>
                    <a:pt x="18470" y="354"/>
                  </a:cubicBezTo>
                  <a:cubicBezTo>
                    <a:pt x="16714" y="354"/>
                    <a:pt x="14964" y="515"/>
                    <a:pt x="13208" y="515"/>
                  </a:cubicBezTo>
                  <a:cubicBezTo>
                    <a:pt x="12994" y="515"/>
                    <a:pt x="12779" y="513"/>
                    <a:pt x="12565" y="508"/>
                  </a:cubicBezTo>
                  <a:cubicBezTo>
                    <a:pt x="10503" y="456"/>
                    <a:pt x="8456" y="116"/>
                    <a:pt x="6397" y="11"/>
                  </a:cubicBezTo>
                  <a:cubicBezTo>
                    <a:pt x="6252" y="4"/>
                    <a:pt x="6106" y="0"/>
                    <a:pt x="5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p31"/>
            <p:cNvSpPr/>
            <p:nvPr/>
          </p:nvSpPr>
          <p:spPr>
            <a:xfrm>
              <a:off x="3553900" y="2204175"/>
              <a:ext cx="622950" cy="29425"/>
            </a:xfrm>
            <a:custGeom>
              <a:avLst/>
              <a:gdLst/>
              <a:ahLst/>
              <a:cxnLst/>
              <a:rect l="l" t="t" r="r" b="b"/>
              <a:pathLst>
                <a:path w="24918" h="1177" extrusionOk="0">
                  <a:moveTo>
                    <a:pt x="5821" y="1"/>
                  </a:moveTo>
                  <a:cubicBezTo>
                    <a:pt x="3904" y="1"/>
                    <a:pt x="1993" y="114"/>
                    <a:pt x="116" y="446"/>
                  </a:cubicBezTo>
                  <a:cubicBezTo>
                    <a:pt x="1" y="467"/>
                    <a:pt x="29" y="654"/>
                    <a:pt x="141" y="654"/>
                  </a:cubicBezTo>
                  <a:cubicBezTo>
                    <a:pt x="143" y="654"/>
                    <a:pt x="146" y="654"/>
                    <a:pt x="148" y="654"/>
                  </a:cubicBezTo>
                  <a:cubicBezTo>
                    <a:pt x="2084" y="528"/>
                    <a:pt x="4006" y="468"/>
                    <a:pt x="5928" y="468"/>
                  </a:cubicBezTo>
                  <a:cubicBezTo>
                    <a:pt x="8085" y="468"/>
                    <a:pt x="10241" y="544"/>
                    <a:pt x="12413" y="684"/>
                  </a:cubicBezTo>
                  <a:cubicBezTo>
                    <a:pt x="14395" y="812"/>
                    <a:pt x="16376" y="955"/>
                    <a:pt x="18359" y="1046"/>
                  </a:cubicBezTo>
                  <a:cubicBezTo>
                    <a:pt x="19554" y="1101"/>
                    <a:pt x="20789" y="1176"/>
                    <a:pt x="22015" y="1176"/>
                  </a:cubicBezTo>
                  <a:cubicBezTo>
                    <a:pt x="22916" y="1176"/>
                    <a:pt x="23812" y="1136"/>
                    <a:pt x="24685" y="1017"/>
                  </a:cubicBezTo>
                  <a:cubicBezTo>
                    <a:pt x="24909" y="986"/>
                    <a:pt x="24917" y="663"/>
                    <a:pt x="24679" y="656"/>
                  </a:cubicBezTo>
                  <a:cubicBezTo>
                    <a:pt x="24315" y="647"/>
                    <a:pt x="23950" y="643"/>
                    <a:pt x="23586" y="643"/>
                  </a:cubicBezTo>
                  <a:cubicBezTo>
                    <a:pt x="22444" y="643"/>
                    <a:pt x="21302" y="678"/>
                    <a:pt x="20159" y="678"/>
                  </a:cubicBezTo>
                  <a:cubicBezTo>
                    <a:pt x="19675" y="678"/>
                    <a:pt x="19189" y="672"/>
                    <a:pt x="18704" y="654"/>
                  </a:cubicBezTo>
                  <a:cubicBezTo>
                    <a:pt x="16603" y="577"/>
                    <a:pt x="14505" y="423"/>
                    <a:pt x="12408" y="289"/>
                  </a:cubicBezTo>
                  <a:cubicBezTo>
                    <a:pt x="10235" y="150"/>
                    <a:pt x="8024" y="1"/>
                    <a:pt x="5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31"/>
            <p:cNvSpPr/>
            <p:nvPr/>
          </p:nvSpPr>
          <p:spPr>
            <a:xfrm>
              <a:off x="3922675" y="2154950"/>
              <a:ext cx="250900" cy="15175"/>
            </a:xfrm>
            <a:custGeom>
              <a:avLst/>
              <a:gdLst/>
              <a:ahLst/>
              <a:cxnLst/>
              <a:rect l="l" t="t" r="r" b="b"/>
              <a:pathLst>
                <a:path w="10036" h="607" extrusionOk="0">
                  <a:moveTo>
                    <a:pt x="1637" y="0"/>
                  </a:moveTo>
                  <a:cubicBezTo>
                    <a:pt x="1124" y="0"/>
                    <a:pt x="611" y="10"/>
                    <a:pt x="97" y="35"/>
                  </a:cubicBezTo>
                  <a:cubicBezTo>
                    <a:pt x="0" y="39"/>
                    <a:pt x="3" y="181"/>
                    <a:pt x="99" y="184"/>
                  </a:cubicBezTo>
                  <a:cubicBezTo>
                    <a:pt x="3241" y="273"/>
                    <a:pt x="6376" y="606"/>
                    <a:pt x="9522" y="606"/>
                  </a:cubicBezTo>
                  <a:cubicBezTo>
                    <a:pt x="9617" y="606"/>
                    <a:pt x="9713" y="606"/>
                    <a:pt x="9808" y="605"/>
                  </a:cubicBezTo>
                  <a:cubicBezTo>
                    <a:pt x="10035" y="604"/>
                    <a:pt x="10031" y="250"/>
                    <a:pt x="9804" y="250"/>
                  </a:cubicBezTo>
                  <a:cubicBezTo>
                    <a:pt x="9804" y="250"/>
                    <a:pt x="9803" y="250"/>
                    <a:pt x="9802" y="250"/>
                  </a:cubicBezTo>
                  <a:cubicBezTo>
                    <a:pt x="9648" y="252"/>
                    <a:pt x="9494" y="253"/>
                    <a:pt x="9340" y="253"/>
                  </a:cubicBezTo>
                  <a:cubicBezTo>
                    <a:pt x="6770" y="253"/>
                    <a:pt x="4205"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31"/>
            <p:cNvSpPr/>
            <p:nvPr/>
          </p:nvSpPr>
          <p:spPr>
            <a:xfrm>
              <a:off x="3940450" y="2087425"/>
              <a:ext cx="220875" cy="20250"/>
            </a:xfrm>
            <a:custGeom>
              <a:avLst/>
              <a:gdLst/>
              <a:ahLst/>
              <a:cxnLst/>
              <a:rect l="l" t="t" r="r" b="b"/>
              <a:pathLst>
                <a:path w="8835" h="810" extrusionOk="0">
                  <a:moveTo>
                    <a:pt x="82" y="0"/>
                  </a:moveTo>
                  <a:cubicBezTo>
                    <a:pt x="22" y="0"/>
                    <a:pt x="1" y="91"/>
                    <a:pt x="65" y="107"/>
                  </a:cubicBezTo>
                  <a:cubicBezTo>
                    <a:pt x="2120" y="619"/>
                    <a:pt x="4329" y="810"/>
                    <a:pt x="6491" y="810"/>
                  </a:cubicBezTo>
                  <a:cubicBezTo>
                    <a:pt x="7202" y="810"/>
                    <a:pt x="7908" y="789"/>
                    <a:pt x="8602" y="753"/>
                  </a:cubicBezTo>
                  <a:cubicBezTo>
                    <a:pt x="8834" y="740"/>
                    <a:pt x="8830" y="399"/>
                    <a:pt x="8597" y="392"/>
                  </a:cubicBezTo>
                  <a:cubicBezTo>
                    <a:pt x="7994" y="377"/>
                    <a:pt x="7393" y="375"/>
                    <a:pt x="6794" y="375"/>
                  </a:cubicBezTo>
                  <a:cubicBezTo>
                    <a:pt x="6446" y="375"/>
                    <a:pt x="6099" y="376"/>
                    <a:pt x="5752" y="376"/>
                  </a:cubicBezTo>
                  <a:cubicBezTo>
                    <a:pt x="3864" y="376"/>
                    <a:pt x="1987" y="349"/>
                    <a:pt x="93" y="1"/>
                  </a:cubicBezTo>
                  <a:cubicBezTo>
                    <a:pt x="89" y="1"/>
                    <a:pt x="86" y="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31"/>
            <p:cNvSpPr/>
            <p:nvPr/>
          </p:nvSpPr>
          <p:spPr>
            <a:xfrm>
              <a:off x="3590700" y="2143975"/>
              <a:ext cx="273475" cy="19475"/>
            </a:xfrm>
            <a:custGeom>
              <a:avLst/>
              <a:gdLst/>
              <a:ahLst/>
              <a:cxnLst/>
              <a:rect l="l" t="t" r="r" b="b"/>
              <a:pathLst>
                <a:path w="10939" h="779" extrusionOk="0">
                  <a:moveTo>
                    <a:pt x="5449" y="5"/>
                  </a:moveTo>
                  <a:cubicBezTo>
                    <a:pt x="3701" y="5"/>
                    <a:pt x="1917" y="81"/>
                    <a:pt x="193" y="314"/>
                  </a:cubicBezTo>
                  <a:cubicBezTo>
                    <a:pt x="7" y="339"/>
                    <a:pt x="1" y="605"/>
                    <a:pt x="197" y="612"/>
                  </a:cubicBezTo>
                  <a:cubicBezTo>
                    <a:pt x="412" y="619"/>
                    <a:pt x="627" y="622"/>
                    <a:pt x="842" y="622"/>
                  </a:cubicBezTo>
                  <a:cubicBezTo>
                    <a:pt x="2564" y="622"/>
                    <a:pt x="4291" y="429"/>
                    <a:pt x="6014" y="421"/>
                  </a:cubicBezTo>
                  <a:cubicBezTo>
                    <a:pt x="6055" y="421"/>
                    <a:pt x="6097" y="421"/>
                    <a:pt x="6138" y="421"/>
                  </a:cubicBezTo>
                  <a:cubicBezTo>
                    <a:pt x="7034" y="421"/>
                    <a:pt x="7917" y="469"/>
                    <a:pt x="8801" y="626"/>
                  </a:cubicBezTo>
                  <a:cubicBezTo>
                    <a:pt x="9232" y="703"/>
                    <a:pt x="9642" y="778"/>
                    <a:pt x="10055" y="778"/>
                  </a:cubicBezTo>
                  <a:cubicBezTo>
                    <a:pt x="10313" y="778"/>
                    <a:pt x="10573" y="749"/>
                    <a:pt x="10840" y="672"/>
                  </a:cubicBezTo>
                  <a:cubicBezTo>
                    <a:pt x="10939" y="645"/>
                    <a:pt x="10917" y="494"/>
                    <a:pt x="10816" y="494"/>
                  </a:cubicBezTo>
                  <a:cubicBezTo>
                    <a:pt x="10815" y="494"/>
                    <a:pt x="10814" y="494"/>
                    <a:pt x="10813" y="494"/>
                  </a:cubicBezTo>
                  <a:cubicBezTo>
                    <a:pt x="10779" y="495"/>
                    <a:pt x="10745" y="495"/>
                    <a:pt x="10710" y="495"/>
                  </a:cubicBezTo>
                  <a:cubicBezTo>
                    <a:pt x="9898" y="495"/>
                    <a:pt x="9107" y="297"/>
                    <a:pt x="8313" y="146"/>
                  </a:cubicBezTo>
                  <a:cubicBezTo>
                    <a:pt x="7557" y="1"/>
                    <a:pt x="6773" y="14"/>
                    <a:pt x="6007" y="8"/>
                  </a:cubicBezTo>
                  <a:cubicBezTo>
                    <a:pt x="5822" y="6"/>
                    <a:pt x="5636" y="5"/>
                    <a:pt x="5449"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31"/>
            <p:cNvSpPr/>
            <p:nvPr/>
          </p:nvSpPr>
          <p:spPr>
            <a:xfrm>
              <a:off x="3593575" y="2064075"/>
              <a:ext cx="281050" cy="18125"/>
            </a:xfrm>
            <a:custGeom>
              <a:avLst/>
              <a:gdLst/>
              <a:ahLst/>
              <a:cxnLst/>
              <a:rect l="l" t="t" r="r" b="b"/>
              <a:pathLst>
                <a:path w="11242" h="725" extrusionOk="0">
                  <a:moveTo>
                    <a:pt x="4469" y="0"/>
                  </a:moveTo>
                  <a:cubicBezTo>
                    <a:pt x="2994" y="0"/>
                    <a:pt x="1535" y="137"/>
                    <a:pt x="103" y="552"/>
                  </a:cubicBezTo>
                  <a:cubicBezTo>
                    <a:pt x="0" y="582"/>
                    <a:pt x="36" y="725"/>
                    <a:pt x="130" y="725"/>
                  </a:cubicBezTo>
                  <a:cubicBezTo>
                    <a:pt x="137" y="725"/>
                    <a:pt x="144" y="724"/>
                    <a:pt x="152" y="722"/>
                  </a:cubicBezTo>
                  <a:cubicBezTo>
                    <a:pt x="1440" y="436"/>
                    <a:pt x="2745" y="348"/>
                    <a:pt x="4055" y="348"/>
                  </a:cubicBezTo>
                  <a:cubicBezTo>
                    <a:pt x="4631" y="348"/>
                    <a:pt x="5208" y="365"/>
                    <a:pt x="5785" y="390"/>
                  </a:cubicBezTo>
                  <a:cubicBezTo>
                    <a:pt x="6964" y="439"/>
                    <a:pt x="8273" y="653"/>
                    <a:pt x="9522" y="653"/>
                  </a:cubicBezTo>
                  <a:cubicBezTo>
                    <a:pt x="10078" y="653"/>
                    <a:pt x="10623" y="611"/>
                    <a:pt x="11139" y="493"/>
                  </a:cubicBezTo>
                  <a:cubicBezTo>
                    <a:pt x="11241" y="469"/>
                    <a:pt x="11242" y="301"/>
                    <a:pt x="11135" y="283"/>
                  </a:cubicBezTo>
                  <a:cubicBezTo>
                    <a:pt x="10638" y="202"/>
                    <a:pt x="10127" y="199"/>
                    <a:pt x="9618" y="199"/>
                  </a:cubicBezTo>
                  <a:cubicBezTo>
                    <a:pt x="9583" y="199"/>
                    <a:pt x="9548" y="199"/>
                    <a:pt x="9513" y="199"/>
                  </a:cubicBezTo>
                  <a:cubicBezTo>
                    <a:pt x="9275" y="199"/>
                    <a:pt x="9037" y="199"/>
                    <a:pt x="8802" y="190"/>
                  </a:cubicBezTo>
                  <a:cubicBezTo>
                    <a:pt x="7793" y="152"/>
                    <a:pt x="6787" y="80"/>
                    <a:pt x="5780" y="33"/>
                  </a:cubicBezTo>
                  <a:cubicBezTo>
                    <a:pt x="5342" y="12"/>
                    <a:pt x="4905" y="0"/>
                    <a:pt x="4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31"/>
            <p:cNvSpPr/>
            <p:nvPr/>
          </p:nvSpPr>
          <p:spPr>
            <a:xfrm>
              <a:off x="3564800" y="1957675"/>
              <a:ext cx="584500" cy="33500"/>
            </a:xfrm>
            <a:custGeom>
              <a:avLst/>
              <a:gdLst/>
              <a:ahLst/>
              <a:cxnLst/>
              <a:rect l="l" t="t" r="r" b="b"/>
              <a:pathLst>
                <a:path w="23380" h="1340" extrusionOk="0">
                  <a:moveTo>
                    <a:pt x="10926" y="1"/>
                  </a:moveTo>
                  <a:cubicBezTo>
                    <a:pt x="9205" y="1"/>
                    <a:pt x="7484" y="241"/>
                    <a:pt x="5773" y="408"/>
                  </a:cubicBezTo>
                  <a:cubicBezTo>
                    <a:pt x="4817" y="500"/>
                    <a:pt x="3860" y="557"/>
                    <a:pt x="2900" y="574"/>
                  </a:cubicBezTo>
                  <a:cubicBezTo>
                    <a:pt x="2858" y="575"/>
                    <a:pt x="2816" y="575"/>
                    <a:pt x="2775" y="575"/>
                  </a:cubicBezTo>
                  <a:cubicBezTo>
                    <a:pt x="1882" y="575"/>
                    <a:pt x="1004" y="432"/>
                    <a:pt x="116" y="422"/>
                  </a:cubicBezTo>
                  <a:cubicBezTo>
                    <a:pt x="116" y="422"/>
                    <a:pt x="115" y="422"/>
                    <a:pt x="115" y="422"/>
                  </a:cubicBezTo>
                  <a:cubicBezTo>
                    <a:pt x="2" y="422"/>
                    <a:pt x="1" y="572"/>
                    <a:pt x="94" y="608"/>
                  </a:cubicBezTo>
                  <a:cubicBezTo>
                    <a:pt x="887" y="914"/>
                    <a:pt x="1780" y="1006"/>
                    <a:pt x="2679" y="1006"/>
                  </a:cubicBezTo>
                  <a:cubicBezTo>
                    <a:pt x="3518" y="1006"/>
                    <a:pt x="4363" y="925"/>
                    <a:pt x="5136" y="864"/>
                  </a:cubicBezTo>
                  <a:cubicBezTo>
                    <a:pt x="7066" y="710"/>
                    <a:pt x="8983" y="431"/>
                    <a:pt x="10922" y="400"/>
                  </a:cubicBezTo>
                  <a:cubicBezTo>
                    <a:pt x="10994" y="399"/>
                    <a:pt x="11067" y="398"/>
                    <a:pt x="11139" y="398"/>
                  </a:cubicBezTo>
                  <a:cubicBezTo>
                    <a:pt x="13095" y="398"/>
                    <a:pt x="15046" y="811"/>
                    <a:pt x="16987" y="1016"/>
                  </a:cubicBezTo>
                  <a:cubicBezTo>
                    <a:pt x="18430" y="1169"/>
                    <a:pt x="19934" y="1339"/>
                    <a:pt x="21414" y="1339"/>
                  </a:cubicBezTo>
                  <a:cubicBezTo>
                    <a:pt x="22013" y="1339"/>
                    <a:pt x="22609" y="1311"/>
                    <a:pt x="23194" y="1243"/>
                  </a:cubicBezTo>
                  <a:cubicBezTo>
                    <a:pt x="23380" y="1222"/>
                    <a:pt x="23374" y="975"/>
                    <a:pt x="23191" y="958"/>
                  </a:cubicBezTo>
                  <a:cubicBezTo>
                    <a:pt x="21244" y="774"/>
                    <a:pt x="19278" y="814"/>
                    <a:pt x="17326" y="638"/>
                  </a:cubicBezTo>
                  <a:cubicBezTo>
                    <a:pt x="15295" y="455"/>
                    <a:pt x="13274" y="39"/>
                    <a:pt x="11233" y="3"/>
                  </a:cubicBezTo>
                  <a:cubicBezTo>
                    <a:pt x="11131" y="2"/>
                    <a:pt x="11028" y="1"/>
                    <a:pt x="10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31"/>
            <p:cNvSpPr/>
            <p:nvPr/>
          </p:nvSpPr>
          <p:spPr>
            <a:xfrm>
              <a:off x="2971175" y="2119200"/>
              <a:ext cx="26750" cy="57200"/>
            </a:xfrm>
            <a:custGeom>
              <a:avLst/>
              <a:gdLst/>
              <a:ahLst/>
              <a:cxnLst/>
              <a:rect l="l" t="t" r="r" b="b"/>
              <a:pathLst>
                <a:path w="1070" h="2288" extrusionOk="0">
                  <a:moveTo>
                    <a:pt x="45" y="0"/>
                  </a:moveTo>
                  <a:cubicBezTo>
                    <a:pt x="31" y="2"/>
                    <a:pt x="15" y="3"/>
                    <a:pt x="0" y="4"/>
                  </a:cubicBezTo>
                  <a:cubicBezTo>
                    <a:pt x="228" y="482"/>
                    <a:pt x="458" y="958"/>
                    <a:pt x="675" y="1433"/>
                  </a:cubicBezTo>
                  <a:cubicBezTo>
                    <a:pt x="805" y="1718"/>
                    <a:pt x="938" y="2003"/>
                    <a:pt x="1069" y="2288"/>
                  </a:cubicBezTo>
                  <a:cubicBezTo>
                    <a:pt x="743" y="1517"/>
                    <a:pt x="402" y="754"/>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31"/>
            <p:cNvSpPr/>
            <p:nvPr/>
          </p:nvSpPr>
          <p:spPr>
            <a:xfrm>
              <a:off x="3073925" y="2325950"/>
              <a:ext cx="290375" cy="423825"/>
            </a:xfrm>
            <a:custGeom>
              <a:avLst/>
              <a:gdLst/>
              <a:ahLst/>
              <a:cxnLst/>
              <a:rect l="l" t="t" r="r" b="b"/>
              <a:pathLst>
                <a:path w="11615" h="16953" extrusionOk="0">
                  <a:moveTo>
                    <a:pt x="5089" y="549"/>
                  </a:moveTo>
                  <a:cubicBezTo>
                    <a:pt x="5141" y="549"/>
                    <a:pt x="5169" y="554"/>
                    <a:pt x="5182" y="557"/>
                  </a:cubicBezTo>
                  <a:cubicBezTo>
                    <a:pt x="5920" y="1334"/>
                    <a:pt x="11025" y="13641"/>
                    <a:pt x="11051" y="14713"/>
                  </a:cubicBezTo>
                  <a:cubicBezTo>
                    <a:pt x="11055" y="14911"/>
                    <a:pt x="10663" y="15353"/>
                    <a:pt x="9927" y="15781"/>
                  </a:cubicBezTo>
                  <a:cubicBezTo>
                    <a:pt x="9257" y="16170"/>
                    <a:pt x="8548" y="16404"/>
                    <a:pt x="8103" y="16404"/>
                  </a:cubicBezTo>
                  <a:cubicBezTo>
                    <a:pt x="7966" y="16404"/>
                    <a:pt x="7854" y="16381"/>
                    <a:pt x="7776" y="16335"/>
                  </a:cubicBezTo>
                  <a:cubicBezTo>
                    <a:pt x="7679" y="16276"/>
                    <a:pt x="7433" y="16053"/>
                    <a:pt x="6886" y="15218"/>
                  </a:cubicBezTo>
                  <a:cubicBezTo>
                    <a:pt x="6778" y="15055"/>
                    <a:pt x="6666" y="14876"/>
                    <a:pt x="6547" y="14685"/>
                  </a:cubicBezTo>
                  <a:cubicBezTo>
                    <a:pt x="4285" y="11012"/>
                    <a:pt x="659" y="3349"/>
                    <a:pt x="644" y="2641"/>
                  </a:cubicBezTo>
                  <a:cubicBezTo>
                    <a:pt x="644" y="2641"/>
                    <a:pt x="655" y="2580"/>
                    <a:pt x="785" y="2451"/>
                  </a:cubicBezTo>
                  <a:cubicBezTo>
                    <a:pt x="1454" y="1780"/>
                    <a:pt x="3701" y="781"/>
                    <a:pt x="4777" y="583"/>
                  </a:cubicBezTo>
                  <a:cubicBezTo>
                    <a:pt x="4926" y="556"/>
                    <a:pt x="5025" y="549"/>
                    <a:pt x="5089" y="549"/>
                  </a:cubicBezTo>
                  <a:close/>
                  <a:moveTo>
                    <a:pt x="5085" y="0"/>
                  </a:moveTo>
                  <a:cubicBezTo>
                    <a:pt x="4969" y="0"/>
                    <a:pt x="4834" y="15"/>
                    <a:pt x="4678" y="43"/>
                  </a:cubicBezTo>
                  <a:cubicBezTo>
                    <a:pt x="3492" y="261"/>
                    <a:pt x="1159" y="1300"/>
                    <a:pt x="399" y="2062"/>
                  </a:cubicBezTo>
                  <a:cubicBezTo>
                    <a:pt x="218" y="2240"/>
                    <a:pt x="119" y="2407"/>
                    <a:pt x="99" y="2576"/>
                  </a:cubicBezTo>
                  <a:cubicBezTo>
                    <a:pt x="0" y="3417"/>
                    <a:pt x="4092" y="11745"/>
                    <a:pt x="6080" y="14975"/>
                  </a:cubicBezTo>
                  <a:cubicBezTo>
                    <a:pt x="6202" y="15170"/>
                    <a:pt x="6317" y="15351"/>
                    <a:pt x="6425" y="15518"/>
                  </a:cubicBezTo>
                  <a:cubicBezTo>
                    <a:pt x="6425" y="15519"/>
                    <a:pt x="6425" y="15519"/>
                    <a:pt x="6427" y="15521"/>
                  </a:cubicBezTo>
                  <a:cubicBezTo>
                    <a:pt x="7052" y="16473"/>
                    <a:pt x="7335" y="16710"/>
                    <a:pt x="7493" y="16805"/>
                  </a:cubicBezTo>
                  <a:cubicBezTo>
                    <a:pt x="7663" y="16907"/>
                    <a:pt x="7875" y="16952"/>
                    <a:pt x="8109" y="16952"/>
                  </a:cubicBezTo>
                  <a:cubicBezTo>
                    <a:pt x="8756" y="16952"/>
                    <a:pt x="9579" y="16618"/>
                    <a:pt x="10202" y="16256"/>
                  </a:cubicBezTo>
                  <a:cubicBezTo>
                    <a:pt x="10627" y="16008"/>
                    <a:pt x="11614" y="15362"/>
                    <a:pt x="11600" y="14700"/>
                  </a:cubicBezTo>
                  <a:cubicBezTo>
                    <a:pt x="11579" y="13804"/>
                    <a:pt x="9087" y="7793"/>
                    <a:pt x="8803" y="7110"/>
                  </a:cubicBezTo>
                  <a:cubicBezTo>
                    <a:pt x="7759" y="4604"/>
                    <a:pt x="5939" y="356"/>
                    <a:pt x="5468" y="84"/>
                  </a:cubicBezTo>
                  <a:cubicBezTo>
                    <a:pt x="5372" y="28"/>
                    <a:pt x="5247" y="0"/>
                    <a:pt x="5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31"/>
            <p:cNvSpPr/>
            <p:nvPr/>
          </p:nvSpPr>
          <p:spPr>
            <a:xfrm>
              <a:off x="2912725" y="1937975"/>
              <a:ext cx="287925" cy="450475"/>
            </a:xfrm>
            <a:custGeom>
              <a:avLst/>
              <a:gdLst/>
              <a:ahLst/>
              <a:cxnLst/>
              <a:rect l="l" t="t" r="r" b="b"/>
              <a:pathLst>
                <a:path w="11517" h="18019" extrusionOk="0">
                  <a:moveTo>
                    <a:pt x="3074" y="1"/>
                  </a:moveTo>
                  <a:cubicBezTo>
                    <a:pt x="2525" y="1"/>
                    <a:pt x="1837" y="257"/>
                    <a:pt x="1412" y="468"/>
                  </a:cubicBezTo>
                  <a:cubicBezTo>
                    <a:pt x="985" y="680"/>
                    <a:pt x="0" y="1251"/>
                    <a:pt x="59" y="1976"/>
                  </a:cubicBezTo>
                  <a:cubicBezTo>
                    <a:pt x="162" y="3253"/>
                    <a:pt x="4550" y="13011"/>
                    <a:pt x="6432" y="17147"/>
                  </a:cubicBezTo>
                  <a:cubicBezTo>
                    <a:pt x="6638" y="17600"/>
                    <a:pt x="6757" y="17859"/>
                    <a:pt x="6757" y="17859"/>
                  </a:cubicBezTo>
                  <a:cubicBezTo>
                    <a:pt x="6803" y="17959"/>
                    <a:pt x="6903" y="18018"/>
                    <a:pt x="7006" y="18018"/>
                  </a:cubicBezTo>
                  <a:cubicBezTo>
                    <a:pt x="7044" y="18018"/>
                    <a:pt x="7084" y="18010"/>
                    <a:pt x="7121" y="17993"/>
                  </a:cubicBezTo>
                  <a:cubicBezTo>
                    <a:pt x="7259" y="17929"/>
                    <a:pt x="7320" y="17767"/>
                    <a:pt x="7256" y="17629"/>
                  </a:cubicBezTo>
                  <a:cubicBezTo>
                    <a:pt x="7256" y="17629"/>
                    <a:pt x="7136" y="17371"/>
                    <a:pt x="6932" y="16920"/>
                  </a:cubicBezTo>
                  <a:cubicBezTo>
                    <a:pt x="3926" y="10313"/>
                    <a:pt x="685" y="2905"/>
                    <a:pt x="606" y="1932"/>
                  </a:cubicBezTo>
                  <a:cubicBezTo>
                    <a:pt x="589" y="1723"/>
                    <a:pt x="910" y="1330"/>
                    <a:pt x="1656" y="961"/>
                  </a:cubicBezTo>
                  <a:cubicBezTo>
                    <a:pt x="2241" y="670"/>
                    <a:pt x="2780" y="548"/>
                    <a:pt x="3089" y="548"/>
                  </a:cubicBezTo>
                  <a:cubicBezTo>
                    <a:pt x="3204" y="548"/>
                    <a:pt x="3287" y="565"/>
                    <a:pt x="3330" y="596"/>
                  </a:cubicBezTo>
                  <a:cubicBezTo>
                    <a:pt x="3652" y="1016"/>
                    <a:pt x="6414" y="6589"/>
                    <a:pt x="10556" y="15178"/>
                  </a:cubicBezTo>
                  <a:lnTo>
                    <a:pt x="10924" y="15942"/>
                  </a:lnTo>
                  <a:cubicBezTo>
                    <a:pt x="10949" y="16000"/>
                    <a:pt x="10964" y="16027"/>
                    <a:pt x="10964" y="16027"/>
                  </a:cubicBezTo>
                  <a:cubicBezTo>
                    <a:pt x="11015" y="16116"/>
                    <a:pt x="11109" y="16167"/>
                    <a:pt x="11205" y="16167"/>
                  </a:cubicBezTo>
                  <a:cubicBezTo>
                    <a:pt x="11249" y="16167"/>
                    <a:pt x="11294" y="16157"/>
                    <a:pt x="11335" y="16134"/>
                  </a:cubicBezTo>
                  <a:cubicBezTo>
                    <a:pt x="11468" y="16062"/>
                    <a:pt x="11517" y="15898"/>
                    <a:pt x="11447" y="15766"/>
                  </a:cubicBezTo>
                  <a:cubicBezTo>
                    <a:pt x="11445" y="15761"/>
                    <a:pt x="11438" y="15748"/>
                    <a:pt x="11424" y="15713"/>
                  </a:cubicBezTo>
                  <a:lnTo>
                    <a:pt x="11050" y="14939"/>
                  </a:lnTo>
                  <a:cubicBezTo>
                    <a:pt x="6451" y="5402"/>
                    <a:pt x="3980" y="441"/>
                    <a:pt x="3704" y="193"/>
                  </a:cubicBezTo>
                  <a:cubicBezTo>
                    <a:pt x="3549" y="55"/>
                    <a:pt x="3327" y="1"/>
                    <a:pt x="3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31"/>
            <p:cNvSpPr/>
            <p:nvPr/>
          </p:nvSpPr>
          <p:spPr>
            <a:xfrm>
              <a:off x="3073100" y="2307975"/>
              <a:ext cx="116000" cy="62250"/>
            </a:xfrm>
            <a:custGeom>
              <a:avLst/>
              <a:gdLst/>
              <a:ahLst/>
              <a:cxnLst/>
              <a:rect l="l" t="t" r="r" b="b"/>
              <a:pathLst>
                <a:path w="4640" h="2490" extrusionOk="0">
                  <a:moveTo>
                    <a:pt x="4357" y="0"/>
                  </a:moveTo>
                  <a:cubicBezTo>
                    <a:pt x="4350" y="0"/>
                    <a:pt x="4342" y="0"/>
                    <a:pt x="4335" y="1"/>
                  </a:cubicBezTo>
                  <a:cubicBezTo>
                    <a:pt x="4231" y="8"/>
                    <a:pt x="1756" y="202"/>
                    <a:pt x="102" y="2031"/>
                  </a:cubicBezTo>
                  <a:cubicBezTo>
                    <a:pt x="1" y="2144"/>
                    <a:pt x="10" y="2318"/>
                    <a:pt x="122" y="2419"/>
                  </a:cubicBezTo>
                  <a:cubicBezTo>
                    <a:pt x="173" y="2466"/>
                    <a:pt x="240" y="2489"/>
                    <a:pt x="306" y="2489"/>
                  </a:cubicBezTo>
                  <a:cubicBezTo>
                    <a:pt x="380" y="2489"/>
                    <a:pt x="455" y="2459"/>
                    <a:pt x="509" y="2400"/>
                  </a:cubicBezTo>
                  <a:cubicBezTo>
                    <a:pt x="2011" y="738"/>
                    <a:pt x="4351" y="550"/>
                    <a:pt x="4374" y="549"/>
                  </a:cubicBezTo>
                  <a:cubicBezTo>
                    <a:pt x="4525" y="538"/>
                    <a:pt x="4639" y="406"/>
                    <a:pt x="4628" y="255"/>
                  </a:cubicBezTo>
                  <a:cubicBezTo>
                    <a:pt x="4618" y="112"/>
                    <a:pt x="4497" y="0"/>
                    <a:pt x="4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31"/>
            <p:cNvSpPr/>
            <p:nvPr/>
          </p:nvSpPr>
          <p:spPr>
            <a:xfrm>
              <a:off x="3811250" y="1310925"/>
              <a:ext cx="65250" cy="106450"/>
            </a:xfrm>
            <a:custGeom>
              <a:avLst/>
              <a:gdLst/>
              <a:ahLst/>
              <a:cxnLst/>
              <a:rect l="l" t="t" r="r" b="b"/>
              <a:pathLst>
                <a:path w="2610" h="4258" extrusionOk="0">
                  <a:moveTo>
                    <a:pt x="416" y="0"/>
                  </a:moveTo>
                  <a:cubicBezTo>
                    <a:pt x="266" y="0"/>
                    <a:pt x="146" y="114"/>
                    <a:pt x="140" y="262"/>
                  </a:cubicBezTo>
                  <a:lnTo>
                    <a:pt x="6" y="3744"/>
                  </a:lnTo>
                  <a:cubicBezTo>
                    <a:pt x="1" y="3884"/>
                    <a:pt x="103" y="4007"/>
                    <a:pt x="242" y="4027"/>
                  </a:cubicBezTo>
                  <a:cubicBezTo>
                    <a:pt x="250" y="4028"/>
                    <a:pt x="1038" y="4141"/>
                    <a:pt x="2252" y="4253"/>
                  </a:cubicBezTo>
                  <a:cubicBezTo>
                    <a:pt x="2259" y="4254"/>
                    <a:pt x="2263" y="4254"/>
                    <a:pt x="2268" y="4254"/>
                  </a:cubicBezTo>
                  <a:cubicBezTo>
                    <a:pt x="2270" y="4254"/>
                    <a:pt x="2272" y="4254"/>
                    <a:pt x="2274" y="4254"/>
                  </a:cubicBezTo>
                  <a:lnTo>
                    <a:pt x="2283" y="4255"/>
                  </a:lnTo>
                  <a:cubicBezTo>
                    <a:pt x="2296" y="4256"/>
                    <a:pt x="2307" y="4257"/>
                    <a:pt x="2318" y="4257"/>
                  </a:cubicBezTo>
                  <a:cubicBezTo>
                    <a:pt x="2454" y="4257"/>
                    <a:pt x="2573" y="4155"/>
                    <a:pt x="2590" y="4016"/>
                  </a:cubicBezTo>
                  <a:cubicBezTo>
                    <a:pt x="2609" y="3865"/>
                    <a:pt x="2502" y="3728"/>
                    <a:pt x="2352" y="3709"/>
                  </a:cubicBezTo>
                  <a:cubicBezTo>
                    <a:pt x="2333" y="3707"/>
                    <a:pt x="2313" y="3706"/>
                    <a:pt x="2292" y="3705"/>
                  </a:cubicBezTo>
                  <a:cubicBezTo>
                    <a:pt x="1493" y="3631"/>
                    <a:pt x="882" y="3557"/>
                    <a:pt x="564" y="3516"/>
                  </a:cubicBezTo>
                  <a:lnTo>
                    <a:pt x="683" y="376"/>
                  </a:lnTo>
                  <a:lnTo>
                    <a:pt x="688" y="288"/>
                  </a:lnTo>
                  <a:cubicBezTo>
                    <a:pt x="696" y="136"/>
                    <a:pt x="578" y="8"/>
                    <a:pt x="427" y="0"/>
                  </a:cubicBezTo>
                  <a:cubicBezTo>
                    <a:pt x="424" y="0"/>
                    <a:pt x="420"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31"/>
            <p:cNvSpPr/>
            <p:nvPr/>
          </p:nvSpPr>
          <p:spPr>
            <a:xfrm>
              <a:off x="3037175" y="2451800"/>
              <a:ext cx="194000" cy="287225"/>
            </a:xfrm>
            <a:custGeom>
              <a:avLst/>
              <a:gdLst/>
              <a:ahLst/>
              <a:cxnLst/>
              <a:rect l="l" t="t" r="r" b="b"/>
              <a:pathLst>
                <a:path w="7760" h="11489" extrusionOk="0">
                  <a:moveTo>
                    <a:pt x="918" y="1"/>
                  </a:moveTo>
                  <a:cubicBezTo>
                    <a:pt x="652" y="1"/>
                    <a:pt x="354" y="139"/>
                    <a:pt x="183" y="422"/>
                  </a:cubicBezTo>
                  <a:cubicBezTo>
                    <a:pt x="0" y="722"/>
                    <a:pt x="4080" y="8814"/>
                    <a:pt x="5880" y="11264"/>
                  </a:cubicBezTo>
                  <a:cubicBezTo>
                    <a:pt x="6000" y="11427"/>
                    <a:pt x="6172" y="11489"/>
                    <a:pt x="6364" y="11489"/>
                  </a:cubicBezTo>
                  <a:cubicBezTo>
                    <a:pt x="6957" y="11489"/>
                    <a:pt x="7737" y="10899"/>
                    <a:pt x="7737" y="10899"/>
                  </a:cubicBezTo>
                  <a:lnTo>
                    <a:pt x="7760" y="10884"/>
                  </a:lnTo>
                  <a:cubicBezTo>
                    <a:pt x="7652" y="10718"/>
                    <a:pt x="7538" y="10538"/>
                    <a:pt x="7417" y="10345"/>
                  </a:cubicBezTo>
                  <a:lnTo>
                    <a:pt x="7371" y="10372"/>
                  </a:lnTo>
                  <a:cubicBezTo>
                    <a:pt x="7389" y="10412"/>
                    <a:pt x="6963" y="10747"/>
                    <a:pt x="6714" y="10747"/>
                  </a:cubicBezTo>
                  <a:cubicBezTo>
                    <a:pt x="6657" y="10747"/>
                    <a:pt x="6609" y="10729"/>
                    <a:pt x="6578" y="10685"/>
                  </a:cubicBezTo>
                  <a:cubicBezTo>
                    <a:pt x="2952" y="5520"/>
                    <a:pt x="1457" y="150"/>
                    <a:pt x="1153" y="41"/>
                  </a:cubicBezTo>
                  <a:cubicBezTo>
                    <a:pt x="1081" y="14"/>
                    <a:pt x="1001"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p31"/>
            <p:cNvSpPr/>
            <p:nvPr/>
          </p:nvSpPr>
          <p:spPr>
            <a:xfrm>
              <a:off x="3039250" y="2431250"/>
              <a:ext cx="208300" cy="300925"/>
            </a:xfrm>
            <a:custGeom>
              <a:avLst/>
              <a:gdLst/>
              <a:ahLst/>
              <a:cxnLst/>
              <a:rect l="l" t="t" r="r" b="b"/>
              <a:pathLst>
                <a:path w="8332" h="12037" extrusionOk="0">
                  <a:moveTo>
                    <a:pt x="1206" y="0"/>
                  </a:moveTo>
                  <a:cubicBezTo>
                    <a:pt x="854" y="0"/>
                    <a:pt x="459" y="175"/>
                    <a:pt x="232" y="551"/>
                  </a:cubicBezTo>
                  <a:cubicBezTo>
                    <a:pt x="151" y="683"/>
                    <a:pt x="0" y="931"/>
                    <a:pt x="2327" y="5436"/>
                  </a:cubicBezTo>
                  <a:cubicBezTo>
                    <a:pt x="3789" y="8267"/>
                    <a:pt x="5140" y="10608"/>
                    <a:pt x="5942" y="11699"/>
                  </a:cubicBezTo>
                  <a:cubicBezTo>
                    <a:pt x="6073" y="11879"/>
                    <a:pt x="6264" y="11991"/>
                    <a:pt x="6493" y="12025"/>
                  </a:cubicBezTo>
                  <a:cubicBezTo>
                    <a:pt x="6542" y="12033"/>
                    <a:pt x="6593" y="12036"/>
                    <a:pt x="6645" y="12036"/>
                  </a:cubicBezTo>
                  <a:cubicBezTo>
                    <a:pt x="7312" y="12036"/>
                    <a:pt x="8093" y="11461"/>
                    <a:pt x="8186" y="11390"/>
                  </a:cubicBezTo>
                  <a:cubicBezTo>
                    <a:pt x="8307" y="11300"/>
                    <a:pt x="8331" y="11128"/>
                    <a:pt x="8239" y="11006"/>
                  </a:cubicBezTo>
                  <a:cubicBezTo>
                    <a:pt x="8185" y="10935"/>
                    <a:pt x="8104" y="10897"/>
                    <a:pt x="8020" y="10897"/>
                  </a:cubicBezTo>
                  <a:cubicBezTo>
                    <a:pt x="7963" y="10897"/>
                    <a:pt x="7905" y="10915"/>
                    <a:pt x="7855" y="10953"/>
                  </a:cubicBezTo>
                  <a:cubicBezTo>
                    <a:pt x="7568" y="11169"/>
                    <a:pt x="7009" y="11487"/>
                    <a:pt x="6648" y="11487"/>
                  </a:cubicBezTo>
                  <a:cubicBezTo>
                    <a:pt x="6621" y="11487"/>
                    <a:pt x="6596" y="11485"/>
                    <a:pt x="6572" y="11481"/>
                  </a:cubicBezTo>
                  <a:cubicBezTo>
                    <a:pt x="6487" y="11469"/>
                    <a:pt x="6429" y="11435"/>
                    <a:pt x="6384" y="11374"/>
                  </a:cubicBezTo>
                  <a:cubicBezTo>
                    <a:pt x="4669" y="9040"/>
                    <a:pt x="976" y="1699"/>
                    <a:pt x="745" y="773"/>
                  </a:cubicBezTo>
                  <a:cubicBezTo>
                    <a:pt x="867" y="620"/>
                    <a:pt x="1045" y="548"/>
                    <a:pt x="1200" y="548"/>
                  </a:cubicBezTo>
                  <a:cubicBezTo>
                    <a:pt x="1229" y="548"/>
                    <a:pt x="1258" y="550"/>
                    <a:pt x="1285" y="555"/>
                  </a:cubicBezTo>
                  <a:cubicBezTo>
                    <a:pt x="1374" y="710"/>
                    <a:pt x="1565" y="1191"/>
                    <a:pt x="1767" y="1697"/>
                  </a:cubicBezTo>
                  <a:cubicBezTo>
                    <a:pt x="2504" y="3554"/>
                    <a:pt x="4041" y="7418"/>
                    <a:pt x="6637" y="11115"/>
                  </a:cubicBezTo>
                  <a:cubicBezTo>
                    <a:pt x="6684" y="11182"/>
                    <a:pt x="6792" y="11293"/>
                    <a:pt x="6996" y="11293"/>
                  </a:cubicBezTo>
                  <a:cubicBezTo>
                    <a:pt x="7117" y="11293"/>
                    <a:pt x="7273" y="11253"/>
                    <a:pt x="7469" y="11142"/>
                  </a:cubicBezTo>
                  <a:cubicBezTo>
                    <a:pt x="8034" y="10822"/>
                    <a:pt x="7944" y="10620"/>
                    <a:pt x="7906" y="10533"/>
                  </a:cubicBezTo>
                  <a:cubicBezTo>
                    <a:pt x="7860" y="10430"/>
                    <a:pt x="7760" y="10370"/>
                    <a:pt x="7654" y="10370"/>
                  </a:cubicBezTo>
                  <a:cubicBezTo>
                    <a:pt x="7617" y="10370"/>
                    <a:pt x="7579" y="10378"/>
                    <a:pt x="7543" y="10393"/>
                  </a:cubicBezTo>
                  <a:cubicBezTo>
                    <a:pt x="7485" y="10420"/>
                    <a:pt x="7440" y="10463"/>
                    <a:pt x="7412" y="10516"/>
                  </a:cubicBezTo>
                  <a:cubicBezTo>
                    <a:pt x="7336" y="10586"/>
                    <a:pt x="7148" y="10704"/>
                    <a:pt x="7042" y="10737"/>
                  </a:cubicBezTo>
                  <a:cubicBezTo>
                    <a:pt x="4511" y="7112"/>
                    <a:pt x="3059" y="3462"/>
                    <a:pt x="2276" y="1494"/>
                  </a:cubicBezTo>
                  <a:cubicBezTo>
                    <a:pt x="1810" y="323"/>
                    <a:pt x="1727" y="127"/>
                    <a:pt x="1531" y="56"/>
                  </a:cubicBezTo>
                  <a:cubicBezTo>
                    <a:pt x="1432" y="19"/>
                    <a:pt x="1321" y="0"/>
                    <a:pt x="1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7" name="Google Shape;447;p31"/>
          <p:cNvGrpSpPr/>
          <p:nvPr/>
        </p:nvGrpSpPr>
        <p:grpSpPr>
          <a:xfrm rot="4495292">
            <a:off x="7598512" y="1712275"/>
            <a:ext cx="672448" cy="572689"/>
            <a:chOff x="2603525" y="2638025"/>
            <a:chExt cx="342600" cy="291775"/>
          </a:xfrm>
        </p:grpSpPr>
        <p:sp>
          <p:nvSpPr>
            <p:cNvPr id="448" name="Google Shape;448;p31"/>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1"/>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31"/>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410016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75"/>
                                        </p:tgtEl>
                                        <p:attrNameLst>
                                          <p:attrName>r</p:attrName>
                                        </p:attrNameLst>
                                      </p:cBhvr>
                                    </p:animRot>
                                    <p:animRot by="-240000">
                                      <p:cBhvr>
                                        <p:cTn id="7" dur="200" fill="hold">
                                          <p:stCondLst>
                                            <p:cond delay="200"/>
                                          </p:stCondLst>
                                        </p:cTn>
                                        <p:tgtEl>
                                          <p:spTgt spid="375"/>
                                        </p:tgtEl>
                                        <p:attrNameLst>
                                          <p:attrName>r</p:attrName>
                                        </p:attrNameLst>
                                      </p:cBhvr>
                                    </p:animRot>
                                    <p:animRot by="240000">
                                      <p:cBhvr>
                                        <p:cTn id="8" dur="200" fill="hold">
                                          <p:stCondLst>
                                            <p:cond delay="400"/>
                                          </p:stCondLst>
                                        </p:cTn>
                                        <p:tgtEl>
                                          <p:spTgt spid="375"/>
                                        </p:tgtEl>
                                        <p:attrNameLst>
                                          <p:attrName>r</p:attrName>
                                        </p:attrNameLst>
                                      </p:cBhvr>
                                    </p:animRot>
                                    <p:animRot by="-240000">
                                      <p:cBhvr>
                                        <p:cTn id="9" dur="200" fill="hold">
                                          <p:stCondLst>
                                            <p:cond delay="600"/>
                                          </p:stCondLst>
                                        </p:cTn>
                                        <p:tgtEl>
                                          <p:spTgt spid="375"/>
                                        </p:tgtEl>
                                        <p:attrNameLst>
                                          <p:attrName>r</p:attrName>
                                        </p:attrNameLst>
                                      </p:cBhvr>
                                    </p:animRot>
                                    <p:animRot by="120000">
                                      <p:cBhvr>
                                        <p:cTn id="10" dur="200" fill="hold">
                                          <p:stCondLst>
                                            <p:cond delay="800"/>
                                          </p:stCondLst>
                                        </p:cTn>
                                        <p:tgtEl>
                                          <p:spTgt spid="375"/>
                                        </p:tgtEl>
                                        <p:attrNameLst>
                                          <p:attrName>r</p:attrName>
                                        </p:attrNameLst>
                                      </p:cBhvr>
                                    </p:animRot>
                                  </p:childTnLst>
                                </p:cTn>
                              </p:par>
                              <p:par>
                                <p:cTn id="11" presetID="26" presetClass="emph" presetSubtype="0" fill="hold" grpId="0" nodeType="withEffect">
                                  <p:stCondLst>
                                    <p:cond delay="0"/>
                                  </p:stCondLst>
                                  <p:childTnLst>
                                    <p:animEffect transition="out" filter="fade">
                                      <p:cBhvr>
                                        <p:cTn id="12" dur="500" tmFilter="0, 0; .2, .5; .8, .5; 1, 0"/>
                                        <p:tgtEl>
                                          <p:spTgt spid="374"/>
                                        </p:tgtEl>
                                      </p:cBhvr>
                                    </p:animEffect>
                                    <p:animScale>
                                      <p:cBhvr>
                                        <p:cTn id="13" dur="250" autoRev="1" fill="hold"/>
                                        <p:tgtEl>
                                          <p:spTgt spid="3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P spid="37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6" name="Flowchart: Data 5">
            <a:extLst>
              <a:ext uri="{FF2B5EF4-FFF2-40B4-BE49-F238E27FC236}">
                <a16:creationId xmlns:a16="http://schemas.microsoft.com/office/drawing/2014/main" id="{7FEC517C-E999-A5DB-E958-A020233C5752}"/>
              </a:ext>
            </a:extLst>
          </p:cNvPr>
          <p:cNvSpPr/>
          <p:nvPr/>
        </p:nvSpPr>
        <p:spPr>
          <a:xfrm rot="1998529">
            <a:off x="-1409160" y="-2744387"/>
            <a:ext cx="7280969" cy="8190837"/>
          </a:xfrm>
          <a:prstGeom prst="flowChartInputOutpu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13" name="Google Shape;813;p43"/>
          <p:cNvSpPr txBox="1">
            <a:spLocks noGrp="1"/>
          </p:cNvSpPr>
          <p:nvPr>
            <p:ph type="title"/>
          </p:nvPr>
        </p:nvSpPr>
        <p:spPr>
          <a:xfrm>
            <a:off x="72000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Best Practices for Supervisors</a:t>
            </a:r>
          </a:p>
        </p:txBody>
      </p:sp>
      <p:sp>
        <p:nvSpPr>
          <p:cNvPr id="2" name="TextBox 1">
            <a:extLst>
              <a:ext uri="{FF2B5EF4-FFF2-40B4-BE49-F238E27FC236}">
                <a16:creationId xmlns:a16="http://schemas.microsoft.com/office/drawing/2014/main" id="{2810F176-DB63-BE62-FADB-A38AAADA5BCE}"/>
              </a:ext>
            </a:extLst>
          </p:cNvPr>
          <p:cNvSpPr txBox="1"/>
          <p:nvPr/>
        </p:nvSpPr>
        <p:spPr>
          <a:xfrm>
            <a:off x="616690" y="1182965"/>
            <a:ext cx="4465674" cy="1677639"/>
          </a:xfrm>
          <a:prstGeom prst="rect">
            <a:avLst/>
          </a:prstGeom>
          <a:noFill/>
        </p:spPr>
        <p:txBody>
          <a:bodyPr wrap="square" rtlCol="0">
            <a:spAutoFit/>
          </a:bodyPr>
          <a:lstStyle/>
          <a:p>
            <a:pPr>
              <a:lnSpc>
                <a:spcPct val="150000"/>
              </a:lnSpc>
            </a:pPr>
            <a:r>
              <a:rPr lang="en-US" dirty="0">
                <a:latin typeface="Poppins" panose="00000500000000000000" pitchFamily="2" charset="0"/>
                <a:cs typeface="Poppins" panose="00000500000000000000" pitchFamily="2" charset="0"/>
              </a:rPr>
              <a:t>1. Deliver great quality assurance.</a:t>
            </a:r>
          </a:p>
          <a:p>
            <a:pPr>
              <a:lnSpc>
                <a:spcPct val="150000"/>
              </a:lnSpc>
            </a:pPr>
            <a:r>
              <a:rPr lang="en-US" dirty="0">
                <a:latin typeface="Poppins" panose="00000500000000000000" pitchFamily="2" charset="0"/>
                <a:cs typeface="Poppins" panose="00000500000000000000" pitchFamily="2" charset="0"/>
              </a:rPr>
              <a:t>2. Regular report reviews.</a:t>
            </a:r>
          </a:p>
          <a:p>
            <a:pPr>
              <a:lnSpc>
                <a:spcPct val="150000"/>
              </a:lnSpc>
            </a:pPr>
            <a:r>
              <a:rPr lang="en-US" dirty="0">
                <a:latin typeface="Poppins" panose="00000500000000000000" pitchFamily="2" charset="0"/>
                <a:cs typeface="Poppins" panose="00000500000000000000" pitchFamily="2" charset="0"/>
              </a:rPr>
              <a:t>3. Review reports before submitting to MRIS.</a:t>
            </a:r>
          </a:p>
          <a:p>
            <a:pPr>
              <a:lnSpc>
                <a:spcPct val="150000"/>
              </a:lnSpc>
            </a:pPr>
            <a:r>
              <a:rPr lang="en-US" dirty="0">
                <a:latin typeface="Poppins" panose="00000500000000000000" pitchFamily="2" charset="0"/>
                <a:cs typeface="Poppins" panose="00000500000000000000" pitchFamily="2" charset="0"/>
              </a:rPr>
              <a:t>4. Review NOC’s before being submitted.</a:t>
            </a:r>
          </a:p>
          <a:p>
            <a:pPr>
              <a:lnSpc>
                <a:spcPct val="150000"/>
              </a:lnSpc>
            </a:pPr>
            <a:r>
              <a:rPr lang="en-US" dirty="0">
                <a:latin typeface="Poppins" panose="00000500000000000000" pitchFamily="2" charset="0"/>
                <a:cs typeface="Poppins" panose="00000500000000000000" pitchFamily="2" charset="0"/>
              </a:rPr>
              <a:t>5. Conduct routine case file reviews.</a:t>
            </a:r>
          </a:p>
        </p:txBody>
      </p:sp>
      <p:pic>
        <p:nvPicPr>
          <p:cNvPr id="3" name="Picture 2">
            <a:extLst>
              <a:ext uri="{FF2B5EF4-FFF2-40B4-BE49-F238E27FC236}">
                <a16:creationId xmlns:a16="http://schemas.microsoft.com/office/drawing/2014/main" id="{2D9493C9-1A94-248F-65AE-0B6F46DA594F}"/>
              </a:ext>
            </a:extLst>
          </p:cNvPr>
          <p:cNvPicPr>
            <a:picLocks noChangeAspect="1"/>
          </p:cNvPicPr>
          <p:nvPr/>
        </p:nvPicPr>
        <p:blipFill>
          <a:blip r:embed="rId3"/>
          <a:stretch>
            <a:fillRect/>
          </a:stretch>
        </p:blipFill>
        <p:spPr>
          <a:xfrm>
            <a:off x="502160" y="3032183"/>
            <a:ext cx="4744376" cy="1611298"/>
          </a:xfrm>
          <a:prstGeom prst="rect">
            <a:avLst/>
          </a:prstGeom>
        </p:spPr>
      </p:pic>
      <p:sp>
        <p:nvSpPr>
          <p:cNvPr id="4" name="TextBox 3">
            <a:extLst>
              <a:ext uri="{FF2B5EF4-FFF2-40B4-BE49-F238E27FC236}">
                <a16:creationId xmlns:a16="http://schemas.microsoft.com/office/drawing/2014/main" id="{EFA27B78-A8B9-EECD-7C98-C1429687010B}"/>
              </a:ext>
            </a:extLst>
          </p:cNvPr>
          <p:cNvSpPr txBox="1"/>
          <p:nvPr/>
        </p:nvSpPr>
        <p:spPr>
          <a:xfrm>
            <a:off x="5305246" y="2255528"/>
            <a:ext cx="3867518" cy="1954381"/>
          </a:xfrm>
          <a:prstGeom prst="rect">
            <a:avLst/>
          </a:prstGeom>
          <a:noFill/>
        </p:spPr>
        <p:txBody>
          <a:bodyPr wrap="square" rtlCol="0">
            <a:spAutoFit/>
          </a:bodyPr>
          <a:lstStyle/>
          <a:p>
            <a:pPr>
              <a:lnSpc>
                <a:spcPct val="150000"/>
              </a:lnSpc>
            </a:pPr>
            <a:r>
              <a:rPr lang="en-US" dirty="0">
                <a:latin typeface="Poppins" panose="00000500000000000000" pitchFamily="2" charset="0"/>
                <a:cs typeface="Poppins" panose="00000500000000000000" pitchFamily="2" charset="0"/>
              </a:rPr>
              <a:t>6. Make staff supervision a routine.</a:t>
            </a:r>
          </a:p>
          <a:p>
            <a:pPr>
              <a:lnSpc>
                <a:spcPct val="150000"/>
              </a:lnSpc>
            </a:pPr>
            <a:r>
              <a:rPr lang="en-US" dirty="0">
                <a:latin typeface="Poppins" panose="00000500000000000000" pitchFamily="2" charset="0"/>
                <a:cs typeface="Poppins" panose="00000500000000000000" pitchFamily="2" charset="0"/>
              </a:rPr>
              <a:t>7. Check-in with your case managers and staff on a regular basis individually.</a:t>
            </a:r>
          </a:p>
          <a:p>
            <a:pPr>
              <a:lnSpc>
                <a:spcPct val="150000"/>
              </a:lnSpc>
            </a:pPr>
            <a:r>
              <a:rPr lang="en-US" dirty="0">
                <a:latin typeface="Poppins" panose="00000500000000000000" pitchFamily="2" charset="0"/>
                <a:cs typeface="Poppins" panose="00000500000000000000" pitchFamily="2" charset="0"/>
              </a:rPr>
              <a:t>8. Have Team Meetings on a regular basis (weekly).</a:t>
            </a:r>
          </a:p>
          <a:p>
            <a:pPr marR="0" algn="l">
              <a:spcBef>
                <a:spcPts val="0"/>
              </a:spcBef>
              <a:spcAft>
                <a:spcPts val="0"/>
              </a:spcAft>
            </a:pPr>
            <a:endParaRPr lang="en-US" sz="1600" dirty="0">
              <a:solidFill>
                <a:srgbClr val="000000"/>
              </a:solidFill>
              <a:effectLst/>
              <a:latin typeface="Times New Roman" panose="02020603050405020304" pitchFamily="18" charset="0"/>
              <a:ea typeface="Times New Roman" panose="02020603050405020304" pitchFamily="18" charset="0"/>
            </a:endParaRPr>
          </a:p>
        </p:txBody>
      </p:sp>
      <p:sp>
        <p:nvSpPr>
          <p:cNvPr id="7" name="Google Shape;589;p36">
            <a:extLst>
              <a:ext uri="{FF2B5EF4-FFF2-40B4-BE49-F238E27FC236}">
                <a16:creationId xmlns:a16="http://schemas.microsoft.com/office/drawing/2014/main" id="{4834ED20-8421-8F56-5F87-E6CAE7BA0787}"/>
              </a:ext>
            </a:extLst>
          </p:cNvPr>
          <p:cNvSpPr/>
          <p:nvPr/>
        </p:nvSpPr>
        <p:spPr>
          <a:xfrm>
            <a:off x="5082364" y="0"/>
            <a:ext cx="3125972" cy="744279"/>
          </a:xfrm>
          <a:custGeom>
            <a:avLst/>
            <a:gdLst/>
            <a:ahLst/>
            <a:cxnLst/>
            <a:rect l="l" t="t" r="r" b="b"/>
            <a:pathLst>
              <a:path w="86145" h="24931" extrusionOk="0">
                <a:moveTo>
                  <a:pt x="39366" y="0"/>
                </a:moveTo>
                <a:cubicBezTo>
                  <a:pt x="34472" y="0"/>
                  <a:pt x="29580" y="374"/>
                  <a:pt x="24743" y="1120"/>
                </a:cubicBezTo>
                <a:cubicBezTo>
                  <a:pt x="21639" y="1598"/>
                  <a:pt x="18558" y="2237"/>
                  <a:pt x="15521" y="3037"/>
                </a:cubicBezTo>
                <a:cubicBezTo>
                  <a:pt x="12414" y="3855"/>
                  <a:pt x="9310" y="4804"/>
                  <a:pt x="6413" y="6214"/>
                </a:cubicBezTo>
                <a:cubicBezTo>
                  <a:pt x="5026" y="6890"/>
                  <a:pt x="3668" y="7676"/>
                  <a:pt x="2465" y="8647"/>
                </a:cubicBezTo>
                <a:cubicBezTo>
                  <a:pt x="1403" y="9505"/>
                  <a:pt x="388" y="10655"/>
                  <a:pt x="205" y="12057"/>
                </a:cubicBezTo>
                <a:cubicBezTo>
                  <a:pt x="1" y="13607"/>
                  <a:pt x="992" y="14884"/>
                  <a:pt x="2043" y="15902"/>
                </a:cubicBezTo>
                <a:cubicBezTo>
                  <a:pt x="3073" y="16901"/>
                  <a:pt x="4262" y="17740"/>
                  <a:pt x="5516" y="18435"/>
                </a:cubicBezTo>
                <a:cubicBezTo>
                  <a:pt x="8193" y="19920"/>
                  <a:pt x="11162" y="20819"/>
                  <a:pt x="14127" y="21523"/>
                </a:cubicBezTo>
                <a:cubicBezTo>
                  <a:pt x="17518" y="22329"/>
                  <a:pt x="20963" y="22892"/>
                  <a:pt x="24421" y="23316"/>
                </a:cubicBezTo>
                <a:cubicBezTo>
                  <a:pt x="31541" y="24188"/>
                  <a:pt x="38742" y="24558"/>
                  <a:pt x="45907" y="24798"/>
                </a:cubicBezTo>
                <a:cubicBezTo>
                  <a:pt x="48395" y="24881"/>
                  <a:pt x="50884" y="24930"/>
                  <a:pt x="53373" y="24930"/>
                </a:cubicBezTo>
                <a:cubicBezTo>
                  <a:pt x="54503" y="24930"/>
                  <a:pt x="55633" y="24920"/>
                  <a:pt x="56763" y="24899"/>
                </a:cubicBezTo>
                <a:cubicBezTo>
                  <a:pt x="60293" y="24831"/>
                  <a:pt x="63841" y="24699"/>
                  <a:pt x="67350" y="24284"/>
                </a:cubicBezTo>
                <a:cubicBezTo>
                  <a:pt x="70655" y="23892"/>
                  <a:pt x="73929" y="23208"/>
                  <a:pt x="76986" y="21860"/>
                </a:cubicBezTo>
                <a:cubicBezTo>
                  <a:pt x="79727" y="20651"/>
                  <a:pt x="82543" y="18885"/>
                  <a:pt x="84457" y="16540"/>
                </a:cubicBezTo>
                <a:cubicBezTo>
                  <a:pt x="85358" y="15434"/>
                  <a:pt x="86144" y="14079"/>
                  <a:pt x="86127" y="12606"/>
                </a:cubicBezTo>
                <a:cubicBezTo>
                  <a:pt x="86110" y="11154"/>
                  <a:pt x="85268" y="9974"/>
                  <a:pt x="84165" y="9102"/>
                </a:cubicBezTo>
                <a:cubicBezTo>
                  <a:pt x="82951" y="8144"/>
                  <a:pt x="81552" y="7399"/>
                  <a:pt x="80178" y="6701"/>
                </a:cubicBezTo>
                <a:cubicBezTo>
                  <a:pt x="78700" y="5949"/>
                  <a:pt x="77175" y="5289"/>
                  <a:pt x="75619" y="4716"/>
                </a:cubicBezTo>
                <a:cubicBezTo>
                  <a:pt x="74093" y="4156"/>
                  <a:pt x="72537" y="3688"/>
                  <a:pt x="70958" y="3303"/>
                </a:cubicBezTo>
                <a:cubicBezTo>
                  <a:pt x="70904" y="3290"/>
                  <a:pt x="70852" y="3284"/>
                  <a:pt x="70803" y="3284"/>
                </a:cubicBezTo>
                <a:cubicBezTo>
                  <a:pt x="70172" y="3284"/>
                  <a:pt x="69948" y="4284"/>
                  <a:pt x="70641" y="4451"/>
                </a:cubicBezTo>
                <a:cubicBezTo>
                  <a:pt x="73733" y="5204"/>
                  <a:pt x="76739" y="6287"/>
                  <a:pt x="79577" y="7730"/>
                </a:cubicBezTo>
                <a:cubicBezTo>
                  <a:pt x="80898" y="8401"/>
                  <a:pt x="82290" y="9107"/>
                  <a:pt x="83446" y="10043"/>
                </a:cubicBezTo>
                <a:cubicBezTo>
                  <a:pt x="84519" y="10911"/>
                  <a:pt x="85195" y="12063"/>
                  <a:pt x="84825" y="13467"/>
                </a:cubicBezTo>
                <a:cubicBezTo>
                  <a:pt x="84460" y="14854"/>
                  <a:pt x="83448" y="16010"/>
                  <a:pt x="82413" y="16954"/>
                </a:cubicBezTo>
                <a:cubicBezTo>
                  <a:pt x="81313" y="17958"/>
                  <a:pt x="80104" y="18833"/>
                  <a:pt x="78822" y="19586"/>
                </a:cubicBezTo>
                <a:cubicBezTo>
                  <a:pt x="76128" y="21167"/>
                  <a:pt x="73151" y="22119"/>
                  <a:pt x="70089" y="22682"/>
                </a:cubicBezTo>
                <a:cubicBezTo>
                  <a:pt x="66836" y="23280"/>
                  <a:pt x="63515" y="23471"/>
                  <a:pt x="60215" y="23606"/>
                </a:cubicBezTo>
                <a:cubicBezTo>
                  <a:pt x="57937" y="23698"/>
                  <a:pt x="55656" y="23740"/>
                  <a:pt x="53376" y="23740"/>
                </a:cubicBezTo>
                <a:cubicBezTo>
                  <a:pt x="52170" y="23740"/>
                  <a:pt x="50963" y="23728"/>
                  <a:pt x="49758" y="23707"/>
                </a:cubicBezTo>
                <a:cubicBezTo>
                  <a:pt x="42897" y="23586"/>
                  <a:pt x="36019" y="23233"/>
                  <a:pt x="29185" y="22624"/>
                </a:cubicBezTo>
                <a:cubicBezTo>
                  <a:pt x="25809" y="22323"/>
                  <a:pt x="22442" y="21925"/>
                  <a:pt x="19104" y="21335"/>
                </a:cubicBezTo>
                <a:cubicBezTo>
                  <a:pt x="16008" y="20789"/>
                  <a:pt x="12899" y="20122"/>
                  <a:pt x="9926" y="19083"/>
                </a:cubicBezTo>
                <a:cubicBezTo>
                  <a:pt x="7276" y="18157"/>
                  <a:pt x="4655" y="16865"/>
                  <a:pt x="2666" y="14841"/>
                </a:cubicBezTo>
                <a:cubicBezTo>
                  <a:pt x="2164" y="14333"/>
                  <a:pt x="1657" y="13757"/>
                  <a:pt x="1448" y="13059"/>
                </a:cubicBezTo>
                <a:cubicBezTo>
                  <a:pt x="1259" y="12424"/>
                  <a:pt x="1411" y="11784"/>
                  <a:pt x="1732" y="11221"/>
                </a:cubicBezTo>
                <a:cubicBezTo>
                  <a:pt x="2440" y="9980"/>
                  <a:pt x="3712" y="9127"/>
                  <a:pt x="4901" y="8396"/>
                </a:cubicBezTo>
                <a:cubicBezTo>
                  <a:pt x="7545" y="6773"/>
                  <a:pt x="10491" y="5723"/>
                  <a:pt x="13454" y="4850"/>
                </a:cubicBezTo>
                <a:cubicBezTo>
                  <a:pt x="16306" y="4009"/>
                  <a:pt x="19203" y="3319"/>
                  <a:pt x="22125" y="2770"/>
                </a:cubicBezTo>
                <a:cubicBezTo>
                  <a:pt x="27797" y="1705"/>
                  <a:pt x="33569" y="1190"/>
                  <a:pt x="39339" y="1190"/>
                </a:cubicBezTo>
                <a:cubicBezTo>
                  <a:pt x="39601" y="1190"/>
                  <a:pt x="39862" y="1191"/>
                  <a:pt x="40124" y="1194"/>
                </a:cubicBezTo>
                <a:cubicBezTo>
                  <a:pt x="46156" y="1242"/>
                  <a:pt x="52183" y="1854"/>
                  <a:pt x="58097" y="3040"/>
                </a:cubicBezTo>
                <a:cubicBezTo>
                  <a:pt x="63909" y="4207"/>
                  <a:pt x="69617" y="5920"/>
                  <a:pt x="75086" y="8205"/>
                </a:cubicBezTo>
                <a:cubicBezTo>
                  <a:pt x="76423" y="8763"/>
                  <a:pt x="77743" y="9361"/>
                  <a:pt x="79047" y="9988"/>
                </a:cubicBezTo>
                <a:cubicBezTo>
                  <a:pt x="79140" y="10033"/>
                  <a:pt x="79232" y="10053"/>
                  <a:pt x="79320" y="10053"/>
                </a:cubicBezTo>
                <a:cubicBezTo>
                  <a:pt x="79876" y="10053"/>
                  <a:pt x="80245" y="9248"/>
                  <a:pt x="79647" y="8961"/>
                </a:cubicBezTo>
                <a:cubicBezTo>
                  <a:pt x="74053" y="6269"/>
                  <a:pt x="68172" y="4188"/>
                  <a:pt x="62140" y="2720"/>
                </a:cubicBezTo>
                <a:cubicBezTo>
                  <a:pt x="56049" y="1236"/>
                  <a:pt x="49803" y="362"/>
                  <a:pt x="43541" y="91"/>
                </a:cubicBezTo>
                <a:cubicBezTo>
                  <a:pt x="42150" y="30"/>
                  <a:pt x="40758" y="0"/>
                  <a:pt x="39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852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13"/>
                                        </p:tgtEl>
                                        <p:attrNameLst>
                                          <p:attrName>style.visibility</p:attrName>
                                        </p:attrNameLst>
                                      </p:cBhvr>
                                      <p:to>
                                        <p:strVal val="visible"/>
                                      </p:to>
                                    </p:set>
                                    <p:animEffect transition="in" filter="barn(inVertical)">
                                      <p:cBhvr>
                                        <p:cTn id="12" dur="500"/>
                                        <p:tgtEl>
                                          <p:spTgt spid="8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 grpId="0"/>
      <p:bldP spid="2" grpId="0"/>
      <p:bldP spid="4"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p:nvPr/>
        </p:nvSpPr>
        <p:spPr>
          <a:xfrm>
            <a:off x="4902731" y="684149"/>
            <a:ext cx="1256393" cy="1209846"/>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31"/>
          <p:cNvSpPr txBox="1">
            <a:spLocks noGrp="1"/>
          </p:cNvSpPr>
          <p:nvPr>
            <p:ph type="title"/>
          </p:nvPr>
        </p:nvSpPr>
        <p:spPr>
          <a:xfrm>
            <a:off x="2884968" y="2243337"/>
            <a:ext cx="5280529" cy="1879394"/>
          </a:xfrm>
          <a:prstGeom prst="rect">
            <a:avLst/>
          </a:prstGeom>
        </p:spPr>
        <p:txBody>
          <a:bodyPr spcFirstLastPara="1" wrap="square" lIns="91425" tIns="91425" rIns="91425" bIns="91425" anchor="ctr" anchorCtr="0">
            <a:noAutofit/>
          </a:bodyPr>
          <a:lstStyle/>
          <a:p>
            <a:pPr lvl="0" algn="ctr"/>
            <a:r>
              <a:rPr lang="en-US" sz="5400" dirty="0"/>
              <a:t>Best Practices for Case File Maintenance</a:t>
            </a:r>
          </a:p>
        </p:txBody>
      </p:sp>
      <p:sp>
        <p:nvSpPr>
          <p:cNvPr id="375" name="Google Shape;375;p31"/>
          <p:cNvSpPr txBox="1">
            <a:spLocks noGrp="1"/>
          </p:cNvSpPr>
          <p:nvPr>
            <p:ph type="title" idx="2"/>
          </p:nvPr>
        </p:nvSpPr>
        <p:spPr>
          <a:xfrm>
            <a:off x="4952146" y="774646"/>
            <a:ext cx="1157562" cy="10288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t>05</a:t>
            </a:r>
            <a:endParaRPr sz="5400" dirty="0"/>
          </a:p>
        </p:txBody>
      </p:sp>
      <p:grpSp>
        <p:nvGrpSpPr>
          <p:cNvPr id="376" name="Google Shape;376;p31"/>
          <p:cNvGrpSpPr/>
          <p:nvPr/>
        </p:nvGrpSpPr>
        <p:grpSpPr>
          <a:xfrm>
            <a:off x="50038" y="-174694"/>
            <a:ext cx="2834930" cy="3406992"/>
            <a:chOff x="2878650" y="1004150"/>
            <a:chExt cx="1420325" cy="1745625"/>
          </a:xfrm>
        </p:grpSpPr>
        <p:sp>
          <p:nvSpPr>
            <p:cNvPr id="377" name="Google Shape;377;p31"/>
            <p:cNvSpPr/>
            <p:nvPr/>
          </p:nvSpPr>
          <p:spPr>
            <a:xfrm>
              <a:off x="2927875" y="1276100"/>
              <a:ext cx="96225" cy="16850"/>
            </a:xfrm>
            <a:custGeom>
              <a:avLst/>
              <a:gdLst/>
              <a:ahLst/>
              <a:cxnLst/>
              <a:rect l="l" t="t" r="r" b="b"/>
              <a:pathLst>
                <a:path w="3849" h="674" extrusionOk="0">
                  <a:moveTo>
                    <a:pt x="109" y="1"/>
                  </a:moveTo>
                  <a:cubicBezTo>
                    <a:pt x="37" y="1"/>
                    <a:pt x="0" y="107"/>
                    <a:pt x="56" y="152"/>
                  </a:cubicBezTo>
                  <a:cubicBezTo>
                    <a:pt x="511" y="529"/>
                    <a:pt x="1053" y="571"/>
                    <a:pt x="1626" y="613"/>
                  </a:cubicBezTo>
                  <a:cubicBezTo>
                    <a:pt x="1993" y="639"/>
                    <a:pt x="2402" y="673"/>
                    <a:pt x="2803" y="673"/>
                  </a:cubicBezTo>
                  <a:cubicBezTo>
                    <a:pt x="3110" y="673"/>
                    <a:pt x="3412" y="653"/>
                    <a:pt x="3688" y="594"/>
                  </a:cubicBezTo>
                  <a:cubicBezTo>
                    <a:pt x="3849" y="559"/>
                    <a:pt x="3805" y="356"/>
                    <a:pt x="3684" y="306"/>
                  </a:cubicBezTo>
                  <a:cubicBezTo>
                    <a:pt x="3417" y="199"/>
                    <a:pt x="3117" y="174"/>
                    <a:pt x="2815" y="174"/>
                  </a:cubicBezTo>
                  <a:cubicBezTo>
                    <a:pt x="2563" y="174"/>
                    <a:pt x="2311" y="191"/>
                    <a:pt x="2075" y="193"/>
                  </a:cubicBezTo>
                  <a:cubicBezTo>
                    <a:pt x="2061" y="193"/>
                    <a:pt x="2048" y="193"/>
                    <a:pt x="2034" y="193"/>
                  </a:cubicBezTo>
                  <a:cubicBezTo>
                    <a:pt x="1382" y="193"/>
                    <a:pt x="761" y="61"/>
                    <a:pt x="116" y="1"/>
                  </a:cubicBezTo>
                  <a:cubicBezTo>
                    <a:pt x="114" y="1"/>
                    <a:pt x="111"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31"/>
            <p:cNvSpPr/>
            <p:nvPr/>
          </p:nvSpPr>
          <p:spPr>
            <a:xfrm>
              <a:off x="2925575" y="1249250"/>
              <a:ext cx="94075" cy="12475"/>
            </a:xfrm>
            <a:custGeom>
              <a:avLst/>
              <a:gdLst/>
              <a:ahLst/>
              <a:cxnLst/>
              <a:rect l="l" t="t" r="r" b="b"/>
              <a:pathLst>
                <a:path w="3763" h="499" extrusionOk="0">
                  <a:moveTo>
                    <a:pt x="144" y="0"/>
                  </a:moveTo>
                  <a:cubicBezTo>
                    <a:pt x="19" y="0"/>
                    <a:pt x="0" y="189"/>
                    <a:pt x="121" y="219"/>
                  </a:cubicBezTo>
                  <a:cubicBezTo>
                    <a:pt x="724" y="373"/>
                    <a:pt x="1482" y="499"/>
                    <a:pt x="2209" y="499"/>
                  </a:cubicBezTo>
                  <a:cubicBezTo>
                    <a:pt x="2716" y="499"/>
                    <a:pt x="3207" y="438"/>
                    <a:pt x="3620" y="283"/>
                  </a:cubicBezTo>
                  <a:cubicBezTo>
                    <a:pt x="3762" y="229"/>
                    <a:pt x="3734" y="28"/>
                    <a:pt x="3579" y="19"/>
                  </a:cubicBezTo>
                  <a:cubicBezTo>
                    <a:pt x="3517" y="16"/>
                    <a:pt x="3454" y="14"/>
                    <a:pt x="3391" y="14"/>
                  </a:cubicBezTo>
                  <a:cubicBezTo>
                    <a:pt x="2901" y="14"/>
                    <a:pt x="2404" y="108"/>
                    <a:pt x="1909" y="108"/>
                  </a:cubicBezTo>
                  <a:cubicBezTo>
                    <a:pt x="1894" y="108"/>
                    <a:pt x="1880" y="108"/>
                    <a:pt x="1865" y="108"/>
                  </a:cubicBezTo>
                  <a:cubicBezTo>
                    <a:pt x="1291" y="102"/>
                    <a:pt x="720" y="10"/>
                    <a:pt x="147" y="0"/>
                  </a:cubicBezTo>
                  <a:cubicBezTo>
                    <a:pt x="146" y="0"/>
                    <a:pt x="145"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31"/>
            <p:cNvSpPr/>
            <p:nvPr/>
          </p:nvSpPr>
          <p:spPr>
            <a:xfrm>
              <a:off x="2928375" y="1218075"/>
              <a:ext cx="82800" cy="11025"/>
            </a:xfrm>
            <a:custGeom>
              <a:avLst/>
              <a:gdLst/>
              <a:ahLst/>
              <a:cxnLst/>
              <a:rect l="l" t="t" r="r" b="b"/>
              <a:pathLst>
                <a:path w="3312" h="441" extrusionOk="0">
                  <a:moveTo>
                    <a:pt x="2837" y="1"/>
                  </a:moveTo>
                  <a:cubicBezTo>
                    <a:pt x="2489" y="1"/>
                    <a:pt x="2108" y="116"/>
                    <a:pt x="1793" y="157"/>
                  </a:cubicBezTo>
                  <a:cubicBezTo>
                    <a:pt x="1649" y="176"/>
                    <a:pt x="1510" y="183"/>
                    <a:pt x="1372" y="183"/>
                  </a:cubicBezTo>
                  <a:cubicBezTo>
                    <a:pt x="933" y="183"/>
                    <a:pt x="517" y="106"/>
                    <a:pt x="64" y="74"/>
                  </a:cubicBezTo>
                  <a:cubicBezTo>
                    <a:pt x="63" y="74"/>
                    <a:pt x="61" y="74"/>
                    <a:pt x="60" y="74"/>
                  </a:cubicBezTo>
                  <a:cubicBezTo>
                    <a:pt x="20" y="74"/>
                    <a:pt x="1" y="131"/>
                    <a:pt x="30" y="157"/>
                  </a:cubicBezTo>
                  <a:cubicBezTo>
                    <a:pt x="306" y="399"/>
                    <a:pt x="675" y="427"/>
                    <a:pt x="1036" y="427"/>
                  </a:cubicBezTo>
                  <a:cubicBezTo>
                    <a:pt x="1144" y="427"/>
                    <a:pt x="1252" y="425"/>
                    <a:pt x="1356" y="425"/>
                  </a:cubicBezTo>
                  <a:cubicBezTo>
                    <a:pt x="1377" y="425"/>
                    <a:pt x="1398" y="425"/>
                    <a:pt x="1419" y="425"/>
                  </a:cubicBezTo>
                  <a:cubicBezTo>
                    <a:pt x="1631" y="428"/>
                    <a:pt x="1885" y="441"/>
                    <a:pt x="2144" y="441"/>
                  </a:cubicBezTo>
                  <a:cubicBezTo>
                    <a:pt x="2537" y="441"/>
                    <a:pt x="2943" y="411"/>
                    <a:pt x="3236" y="267"/>
                  </a:cubicBezTo>
                  <a:cubicBezTo>
                    <a:pt x="3309" y="232"/>
                    <a:pt x="3311" y="102"/>
                    <a:pt x="3234" y="69"/>
                  </a:cubicBezTo>
                  <a:cubicBezTo>
                    <a:pt x="3111" y="19"/>
                    <a:pt x="2977" y="1"/>
                    <a:pt x="2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31"/>
            <p:cNvSpPr/>
            <p:nvPr/>
          </p:nvSpPr>
          <p:spPr>
            <a:xfrm>
              <a:off x="2921850" y="1186175"/>
              <a:ext cx="99825" cy="14725"/>
            </a:xfrm>
            <a:custGeom>
              <a:avLst/>
              <a:gdLst/>
              <a:ahLst/>
              <a:cxnLst/>
              <a:rect l="l" t="t" r="r" b="b"/>
              <a:pathLst>
                <a:path w="3993" h="589" extrusionOk="0">
                  <a:moveTo>
                    <a:pt x="3747" y="1"/>
                  </a:moveTo>
                  <a:cubicBezTo>
                    <a:pt x="3152" y="1"/>
                    <a:pt x="2539" y="185"/>
                    <a:pt x="1940" y="217"/>
                  </a:cubicBezTo>
                  <a:cubicBezTo>
                    <a:pt x="1876" y="220"/>
                    <a:pt x="1813" y="222"/>
                    <a:pt x="1751" y="222"/>
                  </a:cubicBezTo>
                  <a:cubicBezTo>
                    <a:pt x="1198" y="222"/>
                    <a:pt x="673" y="103"/>
                    <a:pt x="124" y="63"/>
                  </a:cubicBezTo>
                  <a:cubicBezTo>
                    <a:pt x="121" y="63"/>
                    <a:pt x="118" y="63"/>
                    <a:pt x="115" y="63"/>
                  </a:cubicBezTo>
                  <a:cubicBezTo>
                    <a:pt x="11" y="63"/>
                    <a:pt x="0" y="205"/>
                    <a:pt x="74" y="255"/>
                  </a:cubicBezTo>
                  <a:cubicBezTo>
                    <a:pt x="561" y="588"/>
                    <a:pt x="1383" y="532"/>
                    <a:pt x="1944" y="555"/>
                  </a:cubicBezTo>
                  <a:cubicBezTo>
                    <a:pt x="2134" y="562"/>
                    <a:pt x="2358" y="575"/>
                    <a:pt x="2591" y="575"/>
                  </a:cubicBezTo>
                  <a:cubicBezTo>
                    <a:pt x="3050" y="575"/>
                    <a:pt x="3542" y="526"/>
                    <a:pt x="3868" y="293"/>
                  </a:cubicBezTo>
                  <a:cubicBezTo>
                    <a:pt x="3992" y="204"/>
                    <a:pt x="3947" y="3"/>
                    <a:pt x="3783" y="1"/>
                  </a:cubicBezTo>
                  <a:cubicBezTo>
                    <a:pt x="3771" y="1"/>
                    <a:pt x="3759" y="1"/>
                    <a:pt x="3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31"/>
            <p:cNvSpPr/>
            <p:nvPr/>
          </p:nvSpPr>
          <p:spPr>
            <a:xfrm>
              <a:off x="2924225" y="1156375"/>
              <a:ext cx="90500" cy="11950"/>
            </a:xfrm>
            <a:custGeom>
              <a:avLst/>
              <a:gdLst/>
              <a:ahLst/>
              <a:cxnLst/>
              <a:rect l="l" t="t" r="r" b="b"/>
              <a:pathLst>
                <a:path w="3620" h="478" extrusionOk="0">
                  <a:moveTo>
                    <a:pt x="3415" y="1"/>
                  </a:moveTo>
                  <a:cubicBezTo>
                    <a:pt x="3409" y="1"/>
                    <a:pt x="3404" y="1"/>
                    <a:pt x="3398" y="2"/>
                  </a:cubicBezTo>
                  <a:cubicBezTo>
                    <a:pt x="2796" y="76"/>
                    <a:pt x="2203" y="148"/>
                    <a:pt x="1596" y="159"/>
                  </a:cubicBezTo>
                  <a:cubicBezTo>
                    <a:pt x="1583" y="159"/>
                    <a:pt x="1569" y="159"/>
                    <a:pt x="1555" y="159"/>
                  </a:cubicBezTo>
                  <a:cubicBezTo>
                    <a:pt x="1146" y="159"/>
                    <a:pt x="737" y="58"/>
                    <a:pt x="333" y="58"/>
                  </a:cubicBezTo>
                  <a:cubicBezTo>
                    <a:pt x="236" y="58"/>
                    <a:pt x="140" y="64"/>
                    <a:pt x="45" y="78"/>
                  </a:cubicBezTo>
                  <a:cubicBezTo>
                    <a:pt x="12" y="83"/>
                    <a:pt x="1" y="134"/>
                    <a:pt x="25" y="154"/>
                  </a:cubicBezTo>
                  <a:cubicBezTo>
                    <a:pt x="394" y="451"/>
                    <a:pt x="915" y="448"/>
                    <a:pt x="1371" y="469"/>
                  </a:cubicBezTo>
                  <a:cubicBezTo>
                    <a:pt x="1487" y="475"/>
                    <a:pt x="1603" y="478"/>
                    <a:pt x="1720" y="478"/>
                  </a:cubicBezTo>
                  <a:cubicBezTo>
                    <a:pt x="2297" y="478"/>
                    <a:pt x="2880" y="411"/>
                    <a:pt x="3445" y="322"/>
                  </a:cubicBezTo>
                  <a:cubicBezTo>
                    <a:pt x="3620" y="295"/>
                    <a:pt x="3582" y="1"/>
                    <a:pt x="3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31"/>
            <p:cNvSpPr/>
            <p:nvPr/>
          </p:nvSpPr>
          <p:spPr>
            <a:xfrm>
              <a:off x="2926875" y="1120675"/>
              <a:ext cx="86250" cy="15875"/>
            </a:xfrm>
            <a:custGeom>
              <a:avLst/>
              <a:gdLst/>
              <a:ahLst/>
              <a:cxnLst/>
              <a:rect l="l" t="t" r="r" b="b"/>
              <a:pathLst>
                <a:path w="3450" h="635" extrusionOk="0">
                  <a:moveTo>
                    <a:pt x="3227" y="0"/>
                  </a:moveTo>
                  <a:cubicBezTo>
                    <a:pt x="3226" y="0"/>
                    <a:pt x="3226" y="0"/>
                    <a:pt x="3225" y="0"/>
                  </a:cubicBezTo>
                  <a:cubicBezTo>
                    <a:pt x="2757" y="5"/>
                    <a:pt x="2247" y="195"/>
                    <a:pt x="1780" y="256"/>
                  </a:cubicBezTo>
                  <a:cubicBezTo>
                    <a:pt x="1523" y="290"/>
                    <a:pt x="1263" y="307"/>
                    <a:pt x="1004" y="307"/>
                  </a:cubicBezTo>
                  <a:cubicBezTo>
                    <a:pt x="742" y="307"/>
                    <a:pt x="481" y="290"/>
                    <a:pt x="223" y="253"/>
                  </a:cubicBezTo>
                  <a:cubicBezTo>
                    <a:pt x="214" y="252"/>
                    <a:pt x="206" y="251"/>
                    <a:pt x="198" y="251"/>
                  </a:cubicBezTo>
                  <a:cubicBezTo>
                    <a:pt x="46" y="251"/>
                    <a:pt x="1" y="454"/>
                    <a:pt x="154" y="512"/>
                  </a:cubicBezTo>
                  <a:cubicBezTo>
                    <a:pt x="405" y="608"/>
                    <a:pt x="690" y="635"/>
                    <a:pt x="978" y="635"/>
                  </a:cubicBezTo>
                  <a:cubicBezTo>
                    <a:pt x="1254" y="635"/>
                    <a:pt x="1533" y="610"/>
                    <a:pt x="1785" y="597"/>
                  </a:cubicBezTo>
                  <a:cubicBezTo>
                    <a:pt x="2229" y="573"/>
                    <a:pt x="2942" y="607"/>
                    <a:pt x="3317" y="325"/>
                  </a:cubicBezTo>
                  <a:cubicBezTo>
                    <a:pt x="3450" y="225"/>
                    <a:pt x="3411"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31"/>
            <p:cNvSpPr/>
            <p:nvPr/>
          </p:nvSpPr>
          <p:spPr>
            <a:xfrm>
              <a:off x="2929125" y="1092175"/>
              <a:ext cx="94025" cy="15650"/>
            </a:xfrm>
            <a:custGeom>
              <a:avLst/>
              <a:gdLst/>
              <a:ahLst/>
              <a:cxnLst/>
              <a:rect l="l" t="t" r="r" b="b"/>
              <a:pathLst>
                <a:path w="3761" h="626" extrusionOk="0">
                  <a:moveTo>
                    <a:pt x="3138" y="1"/>
                  </a:moveTo>
                  <a:cubicBezTo>
                    <a:pt x="2787" y="1"/>
                    <a:pt x="2419" y="78"/>
                    <a:pt x="2089" y="95"/>
                  </a:cubicBezTo>
                  <a:cubicBezTo>
                    <a:pt x="1759" y="112"/>
                    <a:pt x="1430" y="131"/>
                    <a:pt x="1102" y="131"/>
                  </a:cubicBezTo>
                  <a:cubicBezTo>
                    <a:pt x="773" y="131"/>
                    <a:pt x="445" y="112"/>
                    <a:pt x="118" y="54"/>
                  </a:cubicBezTo>
                  <a:cubicBezTo>
                    <a:pt x="113" y="53"/>
                    <a:pt x="107" y="53"/>
                    <a:pt x="102" y="53"/>
                  </a:cubicBezTo>
                  <a:cubicBezTo>
                    <a:pt x="32" y="53"/>
                    <a:pt x="0" y="143"/>
                    <a:pt x="64" y="186"/>
                  </a:cubicBezTo>
                  <a:cubicBezTo>
                    <a:pt x="562" y="515"/>
                    <a:pt x="1138" y="535"/>
                    <a:pt x="1716" y="588"/>
                  </a:cubicBezTo>
                  <a:cubicBezTo>
                    <a:pt x="1922" y="607"/>
                    <a:pt x="2169" y="626"/>
                    <a:pt x="2424" y="626"/>
                  </a:cubicBezTo>
                  <a:cubicBezTo>
                    <a:pt x="2873" y="626"/>
                    <a:pt x="3345" y="566"/>
                    <a:pt x="3656" y="337"/>
                  </a:cubicBezTo>
                  <a:cubicBezTo>
                    <a:pt x="3761" y="261"/>
                    <a:pt x="3745" y="108"/>
                    <a:pt x="3617" y="67"/>
                  </a:cubicBezTo>
                  <a:cubicBezTo>
                    <a:pt x="3465" y="18"/>
                    <a:pt x="3304" y="1"/>
                    <a:pt x="3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31"/>
            <p:cNvSpPr/>
            <p:nvPr/>
          </p:nvSpPr>
          <p:spPr>
            <a:xfrm>
              <a:off x="2931625" y="1058950"/>
              <a:ext cx="93350" cy="12975"/>
            </a:xfrm>
            <a:custGeom>
              <a:avLst/>
              <a:gdLst/>
              <a:ahLst/>
              <a:cxnLst/>
              <a:rect l="l" t="t" r="r" b="b"/>
              <a:pathLst>
                <a:path w="3734" h="519" extrusionOk="0">
                  <a:moveTo>
                    <a:pt x="3165" y="1"/>
                  </a:moveTo>
                  <a:cubicBezTo>
                    <a:pt x="2625" y="1"/>
                    <a:pt x="2055" y="117"/>
                    <a:pt x="1532" y="131"/>
                  </a:cubicBezTo>
                  <a:cubicBezTo>
                    <a:pt x="1529" y="131"/>
                    <a:pt x="1526" y="132"/>
                    <a:pt x="1523" y="132"/>
                  </a:cubicBezTo>
                  <a:cubicBezTo>
                    <a:pt x="1363" y="132"/>
                    <a:pt x="633" y="25"/>
                    <a:pt x="263" y="25"/>
                  </a:cubicBezTo>
                  <a:cubicBezTo>
                    <a:pt x="145" y="25"/>
                    <a:pt x="63" y="36"/>
                    <a:pt x="49" y="65"/>
                  </a:cubicBezTo>
                  <a:lnTo>
                    <a:pt x="38" y="88"/>
                  </a:lnTo>
                  <a:cubicBezTo>
                    <a:pt x="0" y="171"/>
                    <a:pt x="25" y="246"/>
                    <a:pt x="98" y="299"/>
                  </a:cubicBezTo>
                  <a:cubicBezTo>
                    <a:pt x="349" y="479"/>
                    <a:pt x="725" y="518"/>
                    <a:pt x="1085" y="518"/>
                  </a:cubicBezTo>
                  <a:cubicBezTo>
                    <a:pt x="1305" y="518"/>
                    <a:pt x="1520" y="503"/>
                    <a:pt x="1697" y="497"/>
                  </a:cubicBezTo>
                  <a:cubicBezTo>
                    <a:pt x="2296" y="476"/>
                    <a:pt x="3016" y="496"/>
                    <a:pt x="3590" y="300"/>
                  </a:cubicBezTo>
                  <a:cubicBezTo>
                    <a:pt x="3710" y="259"/>
                    <a:pt x="3734" y="52"/>
                    <a:pt x="3587" y="29"/>
                  </a:cubicBezTo>
                  <a:cubicBezTo>
                    <a:pt x="3449" y="9"/>
                    <a:pt x="3308" y="1"/>
                    <a:pt x="3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31"/>
            <p:cNvSpPr/>
            <p:nvPr/>
          </p:nvSpPr>
          <p:spPr>
            <a:xfrm>
              <a:off x="2943725" y="1354075"/>
              <a:ext cx="34150" cy="7625"/>
            </a:xfrm>
            <a:custGeom>
              <a:avLst/>
              <a:gdLst/>
              <a:ahLst/>
              <a:cxnLst/>
              <a:rect l="l" t="t" r="r" b="b"/>
              <a:pathLst>
                <a:path w="1366" h="305" extrusionOk="0">
                  <a:moveTo>
                    <a:pt x="189" y="0"/>
                  </a:moveTo>
                  <a:cubicBezTo>
                    <a:pt x="136" y="0"/>
                    <a:pt x="83" y="2"/>
                    <a:pt x="30" y="6"/>
                  </a:cubicBezTo>
                  <a:cubicBezTo>
                    <a:pt x="0" y="8"/>
                    <a:pt x="2" y="49"/>
                    <a:pt x="31" y="52"/>
                  </a:cubicBezTo>
                  <a:cubicBezTo>
                    <a:pt x="343" y="89"/>
                    <a:pt x="720" y="305"/>
                    <a:pt x="1056" y="305"/>
                  </a:cubicBezTo>
                  <a:cubicBezTo>
                    <a:pt x="1143" y="305"/>
                    <a:pt x="1227" y="291"/>
                    <a:pt x="1306" y="255"/>
                  </a:cubicBezTo>
                  <a:cubicBezTo>
                    <a:pt x="1366" y="229"/>
                    <a:pt x="1341" y="139"/>
                    <a:pt x="1287" y="125"/>
                  </a:cubicBezTo>
                  <a:cubicBezTo>
                    <a:pt x="1076" y="70"/>
                    <a:pt x="846" y="82"/>
                    <a:pt x="629" y="42"/>
                  </a:cubicBezTo>
                  <a:cubicBezTo>
                    <a:pt x="485" y="15"/>
                    <a:pt x="336"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31"/>
            <p:cNvSpPr/>
            <p:nvPr/>
          </p:nvSpPr>
          <p:spPr>
            <a:xfrm>
              <a:off x="2941650" y="1363475"/>
              <a:ext cx="29750" cy="9975"/>
            </a:xfrm>
            <a:custGeom>
              <a:avLst/>
              <a:gdLst/>
              <a:ahLst/>
              <a:cxnLst/>
              <a:rect l="l" t="t" r="r" b="b"/>
              <a:pathLst>
                <a:path w="1190" h="399" extrusionOk="0">
                  <a:moveTo>
                    <a:pt x="176" y="0"/>
                  </a:moveTo>
                  <a:cubicBezTo>
                    <a:pt x="50" y="0"/>
                    <a:pt x="1" y="192"/>
                    <a:pt x="138" y="218"/>
                  </a:cubicBezTo>
                  <a:cubicBezTo>
                    <a:pt x="439" y="273"/>
                    <a:pt x="734" y="377"/>
                    <a:pt x="1040" y="398"/>
                  </a:cubicBezTo>
                  <a:cubicBezTo>
                    <a:pt x="1043" y="398"/>
                    <a:pt x="1045" y="398"/>
                    <a:pt x="1048" y="398"/>
                  </a:cubicBezTo>
                  <a:cubicBezTo>
                    <a:pt x="1175" y="398"/>
                    <a:pt x="1190" y="198"/>
                    <a:pt x="1068" y="167"/>
                  </a:cubicBezTo>
                  <a:cubicBezTo>
                    <a:pt x="783" y="94"/>
                    <a:pt x="486" y="42"/>
                    <a:pt x="194" y="2"/>
                  </a:cubicBez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31"/>
            <p:cNvSpPr/>
            <p:nvPr/>
          </p:nvSpPr>
          <p:spPr>
            <a:xfrm>
              <a:off x="2942700" y="1383175"/>
              <a:ext cx="26300" cy="7075"/>
            </a:xfrm>
            <a:custGeom>
              <a:avLst/>
              <a:gdLst/>
              <a:ahLst/>
              <a:cxnLst/>
              <a:rect l="l" t="t" r="r" b="b"/>
              <a:pathLst>
                <a:path w="1052" h="283" extrusionOk="0">
                  <a:moveTo>
                    <a:pt x="131" y="1"/>
                  </a:moveTo>
                  <a:cubicBezTo>
                    <a:pt x="32" y="1"/>
                    <a:pt x="1" y="161"/>
                    <a:pt x="111" y="194"/>
                  </a:cubicBezTo>
                  <a:cubicBezTo>
                    <a:pt x="291" y="248"/>
                    <a:pt x="488" y="282"/>
                    <a:pt x="681" y="282"/>
                  </a:cubicBezTo>
                  <a:cubicBezTo>
                    <a:pt x="783" y="282"/>
                    <a:pt x="884" y="273"/>
                    <a:pt x="981" y="251"/>
                  </a:cubicBezTo>
                  <a:cubicBezTo>
                    <a:pt x="1052" y="234"/>
                    <a:pt x="1051" y="121"/>
                    <a:pt x="979" y="107"/>
                  </a:cubicBezTo>
                  <a:cubicBezTo>
                    <a:pt x="706" y="53"/>
                    <a:pt x="432" y="85"/>
                    <a:pt x="160" y="5"/>
                  </a:cubicBezTo>
                  <a:cubicBezTo>
                    <a:pt x="150" y="2"/>
                    <a:pt x="140"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31"/>
            <p:cNvSpPr/>
            <p:nvPr/>
          </p:nvSpPr>
          <p:spPr>
            <a:xfrm>
              <a:off x="3226850" y="1691275"/>
              <a:ext cx="37125" cy="11950"/>
            </a:xfrm>
            <a:custGeom>
              <a:avLst/>
              <a:gdLst/>
              <a:ahLst/>
              <a:cxnLst/>
              <a:rect l="l" t="t" r="r" b="b"/>
              <a:pathLst>
                <a:path w="1485" h="478" extrusionOk="0">
                  <a:moveTo>
                    <a:pt x="1293" y="1"/>
                  </a:moveTo>
                  <a:cubicBezTo>
                    <a:pt x="1285" y="1"/>
                    <a:pt x="1277" y="1"/>
                    <a:pt x="1269" y="3"/>
                  </a:cubicBezTo>
                  <a:cubicBezTo>
                    <a:pt x="1086" y="40"/>
                    <a:pt x="913" y="148"/>
                    <a:pt x="737" y="214"/>
                  </a:cubicBezTo>
                  <a:cubicBezTo>
                    <a:pt x="498" y="305"/>
                    <a:pt x="283" y="393"/>
                    <a:pt x="27" y="424"/>
                  </a:cubicBezTo>
                  <a:cubicBezTo>
                    <a:pt x="1" y="427"/>
                    <a:pt x="1" y="462"/>
                    <a:pt x="27" y="465"/>
                  </a:cubicBezTo>
                  <a:cubicBezTo>
                    <a:pt x="142" y="471"/>
                    <a:pt x="269" y="478"/>
                    <a:pt x="400" y="478"/>
                  </a:cubicBezTo>
                  <a:cubicBezTo>
                    <a:pt x="755" y="478"/>
                    <a:pt x="1137" y="430"/>
                    <a:pt x="1391" y="206"/>
                  </a:cubicBezTo>
                  <a:cubicBezTo>
                    <a:pt x="1485" y="124"/>
                    <a:pt x="1394"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89;p31"/>
            <p:cNvSpPr/>
            <p:nvPr/>
          </p:nvSpPr>
          <p:spPr>
            <a:xfrm>
              <a:off x="3228375" y="1673825"/>
              <a:ext cx="26250" cy="9400"/>
            </a:xfrm>
            <a:custGeom>
              <a:avLst/>
              <a:gdLst/>
              <a:ahLst/>
              <a:cxnLst/>
              <a:rect l="l" t="t" r="r" b="b"/>
              <a:pathLst>
                <a:path w="1050" h="376" extrusionOk="0">
                  <a:moveTo>
                    <a:pt x="930" y="0"/>
                  </a:moveTo>
                  <a:cubicBezTo>
                    <a:pt x="921" y="0"/>
                    <a:pt x="911" y="2"/>
                    <a:pt x="902" y="6"/>
                  </a:cubicBezTo>
                  <a:cubicBezTo>
                    <a:pt x="644" y="113"/>
                    <a:pt x="440" y="234"/>
                    <a:pt x="166" y="234"/>
                  </a:cubicBezTo>
                  <a:cubicBezTo>
                    <a:pt x="136" y="234"/>
                    <a:pt x="106" y="232"/>
                    <a:pt x="75" y="229"/>
                  </a:cubicBezTo>
                  <a:cubicBezTo>
                    <a:pt x="73" y="229"/>
                    <a:pt x="71" y="229"/>
                    <a:pt x="69" y="229"/>
                  </a:cubicBezTo>
                  <a:cubicBezTo>
                    <a:pt x="9" y="229"/>
                    <a:pt x="1" y="327"/>
                    <a:pt x="61" y="342"/>
                  </a:cubicBezTo>
                  <a:cubicBezTo>
                    <a:pt x="156" y="364"/>
                    <a:pt x="252" y="376"/>
                    <a:pt x="347" y="376"/>
                  </a:cubicBezTo>
                  <a:cubicBezTo>
                    <a:pt x="578" y="376"/>
                    <a:pt x="804" y="307"/>
                    <a:pt x="990" y="153"/>
                  </a:cubicBezTo>
                  <a:cubicBezTo>
                    <a:pt x="1049" y="104"/>
                    <a:pt x="998" y="0"/>
                    <a:pt x="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31"/>
            <p:cNvSpPr/>
            <p:nvPr/>
          </p:nvSpPr>
          <p:spPr>
            <a:xfrm>
              <a:off x="3111425" y="1719050"/>
              <a:ext cx="49150" cy="15975"/>
            </a:xfrm>
            <a:custGeom>
              <a:avLst/>
              <a:gdLst/>
              <a:ahLst/>
              <a:cxnLst/>
              <a:rect l="l" t="t" r="r" b="b"/>
              <a:pathLst>
                <a:path w="1966" h="639" extrusionOk="0">
                  <a:moveTo>
                    <a:pt x="1581" y="1"/>
                  </a:moveTo>
                  <a:cubicBezTo>
                    <a:pt x="1402" y="1"/>
                    <a:pt x="1222" y="44"/>
                    <a:pt x="1048" y="82"/>
                  </a:cubicBezTo>
                  <a:cubicBezTo>
                    <a:pt x="735" y="151"/>
                    <a:pt x="421" y="234"/>
                    <a:pt x="132" y="373"/>
                  </a:cubicBezTo>
                  <a:cubicBezTo>
                    <a:pt x="0" y="435"/>
                    <a:pt x="72" y="638"/>
                    <a:pt x="204" y="638"/>
                  </a:cubicBezTo>
                  <a:cubicBezTo>
                    <a:pt x="205" y="638"/>
                    <a:pt x="206" y="638"/>
                    <a:pt x="207" y="638"/>
                  </a:cubicBezTo>
                  <a:cubicBezTo>
                    <a:pt x="493" y="633"/>
                    <a:pt x="776" y="569"/>
                    <a:pt x="1055" y="509"/>
                  </a:cubicBezTo>
                  <a:cubicBezTo>
                    <a:pt x="1325" y="453"/>
                    <a:pt x="1620" y="430"/>
                    <a:pt x="1860" y="288"/>
                  </a:cubicBezTo>
                  <a:cubicBezTo>
                    <a:pt x="1965" y="225"/>
                    <a:pt x="1938" y="64"/>
                    <a:pt x="1823" y="32"/>
                  </a:cubicBezTo>
                  <a:cubicBezTo>
                    <a:pt x="1743" y="10"/>
                    <a:pt x="1662" y="1"/>
                    <a:pt x="1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91;p31"/>
            <p:cNvSpPr/>
            <p:nvPr/>
          </p:nvSpPr>
          <p:spPr>
            <a:xfrm>
              <a:off x="3109175" y="1694675"/>
              <a:ext cx="42700" cy="13425"/>
            </a:xfrm>
            <a:custGeom>
              <a:avLst/>
              <a:gdLst/>
              <a:ahLst/>
              <a:cxnLst/>
              <a:rect l="l" t="t" r="r" b="b"/>
              <a:pathLst>
                <a:path w="1708" h="537" extrusionOk="0">
                  <a:moveTo>
                    <a:pt x="1560" y="1"/>
                  </a:moveTo>
                  <a:cubicBezTo>
                    <a:pt x="1559" y="1"/>
                    <a:pt x="1557" y="1"/>
                    <a:pt x="1556" y="1"/>
                  </a:cubicBezTo>
                  <a:cubicBezTo>
                    <a:pt x="1052" y="24"/>
                    <a:pt x="605" y="330"/>
                    <a:pt x="96" y="368"/>
                  </a:cubicBezTo>
                  <a:cubicBezTo>
                    <a:pt x="22" y="372"/>
                    <a:pt x="1" y="486"/>
                    <a:pt x="80" y="503"/>
                  </a:cubicBezTo>
                  <a:cubicBezTo>
                    <a:pt x="192" y="526"/>
                    <a:pt x="306" y="537"/>
                    <a:pt x="421" y="537"/>
                  </a:cubicBezTo>
                  <a:cubicBezTo>
                    <a:pt x="835" y="537"/>
                    <a:pt x="1261" y="398"/>
                    <a:pt x="1613" y="203"/>
                  </a:cubicBezTo>
                  <a:cubicBezTo>
                    <a:pt x="1707" y="152"/>
                    <a:pt x="1664" y="1"/>
                    <a:pt x="1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31"/>
            <p:cNvSpPr/>
            <p:nvPr/>
          </p:nvSpPr>
          <p:spPr>
            <a:xfrm>
              <a:off x="2998400" y="1728225"/>
              <a:ext cx="59050" cy="11225"/>
            </a:xfrm>
            <a:custGeom>
              <a:avLst/>
              <a:gdLst/>
              <a:ahLst/>
              <a:cxnLst/>
              <a:rect l="l" t="t" r="r" b="b"/>
              <a:pathLst>
                <a:path w="2362" h="449" extrusionOk="0">
                  <a:moveTo>
                    <a:pt x="2189" y="0"/>
                  </a:moveTo>
                  <a:cubicBezTo>
                    <a:pt x="1869" y="0"/>
                    <a:pt x="1544" y="105"/>
                    <a:pt x="1224" y="131"/>
                  </a:cubicBezTo>
                  <a:cubicBezTo>
                    <a:pt x="1092" y="142"/>
                    <a:pt x="955" y="149"/>
                    <a:pt x="818" y="149"/>
                  </a:cubicBezTo>
                  <a:cubicBezTo>
                    <a:pt x="576" y="149"/>
                    <a:pt x="332" y="128"/>
                    <a:pt x="104" y="76"/>
                  </a:cubicBezTo>
                  <a:cubicBezTo>
                    <a:pt x="99" y="75"/>
                    <a:pt x="95" y="74"/>
                    <a:pt x="91" y="74"/>
                  </a:cubicBezTo>
                  <a:cubicBezTo>
                    <a:pt x="34" y="74"/>
                    <a:pt x="0" y="159"/>
                    <a:pt x="59" y="186"/>
                  </a:cubicBezTo>
                  <a:cubicBezTo>
                    <a:pt x="390" y="342"/>
                    <a:pt x="844" y="448"/>
                    <a:pt x="1284" y="448"/>
                  </a:cubicBezTo>
                  <a:cubicBezTo>
                    <a:pt x="1652" y="448"/>
                    <a:pt x="2009" y="374"/>
                    <a:pt x="2278" y="191"/>
                  </a:cubicBezTo>
                  <a:cubicBezTo>
                    <a:pt x="2362" y="133"/>
                    <a:pt x="2327" y="3"/>
                    <a:pt x="2223" y="0"/>
                  </a:cubicBezTo>
                  <a:cubicBezTo>
                    <a:pt x="2211" y="0"/>
                    <a:pt x="2200" y="0"/>
                    <a:pt x="2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31"/>
            <p:cNvSpPr/>
            <p:nvPr/>
          </p:nvSpPr>
          <p:spPr>
            <a:xfrm>
              <a:off x="3016600" y="1705525"/>
              <a:ext cx="29300" cy="6875"/>
            </a:xfrm>
            <a:custGeom>
              <a:avLst/>
              <a:gdLst/>
              <a:ahLst/>
              <a:cxnLst/>
              <a:rect l="l" t="t" r="r" b="b"/>
              <a:pathLst>
                <a:path w="1172" h="275" extrusionOk="0">
                  <a:moveTo>
                    <a:pt x="78" y="0"/>
                  </a:moveTo>
                  <a:cubicBezTo>
                    <a:pt x="28" y="0"/>
                    <a:pt x="0" y="81"/>
                    <a:pt x="52" y="102"/>
                  </a:cubicBezTo>
                  <a:cubicBezTo>
                    <a:pt x="295" y="207"/>
                    <a:pt x="542" y="275"/>
                    <a:pt x="797" y="275"/>
                  </a:cubicBezTo>
                  <a:cubicBezTo>
                    <a:pt x="890" y="275"/>
                    <a:pt x="984" y="266"/>
                    <a:pt x="1080" y="246"/>
                  </a:cubicBezTo>
                  <a:cubicBezTo>
                    <a:pt x="1172" y="226"/>
                    <a:pt x="1154" y="77"/>
                    <a:pt x="1065" y="77"/>
                  </a:cubicBezTo>
                  <a:cubicBezTo>
                    <a:pt x="1062" y="77"/>
                    <a:pt x="1059" y="77"/>
                    <a:pt x="1056" y="78"/>
                  </a:cubicBezTo>
                  <a:cubicBezTo>
                    <a:pt x="942" y="90"/>
                    <a:pt x="833" y="98"/>
                    <a:pt x="724" y="98"/>
                  </a:cubicBezTo>
                  <a:cubicBezTo>
                    <a:pt x="512" y="98"/>
                    <a:pt x="306" y="70"/>
                    <a:pt x="92" y="2"/>
                  </a:cubicBezTo>
                  <a:cubicBezTo>
                    <a:pt x="87" y="1"/>
                    <a:pt x="82"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31"/>
            <p:cNvSpPr/>
            <p:nvPr/>
          </p:nvSpPr>
          <p:spPr>
            <a:xfrm>
              <a:off x="2922125" y="1680850"/>
              <a:ext cx="24325" cy="10775"/>
            </a:xfrm>
            <a:custGeom>
              <a:avLst/>
              <a:gdLst/>
              <a:ahLst/>
              <a:cxnLst/>
              <a:rect l="l" t="t" r="r" b="b"/>
              <a:pathLst>
                <a:path w="973" h="431" extrusionOk="0">
                  <a:moveTo>
                    <a:pt x="192" y="0"/>
                  </a:moveTo>
                  <a:cubicBezTo>
                    <a:pt x="77" y="0"/>
                    <a:pt x="0" y="167"/>
                    <a:pt x="124" y="223"/>
                  </a:cubicBezTo>
                  <a:cubicBezTo>
                    <a:pt x="335" y="318"/>
                    <a:pt x="565" y="407"/>
                    <a:pt x="798" y="430"/>
                  </a:cubicBezTo>
                  <a:cubicBezTo>
                    <a:pt x="802" y="431"/>
                    <a:pt x="807" y="431"/>
                    <a:pt x="812" y="431"/>
                  </a:cubicBezTo>
                  <a:cubicBezTo>
                    <a:pt x="941" y="431"/>
                    <a:pt x="973" y="233"/>
                    <a:pt x="864" y="173"/>
                  </a:cubicBezTo>
                  <a:cubicBezTo>
                    <a:pt x="669" y="66"/>
                    <a:pt x="428" y="42"/>
                    <a:pt x="214" y="2"/>
                  </a:cubicBezTo>
                  <a:cubicBezTo>
                    <a:pt x="206" y="1"/>
                    <a:pt x="19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395;p31"/>
            <p:cNvSpPr/>
            <p:nvPr/>
          </p:nvSpPr>
          <p:spPr>
            <a:xfrm>
              <a:off x="3335075" y="1553175"/>
              <a:ext cx="18350" cy="30400"/>
            </a:xfrm>
            <a:custGeom>
              <a:avLst/>
              <a:gdLst/>
              <a:ahLst/>
              <a:cxnLst/>
              <a:rect l="l" t="t" r="r" b="b"/>
              <a:pathLst>
                <a:path w="734" h="1216" extrusionOk="0">
                  <a:moveTo>
                    <a:pt x="615" y="0"/>
                  </a:moveTo>
                  <a:cubicBezTo>
                    <a:pt x="583" y="0"/>
                    <a:pt x="549" y="15"/>
                    <a:pt x="527" y="51"/>
                  </a:cubicBezTo>
                  <a:cubicBezTo>
                    <a:pt x="317" y="384"/>
                    <a:pt x="32" y="674"/>
                    <a:pt x="6" y="1086"/>
                  </a:cubicBezTo>
                  <a:cubicBezTo>
                    <a:pt x="0" y="1172"/>
                    <a:pt x="65" y="1215"/>
                    <a:pt x="134" y="1215"/>
                  </a:cubicBezTo>
                  <a:cubicBezTo>
                    <a:pt x="183" y="1215"/>
                    <a:pt x="233" y="1194"/>
                    <a:pt x="262" y="1151"/>
                  </a:cubicBezTo>
                  <a:cubicBezTo>
                    <a:pt x="467" y="848"/>
                    <a:pt x="640" y="486"/>
                    <a:pt x="717" y="127"/>
                  </a:cubicBezTo>
                  <a:cubicBezTo>
                    <a:pt x="733" y="52"/>
                    <a:pt x="675"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396;p31"/>
            <p:cNvSpPr/>
            <p:nvPr/>
          </p:nvSpPr>
          <p:spPr>
            <a:xfrm>
              <a:off x="4098750" y="1273250"/>
              <a:ext cx="95875" cy="18850"/>
            </a:xfrm>
            <a:custGeom>
              <a:avLst/>
              <a:gdLst/>
              <a:ahLst/>
              <a:cxnLst/>
              <a:rect l="l" t="t" r="r" b="b"/>
              <a:pathLst>
                <a:path w="3835" h="754" extrusionOk="0">
                  <a:moveTo>
                    <a:pt x="3725" y="1"/>
                  </a:moveTo>
                  <a:cubicBezTo>
                    <a:pt x="3722" y="1"/>
                    <a:pt x="3719" y="1"/>
                    <a:pt x="3716" y="1"/>
                  </a:cubicBezTo>
                  <a:cubicBezTo>
                    <a:pt x="3059" y="82"/>
                    <a:pt x="2430" y="236"/>
                    <a:pt x="1764" y="251"/>
                  </a:cubicBezTo>
                  <a:cubicBezTo>
                    <a:pt x="1713" y="252"/>
                    <a:pt x="1661" y="252"/>
                    <a:pt x="1608" y="252"/>
                  </a:cubicBezTo>
                  <a:cubicBezTo>
                    <a:pt x="1486" y="252"/>
                    <a:pt x="1360" y="250"/>
                    <a:pt x="1234" y="250"/>
                  </a:cubicBezTo>
                  <a:cubicBezTo>
                    <a:pt x="863" y="250"/>
                    <a:pt x="484" y="268"/>
                    <a:pt x="159" y="410"/>
                  </a:cubicBezTo>
                  <a:cubicBezTo>
                    <a:pt x="39" y="462"/>
                    <a:pt x="0" y="666"/>
                    <a:pt x="162" y="697"/>
                  </a:cubicBezTo>
                  <a:cubicBezTo>
                    <a:pt x="385" y="738"/>
                    <a:pt x="625" y="754"/>
                    <a:pt x="870" y="754"/>
                  </a:cubicBezTo>
                  <a:cubicBezTo>
                    <a:pt x="1328" y="754"/>
                    <a:pt x="1803" y="699"/>
                    <a:pt x="2225" y="656"/>
                  </a:cubicBezTo>
                  <a:cubicBezTo>
                    <a:pt x="2795" y="599"/>
                    <a:pt x="3337" y="540"/>
                    <a:pt x="3781" y="152"/>
                  </a:cubicBezTo>
                  <a:cubicBezTo>
                    <a:pt x="3834" y="106"/>
                    <a:pt x="3795" y="1"/>
                    <a:pt x="3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397;p31"/>
            <p:cNvSpPr/>
            <p:nvPr/>
          </p:nvSpPr>
          <p:spPr>
            <a:xfrm>
              <a:off x="4102200" y="1246375"/>
              <a:ext cx="94000" cy="14025"/>
            </a:xfrm>
            <a:custGeom>
              <a:avLst/>
              <a:gdLst/>
              <a:ahLst/>
              <a:cxnLst/>
              <a:rect l="l" t="t" r="r" b="b"/>
              <a:pathLst>
                <a:path w="3760" h="561" extrusionOk="0">
                  <a:moveTo>
                    <a:pt x="3614" y="1"/>
                  </a:moveTo>
                  <a:cubicBezTo>
                    <a:pt x="3612" y="1"/>
                    <a:pt x="3610" y="1"/>
                    <a:pt x="3608" y="1"/>
                  </a:cubicBezTo>
                  <a:cubicBezTo>
                    <a:pt x="3035" y="28"/>
                    <a:pt x="2467" y="135"/>
                    <a:pt x="1894" y="158"/>
                  </a:cubicBezTo>
                  <a:cubicBezTo>
                    <a:pt x="1837" y="160"/>
                    <a:pt x="1781" y="161"/>
                    <a:pt x="1724" y="161"/>
                  </a:cubicBezTo>
                  <a:cubicBezTo>
                    <a:pt x="1311" y="161"/>
                    <a:pt x="895" y="107"/>
                    <a:pt x="484" y="107"/>
                  </a:cubicBezTo>
                  <a:cubicBezTo>
                    <a:pt x="382" y="107"/>
                    <a:pt x="280" y="110"/>
                    <a:pt x="178" y="119"/>
                  </a:cubicBezTo>
                  <a:cubicBezTo>
                    <a:pt x="24" y="131"/>
                    <a:pt x="0" y="333"/>
                    <a:pt x="145" y="383"/>
                  </a:cubicBezTo>
                  <a:cubicBezTo>
                    <a:pt x="514" y="509"/>
                    <a:pt x="943" y="561"/>
                    <a:pt x="1389" y="561"/>
                  </a:cubicBezTo>
                  <a:cubicBezTo>
                    <a:pt x="2167" y="561"/>
                    <a:pt x="2995" y="404"/>
                    <a:pt x="3641" y="220"/>
                  </a:cubicBezTo>
                  <a:cubicBezTo>
                    <a:pt x="3759" y="185"/>
                    <a:pt x="3736" y="1"/>
                    <a:pt x="3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398;p31"/>
            <p:cNvSpPr/>
            <p:nvPr/>
          </p:nvSpPr>
          <p:spPr>
            <a:xfrm>
              <a:off x="4109700" y="1217075"/>
              <a:ext cx="82750" cy="10775"/>
            </a:xfrm>
            <a:custGeom>
              <a:avLst/>
              <a:gdLst/>
              <a:ahLst/>
              <a:cxnLst/>
              <a:rect l="l" t="t" r="r" b="b"/>
              <a:pathLst>
                <a:path w="3310" h="431" extrusionOk="0">
                  <a:moveTo>
                    <a:pt x="3250" y="0"/>
                  </a:moveTo>
                  <a:cubicBezTo>
                    <a:pt x="3249" y="0"/>
                    <a:pt x="3247" y="0"/>
                    <a:pt x="3245" y="0"/>
                  </a:cubicBezTo>
                  <a:cubicBezTo>
                    <a:pt x="2757" y="49"/>
                    <a:pt x="2314" y="149"/>
                    <a:pt x="1835" y="149"/>
                  </a:cubicBezTo>
                  <a:cubicBezTo>
                    <a:pt x="1732" y="149"/>
                    <a:pt x="1627" y="145"/>
                    <a:pt x="1520" y="134"/>
                  </a:cubicBezTo>
                  <a:cubicBezTo>
                    <a:pt x="1218" y="103"/>
                    <a:pt x="855" y="7"/>
                    <a:pt x="520" y="7"/>
                  </a:cubicBezTo>
                  <a:cubicBezTo>
                    <a:pt x="363" y="7"/>
                    <a:pt x="212" y="28"/>
                    <a:pt x="77" y="88"/>
                  </a:cubicBezTo>
                  <a:cubicBezTo>
                    <a:pt x="0" y="122"/>
                    <a:pt x="7" y="252"/>
                    <a:pt x="80" y="285"/>
                  </a:cubicBezTo>
                  <a:cubicBezTo>
                    <a:pt x="332" y="399"/>
                    <a:pt x="662" y="430"/>
                    <a:pt x="995" y="430"/>
                  </a:cubicBezTo>
                  <a:cubicBezTo>
                    <a:pt x="1316" y="430"/>
                    <a:pt x="1639" y="402"/>
                    <a:pt x="1900" y="391"/>
                  </a:cubicBezTo>
                  <a:cubicBezTo>
                    <a:pt x="2365" y="372"/>
                    <a:pt x="2916" y="424"/>
                    <a:pt x="3281" y="83"/>
                  </a:cubicBezTo>
                  <a:cubicBezTo>
                    <a:pt x="3310" y="56"/>
                    <a:pt x="3290" y="0"/>
                    <a:pt x="3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399;p31"/>
            <p:cNvSpPr/>
            <p:nvPr/>
          </p:nvSpPr>
          <p:spPr>
            <a:xfrm>
              <a:off x="4098350" y="1184775"/>
              <a:ext cx="99775" cy="14650"/>
            </a:xfrm>
            <a:custGeom>
              <a:avLst/>
              <a:gdLst/>
              <a:ahLst/>
              <a:cxnLst/>
              <a:rect l="l" t="t" r="r" b="b"/>
              <a:pathLst>
                <a:path w="3991" h="586" extrusionOk="0">
                  <a:moveTo>
                    <a:pt x="3877" y="0"/>
                  </a:moveTo>
                  <a:cubicBezTo>
                    <a:pt x="3873" y="0"/>
                    <a:pt x="3869" y="1"/>
                    <a:pt x="3865" y="1"/>
                  </a:cubicBezTo>
                  <a:cubicBezTo>
                    <a:pt x="3281" y="60"/>
                    <a:pt x="2728" y="207"/>
                    <a:pt x="2135" y="207"/>
                  </a:cubicBezTo>
                  <a:cubicBezTo>
                    <a:pt x="2108" y="207"/>
                    <a:pt x="2081" y="207"/>
                    <a:pt x="2053" y="207"/>
                  </a:cubicBezTo>
                  <a:cubicBezTo>
                    <a:pt x="1483" y="193"/>
                    <a:pt x="897" y="42"/>
                    <a:pt x="330" y="42"/>
                  </a:cubicBezTo>
                  <a:cubicBezTo>
                    <a:pt x="288" y="42"/>
                    <a:pt x="246" y="43"/>
                    <a:pt x="204" y="45"/>
                  </a:cubicBezTo>
                  <a:cubicBezTo>
                    <a:pt x="40" y="52"/>
                    <a:pt x="1" y="253"/>
                    <a:pt x="129" y="339"/>
                  </a:cubicBezTo>
                  <a:cubicBezTo>
                    <a:pt x="420" y="536"/>
                    <a:pt x="837" y="585"/>
                    <a:pt x="1247" y="585"/>
                  </a:cubicBezTo>
                  <a:cubicBezTo>
                    <a:pt x="1537" y="585"/>
                    <a:pt x="1823" y="560"/>
                    <a:pt x="2058" y="545"/>
                  </a:cubicBezTo>
                  <a:cubicBezTo>
                    <a:pt x="2618" y="506"/>
                    <a:pt x="3442" y="539"/>
                    <a:pt x="3918" y="192"/>
                  </a:cubicBezTo>
                  <a:cubicBezTo>
                    <a:pt x="3991" y="139"/>
                    <a:pt x="3977" y="0"/>
                    <a:pt x="3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400;p31"/>
            <p:cNvSpPr/>
            <p:nvPr/>
          </p:nvSpPr>
          <p:spPr>
            <a:xfrm>
              <a:off x="4104475" y="1155050"/>
              <a:ext cx="90350" cy="11625"/>
            </a:xfrm>
            <a:custGeom>
              <a:avLst/>
              <a:gdLst/>
              <a:ahLst/>
              <a:cxnLst/>
              <a:rect l="l" t="t" r="r" b="b"/>
              <a:pathLst>
                <a:path w="3614" h="465" extrusionOk="0">
                  <a:moveTo>
                    <a:pt x="3349" y="1"/>
                  </a:moveTo>
                  <a:cubicBezTo>
                    <a:pt x="2909" y="1"/>
                    <a:pt x="2465" y="134"/>
                    <a:pt x="2021" y="139"/>
                  </a:cubicBezTo>
                  <a:cubicBezTo>
                    <a:pt x="1992" y="139"/>
                    <a:pt x="1963" y="139"/>
                    <a:pt x="1934" y="139"/>
                  </a:cubicBezTo>
                  <a:cubicBezTo>
                    <a:pt x="1358" y="139"/>
                    <a:pt x="790" y="87"/>
                    <a:pt x="216" y="35"/>
                  </a:cubicBezTo>
                  <a:cubicBezTo>
                    <a:pt x="211" y="34"/>
                    <a:pt x="206" y="34"/>
                    <a:pt x="201" y="34"/>
                  </a:cubicBezTo>
                  <a:cubicBezTo>
                    <a:pt x="31" y="34"/>
                    <a:pt x="1" y="332"/>
                    <a:pt x="177" y="355"/>
                  </a:cubicBezTo>
                  <a:cubicBezTo>
                    <a:pt x="673" y="418"/>
                    <a:pt x="1182" y="465"/>
                    <a:pt x="1687" y="465"/>
                  </a:cubicBezTo>
                  <a:cubicBezTo>
                    <a:pt x="1877" y="465"/>
                    <a:pt x="2067" y="458"/>
                    <a:pt x="2255" y="443"/>
                  </a:cubicBezTo>
                  <a:cubicBezTo>
                    <a:pt x="2710" y="407"/>
                    <a:pt x="3231" y="396"/>
                    <a:pt x="3590" y="90"/>
                  </a:cubicBezTo>
                  <a:cubicBezTo>
                    <a:pt x="3614" y="68"/>
                    <a:pt x="3602" y="18"/>
                    <a:pt x="3569" y="13"/>
                  </a:cubicBezTo>
                  <a:cubicBezTo>
                    <a:pt x="3496" y="5"/>
                    <a:pt x="3422" y="1"/>
                    <a:pt x="3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31"/>
            <p:cNvSpPr/>
            <p:nvPr/>
          </p:nvSpPr>
          <p:spPr>
            <a:xfrm>
              <a:off x="4105025" y="1120125"/>
              <a:ext cx="86325" cy="14300"/>
            </a:xfrm>
            <a:custGeom>
              <a:avLst/>
              <a:gdLst/>
              <a:ahLst/>
              <a:cxnLst/>
              <a:rect l="l" t="t" r="r" b="b"/>
              <a:pathLst>
                <a:path w="3453" h="572" extrusionOk="0">
                  <a:moveTo>
                    <a:pt x="258" y="1"/>
                  </a:moveTo>
                  <a:cubicBezTo>
                    <a:pt x="245" y="1"/>
                    <a:pt x="232" y="1"/>
                    <a:pt x="219" y="1"/>
                  </a:cubicBezTo>
                  <a:cubicBezTo>
                    <a:pt x="33" y="4"/>
                    <a:pt x="1" y="231"/>
                    <a:pt x="136" y="327"/>
                  </a:cubicBezTo>
                  <a:cubicBezTo>
                    <a:pt x="443" y="545"/>
                    <a:pt x="963" y="553"/>
                    <a:pt x="1386" y="553"/>
                  </a:cubicBezTo>
                  <a:cubicBezTo>
                    <a:pt x="1420" y="553"/>
                    <a:pt x="1454" y="553"/>
                    <a:pt x="1487" y="553"/>
                  </a:cubicBezTo>
                  <a:cubicBezTo>
                    <a:pt x="1553" y="553"/>
                    <a:pt x="1616" y="553"/>
                    <a:pt x="1675" y="555"/>
                  </a:cubicBezTo>
                  <a:cubicBezTo>
                    <a:pt x="1881" y="560"/>
                    <a:pt x="2105" y="572"/>
                    <a:pt x="2331" y="572"/>
                  </a:cubicBezTo>
                  <a:cubicBezTo>
                    <a:pt x="2669" y="572"/>
                    <a:pt x="3011" y="544"/>
                    <a:pt x="3302" y="423"/>
                  </a:cubicBezTo>
                  <a:cubicBezTo>
                    <a:pt x="3453" y="361"/>
                    <a:pt x="3406" y="164"/>
                    <a:pt x="3259" y="164"/>
                  </a:cubicBezTo>
                  <a:cubicBezTo>
                    <a:pt x="3249" y="164"/>
                    <a:pt x="3239" y="165"/>
                    <a:pt x="3228" y="167"/>
                  </a:cubicBezTo>
                  <a:cubicBezTo>
                    <a:pt x="2916" y="220"/>
                    <a:pt x="2598" y="245"/>
                    <a:pt x="2280" y="245"/>
                  </a:cubicBezTo>
                  <a:cubicBezTo>
                    <a:pt x="2077" y="245"/>
                    <a:pt x="1873" y="235"/>
                    <a:pt x="1671" y="214"/>
                  </a:cubicBezTo>
                  <a:cubicBezTo>
                    <a:pt x="1215" y="167"/>
                    <a:pt x="715"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31"/>
            <p:cNvSpPr/>
            <p:nvPr/>
          </p:nvSpPr>
          <p:spPr>
            <a:xfrm>
              <a:off x="4094225" y="1090750"/>
              <a:ext cx="93875" cy="16075"/>
            </a:xfrm>
            <a:custGeom>
              <a:avLst/>
              <a:gdLst/>
              <a:ahLst/>
              <a:cxnLst/>
              <a:rect l="l" t="t" r="r" b="b"/>
              <a:pathLst>
                <a:path w="3755" h="643" extrusionOk="0">
                  <a:moveTo>
                    <a:pt x="3653" y="1"/>
                  </a:moveTo>
                  <a:cubicBezTo>
                    <a:pt x="3648" y="1"/>
                    <a:pt x="3642" y="1"/>
                    <a:pt x="3635" y="3"/>
                  </a:cubicBezTo>
                  <a:cubicBezTo>
                    <a:pt x="3214" y="91"/>
                    <a:pt x="2789" y="112"/>
                    <a:pt x="2363" y="112"/>
                  </a:cubicBezTo>
                  <a:cubicBezTo>
                    <a:pt x="2131" y="112"/>
                    <a:pt x="1899" y="106"/>
                    <a:pt x="1667" y="100"/>
                  </a:cubicBezTo>
                  <a:cubicBezTo>
                    <a:pt x="1359" y="93"/>
                    <a:pt x="1018" y="35"/>
                    <a:pt x="690" y="35"/>
                  </a:cubicBezTo>
                  <a:cubicBezTo>
                    <a:pt x="498" y="35"/>
                    <a:pt x="312" y="55"/>
                    <a:pt x="139" y="116"/>
                  </a:cubicBezTo>
                  <a:cubicBezTo>
                    <a:pt x="12" y="161"/>
                    <a:pt x="1" y="314"/>
                    <a:pt x="107" y="388"/>
                  </a:cubicBezTo>
                  <a:cubicBezTo>
                    <a:pt x="393" y="585"/>
                    <a:pt x="806" y="642"/>
                    <a:pt x="1213" y="642"/>
                  </a:cubicBezTo>
                  <a:cubicBezTo>
                    <a:pt x="1514" y="642"/>
                    <a:pt x="1812" y="611"/>
                    <a:pt x="2053" y="582"/>
                  </a:cubicBezTo>
                  <a:cubicBezTo>
                    <a:pt x="2630" y="513"/>
                    <a:pt x="3205" y="476"/>
                    <a:pt x="3693" y="133"/>
                  </a:cubicBezTo>
                  <a:cubicBezTo>
                    <a:pt x="3755" y="88"/>
                    <a:pt x="3722" y="1"/>
                    <a:pt x="3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31"/>
            <p:cNvSpPr/>
            <p:nvPr/>
          </p:nvSpPr>
          <p:spPr>
            <a:xfrm>
              <a:off x="4091300" y="1057025"/>
              <a:ext cx="93400" cy="13000"/>
            </a:xfrm>
            <a:custGeom>
              <a:avLst/>
              <a:gdLst/>
              <a:ahLst/>
              <a:cxnLst/>
              <a:rect l="l" t="t" r="r" b="b"/>
              <a:pathLst>
                <a:path w="3736" h="520" extrusionOk="0">
                  <a:moveTo>
                    <a:pt x="3514" y="1"/>
                  </a:moveTo>
                  <a:cubicBezTo>
                    <a:pt x="3155" y="1"/>
                    <a:pt x="2350" y="144"/>
                    <a:pt x="2204" y="144"/>
                  </a:cubicBezTo>
                  <a:cubicBezTo>
                    <a:pt x="1718" y="144"/>
                    <a:pt x="1191" y="59"/>
                    <a:pt x="687" y="59"/>
                  </a:cubicBezTo>
                  <a:cubicBezTo>
                    <a:pt x="503" y="59"/>
                    <a:pt x="322" y="70"/>
                    <a:pt x="147" y="102"/>
                  </a:cubicBezTo>
                  <a:cubicBezTo>
                    <a:pt x="1" y="128"/>
                    <a:pt x="30" y="334"/>
                    <a:pt x="151" y="371"/>
                  </a:cubicBezTo>
                  <a:cubicBezTo>
                    <a:pt x="562" y="499"/>
                    <a:pt x="1045" y="516"/>
                    <a:pt x="1505" y="516"/>
                  </a:cubicBezTo>
                  <a:cubicBezTo>
                    <a:pt x="1673" y="516"/>
                    <a:pt x="1838" y="514"/>
                    <a:pt x="1995" y="514"/>
                  </a:cubicBezTo>
                  <a:cubicBezTo>
                    <a:pt x="2013" y="514"/>
                    <a:pt x="2031" y="514"/>
                    <a:pt x="2049" y="514"/>
                  </a:cubicBezTo>
                  <a:cubicBezTo>
                    <a:pt x="2180" y="514"/>
                    <a:pt x="2331" y="519"/>
                    <a:pt x="2491" y="519"/>
                  </a:cubicBezTo>
                  <a:cubicBezTo>
                    <a:pt x="2898" y="519"/>
                    <a:pt x="3357" y="487"/>
                    <a:pt x="3642" y="270"/>
                  </a:cubicBezTo>
                  <a:cubicBezTo>
                    <a:pt x="3713" y="216"/>
                    <a:pt x="3736" y="139"/>
                    <a:pt x="3695" y="57"/>
                  </a:cubicBezTo>
                  <a:lnTo>
                    <a:pt x="3684" y="35"/>
                  </a:lnTo>
                  <a:cubicBezTo>
                    <a:pt x="3671" y="10"/>
                    <a:pt x="3608" y="1"/>
                    <a:pt x="3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31"/>
            <p:cNvSpPr/>
            <p:nvPr/>
          </p:nvSpPr>
          <p:spPr>
            <a:xfrm>
              <a:off x="4121625" y="1352050"/>
              <a:ext cx="33975" cy="8300"/>
            </a:xfrm>
            <a:custGeom>
              <a:avLst/>
              <a:gdLst/>
              <a:ahLst/>
              <a:cxnLst/>
              <a:rect l="l" t="t" r="r" b="b"/>
              <a:pathLst>
                <a:path w="1359" h="332" extrusionOk="0">
                  <a:moveTo>
                    <a:pt x="1234" y="1"/>
                  </a:moveTo>
                  <a:cubicBezTo>
                    <a:pt x="1066" y="1"/>
                    <a:pt x="894" y="20"/>
                    <a:pt x="730" y="55"/>
                  </a:cubicBezTo>
                  <a:cubicBezTo>
                    <a:pt x="515" y="103"/>
                    <a:pt x="285" y="96"/>
                    <a:pt x="76" y="158"/>
                  </a:cubicBezTo>
                  <a:cubicBezTo>
                    <a:pt x="21" y="173"/>
                    <a:pt x="1" y="264"/>
                    <a:pt x="60" y="289"/>
                  </a:cubicBezTo>
                  <a:cubicBezTo>
                    <a:pt x="133" y="319"/>
                    <a:pt x="210" y="332"/>
                    <a:pt x="289" y="332"/>
                  </a:cubicBezTo>
                  <a:cubicBezTo>
                    <a:pt x="631" y="332"/>
                    <a:pt x="1011" y="95"/>
                    <a:pt x="1329" y="49"/>
                  </a:cubicBezTo>
                  <a:cubicBezTo>
                    <a:pt x="1357" y="44"/>
                    <a:pt x="1358" y="5"/>
                    <a:pt x="1328" y="3"/>
                  </a:cubicBezTo>
                  <a:cubicBezTo>
                    <a:pt x="1297" y="1"/>
                    <a:pt x="1265"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31"/>
            <p:cNvSpPr/>
            <p:nvPr/>
          </p:nvSpPr>
          <p:spPr>
            <a:xfrm>
              <a:off x="4128350" y="1361400"/>
              <a:ext cx="29675" cy="10600"/>
            </a:xfrm>
            <a:custGeom>
              <a:avLst/>
              <a:gdLst/>
              <a:ahLst/>
              <a:cxnLst/>
              <a:rect l="l" t="t" r="r" b="b"/>
              <a:pathLst>
                <a:path w="1187" h="424" extrusionOk="0">
                  <a:moveTo>
                    <a:pt x="1010" y="1"/>
                  </a:moveTo>
                  <a:cubicBezTo>
                    <a:pt x="1003" y="1"/>
                    <a:pt x="996" y="1"/>
                    <a:pt x="989" y="3"/>
                  </a:cubicBezTo>
                  <a:cubicBezTo>
                    <a:pt x="698" y="52"/>
                    <a:pt x="403" y="111"/>
                    <a:pt x="120" y="193"/>
                  </a:cubicBezTo>
                  <a:cubicBezTo>
                    <a:pt x="0" y="227"/>
                    <a:pt x="19" y="423"/>
                    <a:pt x="143" y="423"/>
                  </a:cubicBezTo>
                  <a:cubicBezTo>
                    <a:pt x="147" y="423"/>
                    <a:pt x="151" y="423"/>
                    <a:pt x="155" y="423"/>
                  </a:cubicBezTo>
                  <a:cubicBezTo>
                    <a:pt x="460" y="393"/>
                    <a:pt x="752" y="281"/>
                    <a:pt x="1051" y="217"/>
                  </a:cubicBezTo>
                  <a:cubicBezTo>
                    <a:pt x="1186" y="188"/>
                    <a:pt x="1134" y="1"/>
                    <a:pt x="1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31"/>
            <p:cNvSpPr/>
            <p:nvPr/>
          </p:nvSpPr>
          <p:spPr>
            <a:xfrm>
              <a:off x="4131250" y="1381125"/>
              <a:ext cx="26250" cy="7450"/>
            </a:xfrm>
            <a:custGeom>
              <a:avLst/>
              <a:gdLst/>
              <a:ahLst/>
              <a:cxnLst/>
              <a:rect l="l" t="t" r="r" b="b"/>
              <a:pathLst>
                <a:path w="1050" h="298" extrusionOk="0">
                  <a:moveTo>
                    <a:pt x="919" y="0"/>
                  </a:moveTo>
                  <a:cubicBezTo>
                    <a:pt x="909" y="0"/>
                    <a:pt x="899" y="2"/>
                    <a:pt x="888" y="5"/>
                  </a:cubicBezTo>
                  <a:cubicBezTo>
                    <a:pt x="618" y="92"/>
                    <a:pt x="343" y="69"/>
                    <a:pt x="73" y="131"/>
                  </a:cubicBezTo>
                  <a:cubicBezTo>
                    <a:pt x="1" y="147"/>
                    <a:pt x="3" y="260"/>
                    <a:pt x="74" y="274"/>
                  </a:cubicBezTo>
                  <a:cubicBezTo>
                    <a:pt x="158" y="290"/>
                    <a:pt x="245" y="298"/>
                    <a:pt x="333" y="298"/>
                  </a:cubicBezTo>
                  <a:cubicBezTo>
                    <a:pt x="540" y="298"/>
                    <a:pt x="751" y="256"/>
                    <a:pt x="943" y="193"/>
                  </a:cubicBezTo>
                  <a:cubicBezTo>
                    <a:pt x="1050" y="157"/>
                    <a:pt x="1016" y="0"/>
                    <a:pt x="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p31"/>
            <p:cNvSpPr/>
            <p:nvPr/>
          </p:nvSpPr>
          <p:spPr>
            <a:xfrm>
              <a:off x="3822500" y="1698375"/>
              <a:ext cx="37375" cy="11350"/>
            </a:xfrm>
            <a:custGeom>
              <a:avLst/>
              <a:gdLst/>
              <a:ahLst/>
              <a:cxnLst/>
              <a:rect l="l" t="t" r="r" b="b"/>
              <a:pathLst>
                <a:path w="1495" h="454" extrusionOk="0">
                  <a:moveTo>
                    <a:pt x="194" y="0"/>
                  </a:moveTo>
                  <a:cubicBezTo>
                    <a:pt x="91" y="0"/>
                    <a:pt x="1" y="130"/>
                    <a:pt x="97" y="210"/>
                  </a:cubicBezTo>
                  <a:cubicBezTo>
                    <a:pt x="333" y="405"/>
                    <a:pt x="669" y="454"/>
                    <a:pt x="994" y="454"/>
                  </a:cubicBezTo>
                  <a:cubicBezTo>
                    <a:pt x="1160" y="454"/>
                    <a:pt x="1323" y="441"/>
                    <a:pt x="1468" y="429"/>
                  </a:cubicBezTo>
                  <a:cubicBezTo>
                    <a:pt x="1494" y="426"/>
                    <a:pt x="1493" y="390"/>
                    <a:pt x="1468" y="388"/>
                  </a:cubicBezTo>
                  <a:cubicBezTo>
                    <a:pt x="1211" y="364"/>
                    <a:pt x="992" y="283"/>
                    <a:pt x="751" y="198"/>
                  </a:cubicBezTo>
                  <a:cubicBezTo>
                    <a:pt x="574" y="137"/>
                    <a:pt x="398" y="35"/>
                    <a:pt x="214" y="2"/>
                  </a:cubicBezTo>
                  <a:cubicBezTo>
                    <a:pt x="207" y="1"/>
                    <a:pt x="201"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31"/>
            <p:cNvSpPr/>
            <p:nvPr/>
          </p:nvSpPr>
          <p:spPr>
            <a:xfrm>
              <a:off x="3831350" y="1680725"/>
              <a:ext cx="26375" cy="9000"/>
            </a:xfrm>
            <a:custGeom>
              <a:avLst/>
              <a:gdLst/>
              <a:ahLst/>
              <a:cxnLst/>
              <a:rect l="l" t="t" r="r" b="b"/>
              <a:pathLst>
                <a:path w="1055" h="360" extrusionOk="0">
                  <a:moveTo>
                    <a:pt x="120" y="0"/>
                  </a:moveTo>
                  <a:cubicBezTo>
                    <a:pt x="51" y="0"/>
                    <a:pt x="0" y="107"/>
                    <a:pt x="61" y="154"/>
                  </a:cubicBezTo>
                  <a:cubicBezTo>
                    <a:pt x="244" y="296"/>
                    <a:pt x="458" y="360"/>
                    <a:pt x="678" y="360"/>
                  </a:cubicBezTo>
                  <a:cubicBezTo>
                    <a:pt x="784" y="360"/>
                    <a:pt x="891" y="345"/>
                    <a:pt x="997" y="317"/>
                  </a:cubicBezTo>
                  <a:cubicBezTo>
                    <a:pt x="1055" y="301"/>
                    <a:pt x="1045" y="204"/>
                    <a:pt x="987" y="204"/>
                  </a:cubicBezTo>
                  <a:cubicBezTo>
                    <a:pt x="984" y="204"/>
                    <a:pt x="982" y="205"/>
                    <a:pt x="980" y="205"/>
                  </a:cubicBezTo>
                  <a:cubicBezTo>
                    <a:pt x="939" y="210"/>
                    <a:pt x="900" y="212"/>
                    <a:pt x="862" y="212"/>
                  </a:cubicBezTo>
                  <a:cubicBezTo>
                    <a:pt x="601" y="212"/>
                    <a:pt x="399" y="102"/>
                    <a:pt x="145" y="5"/>
                  </a:cubicBezTo>
                  <a:cubicBezTo>
                    <a:pt x="137" y="2"/>
                    <a:pt x="128"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31"/>
            <p:cNvSpPr/>
            <p:nvPr/>
          </p:nvSpPr>
          <p:spPr>
            <a:xfrm>
              <a:off x="3926775" y="1723025"/>
              <a:ext cx="49325" cy="15000"/>
            </a:xfrm>
            <a:custGeom>
              <a:avLst/>
              <a:gdLst/>
              <a:ahLst/>
              <a:cxnLst/>
              <a:rect l="l" t="t" r="r" b="b"/>
              <a:pathLst>
                <a:path w="1973" h="600" extrusionOk="0">
                  <a:moveTo>
                    <a:pt x="411" y="1"/>
                  </a:moveTo>
                  <a:cubicBezTo>
                    <a:pt x="318" y="1"/>
                    <a:pt x="227" y="11"/>
                    <a:pt x="137" y="39"/>
                  </a:cubicBezTo>
                  <a:cubicBezTo>
                    <a:pt x="23" y="75"/>
                    <a:pt x="0" y="237"/>
                    <a:pt x="107" y="296"/>
                  </a:cubicBezTo>
                  <a:cubicBezTo>
                    <a:pt x="352" y="432"/>
                    <a:pt x="647" y="445"/>
                    <a:pt x="919" y="495"/>
                  </a:cubicBezTo>
                  <a:cubicBezTo>
                    <a:pt x="1194" y="544"/>
                    <a:pt x="1473" y="599"/>
                    <a:pt x="1752" y="599"/>
                  </a:cubicBezTo>
                  <a:cubicBezTo>
                    <a:pt x="1758" y="599"/>
                    <a:pt x="1763" y="599"/>
                    <a:pt x="1769" y="599"/>
                  </a:cubicBezTo>
                  <a:cubicBezTo>
                    <a:pt x="1904" y="598"/>
                    <a:pt x="1972" y="392"/>
                    <a:pt x="1837" y="332"/>
                  </a:cubicBezTo>
                  <a:cubicBezTo>
                    <a:pt x="1543" y="201"/>
                    <a:pt x="1229" y="128"/>
                    <a:pt x="913" y="67"/>
                  </a:cubicBezTo>
                  <a:cubicBezTo>
                    <a:pt x="749" y="36"/>
                    <a:pt x="579"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31"/>
            <p:cNvSpPr/>
            <p:nvPr/>
          </p:nvSpPr>
          <p:spPr>
            <a:xfrm>
              <a:off x="3934700" y="1698600"/>
              <a:ext cx="42900" cy="12625"/>
            </a:xfrm>
            <a:custGeom>
              <a:avLst/>
              <a:gdLst/>
              <a:ahLst/>
              <a:cxnLst/>
              <a:rect l="l" t="t" r="r" b="b"/>
              <a:pathLst>
                <a:path w="1716" h="505" extrusionOk="0">
                  <a:moveTo>
                    <a:pt x="147" y="1"/>
                  </a:moveTo>
                  <a:cubicBezTo>
                    <a:pt x="40" y="1"/>
                    <a:pt x="0" y="155"/>
                    <a:pt x="97" y="204"/>
                  </a:cubicBezTo>
                  <a:cubicBezTo>
                    <a:pt x="439" y="381"/>
                    <a:pt x="848" y="505"/>
                    <a:pt x="1244" y="505"/>
                  </a:cubicBezTo>
                  <a:cubicBezTo>
                    <a:pt x="1378" y="505"/>
                    <a:pt x="1510" y="491"/>
                    <a:pt x="1637" y="460"/>
                  </a:cubicBezTo>
                  <a:cubicBezTo>
                    <a:pt x="1716" y="441"/>
                    <a:pt x="1691" y="329"/>
                    <a:pt x="1617" y="325"/>
                  </a:cubicBezTo>
                  <a:cubicBezTo>
                    <a:pt x="1108" y="302"/>
                    <a:pt x="652" y="10"/>
                    <a:pt x="148" y="1"/>
                  </a:cubicBezTo>
                  <a:cubicBezTo>
                    <a:pt x="148" y="1"/>
                    <a:pt x="147"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31"/>
            <p:cNvSpPr/>
            <p:nvPr/>
          </p:nvSpPr>
          <p:spPr>
            <a:xfrm>
              <a:off x="4030025" y="1729375"/>
              <a:ext cx="59050" cy="10650"/>
            </a:xfrm>
            <a:custGeom>
              <a:avLst/>
              <a:gdLst/>
              <a:ahLst/>
              <a:cxnLst/>
              <a:rect l="l" t="t" r="r" b="b"/>
              <a:pathLst>
                <a:path w="2362" h="426" extrusionOk="0">
                  <a:moveTo>
                    <a:pt x="217" y="1"/>
                  </a:moveTo>
                  <a:cubicBezTo>
                    <a:pt x="190" y="1"/>
                    <a:pt x="163" y="1"/>
                    <a:pt x="136" y="3"/>
                  </a:cubicBezTo>
                  <a:cubicBezTo>
                    <a:pt x="32" y="8"/>
                    <a:pt x="0" y="140"/>
                    <a:pt x="87" y="195"/>
                  </a:cubicBezTo>
                  <a:cubicBezTo>
                    <a:pt x="341" y="358"/>
                    <a:pt x="671" y="425"/>
                    <a:pt x="1011" y="425"/>
                  </a:cubicBezTo>
                  <a:cubicBezTo>
                    <a:pt x="1474" y="425"/>
                    <a:pt x="1958" y="301"/>
                    <a:pt x="2304" y="126"/>
                  </a:cubicBezTo>
                  <a:cubicBezTo>
                    <a:pt x="2361" y="97"/>
                    <a:pt x="2327" y="15"/>
                    <a:pt x="2271" y="15"/>
                  </a:cubicBezTo>
                  <a:cubicBezTo>
                    <a:pt x="2267" y="15"/>
                    <a:pt x="2262" y="16"/>
                    <a:pt x="2256" y="17"/>
                  </a:cubicBezTo>
                  <a:cubicBezTo>
                    <a:pt x="1988" y="87"/>
                    <a:pt x="1698" y="113"/>
                    <a:pt x="1414" y="113"/>
                  </a:cubicBezTo>
                  <a:cubicBezTo>
                    <a:pt x="1321" y="113"/>
                    <a:pt x="1229" y="110"/>
                    <a:pt x="1138" y="105"/>
                  </a:cubicBezTo>
                  <a:cubicBezTo>
                    <a:pt x="832" y="87"/>
                    <a:pt x="522"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31"/>
            <p:cNvSpPr/>
            <p:nvPr/>
          </p:nvSpPr>
          <p:spPr>
            <a:xfrm>
              <a:off x="4040975" y="1705725"/>
              <a:ext cx="29200" cy="7425"/>
            </a:xfrm>
            <a:custGeom>
              <a:avLst/>
              <a:gdLst/>
              <a:ahLst/>
              <a:cxnLst/>
              <a:rect l="l" t="t" r="r" b="b"/>
              <a:pathLst>
                <a:path w="1168" h="297" extrusionOk="0">
                  <a:moveTo>
                    <a:pt x="1090" y="0"/>
                  </a:moveTo>
                  <a:cubicBezTo>
                    <a:pt x="1085" y="0"/>
                    <a:pt x="1079" y="1"/>
                    <a:pt x="1074" y="3"/>
                  </a:cubicBezTo>
                  <a:cubicBezTo>
                    <a:pt x="839" y="85"/>
                    <a:pt x="612" y="118"/>
                    <a:pt x="375" y="118"/>
                  </a:cubicBezTo>
                  <a:cubicBezTo>
                    <a:pt x="289" y="118"/>
                    <a:pt x="202" y="113"/>
                    <a:pt x="113" y="105"/>
                  </a:cubicBezTo>
                  <a:cubicBezTo>
                    <a:pt x="110" y="105"/>
                    <a:pt x="108" y="105"/>
                    <a:pt x="106" y="105"/>
                  </a:cubicBezTo>
                  <a:cubicBezTo>
                    <a:pt x="16" y="105"/>
                    <a:pt x="0" y="257"/>
                    <a:pt x="92" y="275"/>
                  </a:cubicBezTo>
                  <a:cubicBezTo>
                    <a:pt x="175" y="290"/>
                    <a:pt x="256" y="297"/>
                    <a:pt x="336" y="297"/>
                  </a:cubicBezTo>
                  <a:cubicBezTo>
                    <a:pt x="606" y="297"/>
                    <a:pt x="864" y="219"/>
                    <a:pt x="1117" y="102"/>
                  </a:cubicBezTo>
                  <a:cubicBezTo>
                    <a:pt x="1167" y="79"/>
                    <a:pt x="1138" y="0"/>
                    <a:pt x="1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31"/>
            <p:cNvSpPr/>
            <p:nvPr/>
          </p:nvSpPr>
          <p:spPr>
            <a:xfrm>
              <a:off x="4155850" y="1673700"/>
              <a:ext cx="24225" cy="11200"/>
            </a:xfrm>
            <a:custGeom>
              <a:avLst/>
              <a:gdLst/>
              <a:ahLst/>
              <a:cxnLst/>
              <a:rect l="l" t="t" r="r" b="b"/>
              <a:pathLst>
                <a:path w="969" h="448" extrusionOk="0">
                  <a:moveTo>
                    <a:pt x="777" y="0"/>
                  </a:moveTo>
                  <a:cubicBezTo>
                    <a:pt x="769" y="0"/>
                    <a:pt x="760" y="1"/>
                    <a:pt x="752" y="3"/>
                  </a:cubicBezTo>
                  <a:cubicBezTo>
                    <a:pt x="537" y="48"/>
                    <a:pt x="298" y="79"/>
                    <a:pt x="107" y="193"/>
                  </a:cubicBezTo>
                  <a:cubicBezTo>
                    <a:pt x="1" y="254"/>
                    <a:pt x="36" y="448"/>
                    <a:pt x="162" y="448"/>
                  </a:cubicBezTo>
                  <a:cubicBezTo>
                    <a:pt x="168" y="448"/>
                    <a:pt x="174" y="447"/>
                    <a:pt x="180" y="447"/>
                  </a:cubicBezTo>
                  <a:cubicBezTo>
                    <a:pt x="411" y="416"/>
                    <a:pt x="638" y="322"/>
                    <a:pt x="847" y="221"/>
                  </a:cubicBezTo>
                  <a:cubicBezTo>
                    <a:pt x="968" y="162"/>
                    <a:pt x="890"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31"/>
            <p:cNvSpPr/>
            <p:nvPr/>
          </p:nvSpPr>
          <p:spPr>
            <a:xfrm>
              <a:off x="3752675" y="1610675"/>
              <a:ext cx="19175" cy="30025"/>
            </a:xfrm>
            <a:custGeom>
              <a:avLst/>
              <a:gdLst/>
              <a:ahLst/>
              <a:cxnLst/>
              <a:rect l="l" t="t" r="r" b="b"/>
              <a:pathLst>
                <a:path w="767" h="1201" extrusionOk="0">
                  <a:moveTo>
                    <a:pt x="120" y="0"/>
                  </a:moveTo>
                  <a:cubicBezTo>
                    <a:pt x="59" y="0"/>
                    <a:pt x="1" y="54"/>
                    <a:pt x="19" y="130"/>
                  </a:cubicBezTo>
                  <a:cubicBezTo>
                    <a:pt x="107" y="487"/>
                    <a:pt x="290" y="843"/>
                    <a:pt x="503" y="1141"/>
                  </a:cubicBezTo>
                  <a:cubicBezTo>
                    <a:pt x="532" y="1181"/>
                    <a:pt x="580" y="1201"/>
                    <a:pt x="628" y="1201"/>
                  </a:cubicBezTo>
                  <a:cubicBezTo>
                    <a:pt x="698" y="1201"/>
                    <a:pt x="766" y="1156"/>
                    <a:pt x="758" y="1068"/>
                  </a:cubicBezTo>
                  <a:cubicBezTo>
                    <a:pt x="720" y="657"/>
                    <a:pt x="426" y="376"/>
                    <a:pt x="207" y="48"/>
                  </a:cubicBezTo>
                  <a:cubicBezTo>
                    <a:pt x="184" y="15"/>
                    <a:pt x="152"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31"/>
            <p:cNvSpPr/>
            <p:nvPr/>
          </p:nvSpPr>
          <p:spPr>
            <a:xfrm>
              <a:off x="3947225" y="1299700"/>
              <a:ext cx="16075" cy="70675"/>
            </a:xfrm>
            <a:custGeom>
              <a:avLst/>
              <a:gdLst/>
              <a:ahLst/>
              <a:cxnLst/>
              <a:rect l="l" t="t" r="r" b="b"/>
              <a:pathLst>
                <a:path w="643" h="2827" extrusionOk="0">
                  <a:moveTo>
                    <a:pt x="428" y="0"/>
                  </a:moveTo>
                  <a:cubicBezTo>
                    <a:pt x="329" y="0"/>
                    <a:pt x="230" y="64"/>
                    <a:pt x="232" y="191"/>
                  </a:cubicBezTo>
                  <a:cubicBezTo>
                    <a:pt x="241" y="690"/>
                    <a:pt x="197" y="1176"/>
                    <a:pt x="176" y="1672"/>
                  </a:cubicBezTo>
                  <a:cubicBezTo>
                    <a:pt x="162" y="2012"/>
                    <a:pt x="1" y="2518"/>
                    <a:pt x="239" y="2796"/>
                  </a:cubicBezTo>
                  <a:cubicBezTo>
                    <a:pt x="255" y="2816"/>
                    <a:pt x="284" y="2826"/>
                    <a:pt x="312" y="2826"/>
                  </a:cubicBezTo>
                  <a:cubicBezTo>
                    <a:pt x="331" y="2826"/>
                    <a:pt x="350" y="2821"/>
                    <a:pt x="364" y="2811"/>
                  </a:cubicBezTo>
                  <a:cubicBezTo>
                    <a:pt x="642" y="2604"/>
                    <a:pt x="583" y="2146"/>
                    <a:pt x="604" y="1832"/>
                  </a:cubicBezTo>
                  <a:cubicBezTo>
                    <a:pt x="642" y="1286"/>
                    <a:pt x="622" y="732"/>
                    <a:pt x="621" y="185"/>
                  </a:cubicBezTo>
                  <a:cubicBezTo>
                    <a:pt x="621" y="62"/>
                    <a:pt x="525"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31"/>
            <p:cNvSpPr/>
            <p:nvPr/>
          </p:nvSpPr>
          <p:spPr>
            <a:xfrm>
              <a:off x="3951000" y="1372875"/>
              <a:ext cx="48000" cy="50350"/>
            </a:xfrm>
            <a:custGeom>
              <a:avLst/>
              <a:gdLst/>
              <a:ahLst/>
              <a:cxnLst/>
              <a:rect l="l" t="t" r="r" b="b"/>
              <a:pathLst>
                <a:path w="1920" h="2014" extrusionOk="0">
                  <a:moveTo>
                    <a:pt x="258" y="0"/>
                  </a:moveTo>
                  <a:cubicBezTo>
                    <a:pt x="119" y="0"/>
                    <a:pt x="1" y="135"/>
                    <a:pt x="85" y="295"/>
                  </a:cubicBezTo>
                  <a:cubicBezTo>
                    <a:pt x="407" y="906"/>
                    <a:pt x="964" y="1374"/>
                    <a:pt x="1386" y="1913"/>
                  </a:cubicBezTo>
                  <a:cubicBezTo>
                    <a:pt x="1442" y="1984"/>
                    <a:pt x="1517" y="2014"/>
                    <a:pt x="1589" y="2014"/>
                  </a:cubicBezTo>
                  <a:cubicBezTo>
                    <a:pt x="1760" y="2014"/>
                    <a:pt x="1920" y="1850"/>
                    <a:pt x="1797" y="1665"/>
                  </a:cubicBezTo>
                  <a:cubicBezTo>
                    <a:pt x="1412" y="1080"/>
                    <a:pt x="962" y="471"/>
                    <a:pt x="396" y="48"/>
                  </a:cubicBezTo>
                  <a:cubicBezTo>
                    <a:pt x="352" y="15"/>
                    <a:pt x="304"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31"/>
            <p:cNvSpPr/>
            <p:nvPr/>
          </p:nvSpPr>
          <p:spPr>
            <a:xfrm>
              <a:off x="2878650" y="1004150"/>
              <a:ext cx="441750" cy="338225"/>
            </a:xfrm>
            <a:custGeom>
              <a:avLst/>
              <a:gdLst/>
              <a:ahLst/>
              <a:cxnLst/>
              <a:rect l="l" t="t" r="r" b="b"/>
              <a:pathLst>
                <a:path w="17670" h="13529" extrusionOk="0">
                  <a:moveTo>
                    <a:pt x="16796" y="0"/>
                  </a:moveTo>
                  <a:cubicBezTo>
                    <a:pt x="16788" y="0"/>
                    <a:pt x="16780" y="0"/>
                    <a:pt x="16772" y="1"/>
                  </a:cubicBezTo>
                  <a:cubicBezTo>
                    <a:pt x="16620" y="12"/>
                    <a:pt x="16507" y="145"/>
                    <a:pt x="16519" y="295"/>
                  </a:cubicBezTo>
                  <a:cubicBezTo>
                    <a:pt x="16918" y="5437"/>
                    <a:pt x="17129" y="11068"/>
                    <a:pt x="16793" y="11586"/>
                  </a:cubicBezTo>
                  <a:cubicBezTo>
                    <a:pt x="16727" y="11681"/>
                    <a:pt x="16616" y="11774"/>
                    <a:pt x="16463" y="11866"/>
                  </a:cubicBezTo>
                  <a:cubicBezTo>
                    <a:pt x="15126" y="12663"/>
                    <a:pt x="11213" y="12987"/>
                    <a:pt x="7669" y="12987"/>
                  </a:cubicBezTo>
                  <a:cubicBezTo>
                    <a:pt x="5208" y="12987"/>
                    <a:pt x="2924" y="12831"/>
                    <a:pt x="1804" y="12569"/>
                  </a:cubicBezTo>
                  <a:cubicBezTo>
                    <a:pt x="1387" y="12470"/>
                    <a:pt x="1303" y="12394"/>
                    <a:pt x="1300" y="12391"/>
                  </a:cubicBezTo>
                  <a:cubicBezTo>
                    <a:pt x="810" y="11881"/>
                    <a:pt x="836" y="5984"/>
                    <a:pt x="1144" y="578"/>
                  </a:cubicBezTo>
                  <a:cubicBezTo>
                    <a:pt x="1152" y="428"/>
                    <a:pt x="1037" y="298"/>
                    <a:pt x="886" y="289"/>
                  </a:cubicBezTo>
                  <a:cubicBezTo>
                    <a:pt x="881" y="288"/>
                    <a:pt x="876" y="288"/>
                    <a:pt x="872" y="288"/>
                  </a:cubicBezTo>
                  <a:cubicBezTo>
                    <a:pt x="726" y="288"/>
                    <a:pt x="604" y="401"/>
                    <a:pt x="596" y="548"/>
                  </a:cubicBezTo>
                  <a:cubicBezTo>
                    <a:pt x="489" y="2424"/>
                    <a:pt x="0" y="11831"/>
                    <a:pt x="905" y="12773"/>
                  </a:cubicBezTo>
                  <a:cubicBezTo>
                    <a:pt x="1033" y="12906"/>
                    <a:pt x="1271" y="13008"/>
                    <a:pt x="1678" y="13105"/>
                  </a:cubicBezTo>
                  <a:cubicBezTo>
                    <a:pt x="2758" y="13356"/>
                    <a:pt x="5172" y="13529"/>
                    <a:pt x="7790" y="13529"/>
                  </a:cubicBezTo>
                  <a:cubicBezTo>
                    <a:pt x="11347" y="13529"/>
                    <a:pt x="15281" y="13210"/>
                    <a:pt x="16745" y="12338"/>
                  </a:cubicBezTo>
                  <a:cubicBezTo>
                    <a:pt x="16964" y="12206"/>
                    <a:pt x="17131" y="12059"/>
                    <a:pt x="17244" y="11901"/>
                  </a:cubicBezTo>
                  <a:cubicBezTo>
                    <a:pt x="17371" y="11717"/>
                    <a:pt x="17669" y="11284"/>
                    <a:pt x="17403" y="5673"/>
                  </a:cubicBezTo>
                  <a:cubicBezTo>
                    <a:pt x="17274" y="2941"/>
                    <a:pt x="17068" y="280"/>
                    <a:pt x="17066" y="254"/>
                  </a:cubicBezTo>
                  <a:cubicBezTo>
                    <a:pt x="17056" y="110"/>
                    <a:pt x="16935" y="0"/>
                    <a:pt x="16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31"/>
            <p:cNvSpPr/>
            <p:nvPr/>
          </p:nvSpPr>
          <p:spPr>
            <a:xfrm>
              <a:off x="2914150" y="1298625"/>
              <a:ext cx="400175" cy="121950"/>
            </a:xfrm>
            <a:custGeom>
              <a:avLst/>
              <a:gdLst/>
              <a:ahLst/>
              <a:cxnLst/>
              <a:rect l="l" t="t" r="r" b="b"/>
              <a:pathLst>
                <a:path w="16007" h="4878" extrusionOk="0">
                  <a:moveTo>
                    <a:pt x="15176" y="0"/>
                  </a:moveTo>
                  <a:cubicBezTo>
                    <a:pt x="15161" y="0"/>
                    <a:pt x="15146" y="1"/>
                    <a:pt x="15131" y="4"/>
                  </a:cubicBezTo>
                  <a:cubicBezTo>
                    <a:pt x="14980" y="30"/>
                    <a:pt x="14880" y="171"/>
                    <a:pt x="14905" y="321"/>
                  </a:cubicBezTo>
                  <a:lnTo>
                    <a:pt x="15400" y="3523"/>
                  </a:lnTo>
                  <a:cubicBezTo>
                    <a:pt x="15268" y="3546"/>
                    <a:pt x="15088" y="3576"/>
                    <a:pt x="14868" y="3611"/>
                  </a:cubicBezTo>
                  <a:cubicBezTo>
                    <a:pt x="13540" y="3826"/>
                    <a:pt x="10127" y="4327"/>
                    <a:pt x="7084" y="4327"/>
                  </a:cubicBezTo>
                  <a:lnTo>
                    <a:pt x="7060" y="4327"/>
                  </a:lnTo>
                  <a:cubicBezTo>
                    <a:pt x="4017" y="4325"/>
                    <a:pt x="1686" y="3919"/>
                    <a:pt x="825" y="3745"/>
                  </a:cubicBezTo>
                  <a:cubicBezTo>
                    <a:pt x="717" y="3724"/>
                    <a:pt x="625" y="3705"/>
                    <a:pt x="553" y="3688"/>
                  </a:cubicBezTo>
                  <a:lnTo>
                    <a:pt x="572" y="1163"/>
                  </a:lnTo>
                  <a:cubicBezTo>
                    <a:pt x="573" y="1011"/>
                    <a:pt x="451" y="886"/>
                    <a:pt x="299" y="885"/>
                  </a:cubicBezTo>
                  <a:lnTo>
                    <a:pt x="297" y="885"/>
                  </a:lnTo>
                  <a:cubicBezTo>
                    <a:pt x="147" y="885"/>
                    <a:pt x="24" y="1008"/>
                    <a:pt x="23" y="1158"/>
                  </a:cubicBezTo>
                  <a:lnTo>
                    <a:pt x="2" y="3905"/>
                  </a:lnTo>
                  <a:cubicBezTo>
                    <a:pt x="1" y="4031"/>
                    <a:pt x="87" y="4142"/>
                    <a:pt x="209" y="4173"/>
                  </a:cubicBezTo>
                  <a:cubicBezTo>
                    <a:pt x="209" y="4173"/>
                    <a:pt x="387" y="4218"/>
                    <a:pt x="716" y="4284"/>
                  </a:cubicBezTo>
                  <a:cubicBezTo>
                    <a:pt x="1593" y="4462"/>
                    <a:pt x="3967" y="4874"/>
                    <a:pt x="7059" y="4877"/>
                  </a:cubicBezTo>
                  <a:lnTo>
                    <a:pt x="7084" y="4877"/>
                  </a:lnTo>
                  <a:cubicBezTo>
                    <a:pt x="10166" y="4877"/>
                    <a:pt x="13615" y="4371"/>
                    <a:pt x="14956" y="4153"/>
                  </a:cubicBezTo>
                  <a:cubicBezTo>
                    <a:pt x="15467" y="4072"/>
                    <a:pt x="15763" y="4016"/>
                    <a:pt x="15763" y="4016"/>
                  </a:cubicBezTo>
                  <a:cubicBezTo>
                    <a:pt x="15909" y="3988"/>
                    <a:pt x="16007" y="3850"/>
                    <a:pt x="15984" y="3704"/>
                  </a:cubicBezTo>
                  <a:lnTo>
                    <a:pt x="15454" y="278"/>
                  </a:lnTo>
                  <a:lnTo>
                    <a:pt x="15446" y="230"/>
                  </a:lnTo>
                  <a:cubicBezTo>
                    <a:pt x="15424" y="95"/>
                    <a:pt x="15308" y="0"/>
                    <a:pt x="15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31"/>
            <p:cNvSpPr/>
            <p:nvPr/>
          </p:nvSpPr>
          <p:spPr>
            <a:xfrm>
              <a:off x="3186875" y="1564125"/>
              <a:ext cx="177575" cy="331775"/>
            </a:xfrm>
            <a:custGeom>
              <a:avLst/>
              <a:gdLst/>
              <a:ahLst/>
              <a:cxnLst/>
              <a:rect l="l" t="t" r="r" b="b"/>
              <a:pathLst>
                <a:path w="7103" h="13271" extrusionOk="0">
                  <a:moveTo>
                    <a:pt x="4117" y="0"/>
                  </a:moveTo>
                  <a:cubicBezTo>
                    <a:pt x="4111" y="0"/>
                    <a:pt x="4105" y="1"/>
                    <a:pt x="4099" y="1"/>
                  </a:cubicBezTo>
                  <a:cubicBezTo>
                    <a:pt x="3948" y="9"/>
                    <a:pt x="3831" y="138"/>
                    <a:pt x="3839" y="289"/>
                  </a:cubicBezTo>
                  <a:cubicBezTo>
                    <a:pt x="3855" y="618"/>
                    <a:pt x="3981" y="1200"/>
                    <a:pt x="4209" y="2162"/>
                  </a:cubicBezTo>
                  <a:cubicBezTo>
                    <a:pt x="4260" y="2373"/>
                    <a:pt x="4314" y="2596"/>
                    <a:pt x="4370" y="2829"/>
                  </a:cubicBezTo>
                  <a:cubicBezTo>
                    <a:pt x="5158" y="6097"/>
                    <a:pt x="6627" y="12181"/>
                    <a:pt x="4771" y="12695"/>
                  </a:cubicBezTo>
                  <a:cubicBezTo>
                    <a:pt x="4708" y="12712"/>
                    <a:pt x="4646" y="12720"/>
                    <a:pt x="4583" y="12720"/>
                  </a:cubicBezTo>
                  <a:cubicBezTo>
                    <a:pt x="4433" y="12720"/>
                    <a:pt x="4283" y="12671"/>
                    <a:pt x="4127" y="12571"/>
                  </a:cubicBezTo>
                  <a:cubicBezTo>
                    <a:pt x="2466" y="11499"/>
                    <a:pt x="1115" y="5405"/>
                    <a:pt x="577" y="1968"/>
                  </a:cubicBezTo>
                  <a:lnTo>
                    <a:pt x="567" y="1901"/>
                  </a:lnTo>
                  <a:cubicBezTo>
                    <a:pt x="567" y="1900"/>
                    <a:pt x="567" y="1900"/>
                    <a:pt x="567" y="1900"/>
                  </a:cubicBezTo>
                  <a:cubicBezTo>
                    <a:pt x="566" y="1882"/>
                    <a:pt x="562" y="1864"/>
                    <a:pt x="558" y="1848"/>
                  </a:cubicBezTo>
                  <a:cubicBezTo>
                    <a:pt x="526" y="1725"/>
                    <a:pt x="414" y="1643"/>
                    <a:pt x="292" y="1643"/>
                  </a:cubicBezTo>
                  <a:cubicBezTo>
                    <a:pt x="269" y="1643"/>
                    <a:pt x="246" y="1646"/>
                    <a:pt x="223" y="1652"/>
                  </a:cubicBezTo>
                  <a:cubicBezTo>
                    <a:pt x="87" y="1687"/>
                    <a:pt x="1" y="1819"/>
                    <a:pt x="20" y="1955"/>
                  </a:cubicBezTo>
                  <a:cubicBezTo>
                    <a:pt x="21" y="1973"/>
                    <a:pt x="24" y="1990"/>
                    <a:pt x="28" y="2007"/>
                  </a:cubicBezTo>
                  <a:cubicBezTo>
                    <a:pt x="29" y="2009"/>
                    <a:pt x="29" y="2009"/>
                    <a:pt x="29" y="2009"/>
                  </a:cubicBezTo>
                  <a:cubicBezTo>
                    <a:pt x="29" y="2009"/>
                    <a:pt x="29" y="2009"/>
                    <a:pt x="28" y="2008"/>
                  </a:cubicBezTo>
                  <a:lnTo>
                    <a:pt x="28" y="2008"/>
                  </a:lnTo>
                  <a:cubicBezTo>
                    <a:pt x="30" y="2022"/>
                    <a:pt x="32" y="2040"/>
                    <a:pt x="36" y="2057"/>
                  </a:cubicBezTo>
                  <a:cubicBezTo>
                    <a:pt x="135" y="2699"/>
                    <a:pt x="512" y="4981"/>
                    <a:pt x="1128" y="7329"/>
                  </a:cubicBezTo>
                  <a:cubicBezTo>
                    <a:pt x="1958" y="10492"/>
                    <a:pt x="2868" y="12412"/>
                    <a:pt x="3830" y="13033"/>
                  </a:cubicBezTo>
                  <a:cubicBezTo>
                    <a:pt x="4075" y="13191"/>
                    <a:pt x="4326" y="13271"/>
                    <a:pt x="4580" y="13271"/>
                  </a:cubicBezTo>
                  <a:cubicBezTo>
                    <a:pt x="4692" y="13271"/>
                    <a:pt x="4805" y="13255"/>
                    <a:pt x="4917" y="13223"/>
                  </a:cubicBezTo>
                  <a:cubicBezTo>
                    <a:pt x="7102" y="12619"/>
                    <a:pt x="6108" y="7694"/>
                    <a:pt x="4903" y="2701"/>
                  </a:cubicBezTo>
                  <a:cubicBezTo>
                    <a:pt x="4847" y="2467"/>
                    <a:pt x="4793" y="2245"/>
                    <a:pt x="4743" y="2035"/>
                  </a:cubicBezTo>
                  <a:cubicBezTo>
                    <a:pt x="4571" y="1309"/>
                    <a:pt x="4403" y="576"/>
                    <a:pt x="4387" y="263"/>
                  </a:cubicBezTo>
                  <a:cubicBezTo>
                    <a:pt x="4380" y="117"/>
                    <a:pt x="4261" y="0"/>
                    <a:pt x="4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31"/>
            <p:cNvSpPr/>
            <p:nvPr/>
          </p:nvSpPr>
          <p:spPr>
            <a:xfrm>
              <a:off x="2900025" y="1395325"/>
              <a:ext cx="335850" cy="533000"/>
            </a:xfrm>
            <a:custGeom>
              <a:avLst/>
              <a:gdLst/>
              <a:ahLst/>
              <a:cxnLst/>
              <a:rect l="l" t="t" r="r" b="b"/>
              <a:pathLst>
                <a:path w="13434" h="21320" extrusionOk="0">
                  <a:moveTo>
                    <a:pt x="1334" y="0"/>
                  </a:moveTo>
                  <a:cubicBezTo>
                    <a:pt x="1194" y="0"/>
                    <a:pt x="1076" y="103"/>
                    <a:pt x="1061" y="245"/>
                  </a:cubicBezTo>
                  <a:cubicBezTo>
                    <a:pt x="1056" y="284"/>
                    <a:pt x="611" y="4226"/>
                    <a:pt x="396" y="8264"/>
                  </a:cubicBezTo>
                  <a:cubicBezTo>
                    <a:pt x="1" y="15715"/>
                    <a:pt x="690" y="17052"/>
                    <a:pt x="1244" y="17410"/>
                  </a:cubicBezTo>
                  <a:cubicBezTo>
                    <a:pt x="1423" y="17525"/>
                    <a:pt x="1587" y="17566"/>
                    <a:pt x="1729" y="17566"/>
                  </a:cubicBezTo>
                  <a:cubicBezTo>
                    <a:pt x="1871" y="17566"/>
                    <a:pt x="1992" y="17525"/>
                    <a:pt x="2085" y="17477"/>
                  </a:cubicBezTo>
                  <a:cubicBezTo>
                    <a:pt x="2772" y="17120"/>
                    <a:pt x="3202" y="15563"/>
                    <a:pt x="3468" y="13915"/>
                  </a:cubicBezTo>
                  <a:cubicBezTo>
                    <a:pt x="3481" y="14101"/>
                    <a:pt x="3494" y="14289"/>
                    <a:pt x="3510" y="14478"/>
                  </a:cubicBezTo>
                  <a:cubicBezTo>
                    <a:pt x="3777" y="17873"/>
                    <a:pt x="4299" y="19947"/>
                    <a:pt x="5062" y="20640"/>
                  </a:cubicBezTo>
                  <a:cubicBezTo>
                    <a:pt x="5275" y="20834"/>
                    <a:pt x="5511" y="20932"/>
                    <a:pt x="5761" y="20932"/>
                  </a:cubicBezTo>
                  <a:cubicBezTo>
                    <a:pt x="5796" y="20932"/>
                    <a:pt x="5830" y="20930"/>
                    <a:pt x="5865" y="20927"/>
                  </a:cubicBezTo>
                  <a:cubicBezTo>
                    <a:pt x="7229" y="20787"/>
                    <a:pt x="7631" y="17529"/>
                    <a:pt x="7815" y="15090"/>
                  </a:cubicBezTo>
                  <a:cubicBezTo>
                    <a:pt x="7828" y="14927"/>
                    <a:pt x="7839" y="14764"/>
                    <a:pt x="7849" y="14601"/>
                  </a:cubicBezTo>
                  <a:cubicBezTo>
                    <a:pt x="8208" y="17337"/>
                    <a:pt x="8846" y="20317"/>
                    <a:pt x="9950" y="21101"/>
                  </a:cubicBezTo>
                  <a:cubicBezTo>
                    <a:pt x="10155" y="21247"/>
                    <a:pt x="10377" y="21320"/>
                    <a:pt x="10604" y="21320"/>
                  </a:cubicBezTo>
                  <a:cubicBezTo>
                    <a:pt x="10710" y="21320"/>
                    <a:pt x="10817" y="21304"/>
                    <a:pt x="10925" y="21271"/>
                  </a:cubicBezTo>
                  <a:cubicBezTo>
                    <a:pt x="13433" y="20514"/>
                    <a:pt x="12422" y="11481"/>
                    <a:pt x="12053" y="8729"/>
                  </a:cubicBezTo>
                  <a:cubicBezTo>
                    <a:pt x="12035" y="8592"/>
                    <a:pt x="11917" y="8492"/>
                    <a:pt x="11781" y="8492"/>
                  </a:cubicBezTo>
                  <a:cubicBezTo>
                    <a:pt x="11769" y="8492"/>
                    <a:pt x="11757" y="8493"/>
                    <a:pt x="11744" y="8495"/>
                  </a:cubicBezTo>
                  <a:cubicBezTo>
                    <a:pt x="11594" y="8515"/>
                    <a:pt x="11488" y="8653"/>
                    <a:pt x="11508" y="8802"/>
                  </a:cubicBezTo>
                  <a:cubicBezTo>
                    <a:pt x="12548" y="16540"/>
                    <a:pt x="11852" y="20418"/>
                    <a:pt x="10766" y="20746"/>
                  </a:cubicBezTo>
                  <a:cubicBezTo>
                    <a:pt x="10710" y="20763"/>
                    <a:pt x="10656" y="20771"/>
                    <a:pt x="10602" y="20771"/>
                  </a:cubicBezTo>
                  <a:cubicBezTo>
                    <a:pt x="10488" y="20771"/>
                    <a:pt x="10379" y="20732"/>
                    <a:pt x="10268" y="20653"/>
                  </a:cubicBezTo>
                  <a:cubicBezTo>
                    <a:pt x="8722" y="19555"/>
                    <a:pt x="8082" y="12325"/>
                    <a:pt x="7967" y="9631"/>
                  </a:cubicBezTo>
                  <a:cubicBezTo>
                    <a:pt x="7960" y="9485"/>
                    <a:pt x="7841" y="9368"/>
                    <a:pt x="7698" y="9368"/>
                  </a:cubicBezTo>
                  <a:cubicBezTo>
                    <a:pt x="7693" y="9368"/>
                    <a:pt x="7688" y="9368"/>
                    <a:pt x="7684" y="9368"/>
                  </a:cubicBezTo>
                  <a:cubicBezTo>
                    <a:pt x="7533" y="9374"/>
                    <a:pt x="7414" y="9499"/>
                    <a:pt x="7418" y="9649"/>
                  </a:cubicBezTo>
                  <a:cubicBezTo>
                    <a:pt x="7419" y="9675"/>
                    <a:pt x="7469" y="12370"/>
                    <a:pt x="7267" y="15051"/>
                  </a:cubicBezTo>
                  <a:cubicBezTo>
                    <a:pt x="6902" y="19895"/>
                    <a:pt x="6059" y="20355"/>
                    <a:pt x="5809" y="20381"/>
                  </a:cubicBezTo>
                  <a:cubicBezTo>
                    <a:pt x="5794" y="20382"/>
                    <a:pt x="5779" y="20383"/>
                    <a:pt x="5762" y="20383"/>
                  </a:cubicBezTo>
                  <a:cubicBezTo>
                    <a:pt x="5681" y="20383"/>
                    <a:pt x="5568" y="20358"/>
                    <a:pt x="5431" y="20234"/>
                  </a:cubicBezTo>
                  <a:cubicBezTo>
                    <a:pt x="4103" y="19027"/>
                    <a:pt x="3859" y="12180"/>
                    <a:pt x="3877" y="9643"/>
                  </a:cubicBezTo>
                  <a:cubicBezTo>
                    <a:pt x="3878" y="9493"/>
                    <a:pt x="3759" y="9371"/>
                    <a:pt x="3610" y="9367"/>
                  </a:cubicBezTo>
                  <a:cubicBezTo>
                    <a:pt x="3608" y="9367"/>
                    <a:pt x="3607" y="9367"/>
                    <a:pt x="3605" y="9367"/>
                  </a:cubicBezTo>
                  <a:cubicBezTo>
                    <a:pt x="3454" y="9367"/>
                    <a:pt x="3335" y="9482"/>
                    <a:pt x="3328" y="9630"/>
                  </a:cubicBezTo>
                  <a:cubicBezTo>
                    <a:pt x="3220" y="12232"/>
                    <a:pt x="2718" y="16530"/>
                    <a:pt x="1832" y="16990"/>
                  </a:cubicBezTo>
                  <a:cubicBezTo>
                    <a:pt x="1804" y="17004"/>
                    <a:pt x="1771" y="17016"/>
                    <a:pt x="1730" y="17016"/>
                  </a:cubicBezTo>
                  <a:cubicBezTo>
                    <a:pt x="1681" y="17016"/>
                    <a:pt x="1621" y="16999"/>
                    <a:pt x="1543" y="16948"/>
                  </a:cubicBezTo>
                  <a:cubicBezTo>
                    <a:pt x="1235" y="16749"/>
                    <a:pt x="562" y="15510"/>
                    <a:pt x="944" y="8296"/>
                  </a:cubicBezTo>
                  <a:cubicBezTo>
                    <a:pt x="1157" y="4274"/>
                    <a:pt x="1602" y="346"/>
                    <a:pt x="1607" y="306"/>
                  </a:cubicBezTo>
                  <a:cubicBezTo>
                    <a:pt x="1623" y="156"/>
                    <a:pt x="1516" y="20"/>
                    <a:pt x="1365" y="2"/>
                  </a:cubicBezTo>
                  <a:cubicBezTo>
                    <a:pt x="1355" y="1"/>
                    <a:pt x="1344"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421;p31"/>
            <p:cNvSpPr/>
            <p:nvPr/>
          </p:nvSpPr>
          <p:spPr>
            <a:xfrm>
              <a:off x="3279375" y="1390250"/>
              <a:ext cx="151350" cy="326075"/>
            </a:xfrm>
            <a:custGeom>
              <a:avLst/>
              <a:gdLst/>
              <a:ahLst/>
              <a:cxnLst/>
              <a:rect l="l" t="t" r="r" b="b"/>
              <a:pathLst>
                <a:path w="6054" h="13043" extrusionOk="0">
                  <a:moveTo>
                    <a:pt x="313" y="0"/>
                  </a:moveTo>
                  <a:cubicBezTo>
                    <a:pt x="260" y="0"/>
                    <a:pt x="207" y="15"/>
                    <a:pt x="160" y="47"/>
                  </a:cubicBezTo>
                  <a:cubicBezTo>
                    <a:pt x="34" y="132"/>
                    <a:pt x="1" y="303"/>
                    <a:pt x="85" y="429"/>
                  </a:cubicBezTo>
                  <a:cubicBezTo>
                    <a:pt x="102" y="452"/>
                    <a:pt x="1727" y="2882"/>
                    <a:pt x="3106" y="5570"/>
                  </a:cubicBezTo>
                  <a:cubicBezTo>
                    <a:pt x="4861" y="8994"/>
                    <a:pt x="5458" y="11366"/>
                    <a:pt x="4786" y="12246"/>
                  </a:cubicBezTo>
                  <a:cubicBezTo>
                    <a:pt x="4622" y="12460"/>
                    <a:pt x="4461" y="12493"/>
                    <a:pt x="4346" y="12493"/>
                  </a:cubicBezTo>
                  <a:cubicBezTo>
                    <a:pt x="4334" y="12493"/>
                    <a:pt x="4323" y="12493"/>
                    <a:pt x="4313" y="12492"/>
                  </a:cubicBezTo>
                  <a:cubicBezTo>
                    <a:pt x="3460" y="12440"/>
                    <a:pt x="2041" y="10657"/>
                    <a:pt x="1015" y="8917"/>
                  </a:cubicBezTo>
                  <a:lnTo>
                    <a:pt x="983" y="8862"/>
                  </a:lnTo>
                  <a:cubicBezTo>
                    <a:pt x="933" y="8772"/>
                    <a:pt x="840" y="8721"/>
                    <a:pt x="743" y="8721"/>
                  </a:cubicBezTo>
                  <a:cubicBezTo>
                    <a:pt x="698" y="8721"/>
                    <a:pt x="652" y="8732"/>
                    <a:pt x="609" y="8756"/>
                  </a:cubicBezTo>
                  <a:cubicBezTo>
                    <a:pt x="477" y="8831"/>
                    <a:pt x="431" y="8999"/>
                    <a:pt x="505" y="9130"/>
                  </a:cubicBezTo>
                  <a:lnTo>
                    <a:pt x="540" y="9192"/>
                  </a:lnTo>
                  <a:cubicBezTo>
                    <a:pt x="1060" y="10073"/>
                    <a:pt x="2865" y="12955"/>
                    <a:pt x="4280" y="13040"/>
                  </a:cubicBezTo>
                  <a:cubicBezTo>
                    <a:pt x="4303" y="13041"/>
                    <a:pt x="4325" y="13042"/>
                    <a:pt x="4348" y="13042"/>
                  </a:cubicBezTo>
                  <a:cubicBezTo>
                    <a:pt x="4689" y="13042"/>
                    <a:pt x="4990" y="12883"/>
                    <a:pt x="5222" y="12580"/>
                  </a:cubicBezTo>
                  <a:cubicBezTo>
                    <a:pt x="6053" y="11489"/>
                    <a:pt x="5505" y="9046"/>
                    <a:pt x="3592" y="5315"/>
                  </a:cubicBezTo>
                  <a:cubicBezTo>
                    <a:pt x="2198" y="2599"/>
                    <a:pt x="558" y="147"/>
                    <a:pt x="542" y="122"/>
                  </a:cubicBezTo>
                  <a:cubicBezTo>
                    <a:pt x="488" y="43"/>
                    <a:pt x="401"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422;p31"/>
            <p:cNvSpPr/>
            <p:nvPr/>
          </p:nvSpPr>
          <p:spPr>
            <a:xfrm>
              <a:off x="4061125" y="1008100"/>
              <a:ext cx="162700" cy="334425"/>
            </a:xfrm>
            <a:custGeom>
              <a:avLst/>
              <a:gdLst/>
              <a:ahLst/>
              <a:cxnLst/>
              <a:rect l="l" t="t" r="r" b="b"/>
              <a:pathLst>
                <a:path w="6508" h="13377" extrusionOk="0">
                  <a:moveTo>
                    <a:pt x="5316" y="1"/>
                  </a:moveTo>
                  <a:cubicBezTo>
                    <a:pt x="5309" y="1"/>
                    <a:pt x="5301" y="1"/>
                    <a:pt x="5293" y="2"/>
                  </a:cubicBezTo>
                  <a:cubicBezTo>
                    <a:pt x="5142" y="14"/>
                    <a:pt x="5030" y="148"/>
                    <a:pt x="5044" y="298"/>
                  </a:cubicBezTo>
                  <a:cubicBezTo>
                    <a:pt x="5506" y="5691"/>
                    <a:pt x="5701" y="11584"/>
                    <a:pt x="5226" y="12109"/>
                  </a:cubicBezTo>
                  <a:cubicBezTo>
                    <a:pt x="5220" y="12114"/>
                    <a:pt x="5085" y="12244"/>
                    <a:pt x="4271" y="12403"/>
                  </a:cubicBezTo>
                  <a:cubicBezTo>
                    <a:pt x="3342" y="12586"/>
                    <a:pt x="1921" y="12737"/>
                    <a:pt x="268" y="12827"/>
                  </a:cubicBezTo>
                  <a:cubicBezTo>
                    <a:pt x="117" y="12835"/>
                    <a:pt x="1" y="12966"/>
                    <a:pt x="10" y="13116"/>
                  </a:cubicBezTo>
                  <a:cubicBezTo>
                    <a:pt x="17" y="13263"/>
                    <a:pt x="139" y="13377"/>
                    <a:pt x="284" y="13377"/>
                  </a:cubicBezTo>
                  <a:cubicBezTo>
                    <a:pt x="288" y="13377"/>
                    <a:pt x="294" y="13377"/>
                    <a:pt x="298" y="13375"/>
                  </a:cubicBezTo>
                  <a:cubicBezTo>
                    <a:pt x="1976" y="13285"/>
                    <a:pt x="3424" y="13130"/>
                    <a:pt x="4378" y="12941"/>
                  </a:cubicBezTo>
                  <a:cubicBezTo>
                    <a:pt x="5277" y="12766"/>
                    <a:pt x="5521" y="12602"/>
                    <a:pt x="5632" y="12478"/>
                  </a:cubicBezTo>
                  <a:cubicBezTo>
                    <a:pt x="6508" y="11510"/>
                    <a:pt x="5751" y="2124"/>
                    <a:pt x="5591" y="252"/>
                  </a:cubicBezTo>
                  <a:cubicBezTo>
                    <a:pt x="5578" y="108"/>
                    <a:pt x="5460" y="1"/>
                    <a:pt x="5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31"/>
            <p:cNvSpPr/>
            <p:nvPr/>
          </p:nvSpPr>
          <p:spPr>
            <a:xfrm>
              <a:off x="3781875" y="1012225"/>
              <a:ext cx="93650" cy="325200"/>
            </a:xfrm>
            <a:custGeom>
              <a:avLst/>
              <a:gdLst/>
              <a:ahLst/>
              <a:cxnLst/>
              <a:rect l="l" t="t" r="r" b="b"/>
              <a:pathLst>
                <a:path w="3746" h="13008" extrusionOk="0">
                  <a:moveTo>
                    <a:pt x="558" y="1"/>
                  </a:moveTo>
                  <a:cubicBezTo>
                    <a:pt x="413" y="1"/>
                    <a:pt x="295" y="118"/>
                    <a:pt x="288" y="263"/>
                  </a:cubicBezTo>
                  <a:cubicBezTo>
                    <a:pt x="287" y="289"/>
                    <a:pt x="157" y="2955"/>
                    <a:pt x="107" y="5689"/>
                  </a:cubicBezTo>
                  <a:cubicBezTo>
                    <a:pt x="1" y="11307"/>
                    <a:pt x="312" y="11729"/>
                    <a:pt x="445" y="11910"/>
                  </a:cubicBezTo>
                  <a:cubicBezTo>
                    <a:pt x="635" y="12170"/>
                    <a:pt x="978" y="12386"/>
                    <a:pt x="1492" y="12569"/>
                  </a:cubicBezTo>
                  <a:cubicBezTo>
                    <a:pt x="1980" y="12744"/>
                    <a:pt x="2626" y="12890"/>
                    <a:pt x="3414" y="13005"/>
                  </a:cubicBezTo>
                  <a:cubicBezTo>
                    <a:pt x="3427" y="13006"/>
                    <a:pt x="3439" y="13007"/>
                    <a:pt x="3453" y="13007"/>
                  </a:cubicBezTo>
                  <a:cubicBezTo>
                    <a:pt x="3586" y="13007"/>
                    <a:pt x="3704" y="12908"/>
                    <a:pt x="3723" y="12773"/>
                  </a:cubicBezTo>
                  <a:cubicBezTo>
                    <a:pt x="3746" y="12622"/>
                    <a:pt x="3641" y="12483"/>
                    <a:pt x="3491" y="12461"/>
                  </a:cubicBezTo>
                  <a:cubicBezTo>
                    <a:pt x="2741" y="12353"/>
                    <a:pt x="2130" y="12216"/>
                    <a:pt x="1676" y="12053"/>
                  </a:cubicBezTo>
                  <a:cubicBezTo>
                    <a:pt x="1177" y="11874"/>
                    <a:pt x="972" y="11700"/>
                    <a:pt x="888" y="11584"/>
                  </a:cubicBezTo>
                  <a:cubicBezTo>
                    <a:pt x="535" y="11074"/>
                    <a:pt x="585" y="5441"/>
                    <a:pt x="836" y="289"/>
                  </a:cubicBezTo>
                  <a:cubicBezTo>
                    <a:pt x="844" y="139"/>
                    <a:pt x="727" y="9"/>
                    <a:pt x="576" y="2"/>
                  </a:cubicBezTo>
                  <a:cubicBezTo>
                    <a:pt x="570" y="1"/>
                    <a:pt x="564"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31"/>
            <p:cNvSpPr/>
            <p:nvPr/>
          </p:nvSpPr>
          <p:spPr>
            <a:xfrm>
              <a:off x="4066875" y="1319675"/>
              <a:ext cx="112200" cy="99775"/>
            </a:xfrm>
            <a:custGeom>
              <a:avLst/>
              <a:gdLst/>
              <a:ahLst/>
              <a:cxnLst/>
              <a:rect l="l" t="t" r="r" b="b"/>
              <a:pathLst>
                <a:path w="4488" h="3991" extrusionOk="0">
                  <a:moveTo>
                    <a:pt x="4104" y="1"/>
                  </a:moveTo>
                  <a:cubicBezTo>
                    <a:pt x="4102" y="1"/>
                    <a:pt x="4099" y="1"/>
                    <a:pt x="4097" y="1"/>
                  </a:cubicBezTo>
                  <a:cubicBezTo>
                    <a:pt x="3946" y="5"/>
                    <a:pt x="3827" y="133"/>
                    <a:pt x="3832" y="285"/>
                  </a:cubicBezTo>
                  <a:lnTo>
                    <a:pt x="3927" y="2981"/>
                  </a:lnTo>
                  <a:cubicBezTo>
                    <a:pt x="3444" y="3075"/>
                    <a:pt x="2182" y="3296"/>
                    <a:pt x="265" y="3442"/>
                  </a:cubicBezTo>
                  <a:cubicBezTo>
                    <a:pt x="114" y="3454"/>
                    <a:pt x="1" y="3586"/>
                    <a:pt x="12" y="3737"/>
                  </a:cubicBezTo>
                  <a:cubicBezTo>
                    <a:pt x="23" y="3881"/>
                    <a:pt x="143" y="3990"/>
                    <a:pt x="286" y="3990"/>
                  </a:cubicBezTo>
                  <a:lnTo>
                    <a:pt x="307" y="3990"/>
                  </a:lnTo>
                  <a:cubicBezTo>
                    <a:pt x="2837" y="3797"/>
                    <a:pt x="4214" y="3483"/>
                    <a:pt x="4271" y="3469"/>
                  </a:cubicBezTo>
                  <a:cubicBezTo>
                    <a:pt x="4399" y="3440"/>
                    <a:pt x="4488" y="3325"/>
                    <a:pt x="4484" y="3193"/>
                  </a:cubicBezTo>
                  <a:lnTo>
                    <a:pt x="4381" y="266"/>
                  </a:lnTo>
                  <a:cubicBezTo>
                    <a:pt x="4376" y="116"/>
                    <a:pt x="4253" y="1"/>
                    <a:pt x="4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31"/>
            <p:cNvSpPr/>
            <p:nvPr/>
          </p:nvSpPr>
          <p:spPr>
            <a:xfrm>
              <a:off x="3754850" y="1571800"/>
              <a:ext cx="169450" cy="331925"/>
            </a:xfrm>
            <a:custGeom>
              <a:avLst/>
              <a:gdLst/>
              <a:ahLst/>
              <a:cxnLst/>
              <a:rect l="l" t="t" r="r" b="b"/>
              <a:pathLst>
                <a:path w="6778" h="13277" extrusionOk="0">
                  <a:moveTo>
                    <a:pt x="2635" y="0"/>
                  </a:moveTo>
                  <a:cubicBezTo>
                    <a:pt x="2488" y="0"/>
                    <a:pt x="2365" y="119"/>
                    <a:pt x="2362" y="268"/>
                  </a:cubicBezTo>
                  <a:cubicBezTo>
                    <a:pt x="2353" y="593"/>
                    <a:pt x="2200" y="1357"/>
                    <a:pt x="2057" y="2048"/>
                  </a:cubicBezTo>
                  <a:cubicBezTo>
                    <a:pt x="2013" y="2259"/>
                    <a:pt x="1966" y="2483"/>
                    <a:pt x="1916" y="2718"/>
                  </a:cubicBezTo>
                  <a:cubicBezTo>
                    <a:pt x="853" y="7745"/>
                    <a:pt x="1" y="12699"/>
                    <a:pt x="2204" y="13240"/>
                  </a:cubicBezTo>
                  <a:cubicBezTo>
                    <a:pt x="2305" y="13265"/>
                    <a:pt x="2407" y="13277"/>
                    <a:pt x="2507" y="13277"/>
                  </a:cubicBezTo>
                  <a:cubicBezTo>
                    <a:pt x="2773" y="13277"/>
                    <a:pt x="3034" y="13190"/>
                    <a:pt x="3286" y="13016"/>
                  </a:cubicBezTo>
                  <a:cubicBezTo>
                    <a:pt x="4230" y="12368"/>
                    <a:pt x="5083" y="10425"/>
                    <a:pt x="5823" y="7239"/>
                  </a:cubicBezTo>
                  <a:cubicBezTo>
                    <a:pt x="6371" y="4873"/>
                    <a:pt x="6682" y="2582"/>
                    <a:pt x="6764" y="1937"/>
                  </a:cubicBezTo>
                  <a:cubicBezTo>
                    <a:pt x="6765" y="1930"/>
                    <a:pt x="6765" y="1923"/>
                    <a:pt x="6766" y="1916"/>
                  </a:cubicBezTo>
                  <a:cubicBezTo>
                    <a:pt x="6767" y="1905"/>
                    <a:pt x="6768" y="1895"/>
                    <a:pt x="6770" y="1885"/>
                  </a:cubicBezTo>
                  <a:cubicBezTo>
                    <a:pt x="6772" y="1873"/>
                    <a:pt x="6773" y="1859"/>
                    <a:pt x="6774" y="1847"/>
                  </a:cubicBezTo>
                  <a:cubicBezTo>
                    <a:pt x="6774" y="1846"/>
                    <a:pt x="6774" y="1846"/>
                    <a:pt x="6774" y="1846"/>
                  </a:cubicBezTo>
                  <a:cubicBezTo>
                    <a:pt x="6776" y="1831"/>
                    <a:pt x="6777" y="1817"/>
                    <a:pt x="6777" y="1805"/>
                  </a:cubicBezTo>
                  <a:cubicBezTo>
                    <a:pt x="6777" y="1654"/>
                    <a:pt x="6655" y="1531"/>
                    <a:pt x="6502" y="1531"/>
                  </a:cubicBezTo>
                  <a:cubicBezTo>
                    <a:pt x="6369" y="1531"/>
                    <a:pt x="6257" y="1627"/>
                    <a:pt x="6233" y="1753"/>
                  </a:cubicBezTo>
                  <a:cubicBezTo>
                    <a:pt x="6229" y="1768"/>
                    <a:pt x="6228" y="1783"/>
                    <a:pt x="6227" y="1797"/>
                  </a:cubicBezTo>
                  <a:cubicBezTo>
                    <a:pt x="6227" y="1800"/>
                    <a:pt x="6226" y="1802"/>
                    <a:pt x="6226" y="1804"/>
                  </a:cubicBezTo>
                  <a:cubicBezTo>
                    <a:pt x="6225" y="1816"/>
                    <a:pt x="6223" y="1828"/>
                    <a:pt x="6223" y="1837"/>
                  </a:cubicBezTo>
                  <a:cubicBezTo>
                    <a:pt x="6220" y="1847"/>
                    <a:pt x="6220" y="1856"/>
                    <a:pt x="6219" y="1865"/>
                  </a:cubicBezTo>
                  <a:cubicBezTo>
                    <a:pt x="6219" y="1866"/>
                    <a:pt x="6219" y="1867"/>
                    <a:pt x="6219" y="1868"/>
                  </a:cubicBezTo>
                  <a:cubicBezTo>
                    <a:pt x="5781" y="5314"/>
                    <a:pt x="4605" y="11444"/>
                    <a:pt x="2975" y="12564"/>
                  </a:cubicBezTo>
                  <a:cubicBezTo>
                    <a:pt x="2816" y="12673"/>
                    <a:pt x="2660" y="12727"/>
                    <a:pt x="2504" y="12727"/>
                  </a:cubicBezTo>
                  <a:cubicBezTo>
                    <a:pt x="2448" y="12727"/>
                    <a:pt x="2392" y="12720"/>
                    <a:pt x="2335" y="12706"/>
                  </a:cubicBezTo>
                  <a:cubicBezTo>
                    <a:pt x="463" y="12246"/>
                    <a:pt x="1758" y="6122"/>
                    <a:pt x="2453" y="2831"/>
                  </a:cubicBezTo>
                  <a:cubicBezTo>
                    <a:pt x="2502" y="2597"/>
                    <a:pt x="2551" y="2372"/>
                    <a:pt x="2595" y="2159"/>
                  </a:cubicBezTo>
                  <a:cubicBezTo>
                    <a:pt x="2783" y="1248"/>
                    <a:pt x="2902" y="617"/>
                    <a:pt x="2911" y="282"/>
                  </a:cubicBezTo>
                  <a:cubicBezTo>
                    <a:pt x="2915" y="131"/>
                    <a:pt x="2794" y="5"/>
                    <a:pt x="2643" y="1"/>
                  </a:cubicBezTo>
                  <a:cubicBezTo>
                    <a:pt x="2640" y="1"/>
                    <a:pt x="2637" y="0"/>
                    <a:pt x="2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31"/>
            <p:cNvSpPr/>
            <p:nvPr/>
          </p:nvSpPr>
          <p:spPr>
            <a:xfrm>
              <a:off x="3884275" y="1392850"/>
              <a:ext cx="326000" cy="539450"/>
            </a:xfrm>
            <a:custGeom>
              <a:avLst/>
              <a:gdLst/>
              <a:ahLst/>
              <a:cxnLst/>
              <a:rect l="l" t="t" r="r" b="b"/>
              <a:pathLst>
                <a:path w="13040" h="21578" extrusionOk="0">
                  <a:moveTo>
                    <a:pt x="11513" y="1"/>
                  </a:moveTo>
                  <a:cubicBezTo>
                    <a:pt x="11500" y="1"/>
                    <a:pt x="11487" y="2"/>
                    <a:pt x="11474" y="3"/>
                  </a:cubicBezTo>
                  <a:cubicBezTo>
                    <a:pt x="11325" y="25"/>
                    <a:pt x="11220" y="164"/>
                    <a:pt x="11242" y="314"/>
                  </a:cubicBezTo>
                  <a:cubicBezTo>
                    <a:pt x="11251" y="381"/>
                    <a:pt x="12192" y="6995"/>
                    <a:pt x="12350" y="11895"/>
                  </a:cubicBezTo>
                  <a:cubicBezTo>
                    <a:pt x="12483" y="16011"/>
                    <a:pt x="11997" y="16798"/>
                    <a:pt x="11783" y="16946"/>
                  </a:cubicBezTo>
                  <a:cubicBezTo>
                    <a:pt x="11703" y="17001"/>
                    <a:pt x="11641" y="17019"/>
                    <a:pt x="11592" y="17019"/>
                  </a:cubicBezTo>
                  <a:cubicBezTo>
                    <a:pt x="11553" y="17019"/>
                    <a:pt x="11522" y="17009"/>
                    <a:pt x="11494" y="16995"/>
                  </a:cubicBezTo>
                  <a:cubicBezTo>
                    <a:pt x="10595" y="16562"/>
                    <a:pt x="9969" y="12279"/>
                    <a:pt x="9786" y="9682"/>
                  </a:cubicBezTo>
                  <a:cubicBezTo>
                    <a:pt x="9776" y="9537"/>
                    <a:pt x="9653" y="9427"/>
                    <a:pt x="9512" y="9427"/>
                  </a:cubicBezTo>
                  <a:cubicBezTo>
                    <a:pt x="9508" y="9427"/>
                    <a:pt x="9503" y="9427"/>
                    <a:pt x="9498" y="9427"/>
                  </a:cubicBezTo>
                  <a:cubicBezTo>
                    <a:pt x="9349" y="9435"/>
                    <a:pt x="9233" y="9562"/>
                    <a:pt x="9237" y="9711"/>
                  </a:cubicBezTo>
                  <a:cubicBezTo>
                    <a:pt x="9329" y="12245"/>
                    <a:pt x="9282" y="19096"/>
                    <a:pt x="7990" y="20342"/>
                  </a:cubicBezTo>
                  <a:cubicBezTo>
                    <a:pt x="7851" y="20475"/>
                    <a:pt x="7736" y="20500"/>
                    <a:pt x="7653" y="20500"/>
                  </a:cubicBezTo>
                  <a:cubicBezTo>
                    <a:pt x="7640" y="20500"/>
                    <a:pt x="7628" y="20500"/>
                    <a:pt x="7617" y="20499"/>
                  </a:cubicBezTo>
                  <a:cubicBezTo>
                    <a:pt x="7367" y="20481"/>
                    <a:pt x="6510" y="20045"/>
                    <a:pt x="6006" y="15214"/>
                  </a:cubicBezTo>
                  <a:cubicBezTo>
                    <a:pt x="5727" y="12538"/>
                    <a:pt x="5701" y="9845"/>
                    <a:pt x="5700" y="9818"/>
                  </a:cubicBezTo>
                  <a:cubicBezTo>
                    <a:pt x="5699" y="9667"/>
                    <a:pt x="5577" y="9546"/>
                    <a:pt x="5427" y="9546"/>
                  </a:cubicBezTo>
                  <a:lnTo>
                    <a:pt x="5426" y="9546"/>
                  </a:lnTo>
                  <a:cubicBezTo>
                    <a:pt x="5276" y="9546"/>
                    <a:pt x="5153" y="9666"/>
                    <a:pt x="5151" y="9817"/>
                  </a:cubicBezTo>
                  <a:cubicBezTo>
                    <a:pt x="5113" y="12513"/>
                    <a:pt x="4681" y="19760"/>
                    <a:pt x="3167" y="20901"/>
                  </a:cubicBezTo>
                  <a:cubicBezTo>
                    <a:pt x="3053" y="20987"/>
                    <a:pt x="2941" y="21029"/>
                    <a:pt x="2823" y="21029"/>
                  </a:cubicBezTo>
                  <a:cubicBezTo>
                    <a:pt x="2774" y="21029"/>
                    <a:pt x="2724" y="21022"/>
                    <a:pt x="2673" y="21008"/>
                  </a:cubicBezTo>
                  <a:cubicBezTo>
                    <a:pt x="1110" y="20585"/>
                    <a:pt x="1014" y="14534"/>
                    <a:pt x="1587" y="9090"/>
                  </a:cubicBezTo>
                  <a:cubicBezTo>
                    <a:pt x="1604" y="8938"/>
                    <a:pt x="1494" y="8804"/>
                    <a:pt x="1343" y="8788"/>
                  </a:cubicBezTo>
                  <a:cubicBezTo>
                    <a:pt x="1334" y="8787"/>
                    <a:pt x="1324" y="8786"/>
                    <a:pt x="1315" y="8786"/>
                  </a:cubicBezTo>
                  <a:cubicBezTo>
                    <a:pt x="1177" y="8786"/>
                    <a:pt x="1056" y="8891"/>
                    <a:pt x="1041" y="9032"/>
                  </a:cubicBezTo>
                  <a:cubicBezTo>
                    <a:pt x="750" y="11793"/>
                    <a:pt x="0" y="20854"/>
                    <a:pt x="2529" y="21538"/>
                  </a:cubicBezTo>
                  <a:cubicBezTo>
                    <a:pt x="2627" y="21565"/>
                    <a:pt x="2723" y="21578"/>
                    <a:pt x="2820" y="21578"/>
                  </a:cubicBezTo>
                  <a:cubicBezTo>
                    <a:pt x="3058" y="21577"/>
                    <a:pt x="3288" y="21497"/>
                    <a:pt x="3498" y="21339"/>
                  </a:cubicBezTo>
                  <a:cubicBezTo>
                    <a:pt x="4579" y="20524"/>
                    <a:pt x="5131" y="17527"/>
                    <a:pt x="5412" y="14781"/>
                  </a:cubicBezTo>
                  <a:cubicBezTo>
                    <a:pt x="5427" y="14943"/>
                    <a:pt x="5443" y="15105"/>
                    <a:pt x="5460" y="15267"/>
                  </a:cubicBezTo>
                  <a:cubicBezTo>
                    <a:pt x="5714" y="17701"/>
                    <a:pt x="6208" y="20946"/>
                    <a:pt x="7577" y="21047"/>
                  </a:cubicBezTo>
                  <a:cubicBezTo>
                    <a:pt x="7601" y="21049"/>
                    <a:pt x="7626" y="21050"/>
                    <a:pt x="7650" y="21050"/>
                  </a:cubicBezTo>
                  <a:cubicBezTo>
                    <a:pt x="7913" y="21050"/>
                    <a:pt x="8155" y="20944"/>
                    <a:pt x="8370" y="20737"/>
                  </a:cubicBezTo>
                  <a:cubicBezTo>
                    <a:pt x="9113" y="20023"/>
                    <a:pt x="9575" y="17935"/>
                    <a:pt x="9745" y="14533"/>
                  </a:cubicBezTo>
                  <a:cubicBezTo>
                    <a:pt x="9754" y="14343"/>
                    <a:pt x="9762" y="14156"/>
                    <a:pt x="9770" y="13969"/>
                  </a:cubicBezTo>
                  <a:cubicBezTo>
                    <a:pt x="10083" y="15610"/>
                    <a:pt x="10558" y="17154"/>
                    <a:pt x="11255" y="17491"/>
                  </a:cubicBezTo>
                  <a:cubicBezTo>
                    <a:pt x="11345" y="17534"/>
                    <a:pt x="11460" y="17569"/>
                    <a:pt x="11593" y="17569"/>
                  </a:cubicBezTo>
                  <a:cubicBezTo>
                    <a:pt x="11740" y="17569"/>
                    <a:pt x="11910" y="17525"/>
                    <a:pt x="12094" y="17398"/>
                  </a:cubicBezTo>
                  <a:cubicBezTo>
                    <a:pt x="12507" y="17114"/>
                    <a:pt x="13040" y="16233"/>
                    <a:pt x="12899" y="11877"/>
                  </a:cubicBezTo>
                  <a:cubicBezTo>
                    <a:pt x="12740" y="6945"/>
                    <a:pt x="11795" y="303"/>
                    <a:pt x="11785" y="237"/>
                  </a:cubicBezTo>
                  <a:cubicBezTo>
                    <a:pt x="11766" y="100"/>
                    <a:pt x="11647" y="1"/>
                    <a:pt x="1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31"/>
            <p:cNvSpPr/>
            <p:nvPr/>
          </p:nvSpPr>
          <p:spPr>
            <a:xfrm>
              <a:off x="3691850" y="1397925"/>
              <a:ext cx="134250" cy="328800"/>
            </a:xfrm>
            <a:custGeom>
              <a:avLst/>
              <a:gdLst/>
              <a:ahLst/>
              <a:cxnLst/>
              <a:rect l="l" t="t" r="r" b="b"/>
              <a:pathLst>
                <a:path w="5370" h="13152" extrusionOk="0">
                  <a:moveTo>
                    <a:pt x="5056" y="1"/>
                  </a:moveTo>
                  <a:cubicBezTo>
                    <a:pt x="4965" y="1"/>
                    <a:pt x="4876" y="46"/>
                    <a:pt x="4824" y="128"/>
                  </a:cubicBezTo>
                  <a:cubicBezTo>
                    <a:pt x="4652" y="401"/>
                    <a:pt x="613" y="6843"/>
                    <a:pt x="127" y="10566"/>
                  </a:cubicBezTo>
                  <a:cubicBezTo>
                    <a:pt x="1" y="11542"/>
                    <a:pt x="123" y="12245"/>
                    <a:pt x="503" y="12713"/>
                  </a:cubicBezTo>
                  <a:cubicBezTo>
                    <a:pt x="735" y="13001"/>
                    <a:pt x="1029" y="13152"/>
                    <a:pt x="1358" y="13152"/>
                  </a:cubicBezTo>
                  <a:cubicBezTo>
                    <a:pt x="1391" y="13152"/>
                    <a:pt x="1424" y="13150"/>
                    <a:pt x="1457" y="13147"/>
                  </a:cubicBezTo>
                  <a:cubicBezTo>
                    <a:pt x="2877" y="13022"/>
                    <a:pt x="4594" y="10086"/>
                    <a:pt x="5085" y="9191"/>
                  </a:cubicBezTo>
                  <a:lnTo>
                    <a:pt x="5119" y="9131"/>
                  </a:lnTo>
                  <a:cubicBezTo>
                    <a:pt x="5190" y="8997"/>
                    <a:pt x="5138" y="8831"/>
                    <a:pt x="5004" y="8760"/>
                  </a:cubicBezTo>
                  <a:cubicBezTo>
                    <a:pt x="4963" y="8738"/>
                    <a:pt x="4919" y="8728"/>
                    <a:pt x="4876" y="8728"/>
                  </a:cubicBezTo>
                  <a:cubicBezTo>
                    <a:pt x="4777" y="8728"/>
                    <a:pt x="4682" y="8781"/>
                    <a:pt x="4633" y="8875"/>
                  </a:cubicBezTo>
                  <a:lnTo>
                    <a:pt x="4605" y="8926"/>
                  </a:lnTo>
                  <a:cubicBezTo>
                    <a:pt x="3877" y="10250"/>
                    <a:pt x="2386" y="12513"/>
                    <a:pt x="1408" y="12601"/>
                  </a:cubicBezTo>
                  <a:cubicBezTo>
                    <a:pt x="1392" y="12602"/>
                    <a:pt x="1376" y="12603"/>
                    <a:pt x="1359" y="12603"/>
                  </a:cubicBezTo>
                  <a:cubicBezTo>
                    <a:pt x="1245" y="12603"/>
                    <a:pt x="1090" y="12567"/>
                    <a:pt x="929" y="12368"/>
                  </a:cubicBezTo>
                  <a:cubicBezTo>
                    <a:pt x="653" y="12027"/>
                    <a:pt x="567" y="11444"/>
                    <a:pt x="671" y="10637"/>
                  </a:cubicBezTo>
                  <a:cubicBezTo>
                    <a:pt x="1141" y="7034"/>
                    <a:pt x="5247" y="488"/>
                    <a:pt x="5289" y="421"/>
                  </a:cubicBezTo>
                  <a:cubicBezTo>
                    <a:pt x="5369" y="293"/>
                    <a:pt x="5331" y="124"/>
                    <a:pt x="5203" y="43"/>
                  </a:cubicBezTo>
                  <a:cubicBezTo>
                    <a:pt x="5157" y="14"/>
                    <a:pt x="5106" y="1"/>
                    <a:pt x="5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31"/>
            <p:cNvSpPr/>
            <p:nvPr/>
          </p:nvSpPr>
          <p:spPr>
            <a:xfrm>
              <a:off x="3854225" y="1259450"/>
              <a:ext cx="231700" cy="227100"/>
            </a:xfrm>
            <a:custGeom>
              <a:avLst/>
              <a:gdLst/>
              <a:ahLst/>
              <a:cxnLst/>
              <a:rect l="l" t="t" r="r" b="b"/>
              <a:pathLst>
                <a:path w="9268" h="9084" extrusionOk="0">
                  <a:moveTo>
                    <a:pt x="4618" y="549"/>
                  </a:moveTo>
                  <a:cubicBezTo>
                    <a:pt x="6061" y="549"/>
                    <a:pt x="7650" y="1654"/>
                    <a:pt x="8290" y="3162"/>
                  </a:cubicBezTo>
                  <a:cubicBezTo>
                    <a:pt x="8290" y="3162"/>
                    <a:pt x="8290" y="3162"/>
                    <a:pt x="8290" y="3163"/>
                  </a:cubicBezTo>
                  <a:cubicBezTo>
                    <a:pt x="8666" y="4046"/>
                    <a:pt x="8703" y="5027"/>
                    <a:pt x="8399" y="6002"/>
                  </a:cubicBezTo>
                  <a:cubicBezTo>
                    <a:pt x="8318" y="6264"/>
                    <a:pt x="8215" y="6523"/>
                    <a:pt x="8091" y="6772"/>
                  </a:cubicBezTo>
                  <a:cubicBezTo>
                    <a:pt x="7537" y="7900"/>
                    <a:pt x="6425" y="8534"/>
                    <a:pt x="5013" y="8534"/>
                  </a:cubicBezTo>
                  <a:cubicBezTo>
                    <a:pt x="4925" y="8534"/>
                    <a:pt x="4836" y="8531"/>
                    <a:pt x="4746" y="8526"/>
                  </a:cubicBezTo>
                  <a:cubicBezTo>
                    <a:pt x="2947" y="8429"/>
                    <a:pt x="1331" y="7366"/>
                    <a:pt x="816" y="5945"/>
                  </a:cubicBezTo>
                  <a:cubicBezTo>
                    <a:pt x="736" y="5723"/>
                    <a:pt x="682" y="5497"/>
                    <a:pt x="655" y="5267"/>
                  </a:cubicBezTo>
                  <a:cubicBezTo>
                    <a:pt x="557" y="4412"/>
                    <a:pt x="639" y="3642"/>
                    <a:pt x="899" y="2979"/>
                  </a:cubicBezTo>
                  <a:cubicBezTo>
                    <a:pt x="1411" y="1671"/>
                    <a:pt x="2634" y="794"/>
                    <a:pt x="4253" y="574"/>
                  </a:cubicBezTo>
                  <a:cubicBezTo>
                    <a:pt x="4373" y="557"/>
                    <a:pt x="4495" y="549"/>
                    <a:pt x="4618" y="549"/>
                  </a:cubicBezTo>
                  <a:close/>
                  <a:moveTo>
                    <a:pt x="4604" y="1"/>
                  </a:moveTo>
                  <a:cubicBezTo>
                    <a:pt x="4461" y="1"/>
                    <a:pt x="4319" y="10"/>
                    <a:pt x="4179" y="29"/>
                  </a:cubicBezTo>
                  <a:cubicBezTo>
                    <a:pt x="2357" y="277"/>
                    <a:pt x="974" y="1280"/>
                    <a:pt x="388" y="2778"/>
                  </a:cubicBezTo>
                  <a:cubicBezTo>
                    <a:pt x="94" y="3526"/>
                    <a:pt x="1" y="4384"/>
                    <a:pt x="111" y="5330"/>
                  </a:cubicBezTo>
                  <a:cubicBezTo>
                    <a:pt x="141" y="5601"/>
                    <a:pt x="205" y="5872"/>
                    <a:pt x="301" y="6132"/>
                  </a:cubicBezTo>
                  <a:cubicBezTo>
                    <a:pt x="888" y="7755"/>
                    <a:pt x="2704" y="8965"/>
                    <a:pt x="4716" y="9075"/>
                  </a:cubicBezTo>
                  <a:cubicBezTo>
                    <a:pt x="4812" y="9080"/>
                    <a:pt x="4908" y="9083"/>
                    <a:pt x="5003" y="9083"/>
                  </a:cubicBezTo>
                  <a:cubicBezTo>
                    <a:pt x="6616" y="9083"/>
                    <a:pt x="7942" y="8323"/>
                    <a:pt x="8584" y="7015"/>
                  </a:cubicBezTo>
                  <a:cubicBezTo>
                    <a:pt x="8720" y="6740"/>
                    <a:pt x="8835" y="6453"/>
                    <a:pt x="8923" y="6165"/>
                  </a:cubicBezTo>
                  <a:cubicBezTo>
                    <a:pt x="9267" y="5064"/>
                    <a:pt x="9223" y="3953"/>
                    <a:pt x="8797" y="2948"/>
                  </a:cubicBezTo>
                  <a:cubicBezTo>
                    <a:pt x="8073" y="1245"/>
                    <a:pt x="6260" y="1"/>
                    <a:pt x="4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31"/>
            <p:cNvSpPr/>
            <p:nvPr/>
          </p:nvSpPr>
          <p:spPr>
            <a:xfrm>
              <a:off x="3873825" y="1283100"/>
              <a:ext cx="191125" cy="179850"/>
            </a:xfrm>
            <a:custGeom>
              <a:avLst/>
              <a:gdLst/>
              <a:ahLst/>
              <a:cxnLst/>
              <a:rect l="l" t="t" r="r" b="b"/>
              <a:pathLst>
                <a:path w="7645" h="7194" extrusionOk="0">
                  <a:moveTo>
                    <a:pt x="3829" y="549"/>
                  </a:moveTo>
                  <a:cubicBezTo>
                    <a:pt x="4703" y="549"/>
                    <a:pt x="5678" y="1085"/>
                    <a:pt x="6282" y="1923"/>
                  </a:cubicBezTo>
                  <a:cubicBezTo>
                    <a:pt x="6695" y="2496"/>
                    <a:pt x="7271" y="3698"/>
                    <a:pt x="6482" y="5305"/>
                  </a:cubicBezTo>
                  <a:cubicBezTo>
                    <a:pt x="5996" y="6294"/>
                    <a:pt x="5029" y="6642"/>
                    <a:pt x="4122" y="6642"/>
                  </a:cubicBezTo>
                  <a:cubicBezTo>
                    <a:pt x="3910" y="6642"/>
                    <a:pt x="3701" y="6623"/>
                    <a:pt x="3502" y="6589"/>
                  </a:cubicBezTo>
                  <a:cubicBezTo>
                    <a:pt x="2317" y="6385"/>
                    <a:pt x="970" y="5536"/>
                    <a:pt x="809" y="4154"/>
                  </a:cubicBezTo>
                  <a:cubicBezTo>
                    <a:pt x="536" y="1824"/>
                    <a:pt x="2049" y="773"/>
                    <a:pt x="3556" y="568"/>
                  </a:cubicBezTo>
                  <a:cubicBezTo>
                    <a:pt x="3645" y="555"/>
                    <a:pt x="3737" y="549"/>
                    <a:pt x="3829" y="549"/>
                  </a:cubicBezTo>
                  <a:close/>
                  <a:moveTo>
                    <a:pt x="3819" y="1"/>
                  </a:moveTo>
                  <a:cubicBezTo>
                    <a:pt x="3705" y="1"/>
                    <a:pt x="3592" y="8"/>
                    <a:pt x="3482" y="23"/>
                  </a:cubicBezTo>
                  <a:cubicBezTo>
                    <a:pt x="1264" y="326"/>
                    <a:pt x="1" y="1973"/>
                    <a:pt x="263" y="4218"/>
                  </a:cubicBezTo>
                  <a:cubicBezTo>
                    <a:pt x="456" y="5880"/>
                    <a:pt x="2030" y="6893"/>
                    <a:pt x="3409" y="7130"/>
                  </a:cubicBezTo>
                  <a:cubicBezTo>
                    <a:pt x="3660" y="7173"/>
                    <a:pt x="3906" y="7194"/>
                    <a:pt x="4145" y="7194"/>
                  </a:cubicBezTo>
                  <a:cubicBezTo>
                    <a:pt x="5410" y="7194"/>
                    <a:pt x="6458" y="6599"/>
                    <a:pt x="6975" y="5548"/>
                  </a:cubicBezTo>
                  <a:cubicBezTo>
                    <a:pt x="7644" y="4186"/>
                    <a:pt x="7554" y="2747"/>
                    <a:pt x="6728" y="1602"/>
                  </a:cubicBezTo>
                  <a:cubicBezTo>
                    <a:pt x="6022" y="624"/>
                    <a:pt x="4866" y="1"/>
                    <a:pt x="3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31"/>
            <p:cNvSpPr/>
            <p:nvPr/>
          </p:nvSpPr>
          <p:spPr>
            <a:xfrm>
              <a:off x="3445950" y="1655900"/>
              <a:ext cx="853025" cy="1009325"/>
            </a:xfrm>
            <a:custGeom>
              <a:avLst/>
              <a:gdLst/>
              <a:ahLst/>
              <a:cxnLst/>
              <a:rect l="l" t="t" r="r" b="b"/>
              <a:pathLst>
                <a:path w="34121" h="40373" extrusionOk="0">
                  <a:moveTo>
                    <a:pt x="10187" y="1"/>
                  </a:moveTo>
                  <a:cubicBezTo>
                    <a:pt x="8643" y="1"/>
                    <a:pt x="3563" y="92"/>
                    <a:pt x="2999" y="1263"/>
                  </a:cubicBezTo>
                  <a:cubicBezTo>
                    <a:pt x="2686" y="1913"/>
                    <a:pt x="1809" y="11270"/>
                    <a:pt x="1186" y="19603"/>
                  </a:cubicBezTo>
                  <a:cubicBezTo>
                    <a:pt x="586" y="27640"/>
                    <a:pt x="0" y="37405"/>
                    <a:pt x="620" y="38280"/>
                  </a:cubicBezTo>
                  <a:cubicBezTo>
                    <a:pt x="747" y="38460"/>
                    <a:pt x="1011" y="38831"/>
                    <a:pt x="4976" y="39306"/>
                  </a:cubicBezTo>
                  <a:cubicBezTo>
                    <a:pt x="7237" y="39577"/>
                    <a:pt x="10350" y="39832"/>
                    <a:pt x="13741" y="40025"/>
                  </a:cubicBezTo>
                  <a:cubicBezTo>
                    <a:pt x="17338" y="40229"/>
                    <a:pt x="21470" y="40372"/>
                    <a:pt x="24921" y="40372"/>
                  </a:cubicBezTo>
                  <a:cubicBezTo>
                    <a:pt x="27288" y="40372"/>
                    <a:pt x="29335" y="40305"/>
                    <a:pt x="30668" y="40144"/>
                  </a:cubicBezTo>
                  <a:cubicBezTo>
                    <a:pt x="31981" y="39986"/>
                    <a:pt x="32319" y="39777"/>
                    <a:pt x="32423" y="39513"/>
                  </a:cubicBezTo>
                  <a:cubicBezTo>
                    <a:pt x="32762" y="38656"/>
                    <a:pt x="33323" y="28943"/>
                    <a:pt x="33677" y="20240"/>
                  </a:cubicBezTo>
                  <a:cubicBezTo>
                    <a:pt x="33876" y="15374"/>
                    <a:pt x="34008" y="10934"/>
                    <a:pt x="34048" y="7740"/>
                  </a:cubicBezTo>
                  <a:cubicBezTo>
                    <a:pt x="34121" y="1899"/>
                    <a:pt x="33898" y="1803"/>
                    <a:pt x="33661" y="1702"/>
                  </a:cubicBezTo>
                  <a:cubicBezTo>
                    <a:pt x="32803" y="1335"/>
                    <a:pt x="30378" y="1097"/>
                    <a:pt x="30275" y="1088"/>
                  </a:cubicBezTo>
                  <a:cubicBezTo>
                    <a:pt x="30266" y="1087"/>
                    <a:pt x="30257" y="1087"/>
                    <a:pt x="30248" y="1087"/>
                  </a:cubicBezTo>
                  <a:cubicBezTo>
                    <a:pt x="30110" y="1087"/>
                    <a:pt x="29990" y="1192"/>
                    <a:pt x="29976" y="1335"/>
                  </a:cubicBezTo>
                  <a:cubicBezTo>
                    <a:pt x="29962" y="1485"/>
                    <a:pt x="30072" y="1619"/>
                    <a:pt x="30222" y="1634"/>
                  </a:cubicBezTo>
                  <a:cubicBezTo>
                    <a:pt x="30246" y="1636"/>
                    <a:pt x="32513" y="1858"/>
                    <a:pt x="33365" y="2175"/>
                  </a:cubicBezTo>
                  <a:cubicBezTo>
                    <a:pt x="33630" y="3082"/>
                    <a:pt x="33528" y="10608"/>
                    <a:pt x="33108" y="20702"/>
                  </a:cubicBezTo>
                  <a:cubicBezTo>
                    <a:pt x="32713" y="30223"/>
                    <a:pt x="32182" y="38512"/>
                    <a:pt x="31919" y="39293"/>
                  </a:cubicBezTo>
                  <a:cubicBezTo>
                    <a:pt x="31823" y="39375"/>
                    <a:pt x="31015" y="39823"/>
                    <a:pt x="24904" y="39823"/>
                  </a:cubicBezTo>
                  <a:cubicBezTo>
                    <a:pt x="24598" y="39823"/>
                    <a:pt x="24277" y="39822"/>
                    <a:pt x="23943" y="39820"/>
                  </a:cubicBezTo>
                  <a:cubicBezTo>
                    <a:pt x="14180" y="39751"/>
                    <a:pt x="1779" y="38743"/>
                    <a:pt x="1069" y="37964"/>
                  </a:cubicBezTo>
                  <a:cubicBezTo>
                    <a:pt x="779" y="37491"/>
                    <a:pt x="780" y="32406"/>
                    <a:pt x="1734" y="19637"/>
                  </a:cubicBezTo>
                  <a:cubicBezTo>
                    <a:pt x="2449" y="10075"/>
                    <a:pt x="3268" y="2036"/>
                    <a:pt x="3493" y="1501"/>
                  </a:cubicBezTo>
                  <a:cubicBezTo>
                    <a:pt x="3776" y="914"/>
                    <a:pt x="7189" y="550"/>
                    <a:pt x="10187" y="550"/>
                  </a:cubicBezTo>
                  <a:cubicBezTo>
                    <a:pt x="10339" y="550"/>
                    <a:pt x="10462" y="428"/>
                    <a:pt x="10462" y="276"/>
                  </a:cubicBezTo>
                  <a:cubicBezTo>
                    <a:pt x="10462" y="124"/>
                    <a:pt x="10339" y="1"/>
                    <a:pt x="10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31"/>
            <p:cNvSpPr/>
            <p:nvPr/>
          </p:nvSpPr>
          <p:spPr>
            <a:xfrm>
              <a:off x="3553425" y="2474575"/>
              <a:ext cx="628850" cy="42150"/>
            </a:xfrm>
            <a:custGeom>
              <a:avLst/>
              <a:gdLst/>
              <a:ahLst/>
              <a:cxnLst/>
              <a:rect l="l" t="t" r="r" b="b"/>
              <a:pathLst>
                <a:path w="25154" h="1686" extrusionOk="0">
                  <a:moveTo>
                    <a:pt x="214" y="0"/>
                  </a:moveTo>
                  <a:cubicBezTo>
                    <a:pt x="51" y="0"/>
                    <a:pt x="1" y="268"/>
                    <a:pt x="183" y="324"/>
                  </a:cubicBezTo>
                  <a:cubicBezTo>
                    <a:pt x="4205" y="1568"/>
                    <a:pt x="8488" y="1348"/>
                    <a:pt x="12644" y="1403"/>
                  </a:cubicBezTo>
                  <a:cubicBezTo>
                    <a:pt x="14359" y="1426"/>
                    <a:pt x="16072" y="1649"/>
                    <a:pt x="17787" y="1649"/>
                  </a:cubicBezTo>
                  <a:cubicBezTo>
                    <a:pt x="18119" y="1649"/>
                    <a:pt x="18451" y="1641"/>
                    <a:pt x="18784" y="1621"/>
                  </a:cubicBezTo>
                  <a:cubicBezTo>
                    <a:pt x="19727" y="1565"/>
                    <a:pt x="20666" y="1448"/>
                    <a:pt x="21610" y="1402"/>
                  </a:cubicBezTo>
                  <a:cubicBezTo>
                    <a:pt x="21771" y="1394"/>
                    <a:pt x="21931" y="1390"/>
                    <a:pt x="22090" y="1390"/>
                  </a:cubicBezTo>
                  <a:cubicBezTo>
                    <a:pt x="23047" y="1390"/>
                    <a:pt x="23967" y="1526"/>
                    <a:pt x="24923" y="1684"/>
                  </a:cubicBezTo>
                  <a:cubicBezTo>
                    <a:pt x="24932" y="1685"/>
                    <a:pt x="24941" y="1686"/>
                    <a:pt x="24950" y="1686"/>
                  </a:cubicBezTo>
                  <a:cubicBezTo>
                    <a:pt x="25102" y="1686"/>
                    <a:pt x="25154" y="1468"/>
                    <a:pt x="24992" y="1418"/>
                  </a:cubicBezTo>
                  <a:cubicBezTo>
                    <a:pt x="24300" y="1201"/>
                    <a:pt x="23556" y="1132"/>
                    <a:pt x="22798" y="1132"/>
                  </a:cubicBezTo>
                  <a:cubicBezTo>
                    <a:pt x="21672" y="1132"/>
                    <a:pt x="20517" y="1285"/>
                    <a:pt x="19462" y="1336"/>
                  </a:cubicBezTo>
                  <a:cubicBezTo>
                    <a:pt x="19130" y="1352"/>
                    <a:pt x="18800" y="1359"/>
                    <a:pt x="18470" y="1359"/>
                  </a:cubicBezTo>
                  <a:cubicBezTo>
                    <a:pt x="16751" y="1359"/>
                    <a:pt x="15049" y="1170"/>
                    <a:pt x="13326" y="1102"/>
                  </a:cubicBezTo>
                  <a:cubicBezTo>
                    <a:pt x="8958" y="929"/>
                    <a:pt x="4507" y="1320"/>
                    <a:pt x="265" y="8"/>
                  </a:cubicBezTo>
                  <a:cubicBezTo>
                    <a:pt x="247" y="3"/>
                    <a:pt x="230"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31"/>
            <p:cNvSpPr/>
            <p:nvPr/>
          </p:nvSpPr>
          <p:spPr>
            <a:xfrm>
              <a:off x="3553625" y="2378400"/>
              <a:ext cx="599475" cy="49050"/>
            </a:xfrm>
            <a:custGeom>
              <a:avLst/>
              <a:gdLst/>
              <a:ahLst/>
              <a:cxnLst/>
              <a:rect l="l" t="t" r="r" b="b"/>
              <a:pathLst>
                <a:path w="23979" h="1962" extrusionOk="0">
                  <a:moveTo>
                    <a:pt x="565" y="1"/>
                  </a:moveTo>
                  <a:cubicBezTo>
                    <a:pt x="400" y="1"/>
                    <a:pt x="234" y="9"/>
                    <a:pt x="67" y="27"/>
                  </a:cubicBezTo>
                  <a:cubicBezTo>
                    <a:pt x="2" y="35"/>
                    <a:pt x="1" y="131"/>
                    <a:pt x="68" y="131"/>
                  </a:cubicBezTo>
                  <a:cubicBezTo>
                    <a:pt x="1130" y="140"/>
                    <a:pt x="2100" y="436"/>
                    <a:pt x="3129" y="653"/>
                  </a:cubicBezTo>
                  <a:cubicBezTo>
                    <a:pt x="4143" y="866"/>
                    <a:pt x="5183" y="940"/>
                    <a:pt x="6214" y="1015"/>
                  </a:cubicBezTo>
                  <a:cubicBezTo>
                    <a:pt x="8312" y="1167"/>
                    <a:pt x="10324" y="1777"/>
                    <a:pt x="12421" y="1932"/>
                  </a:cubicBezTo>
                  <a:cubicBezTo>
                    <a:pt x="12701" y="1953"/>
                    <a:pt x="12982" y="1962"/>
                    <a:pt x="13264" y="1962"/>
                  </a:cubicBezTo>
                  <a:cubicBezTo>
                    <a:pt x="15808" y="1962"/>
                    <a:pt x="18402" y="1196"/>
                    <a:pt x="20935" y="1196"/>
                  </a:cubicBezTo>
                  <a:cubicBezTo>
                    <a:pt x="21888" y="1196"/>
                    <a:pt x="22833" y="1305"/>
                    <a:pt x="23763" y="1603"/>
                  </a:cubicBezTo>
                  <a:cubicBezTo>
                    <a:pt x="23775" y="1607"/>
                    <a:pt x="23787" y="1608"/>
                    <a:pt x="23799" y="1608"/>
                  </a:cubicBezTo>
                  <a:cubicBezTo>
                    <a:pt x="23915" y="1608"/>
                    <a:pt x="23979" y="1423"/>
                    <a:pt x="23858" y="1366"/>
                  </a:cubicBezTo>
                  <a:cubicBezTo>
                    <a:pt x="23047" y="983"/>
                    <a:pt x="22163" y="857"/>
                    <a:pt x="21269" y="857"/>
                  </a:cubicBezTo>
                  <a:cubicBezTo>
                    <a:pt x="20466" y="857"/>
                    <a:pt x="19654" y="959"/>
                    <a:pt x="18880" y="1066"/>
                  </a:cubicBezTo>
                  <a:cubicBezTo>
                    <a:pt x="17028" y="1321"/>
                    <a:pt x="15244" y="1675"/>
                    <a:pt x="13373" y="1675"/>
                  </a:cubicBezTo>
                  <a:cubicBezTo>
                    <a:pt x="13262" y="1675"/>
                    <a:pt x="13151" y="1674"/>
                    <a:pt x="13040" y="1671"/>
                  </a:cubicBezTo>
                  <a:cubicBezTo>
                    <a:pt x="10838" y="1621"/>
                    <a:pt x="8740" y="935"/>
                    <a:pt x="6553" y="755"/>
                  </a:cubicBezTo>
                  <a:cubicBezTo>
                    <a:pt x="5324" y="653"/>
                    <a:pt x="4105" y="584"/>
                    <a:pt x="2892" y="343"/>
                  </a:cubicBezTo>
                  <a:cubicBezTo>
                    <a:pt x="2114" y="188"/>
                    <a:pt x="1352" y="1"/>
                    <a:pt x="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433;p31"/>
            <p:cNvSpPr/>
            <p:nvPr/>
          </p:nvSpPr>
          <p:spPr>
            <a:xfrm>
              <a:off x="3579475" y="2291550"/>
              <a:ext cx="591100" cy="32400"/>
            </a:xfrm>
            <a:custGeom>
              <a:avLst/>
              <a:gdLst/>
              <a:ahLst/>
              <a:cxnLst/>
              <a:rect l="l" t="t" r="r" b="b"/>
              <a:pathLst>
                <a:path w="23644" h="1296" extrusionOk="0">
                  <a:moveTo>
                    <a:pt x="5961" y="0"/>
                  </a:moveTo>
                  <a:cubicBezTo>
                    <a:pt x="4586" y="0"/>
                    <a:pt x="3200" y="298"/>
                    <a:pt x="1833" y="298"/>
                  </a:cubicBezTo>
                  <a:cubicBezTo>
                    <a:pt x="1251" y="298"/>
                    <a:pt x="672" y="244"/>
                    <a:pt x="98" y="90"/>
                  </a:cubicBezTo>
                  <a:cubicBezTo>
                    <a:pt x="92" y="88"/>
                    <a:pt x="85" y="87"/>
                    <a:pt x="79" y="87"/>
                  </a:cubicBezTo>
                  <a:cubicBezTo>
                    <a:pt x="15" y="87"/>
                    <a:pt x="0" y="185"/>
                    <a:pt x="67" y="212"/>
                  </a:cubicBezTo>
                  <a:cubicBezTo>
                    <a:pt x="609" y="426"/>
                    <a:pt x="1183" y="500"/>
                    <a:pt x="1772" y="500"/>
                  </a:cubicBezTo>
                  <a:cubicBezTo>
                    <a:pt x="3063" y="500"/>
                    <a:pt x="4423" y="146"/>
                    <a:pt x="5661" y="146"/>
                  </a:cubicBezTo>
                  <a:cubicBezTo>
                    <a:pt x="5677" y="146"/>
                    <a:pt x="5693" y="146"/>
                    <a:pt x="5709" y="146"/>
                  </a:cubicBezTo>
                  <a:cubicBezTo>
                    <a:pt x="7890" y="161"/>
                    <a:pt x="10059" y="641"/>
                    <a:pt x="12234" y="794"/>
                  </a:cubicBezTo>
                  <a:cubicBezTo>
                    <a:pt x="12794" y="834"/>
                    <a:pt x="13355" y="848"/>
                    <a:pt x="13916" y="848"/>
                  </a:cubicBezTo>
                  <a:cubicBezTo>
                    <a:pt x="15389" y="848"/>
                    <a:pt x="16866" y="749"/>
                    <a:pt x="18338" y="749"/>
                  </a:cubicBezTo>
                  <a:cubicBezTo>
                    <a:pt x="18464" y="749"/>
                    <a:pt x="18589" y="750"/>
                    <a:pt x="18715" y="751"/>
                  </a:cubicBezTo>
                  <a:cubicBezTo>
                    <a:pt x="19746" y="764"/>
                    <a:pt x="20783" y="847"/>
                    <a:pt x="21793" y="1052"/>
                  </a:cubicBezTo>
                  <a:cubicBezTo>
                    <a:pt x="22199" y="1135"/>
                    <a:pt x="22653" y="1296"/>
                    <a:pt x="23087" y="1296"/>
                  </a:cubicBezTo>
                  <a:cubicBezTo>
                    <a:pt x="23221" y="1296"/>
                    <a:pt x="23352" y="1281"/>
                    <a:pt x="23480" y="1243"/>
                  </a:cubicBezTo>
                  <a:cubicBezTo>
                    <a:pt x="23644" y="1196"/>
                    <a:pt x="23608" y="947"/>
                    <a:pt x="23439" y="947"/>
                  </a:cubicBezTo>
                  <a:cubicBezTo>
                    <a:pt x="23438" y="947"/>
                    <a:pt x="23437" y="947"/>
                    <a:pt x="23436" y="947"/>
                  </a:cubicBezTo>
                  <a:cubicBezTo>
                    <a:pt x="23426" y="947"/>
                    <a:pt x="23416" y="947"/>
                    <a:pt x="23406" y="947"/>
                  </a:cubicBezTo>
                  <a:cubicBezTo>
                    <a:pt x="22775" y="947"/>
                    <a:pt x="22099" y="641"/>
                    <a:pt x="21474" y="548"/>
                  </a:cubicBezTo>
                  <a:cubicBezTo>
                    <a:pt x="20557" y="412"/>
                    <a:pt x="19636" y="363"/>
                    <a:pt x="18710" y="355"/>
                  </a:cubicBezTo>
                  <a:cubicBezTo>
                    <a:pt x="18630" y="354"/>
                    <a:pt x="18550" y="354"/>
                    <a:pt x="18470" y="354"/>
                  </a:cubicBezTo>
                  <a:cubicBezTo>
                    <a:pt x="16714" y="354"/>
                    <a:pt x="14964" y="515"/>
                    <a:pt x="13208" y="515"/>
                  </a:cubicBezTo>
                  <a:cubicBezTo>
                    <a:pt x="12994" y="515"/>
                    <a:pt x="12779" y="513"/>
                    <a:pt x="12565" y="508"/>
                  </a:cubicBezTo>
                  <a:cubicBezTo>
                    <a:pt x="10503" y="456"/>
                    <a:pt x="8456" y="116"/>
                    <a:pt x="6397" y="11"/>
                  </a:cubicBezTo>
                  <a:cubicBezTo>
                    <a:pt x="6252" y="4"/>
                    <a:pt x="6106" y="0"/>
                    <a:pt x="5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p31"/>
            <p:cNvSpPr/>
            <p:nvPr/>
          </p:nvSpPr>
          <p:spPr>
            <a:xfrm>
              <a:off x="3553900" y="2204175"/>
              <a:ext cx="622950" cy="29425"/>
            </a:xfrm>
            <a:custGeom>
              <a:avLst/>
              <a:gdLst/>
              <a:ahLst/>
              <a:cxnLst/>
              <a:rect l="l" t="t" r="r" b="b"/>
              <a:pathLst>
                <a:path w="24918" h="1177" extrusionOk="0">
                  <a:moveTo>
                    <a:pt x="5821" y="1"/>
                  </a:moveTo>
                  <a:cubicBezTo>
                    <a:pt x="3904" y="1"/>
                    <a:pt x="1993" y="114"/>
                    <a:pt x="116" y="446"/>
                  </a:cubicBezTo>
                  <a:cubicBezTo>
                    <a:pt x="1" y="467"/>
                    <a:pt x="29" y="654"/>
                    <a:pt x="141" y="654"/>
                  </a:cubicBezTo>
                  <a:cubicBezTo>
                    <a:pt x="143" y="654"/>
                    <a:pt x="146" y="654"/>
                    <a:pt x="148" y="654"/>
                  </a:cubicBezTo>
                  <a:cubicBezTo>
                    <a:pt x="2084" y="528"/>
                    <a:pt x="4006" y="468"/>
                    <a:pt x="5928" y="468"/>
                  </a:cubicBezTo>
                  <a:cubicBezTo>
                    <a:pt x="8085" y="468"/>
                    <a:pt x="10241" y="544"/>
                    <a:pt x="12413" y="684"/>
                  </a:cubicBezTo>
                  <a:cubicBezTo>
                    <a:pt x="14395" y="812"/>
                    <a:pt x="16376" y="955"/>
                    <a:pt x="18359" y="1046"/>
                  </a:cubicBezTo>
                  <a:cubicBezTo>
                    <a:pt x="19554" y="1101"/>
                    <a:pt x="20789" y="1176"/>
                    <a:pt x="22015" y="1176"/>
                  </a:cubicBezTo>
                  <a:cubicBezTo>
                    <a:pt x="22916" y="1176"/>
                    <a:pt x="23812" y="1136"/>
                    <a:pt x="24685" y="1017"/>
                  </a:cubicBezTo>
                  <a:cubicBezTo>
                    <a:pt x="24909" y="986"/>
                    <a:pt x="24917" y="663"/>
                    <a:pt x="24679" y="656"/>
                  </a:cubicBezTo>
                  <a:cubicBezTo>
                    <a:pt x="24315" y="647"/>
                    <a:pt x="23950" y="643"/>
                    <a:pt x="23586" y="643"/>
                  </a:cubicBezTo>
                  <a:cubicBezTo>
                    <a:pt x="22444" y="643"/>
                    <a:pt x="21302" y="678"/>
                    <a:pt x="20159" y="678"/>
                  </a:cubicBezTo>
                  <a:cubicBezTo>
                    <a:pt x="19675" y="678"/>
                    <a:pt x="19189" y="672"/>
                    <a:pt x="18704" y="654"/>
                  </a:cubicBezTo>
                  <a:cubicBezTo>
                    <a:pt x="16603" y="577"/>
                    <a:pt x="14505" y="423"/>
                    <a:pt x="12408" y="289"/>
                  </a:cubicBezTo>
                  <a:cubicBezTo>
                    <a:pt x="10235" y="150"/>
                    <a:pt x="8024" y="1"/>
                    <a:pt x="5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31"/>
            <p:cNvSpPr/>
            <p:nvPr/>
          </p:nvSpPr>
          <p:spPr>
            <a:xfrm>
              <a:off x="3922675" y="2154950"/>
              <a:ext cx="250900" cy="15175"/>
            </a:xfrm>
            <a:custGeom>
              <a:avLst/>
              <a:gdLst/>
              <a:ahLst/>
              <a:cxnLst/>
              <a:rect l="l" t="t" r="r" b="b"/>
              <a:pathLst>
                <a:path w="10036" h="607" extrusionOk="0">
                  <a:moveTo>
                    <a:pt x="1637" y="0"/>
                  </a:moveTo>
                  <a:cubicBezTo>
                    <a:pt x="1124" y="0"/>
                    <a:pt x="611" y="10"/>
                    <a:pt x="97" y="35"/>
                  </a:cubicBezTo>
                  <a:cubicBezTo>
                    <a:pt x="0" y="39"/>
                    <a:pt x="3" y="181"/>
                    <a:pt x="99" y="184"/>
                  </a:cubicBezTo>
                  <a:cubicBezTo>
                    <a:pt x="3241" y="273"/>
                    <a:pt x="6376" y="606"/>
                    <a:pt x="9522" y="606"/>
                  </a:cubicBezTo>
                  <a:cubicBezTo>
                    <a:pt x="9617" y="606"/>
                    <a:pt x="9713" y="606"/>
                    <a:pt x="9808" y="605"/>
                  </a:cubicBezTo>
                  <a:cubicBezTo>
                    <a:pt x="10035" y="604"/>
                    <a:pt x="10031" y="250"/>
                    <a:pt x="9804" y="250"/>
                  </a:cubicBezTo>
                  <a:cubicBezTo>
                    <a:pt x="9804" y="250"/>
                    <a:pt x="9803" y="250"/>
                    <a:pt x="9802" y="250"/>
                  </a:cubicBezTo>
                  <a:cubicBezTo>
                    <a:pt x="9648" y="252"/>
                    <a:pt x="9494" y="253"/>
                    <a:pt x="9340" y="253"/>
                  </a:cubicBezTo>
                  <a:cubicBezTo>
                    <a:pt x="6770" y="253"/>
                    <a:pt x="4205"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31"/>
            <p:cNvSpPr/>
            <p:nvPr/>
          </p:nvSpPr>
          <p:spPr>
            <a:xfrm>
              <a:off x="3940450" y="2087425"/>
              <a:ext cx="220875" cy="20250"/>
            </a:xfrm>
            <a:custGeom>
              <a:avLst/>
              <a:gdLst/>
              <a:ahLst/>
              <a:cxnLst/>
              <a:rect l="l" t="t" r="r" b="b"/>
              <a:pathLst>
                <a:path w="8835" h="810" extrusionOk="0">
                  <a:moveTo>
                    <a:pt x="82" y="0"/>
                  </a:moveTo>
                  <a:cubicBezTo>
                    <a:pt x="22" y="0"/>
                    <a:pt x="1" y="91"/>
                    <a:pt x="65" y="107"/>
                  </a:cubicBezTo>
                  <a:cubicBezTo>
                    <a:pt x="2120" y="619"/>
                    <a:pt x="4329" y="810"/>
                    <a:pt x="6491" y="810"/>
                  </a:cubicBezTo>
                  <a:cubicBezTo>
                    <a:pt x="7202" y="810"/>
                    <a:pt x="7908" y="789"/>
                    <a:pt x="8602" y="753"/>
                  </a:cubicBezTo>
                  <a:cubicBezTo>
                    <a:pt x="8834" y="740"/>
                    <a:pt x="8830" y="399"/>
                    <a:pt x="8597" y="392"/>
                  </a:cubicBezTo>
                  <a:cubicBezTo>
                    <a:pt x="7994" y="377"/>
                    <a:pt x="7393" y="375"/>
                    <a:pt x="6794" y="375"/>
                  </a:cubicBezTo>
                  <a:cubicBezTo>
                    <a:pt x="6446" y="375"/>
                    <a:pt x="6099" y="376"/>
                    <a:pt x="5752" y="376"/>
                  </a:cubicBezTo>
                  <a:cubicBezTo>
                    <a:pt x="3864" y="376"/>
                    <a:pt x="1987" y="349"/>
                    <a:pt x="93" y="1"/>
                  </a:cubicBezTo>
                  <a:cubicBezTo>
                    <a:pt x="89" y="1"/>
                    <a:pt x="86" y="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31"/>
            <p:cNvSpPr/>
            <p:nvPr/>
          </p:nvSpPr>
          <p:spPr>
            <a:xfrm>
              <a:off x="3590700" y="2143975"/>
              <a:ext cx="273475" cy="19475"/>
            </a:xfrm>
            <a:custGeom>
              <a:avLst/>
              <a:gdLst/>
              <a:ahLst/>
              <a:cxnLst/>
              <a:rect l="l" t="t" r="r" b="b"/>
              <a:pathLst>
                <a:path w="10939" h="779" extrusionOk="0">
                  <a:moveTo>
                    <a:pt x="5449" y="5"/>
                  </a:moveTo>
                  <a:cubicBezTo>
                    <a:pt x="3701" y="5"/>
                    <a:pt x="1917" y="81"/>
                    <a:pt x="193" y="314"/>
                  </a:cubicBezTo>
                  <a:cubicBezTo>
                    <a:pt x="7" y="339"/>
                    <a:pt x="1" y="605"/>
                    <a:pt x="197" y="612"/>
                  </a:cubicBezTo>
                  <a:cubicBezTo>
                    <a:pt x="412" y="619"/>
                    <a:pt x="627" y="622"/>
                    <a:pt x="842" y="622"/>
                  </a:cubicBezTo>
                  <a:cubicBezTo>
                    <a:pt x="2564" y="622"/>
                    <a:pt x="4291" y="429"/>
                    <a:pt x="6014" y="421"/>
                  </a:cubicBezTo>
                  <a:cubicBezTo>
                    <a:pt x="6055" y="421"/>
                    <a:pt x="6097" y="421"/>
                    <a:pt x="6138" y="421"/>
                  </a:cubicBezTo>
                  <a:cubicBezTo>
                    <a:pt x="7034" y="421"/>
                    <a:pt x="7917" y="469"/>
                    <a:pt x="8801" y="626"/>
                  </a:cubicBezTo>
                  <a:cubicBezTo>
                    <a:pt x="9232" y="703"/>
                    <a:pt x="9642" y="778"/>
                    <a:pt x="10055" y="778"/>
                  </a:cubicBezTo>
                  <a:cubicBezTo>
                    <a:pt x="10313" y="778"/>
                    <a:pt x="10573" y="749"/>
                    <a:pt x="10840" y="672"/>
                  </a:cubicBezTo>
                  <a:cubicBezTo>
                    <a:pt x="10939" y="645"/>
                    <a:pt x="10917" y="494"/>
                    <a:pt x="10816" y="494"/>
                  </a:cubicBezTo>
                  <a:cubicBezTo>
                    <a:pt x="10815" y="494"/>
                    <a:pt x="10814" y="494"/>
                    <a:pt x="10813" y="494"/>
                  </a:cubicBezTo>
                  <a:cubicBezTo>
                    <a:pt x="10779" y="495"/>
                    <a:pt x="10745" y="495"/>
                    <a:pt x="10710" y="495"/>
                  </a:cubicBezTo>
                  <a:cubicBezTo>
                    <a:pt x="9898" y="495"/>
                    <a:pt x="9107" y="297"/>
                    <a:pt x="8313" y="146"/>
                  </a:cubicBezTo>
                  <a:cubicBezTo>
                    <a:pt x="7557" y="1"/>
                    <a:pt x="6773" y="14"/>
                    <a:pt x="6007" y="8"/>
                  </a:cubicBezTo>
                  <a:cubicBezTo>
                    <a:pt x="5822" y="6"/>
                    <a:pt x="5636" y="5"/>
                    <a:pt x="5449"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31"/>
            <p:cNvSpPr/>
            <p:nvPr/>
          </p:nvSpPr>
          <p:spPr>
            <a:xfrm>
              <a:off x="3593575" y="2064075"/>
              <a:ext cx="281050" cy="18125"/>
            </a:xfrm>
            <a:custGeom>
              <a:avLst/>
              <a:gdLst/>
              <a:ahLst/>
              <a:cxnLst/>
              <a:rect l="l" t="t" r="r" b="b"/>
              <a:pathLst>
                <a:path w="11242" h="725" extrusionOk="0">
                  <a:moveTo>
                    <a:pt x="4469" y="0"/>
                  </a:moveTo>
                  <a:cubicBezTo>
                    <a:pt x="2994" y="0"/>
                    <a:pt x="1535" y="137"/>
                    <a:pt x="103" y="552"/>
                  </a:cubicBezTo>
                  <a:cubicBezTo>
                    <a:pt x="0" y="582"/>
                    <a:pt x="36" y="725"/>
                    <a:pt x="130" y="725"/>
                  </a:cubicBezTo>
                  <a:cubicBezTo>
                    <a:pt x="137" y="725"/>
                    <a:pt x="144" y="724"/>
                    <a:pt x="152" y="722"/>
                  </a:cubicBezTo>
                  <a:cubicBezTo>
                    <a:pt x="1440" y="436"/>
                    <a:pt x="2745" y="348"/>
                    <a:pt x="4055" y="348"/>
                  </a:cubicBezTo>
                  <a:cubicBezTo>
                    <a:pt x="4631" y="348"/>
                    <a:pt x="5208" y="365"/>
                    <a:pt x="5785" y="390"/>
                  </a:cubicBezTo>
                  <a:cubicBezTo>
                    <a:pt x="6964" y="439"/>
                    <a:pt x="8273" y="653"/>
                    <a:pt x="9522" y="653"/>
                  </a:cubicBezTo>
                  <a:cubicBezTo>
                    <a:pt x="10078" y="653"/>
                    <a:pt x="10623" y="611"/>
                    <a:pt x="11139" y="493"/>
                  </a:cubicBezTo>
                  <a:cubicBezTo>
                    <a:pt x="11241" y="469"/>
                    <a:pt x="11242" y="301"/>
                    <a:pt x="11135" y="283"/>
                  </a:cubicBezTo>
                  <a:cubicBezTo>
                    <a:pt x="10638" y="202"/>
                    <a:pt x="10127" y="199"/>
                    <a:pt x="9618" y="199"/>
                  </a:cubicBezTo>
                  <a:cubicBezTo>
                    <a:pt x="9583" y="199"/>
                    <a:pt x="9548" y="199"/>
                    <a:pt x="9513" y="199"/>
                  </a:cubicBezTo>
                  <a:cubicBezTo>
                    <a:pt x="9275" y="199"/>
                    <a:pt x="9037" y="199"/>
                    <a:pt x="8802" y="190"/>
                  </a:cubicBezTo>
                  <a:cubicBezTo>
                    <a:pt x="7793" y="152"/>
                    <a:pt x="6787" y="80"/>
                    <a:pt x="5780" y="33"/>
                  </a:cubicBezTo>
                  <a:cubicBezTo>
                    <a:pt x="5342" y="12"/>
                    <a:pt x="4905" y="0"/>
                    <a:pt x="4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31"/>
            <p:cNvSpPr/>
            <p:nvPr/>
          </p:nvSpPr>
          <p:spPr>
            <a:xfrm>
              <a:off x="3564800" y="1957675"/>
              <a:ext cx="584500" cy="33500"/>
            </a:xfrm>
            <a:custGeom>
              <a:avLst/>
              <a:gdLst/>
              <a:ahLst/>
              <a:cxnLst/>
              <a:rect l="l" t="t" r="r" b="b"/>
              <a:pathLst>
                <a:path w="23380" h="1340" extrusionOk="0">
                  <a:moveTo>
                    <a:pt x="10926" y="1"/>
                  </a:moveTo>
                  <a:cubicBezTo>
                    <a:pt x="9205" y="1"/>
                    <a:pt x="7484" y="241"/>
                    <a:pt x="5773" y="408"/>
                  </a:cubicBezTo>
                  <a:cubicBezTo>
                    <a:pt x="4817" y="500"/>
                    <a:pt x="3860" y="557"/>
                    <a:pt x="2900" y="574"/>
                  </a:cubicBezTo>
                  <a:cubicBezTo>
                    <a:pt x="2858" y="575"/>
                    <a:pt x="2816" y="575"/>
                    <a:pt x="2775" y="575"/>
                  </a:cubicBezTo>
                  <a:cubicBezTo>
                    <a:pt x="1882" y="575"/>
                    <a:pt x="1004" y="432"/>
                    <a:pt x="116" y="422"/>
                  </a:cubicBezTo>
                  <a:cubicBezTo>
                    <a:pt x="116" y="422"/>
                    <a:pt x="115" y="422"/>
                    <a:pt x="115" y="422"/>
                  </a:cubicBezTo>
                  <a:cubicBezTo>
                    <a:pt x="2" y="422"/>
                    <a:pt x="1" y="572"/>
                    <a:pt x="94" y="608"/>
                  </a:cubicBezTo>
                  <a:cubicBezTo>
                    <a:pt x="887" y="914"/>
                    <a:pt x="1780" y="1006"/>
                    <a:pt x="2679" y="1006"/>
                  </a:cubicBezTo>
                  <a:cubicBezTo>
                    <a:pt x="3518" y="1006"/>
                    <a:pt x="4363" y="925"/>
                    <a:pt x="5136" y="864"/>
                  </a:cubicBezTo>
                  <a:cubicBezTo>
                    <a:pt x="7066" y="710"/>
                    <a:pt x="8983" y="431"/>
                    <a:pt x="10922" y="400"/>
                  </a:cubicBezTo>
                  <a:cubicBezTo>
                    <a:pt x="10994" y="399"/>
                    <a:pt x="11067" y="398"/>
                    <a:pt x="11139" y="398"/>
                  </a:cubicBezTo>
                  <a:cubicBezTo>
                    <a:pt x="13095" y="398"/>
                    <a:pt x="15046" y="811"/>
                    <a:pt x="16987" y="1016"/>
                  </a:cubicBezTo>
                  <a:cubicBezTo>
                    <a:pt x="18430" y="1169"/>
                    <a:pt x="19934" y="1339"/>
                    <a:pt x="21414" y="1339"/>
                  </a:cubicBezTo>
                  <a:cubicBezTo>
                    <a:pt x="22013" y="1339"/>
                    <a:pt x="22609" y="1311"/>
                    <a:pt x="23194" y="1243"/>
                  </a:cubicBezTo>
                  <a:cubicBezTo>
                    <a:pt x="23380" y="1222"/>
                    <a:pt x="23374" y="975"/>
                    <a:pt x="23191" y="958"/>
                  </a:cubicBezTo>
                  <a:cubicBezTo>
                    <a:pt x="21244" y="774"/>
                    <a:pt x="19278" y="814"/>
                    <a:pt x="17326" y="638"/>
                  </a:cubicBezTo>
                  <a:cubicBezTo>
                    <a:pt x="15295" y="455"/>
                    <a:pt x="13274" y="39"/>
                    <a:pt x="11233" y="3"/>
                  </a:cubicBezTo>
                  <a:cubicBezTo>
                    <a:pt x="11131" y="2"/>
                    <a:pt x="11028" y="1"/>
                    <a:pt x="10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31"/>
            <p:cNvSpPr/>
            <p:nvPr/>
          </p:nvSpPr>
          <p:spPr>
            <a:xfrm>
              <a:off x="2971175" y="2119200"/>
              <a:ext cx="26750" cy="57200"/>
            </a:xfrm>
            <a:custGeom>
              <a:avLst/>
              <a:gdLst/>
              <a:ahLst/>
              <a:cxnLst/>
              <a:rect l="l" t="t" r="r" b="b"/>
              <a:pathLst>
                <a:path w="1070" h="2288" extrusionOk="0">
                  <a:moveTo>
                    <a:pt x="45" y="0"/>
                  </a:moveTo>
                  <a:cubicBezTo>
                    <a:pt x="31" y="2"/>
                    <a:pt x="15" y="3"/>
                    <a:pt x="0" y="4"/>
                  </a:cubicBezTo>
                  <a:cubicBezTo>
                    <a:pt x="228" y="482"/>
                    <a:pt x="458" y="958"/>
                    <a:pt x="675" y="1433"/>
                  </a:cubicBezTo>
                  <a:cubicBezTo>
                    <a:pt x="805" y="1718"/>
                    <a:pt x="938" y="2003"/>
                    <a:pt x="1069" y="2288"/>
                  </a:cubicBezTo>
                  <a:cubicBezTo>
                    <a:pt x="743" y="1517"/>
                    <a:pt x="402" y="754"/>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31"/>
            <p:cNvSpPr/>
            <p:nvPr/>
          </p:nvSpPr>
          <p:spPr>
            <a:xfrm>
              <a:off x="3073925" y="2325950"/>
              <a:ext cx="290375" cy="423825"/>
            </a:xfrm>
            <a:custGeom>
              <a:avLst/>
              <a:gdLst/>
              <a:ahLst/>
              <a:cxnLst/>
              <a:rect l="l" t="t" r="r" b="b"/>
              <a:pathLst>
                <a:path w="11615" h="16953" extrusionOk="0">
                  <a:moveTo>
                    <a:pt x="5089" y="549"/>
                  </a:moveTo>
                  <a:cubicBezTo>
                    <a:pt x="5141" y="549"/>
                    <a:pt x="5169" y="554"/>
                    <a:pt x="5182" y="557"/>
                  </a:cubicBezTo>
                  <a:cubicBezTo>
                    <a:pt x="5920" y="1334"/>
                    <a:pt x="11025" y="13641"/>
                    <a:pt x="11051" y="14713"/>
                  </a:cubicBezTo>
                  <a:cubicBezTo>
                    <a:pt x="11055" y="14911"/>
                    <a:pt x="10663" y="15353"/>
                    <a:pt x="9927" y="15781"/>
                  </a:cubicBezTo>
                  <a:cubicBezTo>
                    <a:pt x="9257" y="16170"/>
                    <a:pt x="8548" y="16404"/>
                    <a:pt x="8103" y="16404"/>
                  </a:cubicBezTo>
                  <a:cubicBezTo>
                    <a:pt x="7966" y="16404"/>
                    <a:pt x="7854" y="16381"/>
                    <a:pt x="7776" y="16335"/>
                  </a:cubicBezTo>
                  <a:cubicBezTo>
                    <a:pt x="7679" y="16276"/>
                    <a:pt x="7433" y="16053"/>
                    <a:pt x="6886" y="15218"/>
                  </a:cubicBezTo>
                  <a:cubicBezTo>
                    <a:pt x="6778" y="15055"/>
                    <a:pt x="6666" y="14876"/>
                    <a:pt x="6547" y="14685"/>
                  </a:cubicBezTo>
                  <a:cubicBezTo>
                    <a:pt x="4285" y="11012"/>
                    <a:pt x="659" y="3349"/>
                    <a:pt x="644" y="2641"/>
                  </a:cubicBezTo>
                  <a:cubicBezTo>
                    <a:pt x="644" y="2641"/>
                    <a:pt x="655" y="2580"/>
                    <a:pt x="785" y="2451"/>
                  </a:cubicBezTo>
                  <a:cubicBezTo>
                    <a:pt x="1454" y="1780"/>
                    <a:pt x="3701" y="781"/>
                    <a:pt x="4777" y="583"/>
                  </a:cubicBezTo>
                  <a:cubicBezTo>
                    <a:pt x="4926" y="556"/>
                    <a:pt x="5025" y="549"/>
                    <a:pt x="5089" y="549"/>
                  </a:cubicBezTo>
                  <a:close/>
                  <a:moveTo>
                    <a:pt x="5085" y="0"/>
                  </a:moveTo>
                  <a:cubicBezTo>
                    <a:pt x="4969" y="0"/>
                    <a:pt x="4834" y="15"/>
                    <a:pt x="4678" y="43"/>
                  </a:cubicBezTo>
                  <a:cubicBezTo>
                    <a:pt x="3492" y="261"/>
                    <a:pt x="1159" y="1300"/>
                    <a:pt x="399" y="2062"/>
                  </a:cubicBezTo>
                  <a:cubicBezTo>
                    <a:pt x="218" y="2240"/>
                    <a:pt x="119" y="2407"/>
                    <a:pt x="99" y="2576"/>
                  </a:cubicBezTo>
                  <a:cubicBezTo>
                    <a:pt x="0" y="3417"/>
                    <a:pt x="4092" y="11745"/>
                    <a:pt x="6080" y="14975"/>
                  </a:cubicBezTo>
                  <a:cubicBezTo>
                    <a:pt x="6202" y="15170"/>
                    <a:pt x="6317" y="15351"/>
                    <a:pt x="6425" y="15518"/>
                  </a:cubicBezTo>
                  <a:cubicBezTo>
                    <a:pt x="6425" y="15519"/>
                    <a:pt x="6425" y="15519"/>
                    <a:pt x="6427" y="15521"/>
                  </a:cubicBezTo>
                  <a:cubicBezTo>
                    <a:pt x="7052" y="16473"/>
                    <a:pt x="7335" y="16710"/>
                    <a:pt x="7493" y="16805"/>
                  </a:cubicBezTo>
                  <a:cubicBezTo>
                    <a:pt x="7663" y="16907"/>
                    <a:pt x="7875" y="16952"/>
                    <a:pt x="8109" y="16952"/>
                  </a:cubicBezTo>
                  <a:cubicBezTo>
                    <a:pt x="8756" y="16952"/>
                    <a:pt x="9579" y="16618"/>
                    <a:pt x="10202" y="16256"/>
                  </a:cubicBezTo>
                  <a:cubicBezTo>
                    <a:pt x="10627" y="16008"/>
                    <a:pt x="11614" y="15362"/>
                    <a:pt x="11600" y="14700"/>
                  </a:cubicBezTo>
                  <a:cubicBezTo>
                    <a:pt x="11579" y="13804"/>
                    <a:pt x="9087" y="7793"/>
                    <a:pt x="8803" y="7110"/>
                  </a:cubicBezTo>
                  <a:cubicBezTo>
                    <a:pt x="7759" y="4604"/>
                    <a:pt x="5939" y="356"/>
                    <a:pt x="5468" y="84"/>
                  </a:cubicBezTo>
                  <a:cubicBezTo>
                    <a:pt x="5372" y="28"/>
                    <a:pt x="5247" y="0"/>
                    <a:pt x="5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31"/>
            <p:cNvSpPr/>
            <p:nvPr/>
          </p:nvSpPr>
          <p:spPr>
            <a:xfrm>
              <a:off x="2912725" y="1937975"/>
              <a:ext cx="287925" cy="450475"/>
            </a:xfrm>
            <a:custGeom>
              <a:avLst/>
              <a:gdLst/>
              <a:ahLst/>
              <a:cxnLst/>
              <a:rect l="l" t="t" r="r" b="b"/>
              <a:pathLst>
                <a:path w="11517" h="18019" extrusionOk="0">
                  <a:moveTo>
                    <a:pt x="3074" y="1"/>
                  </a:moveTo>
                  <a:cubicBezTo>
                    <a:pt x="2525" y="1"/>
                    <a:pt x="1837" y="257"/>
                    <a:pt x="1412" y="468"/>
                  </a:cubicBezTo>
                  <a:cubicBezTo>
                    <a:pt x="985" y="680"/>
                    <a:pt x="0" y="1251"/>
                    <a:pt x="59" y="1976"/>
                  </a:cubicBezTo>
                  <a:cubicBezTo>
                    <a:pt x="162" y="3253"/>
                    <a:pt x="4550" y="13011"/>
                    <a:pt x="6432" y="17147"/>
                  </a:cubicBezTo>
                  <a:cubicBezTo>
                    <a:pt x="6638" y="17600"/>
                    <a:pt x="6757" y="17859"/>
                    <a:pt x="6757" y="17859"/>
                  </a:cubicBezTo>
                  <a:cubicBezTo>
                    <a:pt x="6803" y="17959"/>
                    <a:pt x="6903" y="18018"/>
                    <a:pt x="7006" y="18018"/>
                  </a:cubicBezTo>
                  <a:cubicBezTo>
                    <a:pt x="7044" y="18018"/>
                    <a:pt x="7084" y="18010"/>
                    <a:pt x="7121" y="17993"/>
                  </a:cubicBezTo>
                  <a:cubicBezTo>
                    <a:pt x="7259" y="17929"/>
                    <a:pt x="7320" y="17767"/>
                    <a:pt x="7256" y="17629"/>
                  </a:cubicBezTo>
                  <a:cubicBezTo>
                    <a:pt x="7256" y="17629"/>
                    <a:pt x="7136" y="17371"/>
                    <a:pt x="6932" y="16920"/>
                  </a:cubicBezTo>
                  <a:cubicBezTo>
                    <a:pt x="3926" y="10313"/>
                    <a:pt x="685" y="2905"/>
                    <a:pt x="606" y="1932"/>
                  </a:cubicBezTo>
                  <a:cubicBezTo>
                    <a:pt x="589" y="1723"/>
                    <a:pt x="910" y="1330"/>
                    <a:pt x="1656" y="961"/>
                  </a:cubicBezTo>
                  <a:cubicBezTo>
                    <a:pt x="2241" y="670"/>
                    <a:pt x="2780" y="548"/>
                    <a:pt x="3089" y="548"/>
                  </a:cubicBezTo>
                  <a:cubicBezTo>
                    <a:pt x="3204" y="548"/>
                    <a:pt x="3287" y="565"/>
                    <a:pt x="3330" y="596"/>
                  </a:cubicBezTo>
                  <a:cubicBezTo>
                    <a:pt x="3652" y="1016"/>
                    <a:pt x="6414" y="6589"/>
                    <a:pt x="10556" y="15178"/>
                  </a:cubicBezTo>
                  <a:lnTo>
                    <a:pt x="10924" y="15942"/>
                  </a:lnTo>
                  <a:cubicBezTo>
                    <a:pt x="10949" y="16000"/>
                    <a:pt x="10964" y="16027"/>
                    <a:pt x="10964" y="16027"/>
                  </a:cubicBezTo>
                  <a:cubicBezTo>
                    <a:pt x="11015" y="16116"/>
                    <a:pt x="11109" y="16167"/>
                    <a:pt x="11205" y="16167"/>
                  </a:cubicBezTo>
                  <a:cubicBezTo>
                    <a:pt x="11249" y="16167"/>
                    <a:pt x="11294" y="16157"/>
                    <a:pt x="11335" y="16134"/>
                  </a:cubicBezTo>
                  <a:cubicBezTo>
                    <a:pt x="11468" y="16062"/>
                    <a:pt x="11517" y="15898"/>
                    <a:pt x="11447" y="15766"/>
                  </a:cubicBezTo>
                  <a:cubicBezTo>
                    <a:pt x="11445" y="15761"/>
                    <a:pt x="11438" y="15748"/>
                    <a:pt x="11424" y="15713"/>
                  </a:cubicBezTo>
                  <a:lnTo>
                    <a:pt x="11050" y="14939"/>
                  </a:lnTo>
                  <a:cubicBezTo>
                    <a:pt x="6451" y="5402"/>
                    <a:pt x="3980" y="441"/>
                    <a:pt x="3704" y="193"/>
                  </a:cubicBezTo>
                  <a:cubicBezTo>
                    <a:pt x="3549" y="55"/>
                    <a:pt x="3327" y="1"/>
                    <a:pt x="3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31"/>
            <p:cNvSpPr/>
            <p:nvPr/>
          </p:nvSpPr>
          <p:spPr>
            <a:xfrm>
              <a:off x="3073100" y="2307975"/>
              <a:ext cx="116000" cy="62250"/>
            </a:xfrm>
            <a:custGeom>
              <a:avLst/>
              <a:gdLst/>
              <a:ahLst/>
              <a:cxnLst/>
              <a:rect l="l" t="t" r="r" b="b"/>
              <a:pathLst>
                <a:path w="4640" h="2490" extrusionOk="0">
                  <a:moveTo>
                    <a:pt x="4357" y="0"/>
                  </a:moveTo>
                  <a:cubicBezTo>
                    <a:pt x="4350" y="0"/>
                    <a:pt x="4342" y="0"/>
                    <a:pt x="4335" y="1"/>
                  </a:cubicBezTo>
                  <a:cubicBezTo>
                    <a:pt x="4231" y="8"/>
                    <a:pt x="1756" y="202"/>
                    <a:pt x="102" y="2031"/>
                  </a:cubicBezTo>
                  <a:cubicBezTo>
                    <a:pt x="1" y="2144"/>
                    <a:pt x="10" y="2318"/>
                    <a:pt x="122" y="2419"/>
                  </a:cubicBezTo>
                  <a:cubicBezTo>
                    <a:pt x="173" y="2466"/>
                    <a:pt x="240" y="2489"/>
                    <a:pt x="306" y="2489"/>
                  </a:cubicBezTo>
                  <a:cubicBezTo>
                    <a:pt x="380" y="2489"/>
                    <a:pt x="455" y="2459"/>
                    <a:pt x="509" y="2400"/>
                  </a:cubicBezTo>
                  <a:cubicBezTo>
                    <a:pt x="2011" y="738"/>
                    <a:pt x="4351" y="550"/>
                    <a:pt x="4374" y="549"/>
                  </a:cubicBezTo>
                  <a:cubicBezTo>
                    <a:pt x="4525" y="538"/>
                    <a:pt x="4639" y="406"/>
                    <a:pt x="4628" y="255"/>
                  </a:cubicBezTo>
                  <a:cubicBezTo>
                    <a:pt x="4618" y="112"/>
                    <a:pt x="4497" y="0"/>
                    <a:pt x="4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31"/>
            <p:cNvSpPr/>
            <p:nvPr/>
          </p:nvSpPr>
          <p:spPr>
            <a:xfrm>
              <a:off x="3811250" y="1310925"/>
              <a:ext cx="65250" cy="106450"/>
            </a:xfrm>
            <a:custGeom>
              <a:avLst/>
              <a:gdLst/>
              <a:ahLst/>
              <a:cxnLst/>
              <a:rect l="l" t="t" r="r" b="b"/>
              <a:pathLst>
                <a:path w="2610" h="4258" extrusionOk="0">
                  <a:moveTo>
                    <a:pt x="416" y="0"/>
                  </a:moveTo>
                  <a:cubicBezTo>
                    <a:pt x="266" y="0"/>
                    <a:pt x="146" y="114"/>
                    <a:pt x="140" y="262"/>
                  </a:cubicBezTo>
                  <a:lnTo>
                    <a:pt x="6" y="3744"/>
                  </a:lnTo>
                  <a:cubicBezTo>
                    <a:pt x="1" y="3884"/>
                    <a:pt x="103" y="4007"/>
                    <a:pt x="242" y="4027"/>
                  </a:cubicBezTo>
                  <a:cubicBezTo>
                    <a:pt x="250" y="4028"/>
                    <a:pt x="1038" y="4141"/>
                    <a:pt x="2252" y="4253"/>
                  </a:cubicBezTo>
                  <a:cubicBezTo>
                    <a:pt x="2259" y="4254"/>
                    <a:pt x="2263" y="4254"/>
                    <a:pt x="2268" y="4254"/>
                  </a:cubicBezTo>
                  <a:cubicBezTo>
                    <a:pt x="2270" y="4254"/>
                    <a:pt x="2272" y="4254"/>
                    <a:pt x="2274" y="4254"/>
                  </a:cubicBezTo>
                  <a:lnTo>
                    <a:pt x="2283" y="4255"/>
                  </a:lnTo>
                  <a:cubicBezTo>
                    <a:pt x="2296" y="4256"/>
                    <a:pt x="2307" y="4257"/>
                    <a:pt x="2318" y="4257"/>
                  </a:cubicBezTo>
                  <a:cubicBezTo>
                    <a:pt x="2454" y="4257"/>
                    <a:pt x="2573" y="4155"/>
                    <a:pt x="2590" y="4016"/>
                  </a:cubicBezTo>
                  <a:cubicBezTo>
                    <a:pt x="2609" y="3865"/>
                    <a:pt x="2502" y="3728"/>
                    <a:pt x="2352" y="3709"/>
                  </a:cubicBezTo>
                  <a:cubicBezTo>
                    <a:pt x="2333" y="3707"/>
                    <a:pt x="2313" y="3706"/>
                    <a:pt x="2292" y="3705"/>
                  </a:cubicBezTo>
                  <a:cubicBezTo>
                    <a:pt x="1493" y="3631"/>
                    <a:pt x="882" y="3557"/>
                    <a:pt x="564" y="3516"/>
                  </a:cubicBezTo>
                  <a:lnTo>
                    <a:pt x="683" y="376"/>
                  </a:lnTo>
                  <a:lnTo>
                    <a:pt x="688" y="288"/>
                  </a:lnTo>
                  <a:cubicBezTo>
                    <a:pt x="696" y="136"/>
                    <a:pt x="578" y="8"/>
                    <a:pt x="427" y="0"/>
                  </a:cubicBezTo>
                  <a:cubicBezTo>
                    <a:pt x="424" y="0"/>
                    <a:pt x="420"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31"/>
            <p:cNvSpPr/>
            <p:nvPr/>
          </p:nvSpPr>
          <p:spPr>
            <a:xfrm>
              <a:off x="3037175" y="2451800"/>
              <a:ext cx="194000" cy="287225"/>
            </a:xfrm>
            <a:custGeom>
              <a:avLst/>
              <a:gdLst/>
              <a:ahLst/>
              <a:cxnLst/>
              <a:rect l="l" t="t" r="r" b="b"/>
              <a:pathLst>
                <a:path w="7760" h="11489" extrusionOk="0">
                  <a:moveTo>
                    <a:pt x="918" y="1"/>
                  </a:moveTo>
                  <a:cubicBezTo>
                    <a:pt x="652" y="1"/>
                    <a:pt x="354" y="139"/>
                    <a:pt x="183" y="422"/>
                  </a:cubicBezTo>
                  <a:cubicBezTo>
                    <a:pt x="0" y="722"/>
                    <a:pt x="4080" y="8814"/>
                    <a:pt x="5880" y="11264"/>
                  </a:cubicBezTo>
                  <a:cubicBezTo>
                    <a:pt x="6000" y="11427"/>
                    <a:pt x="6172" y="11489"/>
                    <a:pt x="6364" y="11489"/>
                  </a:cubicBezTo>
                  <a:cubicBezTo>
                    <a:pt x="6957" y="11489"/>
                    <a:pt x="7737" y="10899"/>
                    <a:pt x="7737" y="10899"/>
                  </a:cubicBezTo>
                  <a:lnTo>
                    <a:pt x="7760" y="10884"/>
                  </a:lnTo>
                  <a:cubicBezTo>
                    <a:pt x="7652" y="10718"/>
                    <a:pt x="7538" y="10538"/>
                    <a:pt x="7417" y="10345"/>
                  </a:cubicBezTo>
                  <a:lnTo>
                    <a:pt x="7371" y="10372"/>
                  </a:lnTo>
                  <a:cubicBezTo>
                    <a:pt x="7389" y="10412"/>
                    <a:pt x="6963" y="10747"/>
                    <a:pt x="6714" y="10747"/>
                  </a:cubicBezTo>
                  <a:cubicBezTo>
                    <a:pt x="6657" y="10747"/>
                    <a:pt x="6609" y="10729"/>
                    <a:pt x="6578" y="10685"/>
                  </a:cubicBezTo>
                  <a:cubicBezTo>
                    <a:pt x="2952" y="5520"/>
                    <a:pt x="1457" y="150"/>
                    <a:pt x="1153" y="41"/>
                  </a:cubicBezTo>
                  <a:cubicBezTo>
                    <a:pt x="1081" y="14"/>
                    <a:pt x="1001"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p31"/>
            <p:cNvSpPr/>
            <p:nvPr/>
          </p:nvSpPr>
          <p:spPr>
            <a:xfrm>
              <a:off x="3039250" y="2431250"/>
              <a:ext cx="208300" cy="300925"/>
            </a:xfrm>
            <a:custGeom>
              <a:avLst/>
              <a:gdLst/>
              <a:ahLst/>
              <a:cxnLst/>
              <a:rect l="l" t="t" r="r" b="b"/>
              <a:pathLst>
                <a:path w="8332" h="12037" extrusionOk="0">
                  <a:moveTo>
                    <a:pt x="1206" y="0"/>
                  </a:moveTo>
                  <a:cubicBezTo>
                    <a:pt x="854" y="0"/>
                    <a:pt x="459" y="175"/>
                    <a:pt x="232" y="551"/>
                  </a:cubicBezTo>
                  <a:cubicBezTo>
                    <a:pt x="151" y="683"/>
                    <a:pt x="0" y="931"/>
                    <a:pt x="2327" y="5436"/>
                  </a:cubicBezTo>
                  <a:cubicBezTo>
                    <a:pt x="3789" y="8267"/>
                    <a:pt x="5140" y="10608"/>
                    <a:pt x="5942" y="11699"/>
                  </a:cubicBezTo>
                  <a:cubicBezTo>
                    <a:pt x="6073" y="11879"/>
                    <a:pt x="6264" y="11991"/>
                    <a:pt x="6493" y="12025"/>
                  </a:cubicBezTo>
                  <a:cubicBezTo>
                    <a:pt x="6542" y="12033"/>
                    <a:pt x="6593" y="12036"/>
                    <a:pt x="6645" y="12036"/>
                  </a:cubicBezTo>
                  <a:cubicBezTo>
                    <a:pt x="7312" y="12036"/>
                    <a:pt x="8093" y="11461"/>
                    <a:pt x="8186" y="11390"/>
                  </a:cubicBezTo>
                  <a:cubicBezTo>
                    <a:pt x="8307" y="11300"/>
                    <a:pt x="8331" y="11128"/>
                    <a:pt x="8239" y="11006"/>
                  </a:cubicBezTo>
                  <a:cubicBezTo>
                    <a:pt x="8185" y="10935"/>
                    <a:pt x="8104" y="10897"/>
                    <a:pt x="8020" y="10897"/>
                  </a:cubicBezTo>
                  <a:cubicBezTo>
                    <a:pt x="7963" y="10897"/>
                    <a:pt x="7905" y="10915"/>
                    <a:pt x="7855" y="10953"/>
                  </a:cubicBezTo>
                  <a:cubicBezTo>
                    <a:pt x="7568" y="11169"/>
                    <a:pt x="7009" y="11487"/>
                    <a:pt x="6648" y="11487"/>
                  </a:cubicBezTo>
                  <a:cubicBezTo>
                    <a:pt x="6621" y="11487"/>
                    <a:pt x="6596" y="11485"/>
                    <a:pt x="6572" y="11481"/>
                  </a:cubicBezTo>
                  <a:cubicBezTo>
                    <a:pt x="6487" y="11469"/>
                    <a:pt x="6429" y="11435"/>
                    <a:pt x="6384" y="11374"/>
                  </a:cubicBezTo>
                  <a:cubicBezTo>
                    <a:pt x="4669" y="9040"/>
                    <a:pt x="976" y="1699"/>
                    <a:pt x="745" y="773"/>
                  </a:cubicBezTo>
                  <a:cubicBezTo>
                    <a:pt x="867" y="620"/>
                    <a:pt x="1045" y="548"/>
                    <a:pt x="1200" y="548"/>
                  </a:cubicBezTo>
                  <a:cubicBezTo>
                    <a:pt x="1229" y="548"/>
                    <a:pt x="1258" y="550"/>
                    <a:pt x="1285" y="555"/>
                  </a:cubicBezTo>
                  <a:cubicBezTo>
                    <a:pt x="1374" y="710"/>
                    <a:pt x="1565" y="1191"/>
                    <a:pt x="1767" y="1697"/>
                  </a:cubicBezTo>
                  <a:cubicBezTo>
                    <a:pt x="2504" y="3554"/>
                    <a:pt x="4041" y="7418"/>
                    <a:pt x="6637" y="11115"/>
                  </a:cubicBezTo>
                  <a:cubicBezTo>
                    <a:pt x="6684" y="11182"/>
                    <a:pt x="6792" y="11293"/>
                    <a:pt x="6996" y="11293"/>
                  </a:cubicBezTo>
                  <a:cubicBezTo>
                    <a:pt x="7117" y="11293"/>
                    <a:pt x="7273" y="11253"/>
                    <a:pt x="7469" y="11142"/>
                  </a:cubicBezTo>
                  <a:cubicBezTo>
                    <a:pt x="8034" y="10822"/>
                    <a:pt x="7944" y="10620"/>
                    <a:pt x="7906" y="10533"/>
                  </a:cubicBezTo>
                  <a:cubicBezTo>
                    <a:pt x="7860" y="10430"/>
                    <a:pt x="7760" y="10370"/>
                    <a:pt x="7654" y="10370"/>
                  </a:cubicBezTo>
                  <a:cubicBezTo>
                    <a:pt x="7617" y="10370"/>
                    <a:pt x="7579" y="10378"/>
                    <a:pt x="7543" y="10393"/>
                  </a:cubicBezTo>
                  <a:cubicBezTo>
                    <a:pt x="7485" y="10420"/>
                    <a:pt x="7440" y="10463"/>
                    <a:pt x="7412" y="10516"/>
                  </a:cubicBezTo>
                  <a:cubicBezTo>
                    <a:pt x="7336" y="10586"/>
                    <a:pt x="7148" y="10704"/>
                    <a:pt x="7042" y="10737"/>
                  </a:cubicBezTo>
                  <a:cubicBezTo>
                    <a:pt x="4511" y="7112"/>
                    <a:pt x="3059" y="3462"/>
                    <a:pt x="2276" y="1494"/>
                  </a:cubicBezTo>
                  <a:cubicBezTo>
                    <a:pt x="1810" y="323"/>
                    <a:pt x="1727" y="127"/>
                    <a:pt x="1531" y="56"/>
                  </a:cubicBezTo>
                  <a:cubicBezTo>
                    <a:pt x="1432" y="19"/>
                    <a:pt x="1321" y="0"/>
                    <a:pt x="1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7" name="Google Shape;447;p31"/>
          <p:cNvGrpSpPr/>
          <p:nvPr/>
        </p:nvGrpSpPr>
        <p:grpSpPr>
          <a:xfrm rot="4495292">
            <a:off x="7598512" y="1712275"/>
            <a:ext cx="672448" cy="572689"/>
            <a:chOff x="2603525" y="2638025"/>
            <a:chExt cx="342600" cy="291775"/>
          </a:xfrm>
        </p:grpSpPr>
        <p:sp>
          <p:nvSpPr>
            <p:cNvPr id="448" name="Google Shape;448;p31"/>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1"/>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31"/>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53911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75"/>
                                        </p:tgtEl>
                                        <p:attrNameLst>
                                          <p:attrName>r</p:attrName>
                                        </p:attrNameLst>
                                      </p:cBhvr>
                                    </p:animRot>
                                    <p:animRot by="-240000">
                                      <p:cBhvr>
                                        <p:cTn id="7" dur="200" fill="hold">
                                          <p:stCondLst>
                                            <p:cond delay="200"/>
                                          </p:stCondLst>
                                        </p:cTn>
                                        <p:tgtEl>
                                          <p:spTgt spid="375"/>
                                        </p:tgtEl>
                                        <p:attrNameLst>
                                          <p:attrName>r</p:attrName>
                                        </p:attrNameLst>
                                      </p:cBhvr>
                                    </p:animRot>
                                    <p:animRot by="240000">
                                      <p:cBhvr>
                                        <p:cTn id="8" dur="200" fill="hold">
                                          <p:stCondLst>
                                            <p:cond delay="400"/>
                                          </p:stCondLst>
                                        </p:cTn>
                                        <p:tgtEl>
                                          <p:spTgt spid="375"/>
                                        </p:tgtEl>
                                        <p:attrNameLst>
                                          <p:attrName>r</p:attrName>
                                        </p:attrNameLst>
                                      </p:cBhvr>
                                    </p:animRot>
                                    <p:animRot by="-240000">
                                      <p:cBhvr>
                                        <p:cTn id="9" dur="200" fill="hold">
                                          <p:stCondLst>
                                            <p:cond delay="600"/>
                                          </p:stCondLst>
                                        </p:cTn>
                                        <p:tgtEl>
                                          <p:spTgt spid="375"/>
                                        </p:tgtEl>
                                        <p:attrNameLst>
                                          <p:attrName>r</p:attrName>
                                        </p:attrNameLst>
                                      </p:cBhvr>
                                    </p:animRot>
                                    <p:animRot by="120000">
                                      <p:cBhvr>
                                        <p:cTn id="10" dur="200" fill="hold">
                                          <p:stCondLst>
                                            <p:cond delay="800"/>
                                          </p:stCondLst>
                                        </p:cTn>
                                        <p:tgtEl>
                                          <p:spTgt spid="375"/>
                                        </p:tgtEl>
                                        <p:attrNameLst>
                                          <p:attrName>r</p:attrName>
                                        </p:attrNameLst>
                                      </p:cBhvr>
                                    </p:animRot>
                                  </p:childTnLst>
                                </p:cTn>
                              </p:par>
                              <p:par>
                                <p:cTn id="11" presetID="26" presetClass="emph" presetSubtype="0" fill="hold" grpId="0" nodeType="withEffect">
                                  <p:stCondLst>
                                    <p:cond delay="0"/>
                                  </p:stCondLst>
                                  <p:childTnLst>
                                    <p:animEffect transition="out" filter="fade">
                                      <p:cBhvr>
                                        <p:cTn id="12" dur="500" tmFilter="0, 0; .2, .5; .8, .5; 1, 0"/>
                                        <p:tgtEl>
                                          <p:spTgt spid="374"/>
                                        </p:tgtEl>
                                      </p:cBhvr>
                                    </p:animEffect>
                                    <p:animScale>
                                      <p:cBhvr>
                                        <p:cTn id="13" dur="250" autoRev="1" fill="hold"/>
                                        <p:tgtEl>
                                          <p:spTgt spid="3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P spid="37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alpha val="0"/>
          </a:schemeClr>
        </a:solidFill>
        <a:effectLst/>
      </p:bgPr>
    </p:bg>
    <p:spTree>
      <p:nvGrpSpPr>
        <p:cNvPr id="1" name="Shape 372"/>
        <p:cNvGrpSpPr/>
        <p:nvPr/>
      </p:nvGrpSpPr>
      <p:grpSpPr>
        <a:xfrm>
          <a:off x="0" y="0"/>
          <a:ext cx="0" cy="0"/>
          <a:chOff x="0" y="0"/>
          <a:chExt cx="0" cy="0"/>
        </a:xfrm>
      </p:grpSpPr>
      <p:sp>
        <p:nvSpPr>
          <p:cNvPr id="374" name="Google Shape;374;p31"/>
          <p:cNvSpPr txBox="1">
            <a:spLocks noGrp="1"/>
          </p:cNvSpPr>
          <p:nvPr>
            <p:ph type="title"/>
          </p:nvPr>
        </p:nvSpPr>
        <p:spPr>
          <a:xfrm>
            <a:off x="1556310" y="-188178"/>
            <a:ext cx="6495869" cy="84464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t>Best Practices for Case File Maintenance</a:t>
            </a:r>
            <a:endParaRPr sz="2400" dirty="0"/>
          </a:p>
        </p:txBody>
      </p:sp>
      <p:grpSp>
        <p:nvGrpSpPr>
          <p:cNvPr id="447" name="Google Shape;447;p31"/>
          <p:cNvGrpSpPr/>
          <p:nvPr/>
        </p:nvGrpSpPr>
        <p:grpSpPr>
          <a:xfrm rot="6018553">
            <a:off x="7801002" y="-157463"/>
            <a:ext cx="502356" cy="310330"/>
            <a:chOff x="2603525" y="2638025"/>
            <a:chExt cx="342600" cy="291775"/>
          </a:xfrm>
        </p:grpSpPr>
        <p:sp>
          <p:nvSpPr>
            <p:cNvPr id="448" name="Google Shape;448;p31"/>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1"/>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31"/>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 name="Picture 3">
            <a:extLst>
              <a:ext uri="{FF2B5EF4-FFF2-40B4-BE49-F238E27FC236}">
                <a16:creationId xmlns:a16="http://schemas.microsoft.com/office/drawing/2014/main" id="{32B6E0C9-ACBF-8A43-E072-BB9D5A5998FA}"/>
              </a:ext>
            </a:extLst>
          </p:cNvPr>
          <p:cNvPicPr>
            <a:picLocks noChangeAspect="1"/>
          </p:cNvPicPr>
          <p:nvPr/>
        </p:nvPicPr>
        <p:blipFill>
          <a:blip r:embed="rId3"/>
          <a:stretch>
            <a:fillRect/>
          </a:stretch>
        </p:blipFill>
        <p:spPr>
          <a:xfrm>
            <a:off x="150130" y="709357"/>
            <a:ext cx="4591409" cy="3453531"/>
          </a:xfrm>
          <a:prstGeom prst="rect">
            <a:avLst/>
          </a:prstGeom>
        </p:spPr>
      </p:pic>
      <p:sp>
        <p:nvSpPr>
          <p:cNvPr id="11" name="Google Shape;290;p27">
            <a:extLst>
              <a:ext uri="{FF2B5EF4-FFF2-40B4-BE49-F238E27FC236}">
                <a16:creationId xmlns:a16="http://schemas.microsoft.com/office/drawing/2014/main" id="{6EA3EE44-54CD-BDAA-BA05-FCDF741088B9}"/>
              </a:ext>
            </a:extLst>
          </p:cNvPr>
          <p:cNvSpPr/>
          <p:nvPr/>
        </p:nvSpPr>
        <p:spPr>
          <a:xfrm>
            <a:off x="2813932" y="382989"/>
            <a:ext cx="3980626" cy="137228"/>
          </a:xfrm>
          <a:custGeom>
            <a:avLst/>
            <a:gdLst/>
            <a:ahLst/>
            <a:cxnLst/>
            <a:rect l="l" t="t" r="r" b="b"/>
            <a:pathLst>
              <a:path w="129063" h="3934" extrusionOk="0">
                <a:moveTo>
                  <a:pt x="56373" y="0"/>
                </a:moveTo>
                <a:cubicBezTo>
                  <a:pt x="47035" y="0"/>
                  <a:pt x="37697" y="209"/>
                  <a:pt x="28372" y="708"/>
                </a:cubicBezTo>
                <a:cubicBezTo>
                  <a:pt x="19055" y="1207"/>
                  <a:pt x="9753" y="2000"/>
                  <a:pt x="494" y="3154"/>
                </a:cubicBezTo>
                <a:cubicBezTo>
                  <a:pt x="23" y="3213"/>
                  <a:pt x="0" y="3933"/>
                  <a:pt x="440" y="3933"/>
                </a:cubicBezTo>
                <a:cubicBezTo>
                  <a:pt x="457" y="3933"/>
                  <a:pt x="475" y="3932"/>
                  <a:pt x="494" y="3930"/>
                </a:cubicBezTo>
                <a:cubicBezTo>
                  <a:pt x="17097" y="1860"/>
                  <a:pt x="33825" y="965"/>
                  <a:pt x="50549" y="804"/>
                </a:cubicBezTo>
                <a:cubicBezTo>
                  <a:pt x="52496" y="785"/>
                  <a:pt x="54442" y="776"/>
                  <a:pt x="56388" y="776"/>
                </a:cubicBezTo>
                <a:cubicBezTo>
                  <a:pt x="71117" y="776"/>
                  <a:pt x="85843" y="1295"/>
                  <a:pt x="100554" y="2015"/>
                </a:cubicBezTo>
                <a:cubicBezTo>
                  <a:pt x="109893" y="2472"/>
                  <a:pt x="119229" y="3010"/>
                  <a:pt x="128564" y="3550"/>
                </a:cubicBezTo>
                <a:cubicBezTo>
                  <a:pt x="128573" y="3551"/>
                  <a:pt x="128582" y="3551"/>
                  <a:pt x="128590" y="3551"/>
                </a:cubicBezTo>
                <a:cubicBezTo>
                  <a:pt x="129062" y="3551"/>
                  <a:pt x="129053" y="2802"/>
                  <a:pt x="128564" y="2774"/>
                </a:cubicBezTo>
                <a:cubicBezTo>
                  <a:pt x="111826" y="1808"/>
                  <a:pt x="95084" y="843"/>
                  <a:pt x="78324" y="346"/>
                </a:cubicBezTo>
                <a:cubicBezTo>
                  <a:pt x="71009" y="128"/>
                  <a:pt x="63691" y="0"/>
                  <a:pt x="56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6" name="TextBox 5">
            <a:extLst>
              <a:ext uri="{FF2B5EF4-FFF2-40B4-BE49-F238E27FC236}">
                <a16:creationId xmlns:a16="http://schemas.microsoft.com/office/drawing/2014/main" id="{01917E72-A7E1-8F35-0B03-02811E85B5EC}"/>
              </a:ext>
            </a:extLst>
          </p:cNvPr>
          <p:cNvSpPr txBox="1"/>
          <p:nvPr/>
        </p:nvSpPr>
        <p:spPr>
          <a:xfrm>
            <a:off x="64918" y="694291"/>
            <a:ext cx="4591409" cy="3416320"/>
          </a:xfrm>
          <a:prstGeom prst="rect">
            <a:avLst/>
          </a:prstGeom>
          <a:noFill/>
        </p:spPr>
        <p:txBody>
          <a:bodyPr wrap="square" rtlCol="0">
            <a:spAutoFit/>
          </a:bodyPr>
          <a:lstStyle/>
          <a:p>
            <a:pPr marL="171450" marR="0" lvl="0" indent="-171450">
              <a:lnSpc>
                <a:spcPct val="150000"/>
              </a:lnSpc>
              <a:spcBef>
                <a:spcPts val="0"/>
              </a:spcBef>
              <a:spcAft>
                <a:spcPts val="0"/>
              </a:spcAft>
              <a:buFont typeface="Arial" panose="020B0604020202020204" pitchFamily="34" charset="0"/>
              <a:buChar char="•"/>
            </a:pP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Create a </a:t>
            </a:r>
            <a:r>
              <a:rPr lang="en-US" sz="1200" b="1" dirty="0">
                <a:solidFill>
                  <a:srgbClr val="252525"/>
                </a:solidFill>
                <a:effectLst/>
                <a:latin typeface="Poppins" panose="00000500000000000000" pitchFamily="2" charset="0"/>
                <a:ea typeface="Calibri" panose="020F0502020204030204" pitchFamily="34" charset="0"/>
                <a:cs typeface="Poppins" panose="00000500000000000000" pitchFamily="2" charset="0"/>
              </a:rPr>
              <a:t>template folder with organized categories</a:t>
            </a: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 such as the </a:t>
            </a:r>
            <a:r>
              <a:rPr lang="en-US" sz="1200" i="1" dirty="0">
                <a:solidFill>
                  <a:srgbClr val="252525"/>
                </a:solidFill>
                <a:effectLst/>
                <a:latin typeface="Poppins" panose="00000500000000000000" pitchFamily="2" charset="0"/>
                <a:ea typeface="Calibri" panose="020F0502020204030204" pitchFamily="34" charset="0"/>
                <a:cs typeface="Poppins" panose="00000500000000000000" pitchFamily="2" charset="0"/>
              </a:rPr>
              <a:t>14-day report, internal documents, shelter documents, etc.</a:t>
            </a:r>
            <a:endParaRPr lang="en-US" sz="1200" dirty="0">
              <a:effectLst/>
              <a:latin typeface="Poppins" panose="00000500000000000000" pitchFamily="2" charset="0"/>
              <a:ea typeface="Calibri" panose="020F0502020204030204" pitchFamily="34" charset="0"/>
              <a:cs typeface="Poppins" panose="00000500000000000000" pitchFamily="2" charset="0"/>
            </a:endParaRPr>
          </a:p>
          <a:p>
            <a:pPr marL="171450" marR="0" lvl="0" indent="-171450">
              <a:lnSpc>
                <a:spcPct val="150000"/>
              </a:lnSpc>
              <a:spcBef>
                <a:spcPts val="0"/>
              </a:spcBef>
              <a:spcAft>
                <a:spcPts val="0"/>
              </a:spcAft>
              <a:buFont typeface="Arial" panose="020B0604020202020204" pitchFamily="34" charset="0"/>
              <a:buChar char="•"/>
            </a:pPr>
            <a:r>
              <a:rPr lang="en-US" sz="1200" b="1" dirty="0">
                <a:solidFill>
                  <a:srgbClr val="252525"/>
                </a:solidFill>
                <a:effectLst/>
                <a:latin typeface="Poppins" panose="00000500000000000000" pitchFamily="2" charset="0"/>
                <a:ea typeface="Calibri" panose="020F0502020204030204" pitchFamily="34" charset="0"/>
                <a:cs typeface="Poppins" panose="00000500000000000000" pitchFamily="2" charset="0"/>
              </a:rPr>
              <a:t>Create case files and downloading documents </a:t>
            </a: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when a case is assigned or </a:t>
            </a:r>
            <a:r>
              <a:rPr lang="en-US" sz="1200" b="1" dirty="0">
                <a:solidFill>
                  <a:srgbClr val="252525"/>
                </a:solidFill>
                <a:effectLst/>
                <a:latin typeface="Poppins" panose="00000500000000000000" pitchFamily="2" charset="0"/>
                <a:ea typeface="Calibri" panose="020F0502020204030204" pitchFamily="34" charset="0"/>
                <a:cs typeface="Poppins" panose="00000500000000000000" pitchFamily="2" charset="0"/>
              </a:rPr>
              <a:t>before you attempt to communicate with the family</a:t>
            </a: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a:t>
            </a:r>
            <a:endParaRPr lang="en-US" sz="1200" dirty="0">
              <a:effectLst/>
              <a:latin typeface="Poppins" panose="00000500000000000000" pitchFamily="2" charset="0"/>
              <a:ea typeface="Calibri" panose="020F0502020204030204" pitchFamily="34" charset="0"/>
              <a:cs typeface="Poppins" panose="00000500000000000000" pitchFamily="2" charset="0"/>
            </a:endParaRPr>
          </a:p>
          <a:p>
            <a:pPr marL="171450" marR="0" lvl="0" indent="-171450">
              <a:lnSpc>
                <a:spcPct val="150000"/>
              </a:lnSpc>
              <a:spcBef>
                <a:spcPts val="0"/>
              </a:spcBef>
              <a:spcAft>
                <a:spcPts val="0"/>
              </a:spcAft>
              <a:buFont typeface="Arial" panose="020B0604020202020204" pitchFamily="34" charset="0"/>
              <a:buChar char="•"/>
            </a:pPr>
            <a:r>
              <a:rPr lang="en-US" sz="1200" i="1" dirty="0">
                <a:solidFill>
                  <a:srgbClr val="252525"/>
                </a:solidFill>
                <a:effectLst/>
                <a:latin typeface="Poppins" panose="00000500000000000000" pitchFamily="2" charset="0"/>
                <a:ea typeface="Calibri" panose="020F0502020204030204" pitchFamily="34" charset="0"/>
                <a:cs typeface="Poppins" panose="00000500000000000000" pitchFamily="2" charset="0"/>
              </a:rPr>
              <a:t>Designate a </a:t>
            </a:r>
            <a:r>
              <a:rPr lang="en-US" sz="1200" b="1" i="1" dirty="0">
                <a:solidFill>
                  <a:srgbClr val="252525"/>
                </a:solidFill>
                <a:effectLst/>
                <a:latin typeface="Poppins" panose="00000500000000000000" pitchFamily="2" charset="0"/>
                <a:ea typeface="Calibri" panose="020F0502020204030204" pitchFamily="34" charset="0"/>
                <a:cs typeface="Poppins" panose="00000500000000000000" pitchFamily="2" charset="0"/>
              </a:rPr>
              <a:t>staff member (ideally a case aide)</a:t>
            </a:r>
            <a:r>
              <a:rPr lang="en-US" sz="1200" b="1" dirty="0">
                <a:solidFill>
                  <a:srgbClr val="252525"/>
                </a:solidFill>
                <a:effectLst/>
                <a:latin typeface="Poppins" panose="00000500000000000000" pitchFamily="2" charset="0"/>
                <a:ea typeface="Calibri" panose="020F0502020204030204" pitchFamily="34" charset="0"/>
                <a:cs typeface="Poppins" panose="00000500000000000000" pitchFamily="2" charset="0"/>
              </a:rPr>
              <a:t> </a:t>
            </a: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to </a:t>
            </a:r>
            <a:r>
              <a:rPr lang="en-US" sz="1200" b="1" dirty="0">
                <a:solidFill>
                  <a:srgbClr val="252525"/>
                </a:solidFill>
                <a:effectLst/>
                <a:latin typeface="Poppins" panose="00000500000000000000" pitchFamily="2" charset="0"/>
                <a:ea typeface="Calibri" panose="020F0502020204030204" pitchFamily="34" charset="0"/>
                <a:cs typeface="Poppins" panose="00000500000000000000" pitchFamily="2" charset="0"/>
              </a:rPr>
              <a:t>create case files when the case referral is received</a:t>
            </a: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 </a:t>
            </a:r>
            <a:endParaRPr lang="en-US" sz="1200" dirty="0">
              <a:effectLst/>
              <a:latin typeface="Poppins" panose="00000500000000000000" pitchFamily="2" charset="0"/>
              <a:ea typeface="Calibri" panose="020F0502020204030204" pitchFamily="34" charset="0"/>
              <a:cs typeface="Poppins" panose="00000500000000000000" pitchFamily="2" charset="0"/>
            </a:endParaRPr>
          </a:p>
          <a:p>
            <a:pPr marL="171450" marR="0" lvl="0" indent="-171450">
              <a:lnSpc>
                <a:spcPct val="150000"/>
              </a:lnSpc>
              <a:spcBef>
                <a:spcPts val="0"/>
              </a:spcBef>
              <a:spcAft>
                <a:spcPts val="0"/>
              </a:spcAft>
              <a:buFont typeface="Arial" panose="020B0604020202020204" pitchFamily="34" charset="0"/>
              <a:buChar char="•"/>
            </a:pP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Maintain a case tracking system or tool to include </a:t>
            </a:r>
            <a:r>
              <a:rPr lang="en-US" sz="1200" b="1" dirty="0">
                <a:solidFill>
                  <a:srgbClr val="252525"/>
                </a:solidFill>
                <a:effectLst/>
                <a:latin typeface="Poppins" panose="00000500000000000000" pitchFamily="2" charset="0"/>
                <a:ea typeface="Calibri" panose="020F0502020204030204" pitchFamily="34" charset="0"/>
                <a:cs typeface="Poppins" panose="00000500000000000000" pitchFamily="2" charset="0"/>
              </a:rPr>
              <a:t>caseload per case manager, case types, report due dates, and other case-related information</a:t>
            </a: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a:t>
            </a:r>
            <a:endParaRPr lang="en-US" sz="1200" dirty="0">
              <a:latin typeface="Poppins" panose="00000500000000000000" pitchFamily="2" charset="0"/>
              <a:ea typeface="Calibri" panose="020F0502020204030204" pitchFamily="34" charset="0"/>
              <a:cs typeface="Poppins" panose="00000500000000000000" pitchFamily="2" charset="0"/>
            </a:endParaRPr>
          </a:p>
          <a:p>
            <a:pPr marR="0" algn="l">
              <a:spcBef>
                <a:spcPts val="0"/>
              </a:spcBef>
              <a:spcAft>
                <a:spcPts val="0"/>
              </a:spcAft>
            </a:pPr>
            <a:endParaRPr lang="en-US" sz="1800" dirty="0">
              <a:solidFill>
                <a:srgbClr val="000000"/>
              </a:solidFill>
              <a:effectLst/>
              <a:latin typeface="Times New Roman" panose="02020603050405020304" pitchFamily="18" charset="0"/>
              <a:ea typeface="Times New Roman" panose="02020603050405020304" pitchFamily="18" charset="0"/>
            </a:endParaRPr>
          </a:p>
        </p:txBody>
      </p:sp>
      <p:pic>
        <p:nvPicPr>
          <p:cNvPr id="16" name="Picture 15">
            <a:extLst>
              <a:ext uri="{FF2B5EF4-FFF2-40B4-BE49-F238E27FC236}">
                <a16:creationId xmlns:a16="http://schemas.microsoft.com/office/drawing/2014/main" id="{CF927D77-A74D-C8C8-4DFA-A49D1681373D}"/>
              </a:ext>
            </a:extLst>
          </p:cNvPr>
          <p:cNvPicPr>
            <a:picLocks noChangeAspect="1"/>
          </p:cNvPicPr>
          <p:nvPr/>
        </p:nvPicPr>
        <p:blipFill>
          <a:blip r:embed="rId4"/>
          <a:stretch>
            <a:fillRect/>
          </a:stretch>
        </p:blipFill>
        <p:spPr>
          <a:xfrm>
            <a:off x="4866951" y="703106"/>
            <a:ext cx="4082558" cy="3466780"/>
          </a:xfrm>
          <a:prstGeom prst="rect">
            <a:avLst/>
          </a:prstGeom>
          <a:effectLst/>
        </p:spPr>
      </p:pic>
      <p:sp>
        <p:nvSpPr>
          <p:cNvPr id="19" name="TextBox 18">
            <a:extLst>
              <a:ext uri="{FF2B5EF4-FFF2-40B4-BE49-F238E27FC236}">
                <a16:creationId xmlns:a16="http://schemas.microsoft.com/office/drawing/2014/main" id="{9C3AD111-1BDB-D1B9-1F00-7352E19314A8}"/>
              </a:ext>
            </a:extLst>
          </p:cNvPr>
          <p:cNvSpPr txBox="1"/>
          <p:nvPr/>
        </p:nvSpPr>
        <p:spPr>
          <a:xfrm>
            <a:off x="4804243" y="703495"/>
            <a:ext cx="4145265" cy="2862322"/>
          </a:xfrm>
          <a:prstGeom prst="rect">
            <a:avLst/>
          </a:prstGeom>
          <a:noFill/>
        </p:spPr>
        <p:txBody>
          <a:bodyPr wrap="square" rtlCol="0">
            <a:spAutoFit/>
          </a:bodyPr>
          <a:lstStyle/>
          <a:p>
            <a:pPr marL="342900" marR="0" lvl="0" indent="-342900">
              <a:lnSpc>
                <a:spcPct val="150000"/>
              </a:lnSpc>
              <a:spcBef>
                <a:spcPts val="0"/>
              </a:spcBef>
              <a:spcAft>
                <a:spcPts val="0"/>
              </a:spcAft>
              <a:buFont typeface="Symbol" panose="05050102010706020507" pitchFamily="18" charset="2"/>
              <a:buChar char=""/>
            </a:pP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Maintain a </a:t>
            </a:r>
            <a:r>
              <a:rPr lang="en-US" sz="1200" b="1" dirty="0">
                <a:solidFill>
                  <a:srgbClr val="252525"/>
                </a:solidFill>
                <a:effectLst/>
                <a:latin typeface="Poppins" panose="00000500000000000000" pitchFamily="2" charset="0"/>
                <a:ea typeface="Calibri" panose="020F0502020204030204" pitchFamily="34" charset="0"/>
                <a:cs typeface="Poppins" panose="00000500000000000000" pitchFamily="2" charset="0"/>
              </a:rPr>
              <a:t>document tracker based on the HS/PRS Case File Checklist</a:t>
            </a: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 </a:t>
            </a:r>
            <a:endParaRPr lang="en-US" sz="1200" dirty="0">
              <a:effectLst/>
              <a:latin typeface="Poppins" panose="00000500000000000000" pitchFamily="2" charset="0"/>
              <a:ea typeface="Calibri" panose="020F0502020204030204" pitchFamily="34" charset="0"/>
              <a:cs typeface="Poppins" panose="00000500000000000000" pitchFamily="2" charset="0"/>
            </a:endParaRPr>
          </a:p>
          <a:p>
            <a:pPr marL="342900" marR="0" lvl="0" indent="-342900">
              <a:lnSpc>
                <a:spcPct val="150000"/>
              </a:lnSpc>
              <a:spcBef>
                <a:spcPts val="0"/>
              </a:spcBef>
              <a:spcAft>
                <a:spcPts val="0"/>
              </a:spcAft>
              <a:buFont typeface="Symbol" panose="05050102010706020507" pitchFamily="18" charset="2"/>
              <a:buChar char=""/>
            </a:pPr>
            <a:r>
              <a:rPr lang="en-US" sz="1200" b="1" dirty="0">
                <a:solidFill>
                  <a:srgbClr val="252525"/>
                </a:solidFill>
                <a:latin typeface="Poppins" panose="00000500000000000000" pitchFamily="2" charset="0"/>
                <a:ea typeface="Calibri" panose="020F0502020204030204" pitchFamily="34" charset="0"/>
                <a:cs typeface="Poppins" panose="00000500000000000000" pitchFamily="2" charset="0"/>
              </a:rPr>
              <a:t>Name</a:t>
            </a:r>
            <a:r>
              <a:rPr lang="en-US" sz="1200" dirty="0">
                <a:solidFill>
                  <a:srgbClr val="252525"/>
                </a:solidFill>
                <a:latin typeface="Poppins" panose="00000500000000000000" pitchFamily="2" charset="0"/>
                <a:ea typeface="Calibri" panose="020F0502020204030204" pitchFamily="34" charset="0"/>
                <a:cs typeface="Poppins" panose="00000500000000000000" pitchFamily="2" charset="0"/>
              </a:rPr>
              <a:t> the </a:t>
            </a: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title of files and documents </a:t>
            </a:r>
            <a:r>
              <a:rPr lang="en-US" sz="1200" b="1" dirty="0">
                <a:solidFill>
                  <a:srgbClr val="252525"/>
                </a:solidFill>
                <a:effectLst/>
                <a:latin typeface="Poppins" panose="00000500000000000000" pitchFamily="2" charset="0"/>
                <a:ea typeface="Calibri" panose="020F0502020204030204" pitchFamily="34" charset="0"/>
                <a:cs typeface="Poppins" panose="00000500000000000000" pitchFamily="2" charset="0"/>
              </a:rPr>
              <a:t>consistently across all platforms</a:t>
            </a: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a:t>
            </a:r>
            <a:endParaRPr lang="en-US" sz="1200" dirty="0">
              <a:effectLst/>
              <a:latin typeface="Poppins" panose="00000500000000000000" pitchFamily="2" charset="0"/>
              <a:ea typeface="Calibri" panose="020F0502020204030204" pitchFamily="34" charset="0"/>
              <a:cs typeface="Poppins" panose="00000500000000000000" pitchFamily="2"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Implement </a:t>
            </a:r>
            <a:r>
              <a:rPr lang="en-US" sz="1200" b="1" dirty="0">
                <a:solidFill>
                  <a:srgbClr val="252525"/>
                </a:solidFill>
                <a:effectLst/>
                <a:latin typeface="Poppins" panose="00000500000000000000" pitchFamily="2" charset="0"/>
                <a:ea typeface="Calibri" panose="020F0502020204030204" pitchFamily="34" charset="0"/>
                <a:cs typeface="Poppins" panose="00000500000000000000" pitchFamily="2" charset="0"/>
              </a:rPr>
              <a:t>regular peer and team reviews</a:t>
            </a: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a:t>
            </a:r>
            <a:endParaRPr lang="en-US" sz="1200" dirty="0">
              <a:effectLst/>
              <a:latin typeface="Poppins" panose="00000500000000000000" pitchFamily="2" charset="0"/>
              <a:ea typeface="Calibri" panose="020F0502020204030204" pitchFamily="34" charset="0"/>
              <a:cs typeface="Poppins" panose="00000500000000000000" pitchFamily="2"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Make sure </a:t>
            </a:r>
            <a:r>
              <a:rPr lang="en-US" sz="1200" b="1" dirty="0">
                <a:solidFill>
                  <a:srgbClr val="252525"/>
                </a:solidFill>
                <a:effectLst/>
                <a:latin typeface="Poppins" panose="00000500000000000000" pitchFamily="2" charset="0"/>
                <a:ea typeface="Calibri" panose="020F0502020204030204" pitchFamily="34" charset="0"/>
                <a:cs typeface="Poppins" panose="00000500000000000000" pitchFamily="2" charset="0"/>
              </a:rPr>
              <a:t>files and documents are properly password protected</a:t>
            </a: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 </a:t>
            </a:r>
            <a:endParaRPr lang="en-US" sz="1200" dirty="0">
              <a:effectLst/>
              <a:latin typeface="Poppins" panose="00000500000000000000" pitchFamily="2" charset="0"/>
              <a:ea typeface="Calibri" panose="020F0502020204030204" pitchFamily="34" charset="0"/>
              <a:cs typeface="Poppins" panose="00000500000000000000" pitchFamily="2"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solidFill>
                  <a:srgbClr val="252525"/>
                </a:solidFill>
                <a:effectLst/>
                <a:latin typeface="Poppins" panose="00000500000000000000" pitchFamily="2" charset="0"/>
                <a:ea typeface="Calibri" panose="020F0502020204030204" pitchFamily="34" charset="0"/>
                <a:cs typeface="Poppins" panose="00000500000000000000" pitchFamily="2" charset="0"/>
              </a:rPr>
              <a:t>Identify referral resources to target service and regional gaps.</a:t>
            </a:r>
            <a:endParaRPr lang="en-US" sz="1200" dirty="0">
              <a:effectLst/>
              <a:latin typeface="Poppins" panose="00000500000000000000" pitchFamily="2" charset="0"/>
              <a:ea typeface="Calibri" panose="020F0502020204030204" pitchFamily="34" charset="0"/>
              <a:cs typeface="Poppins" panose="00000500000000000000" pitchFamily="2" charset="0"/>
            </a:endParaRPr>
          </a:p>
          <a:p>
            <a:pPr marR="0" algn="l">
              <a:spcBef>
                <a:spcPts val="0"/>
              </a:spcBef>
              <a:spcAft>
                <a:spcPts val="0"/>
              </a:spcAft>
            </a:pPr>
            <a:endParaRPr lang="en-US" sz="1800" dirty="0">
              <a:solidFill>
                <a:srgbClr val="000000"/>
              </a:solidFill>
              <a:effectLst/>
              <a:latin typeface="Times New Roman" panose="02020603050405020304" pitchFamily="18" charset="0"/>
              <a:ea typeface="Times New Roman" panose="02020603050405020304" pitchFamily="18" charset="0"/>
            </a:endParaRPr>
          </a:p>
        </p:txBody>
      </p:sp>
      <p:grpSp>
        <p:nvGrpSpPr>
          <p:cNvPr id="21" name="Google Shape;105;p12">
            <a:extLst>
              <a:ext uri="{FF2B5EF4-FFF2-40B4-BE49-F238E27FC236}">
                <a16:creationId xmlns:a16="http://schemas.microsoft.com/office/drawing/2014/main" id="{EECC142B-287C-FCC8-9B96-45E7BB9E6D6E}"/>
              </a:ext>
            </a:extLst>
          </p:cNvPr>
          <p:cNvGrpSpPr/>
          <p:nvPr/>
        </p:nvGrpSpPr>
        <p:grpSpPr>
          <a:xfrm rot="762375">
            <a:off x="4309662" y="3925316"/>
            <a:ext cx="841248" cy="905153"/>
            <a:chOff x="7346500" y="331825"/>
            <a:chExt cx="894712" cy="1108267"/>
          </a:xfrm>
        </p:grpSpPr>
        <p:sp>
          <p:nvSpPr>
            <p:cNvPr id="22" name="Google Shape;106;p12">
              <a:extLst>
                <a:ext uri="{FF2B5EF4-FFF2-40B4-BE49-F238E27FC236}">
                  <a16:creationId xmlns:a16="http://schemas.microsoft.com/office/drawing/2014/main" id="{A31C8CFC-FB7D-301E-7BD5-23C6177895B3}"/>
                </a:ext>
              </a:extLst>
            </p:cNvPr>
            <p:cNvSpPr/>
            <p:nvPr/>
          </p:nvSpPr>
          <p:spPr>
            <a:xfrm>
              <a:off x="7346500" y="331825"/>
              <a:ext cx="894712" cy="1108267"/>
            </a:xfrm>
            <a:custGeom>
              <a:avLst/>
              <a:gdLst/>
              <a:ahLst/>
              <a:cxnLst/>
              <a:rect l="l" t="t" r="r" b="b"/>
              <a:pathLst>
                <a:path w="21631" h="26794" extrusionOk="0">
                  <a:moveTo>
                    <a:pt x="6026" y="1579"/>
                  </a:moveTo>
                  <a:cubicBezTo>
                    <a:pt x="6092" y="1579"/>
                    <a:pt x="6160" y="1582"/>
                    <a:pt x="6229" y="1587"/>
                  </a:cubicBezTo>
                  <a:cubicBezTo>
                    <a:pt x="6745" y="1627"/>
                    <a:pt x="7268" y="1706"/>
                    <a:pt x="7792" y="1804"/>
                  </a:cubicBezTo>
                  <a:cubicBezTo>
                    <a:pt x="7731" y="2108"/>
                    <a:pt x="7671" y="2414"/>
                    <a:pt x="7610" y="2719"/>
                  </a:cubicBezTo>
                  <a:cubicBezTo>
                    <a:pt x="7603" y="2755"/>
                    <a:pt x="7602" y="2789"/>
                    <a:pt x="7604" y="2821"/>
                  </a:cubicBezTo>
                  <a:cubicBezTo>
                    <a:pt x="7590" y="2976"/>
                    <a:pt x="7666" y="3130"/>
                    <a:pt x="7866" y="3171"/>
                  </a:cubicBezTo>
                  <a:cubicBezTo>
                    <a:pt x="10971" y="3786"/>
                    <a:pt x="14074" y="4405"/>
                    <a:pt x="17202" y="4890"/>
                  </a:cubicBezTo>
                  <a:cubicBezTo>
                    <a:pt x="17228" y="4894"/>
                    <a:pt x="17254" y="4896"/>
                    <a:pt x="17281" y="4896"/>
                  </a:cubicBezTo>
                  <a:cubicBezTo>
                    <a:pt x="17445" y="4896"/>
                    <a:pt x="17617" y="4817"/>
                    <a:pt x="17652" y="4634"/>
                  </a:cubicBezTo>
                  <a:cubicBezTo>
                    <a:pt x="17712" y="4333"/>
                    <a:pt x="17771" y="4033"/>
                    <a:pt x="17831" y="3732"/>
                  </a:cubicBezTo>
                  <a:cubicBezTo>
                    <a:pt x="19003" y="3875"/>
                    <a:pt x="20744" y="4076"/>
                    <a:pt x="20808" y="5182"/>
                  </a:cubicBezTo>
                  <a:cubicBezTo>
                    <a:pt x="20846" y="5824"/>
                    <a:pt x="20547" y="6615"/>
                    <a:pt x="20429" y="7239"/>
                  </a:cubicBezTo>
                  <a:cubicBezTo>
                    <a:pt x="20187" y="8528"/>
                    <a:pt x="19943" y="9818"/>
                    <a:pt x="19699" y="11108"/>
                  </a:cubicBezTo>
                  <a:cubicBezTo>
                    <a:pt x="19054" y="14535"/>
                    <a:pt x="18407" y="17962"/>
                    <a:pt x="17760" y="21389"/>
                  </a:cubicBezTo>
                  <a:cubicBezTo>
                    <a:pt x="17559" y="22455"/>
                    <a:pt x="17358" y="23520"/>
                    <a:pt x="17157" y="24585"/>
                  </a:cubicBezTo>
                  <a:cubicBezTo>
                    <a:pt x="17128" y="24744"/>
                    <a:pt x="17131" y="25040"/>
                    <a:pt x="17045" y="25180"/>
                  </a:cubicBezTo>
                  <a:cubicBezTo>
                    <a:pt x="17041" y="25187"/>
                    <a:pt x="15853" y="25996"/>
                    <a:pt x="15838" y="26000"/>
                  </a:cubicBezTo>
                  <a:cubicBezTo>
                    <a:pt x="15818" y="26004"/>
                    <a:pt x="15795" y="26006"/>
                    <a:pt x="15769" y="26006"/>
                  </a:cubicBezTo>
                  <a:cubicBezTo>
                    <a:pt x="15544" y="26006"/>
                    <a:pt x="15108" y="25865"/>
                    <a:pt x="14905" y="25828"/>
                  </a:cubicBezTo>
                  <a:cubicBezTo>
                    <a:pt x="14126" y="25684"/>
                    <a:pt x="13349" y="25540"/>
                    <a:pt x="12572" y="25397"/>
                  </a:cubicBezTo>
                  <a:cubicBezTo>
                    <a:pt x="9251" y="24782"/>
                    <a:pt x="5932" y="24151"/>
                    <a:pt x="2615" y="23512"/>
                  </a:cubicBezTo>
                  <a:cubicBezTo>
                    <a:pt x="1693" y="23335"/>
                    <a:pt x="812" y="23183"/>
                    <a:pt x="831" y="22064"/>
                  </a:cubicBezTo>
                  <a:cubicBezTo>
                    <a:pt x="837" y="21719"/>
                    <a:pt x="968" y="21335"/>
                    <a:pt x="1032" y="20997"/>
                  </a:cubicBezTo>
                  <a:cubicBezTo>
                    <a:pt x="1256" y="19813"/>
                    <a:pt x="1479" y="18629"/>
                    <a:pt x="1702" y="17445"/>
                  </a:cubicBezTo>
                  <a:cubicBezTo>
                    <a:pt x="2028" y="15714"/>
                    <a:pt x="2355" y="13983"/>
                    <a:pt x="2682" y="12252"/>
                  </a:cubicBezTo>
                  <a:cubicBezTo>
                    <a:pt x="3060" y="10244"/>
                    <a:pt x="3438" y="8237"/>
                    <a:pt x="3818" y="6230"/>
                  </a:cubicBezTo>
                  <a:cubicBezTo>
                    <a:pt x="4038" y="5061"/>
                    <a:pt x="4177" y="3837"/>
                    <a:pt x="4486" y="2688"/>
                  </a:cubicBezTo>
                  <a:cubicBezTo>
                    <a:pt x="4682" y="1956"/>
                    <a:pt x="5237" y="1579"/>
                    <a:pt x="6026" y="1579"/>
                  </a:cubicBezTo>
                  <a:close/>
                  <a:moveTo>
                    <a:pt x="8464" y="0"/>
                  </a:moveTo>
                  <a:cubicBezTo>
                    <a:pt x="8301" y="0"/>
                    <a:pt x="8132" y="90"/>
                    <a:pt x="8097" y="265"/>
                  </a:cubicBezTo>
                  <a:cubicBezTo>
                    <a:pt x="8038" y="562"/>
                    <a:pt x="7978" y="860"/>
                    <a:pt x="7920" y="1157"/>
                  </a:cubicBezTo>
                  <a:cubicBezTo>
                    <a:pt x="7576" y="1094"/>
                    <a:pt x="7234" y="1030"/>
                    <a:pt x="6890" y="968"/>
                  </a:cubicBezTo>
                  <a:cubicBezTo>
                    <a:pt x="6446" y="885"/>
                    <a:pt x="5872" y="713"/>
                    <a:pt x="5340" y="713"/>
                  </a:cubicBezTo>
                  <a:cubicBezTo>
                    <a:pt x="4994" y="713"/>
                    <a:pt x="4665" y="786"/>
                    <a:pt x="4402" y="1006"/>
                  </a:cubicBezTo>
                  <a:cubicBezTo>
                    <a:pt x="3781" y="1525"/>
                    <a:pt x="3733" y="2736"/>
                    <a:pt x="3592" y="3483"/>
                  </a:cubicBezTo>
                  <a:cubicBezTo>
                    <a:pt x="3123" y="5968"/>
                    <a:pt x="2655" y="8453"/>
                    <a:pt x="2185" y="10938"/>
                  </a:cubicBezTo>
                  <a:cubicBezTo>
                    <a:pt x="1883" y="12541"/>
                    <a:pt x="1581" y="14145"/>
                    <a:pt x="1278" y="15749"/>
                  </a:cubicBezTo>
                  <a:cubicBezTo>
                    <a:pt x="874" y="17894"/>
                    <a:pt x="257" y="20098"/>
                    <a:pt x="64" y="22275"/>
                  </a:cubicBezTo>
                  <a:cubicBezTo>
                    <a:pt x="0" y="22999"/>
                    <a:pt x="189" y="23529"/>
                    <a:pt x="858" y="23858"/>
                  </a:cubicBezTo>
                  <a:cubicBezTo>
                    <a:pt x="2003" y="24421"/>
                    <a:pt x="3675" y="24461"/>
                    <a:pt x="4924" y="24702"/>
                  </a:cubicBezTo>
                  <a:cubicBezTo>
                    <a:pt x="6603" y="25024"/>
                    <a:pt x="8282" y="25345"/>
                    <a:pt x="9963" y="25657"/>
                  </a:cubicBezTo>
                  <a:cubicBezTo>
                    <a:pt x="10845" y="25820"/>
                    <a:pt x="11728" y="25983"/>
                    <a:pt x="12610" y="26147"/>
                  </a:cubicBezTo>
                  <a:cubicBezTo>
                    <a:pt x="13696" y="26347"/>
                    <a:pt x="14975" y="26794"/>
                    <a:pt x="16109" y="26794"/>
                  </a:cubicBezTo>
                  <a:cubicBezTo>
                    <a:pt x="16196" y="26794"/>
                    <a:pt x="16282" y="26791"/>
                    <a:pt x="16368" y="26786"/>
                  </a:cubicBezTo>
                  <a:cubicBezTo>
                    <a:pt x="17494" y="26710"/>
                    <a:pt x="17692" y="25694"/>
                    <a:pt x="17865" y="24780"/>
                  </a:cubicBezTo>
                  <a:lnTo>
                    <a:pt x="20126" y="12790"/>
                  </a:lnTo>
                  <a:cubicBezTo>
                    <a:pt x="20587" y="10347"/>
                    <a:pt x="21218" y="7877"/>
                    <a:pt x="21513" y="5409"/>
                  </a:cubicBezTo>
                  <a:cubicBezTo>
                    <a:pt x="21631" y="4431"/>
                    <a:pt x="21358" y="3831"/>
                    <a:pt x="20398" y="3526"/>
                  </a:cubicBezTo>
                  <a:cubicBezTo>
                    <a:pt x="19629" y="3281"/>
                    <a:pt x="18803" y="3130"/>
                    <a:pt x="17977" y="2997"/>
                  </a:cubicBezTo>
                  <a:cubicBezTo>
                    <a:pt x="18032" y="2724"/>
                    <a:pt x="18086" y="2451"/>
                    <a:pt x="18140" y="2179"/>
                  </a:cubicBezTo>
                  <a:cubicBezTo>
                    <a:pt x="18175" y="2002"/>
                    <a:pt x="18090" y="1760"/>
                    <a:pt x="17884" y="1728"/>
                  </a:cubicBezTo>
                  <a:cubicBezTo>
                    <a:pt x="14755" y="1243"/>
                    <a:pt x="11653" y="624"/>
                    <a:pt x="8548" y="9"/>
                  </a:cubicBezTo>
                  <a:cubicBezTo>
                    <a:pt x="8520" y="3"/>
                    <a:pt x="8492" y="0"/>
                    <a:pt x="8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7;p12">
              <a:extLst>
                <a:ext uri="{FF2B5EF4-FFF2-40B4-BE49-F238E27FC236}">
                  <a16:creationId xmlns:a16="http://schemas.microsoft.com/office/drawing/2014/main" id="{3390DB2D-A3D7-9014-A72A-3879BE581A93}"/>
                </a:ext>
              </a:extLst>
            </p:cNvPr>
            <p:cNvSpPr/>
            <p:nvPr/>
          </p:nvSpPr>
          <p:spPr>
            <a:xfrm>
              <a:off x="7584339" y="572185"/>
              <a:ext cx="516369" cy="126528"/>
            </a:xfrm>
            <a:custGeom>
              <a:avLst/>
              <a:gdLst/>
              <a:ahLst/>
              <a:cxnLst/>
              <a:rect l="l" t="t" r="r" b="b"/>
              <a:pathLst>
                <a:path w="12484" h="3059" extrusionOk="0">
                  <a:moveTo>
                    <a:pt x="545" y="0"/>
                  </a:moveTo>
                  <a:cubicBezTo>
                    <a:pt x="146" y="0"/>
                    <a:pt x="0" y="627"/>
                    <a:pt x="434" y="716"/>
                  </a:cubicBezTo>
                  <a:cubicBezTo>
                    <a:pt x="4241" y="1493"/>
                    <a:pt x="8047" y="2271"/>
                    <a:pt x="11854" y="3050"/>
                  </a:cubicBezTo>
                  <a:cubicBezTo>
                    <a:pt x="11883" y="3055"/>
                    <a:pt x="11910" y="3058"/>
                    <a:pt x="11937" y="3058"/>
                  </a:cubicBezTo>
                  <a:cubicBezTo>
                    <a:pt x="12337" y="3058"/>
                    <a:pt x="12483" y="2432"/>
                    <a:pt x="12049" y="2343"/>
                  </a:cubicBezTo>
                  <a:cubicBezTo>
                    <a:pt x="8243" y="1565"/>
                    <a:pt x="4435" y="787"/>
                    <a:pt x="628" y="9"/>
                  </a:cubicBezTo>
                  <a:cubicBezTo>
                    <a:pt x="600" y="3"/>
                    <a:pt x="572" y="0"/>
                    <a:pt x="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08;p12">
              <a:extLst>
                <a:ext uri="{FF2B5EF4-FFF2-40B4-BE49-F238E27FC236}">
                  <a16:creationId xmlns:a16="http://schemas.microsoft.com/office/drawing/2014/main" id="{2DAE827C-1DA8-80C3-EDCF-8AB6636A66D9}"/>
                </a:ext>
              </a:extLst>
            </p:cNvPr>
            <p:cNvSpPr/>
            <p:nvPr/>
          </p:nvSpPr>
          <p:spPr>
            <a:xfrm>
              <a:off x="7562168" y="691310"/>
              <a:ext cx="516369" cy="126528"/>
            </a:xfrm>
            <a:custGeom>
              <a:avLst/>
              <a:gdLst/>
              <a:ahLst/>
              <a:cxnLst/>
              <a:rect l="l" t="t" r="r" b="b"/>
              <a:pathLst>
                <a:path w="12484" h="3059" extrusionOk="0">
                  <a:moveTo>
                    <a:pt x="547" y="0"/>
                  </a:moveTo>
                  <a:cubicBezTo>
                    <a:pt x="146" y="0"/>
                    <a:pt x="1" y="627"/>
                    <a:pt x="434" y="715"/>
                  </a:cubicBezTo>
                  <a:cubicBezTo>
                    <a:pt x="4241" y="1493"/>
                    <a:pt x="8048" y="2272"/>
                    <a:pt x="11856" y="3050"/>
                  </a:cubicBezTo>
                  <a:cubicBezTo>
                    <a:pt x="11884" y="3056"/>
                    <a:pt x="11912" y="3058"/>
                    <a:pt x="11938" y="3058"/>
                  </a:cubicBezTo>
                  <a:cubicBezTo>
                    <a:pt x="12338" y="3058"/>
                    <a:pt x="12484" y="2432"/>
                    <a:pt x="12050" y="2344"/>
                  </a:cubicBezTo>
                  <a:cubicBezTo>
                    <a:pt x="8243" y="1565"/>
                    <a:pt x="4436" y="787"/>
                    <a:pt x="630" y="9"/>
                  </a:cubicBezTo>
                  <a:cubicBezTo>
                    <a:pt x="601" y="3"/>
                    <a:pt x="573"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9;p12">
              <a:extLst>
                <a:ext uri="{FF2B5EF4-FFF2-40B4-BE49-F238E27FC236}">
                  <a16:creationId xmlns:a16="http://schemas.microsoft.com/office/drawing/2014/main" id="{CA496C69-5451-BFD3-9205-1F3DBF450D82}"/>
                </a:ext>
              </a:extLst>
            </p:cNvPr>
            <p:cNvSpPr/>
            <p:nvPr/>
          </p:nvSpPr>
          <p:spPr>
            <a:xfrm>
              <a:off x="7539997" y="810435"/>
              <a:ext cx="516369" cy="126528"/>
            </a:xfrm>
            <a:custGeom>
              <a:avLst/>
              <a:gdLst/>
              <a:ahLst/>
              <a:cxnLst/>
              <a:rect l="l" t="t" r="r" b="b"/>
              <a:pathLst>
                <a:path w="12484" h="3059" extrusionOk="0">
                  <a:moveTo>
                    <a:pt x="547" y="1"/>
                  </a:moveTo>
                  <a:cubicBezTo>
                    <a:pt x="148" y="1"/>
                    <a:pt x="1" y="628"/>
                    <a:pt x="435" y="717"/>
                  </a:cubicBezTo>
                  <a:cubicBezTo>
                    <a:pt x="4243" y="1495"/>
                    <a:pt x="8049" y="2273"/>
                    <a:pt x="11856" y="3050"/>
                  </a:cubicBezTo>
                  <a:cubicBezTo>
                    <a:pt x="11885" y="3056"/>
                    <a:pt x="11912" y="3059"/>
                    <a:pt x="11939" y="3059"/>
                  </a:cubicBezTo>
                  <a:cubicBezTo>
                    <a:pt x="12338" y="3059"/>
                    <a:pt x="12484" y="2432"/>
                    <a:pt x="12050" y="2344"/>
                  </a:cubicBezTo>
                  <a:cubicBezTo>
                    <a:pt x="8244" y="1566"/>
                    <a:pt x="4437" y="787"/>
                    <a:pt x="630" y="9"/>
                  </a:cubicBezTo>
                  <a:cubicBezTo>
                    <a:pt x="601" y="3"/>
                    <a:pt x="574"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10;p12">
              <a:extLst>
                <a:ext uri="{FF2B5EF4-FFF2-40B4-BE49-F238E27FC236}">
                  <a16:creationId xmlns:a16="http://schemas.microsoft.com/office/drawing/2014/main" id="{9BB44978-BB96-8D5F-BE67-06FEAC2C083A}"/>
                </a:ext>
              </a:extLst>
            </p:cNvPr>
            <p:cNvSpPr/>
            <p:nvPr/>
          </p:nvSpPr>
          <p:spPr>
            <a:xfrm>
              <a:off x="7517909" y="929560"/>
              <a:ext cx="516369" cy="126569"/>
            </a:xfrm>
            <a:custGeom>
              <a:avLst/>
              <a:gdLst/>
              <a:ahLst/>
              <a:cxnLst/>
              <a:rect l="l" t="t" r="r" b="b"/>
              <a:pathLst>
                <a:path w="12484" h="3060" extrusionOk="0">
                  <a:moveTo>
                    <a:pt x="546" y="1"/>
                  </a:moveTo>
                  <a:cubicBezTo>
                    <a:pt x="146" y="1"/>
                    <a:pt x="0" y="627"/>
                    <a:pt x="434" y="717"/>
                  </a:cubicBezTo>
                  <a:cubicBezTo>
                    <a:pt x="4241" y="1495"/>
                    <a:pt x="8048" y="2272"/>
                    <a:pt x="11854" y="3050"/>
                  </a:cubicBezTo>
                  <a:cubicBezTo>
                    <a:pt x="11883" y="3056"/>
                    <a:pt x="11911" y="3059"/>
                    <a:pt x="11937" y="3059"/>
                  </a:cubicBezTo>
                  <a:cubicBezTo>
                    <a:pt x="12337" y="3059"/>
                    <a:pt x="12483" y="2433"/>
                    <a:pt x="12050" y="2344"/>
                  </a:cubicBezTo>
                  <a:cubicBezTo>
                    <a:pt x="8243" y="1566"/>
                    <a:pt x="4435" y="788"/>
                    <a:pt x="628" y="10"/>
                  </a:cubicBezTo>
                  <a:cubicBezTo>
                    <a:pt x="600" y="4"/>
                    <a:pt x="572" y="1"/>
                    <a:pt x="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11;p12">
              <a:extLst>
                <a:ext uri="{FF2B5EF4-FFF2-40B4-BE49-F238E27FC236}">
                  <a16:creationId xmlns:a16="http://schemas.microsoft.com/office/drawing/2014/main" id="{838C1D21-109F-A85F-497C-8234F905ADBB}"/>
                </a:ext>
              </a:extLst>
            </p:cNvPr>
            <p:cNvSpPr/>
            <p:nvPr/>
          </p:nvSpPr>
          <p:spPr>
            <a:xfrm>
              <a:off x="7495739" y="1048727"/>
              <a:ext cx="516411" cy="126569"/>
            </a:xfrm>
            <a:custGeom>
              <a:avLst/>
              <a:gdLst/>
              <a:ahLst/>
              <a:cxnLst/>
              <a:rect l="l" t="t" r="r" b="b"/>
              <a:pathLst>
                <a:path w="12485" h="3060" extrusionOk="0">
                  <a:moveTo>
                    <a:pt x="547" y="0"/>
                  </a:moveTo>
                  <a:cubicBezTo>
                    <a:pt x="147" y="0"/>
                    <a:pt x="1" y="628"/>
                    <a:pt x="435" y="716"/>
                  </a:cubicBezTo>
                  <a:cubicBezTo>
                    <a:pt x="4241" y="1494"/>
                    <a:pt x="8049" y="2272"/>
                    <a:pt x="11856" y="3051"/>
                  </a:cubicBezTo>
                  <a:cubicBezTo>
                    <a:pt x="11884" y="3057"/>
                    <a:pt x="11912" y="3059"/>
                    <a:pt x="11938" y="3059"/>
                  </a:cubicBezTo>
                  <a:cubicBezTo>
                    <a:pt x="12338" y="3059"/>
                    <a:pt x="12484" y="2432"/>
                    <a:pt x="12050" y="2343"/>
                  </a:cubicBezTo>
                  <a:cubicBezTo>
                    <a:pt x="8243" y="1565"/>
                    <a:pt x="4437" y="787"/>
                    <a:pt x="630" y="9"/>
                  </a:cubicBezTo>
                  <a:cubicBezTo>
                    <a:pt x="601" y="3"/>
                    <a:pt x="574"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12;p12">
              <a:extLst>
                <a:ext uri="{FF2B5EF4-FFF2-40B4-BE49-F238E27FC236}">
                  <a16:creationId xmlns:a16="http://schemas.microsoft.com/office/drawing/2014/main" id="{79DB0646-3CEE-B737-3955-12EA5677DDEE}"/>
                </a:ext>
              </a:extLst>
            </p:cNvPr>
            <p:cNvSpPr/>
            <p:nvPr/>
          </p:nvSpPr>
          <p:spPr>
            <a:xfrm>
              <a:off x="7473609" y="1167893"/>
              <a:ext cx="516411" cy="126528"/>
            </a:xfrm>
            <a:custGeom>
              <a:avLst/>
              <a:gdLst/>
              <a:ahLst/>
              <a:cxnLst/>
              <a:rect l="l" t="t" r="r" b="b"/>
              <a:pathLst>
                <a:path w="12485" h="3059" extrusionOk="0">
                  <a:moveTo>
                    <a:pt x="546" y="1"/>
                  </a:moveTo>
                  <a:cubicBezTo>
                    <a:pt x="147" y="1"/>
                    <a:pt x="0" y="627"/>
                    <a:pt x="434" y="716"/>
                  </a:cubicBezTo>
                  <a:cubicBezTo>
                    <a:pt x="4242" y="1494"/>
                    <a:pt x="8048" y="2272"/>
                    <a:pt x="11855" y="3050"/>
                  </a:cubicBezTo>
                  <a:cubicBezTo>
                    <a:pt x="11884" y="3056"/>
                    <a:pt x="11911" y="3059"/>
                    <a:pt x="11937" y="3059"/>
                  </a:cubicBezTo>
                  <a:cubicBezTo>
                    <a:pt x="12337" y="3059"/>
                    <a:pt x="12485" y="2431"/>
                    <a:pt x="12051" y="2343"/>
                  </a:cubicBezTo>
                  <a:cubicBezTo>
                    <a:pt x="8243" y="1564"/>
                    <a:pt x="4436" y="786"/>
                    <a:pt x="629" y="9"/>
                  </a:cubicBezTo>
                  <a:cubicBezTo>
                    <a:pt x="601" y="3"/>
                    <a:pt x="573" y="1"/>
                    <a:pt x="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0" name="Picture 29">
            <a:extLst>
              <a:ext uri="{FF2B5EF4-FFF2-40B4-BE49-F238E27FC236}">
                <a16:creationId xmlns:a16="http://schemas.microsoft.com/office/drawing/2014/main" id="{D6F0B5EB-45A4-C5C2-3EEE-638A854C1601}"/>
              </a:ext>
            </a:extLst>
          </p:cNvPr>
          <p:cNvPicPr>
            <a:picLocks noChangeAspect="1"/>
          </p:cNvPicPr>
          <p:nvPr/>
        </p:nvPicPr>
        <p:blipFill>
          <a:blip r:embed="rId5"/>
          <a:stretch>
            <a:fillRect/>
          </a:stretch>
        </p:blipFill>
        <p:spPr>
          <a:xfrm rot="19990122">
            <a:off x="596755" y="26170"/>
            <a:ext cx="891339" cy="603122"/>
          </a:xfrm>
          <a:prstGeom prst="rect">
            <a:avLst/>
          </a:prstGeom>
        </p:spPr>
      </p:pic>
    </p:spTree>
    <p:extLst>
      <p:ext uri="{BB962C8B-B14F-4D97-AF65-F5344CB8AC3E}">
        <p14:creationId xmlns:p14="http://schemas.microsoft.com/office/powerpoint/2010/main" val="223259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4"/>
                                        </p:tgtEl>
                                        <p:attrNameLst>
                                          <p:attrName>style.visibility</p:attrName>
                                        </p:attrNameLst>
                                      </p:cBhvr>
                                      <p:to>
                                        <p:strVal val="visible"/>
                                      </p:to>
                                    </p:set>
                                    <p:animEffect transition="in" filter="wipe(down)">
                                      <p:cBhvr>
                                        <p:cTn id="12" dur="500"/>
                                        <p:tgtEl>
                                          <p:spTgt spid="374"/>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21"/>
                                        </p:tgtEl>
                                        <p:attrNameLst>
                                          <p:attrName>r</p:attrName>
                                        </p:attrNameLst>
                                      </p:cBhvr>
                                    </p:animRot>
                                    <p:animRot by="-240000">
                                      <p:cBhvr>
                                        <p:cTn id="15" dur="200" fill="hold">
                                          <p:stCondLst>
                                            <p:cond delay="200"/>
                                          </p:stCondLst>
                                        </p:cTn>
                                        <p:tgtEl>
                                          <p:spTgt spid="21"/>
                                        </p:tgtEl>
                                        <p:attrNameLst>
                                          <p:attrName>r</p:attrName>
                                        </p:attrNameLst>
                                      </p:cBhvr>
                                    </p:animRot>
                                    <p:animRot by="240000">
                                      <p:cBhvr>
                                        <p:cTn id="16" dur="200" fill="hold">
                                          <p:stCondLst>
                                            <p:cond delay="400"/>
                                          </p:stCondLst>
                                        </p:cTn>
                                        <p:tgtEl>
                                          <p:spTgt spid="21"/>
                                        </p:tgtEl>
                                        <p:attrNameLst>
                                          <p:attrName>r</p:attrName>
                                        </p:attrNameLst>
                                      </p:cBhvr>
                                    </p:animRot>
                                    <p:animRot by="-240000">
                                      <p:cBhvr>
                                        <p:cTn id="17" dur="200" fill="hold">
                                          <p:stCondLst>
                                            <p:cond delay="600"/>
                                          </p:stCondLst>
                                        </p:cTn>
                                        <p:tgtEl>
                                          <p:spTgt spid="21"/>
                                        </p:tgtEl>
                                        <p:attrNameLst>
                                          <p:attrName>r</p:attrName>
                                        </p:attrNameLst>
                                      </p:cBhvr>
                                    </p:animRot>
                                    <p:animRot by="120000">
                                      <p:cBhvr>
                                        <p:cTn id="18" dur="200" fill="hold">
                                          <p:stCondLst>
                                            <p:cond delay="800"/>
                                          </p:stCondLst>
                                        </p:cTn>
                                        <p:tgtEl>
                                          <p:spTgt spid="21"/>
                                        </p:tgtEl>
                                        <p:attrNameLst>
                                          <p:attrName>r</p:attrName>
                                        </p:attrNameLst>
                                      </p:cBhvr>
                                    </p:animRot>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P spid="11" grpId="0" animBg="1"/>
      <p:bldP spid="6"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p:nvPr/>
        </p:nvSpPr>
        <p:spPr>
          <a:xfrm>
            <a:off x="4978570" y="684150"/>
            <a:ext cx="1245000" cy="11823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31"/>
          <p:cNvSpPr txBox="1">
            <a:spLocks noGrp="1"/>
          </p:cNvSpPr>
          <p:nvPr>
            <p:ph type="title"/>
          </p:nvPr>
        </p:nvSpPr>
        <p:spPr>
          <a:xfrm>
            <a:off x="2917022" y="2220631"/>
            <a:ext cx="5190404" cy="1879394"/>
          </a:xfrm>
          <a:prstGeom prst="rect">
            <a:avLst/>
          </a:prstGeom>
        </p:spPr>
        <p:txBody>
          <a:bodyPr spcFirstLastPara="1" wrap="square" lIns="91425" tIns="91425" rIns="91425" bIns="91425" anchor="ctr" anchorCtr="0">
            <a:noAutofit/>
          </a:bodyPr>
          <a:lstStyle/>
          <a:p>
            <a:pPr lvl="0" algn="ctr"/>
            <a:r>
              <a:rPr lang="en-US" sz="5400" dirty="0"/>
              <a:t>Best Practices for Case Notes</a:t>
            </a:r>
          </a:p>
        </p:txBody>
      </p:sp>
      <p:sp>
        <p:nvSpPr>
          <p:cNvPr id="375" name="Google Shape;375;p31"/>
          <p:cNvSpPr txBox="1">
            <a:spLocks noGrp="1"/>
          </p:cNvSpPr>
          <p:nvPr>
            <p:ph type="title" idx="2"/>
          </p:nvPr>
        </p:nvSpPr>
        <p:spPr>
          <a:xfrm>
            <a:off x="5015995" y="768750"/>
            <a:ext cx="1170150" cy="101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06</a:t>
            </a:r>
            <a:endParaRPr dirty="0"/>
          </a:p>
        </p:txBody>
      </p:sp>
      <p:grpSp>
        <p:nvGrpSpPr>
          <p:cNvPr id="376" name="Google Shape;376;p31"/>
          <p:cNvGrpSpPr/>
          <p:nvPr/>
        </p:nvGrpSpPr>
        <p:grpSpPr>
          <a:xfrm>
            <a:off x="50038" y="-174694"/>
            <a:ext cx="2834930" cy="3406992"/>
            <a:chOff x="2878650" y="1004150"/>
            <a:chExt cx="1420325" cy="1745625"/>
          </a:xfrm>
        </p:grpSpPr>
        <p:sp>
          <p:nvSpPr>
            <p:cNvPr id="377" name="Google Shape;377;p31"/>
            <p:cNvSpPr/>
            <p:nvPr/>
          </p:nvSpPr>
          <p:spPr>
            <a:xfrm>
              <a:off x="2927875" y="1276100"/>
              <a:ext cx="96225" cy="16850"/>
            </a:xfrm>
            <a:custGeom>
              <a:avLst/>
              <a:gdLst/>
              <a:ahLst/>
              <a:cxnLst/>
              <a:rect l="l" t="t" r="r" b="b"/>
              <a:pathLst>
                <a:path w="3849" h="674" extrusionOk="0">
                  <a:moveTo>
                    <a:pt x="109" y="1"/>
                  </a:moveTo>
                  <a:cubicBezTo>
                    <a:pt x="37" y="1"/>
                    <a:pt x="0" y="107"/>
                    <a:pt x="56" y="152"/>
                  </a:cubicBezTo>
                  <a:cubicBezTo>
                    <a:pt x="511" y="529"/>
                    <a:pt x="1053" y="571"/>
                    <a:pt x="1626" y="613"/>
                  </a:cubicBezTo>
                  <a:cubicBezTo>
                    <a:pt x="1993" y="639"/>
                    <a:pt x="2402" y="673"/>
                    <a:pt x="2803" y="673"/>
                  </a:cubicBezTo>
                  <a:cubicBezTo>
                    <a:pt x="3110" y="673"/>
                    <a:pt x="3412" y="653"/>
                    <a:pt x="3688" y="594"/>
                  </a:cubicBezTo>
                  <a:cubicBezTo>
                    <a:pt x="3849" y="559"/>
                    <a:pt x="3805" y="356"/>
                    <a:pt x="3684" y="306"/>
                  </a:cubicBezTo>
                  <a:cubicBezTo>
                    <a:pt x="3417" y="199"/>
                    <a:pt x="3117" y="174"/>
                    <a:pt x="2815" y="174"/>
                  </a:cubicBezTo>
                  <a:cubicBezTo>
                    <a:pt x="2563" y="174"/>
                    <a:pt x="2311" y="191"/>
                    <a:pt x="2075" y="193"/>
                  </a:cubicBezTo>
                  <a:cubicBezTo>
                    <a:pt x="2061" y="193"/>
                    <a:pt x="2048" y="193"/>
                    <a:pt x="2034" y="193"/>
                  </a:cubicBezTo>
                  <a:cubicBezTo>
                    <a:pt x="1382" y="193"/>
                    <a:pt x="761" y="61"/>
                    <a:pt x="116" y="1"/>
                  </a:cubicBezTo>
                  <a:cubicBezTo>
                    <a:pt x="114" y="1"/>
                    <a:pt x="111"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31"/>
            <p:cNvSpPr/>
            <p:nvPr/>
          </p:nvSpPr>
          <p:spPr>
            <a:xfrm>
              <a:off x="2925575" y="1249250"/>
              <a:ext cx="94075" cy="12475"/>
            </a:xfrm>
            <a:custGeom>
              <a:avLst/>
              <a:gdLst/>
              <a:ahLst/>
              <a:cxnLst/>
              <a:rect l="l" t="t" r="r" b="b"/>
              <a:pathLst>
                <a:path w="3763" h="499" extrusionOk="0">
                  <a:moveTo>
                    <a:pt x="144" y="0"/>
                  </a:moveTo>
                  <a:cubicBezTo>
                    <a:pt x="19" y="0"/>
                    <a:pt x="0" y="189"/>
                    <a:pt x="121" y="219"/>
                  </a:cubicBezTo>
                  <a:cubicBezTo>
                    <a:pt x="724" y="373"/>
                    <a:pt x="1482" y="499"/>
                    <a:pt x="2209" y="499"/>
                  </a:cubicBezTo>
                  <a:cubicBezTo>
                    <a:pt x="2716" y="499"/>
                    <a:pt x="3207" y="438"/>
                    <a:pt x="3620" y="283"/>
                  </a:cubicBezTo>
                  <a:cubicBezTo>
                    <a:pt x="3762" y="229"/>
                    <a:pt x="3734" y="28"/>
                    <a:pt x="3579" y="19"/>
                  </a:cubicBezTo>
                  <a:cubicBezTo>
                    <a:pt x="3517" y="16"/>
                    <a:pt x="3454" y="14"/>
                    <a:pt x="3391" y="14"/>
                  </a:cubicBezTo>
                  <a:cubicBezTo>
                    <a:pt x="2901" y="14"/>
                    <a:pt x="2404" y="108"/>
                    <a:pt x="1909" y="108"/>
                  </a:cubicBezTo>
                  <a:cubicBezTo>
                    <a:pt x="1894" y="108"/>
                    <a:pt x="1880" y="108"/>
                    <a:pt x="1865" y="108"/>
                  </a:cubicBezTo>
                  <a:cubicBezTo>
                    <a:pt x="1291" y="102"/>
                    <a:pt x="720" y="10"/>
                    <a:pt x="147" y="0"/>
                  </a:cubicBezTo>
                  <a:cubicBezTo>
                    <a:pt x="146" y="0"/>
                    <a:pt x="145"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31"/>
            <p:cNvSpPr/>
            <p:nvPr/>
          </p:nvSpPr>
          <p:spPr>
            <a:xfrm>
              <a:off x="2928375" y="1218075"/>
              <a:ext cx="82800" cy="11025"/>
            </a:xfrm>
            <a:custGeom>
              <a:avLst/>
              <a:gdLst/>
              <a:ahLst/>
              <a:cxnLst/>
              <a:rect l="l" t="t" r="r" b="b"/>
              <a:pathLst>
                <a:path w="3312" h="441" extrusionOk="0">
                  <a:moveTo>
                    <a:pt x="2837" y="1"/>
                  </a:moveTo>
                  <a:cubicBezTo>
                    <a:pt x="2489" y="1"/>
                    <a:pt x="2108" y="116"/>
                    <a:pt x="1793" y="157"/>
                  </a:cubicBezTo>
                  <a:cubicBezTo>
                    <a:pt x="1649" y="176"/>
                    <a:pt x="1510" y="183"/>
                    <a:pt x="1372" y="183"/>
                  </a:cubicBezTo>
                  <a:cubicBezTo>
                    <a:pt x="933" y="183"/>
                    <a:pt x="517" y="106"/>
                    <a:pt x="64" y="74"/>
                  </a:cubicBezTo>
                  <a:cubicBezTo>
                    <a:pt x="63" y="74"/>
                    <a:pt x="61" y="74"/>
                    <a:pt x="60" y="74"/>
                  </a:cubicBezTo>
                  <a:cubicBezTo>
                    <a:pt x="20" y="74"/>
                    <a:pt x="1" y="131"/>
                    <a:pt x="30" y="157"/>
                  </a:cubicBezTo>
                  <a:cubicBezTo>
                    <a:pt x="306" y="399"/>
                    <a:pt x="675" y="427"/>
                    <a:pt x="1036" y="427"/>
                  </a:cubicBezTo>
                  <a:cubicBezTo>
                    <a:pt x="1144" y="427"/>
                    <a:pt x="1252" y="425"/>
                    <a:pt x="1356" y="425"/>
                  </a:cubicBezTo>
                  <a:cubicBezTo>
                    <a:pt x="1377" y="425"/>
                    <a:pt x="1398" y="425"/>
                    <a:pt x="1419" y="425"/>
                  </a:cubicBezTo>
                  <a:cubicBezTo>
                    <a:pt x="1631" y="428"/>
                    <a:pt x="1885" y="441"/>
                    <a:pt x="2144" y="441"/>
                  </a:cubicBezTo>
                  <a:cubicBezTo>
                    <a:pt x="2537" y="441"/>
                    <a:pt x="2943" y="411"/>
                    <a:pt x="3236" y="267"/>
                  </a:cubicBezTo>
                  <a:cubicBezTo>
                    <a:pt x="3309" y="232"/>
                    <a:pt x="3311" y="102"/>
                    <a:pt x="3234" y="69"/>
                  </a:cubicBezTo>
                  <a:cubicBezTo>
                    <a:pt x="3111" y="19"/>
                    <a:pt x="2977" y="1"/>
                    <a:pt x="2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31"/>
            <p:cNvSpPr/>
            <p:nvPr/>
          </p:nvSpPr>
          <p:spPr>
            <a:xfrm>
              <a:off x="2921850" y="1186175"/>
              <a:ext cx="99825" cy="14725"/>
            </a:xfrm>
            <a:custGeom>
              <a:avLst/>
              <a:gdLst/>
              <a:ahLst/>
              <a:cxnLst/>
              <a:rect l="l" t="t" r="r" b="b"/>
              <a:pathLst>
                <a:path w="3993" h="589" extrusionOk="0">
                  <a:moveTo>
                    <a:pt x="3747" y="1"/>
                  </a:moveTo>
                  <a:cubicBezTo>
                    <a:pt x="3152" y="1"/>
                    <a:pt x="2539" y="185"/>
                    <a:pt x="1940" y="217"/>
                  </a:cubicBezTo>
                  <a:cubicBezTo>
                    <a:pt x="1876" y="220"/>
                    <a:pt x="1813" y="222"/>
                    <a:pt x="1751" y="222"/>
                  </a:cubicBezTo>
                  <a:cubicBezTo>
                    <a:pt x="1198" y="222"/>
                    <a:pt x="673" y="103"/>
                    <a:pt x="124" y="63"/>
                  </a:cubicBezTo>
                  <a:cubicBezTo>
                    <a:pt x="121" y="63"/>
                    <a:pt x="118" y="63"/>
                    <a:pt x="115" y="63"/>
                  </a:cubicBezTo>
                  <a:cubicBezTo>
                    <a:pt x="11" y="63"/>
                    <a:pt x="0" y="205"/>
                    <a:pt x="74" y="255"/>
                  </a:cubicBezTo>
                  <a:cubicBezTo>
                    <a:pt x="561" y="588"/>
                    <a:pt x="1383" y="532"/>
                    <a:pt x="1944" y="555"/>
                  </a:cubicBezTo>
                  <a:cubicBezTo>
                    <a:pt x="2134" y="562"/>
                    <a:pt x="2358" y="575"/>
                    <a:pt x="2591" y="575"/>
                  </a:cubicBezTo>
                  <a:cubicBezTo>
                    <a:pt x="3050" y="575"/>
                    <a:pt x="3542" y="526"/>
                    <a:pt x="3868" y="293"/>
                  </a:cubicBezTo>
                  <a:cubicBezTo>
                    <a:pt x="3992" y="204"/>
                    <a:pt x="3947" y="3"/>
                    <a:pt x="3783" y="1"/>
                  </a:cubicBezTo>
                  <a:cubicBezTo>
                    <a:pt x="3771" y="1"/>
                    <a:pt x="3759" y="1"/>
                    <a:pt x="3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31"/>
            <p:cNvSpPr/>
            <p:nvPr/>
          </p:nvSpPr>
          <p:spPr>
            <a:xfrm>
              <a:off x="2924225" y="1156375"/>
              <a:ext cx="90500" cy="11950"/>
            </a:xfrm>
            <a:custGeom>
              <a:avLst/>
              <a:gdLst/>
              <a:ahLst/>
              <a:cxnLst/>
              <a:rect l="l" t="t" r="r" b="b"/>
              <a:pathLst>
                <a:path w="3620" h="478" extrusionOk="0">
                  <a:moveTo>
                    <a:pt x="3415" y="1"/>
                  </a:moveTo>
                  <a:cubicBezTo>
                    <a:pt x="3409" y="1"/>
                    <a:pt x="3404" y="1"/>
                    <a:pt x="3398" y="2"/>
                  </a:cubicBezTo>
                  <a:cubicBezTo>
                    <a:pt x="2796" y="76"/>
                    <a:pt x="2203" y="148"/>
                    <a:pt x="1596" y="159"/>
                  </a:cubicBezTo>
                  <a:cubicBezTo>
                    <a:pt x="1583" y="159"/>
                    <a:pt x="1569" y="159"/>
                    <a:pt x="1555" y="159"/>
                  </a:cubicBezTo>
                  <a:cubicBezTo>
                    <a:pt x="1146" y="159"/>
                    <a:pt x="737" y="58"/>
                    <a:pt x="333" y="58"/>
                  </a:cubicBezTo>
                  <a:cubicBezTo>
                    <a:pt x="236" y="58"/>
                    <a:pt x="140" y="64"/>
                    <a:pt x="45" y="78"/>
                  </a:cubicBezTo>
                  <a:cubicBezTo>
                    <a:pt x="12" y="83"/>
                    <a:pt x="1" y="134"/>
                    <a:pt x="25" y="154"/>
                  </a:cubicBezTo>
                  <a:cubicBezTo>
                    <a:pt x="394" y="451"/>
                    <a:pt x="915" y="448"/>
                    <a:pt x="1371" y="469"/>
                  </a:cubicBezTo>
                  <a:cubicBezTo>
                    <a:pt x="1487" y="475"/>
                    <a:pt x="1603" y="478"/>
                    <a:pt x="1720" y="478"/>
                  </a:cubicBezTo>
                  <a:cubicBezTo>
                    <a:pt x="2297" y="478"/>
                    <a:pt x="2880" y="411"/>
                    <a:pt x="3445" y="322"/>
                  </a:cubicBezTo>
                  <a:cubicBezTo>
                    <a:pt x="3620" y="295"/>
                    <a:pt x="3582" y="1"/>
                    <a:pt x="3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31"/>
            <p:cNvSpPr/>
            <p:nvPr/>
          </p:nvSpPr>
          <p:spPr>
            <a:xfrm>
              <a:off x="2926875" y="1120675"/>
              <a:ext cx="86250" cy="15875"/>
            </a:xfrm>
            <a:custGeom>
              <a:avLst/>
              <a:gdLst/>
              <a:ahLst/>
              <a:cxnLst/>
              <a:rect l="l" t="t" r="r" b="b"/>
              <a:pathLst>
                <a:path w="3450" h="635" extrusionOk="0">
                  <a:moveTo>
                    <a:pt x="3227" y="0"/>
                  </a:moveTo>
                  <a:cubicBezTo>
                    <a:pt x="3226" y="0"/>
                    <a:pt x="3226" y="0"/>
                    <a:pt x="3225" y="0"/>
                  </a:cubicBezTo>
                  <a:cubicBezTo>
                    <a:pt x="2757" y="5"/>
                    <a:pt x="2247" y="195"/>
                    <a:pt x="1780" y="256"/>
                  </a:cubicBezTo>
                  <a:cubicBezTo>
                    <a:pt x="1523" y="290"/>
                    <a:pt x="1263" y="307"/>
                    <a:pt x="1004" y="307"/>
                  </a:cubicBezTo>
                  <a:cubicBezTo>
                    <a:pt x="742" y="307"/>
                    <a:pt x="481" y="290"/>
                    <a:pt x="223" y="253"/>
                  </a:cubicBezTo>
                  <a:cubicBezTo>
                    <a:pt x="214" y="252"/>
                    <a:pt x="206" y="251"/>
                    <a:pt x="198" y="251"/>
                  </a:cubicBezTo>
                  <a:cubicBezTo>
                    <a:pt x="46" y="251"/>
                    <a:pt x="1" y="454"/>
                    <a:pt x="154" y="512"/>
                  </a:cubicBezTo>
                  <a:cubicBezTo>
                    <a:pt x="405" y="608"/>
                    <a:pt x="690" y="635"/>
                    <a:pt x="978" y="635"/>
                  </a:cubicBezTo>
                  <a:cubicBezTo>
                    <a:pt x="1254" y="635"/>
                    <a:pt x="1533" y="610"/>
                    <a:pt x="1785" y="597"/>
                  </a:cubicBezTo>
                  <a:cubicBezTo>
                    <a:pt x="2229" y="573"/>
                    <a:pt x="2942" y="607"/>
                    <a:pt x="3317" y="325"/>
                  </a:cubicBezTo>
                  <a:cubicBezTo>
                    <a:pt x="3450" y="225"/>
                    <a:pt x="3411"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31"/>
            <p:cNvSpPr/>
            <p:nvPr/>
          </p:nvSpPr>
          <p:spPr>
            <a:xfrm>
              <a:off x="2929125" y="1092175"/>
              <a:ext cx="94025" cy="15650"/>
            </a:xfrm>
            <a:custGeom>
              <a:avLst/>
              <a:gdLst/>
              <a:ahLst/>
              <a:cxnLst/>
              <a:rect l="l" t="t" r="r" b="b"/>
              <a:pathLst>
                <a:path w="3761" h="626" extrusionOk="0">
                  <a:moveTo>
                    <a:pt x="3138" y="1"/>
                  </a:moveTo>
                  <a:cubicBezTo>
                    <a:pt x="2787" y="1"/>
                    <a:pt x="2419" y="78"/>
                    <a:pt x="2089" y="95"/>
                  </a:cubicBezTo>
                  <a:cubicBezTo>
                    <a:pt x="1759" y="112"/>
                    <a:pt x="1430" y="131"/>
                    <a:pt x="1102" y="131"/>
                  </a:cubicBezTo>
                  <a:cubicBezTo>
                    <a:pt x="773" y="131"/>
                    <a:pt x="445" y="112"/>
                    <a:pt x="118" y="54"/>
                  </a:cubicBezTo>
                  <a:cubicBezTo>
                    <a:pt x="113" y="53"/>
                    <a:pt x="107" y="53"/>
                    <a:pt x="102" y="53"/>
                  </a:cubicBezTo>
                  <a:cubicBezTo>
                    <a:pt x="32" y="53"/>
                    <a:pt x="0" y="143"/>
                    <a:pt x="64" y="186"/>
                  </a:cubicBezTo>
                  <a:cubicBezTo>
                    <a:pt x="562" y="515"/>
                    <a:pt x="1138" y="535"/>
                    <a:pt x="1716" y="588"/>
                  </a:cubicBezTo>
                  <a:cubicBezTo>
                    <a:pt x="1922" y="607"/>
                    <a:pt x="2169" y="626"/>
                    <a:pt x="2424" y="626"/>
                  </a:cubicBezTo>
                  <a:cubicBezTo>
                    <a:pt x="2873" y="626"/>
                    <a:pt x="3345" y="566"/>
                    <a:pt x="3656" y="337"/>
                  </a:cubicBezTo>
                  <a:cubicBezTo>
                    <a:pt x="3761" y="261"/>
                    <a:pt x="3745" y="108"/>
                    <a:pt x="3617" y="67"/>
                  </a:cubicBezTo>
                  <a:cubicBezTo>
                    <a:pt x="3465" y="18"/>
                    <a:pt x="3304" y="1"/>
                    <a:pt x="3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31"/>
            <p:cNvSpPr/>
            <p:nvPr/>
          </p:nvSpPr>
          <p:spPr>
            <a:xfrm>
              <a:off x="2931625" y="1058950"/>
              <a:ext cx="93350" cy="12975"/>
            </a:xfrm>
            <a:custGeom>
              <a:avLst/>
              <a:gdLst/>
              <a:ahLst/>
              <a:cxnLst/>
              <a:rect l="l" t="t" r="r" b="b"/>
              <a:pathLst>
                <a:path w="3734" h="519" extrusionOk="0">
                  <a:moveTo>
                    <a:pt x="3165" y="1"/>
                  </a:moveTo>
                  <a:cubicBezTo>
                    <a:pt x="2625" y="1"/>
                    <a:pt x="2055" y="117"/>
                    <a:pt x="1532" y="131"/>
                  </a:cubicBezTo>
                  <a:cubicBezTo>
                    <a:pt x="1529" y="131"/>
                    <a:pt x="1526" y="132"/>
                    <a:pt x="1523" y="132"/>
                  </a:cubicBezTo>
                  <a:cubicBezTo>
                    <a:pt x="1363" y="132"/>
                    <a:pt x="633" y="25"/>
                    <a:pt x="263" y="25"/>
                  </a:cubicBezTo>
                  <a:cubicBezTo>
                    <a:pt x="145" y="25"/>
                    <a:pt x="63" y="36"/>
                    <a:pt x="49" y="65"/>
                  </a:cubicBezTo>
                  <a:lnTo>
                    <a:pt x="38" y="88"/>
                  </a:lnTo>
                  <a:cubicBezTo>
                    <a:pt x="0" y="171"/>
                    <a:pt x="25" y="246"/>
                    <a:pt x="98" y="299"/>
                  </a:cubicBezTo>
                  <a:cubicBezTo>
                    <a:pt x="349" y="479"/>
                    <a:pt x="725" y="518"/>
                    <a:pt x="1085" y="518"/>
                  </a:cubicBezTo>
                  <a:cubicBezTo>
                    <a:pt x="1305" y="518"/>
                    <a:pt x="1520" y="503"/>
                    <a:pt x="1697" y="497"/>
                  </a:cubicBezTo>
                  <a:cubicBezTo>
                    <a:pt x="2296" y="476"/>
                    <a:pt x="3016" y="496"/>
                    <a:pt x="3590" y="300"/>
                  </a:cubicBezTo>
                  <a:cubicBezTo>
                    <a:pt x="3710" y="259"/>
                    <a:pt x="3734" y="52"/>
                    <a:pt x="3587" y="29"/>
                  </a:cubicBezTo>
                  <a:cubicBezTo>
                    <a:pt x="3449" y="9"/>
                    <a:pt x="3308" y="1"/>
                    <a:pt x="3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31"/>
            <p:cNvSpPr/>
            <p:nvPr/>
          </p:nvSpPr>
          <p:spPr>
            <a:xfrm>
              <a:off x="2943725" y="1354075"/>
              <a:ext cx="34150" cy="7625"/>
            </a:xfrm>
            <a:custGeom>
              <a:avLst/>
              <a:gdLst/>
              <a:ahLst/>
              <a:cxnLst/>
              <a:rect l="l" t="t" r="r" b="b"/>
              <a:pathLst>
                <a:path w="1366" h="305" extrusionOk="0">
                  <a:moveTo>
                    <a:pt x="189" y="0"/>
                  </a:moveTo>
                  <a:cubicBezTo>
                    <a:pt x="136" y="0"/>
                    <a:pt x="83" y="2"/>
                    <a:pt x="30" y="6"/>
                  </a:cubicBezTo>
                  <a:cubicBezTo>
                    <a:pt x="0" y="8"/>
                    <a:pt x="2" y="49"/>
                    <a:pt x="31" y="52"/>
                  </a:cubicBezTo>
                  <a:cubicBezTo>
                    <a:pt x="343" y="89"/>
                    <a:pt x="720" y="305"/>
                    <a:pt x="1056" y="305"/>
                  </a:cubicBezTo>
                  <a:cubicBezTo>
                    <a:pt x="1143" y="305"/>
                    <a:pt x="1227" y="291"/>
                    <a:pt x="1306" y="255"/>
                  </a:cubicBezTo>
                  <a:cubicBezTo>
                    <a:pt x="1366" y="229"/>
                    <a:pt x="1341" y="139"/>
                    <a:pt x="1287" y="125"/>
                  </a:cubicBezTo>
                  <a:cubicBezTo>
                    <a:pt x="1076" y="70"/>
                    <a:pt x="846" y="82"/>
                    <a:pt x="629" y="42"/>
                  </a:cubicBezTo>
                  <a:cubicBezTo>
                    <a:pt x="485" y="15"/>
                    <a:pt x="336"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31"/>
            <p:cNvSpPr/>
            <p:nvPr/>
          </p:nvSpPr>
          <p:spPr>
            <a:xfrm>
              <a:off x="2941650" y="1363475"/>
              <a:ext cx="29750" cy="9975"/>
            </a:xfrm>
            <a:custGeom>
              <a:avLst/>
              <a:gdLst/>
              <a:ahLst/>
              <a:cxnLst/>
              <a:rect l="l" t="t" r="r" b="b"/>
              <a:pathLst>
                <a:path w="1190" h="399" extrusionOk="0">
                  <a:moveTo>
                    <a:pt x="176" y="0"/>
                  </a:moveTo>
                  <a:cubicBezTo>
                    <a:pt x="50" y="0"/>
                    <a:pt x="1" y="192"/>
                    <a:pt x="138" y="218"/>
                  </a:cubicBezTo>
                  <a:cubicBezTo>
                    <a:pt x="439" y="273"/>
                    <a:pt x="734" y="377"/>
                    <a:pt x="1040" y="398"/>
                  </a:cubicBezTo>
                  <a:cubicBezTo>
                    <a:pt x="1043" y="398"/>
                    <a:pt x="1045" y="398"/>
                    <a:pt x="1048" y="398"/>
                  </a:cubicBezTo>
                  <a:cubicBezTo>
                    <a:pt x="1175" y="398"/>
                    <a:pt x="1190" y="198"/>
                    <a:pt x="1068" y="167"/>
                  </a:cubicBezTo>
                  <a:cubicBezTo>
                    <a:pt x="783" y="94"/>
                    <a:pt x="486" y="42"/>
                    <a:pt x="194" y="2"/>
                  </a:cubicBez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31"/>
            <p:cNvSpPr/>
            <p:nvPr/>
          </p:nvSpPr>
          <p:spPr>
            <a:xfrm>
              <a:off x="2942700" y="1383175"/>
              <a:ext cx="26300" cy="7075"/>
            </a:xfrm>
            <a:custGeom>
              <a:avLst/>
              <a:gdLst/>
              <a:ahLst/>
              <a:cxnLst/>
              <a:rect l="l" t="t" r="r" b="b"/>
              <a:pathLst>
                <a:path w="1052" h="283" extrusionOk="0">
                  <a:moveTo>
                    <a:pt x="131" y="1"/>
                  </a:moveTo>
                  <a:cubicBezTo>
                    <a:pt x="32" y="1"/>
                    <a:pt x="1" y="161"/>
                    <a:pt x="111" y="194"/>
                  </a:cubicBezTo>
                  <a:cubicBezTo>
                    <a:pt x="291" y="248"/>
                    <a:pt x="488" y="282"/>
                    <a:pt x="681" y="282"/>
                  </a:cubicBezTo>
                  <a:cubicBezTo>
                    <a:pt x="783" y="282"/>
                    <a:pt x="884" y="273"/>
                    <a:pt x="981" y="251"/>
                  </a:cubicBezTo>
                  <a:cubicBezTo>
                    <a:pt x="1052" y="234"/>
                    <a:pt x="1051" y="121"/>
                    <a:pt x="979" y="107"/>
                  </a:cubicBezTo>
                  <a:cubicBezTo>
                    <a:pt x="706" y="53"/>
                    <a:pt x="432" y="85"/>
                    <a:pt x="160" y="5"/>
                  </a:cubicBezTo>
                  <a:cubicBezTo>
                    <a:pt x="150" y="2"/>
                    <a:pt x="140"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31"/>
            <p:cNvSpPr/>
            <p:nvPr/>
          </p:nvSpPr>
          <p:spPr>
            <a:xfrm>
              <a:off x="3226850" y="1691275"/>
              <a:ext cx="37125" cy="11950"/>
            </a:xfrm>
            <a:custGeom>
              <a:avLst/>
              <a:gdLst/>
              <a:ahLst/>
              <a:cxnLst/>
              <a:rect l="l" t="t" r="r" b="b"/>
              <a:pathLst>
                <a:path w="1485" h="478" extrusionOk="0">
                  <a:moveTo>
                    <a:pt x="1293" y="1"/>
                  </a:moveTo>
                  <a:cubicBezTo>
                    <a:pt x="1285" y="1"/>
                    <a:pt x="1277" y="1"/>
                    <a:pt x="1269" y="3"/>
                  </a:cubicBezTo>
                  <a:cubicBezTo>
                    <a:pt x="1086" y="40"/>
                    <a:pt x="913" y="148"/>
                    <a:pt x="737" y="214"/>
                  </a:cubicBezTo>
                  <a:cubicBezTo>
                    <a:pt x="498" y="305"/>
                    <a:pt x="283" y="393"/>
                    <a:pt x="27" y="424"/>
                  </a:cubicBezTo>
                  <a:cubicBezTo>
                    <a:pt x="1" y="427"/>
                    <a:pt x="1" y="462"/>
                    <a:pt x="27" y="465"/>
                  </a:cubicBezTo>
                  <a:cubicBezTo>
                    <a:pt x="142" y="471"/>
                    <a:pt x="269" y="478"/>
                    <a:pt x="400" y="478"/>
                  </a:cubicBezTo>
                  <a:cubicBezTo>
                    <a:pt x="755" y="478"/>
                    <a:pt x="1137" y="430"/>
                    <a:pt x="1391" y="206"/>
                  </a:cubicBezTo>
                  <a:cubicBezTo>
                    <a:pt x="1485" y="124"/>
                    <a:pt x="1394"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89;p31"/>
            <p:cNvSpPr/>
            <p:nvPr/>
          </p:nvSpPr>
          <p:spPr>
            <a:xfrm>
              <a:off x="3228375" y="1673825"/>
              <a:ext cx="26250" cy="9400"/>
            </a:xfrm>
            <a:custGeom>
              <a:avLst/>
              <a:gdLst/>
              <a:ahLst/>
              <a:cxnLst/>
              <a:rect l="l" t="t" r="r" b="b"/>
              <a:pathLst>
                <a:path w="1050" h="376" extrusionOk="0">
                  <a:moveTo>
                    <a:pt x="930" y="0"/>
                  </a:moveTo>
                  <a:cubicBezTo>
                    <a:pt x="921" y="0"/>
                    <a:pt x="911" y="2"/>
                    <a:pt x="902" y="6"/>
                  </a:cubicBezTo>
                  <a:cubicBezTo>
                    <a:pt x="644" y="113"/>
                    <a:pt x="440" y="234"/>
                    <a:pt x="166" y="234"/>
                  </a:cubicBezTo>
                  <a:cubicBezTo>
                    <a:pt x="136" y="234"/>
                    <a:pt x="106" y="232"/>
                    <a:pt x="75" y="229"/>
                  </a:cubicBezTo>
                  <a:cubicBezTo>
                    <a:pt x="73" y="229"/>
                    <a:pt x="71" y="229"/>
                    <a:pt x="69" y="229"/>
                  </a:cubicBezTo>
                  <a:cubicBezTo>
                    <a:pt x="9" y="229"/>
                    <a:pt x="1" y="327"/>
                    <a:pt x="61" y="342"/>
                  </a:cubicBezTo>
                  <a:cubicBezTo>
                    <a:pt x="156" y="364"/>
                    <a:pt x="252" y="376"/>
                    <a:pt x="347" y="376"/>
                  </a:cubicBezTo>
                  <a:cubicBezTo>
                    <a:pt x="578" y="376"/>
                    <a:pt x="804" y="307"/>
                    <a:pt x="990" y="153"/>
                  </a:cubicBezTo>
                  <a:cubicBezTo>
                    <a:pt x="1049" y="104"/>
                    <a:pt x="998" y="0"/>
                    <a:pt x="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31"/>
            <p:cNvSpPr/>
            <p:nvPr/>
          </p:nvSpPr>
          <p:spPr>
            <a:xfrm>
              <a:off x="3111425" y="1719050"/>
              <a:ext cx="49150" cy="15975"/>
            </a:xfrm>
            <a:custGeom>
              <a:avLst/>
              <a:gdLst/>
              <a:ahLst/>
              <a:cxnLst/>
              <a:rect l="l" t="t" r="r" b="b"/>
              <a:pathLst>
                <a:path w="1966" h="639" extrusionOk="0">
                  <a:moveTo>
                    <a:pt x="1581" y="1"/>
                  </a:moveTo>
                  <a:cubicBezTo>
                    <a:pt x="1402" y="1"/>
                    <a:pt x="1222" y="44"/>
                    <a:pt x="1048" y="82"/>
                  </a:cubicBezTo>
                  <a:cubicBezTo>
                    <a:pt x="735" y="151"/>
                    <a:pt x="421" y="234"/>
                    <a:pt x="132" y="373"/>
                  </a:cubicBezTo>
                  <a:cubicBezTo>
                    <a:pt x="0" y="435"/>
                    <a:pt x="72" y="638"/>
                    <a:pt x="204" y="638"/>
                  </a:cubicBezTo>
                  <a:cubicBezTo>
                    <a:pt x="205" y="638"/>
                    <a:pt x="206" y="638"/>
                    <a:pt x="207" y="638"/>
                  </a:cubicBezTo>
                  <a:cubicBezTo>
                    <a:pt x="493" y="633"/>
                    <a:pt x="776" y="569"/>
                    <a:pt x="1055" y="509"/>
                  </a:cubicBezTo>
                  <a:cubicBezTo>
                    <a:pt x="1325" y="453"/>
                    <a:pt x="1620" y="430"/>
                    <a:pt x="1860" y="288"/>
                  </a:cubicBezTo>
                  <a:cubicBezTo>
                    <a:pt x="1965" y="225"/>
                    <a:pt x="1938" y="64"/>
                    <a:pt x="1823" y="32"/>
                  </a:cubicBezTo>
                  <a:cubicBezTo>
                    <a:pt x="1743" y="10"/>
                    <a:pt x="1662" y="1"/>
                    <a:pt x="1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91;p31"/>
            <p:cNvSpPr/>
            <p:nvPr/>
          </p:nvSpPr>
          <p:spPr>
            <a:xfrm>
              <a:off x="3109175" y="1694675"/>
              <a:ext cx="42700" cy="13425"/>
            </a:xfrm>
            <a:custGeom>
              <a:avLst/>
              <a:gdLst/>
              <a:ahLst/>
              <a:cxnLst/>
              <a:rect l="l" t="t" r="r" b="b"/>
              <a:pathLst>
                <a:path w="1708" h="537" extrusionOk="0">
                  <a:moveTo>
                    <a:pt x="1560" y="1"/>
                  </a:moveTo>
                  <a:cubicBezTo>
                    <a:pt x="1559" y="1"/>
                    <a:pt x="1557" y="1"/>
                    <a:pt x="1556" y="1"/>
                  </a:cubicBezTo>
                  <a:cubicBezTo>
                    <a:pt x="1052" y="24"/>
                    <a:pt x="605" y="330"/>
                    <a:pt x="96" y="368"/>
                  </a:cubicBezTo>
                  <a:cubicBezTo>
                    <a:pt x="22" y="372"/>
                    <a:pt x="1" y="486"/>
                    <a:pt x="80" y="503"/>
                  </a:cubicBezTo>
                  <a:cubicBezTo>
                    <a:pt x="192" y="526"/>
                    <a:pt x="306" y="537"/>
                    <a:pt x="421" y="537"/>
                  </a:cubicBezTo>
                  <a:cubicBezTo>
                    <a:pt x="835" y="537"/>
                    <a:pt x="1261" y="398"/>
                    <a:pt x="1613" y="203"/>
                  </a:cubicBezTo>
                  <a:cubicBezTo>
                    <a:pt x="1707" y="152"/>
                    <a:pt x="1664" y="1"/>
                    <a:pt x="1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31"/>
            <p:cNvSpPr/>
            <p:nvPr/>
          </p:nvSpPr>
          <p:spPr>
            <a:xfrm>
              <a:off x="2998400" y="1728225"/>
              <a:ext cx="59050" cy="11225"/>
            </a:xfrm>
            <a:custGeom>
              <a:avLst/>
              <a:gdLst/>
              <a:ahLst/>
              <a:cxnLst/>
              <a:rect l="l" t="t" r="r" b="b"/>
              <a:pathLst>
                <a:path w="2362" h="449" extrusionOk="0">
                  <a:moveTo>
                    <a:pt x="2189" y="0"/>
                  </a:moveTo>
                  <a:cubicBezTo>
                    <a:pt x="1869" y="0"/>
                    <a:pt x="1544" y="105"/>
                    <a:pt x="1224" y="131"/>
                  </a:cubicBezTo>
                  <a:cubicBezTo>
                    <a:pt x="1092" y="142"/>
                    <a:pt x="955" y="149"/>
                    <a:pt x="818" y="149"/>
                  </a:cubicBezTo>
                  <a:cubicBezTo>
                    <a:pt x="576" y="149"/>
                    <a:pt x="332" y="128"/>
                    <a:pt x="104" y="76"/>
                  </a:cubicBezTo>
                  <a:cubicBezTo>
                    <a:pt x="99" y="75"/>
                    <a:pt x="95" y="74"/>
                    <a:pt x="91" y="74"/>
                  </a:cubicBezTo>
                  <a:cubicBezTo>
                    <a:pt x="34" y="74"/>
                    <a:pt x="0" y="159"/>
                    <a:pt x="59" y="186"/>
                  </a:cubicBezTo>
                  <a:cubicBezTo>
                    <a:pt x="390" y="342"/>
                    <a:pt x="844" y="448"/>
                    <a:pt x="1284" y="448"/>
                  </a:cubicBezTo>
                  <a:cubicBezTo>
                    <a:pt x="1652" y="448"/>
                    <a:pt x="2009" y="374"/>
                    <a:pt x="2278" y="191"/>
                  </a:cubicBezTo>
                  <a:cubicBezTo>
                    <a:pt x="2362" y="133"/>
                    <a:pt x="2327" y="3"/>
                    <a:pt x="2223" y="0"/>
                  </a:cubicBezTo>
                  <a:cubicBezTo>
                    <a:pt x="2211" y="0"/>
                    <a:pt x="2200" y="0"/>
                    <a:pt x="2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31"/>
            <p:cNvSpPr/>
            <p:nvPr/>
          </p:nvSpPr>
          <p:spPr>
            <a:xfrm>
              <a:off x="3016600" y="1705525"/>
              <a:ext cx="29300" cy="6875"/>
            </a:xfrm>
            <a:custGeom>
              <a:avLst/>
              <a:gdLst/>
              <a:ahLst/>
              <a:cxnLst/>
              <a:rect l="l" t="t" r="r" b="b"/>
              <a:pathLst>
                <a:path w="1172" h="275" extrusionOk="0">
                  <a:moveTo>
                    <a:pt x="78" y="0"/>
                  </a:moveTo>
                  <a:cubicBezTo>
                    <a:pt x="28" y="0"/>
                    <a:pt x="0" y="81"/>
                    <a:pt x="52" y="102"/>
                  </a:cubicBezTo>
                  <a:cubicBezTo>
                    <a:pt x="295" y="207"/>
                    <a:pt x="542" y="275"/>
                    <a:pt x="797" y="275"/>
                  </a:cubicBezTo>
                  <a:cubicBezTo>
                    <a:pt x="890" y="275"/>
                    <a:pt x="984" y="266"/>
                    <a:pt x="1080" y="246"/>
                  </a:cubicBezTo>
                  <a:cubicBezTo>
                    <a:pt x="1172" y="226"/>
                    <a:pt x="1154" y="77"/>
                    <a:pt x="1065" y="77"/>
                  </a:cubicBezTo>
                  <a:cubicBezTo>
                    <a:pt x="1062" y="77"/>
                    <a:pt x="1059" y="77"/>
                    <a:pt x="1056" y="78"/>
                  </a:cubicBezTo>
                  <a:cubicBezTo>
                    <a:pt x="942" y="90"/>
                    <a:pt x="833" y="98"/>
                    <a:pt x="724" y="98"/>
                  </a:cubicBezTo>
                  <a:cubicBezTo>
                    <a:pt x="512" y="98"/>
                    <a:pt x="306" y="70"/>
                    <a:pt x="92" y="2"/>
                  </a:cubicBezTo>
                  <a:cubicBezTo>
                    <a:pt x="87" y="1"/>
                    <a:pt x="82"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31"/>
            <p:cNvSpPr/>
            <p:nvPr/>
          </p:nvSpPr>
          <p:spPr>
            <a:xfrm>
              <a:off x="2922125" y="1680850"/>
              <a:ext cx="24325" cy="10775"/>
            </a:xfrm>
            <a:custGeom>
              <a:avLst/>
              <a:gdLst/>
              <a:ahLst/>
              <a:cxnLst/>
              <a:rect l="l" t="t" r="r" b="b"/>
              <a:pathLst>
                <a:path w="973" h="431" extrusionOk="0">
                  <a:moveTo>
                    <a:pt x="192" y="0"/>
                  </a:moveTo>
                  <a:cubicBezTo>
                    <a:pt x="77" y="0"/>
                    <a:pt x="0" y="167"/>
                    <a:pt x="124" y="223"/>
                  </a:cubicBezTo>
                  <a:cubicBezTo>
                    <a:pt x="335" y="318"/>
                    <a:pt x="565" y="407"/>
                    <a:pt x="798" y="430"/>
                  </a:cubicBezTo>
                  <a:cubicBezTo>
                    <a:pt x="802" y="431"/>
                    <a:pt x="807" y="431"/>
                    <a:pt x="812" y="431"/>
                  </a:cubicBezTo>
                  <a:cubicBezTo>
                    <a:pt x="941" y="431"/>
                    <a:pt x="973" y="233"/>
                    <a:pt x="864" y="173"/>
                  </a:cubicBezTo>
                  <a:cubicBezTo>
                    <a:pt x="669" y="66"/>
                    <a:pt x="428" y="42"/>
                    <a:pt x="214" y="2"/>
                  </a:cubicBezTo>
                  <a:cubicBezTo>
                    <a:pt x="206" y="1"/>
                    <a:pt x="19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395;p31"/>
            <p:cNvSpPr/>
            <p:nvPr/>
          </p:nvSpPr>
          <p:spPr>
            <a:xfrm>
              <a:off x="3335075" y="1553175"/>
              <a:ext cx="18350" cy="30400"/>
            </a:xfrm>
            <a:custGeom>
              <a:avLst/>
              <a:gdLst/>
              <a:ahLst/>
              <a:cxnLst/>
              <a:rect l="l" t="t" r="r" b="b"/>
              <a:pathLst>
                <a:path w="734" h="1216" extrusionOk="0">
                  <a:moveTo>
                    <a:pt x="615" y="0"/>
                  </a:moveTo>
                  <a:cubicBezTo>
                    <a:pt x="583" y="0"/>
                    <a:pt x="549" y="15"/>
                    <a:pt x="527" y="51"/>
                  </a:cubicBezTo>
                  <a:cubicBezTo>
                    <a:pt x="317" y="384"/>
                    <a:pt x="32" y="674"/>
                    <a:pt x="6" y="1086"/>
                  </a:cubicBezTo>
                  <a:cubicBezTo>
                    <a:pt x="0" y="1172"/>
                    <a:pt x="65" y="1215"/>
                    <a:pt x="134" y="1215"/>
                  </a:cubicBezTo>
                  <a:cubicBezTo>
                    <a:pt x="183" y="1215"/>
                    <a:pt x="233" y="1194"/>
                    <a:pt x="262" y="1151"/>
                  </a:cubicBezTo>
                  <a:cubicBezTo>
                    <a:pt x="467" y="848"/>
                    <a:pt x="640" y="486"/>
                    <a:pt x="717" y="127"/>
                  </a:cubicBezTo>
                  <a:cubicBezTo>
                    <a:pt x="733" y="52"/>
                    <a:pt x="675"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396;p31"/>
            <p:cNvSpPr/>
            <p:nvPr/>
          </p:nvSpPr>
          <p:spPr>
            <a:xfrm>
              <a:off x="4098750" y="1273250"/>
              <a:ext cx="95875" cy="18850"/>
            </a:xfrm>
            <a:custGeom>
              <a:avLst/>
              <a:gdLst/>
              <a:ahLst/>
              <a:cxnLst/>
              <a:rect l="l" t="t" r="r" b="b"/>
              <a:pathLst>
                <a:path w="3835" h="754" extrusionOk="0">
                  <a:moveTo>
                    <a:pt x="3725" y="1"/>
                  </a:moveTo>
                  <a:cubicBezTo>
                    <a:pt x="3722" y="1"/>
                    <a:pt x="3719" y="1"/>
                    <a:pt x="3716" y="1"/>
                  </a:cubicBezTo>
                  <a:cubicBezTo>
                    <a:pt x="3059" y="82"/>
                    <a:pt x="2430" y="236"/>
                    <a:pt x="1764" y="251"/>
                  </a:cubicBezTo>
                  <a:cubicBezTo>
                    <a:pt x="1713" y="252"/>
                    <a:pt x="1661" y="252"/>
                    <a:pt x="1608" y="252"/>
                  </a:cubicBezTo>
                  <a:cubicBezTo>
                    <a:pt x="1486" y="252"/>
                    <a:pt x="1360" y="250"/>
                    <a:pt x="1234" y="250"/>
                  </a:cubicBezTo>
                  <a:cubicBezTo>
                    <a:pt x="863" y="250"/>
                    <a:pt x="484" y="268"/>
                    <a:pt x="159" y="410"/>
                  </a:cubicBezTo>
                  <a:cubicBezTo>
                    <a:pt x="39" y="462"/>
                    <a:pt x="0" y="666"/>
                    <a:pt x="162" y="697"/>
                  </a:cubicBezTo>
                  <a:cubicBezTo>
                    <a:pt x="385" y="738"/>
                    <a:pt x="625" y="754"/>
                    <a:pt x="870" y="754"/>
                  </a:cubicBezTo>
                  <a:cubicBezTo>
                    <a:pt x="1328" y="754"/>
                    <a:pt x="1803" y="699"/>
                    <a:pt x="2225" y="656"/>
                  </a:cubicBezTo>
                  <a:cubicBezTo>
                    <a:pt x="2795" y="599"/>
                    <a:pt x="3337" y="540"/>
                    <a:pt x="3781" y="152"/>
                  </a:cubicBezTo>
                  <a:cubicBezTo>
                    <a:pt x="3834" y="106"/>
                    <a:pt x="3795" y="1"/>
                    <a:pt x="3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397;p31"/>
            <p:cNvSpPr/>
            <p:nvPr/>
          </p:nvSpPr>
          <p:spPr>
            <a:xfrm>
              <a:off x="4102200" y="1246375"/>
              <a:ext cx="94000" cy="14025"/>
            </a:xfrm>
            <a:custGeom>
              <a:avLst/>
              <a:gdLst/>
              <a:ahLst/>
              <a:cxnLst/>
              <a:rect l="l" t="t" r="r" b="b"/>
              <a:pathLst>
                <a:path w="3760" h="561" extrusionOk="0">
                  <a:moveTo>
                    <a:pt x="3614" y="1"/>
                  </a:moveTo>
                  <a:cubicBezTo>
                    <a:pt x="3612" y="1"/>
                    <a:pt x="3610" y="1"/>
                    <a:pt x="3608" y="1"/>
                  </a:cubicBezTo>
                  <a:cubicBezTo>
                    <a:pt x="3035" y="28"/>
                    <a:pt x="2467" y="135"/>
                    <a:pt x="1894" y="158"/>
                  </a:cubicBezTo>
                  <a:cubicBezTo>
                    <a:pt x="1837" y="160"/>
                    <a:pt x="1781" y="161"/>
                    <a:pt x="1724" y="161"/>
                  </a:cubicBezTo>
                  <a:cubicBezTo>
                    <a:pt x="1311" y="161"/>
                    <a:pt x="895" y="107"/>
                    <a:pt x="484" y="107"/>
                  </a:cubicBezTo>
                  <a:cubicBezTo>
                    <a:pt x="382" y="107"/>
                    <a:pt x="280" y="110"/>
                    <a:pt x="178" y="119"/>
                  </a:cubicBezTo>
                  <a:cubicBezTo>
                    <a:pt x="24" y="131"/>
                    <a:pt x="0" y="333"/>
                    <a:pt x="145" y="383"/>
                  </a:cubicBezTo>
                  <a:cubicBezTo>
                    <a:pt x="514" y="509"/>
                    <a:pt x="943" y="561"/>
                    <a:pt x="1389" y="561"/>
                  </a:cubicBezTo>
                  <a:cubicBezTo>
                    <a:pt x="2167" y="561"/>
                    <a:pt x="2995" y="404"/>
                    <a:pt x="3641" y="220"/>
                  </a:cubicBezTo>
                  <a:cubicBezTo>
                    <a:pt x="3759" y="185"/>
                    <a:pt x="3736" y="1"/>
                    <a:pt x="3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398;p31"/>
            <p:cNvSpPr/>
            <p:nvPr/>
          </p:nvSpPr>
          <p:spPr>
            <a:xfrm>
              <a:off x="4109700" y="1217075"/>
              <a:ext cx="82750" cy="10775"/>
            </a:xfrm>
            <a:custGeom>
              <a:avLst/>
              <a:gdLst/>
              <a:ahLst/>
              <a:cxnLst/>
              <a:rect l="l" t="t" r="r" b="b"/>
              <a:pathLst>
                <a:path w="3310" h="431" extrusionOk="0">
                  <a:moveTo>
                    <a:pt x="3250" y="0"/>
                  </a:moveTo>
                  <a:cubicBezTo>
                    <a:pt x="3249" y="0"/>
                    <a:pt x="3247" y="0"/>
                    <a:pt x="3245" y="0"/>
                  </a:cubicBezTo>
                  <a:cubicBezTo>
                    <a:pt x="2757" y="49"/>
                    <a:pt x="2314" y="149"/>
                    <a:pt x="1835" y="149"/>
                  </a:cubicBezTo>
                  <a:cubicBezTo>
                    <a:pt x="1732" y="149"/>
                    <a:pt x="1627" y="145"/>
                    <a:pt x="1520" y="134"/>
                  </a:cubicBezTo>
                  <a:cubicBezTo>
                    <a:pt x="1218" y="103"/>
                    <a:pt x="855" y="7"/>
                    <a:pt x="520" y="7"/>
                  </a:cubicBezTo>
                  <a:cubicBezTo>
                    <a:pt x="363" y="7"/>
                    <a:pt x="212" y="28"/>
                    <a:pt x="77" y="88"/>
                  </a:cubicBezTo>
                  <a:cubicBezTo>
                    <a:pt x="0" y="122"/>
                    <a:pt x="7" y="252"/>
                    <a:pt x="80" y="285"/>
                  </a:cubicBezTo>
                  <a:cubicBezTo>
                    <a:pt x="332" y="399"/>
                    <a:pt x="662" y="430"/>
                    <a:pt x="995" y="430"/>
                  </a:cubicBezTo>
                  <a:cubicBezTo>
                    <a:pt x="1316" y="430"/>
                    <a:pt x="1639" y="402"/>
                    <a:pt x="1900" y="391"/>
                  </a:cubicBezTo>
                  <a:cubicBezTo>
                    <a:pt x="2365" y="372"/>
                    <a:pt x="2916" y="424"/>
                    <a:pt x="3281" y="83"/>
                  </a:cubicBezTo>
                  <a:cubicBezTo>
                    <a:pt x="3310" y="56"/>
                    <a:pt x="3290" y="0"/>
                    <a:pt x="3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399;p31"/>
            <p:cNvSpPr/>
            <p:nvPr/>
          </p:nvSpPr>
          <p:spPr>
            <a:xfrm>
              <a:off x="4098350" y="1184775"/>
              <a:ext cx="99775" cy="14650"/>
            </a:xfrm>
            <a:custGeom>
              <a:avLst/>
              <a:gdLst/>
              <a:ahLst/>
              <a:cxnLst/>
              <a:rect l="l" t="t" r="r" b="b"/>
              <a:pathLst>
                <a:path w="3991" h="586" extrusionOk="0">
                  <a:moveTo>
                    <a:pt x="3877" y="0"/>
                  </a:moveTo>
                  <a:cubicBezTo>
                    <a:pt x="3873" y="0"/>
                    <a:pt x="3869" y="1"/>
                    <a:pt x="3865" y="1"/>
                  </a:cubicBezTo>
                  <a:cubicBezTo>
                    <a:pt x="3281" y="60"/>
                    <a:pt x="2728" y="207"/>
                    <a:pt x="2135" y="207"/>
                  </a:cubicBezTo>
                  <a:cubicBezTo>
                    <a:pt x="2108" y="207"/>
                    <a:pt x="2081" y="207"/>
                    <a:pt x="2053" y="207"/>
                  </a:cubicBezTo>
                  <a:cubicBezTo>
                    <a:pt x="1483" y="193"/>
                    <a:pt x="897" y="42"/>
                    <a:pt x="330" y="42"/>
                  </a:cubicBezTo>
                  <a:cubicBezTo>
                    <a:pt x="288" y="42"/>
                    <a:pt x="246" y="43"/>
                    <a:pt x="204" y="45"/>
                  </a:cubicBezTo>
                  <a:cubicBezTo>
                    <a:pt x="40" y="52"/>
                    <a:pt x="1" y="253"/>
                    <a:pt x="129" y="339"/>
                  </a:cubicBezTo>
                  <a:cubicBezTo>
                    <a:pt x="420" y="536"/>
                    <a:pt x="837" y="585"/>
                    <a:pt x="1247" y="585"/>
                  </a:cubicBezTo>
                  <a:cubicBezTo>
                    <a:pt x="1537" y="585"/>
                    <a:pt x="1823" y="560"/>
                    <a:pt x="2058" y="545"/>
                  </a:cubicBezTo>
                  <a:cubicBezTo>
                    <a:pt x="2618" y="506"/>
                    <a:pt x="3442" y="539"/>
                    <a:pt x="3918" y="192"/>
                  </a:cubicBezTo>
                  <a:cubicBezTo>
                    <a:pt x="3991" y="139"/>
                    <a:pt x="3977" y="0"/>
                    <a:pt x="3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400;p31"/>
            <p:cNvSpPr/>
            <p:nvPr/>
          </p:nvSpPr>
          <p:spPr>
            <a:xfrm>
              <a:off x="4104475" y="1155050"/>
              <a:ext cx="90350" cy="11625"/>
            </a:xfrm>
            <a:custGeom>
              <a:avLst/>
              <a:gdLst/>
              <a:ahLst/>
              <a:cxnLst/>
              <a:rect l="l" t="t" r="r" b="b"/>
              <a:pathLst>
                <a:path w="3614" h="465" extrusionOk="0">
                  <a:moveTo>
                    <a:pt x="3349" y="1"/>
                  </a:moveTo>
                  <a:cubicBezTo>
                    <a:pt x="2909" y="1"/>
                    <a:pt x="2465" y="134"/>
                    <a:pt x="2021" y="139"/>
                  </a:cubicBezTo>
                  <a:cubicBezTo>
                    <a:pt x="1992" y="139"/>
                    <a:pt x="1963" y="139"/>
                    <a:pt x="1934" y="139"/>
                  </a:cubicBezTo>
                  <a:cubicBezTo>
                    <a:pt x="1358" y="139"/>
                    <a:pt x="790" y="87"/>
                    <a:pt x="216" y="35"/>
                  </a:cubicBezTo>
                  <a:cubicBezTo>
                    <a:pt x="211" y="34"/>
                    <a:pt x="206" y="34"/>
                    <a:pt x="201" y="34"/>
                  </a:cubicBezTo>
                  <a:cubicBezTo>
                    <a:pt x="31" y="34"/>
                    <a:pt x="1" y="332"/>
                    <a:pt x="177" y="355"/>
                  </a:cubicBezTo>
                  <a:cubicBezTo>
                    <a:pt x="673" y="418"/>
                    <a:pt x="1182" y="465"/>
                    <a:pt x="1687" y="465"/>
                  </a:cubicBezTo>
                  <a:cubicBezTo>
                    <a:pt x="1877" y="465"/>
                    <a:pt x="2067" y="458"/>
                    <a:pt x="2255" y="443"/>
                  </a:cubicBezTo>
                  <a:cubicBezTo>
                    <a:pt x="2710" y="407"/>
                    <a:pt x="3231" y="396"/>
                    <a:pt x="3590" y="90"/>
                  </a:cubicBezTo>
                  <a:cubicBezTo>
                    <a:pt x="3614" y="68"/>
                    <a:pt x="3602" y="18"/>
                    <a:pt x="3569" y="13"/>
                  </a:cubicBezTo>
                  <a:cubicBezTo>
                    <a:pt x="3496" y="5"/>
                    <a:pt x="3422" y="1"/>
                    <a:pt x="3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31"/>
            <p:cNvSpPr/>
            <p:nvPr/>
          </p:nvSpPr>
          <p:spPr>
            <a:xfrm>
              <a:off x="4105025" y="1120125"/>
              <a:ext cx="86325" cy="14300"/>
            </a:xfrm>
            <a:custGeom>
              <a:avLst/>
              <a:gdLst/>
              <a:ahLst/>
              <a:cxnLst/>
              <a:rect l="l" t="t" r="r" b="b"/>
              <a:pathLst>
                <a:path w="3453" h="572" extrusionOk="0">
                  <a:moveTo>
                    <a:pt x="258" y="1"/>
                  </a:moveTo>
                  <a:cubicBezTo>
                    <a:pt x="245" y="1"/>
                    <a:pt x="232" y="1"/>
                    <a:pt x="219" y="1"/>
                  </a:cubicBezTo>
                  <a:cubicBezTo>
                    <a:pt x="33" y="4"/>
                    <a:pt x="1" y="231"/>
                    <a:pt x="136" y="327"/>
                  </a:cubicBezTo>
                  <a:cubicBezTo>
                    <a:pt x="443" y="545"/>
                    <a:pt x="963" y="553"/>
                    <a:pt x="1386" y="553"/>
                  </a:cubicBezTo>
                  <a:cubicBezTo>
                    <a:pt x="1420" y="553"/>
                    <a:pt x="1454" y="553"/>
                    <a:pt x="1487" y="553"/>
                  </a:cubicBezTo>
                  <a:cubicBezTo>
                    <a:pt x="1553" y="553"/>
                    <a:pt x="1616" y="553"/>
                    <a:pt x="1675" y="555"/>
                  </a:cubicBezTo>
                  <a:cubicBezTo>
                    <a:pt x="1881" y="560"/>
                    <a:pt x="2105" y="572"/>
                    <a:pt x="2331" y="572"/>
                  </a:cubicBezTo>
                  <a:cubicBezTo>
                    <a:pt x="2669" y="572"/>
                    <a:pt x="3011" y="544"/>
                    <a:pt x="3302" y="423"/>
                  </a:cubicBezTo>
                  <a:cubicBezTo>
                    <a:pt x="3453" y="361"/>
                    <a:pt x="3406" y="164"/>
                    <a:pt x="3259" y="164"/>
                  </a:cubicBezTo>
                  <a:cubicBezTo>
                    <a:pt x="3249" y="164"/>
                    <a:pt x="3239" y="165"/>
                    <a:pt x="3228" y="167"/>
                  </a:cubicBezTo>
                  <a:cubicBezTo>
                    <a:pt x="2916" y="220"/>
                    <a:pt x="2598" y="245"/>
                    <a:pt x="2280" y="245"/>
                  </a:cubicBezTo>
                  <a:cubicBezTo>
                    <a:pt x="2077" y="245"/>
                    <a:pt x="1873" y="235"/>
                    <a:pt x="1671" y="214"/>
                  </a:cubicBezTo>
                  <a:cubicBezTo>
                    <a:pt x="1215" y="167"/>
                    <a:pt x="715"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31"/>
            <p:cNvSpPr/>
            <p:nvPr/>
          </p:nvSpPr>
          <p:spPr>
            <a:xfrm>
              <a:off x="4094225" y="1090750"/>
              <a:ext cx="93875" cy="16075"/>
            </a:xfrm>
            <a:custGeom>
              <a:avLst/>
              <a:gdLst/>
              <a:ahLst/>
              <a:cxnLst/>
              <a:rect l="l" t="t" r="r" b="b"/>
              <a:pathLst>
                <a:path w="3755" h="643" extrusionOk="0">
                  <a:moveTo>
                    <a:pt x="3653" y="1"/>
                  </a:moveTo>
                  <a:cubicBezTo>
                    <a:pt x="3648" y="1"/>
                    <a:pt x="3642" y="1"/>
                    <a:pt x="3635" y="3"/>
                  </a:cubicBezTo>
                  <a:cubicBezTo>
                    <a:pt x="3214" y="91"/>
                    <a:pt x="2789" y="112"/>
                    <a:pt x="2363" y="112"/>
                  </a:cubicBezTo>
                  <a:cubicBezTo>
                    <a:pt x="2131" y="112"/>
                    <a:pt x="1899" y="106"/>
                    <a:pt x="1667" y="100"/>
                  </a:cubicBezTo>
                  <a:cubicBezTo>
                    <a:pt x="1359" y="93"/>
                    <a:pt x="1018" y="35"/>
                    <a:pt x="690" y="35"/>
                  </a:cubicBezTo>
                  <a:cubicBezTo>
                    <a:pt x="498" y="35"/>
                    <a:pt x="312" y="55"/>
                    <a:pt x="139" y="116"/>
                  </a:cubicBezTo>
                  <a:cubicBezTo>
                    <a:pt x="12" y="161"/>
                    <a:pt x="1" y="314"/>
                    <a:pt x="107" y="388"/>
                  </a:cubicBezTo>
                  <a:cubicBezTo>
                    <a:pt x="393" y="585"/>
                    <a:pt x="806" y="642"/>
                    <a:pt x="1213" y="642"/>
                  </a:cubicBezTo>
                  <a:cubicBezTo>
                    <a:pt x="1514" y="642"/>
                    <a:pt x="1812" y="611"/>
                    <a:pt x="2053" y="582"/>
                  </a:cubicBezTo>
                  <a:cubicBezTo>
                    <a:pt x="2630" y="513"/>
                    <a:pt x="3205" y="476"/>
                    <a:pt x="3693" y="133"/>
                  </a:cubicBezTo>
                  <a:cubicBezTo>
                    <a:pt x="3755" y="88"/>
                    <a:pt x="3722" y="1"/>
                    <a:pt x="3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31"/>
            <p:cNvSpPr/>
            <p:nvPr/>
          </p:nvSpPr>
          <p:spPr>
            <a:xfrm>
              <a:off x="4091300" y="1057025"/>
              <a:ext cx="93400" cy="13000"/>
            </a:xfrm>
            <a:custGeom>
              <a:avLst/>
              <a:gdLst/>
              <a:ahLst/>
              <a:cxnLst/>
              <a:rect l="l" t="t" r="r" b="b"/>
              <a:pathLst>
                <a:path w="3736" h="520" extrusionOk="0">
                  <a:moveTo>
                    <a:pt x="3514" y="1"/>
                  </a:moveTo>
                  <a:cubicBezTo>
                    <a:pt x="3155" y="1"/>
                    <a:pt x="2350" y="144"/>
                    <a:pt x="2204" y="144"/>
                  </a:cubicBezTo>
                  <a:cubicBezTo>
                    <a:pt x="1718" y="144"/>
                    <a:pt x="1191" y="59"/>
                    <a:pt x="687" y="59"/>
                  </a:cubicBezTo>
                  <a:cubicBezTo>
                    <a:pt x="503" y="59"/>
                    <a:pt x="322" y="70"/>
                    <a:pt x="147" y="102"/>
                  </a:cubicBezTo>
                  <a:cubicBezTo>
                    <a:pt x="1" y="128"/>
                    <a:pt x="30" y="334"/>
                    <a:pt x="151" y="371"/>
                  </a:cubicBezTo>
                  <a:cubicBezTo>
                    <a:pt x="562" y="499"/>
                    <a:pt x="1045" y="516"/>
                    <a:pt x="1505" y="516"/>
                  </a:cubicBezTo>
                  <a:cubicBezTo>
                    <a:pt x="1673" y="516"/>
                    <a:pt x="1838" y="514"/>
                    <a:pt x="1995" y="514"/>
                  </a:cubicBezTo>
                  <a:cubicBezTo>
                    <a:pt x="2013" y="514"/>
                    <a:pt x="2031" y="514"/>
                    <a:pt x="2049" y="514"/>
                  </a:cubicBezTo>
                  <a:cubicBezTo>
                    <a:pt x="2180" y="514"/>
                    <a:pt x="2331" y="519"/>
                    <a:pt x="2491" y="519"/>
                  </a:cubicBezTo>
                  <a:cubicBezTo>
                    <a:pt x="2898" y="519"/>
                    <a:pt x="3357" y="487"/>
                    <a:pt x="3642" y="270"/>
                  </a:cubicBezTo>
                  <a:cubicBezTo>
                    <a:pt x="3713" y="216"/>
                    <a:pt x="3736" y="139"/>
                    <a:pt x="3695" y="57"/>
                  </a:cubicBezTo>
                  <a:lnTo>
                    <a:pt x="3684" y="35"/>
                  </a:lnTo>
                  <a:cubicBezTo>
                    <a:pt x="3671" y="10"/>
                    <a:pt x="3608" y="1"/>
                    <a:pt x="3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31"/>
            <p:cNvSpPr/>
            <p:nvPr/>
          </p:nvSpPr>
          <p:spPr>
            <a:xfrm>
              <a:off x="4121625" y="1352050"/>
              <a:ext cx="33975" cy="8300"/>
            </a:xfrm>
            <a:custGeom>
              <a:avLst/>
              <a:gdLst/>
              <a:ahLst/>
              <a:cxnLst/>
              <a:rect l="l" t="t" r="r" b="b"/>
              <a:pathLst>
                <a:path w="1359" h="332" extrusionOk="0">
                  <a:moveTo>
                    <a:pt x="1234" y="1"/>
                  </a:moveTo>
                  <a:cubicBezTo>
                    <a:pt x="1066" y="1"/>
                    <a:pt x="894" y="20"/>
                    <a:pt x="730" y="55"/>
                  </a:cubicBezTo>
                  <a:cubicBezTo>
                    <a:pt x="515" y="103"/>
                    <a:pt x="285" y="96"/>
                    <a:pt x="76" y="158"/>
                  </a:cubicBezTo>
                  <a:cubicBezTo>
                    <a:pt x="21" y="173"/>
                    <a:pt x="1" y="264"/>
                    <a:pt x="60" y="289"/>
                  </a:cubicBezTo>
                  <a:cubicBezTo>
                    <a:pt x="133" y="319"/>
                    <a:pt x="210" y="332"/>
                    <a:pt x="289" y="332"/>
                  </a:cubicBezTo>
                  <a:cubicBezTo>
                    <a:pt x="631" y="332"/>
                    <a:pt x="1011" y="95"/>
                    <a:pt x="1329" y="49"/>
                  </a:cubicBezTo>
                  <a:cubicBezTo>
                    <a:pt x="1357" y="44"/>
                    <a:pt x="1358" y="5"/>
                    <a:pt x="1328" y="3"/>
                  </a:cubicBezTo>
                  <a:cubicBezTo>
                    <a:pt x="1297" y="1"/>
                    <a:pt x="1265"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31"/>
            <p:cNvSpPr/>
            <p:nvPr/>
          </p:nvSpPr>
          <p:spPr>
            <a:xfrm>
              <a:off x="4128350" y="1361400"/>
              <a:ext cx="29675" cy="10600"/>
            </a:xfrm>
            <a:custGeom>
              <a:avLst/>
              <a:gdLst/>
              <a:ahLst/>
              <a:cxnLst/>
              <a:rect l="l" t="t" r="r" b="b"/>
              <a:pathLst>
                <a:path w="1187" h="424" extrusionOk="0">
                  <a:moveTo>
                    <a:pt x="1010" y="1"/>
                  </a:moveTo>
                  <a:cubicBezTo>
                    <a:pt x="1003" y="1"/>
                    <a:pt x="996" y="1"/>
                    <a:pt x="989" y="3"/>
                  </a:cubicBezTo>
                  <a:cubicBezTo>
                    <a:pt x="698" y="52"/>
                    <a:pt x="403" y="111"/>
                    <a:pt x="120" y="193"/>
                  </a:cubicBezTo>
                  <a:cubicBezTo>
                    <a:pt x="0" y="227"/>
                    <a:pt x="19" y="423"/>
                    <a:pt x="143" y="423"/>
                  </a:cubicBezTo>
                  <a:cubicBezTo>
                    <a:pt x="147" y="423"/>
                    <a:pt x="151" y="423"/>
                    <a:pt x="155" y="423"/>
                  </a:cubicBezTo>
                  <a:cubicBezTo>
                    <a:pt x="460" y="393"/>
                    <a:pt x="752" y="281"/>
                    <a:pt x="1051" y="217"/>
                  </a:cubicBezTo>
                  <a:cubicBezTo>
                    <a:pt x="1186" y="188"/>
                    <a:pt x="1134" y="1"/>
                    <a:pt x="1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31"/>
            <p:cNvSpPr/>
            <p:nvPr/>
          </p:nvSpPr>
          <p:spPr>
            <a:xfrm>
              <a:off x="4131250" y="1381125"/>
              <a:ext cx="26250" cy="7450"/>
            </a:xfrm>
            <a:custGeom>
              <a:avLst/>
              <a:gdLst/>
              <a:ahLst/>
              <a:cxnLst/>
              <a:rect l="l" t="t" r="r" b="b"/>
              <a:pathLst>
                <a:path w="1050" h="298" extrusionOk="0">
                  <a:moveTo>
                    <a:pt x="919" y="0"/>
                  </a:moveTo>
                  <a:cubicBezTo>
                    <a:pt x="909" y="0"/>
                    <a:pt x="899" y="2"/>
                    <a:pt x="888" y="5"/>
                  </a:cubicBezTo>
                  <a:cubicBezTo>
                    <a:pt x="618" y="92"/>
                    <a:pt x="343" y="69"/>
                    <a:pt x="73" y="131"/>
                  </a:cubicBezTo>
                  <a:cubicBezTo>
                    <a:pt x="1" y="147"/>
                    <a:pt x="3" y="260"/>
                    <a:pt x="74" y="274"/>
                  </a:cubicBezTo>
                  <a:cubicBezTo>
                    <a:pt x="158" y="290"/>
                    <a:pt x="245" y="298"/>
                    <a:pt x="333" y="298"/>
                  </a:cubicBezTo>
                  <a:cubicBezTo>
                    <a:pt x="540" y="298"/>
                    <a:pt x="751" y="256"/>
                    <a:pt x="943" y="193"/>
                  </a:cubicBezTo>
                  <a:cubicBezTo>
                    <a:pt x="1050" y="157"/>
                    <a:pt x="1016" y="0"/>
                    <a:pt x="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p31"/>
            <p:cNvSpPr/>
            <p:nvPr/>
          </p:nvSpPr>
          <p:spPr>
            <a:xfrm>
              <a:off x="3822500" y="1698375"/>
              <a:ext cx="37375" cy="11350"/>
            </a:xfrm>
            <a:custGeom>
              <a:avLst/>
              <a:gdLst/>
              <a:ahLst/>
              <a:cxnLst/>
              <a:rect l="l" t="t" r="r" b="b"/>
              <a:pathLst>
                <a:path w="1495" h="454" extrusionOk="0">
                  <a:moveTo>
                    <a:pt x="194" y="0"/>
                  </a:moveTo>
                  <a:cubicBezTo>
                    <a:pt x="91" y="0"/>
                    <a:pt x="1" y="130"/>
                    <a:pt x="97" y="210"/>
                  </a:cubicBezTo>
                  <a:cubicBezTo>
                    <a:pt x="333" y="405"/>
                    <a:pt x="669" y="454"/>
                    <a:pt x="994" y="454"/>
                  </a:cubicBezTo>
                  <a:cubicBezTo>
                    <a:pt x="1160" y="454"/>
                    <a:pt x="1323" y="441"/>
                    <a:pt x="1468" y="429"/>
                  </a:cubicBezTo>
                  <a:cubicBezTo>
                    <a:pt x="1494" y="426"/>
                    <a:pt x="1493" y="390"/>
                    <a:pt x="1468" y="388"/>
                  </a:cubicBezTo>
                  <a:cubicBezTo>
                    <a:pt x="1211" y="364"/>
                    <a:pt x="992" y="283"/>
                    <a:pt x="751" y="198"/>
                  </a:cubicBezTo>
                  <a:cubicBezTo>
                    <a:pt x="574" y="137"/>
                    <a:pt x="398" y="35"/>
                    <a:pt x="214" y="2"/>
                  </a:cubicBezTo>
                  <a:cubicBezTo>
                    <a:pt x="207" y="1"/>
                    <a:pt x="201"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31"/>
            <p:cNvSpPr/>
            <p:nvPr/>
          </p:nvSpPr>
          <p:spPr>
            <a:xfrm>
              <a:off x="3831350" y="1680725"/>
              <a:ext cx="26375" cy="9000"/>
            </a:xfrm>
            <a:custGeom>
              <a:avLst/>
              <a:gdLst/>
              <a:ahLst/>
              <a:cxnLst/>
              <a:rect l="l" t="t" r="r" b="b"/>
              <a:pathLst>
                <a:path w="1055" h="360" extrusionOk="0">
                  <a:moveTo>
                    <a:pt x="120" y="0"/>
                  </a:moveTo>
                  <a:cubicBezTo>
                    <a:pt x="51" y="0"/>
                    <a:pt x="0" y="107"/>
                    <a:pt x="61" y="154"/>
                  </a:cubicBezTo>
                  <a:cubicBezTo>
                    <a:pt x="244" y="296"/>
                    <a:pt x="458" y="360"/>
                    <a:pt x="678" y="360"/>
                  </a:cubicBezTo>
                  <a:cubicBezTo>
                    <a:pt x="784" y="360"/>
                    <a:pt x="891" y="345"/>
                    <a:pt x="997" y="317"/>
                  </a:cubicBezTo>
                  <a:cubicBezTo>
                    <a:pt x="1055" y="301"/>
                    <a:pt x="1045" y="204"/>
                    <a:pt x="987" y="204"/>
                  </a:cubicBezTo>
                  <a:cubicBezTo>
                    <a:pt x="984" y="204"/>
                    <a:pt x="982" y="205"/>
                    <a:pt x="980" y="205"/>
                  </a:cubicBezTo>
                  <a:cubicBezTo>
                    <a:pt x="939" y="210"/>
                    <a:pt x="900" y="212"/>
                    <a:pt x="862" y="212"/>
                  </a:cubicBezTo>
                  <a:cubicBezTo>
                    <a:pt x="601" y="212"/>
                    <a:pt x="399" y="102"/>
                    <a:pt x="145" y="5"/>
                  </a:cubicBezTo>
                  <a:cubicBezTo>
                    <a:pt x="137" y="2"/>
                    <a:pt x="128"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31"/>
            <p:cNvSpPr/>
            <p:nvPr/>
          </p:nvSpPr>
          <p:spPr>
            <a:xfrm>
              <a:off x="3926775" y="1723025"/>
              <a:ext cx="49325" cy="15000"/>
            </a:xfrm>
            <a:custGeom>
              <a:avLst/>
              <a:gdLst/>
              <a:ahLst/>
              <a:cxnLst/>
              <a:rect l="l" t="t" r="r" b="b"/>
              <a:pathLst>
                <a:path w="1973" h="600" extrusionOk="0">
                  <a:moveTo>
                    <a:pt x="411" y="1"/>
                  </a:moveTo>
                  <a:cubicBezTo>
                    <a:pt x="318" y="1"/>
                    <a:pt x="227" y="11"/>
                    <a:pt x="137" y="39"/>
                  </a:cubicBezTo>
                  <a:cubicBezTo>
                    <a:pt x="23" y="75"/>
                    <a:pt x="0" y="237"/>
                    <a:pt x="107" y="296"/>
                  </a:cubicBezTo>
                  <a:cubicBezTo>
                    <a:pt x="352" y="432"/>
                    <a:pt x="647" y="445"/>
                    <a:pt x="919" y="495"/>
                  </a:cubicBezTo>
                  <a:cubicBezTo>
                    <a:pt x="1194" y="544"/>
                    <a:pt x="1473" y="599"/>
                    <a:pt x="1752" y="599"/>
                  </a:cubicBezTo>
                  <a:cubicBezTo>
                    <a:pt x="1758" y="599"/>
                    <a:pt x="1763" y="599"/>
                    <a:pt x="1769" y="599"/>
                  </a:cubicBezTo>
                  <a:cubicBezTo>
                    <a:pt x="1904" y="598"/>
                    <a:pt x="1972" y="392"/>
                    <a:pt x="1837" y="332"/>
                  </a:cubicBezTo>
                  <a:cubicBezTo>
                    <a:pt x="1543" y="201"/>
                    <a:pt x="1229" y="128"/>
                    <a:pt x="913" y="67"/>
                  </a:cubicBezTo>
                  <a:cubicBezTo>
                    <a:pt x="749" y="36"/>
                    <a:pt x="579"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31"/>
            <p:cNvSpPr/>
            <p:nvPr/>
          </p:nvSpPr>
          <p:spPr>
            <a:xfrm>
              <a:off x="3934700" y="1698600"/>
              <a:ext cx="42900" cy="12625"/>
            </a:xfrm>
            <a:custGeom>
              <a:avLst/>
              <a:gdLst/>
              <a:ahLst/>
              <a:cxnLst/>
              <a:rect l="l" t="t" r="r" b="b"/>
              <a:pathLst>
                <a:path w="1716" h="505" extrusionOk="0">
                  <a:moveTo>
                    <a:pt x="147" y="1"/>
                  </a:moveTo>
                  <a:cubicBezTo>
                    <a:pt x="40" y="1"/>
                    <a:pt x="0" y="155"/>
                    <a:pt x="97" y="204"/>
                  </a:cubicBezTo>
                  <a:cubicBezTo>
                    <a:pt x="439" y="381"/>
                    <a:pt x="848" y="505"/>
                    <a:pt x="1244" y="505"/>
                  </a:cubicBezTo>
                  <a:cubicBezTo>
                    <a:pt x="1378" y="505"/>
                    <a:pt x="1510" y="491"/>
                    <a:pt x="1637" y="460"/>
                  </a:cubicBezTo>
                  <a:cubicBezTo>
                    <a:pt x="1716" y="441"/>
                    <a:pt x="1691" y="329"/>
                    <a:pt x="1617" y="325"/>
                  </a:cubicBezTo>
                  <a:cubicBezTo>
                    <a:pt x="1108" y="302"/>
                    <a:pt x="652" y="10"/>
                    <a:pt x="148" y="1"/>
                  </a:cubicBezTo>
                  <a:cubicBezTo>
                    <a:pt x="148" y="1"/>
                    <a:pt x="147"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31"/>
            <p:cNvSpPr/>
            <p:nvPr/>
          </p:nvSpPr>
          <p:spPr>
            <a:xfrm>
              <a:off x="4030025" y="1729375"/>
              <a:ext cx="59050" cy="10650"/>
            </a:xfrm>
            <a:custGeom>
              <a:avLst/>
              <a:gdLst/>
              <a:ahLst/>
              <a:cxnLst/>
              <a:rect l="l" t="t" r="r" b="b"/>
              <a:pathLst>
                <a:path w="2362" h="426" extrusionOk="0">
                  <a:moveTo>
                    <a:pt x="217" y="1"/>
                  </a:moveTo>
                  <a:cubicBezTo>
                    <a:pt x="190" y="1"/>
                    <a:pt x="163" y="1"/>
                    <a:pt x="136" y="3"/>
                  </a:cubicBezTo>
                  <a:cubicBezTo>
                    <a:pt x="32" y="8"/>
                    <a:pt x="0" y="140"/>
                    <a:pt x="87" y="195"/>
                  </a:cubicBezTo>
                  <a:cubicBezTo>
                    <a:pt x="341" y="358"/>
                    <a:pt x="671" y="425"/>
                    <a:pt x="1011" y="425"/>
                  </a:cubicBezTo>
                  <a:cubicBezTo>
                    <a:pt x="1474" y="425"/>
                    <a:pt x="1958" y="301"/>
                    <a:pt x="2304" y="126"/>
                  </a:cubicBezTo>
                  <a:cubicBezTo>
                    <a:pt x="2361" y="97"/>
                    <a:pt x="2327" y="15"/>
                    <a:pt x="2271" y="15"/>
                  </a:cubicBezTo>
                  <a:cubicBezTo>
                    <a:pt x="2267" y="15"/>
                    <a:pt x="2262" y="16"/>
                    <a:pt x="2256" y="17"/>
                  </a:cubicBezTo>
                  <a:cubicBezTo>
                    <a:pt x="1988" y="87"/>
                    <a:pt x="1698" y="113"/>
                    <a:pt x="1414" y="113"/>
                  </a:cubicBezTo>
                  <a:cubicBezTo>
                    <a:pt x="1321" y="113"/>
                    <a:pt x="1229" y="110"/>
                    <a:pt x="1138" y="105"/>
                  </a:cubicBezTo>
                  <a:cubicBezTo>
                    <a:pt x="832" y="87"/>
                    <a:pt x="522"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31"/>
            <p:cNvSpPr/>
            <p:nvPr/>
          </p:nvSpPr>
          <p:spPr>
            <a:xfrm>
              <a:off x="4040975" y="1705725"/>
              <a:ext cx="29200" cy="7425"/>
            </a:xfrm>
            <a:custGeom>
              <a:avLst/>
              <a:gdLst/>
              <a:ahLst/>
              <a:cxnLst/>
              <a:rect l="l" t="t" r="r" b="b"/>
              <a:pathLst>
                <a:path w="1168" h="297" extrusionOk="0">
                  <a:moveTo>
                    <a:pt x="1090" y="0"/>
                  </a:moveTo>
                  <a:cubicBezTo>
                    <a:pt x="1085" y="0"/>
                    <a:pt x="1079" y="1"/>
                    <a:pt x="1074" y="3"/>
                  </a:cubicBezTo>
                  <a:cubicBezTo>
                    <a:pt x="839" y="85"/>
                    <a:pt x="612" y="118"/>
                    <a:pt x="375" y="118"/>
                  </a:cubicBezTo>
                  <a:cubicBezTo>
                    <a:pt x="289" y="118"/>
                    <a:pt x="202" y="113"/>
                    <a:pt x="113" y="105"/>
                  </a:cubicBezTo>
                  <a:cubicBezTo>
                    <a:pt x="110" y="105"/>
                    <a:pt x="108" y="105"/>
                    <a:pt x="106" y="105"/>
                  </a:cubicBezTo>
                  <a:cubicBezTo>
                    <a:pt x="16" y="105"/>
                    <a:pt x="0" y="257"/>
                    <a:pt x="92" y="275"/>
                  </a:cubicBezTo>
                  <a:cubicBezTo>
                    <a:pt x="175" y="290"/>
                    <a:pt x="256" y="297"/>
                    <a:pt x="336" y="297"/>
                  </a:cubicBezTo>
                  <a:cubicBezTo>
                    <a:pt x="606" y="297"/>
                    <a:pt x="864" y="219"/>
                    <a:pt x="1117" y="102"/>
                  </a:cubicBezTo>
                  <a:cubicBezTo>
                    <a:pt x="1167" y="79"/>
                    <a:pt x="1138" y="0"/>
                    <a:pt x="1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31"/>
            <p:cNvSpPr/>
            <p:nvPr/>
          </p:nvSpPr>
          <p:spPr>
            <a:xfrm>
              <a:off x="4155850" y="1673700"/>
              <a:ext cx="24225" cy="11200"/>
            </a:xfrm>
            <a:custGeom>
              <a:avLst/>
              <a:gdLst/>
              <a:ahLst/>
              <a:cxnLst/>
              <a:rect l="l" t="t" r="r" b="b"/>
              <a:pathLst>
                <a:path w="969" h="448" extrusionOk="0">
                  <a:moveTo>
                    <a:pt x="777" y="0"/>
                  </a:moveTo>
                  <a:cubicBezTo>
                    <a:pt x="769" y="0"/>
                    <a:pt x="760" y="1"/>
                    <a:pt x="752" y="3"/>
                  </a:cubicBezTo>
                  <a:cubicBezTo>
                    <a:pt x="537" y="48"/>
                    <a:pt x="298" y="79"/>
                    <a:pt x="107" y="193"/>
                  </a:cubicBezTo>
                  <a:cubicBezTo>
                    <a:pt x="1" y="254"/>
                    <a:pt x="36" y="448"/>
                    <a:pt x="162" y="448"/>
                  </a:cubicBezTo>
                  <a:cubicBezTo>
                    <a:pt x="168" y="448"/>
                    <a:pt x="174" y="447"/>
                    <a:pt x="180" y="447"/>
                  </a:cubicBezTo>
                  <a:cubicBezTo>
                    <a:pt x="411" y="416"/>
                    <a:pt x="638" y="322"/>
                    <a:pt x="847" y="221"/>
                  </a:cubicBezTo>
                  <a:cubicBezTo>
                    <a:pt x="968" y="162"/>
                    <a:pt x="890"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31"/>
            <p:cNvSpPr/>
            <p:nvPr/>
          </p:nvSpPr>
          <p:spPr>
            <a:xfrm>
              <a:off x="3752675" y="1610675"/>
              <a:ext cx="19175" cy="30025"/>
            </a:xfrm>
            <a:custGeom>
              <a:avLst/>
              <a:gdLst/>
              <a:ahLst/>
              <a:cxnLst/>
              <a:rect l="l" t="t" r="r" b="b"/>
              <a:pathLst>
                <a:path w="767" h="1201" extrusionOk="0">
                  <a:moveTo>
                    <a:pt x="120" y="0"/>
                  </a:moveTo>
                  <a:cubicBezTo>
                    <a:pt x="59" y="0"/>
                    <a:pt x="1" y="54"/>
                    <a:pt x="19" y="130"/>
                  </a:cubicBezTo>
                  <a:cubicBezTo>
                    <a:pt x="107" y="487"/>
                    <a:pt x="290" y="843"/>
                    <a:pt x="503" y="1141"/>
                  </a:cubicBezTo>
                  <a:cubicBezTo>
                    <a:pt x="532" y="1181"/>
                    <a:pt x="580" y="1201"/>
                    <a:pt x="628" y="1201"/>
                  </a:cubicBezTo>
                  <a:cubicBezTo>
                    <a:pt x="698" y="1201"/>
                    <a:pt x="766" y="1156"/>
                    <a:pt x="758" y="1068"/>
                  </a:cubicBezTo>
                  <a:cubicBezTo>
                    <a:pt x="720" y="657"/>
                    <a:pt x="426" y="376"/>
                    <a:pt x="207" y="48"/>
                  </a:cubicBezTo>
                  <a:cubicBezTo>
                    <a:pt x="184" y="15"/>
                    <a:pt x="152"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31"/>
            <p:cNvSpPr/>
            <p:nvPr/>
          </p:nvSpPr>
          <p:spPr>
            <a:xfrm>
              <a:off x="3947225" y="1299700"/>
              <a:ext cx="16075" cy="70675"/>
            </a:xfrm>
            <a:custGeom>
              <a:avLst/>
              <a:gdLst/>
              <a:ahLst/>
              <a:cxnLst/>
              <a:rect l="l" t="t" r="r" b="b"/>
              <a:pathLst>
                <a:path w="643" h="2827" extrusionOk="0">
                  <a:moveTo>
                    <a:pt x="428" y="0"/>
                  </a:moveTo>
                  <a:cubicBezTo>
                    <a:pt x="329" y="0"/>
                    <a:pt x="230" y="64"/>
                    <a:pt x="232" y="191"/>
                  </a:cubicBezTo>
                  <a:cubicBezTo>
                    <a:pt x="241" y="690"/>
                    <a:pt x="197" y="1176"/>
                    <a:pt x="176" y="1672"/>
                  </a:cubicBezTo>
                  <a:cubicBezTo>
                    <a:pt x="162" y="2012"/>
                    <a:pt x="1" y="2518"/>
                    <a:pt x="239" y="2796"/>
                  </a:cubicBezTo>
                  <a:cubicBezTo>
                    <a:pt x="255" y="2816"/>
                    <a:pt x="284" y="2826"/>
                    <a:pt x="312" y="2826"/>
                  </a:cubicBezTo>
                  <a:cubicBezTo>
                    <a:pt x="331" y="2826"/>
                    <a:pt x="350" y="2821"/>
                    <a:pt x="364" y="2811"/>
                  </a:cubicBezTo>
                  <a:cubicBezTo>
                    <a:pt x="642" y="2604"/>
                    <a:pt x="583" y="2146"/>
                    <a:pt x="604" y="1832"/>
                  </a:cubicBezTo>
                  <a:cubicBezTo>
                    <a:pt x="642" y="1286"/>
                    <a:pt x="622" y="732"/>
                    <a:pt x="621" y="185"/>
                  </a:cubicBezTo>
                  <a:cubicBezTo>
                    <a:pt x="621" y="62"/>
                    <a:pt x="525"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31"/>
            <p:cNvSpPr/>
            <p:nvPr/>
          </p:nvSpPr>
          <p:spPr>
            <a:xfrm>
              <a:off x="3951000" y="1372875"/>
              <a:ext cx="48000" cy="50350"/>
            </a:xfrm>
            <a:custGeom>
              <a:avLst/>
              <a:gdLst/>
              <a:ahLst/>
              <a:cxnLst/>
              <a:rect l="l" t="t" r="r" b="b"/>
              <a:pathLst>
                <a:path w="1920" h="2014" extrusionOk="0">
                  <a:moveTo>
                    <a:pt x="258" y="0"/>
                  </a:moveTo>
                  <a:cubicBezTo>
                    <a:pt x="119" y="0"/>
                    <a:pt x="1" y="135"/>
                    <a:pt x="85" y="295"/>
                  </a:cubicBezTo>
                  <a:cubicBezTo>
                    <a:pt x="407" y="906"/>
                    <a:pt x="964" y="1374"/>
                    <a:pt x="1386" y="1913"/>
                  </a:cubicBezTo>
                  <a:cubicBezTo>
                    <a:pt x="1442" y="1984"/>
                    <a:pt x="1517" y="2014"/>
                    <a:pt x="1589" y="2014"/>
                  </a:cubicBezTo>
                  <a:cubicBezTo>
                    <a:pt x="1760" y="2014"/>
                    <a:pt x="1920" y="1850"/>
                    <a:pt x="1797" y="1665"/>
                  </a:cubicBezTo>
                  <a:cubicBezTo>
                    <a:pt x="1412" y="1080"/>
                    <a:pt x="962" y="471"/>
                    <a:pt x="396" y="48"/>
                  </a:cubicBezTo>
                  <a:cubicBezTo>
                    <a:pt x="352" y="15"/>
                    <a:pt x="304"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31"/>
            <p:cNvSpPr/>
            <p:nvPr/>
          </p:nvSpPr>
          <p:spPr>
            <a:xfrm>
              <a:off x="2878650" y="1004150"/>
              <a:ext cx="441750" cy="338225"/>
            </a:xfrm>
            <a:custGeom>
              <a:avLst/>
              <a:gdLst/>
              <a:ahLst/>
              <a:cxnLst/>
              <a:rect l="l" t="t" r="r" b="b"/>
              <a:pathLst>
                <a:path w="17670" h="13529" extrusionOk="0">
                  <a:moveTo>
                    <a:pt x="16796" y="0"/>
                  </a:moveTo>
                  <a:cubicBezTo>
                    <a:pt x="16788" y="0"/>
                    <a:pt x="16780" y="0"/>
                    <a:pt x="16772" y="1"/>
                  </a:cubicBezTo>
                  <a:cubicBezTo>
                    <a:pt x="16620" y="12"/>
                    <a:pt x="16507" y="145"/>
                    <a:pt x="16519" y="295"/>
                  </a:cubicBezTo>
                  <a:cubicBezTo>
                    <a:pt x="16918" y="5437"/>
                    <a:pt x="17129" y="11068"/>
                    <a:pt x="16793" y="11586"/>
                  </a:cubicBezTo>
                  <a:cubicBezTo>
                    <a:pt x="16727" y="11681"/>
                    <a:pt x="16616" y="11774"/>
                    <a:pt x="16463" y="11866"/>
                  </a:cubicBezTo>
                  <a:cubicBezTo>
                    <a:pt x="15126" y="12663"/>
                    <a:pt x="11213" y="12987"/>
                    <a:pt x="7669" y="12987"/>
                  </a:cubicBezTo>
                  <a:cubicBezTo>
                    <a:pt x="5208" y="12987"/>
                    <a:pt x="2924" y="12831"/>
                    <a:pt x="1804" y="12569"/>
                  </a:cubicBezTo>
                  <a:cubicBezTo>
                    <a:pt x="1387" y="12470"/>
                    <a:pt x="1303" y="12394"/>
                    <a:pt x="1300" y="12391"/>
                  </a:cubicBezTo>
                  <a:cubicBezTo>
                    <a:pt x="810" y="11881"/>
                    <a:pt x="836" y="5984"/>
                    <a:pt x="1144" y="578"/>
                  </a:cubicBezTo>
                  <a:cubicBezTo>
                    <a:pt x="1152" y="428"/>
                    <a:pt x="1037" y="298"/>
                    <a:pt x="886" y="289"/>
                  </a:cubicBezTo>
                  <a:cubicBezTo>
                    <a:pt x="881" y="288"/>
                    <a:pt x="876" y="288"/>
                    <a:pt x="872" y="288"/>
                  </a:cubicBezTo>
                  <a:cubicBezTo>
                    <a:pt x="726" y="288"/>
                    <a:pt x="604" y="401"/>
                    <a:pt x="596" y="548"/>
                  </a:cubicBezTo>
                  <a:cubicBezTo>
                    <a:pt x="489" y="2424"/>
                    <a:pt x="0" y="11831"/>
                    <a:pt x="905" y="12773"/>
                  </a:cubicBezTo>
                  <a:cubicBezTo>
                    <a:pt x="1033" y="12906"/>
                    <a:pt x="1271" y="13008"/>
                    <a:pt x="1678" y="13105"/>
                  </a:cubicBezTo>
                  <a:cubicBezTo>
                    <a:pt x="2758" y="13356"/>
                    <a:pt x="5172" y="13529"/>
                    <a:pt x="7790" y="13529"/>
                  </a:cubicBezTo>
                  <a:cubicBezTo>
                    <a:pt x="11347" y="13529"/>
                    <a:pt x="15281" y="13210"/>
                    <a:pt x="16745" y="12338"/>
                  </a:cubicBezTo>
                  <a:cubicBezTo>
                    <a:pt x="16964" y="12206"/>
                    <a:pt x="17131" y="12059"/>
                    <a:pt x="17244" y="11901"/>
                  </a:cubicBezTo>
                  <a:cubicBezTo>
                    <a:pt x="17371" y="11717"/>
                    <a:pt x="17669" y="11284"/>
                    <a:pt x="17403" y="5673"/>
                  </a:cubicBezTo>
                  <a:cubicBezTo>
                    <a:pt x="17274" y="2941"/>
                    <a:pt x="17068" y="280"/>
                    <a:pt x="17066" y="254"/>
                  </a:cubicBezTo>
                  <a:cubicBezTo>
                    <a:pt x="17056" y="110"/>
                    <a:pt x="16935" y="0"/>
                    <a:pt x="16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31"/>
            <p:cNvSpPr/>
            <p:nvPr/>
          </p:nvSpPr>
          <p:spPr>
            <a:xfrm>
              <a:off x="2914150" y="1298625"/>
              <a:ext cx="400175" cy="121950"/>
            </a:xfrm>
            <a:custGeom>
              <a:avLst/>
              <a:gdLst/>
              <a:ahLst/>
              <a:cxnLst/>
              <a:rect l="l" t="t" r="r" b="b"/>
              <a:pathLst>
                <a:path w="16007" h="4878" extrusionOk="0">
                  <a:moveTo>
                    <a:pt x="15176" y="0"/>
                  </a:moveTo>
                  <a:cubicBezTo>
                    <a:pt x="15161" y="0"/>
                    <a:pt x="15146" y="1"/>
                    <a:pt x="15131" y="4"/>
                  </a:cubicBezTo>
                  <a:cubicBezTo>
                    <a:pt x="14980" y="30"/>
                    <a:pt x="14880" y="171"/>
                    <a:pt x="14905" y="321"/>
                  </a:cubicBezTo>
                  <a:lnTo>
                    <a:pt x="15400" y="3523"/>
                  </a:lnTo>
                  <a:cubicBezTo>
                    <a:pt x="15268" y="3546"/>
                    <a:pt x="15088" y="3576"/>
                    <a:pt x="14868" y="3611"/>
                  </a:cubicBezTo>
                  <a:cubicBezTo>
                    <a:pt x="13540" y="3826"/>
                    <a:pt x="10127" y="4327"/>
                    <a:pt x="7084" y="4327"/>
                  </a:cubicBezTo>
                  <a:lnTo>
                    <a:pt x="7060" y="4327"/>
                  </a:lnTo>
                  <a:cubicBezTo>
                    <a:pt x="4017" y="4325"/>
                    <a:pt x="1686" y="3919"/>
                    <a:pt x="825" y="3745"/>
                  </a:cubicBezTo>
                  <a:cubicBezTo>
                    <a:pt x="717" y="3724"/>
                    <a:pt x="625" y="3705"/>
                    <a:pt x="553" y="3688"/>
                  </a:cubicBezTo>
                  <a:lnTo>
                    <a:pt x="572" y="1163"/>
                  </a:lnTo>
                  <a:cubicBezTo>
                    <a:pt x="573" y="1011"/>
                    <a:pt x="451" y="886"/>
                    <a:pt x="299" y="885"/>
                  </a:cubicBezTo>
                  <a:lnTo>
                    <a:pt x="297" y="885"/>
                  </a:lnTo>
                  <a:cubicBezTo>
                    <a:pt x="147" y="885"/>
                    <a:pt x="24" y="1008"/>
                    <a:pt x="23" y="1158"/>
                  </a:cubicBezTo>
                  <a:lnTo>
                    <a:pt x="2" y="3905"/>
                  </a:lnTo>
                  <a:cubicBezTo>
                    <a:pt x="1" y="4031"/>
                    <a:pt x="87" y="4142"/>
                    <a:pt x="209" y="4173"/>
                  </a:cubicBezTo>
                  <a:cubicBezTo>
                    <a:pt x="209" y="4173"/>
                    <a:pt x="387" y="4218"/>
                    <a:pt x="716" y="4284"/>
                  </a:cubicBezTo>
                  <a:cubicBezTo>
                    <a:pt x="1593" y="4462"/>
                    <a:pt x="3967" y="4874"/>
                    <a:pt x="7059" y="4877"/>
                  </a:cubicBezTo>
                  <a:lnTo>
                    <a:pt x="7084" y="4877"/>
                  </a:lnTo>
                  <a:cubicBezTo>
                    <a:pt x="10166" y="4877"/>
                    <a:pt x="13615" y="4371"/>
                    <a:pt x="14956" y="4153"/>
                  </a:cubicBezTo>
                  <a:cubicBezTo>
                    <a:pt x="15467" y="4072"/>
                    <a:pt x="15763" y="4016"/>
                    <a:pt x="15763" y="4016"/>
                  </a:cubicBezTo>
                  <a:cubicBezTo>
                    <a:pt x="15909" y="3988"/>
                    <a:pt x="16007" y="3850"/>
                    <a:pt x="15984" y="3704"/>
                  </a:cubicBezTo>
                  <a:lnTo>
                    <a:pt x="15454" y="278"/>
                  </a:lnTo>
                  <a:lnTo>
                    <a:pt x="15446" y="230"/>
                  </a:lnTo>
                  <a:cubicBezTo>
                    <a:pt x="15424" y="95"/>
                    <a:pt x="15308" y="0"/>
                    <a:pt x="15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31"/>
            <p:cNvSpPr/>
            <p:nvPr/>
          </p:nvSpPr>
          <p:spPr>
            <a:xfrm>
              <a:off x="3186875" y="1564125"/>
              <a:ext cx="177575" cy="331775"/>
            </a:xfrm>
            <a:custGeom>
              <a:avLst/>
              <a:gdLst/>
              <a:ahLst/>
              <a:cxnLst/>
              <a:rect l="l" t="t" r="r" b="b"/>
              <a:pathLst>
                <a:path w="7103" h="13271" extrusionOk="0">
                  <a:moveTo>
                    <a:pt x="4117" y="0"/>
                  </a:moveTo>
                  <a:cubicBezTo>
                    <a:pt x="4111" y="0"/>
                    <a:pt x="4105" y="1"/>
                    <a:pt x="4099" y="1"/>
                  </a:cubicBezTo>
                  <a:cubicBezTo>
                    <a:pt x="3948" y="9"/>
                    <a:pt x="3831" y="138"/>
                    <a:pt x="3839" y="289"/>
                  </a:cubicBezTo>
                  <a:cubicBezTo>
                    <a:pt x="3855" y="618"/>
                    <a:pt x="3981" y="1200"/>
                    <a:pt x="4209" y="2162"/>
                  </a:cubicBezTo>
                  <a:cubicBezTo>
                    <a:pt x="4260" y="2373"/>
                    <a:pt x="4314" y="2596"/>
                    <a:pt x="4370" y="2829"/>
                  </a:cubicBezTo>
                  <a:cubicBezTo>
                    <a:pt x="5158" y="6097"/>
                    <a:pt x="6627" y="12181"/>
                    <a:pt x="4771" y="12695"/>
                  </a:cubicBezTo>
                  <a:cubicBezTo>
                    <a:pt x="4708" y="12712"/>
                    <a:pt x="4646" y="12720"/>
                    <a:pt x="4583" y="12720"/>
                  </a:cubicBezTo>
                  <a:cubicBezTo>
                    <a:pt x="4433" y="12720"/>
                    <a:pt x="4283" y="12671"/>
                    <a:pt x="4127" y="12571"/>
                  </a:cubicBezTo>
                  <a:cubicBezTo>
                    <a:pt x="2466" y="11499"/>
                    <a:pt x="1115" y="5405"/>
                    <a:pt x="577" y="1968"/>
                  </a:cubicBezTo>
                  <a:lnTo>
                    <a:pt x="567" y="1901"/>
                  </a:lnTo>
                  <a:cubicBezTo>
                    <a:pt x="567" y="1900"/>
                    <a:pt x="567" y="1900"/>
                    <a:pt x="567" y="1900"/>
                  </a:cubicBezTo>
                  <a:cubicBezTo>
                    <a:pt x="566" y="1882"/>
                    <a:pt x="562" y="1864"/>
                    <a:pt x="558" y="1848"/>
                  </a:cubicBezTo>
                  <a:cubicBezTo>
                    <a:pt x="526" y="1725"/>
                    <a:pt x="414" y="1643"/>
                    <a:pt x="292" y="1643"/>
                  </a:cubicBezTo>
                  <a:cubicBezTo>
                    <a:pt x="269" y="1643"/>
                    <a:pt x="246" y="1646"/>
                    <a:pt x="223" y="1652"/>
                  </a:cubicBezTo>
                  <a:cubicBezTo>
                    <a:pt x="87" y="1687"/>
                    <a:pt x="1" y="1819"/>
                    <a:pt x="20" y="1955"/>
                  </a:cubicBezTo>
                  <a:cubicBezTo>
                    <a:pt x="21" y="1973"/>
                    <a:pt x="24" y="1990"/>
                    <a:pt x="28" y="2007"/>
                  </a:cubicBezTo>
                  <a:cubicBezTo>
                    <a:pt x="29" y="2009"/>
                    <a:pt x="29" y="2009"/>
                    <a:pt x="29" y="2009"/>
                  </a:cubicBezTo>
                  <a:cubicBezTo>
                    <a:pt x="29" y="2009"/>
                    <a:pt x="29" y="2009"/>
                    <a:pt x="28" y="2008"/>
                  </a:cubicBezTo>
                  <a:lnTo>
                    <a:pt x="28" y="2008"/>
                  </a:lnTo>
                  <a:cubicBezTo>
                    <a:pt x="30" y="2022"/>
                    <a:pt x="32" y="2040"/>
                    <a:pt x="36" y="2057"/>
                  </a:cubicBezTo>
                  <a:cubicBezTo>
                    <a:pt x="135" y="2699"/>
                    <a:pt x="512" y="4981"/>
                    <a:pt x="1128" y="7329"/>
                  </a:cubicBezTo>
                  <a:cubicBezTo>
                    <a:pt x="1958" y="10492"/>
                    <a:pt x="2868" y="12412"/>
                    <a:pt x="3830" y="13033"/>
                  </a:cubicBezTo>
                  <a:cubicBezTo>
                    <a:pt x="4075" y="13191"/>
                    <a:pt x="4326" y="13271"/>
                    <a:pt x="4580" y="13271"/>
                  </a:cubicBezTo>
                  <a:cubicBezTo>
                    <a:pt x="4692" y="13271"/>
                    <a:pt x="4805" y="13255"/>
                    <a:pt x="4917" y="13223"/>
                  </a:cubicBezTo>
                  <a:cubicBezTo>
                    <a:pt x="7102" y="12619"/>
                    <a:pt x="6108" y="7694"/>
                    <a:pt x="4903" y="2701"/>
                  </a:cubicBezTo>
                  <a:cubicBezTo>
                    <a:pt x="4847" y="2467"/>
                    <a:pt x="4793" y="2245"/>
                    <a:pt x="4743" y="2035"/>
                  </a:cubicBezTo>
                  <a:cubicBezTo>
                    <a:pt x="4571" y="1309"/>
                    <a:pt x="4403" y="576"/>
                    <a:pt x="4387" y="263"/>
                  </a:cubicBezTo>
                  <a:cubicBezTo>
                    <a:pt x="4380" y="117"/>
                    <a:pt x="4261" y="0"/>
                    <a:pt x="4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31"/>
            <p:cNvSpPr/>
            <p:nvPr/>
          </p:nvSpPr>
          <p:spPr>
            <a:xfrm>
              <a:off x="2900025" y="1395325"/>
              <a:ext cx="335850" cy="533000"/>
            </a:xfrm>
            <a:custGeom>
              <a:avLst/>
              <a:gdLst/>
              <a:ahLst/>
              <a:cxnLst/>
              <a:rect l="l" t="t" r="r" b="b"/>
              <a:pathLst>
                <a:path w="13434" h="21320" extrusionOk="0">
                  <a:moveTo>
                    <a:pt x="1334" y="0"/>
                  </a:moveTo>
                  <a:cubicBezTo>
                    <a:pt x="1194" y="0"/>
                    <a:pt x="1076" y="103"/>
                    <a:pt x="1061" y="245"/>
                  </a:cubicBezTo>
                  <a:cubicBezTo>
                    <a:pt x="1056" y="284"/>
                    <a:pt x="611" y="4226"/>
                    <a:pt x="396" y="8264"/>
                  </a:cubicBezTo>
                  <a:cubicBezTo>
                    <a:pt x="1" y="15715"/>
                    <a:pt x="690" y="17052"/>
                    <a:pt x="1244" y="17410"/>
                  </a:cubicBezTo>
                  <a:cubicBezTo>
                    <a:pt x="1423" y="17525"/>
                    <a:pt x="1587" y="17566"/>
                    <a:pt x="1729" y="17566"/>
                  </a:cubicBezTo>
                  <a:cubicBezTo>
                    <a:pt x="1871" y="17566"/>
                    <a:pt x="1992" y="17525"/>
                    <a:pt x="2085" y="17477"/>
                  </a:cubicBezTo>
                  <a:cubicBezTo>
                    <a:pt x="2772" y="17120"/>
                    <a:pt x="3202" y="15563"/>
                    <a:pt x="3468" y="13915"/>
                  </a:cubicBezTo>
                  <a:cubicBezTo>
                    <a:pt x="3481" y="14101"/>
                    <a:pt x="3494" y="14289"/>
                    <a:pt x="3510" y="14478"/>
                  </a:cubicBezTo>
                  <a:cubicBezTo>
                    <a:pt x="3777" y="17873"/>
                    <a:pt x="4299" y="19947"/>
                    <a:pt x="5062" y="20640"/>
                  </a:cubicBezTo>
                  <a:cubicBezTo>
                    <a:pt x="5275" y="20834"/>
                    <a:pt x="5511" y="20932"/>
                    <a:pt x="5761" y="20932"/>
                  </a:cubicBezTo>
                  <a:cubicBezTo>
                    <a:pt x="5796" y="20932"/>
                    <a:pt x="5830" y="20930"/>
                    <a:pt x="5865" y="20927"/>
                  </a:cubicBezTo>
                  <a:cubicBezTo>
                    <a:pt x="7229" y="20787"/>
                    <a:pt x="7631" y="17529"/>
                    <a:pt x="7815" y="15090"/>
                  </a:cubicBezTo>
                  <a:cubicBezTo>
                    <a:pt x="7828" y="14927"/>
                    <a:pt x="7839" y="14764"/>
                    <a:pt x="7849" y="14601"/>
                  </a:cubicBezTo>
                  <a:cubicBezTo>
                    <a:pt x="8208" y="17337"/>
                    <a:pt x="8846" y="20317"/>
                    <a:pt x="9950" y="21101"/>
                  </a:cubicBezTo>
                  <a:cubicBezTo>
                    <a:pt x="10155" y="21247"/>
                    <a:pt x="10377" y="21320"/>
                    <a:pt x="10604" y="21320"/>
                  </a:cubicBezTo>
                  <a:cubicBezTo>
                    <a:pt x="10710" y="21320"/>
                    <a:pt x="10817" y="21304"/>
                    <a:pt x="10925" y="21271"/>
                  </a:cubicBezTo>
                  <a:cubicBezTo>
                    <a:pt x="13433" y="20514"/>
                    <a:pt x="12422" y="11481"/>
                    <a:pt x="12053" y="8729"/>
                  </a:cubicBezTo>
                  <a:cubicBezTo>
                    <a:pt x="12035" y="8592"/>
                    <a:pt x="11917" y="8492"/>
                    <a:pt x="11781" y="8492"/>
                  </a:cubicBezTo>
                  <a:cubicBezTo>
                    <a:pt x="11769" y="8492"/>
                    <a:pt x="11757" y="8493"/>
                    <a:pt x="11744" y="8495"/>
                  </a:cubicBezTo>
                  <a:cubicBezTo>
                    <a:pt x="11594" y="8515"/>
                    <a:pt x="11488" y="8653"/>
                    <a:pt x="11508" y="8802"/>
                  </a:cubicBezTo>
                  <a:cubicBezTo>
                    <a:pt x="12548" y="16540"/>
                    <a:pt x="11852" y="20418"/>
                    <a:pt x="10766" y="20746"/>
                  </a:cubicBezTo>
                  <a:cubicBezTo>
                    <a:pt x="10710" y="20763"/>
                    <a:pt x="10656" y="20771"/>
                    <a:pt x="10602" y="20771"/>
                  </a:cubicBezTo>
                  <a:cubicBezTo>
                    <a:pt x="10488" y="20771"/>
                    <a:pt x="10379" y="20732"/>
                    <a:pt x="10268" y="20653"/>
                  </a:cubicBezTo>
                  <a:cubicBezTo>
                    <a:pt x="8722" y="19555"/>
                    <a:pt x="8082" y="12325"/>
                    <a:pt x="7967" y="9631"/>
                  </a:cubicBezTo>
                  <a:cubicBezTo>
                    <a:pt x="7960" y="9485"/>
                    <a:pt x="7841" y="9368"/>
                    <a:pt x="7698" y="9368"/>
                  </a:cubicBezTo>
                  <a:cubicBezTo>
                    <a:pt x="7693" y="9368"/>
                    <a:pt x="7688" y="9368"/>
                    <a:pt x="7684" y="9368"/>
                  </a:cubicBezTo>
                  <a:cubicBezTo>
                    <a:pt x="7533" y="9374"/>
                    <a:pt x="7414" y="9499"/>
                    <a:pt x="7418" y="9649"/>
                  </a:cubicBezTo>
                  <a:cubicBezTo>
                    <a:pt x="7419" y="9675"/>
                    <a:pt x="7469" y="12370"/>
                    <a:pt x="7267" y="15051"/>
                  </a:cubicBezTo>
                  <a:cubicBezTo>
                    <a:pt x="6902" y="19895"/>
                    <a:pt x="6059" y="20355"/>
                    <a:pt x="5809" y="20381"/>
                  </a:cubicBezTo>
                  <a:cubicBezTo>
                    <a:pt x="5794" y="20382"/>
                    <a:pt x="5779" y="20383"/>
                    <a:pt x="5762" y="20383"/>
                  </a:cubicBezTo>
                  <a:cubicBezTo>
                    <a:pt x="5681" y="20383"/>
                    <a:pt x="5568" y="20358"/>
                    <a:pt x="5431" y="20234"/>
                  </a:cubicBezTo>
                  <a:cubicBezTo>
                    <a:pt x="4103" y="19027"/>
                    <a:pt x="3859" y="12180"/>
                    <a:pt x="3877" y="9643"/>
                  </a:cubicBezTo>
                  <a:cubicBezTo>
                    <a:pt x="3878" y="9493"/>
                    <a:pt x="3759" y="9371"/>
                    <a:pt x="3610" y="9367"/>
                  </a:cubicBezTo>
                  <a:cubicBezTo>
                    <a:pt x="3608" y="9367"/>
                    <a:pt x="3607" y="9367"/>
                    <a:pt x="3605" y="9367"/>
                  </a:cubicBezTo>
                  <a:cubicBezTo>
                    <a:pt x="3454" y="9367"/>
                    <a:pt x="3335" y="9482"/>
                    <a:pt x="3328" y="9630"/>
                  </a:cubicBezTo>
                  <a:cubicBezTo>
                    <a:pt x="3220" y="12232"/>
                    <a:pt x="2718" y="16530"/>
                    <a:pt x="1832" y="16990"/>
                  </a:cubicBezTo>
                  <a:cubicBezTo>
                    <a:pt x="1804" y="17004"/>
                    <a:pt x="1771" y="17016"/>
                    <a:pt x="1730" y="17016"/>
                  </a:cubicBezTo>
                  <a:cubicBezTo>
                    <a:pt x="1681" y="17016"/>
                    <a:pt x="1621" y="16999"/>
                    <a:pt x="1543" y="16948"/>
                  </a:cubicBezTo>
                  <a:cubicBezTo>
                    <a:pt x="1235" y="16749"/>
                    <a:pt x="562" y="15510"/>
                    <a:pt x="944" y="8296"/>
                  </a:cubicBezTo>
                  <a:cubicBezTo>
                    <a:pt x="1157" y="4274"/>
                    <a:pt x="1602" y="346"/>
                    <a:pt x="1607" y="306"/>
                  </a:cubicBezTo>
                  <a:cubicBezTo>
                    <a:pt x="1623" y="156"/>
                    <a:pt x="1516" y="20"/>
                    <a:pt x="1365" y="2"/>
                  </a:cubicBezTo>
                  <a:cubicBezTo>
                    <a:pt x="1355" y="1"/>
                    <a:pt x="1344"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421;p31"/>
            <p:cNvSpPr/>
            <p:nvPr/>
          </p:nvSpPr>
          <p:spPr>
            <a:xfrm>
              <a:off x="3279375" y="1390250"/>
              <a:ext cx="151350" cy="326075"/>
            </a:xfrm>
            <a:custGeom>
              <a:avLst/>
              <a:gdLst/>
              <a:ahLst/>
              <a:cxnLst/>
              <a:rect l="l" t="t" r="r" b="b"/>
              <a:pathLst>
                <a:path w="6054" h="13043" extrusionOk="0">
                  <a:moveTo>
                    <a:pt x="313" y="0"/>
                  </a:moveTo>
                  <a:cubicBezTo>
                    <a:pt x="260" y="0"/>
                    <a:pt x="207" y="15"/>
                    <a:pt x="160" y="47"/>
                  </a:cubicBezTo>
                  <a:cubicBezTo>
                    <a:pt x="34" y="132"/>
                    <a:pt x="1" y="303"/>
                    <a:pt x="85" y="429"/>
                  </a:cubicBezTo>
                  <a:cubicBezTo>
                    <a:pt x="102" y="452"/>
                    <a:pt x="1727" y="2882"/>
                    <a:pt x="3106" y="5570"/>
                  </a:cubicBezTo>
                  <a:cubicBezTo>
                    <a:pt x="4861" y="8994"/>
                    <a:pt x="5458" y="11366"/>
                    <a:pt x="4786" y="12246"/>
                  </a:cubicBezTo>
                  <a:cubicBezTo>
                    <a:pt x="4622" y="12460"/>
                    <a:pt x="4461" y="12493"/>
                    <a:pt x="4346" y="12493"/>
                  </a:cubicBezTo>
                  <a:cubicBezTo>
                    <a:pt x="4334" y="12493"/>
                    <a:pt x="4323" y="12493"/>
                    <a:pt x="4313" y="12492"/>
                  </a:cubicBezTo>
                  <a:cubicBezTo>
                    <a:pt x="3460" y="12440"/>
                    <a:pt x="2041" y="10657"/>
                    <a:pt x="1015" y="8917"/>
                  </a:cubicBezTo>
                  <a:lnTo>
                    <a:pt x="983" y="8862"/>
                  </a:lnTo>
                  <a:cubicBezTo>
                    <a:pt x="933" y="8772"/>
                    <a:pt x="840" y="8721"/>
                    <a:pt x="743" y="8721"/>
                  </a:cubicBezTo>
                  <a:cubicBezTo>
                    <a:pt x="698" y="8721"/>
                    <a:pt x="652" y="8732"/>
                    <a:pt x="609" y="8756"/>
                  </a:cubicBezTo>
                  <a:cubicBezTo>
                    <a:pt x="477" y="8831"/>
                    <a:pt x="431" y="8999"/>
                    <a:pt x="505" y="9130"/>
                  </a:cubicBezTo>
                  <a:lnTo>
                    <a:pt x="540" y="9192"/>
                  </a:lnTo>
                  <a:cubicBezTo>
                    <a:pt x="1060" y="10073"/>
                    <a:pt x="2865" y="12955"/>
                    <a:pt x="4280" y="13040"/>
                  </a:cubicBezTo>
                  <a:cubicBezTo>
                    <a:pt x="4303" y="13041"/>
                    <a:pt x="4325" y="13042"/>
                    <a:pt x="4348" y="13042"/>
                  </a:cubicBezTo>
                  <a:cubicBezTo>
                    <a:pt x="4689" y="13042"/>
                    <a:pt x="4990" y="12883"/>
                    <a:pt x="5222" y="12580"/>
                  </a:cubicBezTo>
                  <a:cubicBezTo>
                    <a:pt x="6053" y="11489"/>
                    <a:pt x="5505" y="9046"/>
                    <a:pt x="3592" y="5315"/>
                  </a:cubicBezTo>
                  <a:cubicBezTo>
                    <a:pt x="2198" y="2599"/>
                    <a:pt x="558" y="147"/>
                    <a:pt x="542" y="122"/>
                  </a:cubicBezTo>
                  <a:cubicBezTo>
                    <a:pt x="488" y="43"/>
                    <a:pt x="401"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422;p31"/>
            <p:cNvSpPr/>
            <p:nvPr/>
          </p:nvSpPr>
          <p:spPr>
            <a:xfrm>
              <a:off x="4061125" y="1008100"/>
              <a:ext cx="162700" cy="334425"/>
            </a:xfrm>
            <a:custGeom>
              <a:avLst/>
              <a:gdLst/>
              <a:ahLst/>
              <a:cxnLst/>
              <a:rect l="l" t="t" r="r" b="b"/>
              <a:pathLst>
                <a:path w="6508" h="13377" extrusionOk="0">
                  <a:moveTo>
                    <a:pt x="5316" y="1"/>
                  </a:moveTo>
                  <a:cubicBezTo>
                    <a:pt x="5309" y="1"/>
                    <a:pt x="5301" y="1"/>
                    <a:pt x="5293" y="2"/>
                  </a:cubicBezTo>
                  <a:cubicBezTo>
                    <a:pt x="5142" y="14"/>
                    <a:pt x="5030" y="148"/>
                    <a:pt x="5044" y="298"/>
                  </a:cubicBezTo>
                  <a:cubicBezTo>
                    <a:pt x="5506" y="5691"/>
                    <a:pt x="5701" y="11584"/>
                    <a:pt x="5226" y="12109"/>
                  </a:cubicBezTo>
                  <a:cubicBezTo>
                    <a:pt x="5220" y="12114"/>
                    <a:pt x="5085" y="12244"/>
                    <a:pt x="4271" y="12403"/>
                  </a:cubicBezTo>
                  <a:cubicBezTo>
                    <a:pt x="3342" y="12586"/>
                    <a:pt x="1921" y="12737"/>
                    <a:pt x="268" y="12827"/>
                  </a:cubicBezTo>
                  <a:cubicBezTo>
                    <a:pt x="117" y="12835"/>
                    <a:pt x="1" y="12966"/>
                    <a:pt x="10" y="13116"/>
                  </a:cubicBezTo>
                  <a:cubicBezTo>
                    <a:pt x="17" y="13263"/>
                    <a:pt x="139" y="13377"/>
                    <a:pt x="284" y="13377"/>
                  </a:cubicBezTo>
                  <a:cubicBezTo>
                    <a:pt x="288" y="13377"/>
                    <a:pt x="294" y="13377"/>
                    <a:pt x="298" y="13375"/>
                  </a:cubicBezTo>
                  <a:cubicBezTo>
                    <a:pt x="1976" y="13285"/>
                    <a:pt x="3424" y="13130"/>
                    <a:pt x="4378" y="12941"/>
                  </a:cubicBezTo>
                  <a:cubicBezTo>
                    <a:pt x="5277" y="12766"/>
                    <a:pt x="5521" y="12602"/>
                    <a:pt x="5632" y="12478"/>
                  </a:cubicBezTo>
                  <a:cubicBezTo>
                    <a:pt x="6508" y="11510"/>
                    <a:pt x="5751" y="2124"/>
                    <a:pt x="5591" y="252"/>
                  </a:cubicBezTo>
                  <a:cubicBezTo>
                    <a:pt x="5578" y="108"/>
                    <a:pt x="5460" y="1"/>
                    <a:pt x="5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31"/>
            <p:cNvSpPr/>
            <p:nvPr/>
          </p:nvSpPr>
          <p:spPr>
            <a:xfrm>
              <a:off x="3781875" y="1012225"/>
              <a:ext cx="93650" cy="325200"/>
            </a:xfrm>
            <a:custGeom>
              <a:avLst/>
              <a:gdLst/>
              <a:ahLst/>
              <a:cxnLst/>
              <a:rect l="l" t="t" r="r" b="b"/>
              <a:pathLst>
                <a:path w="3746" h="13008" extrusionOk="0">
                  <a:moveTo>
                    <a:pt x="558" y="1"/>
                  </a:moveTo>
                  <a:cubicBezTo>
                    <a:pt x="413" y="1"/>
                    <a:pt x="295" y="118"/>
                    <a:pt x="288" y="263"/>
                  </a:cubicBezTo>
                  <a:cubicBezTo>
                    <a:pt x="287" y="289"/>
                    <a:pt x="157" y="2955"/>
                    <a:pt x="107" y="5689"/>
                  </a:cubicBezTo>
                  <a:cubicBezTo>
                    <a:pt x="1" y="11307"/>
                    <a:pt x="312" y="11729"/>
                    <a:pt x="445" y="11910"/>
                  </a:cubicBezTo>
                  <a:cubicBezTo>
                    <a:pt x="635" y="12170"/>
                    <a:pt x="978" y="12386"/>
                    <a:pt x="1492" y="12569"/>
                  </a:cubicBezTo>
                  <a:cubicBezTo>
                    <a:pt x="1980" y="12744"/>
                    <a:pt x="2626" y="12890"/>
                    <a:pt x="3414" y="13005"/>
                  </a:cubicBezTo>
                  <a:cubicBezTo>
                    <a:pt x="3427" y="13006"/>
                    <a:pt x="3439" y="13007"/>
                    <a:pt x="3453" y="13007"/>
                  </a:cubicBezTo>
                  <a:cubicBezTo>
                    <a:pt x="3586" y="13007"/>
                    <a:pt x="3704" y="12908"/>
                    <a:pt x="3723" y="12773"/>
                  </a:cubicBezTo>
                  <a:cubicBezTo>
                    <a:pt x="3746" y="12622"/>
                    <a:pt x="3641" y="12483"/>
                    <a:pt x="3491" y="12461"/>
                  </a:cubicBezTo>
                  <a:cubicBezTo>
                    <a:pt x="2741" y="12353"/>
                    <a:pt x="2130" y="12216"/>
                    <a:pt x="1676" y="12053"/>
                  </a:cubicBezTo>
                  <a:cubicBezTo>
                    <a:pt x="1177" y="11874"/>
                    <a:pt x="972" y="11700"/>
                    <a:pt x="888" y="11584"/>
                  </a:cubicBezTo>
                  <a:cubicBezTo>
                    <a:pt x="535" y="11074"/>
                    <a:pt x="585" y="5441"/>
                    <a:pt x="836" y="289"/>
                  </a:cubicBezTo>
                  <a:cubicBezTo>
                    <a:pt x="844" y="139"/>
                    <a:pt x="727" y="9"/>
                    <a:pt x="576" y="2"/>
                  </a:cubicBezTo>
                  <a:cubicBezTo>
                    <a:pt x="570" y="1"/>
                    <a:pt x="564"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31"/>
            <p:cNvSpPr/>
            <p:nvPr/>
          </p:nvSpPr>
          <p:spPr>
            <a:xfrm>
              <a:off x="4066875" y="1319675"/>
              <a:ext cx="112200" cy="99775"/>
            </a:xfrm>
            <a:custGeom>
              <a:avLst/>
              <a:gdLst/>
              <a:ahLst/>
              <a:cxnLst/>
              <a:rect l="l" t="t" r="r" b="b"/>
              <a:pathLst>
                <a:path w="4488" h="3991" extrusionOk="0">
                  <a:moveTo>
                    <a:pt x="4104" y="1"/>
                  </a:moveTo>
                  <a:cubicBezTo>
                    <a:pt x="4102" y="1"/>
                    <a:pt x="4099" y="1"/>
                    <a:pt x="4097" y="1"/>
                  </a:cubicBezTo>
                  <a:cubicBezTo>
                    <a:pt x="3946" y="5"/>
                    <a:pt x="3827" y="133"/>
                    <a:pt x="3832" y="285"/>
                  </a:cubicBezTo>
                  <a:lnTo>
                    <a:pt x="3927" y="2981"/>
                  </a:lnTo>
                  <a:cubicBezTo>
                    <a:pt x="3444" y="3075"/>
                    <a:pt x="2182" y="3296"/>
                    <a:pt x="265" y="3442"/>
                  </a:cubicBezTo>
                  <a:cubicBezTo>
                    <a:pt x="114" y="3454"/>
                    <a:pt x="1" y="3586"/>
                    <a:pt x="12" y="3737"/>
                  </a:cubicBezTo>
                  <a:cubicBezTo>
                    <a:pt x="23" y="3881"/>
                    <a:pt x="143" y="3990"/>
                    <a:pt x="286" y="3990"/>
                  </a:cubicBezTo>
                  <a:lnTo>
                    <a:pt x="307" y="3990"/>
                  </a:lnTo>
                  <a:cubicBezTo>
                    <a:pt x="2837" y="3797"/>
                    <a:pt x="4214" y="3483"/>
                    <a:pt x="4271" y="3469"/>
                  </a:cubicBezTo>
                  <a:cubicBezTo>
                    <a:pt x="4399" y="3440"/>
                    <a:pt x="4488" y="3325"/>
                    <a:pt x="4484" y="3193"/>
                  </a:cubicBezTo>
                  <a:lnTo>
                    <a:pt x="4381" y="266"/>
                  </a:lnTo>
                  <a:cubicBezTo>
                    <a:pt x="4376" y="116"/>
                    <a:pt x="4253" y="1"/>
                    <a:pt x="4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31"/>
            <p:cNvSpPr/>
            <p:nvPr/>
          </p:nvSpPr>
          <p:spPr>
            <a:xfrm>
              <a:off x="3754850" y="1571800"/>
              <a:ext cx="169450" cy="331925"/>
            </a:xfrm>
            <a:custGeom>
              <a:avLst/>
              <a:gdLst/>
              <a:ahLst/>
              <a:cxnLst/>
              <a:rect l="l" t="t" r="r" b="b"/>
              <a:pathLst>
                <a:path w="6778" h="13277" extrusionOk="0">
                  <a:moveTo>
                    <a:pt x="2635" y="0"/>
                  </a:moveTo>
                  <a:cubicBezTo>
                    <a:pt x="2488" y="0"/>
                    <a:pt x="2365" y="119"/>
                    <a:pt x="2362" y="268"/>
                  </a:cubicBezTo>
                  <a:cubicBezTo>
                    <a:pt x="2353" y="593"/>
                    <a:pt x="2200" y="1357"/>
                    <a:pt x="2057" y="2048"/>
                  </a:cubicBezTo>
                  <a:cubicBezTo>
                    <a:pt x="2013" y="2259"/>
                    <a:pt x="1966" y="2483"/>
                    <a:pt x="1916" y="2718"/>
                  </a:cubicBezTo>
                  <a:cubicBezTo>
                    <a:pt x="853" y="7745"/>
                    <a:pt x="1" y="12699"/>
                    <a:pt x="2204" y="13240"/>
                  </a:cubicBezTo>
                  <a:cubicBezTo>
                    <a:pt x="2305" y="13265"/>
                    <a:pt x="2407" y="13277"/>
                    <a:pt x="2507" y="13277"/>
                  </a:cubicBezTo>
                  <a:cubicBezTo>
                    <a:pt x="2773" y="13277"/>
                    <a:pt x="3034" y="13190"/>
                    <a:pt x="3286" y="13016"/>
                  </a:cubicBezTo>
                  <a:cubicBezTo>
                    <a:pt x="4230" y="12368"/>
                    <a:pt x="5083" y="10425"/>
                    <a:pt x="5823" y="7239"/>
                  </a:cubicBezTo>
                  <a:cubicBezTo>
                    <a:pt x="6371" y="4873"/>
                    <a:pt x="6682" y="2582"/>
                    <a:pt x="6764" y="1937"/>
                  </a:cubicBezTo>
                  <a:cubicBezTo>
                    <a:pt x="6765" y="1930"/>
                    <a:pt x="6765" y="1923"/>
                    <a:pt x="6766" y="1916"/>
                  </a:cubicBezTo>
                  <a:cubicBezTo>
                    <a:pt x="6767" y="1905"/>
                    <a:pt x="6768" y="1895"/>
                    <a:pt x="6770" y="1885"/>
                  </a:cubicBezTo>
                  <a:cubicBezTo>
                    <a:pt x="6772" y="1873"/>
                    <a:pt x="6773" y="1859"/>
                    <a:pt x="6774" y="1847"/>
                  </a:cubicBezTo>
                  <a:cubicBezTo>
                    <a:pt x="6774" y="1846"/>
                    <a:pt x="6774" y="1846"/>
                    <a:pt x="6774" y="1846"/>
                  </a:cubicBezTo>
                  <a:cubicBezTo>
                    <a:pt x="6776" y="1831"/>
                    <a:pt x="6777" y="1817"/>
                    <a:pt x="6777" y="1805"/>
                  </a:cubicBezTo>
                  <a:cubicBezTo>
                    <a:pt x="6777" y="1654"/>
                    <a:pt x="6655" y="1531"/>
                    <a:pt x="6502" y="1531"/>
                  </a:cubicBezTo>
                  <a:cubicBezTo>
                    <a:pt x="6369" y="1531"/>
                    <a:pt x="6257" y="1627"/>
                    <a:pt x="6233" y="1753"/>
                  </a:cubicBezTo>
                  <a:cubicBezTo>
                    <a:pt x="6229" y="1768"/>
                    <a:pt x="6228" y="1783"/>
                    <a:pt x="6227" y="1797"/>
                  </a:cubicBezTo>
                  <a:cubicBezTo>
                    <a:pt x="6227" y="1800"/>
                    <a:pt x="6226" y="1802"/>
                    <a:pt x="6226" y="1804"/>
                  </a:cubicBezTo>
                  <a:cubicBezTo>
                    <a:pt x="6225" y="1816"/>
                    <a:pt x="6223" y="1828"/>
                    <a:pt x="6223" y="1837"/>
                  </a:cubicBezTo>
                  <a:cubicBezTo>
                    <a:pt x="6220" y="1847"/>
                    <a:pt x="6220" y="1856"/>
                    <a:pt x="6219" y="1865"/>
                  </a:cubicBezTo>
                  <a:cubicBezTo>
                    <a:pt x="6219" y="1866"/>
                    <a:pt x="6219" y="1867"/>
                    <a:pt x="6219" y="1868"/>
                  </a:cubicBezTo>
                  <a:cubicBezTo>
                    <a:pt x="5781" y="5314"/>
                    <a:pt x="4605" y="11444"/>
                    <a:pt x="2975" y="12564"/>
                  </a:cubicBezTo>
                  <a:cubicBezTo>
                    <a:pt x="2816" y="12673"/>
                    <a:pt x="2660" y="12727"/>
                    <a:pt x="2504" y="12727"/>
                  </a:cubicBezTo>
                  <a:cubicBezTo>
                    <a:pt x="2448" y="12727"/>
                    <a:pt x="2392" y="12720"/>
                    <a:pt x="2335" y="12706"/>
                  </a:cubicBezTo>
                  <a:cubicBezTo>
                    <a:pt x="463" y="12246"/>
                    <a:pt x="1758" y="6122"/>
                    <a:pt x="2453" y="2831"/>
                  </a:cubicBezTo>
                  <a:cubicBezTo>
                    <a:pt x="2502" y="2597"/>
                    <a:pt x="2551" y="2372"/>
                    <a:pt x="2595" y="2159"/>
                  </a:cubicBezTo>
                  <a:cubicBezTo>
                    <a:pt x="2783" y="1248"/>
                    <a:pt x="2902" y="617"/>
                    <a:pt x="2911" y="282"/>
                  </a:cubicBezTo>
                  <a:cubicBezTo>
                    <a:pt x="2915" y="131"/>
                    <a:pt x="2794" y="5"/>
                    <a:pt x="2643" y="1"/>
                  </a:cubicBezTo>
                  <a:cubicBezTo>
                    <a:pt x="2640" y="1"/>
                    <a:pt x="2637" y="0"/>
                    <a:pt x="2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31"/>
            <p:cNvSpPr/>
            <p:nvPr/>
          </p:nvSpPr>
          <p:spPr>
            <a:xfrm>
              <a:off x="3884275" y="1392850"/>
              <a:ext cx="326000" cy="539450"/>
            </a:xfrm>
            <a:custGeom>
              <a:avLst/>
              <a:gdLst/>
              <a:ahLst/>
              <a:cxnLst/>
              <a:rect l="l" t="t" r="r" b="b"/>
              <a:pathLst>
                <a:path w="13040" h="21578" extrusionOk="0">
                  <a:moveTo>
                    <a:pt x="11513" y="1"/>
                  </a:moveTo>
                  <a:cubicBezTo>
                    <a:pt x="11500" y="1"/>
                    <a:pt x="11487" y="2"/>
                    <a:pt x="11474" y="3"/>
                  </a:cubicBezTo>
                  <a:cubicBezTo>
                    <a:pt x="11325" y="25"/>
                    <a:pt x="11220" y="164"/>
                    <a:pt x="11242" y="314"/>
                  </a:cubicBezTo>
                  <a:cubicBezTo>
                    <a:pt x="11251" y="381"/>
                    <a:pt x="12192" y="6995"/>
                    <a:pt x="12350" y="11895"/>
                  </a:cubicBezTo>
                  <a:cubicBezTo>
                    <a:pt x="12483" y="16011"/>
                    <a:pt x="11997" y="16798"/>
                    <a:pt x="11783" y="16946"/>
                  </a:cubicBezTo>
                  <a:cubicBezTo>
                    <a:pt x="11703" y="17001"/>
                    <a:pt x="11641" y="17019"/>
                    <a:pt x="11592" y="17019"/>
                  </a:cubicBezTo>
                  <a:cubicBezTo>
                    <a:pt x="11553" y="17019"/>
                    <a:pt x="11522" y="17009"/>
                    <a:pt x="11494" y="16995"/>
                  </a:cubicBezTo>
                  <a:cubicBezTo>
                    <a:pt x="10595" y="16562"/>
                    <a:pt x="9969" y="12279"/>
                    <a:pt x="9786" y="9682"/>
                  </a:cubicBezTo>
                  <a:cubicBezTo>
                    <a:pt x="9776" y="9537"/>
                    <a:pt x="9653" y="9427"/>
                    <a:pt x="9512" y="9427"/>
                  </a:cubicBezTo>
                  <a:cubicBezTo>
                    <a:pt x="9508" y="9427"/>
                    <a:pt x="9503" y="9427"/>
                    <a:pt x="9498" y="9427"/>
                  </a:cubicBezTo>
                  <a:cubicBezTo>
                    <a:pt x="9349" y="9435"/>
                    <a:pt x="9233" y="9562"/>
                    <a:pt x="9237" y="9711"/>
                  </a:cubicBezTo>
                  <a:cubicBezTo>
                    <a:pt x="9329" y="12245"/>
                    <a:pt x="9282" y="19096"/>
                    <a:pt x="7990" y="20342"/>
                  </a:cubicBezTo>
                  <a:cubicBezTo>
                    <a:pt x="7851" y="20475"/>
                    <a:pt x="7736" y="20500"/>
                    <a:pt x="7653" y="20500"/>
                  </a:cubicBezTo>
                  <a:cubicBezTo>
                    <a:pt x="7640" y="20500"/>
                    <a:pt x="7628" y="20500"/>
                    <a:pt x="7617" y="20499"/>
                  </a:cubicBezTo>
                  <a:cubicBezTo>
                    <a:pt x="7367" y="20481"/>
                    <a:pt x="6510" y="20045"/>
                    <a:pt x="6006" y="15214"/>
                  </a:cubicBezTo>
                  <a:cubicBezTo>
                    <a:pt x="5727" y="12538"/>
                    <a:pt x="5701" y="9845"/>
                    <a:pt x="5700" y="9818"/>
                  </a:cubicBezTo>
                  <a:cubicBezTo>
                    <a:pt x="5699" y="9667"/>
                    <a:pt x="5577" y="9546"/>
                    <a:pt x="5427" y="9546"/>
                  </a:cubicBezTo>
                  <a:lnTo>
                    <a:pt x="5426" y="9546"/>
                  </a:lnTo>
                  <a:cubicBezTo>
                    <a:pt x="5276" y="9546"/>
                    <a:pt x="5153" y="9666"/>
                    <a:pt x="5151" y="9817"/>
                  </a:cubicBezTo>
                  <a:cubicBezTo>
                    <a:pt x="5113" y="12513"/>
                    <a:pt x="4681" y="19760"/>
                    <a:pt x="3167" y="20901"/>
                  </a:cubicBezTo>
                  <a:cubicBezTo>
                    <a:pt x="3053" y="20987"/>
                    <a:pt x="2941" y="21029"/>
                    <a:pt x="2823" y="21029"/>
                  </a:cubicBezTo>
                  <a:cubicBezTo>
                    <a:pt x="2774" y="21029"/>
                    <a:pt x="2724" y="21022"/>
                    <a:pt x="2673" y="21008"/>
                  </a:cubicBezTo>
                  <a:cubicBezTo>
                    <a:pt x="1110" y="20585"/>
                    <a:pt x="1014" y="14534"/>
                    <a:pt x="1587" y="9090"/>
                  </a:cubicBezTo>
                  <a:cubicBezTo>
                    <a:pt x="1604" y="8938"/>
                    <a:pt x="1494" y="8804"/>
                    <a:pt x="1343" y="8788"/>
                  </a:cubicBezTo>
                  <a:cubicBezTo>
                    <a:pt x="1334" y="8787"/>
                    <a:pt x="1324" y="8786"/>
                    <a:pt x="1315" y="8786"/>
                  </a:cubicBezTo>
                  <a:cubicBezTo>
                    <a:pt x="1177" y="8786"/>
                    <a:pt x="1056" y="8891"/>
                    <a:pt x="1041" y="9032"/>
                  </a:cubicBezTo>
                  <a:cubicBezTo>
                    <a:pt x="750" y="11793"/>
                    <a:pt x="0" y="20854"/>
                    <a:pt x="2529" y="21538"/>
                  </a:cubicBezTo>
                  <a:cubicBezTo>
                    <a:pt x="2627" y="21565"/>
                    <a:pt x="2723" y="21578"/>
                    <a:pt x="2820" y="21578"/>
                  </a:cubicBezTo>
                  <a:cubicBezTo>
                    <a:pt x="3058" y="21577"/>
                    <a:pt x="3288" y="21497"/>
                    <a:pt x="3498" y="21339"/>
                  </a:cubicBezTo>
                  <a:cubicBezTo>
                    <a:pt x="4579" y="20524"/>
                    <a:pt x="5131" y="17527"/>
                    <a:pt x="5412" y="14781"/>
                  </a:cubicBezTo>
                  <a:cubicBezTo>
                    <a:pt x="5427" y="14943"/>
                    <a:pt x="5443" y="15105"/>
                    <a:pt x="5460" y="15267"/>
                  </a:cubicBezTo>
                  <a:cubicBezTo>
                    <a:pt x="5714" y="17701"/>
                    <a:pt x="6208" y="20946"/>
                    <a:pt x="7577" y="21047"/>
                  </a:cubicBezTo>
                  <a:cubicBezTo>
                    <a:pt x="7601" y="21049"/>
                    <a:pt x="7626" y="21050"/>
                    <a:pt x="7650" y="21050"/>
                  </a:cubicBezTo>
                  <a:cubicBezTo>
                    <a:pt x="7913" y="21050"/>
                    <a:pt x="8155" y="20944"/>
                    <a:pt x="8370" y="20737"/>
                  </a:cubicBezTo>
                  <a:cubicBezTo>
                    <a:pt x="9113" y="20023"/>
                    <a:pt x="9575" y="17935"/>
                    <a:pt x="9745" y="14533"/>
                  </a:cubicBezTo>
                  <a:cubicBezTo>
                    <a:pt x="9754" y="14343"/>
                    <a:pt x="9762" y="14156"/>
                    <a:pt x="9770" y="13969"/>
                  </a:cubicBezTo>
                  <a:cubicBezTo>
                    <a:pt x="10083" y="15610"/>
                    <a:pt x="10558" y="17154"/>
                    <a:pt x="11255" y="17491"/>
                  </a:cubicBezTo>
                  <a:cubicBezTo>
                    <a:pt x="11345" y="17534"/>
                    <a:pt x="11460" y="17569"/>
                    <a:pt x="11593" y="17569"/>
                  </a:cubicBezTo>
                  <a:cubicBezTo>
                    <a:pt x="11740" y="17569"/>
                    <a:pt x="11910" y="17525"/>
                    <a:pt x="12094" y="17398"/>
                  </a:cubicBezTo>
                  <a:cubicBezTo>
                    <a:pt x="12507" y="17114"/>
                    <a:pt x="13040" y="16233"/>
                    <a:pt x="12899" y="11877"/>
                  </a:cubicBezTo>
                  <a:cubicBezTo>
                    <a:pt x="12740" y="6945"/>
                    <a:pt x="11795" y="303"/>
                    <a:pt x="11785" y="237"/>
                  </a:cubicBezTo>
                  <a:cubicBezTo>
                    <a:pt x="11766" y="100"/>
                    <a:pt x="11647" y="1"/>
                    <a:pt x="1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31"/>
            <p:cNvSpPr/>
            <p:nvPr/>
          </p:nvSpPr>
          <p:spPr>
            <a:xfrm>
              <a:off x="3691850" y="1397925"/>
              <a:ext cx="134250" cy="328800"/>
            </a:xfrm>
            <a:custGeom>
              <a:avLst/>
              <a:gdLst/>
              <a:ahLst/>
              <a:cxnLst/>
              <a:rect l="l" t="t" r="r" b="b"/>
              <a:pathLst>
                <a:path w="5370" h="13152" extrusionOk="0">
                  <a:moveTo>
                    <a:pt x="5056" y="1"/>
                  </a:moveTo>
                  <a:cubicBezTo>
                    <a:pt x="4965" y="1"/>
                    <a:pt x="4876" y="46"/>
                    <a:pt x="4824" y="128"/>
                  </a:cubicBezTo>
                  <a:cubicBezTo>
                    <a:pt x="4652" y="401"/>
                    <a:pt x="613" y="6843"/>
                    <a:pt x="127" y="10566"/>
                  </a:cubicBezTo>
                  <a:cubicBezTo>
                    <a:pt x="1" y="11542"/>
                    <a:pt x="123" y="12245"/>
                    <a:pt x="503" y="12713"/>
                  </a:cubicBezTo>
                  <a:cubicBezTo>
                    <a:pt x="735" y="13001"/>
                    <a:pt x="1029" y="13152"/>
                    <a:pt x="1358" y="13152"/>
                  </a:cubicBezTo>
                  <a:cubicBezTo>
                    <a:pt x="1391" y="13152"/>
                    <a:pt x="1424" y="13150"/>
                    <a:pt x="1457" y="13147"/>
                  </a:cubicBezTo>
                  <a:cubicBezTo>
                    <a:pt x="2877" y="13022"/>
                    <a:pt x="4594" y="10086"/>
                    <a:pt x="5085" y="9191"/>
                  </a:cubicBezTo>
                  <a:lnTo>
                    <a:pt x="5119" y="9131"/>
                  </a:lnTo>
                  <a:cubicBezTo>
                    <a:pt x="5190" y="8997"/>
                    <a:pt x="5138" y="8831"/>
                    <a:pt x="5004" y="8760"/>
                  </a:cubicBezTo>
                  <a:cubicBezTo>
                    <a:pt x="4963" y="8738"/>
                    <a:pt x="4919" y="8728"/>
                    <a:pt x="4876" y="8728"/>
                  </a:cubicBezTo>
                  <a:cubicBezTo>
                    <a:pt x="4777" y="8728"/>
                    <a:pt x="4682" y="8781"/>
                    <a:pt x="4633" y="8875"/>
                  </a:cubicBezTo>
                  <a:lnTo>
                    <a:pt x="4605" y="8926"/>
                  </a:lnTo>
                  <a:cubicBezTo>
                    <a:pt x="3877" y="10250"/>
                    <a:pt x="2386" y="12513"/>
                    <a:pt x="1408" y="12601"/>
                  </a:cubicBezTo>
                  <a:cubicBezTo>
                    <a:pt x="1392" y="12602"/>
                    <a:pt x="1376" y="12603"/>
                    <a:pt x="1359" y="12603"/>
                  </a:cubicBezTo>
                  <a:cubicBezTo>
                    <a:pt x="1245" y="12603"/>
                    <a:pt x="1090" y="12567"/>
                    <a:pt x="929" y="12368"/>
                  </a:cubicBezTo>
                  <a:cubicBezTo>
                    <a:pt x="653" y="12027"/>
                    <a:pt x="567" y="11444"/>
                    <a:pt x="671" y="10637"/>
                  </a:cubicBezTo>
                  <a:cubicBezTo>
                    <a:pt x="1141" y="7034"/>
                    <a:pt x="5247" y="488"/>
                    <a:pt x="5289" y="421"/>
                  </a:cubicBezTo>
                  <a:cubicBezTo>
                    <a:pt x="5369" y="293"/>
                    <a:pt x="5331" y="124"/>
                    <a:pt x="5203" y="43"/>
                  </a:cubicBezTo>
                  <a:cubicBezTo>
                    <a:pt x="5157" y="14"/>
                    <a:pt x="5106" y="1"/>
                    <a:pt x="5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31"/>
            <p:cNvSpPr/>
            <p:nvPr/>
          </p:nvSpPr>
          <p:spPr>
            <a:xfrm>
              <a:off x="3854225" y="1259450"/>
              <a:ext cx="231700" cy="227100"/>
            </a:xfrm>
            <a:custGeom>
              <a:avLst/>
              <a:gdLst/>
              <a:ahLst/>
              <a:cxnLst/>
              <a:rect l="l" t="t" r="r" b="b"/>
              <a:pathLst>
                <a:path w="9268" h="9084" extrusionOk="0">
                  <a:moveTo>
                    <a:pt x="4618" y="549"/>
                  </a:moveTo>
                  <a:cubicBezTo>
                    <a:pt x="6061" y="549"/>
                    <a:pt x="7650" y="1654"/>
                    <a:pt x="8290" y="3162"/>
                  </a:cubicBezTo>
                  <a:cubicBezTo>
                    <a:pt x="8290" y="3162"/>
                    <a:pt x="8290" y="3162"/>
                    <a:pt x="8290" y="3163"/>
                  </a:cubicBezTo>
                  <a:cubicBezTo>
                    <a:pt x="8666" y="4046"/>
                    <a:pt x="8703" y="5027"/>
                    <a:pt x="8399" y="6002"/>
                  </a:cubicBezTo>
                  <a:cubicBezTo>
                    <a:pt x="8318" y="6264"/>
                    <a:pt x="8215" y="6523"/>
                    <a:pt x="8091" y="6772"/>
                  </a:cubicBezTo>
                  <a:cubicBezTo>
                    <a:pt x="7537" y="7900"/>
                    <a:pt x="6425" y="8534"/>
                    <a:pt x="5013" y="8534"/>
                  </a:cubicBezTo>
                  <a:cubicBezTo>
                    <a:pt x="4925" y="8534"/>
                    <a:pt x="4836" y="8531"/>
                    <a:pt x="4746" y="8526"/>
                  </a:cubicBezTo>
                  <a:cubicBezTo>
                    <a:pt x="2947" y="8429"/>
                    <a:pt x="1331" y="7366"/>
                    <a:pt x="816" y="5945"/>
                  </a:cubicBezTo>
                  <a:cubicBezTo>
                    <a:pt x="736" y="5723"/>
                    <a:pt x="682" y="5497"/>
                    <a:pt x="655" y="5267"/>
                  </a:cubicBezTo>
                  <a:cubicBezTo>
                    <a:pt x="557" y="4412"/>
                    <a:pt x="639" y="3642"/>
                    <a:pt x="899" y="2979"/>
                  </a:cubicBezTo>
                  <a:cubicBezTo>
                    <a:pt x="1411" y="1671"/>
                    <a:pt x="2634" y="794"/>
                    <a:pt x="4253" y="574"/>
                  </a:cubicBezTo>
                  <a:cubicBezTo>
                    <a:pt x="4373" y="557"/>
                    <a:pt x="4495" y="549"/>
                    <a:pt x="4618" y="549"/>
                  </a:cubicBezTo>
                  <a:close/>
                  <a:moveTo>
                    <a:pt x="4604" y="1"/>
                  </a:moveTo>
                  <a:cubicBezTo>
                    <a:pt x="4461" y="1"/>
                    <a:pt x="4319" y="10"/>
                    <a:pt x="4179" y="29"/>
                  </a:cubicBezTo>
                  <a:cubicBezTo>
                    <a:pt x="2357" y="277"/>
                    <a:pt x="974" y="1280"/>
                    <a:pt x="388" y="2778"/>
                  </a:cubicBezTo>
                  <a:cubicBezTo>
                    <a:pt x="94" y="3526"/>
                    <a:pt x="1" y="4384"/>
                    <a:pt x="111" y="5330"/>
                  </a:cubicBezTo>
                  <a:cubicBezTo>
                    <a:pt x="141" y="5601"/>
                    <a:pt x="205" y="5872"/>
                    <a:pt x="301" y="6132"/>
                  </a:cubicBezTo>
                  <a:cubicBezTo>
                    <a:pt x="888" y="7755"/>
                    <a:pt x="2704" y="8965"/>
                    <a:pt x="4716" y="9075"/>
                  </a:cubicBezTo>
                  <a:cubicBezTo>
                    <a:pt x="4812" y="9080"/>
                    <a:pt x="4908" y="9083"/>
                    <a:pt x="5003" y="9083"/>
                  </a:cubicBezTo>
                  <a:cubicBezTo>
                    <a:pt x="6616" y="9083"/>
                    <a:pt x="7942" y="8323"/>
                    <a:pt x="8584" y="7015"/>
                  </a:cubicBezTo>
                  <a:cubicBezTo>
                    <a:pt x="8720" y="6740"/>
                    <a:pt x="8835" y="6453"/>
                    <a:pt x="8923" y="6165"/>
                  </a:cubicBezTo>
                  <a:cubicBezTo>
                    <a:pt x="9267" y="5064"/>
                    <a:pt x="9223" y="3953"/>
                    <a:pt x="8797" y="2948"/>
                  </a:cubicBezTo>
                  <a:cubicBezTo>
                    <a:pt x="8073" y="1245"/>
                    <a:pt x="6260" y="1"/>
                    <a:pt x="4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31"/>
            <p:cNvSpPr/>
            <p:nvPr/>
          </p:nvSpPr>
          <p:spPr>
            <a:xfrm>
              <a:off x="3873825" y="1283100"/>
              <a:ext cx="191125" cy="179850"/>
            </a:xfrm>
            <a:custGeom>
              <a:avLst/>
              <a:gdLst/>
              <a:ahLst/>
              <a:cxnLst/>
              <a:rect l="l" t="t" r="r" b="b"/>
              <a:pathLst>
                <a:path w="7645" h="7194" extrusionOk="0">
                  <a:moveTo>
                    <a:pt x="3829" y="549"/>
                  </a:moveTo>
                  <a:cubicBezTo>
                    <a:pt x="4703" y="549"/>
                    <a:pt x="5678" y="1085"/>
                    <a:pt x="6282" y="1923"/>
                  </a:cubicBezTo>
                  <a:cubicBezTo>
                    <a:pt x="6695" y="2496"/>
                    <a:pt x="7271" y="3698"/>
                    <a:pt x="6482" y="5305"/>
                  </a:cubicBezTo>
                  <a:cubicBezTo>
                    <a:pt x="5996" y="6294"/>
                    <a:pt x="5029" y="6642"/>
                    <a:pt x="4122" y="6642"/>
                  </a:cubicBezTo>
                  <a:cubicBezTo>
                    <a:pt x="3910" y="6642"/>
                    <a:pt x="3701" y="6623"/>
                    <a:pt x="3502" y="6589"/>
                  </a:cubicBezTo>
                  <a:cubicBezTo>
                    <a:pt x="2317" y="6385"/>
                    <a:pt x="970" y="5536"/>
                    <a:pt x="809" y="4154"/>
                  </a:cubicBezTo>
                  <a:cubicBezTo>
                    <a:pt x="536" y="1824"/>
                    <a:pt x="2049" y="773"/>
                    <a:pt x="3556" y="568"/>
                  </a:cubicBezTo>
                  <a:cubicBezTo>
                    <a:pt x="3645" y="555"/>
                    <a:pt x="3737" y="549"/>
                    <a:pt x="3829" y="549"/>
                  </a:cubicBezTo>
                  <a:close/>
                  <a:moveTo>
                    <a:pt x="3819" y="1"/>
                  </a:moveTo>
                  <a:cubicBezTo>
                    <a:pt x="3705" y="1"/>
                    <a:pt x="3592" y="8"/>
                    <a:pt x="3482" y="23"/>
                  </a:cubicBezTo>
                  <a:cubicBezTo>
                    <a:pt x="1264" y="326"/>
                    <a:pt x="1" y="1973"/>
                    <a:pt x="263" y="4218"/>
                  </a:cubicBezTo>
                  <a:cubicBezTo>
                    <a:pt x="456" y="5880"/>
                    <a:pt x="2030" y="6893"/>
                    <a:pt x="3409" y="7130"/>
                  </a:cubicBezTo>
                  <a:cubicBezTo>
                    <a:pt x="3660" y="7173"/>
                    <a:pt x="3906" y="7194"/>
                    <a:pt x="4145" y="7194"/>
                  </a:cubicBezTo>
                  <a:cubicBezTo>
                    <a:pt x="5410" y="7194"/>
                    <a:pt x="6458" y="6599"/>
                    <a:pt x="6975" y="5548"/>
                  </a:cubicBezTo>
                  <a:cubicBezTo>
                    <a:pt x="7644" y="4186"/>
                    <a:pt x="7554" y="2747"/>
                    <a:pt x="6728" y="1602"/>
                  </a:cubicBezTo>
                  <a:cubicBezTo>
                    <a:pt x="6022" y="624"/>
                    <a:pt x="4866" y="1"/>
                    <a:pt x="3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31"/>
            <p:cNvSpPr/>
            <p:nvPr/>
          </p:nvSpPr>
          <p:spPr>
            <a:xfrm>
              <a:off x="3445950" y="1655900"/>
              <a:ext cx="853025" cy="1009325"/>
            </a:xfrm>
            <a:custGeom>
              <a:avLst/>
              <a:gdLst/>
              <a:ahLst/>
              <a:cxnLst/>
              <a:rect l="l" t="t" r="r" b="b"/>
              <a:pathLst>
                <a:path w="34121" h="40373" extrusionOk="0">
                  <a:moveTo>
                    <a:pt x="10187" y="1"/>
                  </a:moveTo>
                  <a:cubicBezTo>
                    <a:pt x="8643" y="1"/>
                    <a:pt x="3563" y="92"/>
                    <a:pt x="2999" y="1263"/>
                  </a:cubicBezTo>
                  <a:cubicBezTo>
                    <a:pt x="2686" y="1913"/>
                    <a:pt x="1809" y="11270"/>
                    <a:pt x="1186" y="19603"/>
                  </a:cubicBezTo>
                  <a:cubicBezTo>
                    <a:pt x="586" y="27640"/>
                    <a:pt x="0" y="37405"/>
                    <a:pt x="620" y="38280"/>
                  </a:cubicBezTo>
                  <a:cubicBezTo>
                    <a:pt x="747" y="38460"/>
                    <a:pt x="1011" y="38831"/>
                    <a:pt x="4976" y="39306"/>
                  </a:cubicBezTo>
                  <a:cubicBezTo>
                    <a:pt x="7237" y="39577"/>
                    <a:pt x="10350" y="39832"/>
                    <a:pt x="13741" y="40025"/>
                  </a:cubicBezTo>
                  <a:cubicBezTo>
                    <a:pt x="17338" y="40229"/>
                    <a:pt x="21470" y="40372"/>
                    <a:pt x="24921" y="40372"/>
                  </a:cubicBezTo>
                  <a:cubicBezTo>
                    <a:pt x="27288" y="40372"/>
                    <a:pt x="29335" y="40305"/>
                    <a:pt x="30668" y="40144"/>
                  </a:cubicBezTo>
                  <a:cubicBezTo>
                    <a:pt x="31981" y="39986"/>
                    <a:pt x="32319" y="39777"/>
                    <a:pt x="32423" y="39513"/>
                  </a:cubicBezTo>
                  <a:cubicBezTo>
                    <a:pt x="32762" y="38656"/>
                    <a:pt x="33323" y="28943"/>
                    <a:pt x="33677" y="20240"/>
                  </a:cubicBezTo>
                  <a:cubicBezTo>
                    <a:pt x="33876" y="15374"/>
                    <a:pt x="34008" y="10934"/>
                    <a:pt x="34048" y="7740"/>
                  </a:cubicBezTo>
                  <a:cubicBezTo>
                    <a:pt x="34121" y="1899"/>
                    <a:pt x="33898" y="1803"/>
                    <a:pt x="33661" y="1702"/>
                  </a:cubicBezTo>
                  <a:cubicBezTo>
                    <a:pt x="32803" y="1335"/>
                    <a:pt x="30378" y="1097"/>
                    <a:pt x="30275" y="1088"/>
                  </a:cubicBezTo>
                  <a:cubicBezTo>
                    <a:pt x="30266" y="1087"/>
                    <a:pt x="30257" y="1087"/>
                    <a:pt x="30248" y="1087"/>
                  </a:cubicBezTo>
                  <a:cubicBezTo>
                    <a:pt x="30110" y="1087"/>
                    <a:pt x="29990" y="1192"/>
                    <a:pt x="29976" y="1335"/>
                  </a:cubicBezTo>
                  <a:cubicBezTo>
                    <a:pt x="29962" y="1485"/>
                    <a:pt x="30072" y="1619"/>
                    <a:pt x="30222" y="1634"/>
                  </a:cubicBezTo>
                  <a:cubicBezTo>
                    <a:pt x="30246" y="1636"/>
                    <a:pt x="32513" y="1858"/>
                    <a:pt x="33365" y="2175"/>
                  </a:cubicBezTo>
                  <a:cubicBezTo>
                    <a:pt x="33630" y="3082"/>
                    <a:pt x="33528" y="10608"/>
                    <a:pt x="33108" y="20702"/>
                  </a:cubicBezTo>
                  <a:cubicBezTo>
                    <a:pt x="32713" y="30223"/>
                    <a:pt x="32182" y="38512"/>
                    <a:pt x="31919" y="39293"/>
                  </a:cubicBezTo>
                  <a:cubicBezTo>
                    <a:pt x="31823" y="39375"/>
                    <a:pt x="31015" y="39823"/>
                    <a:pt x="24904" y="39823"/>
                  </a:cubicBezTo>
                  <a:cubicBezTo>
                    <a:pt x="24598" y="39823"/>
                    <a:pt x="24277" y="39822"/>
                    <a:pt x="23943" y="39820"/>
                  </a:cubicBezTo>
                  <a:cubicBezTo>
                    <a:pt x="14180" y="39751"/>
                    <a:pt x="1779" y="38743"/>
                    <a:pt x="1069" y="37964"/>
                  </a:cubicBezTo>
                  <a:cubicBezTo>
                    <a:pt x="779" y="37491"/>
                    <a:pt x="780" y="32406"/>
                    <a:pt x="1734" y="19637"/>
                  </a:cubicBezTo>
                  <a:cubicBezTo>
                    <a:pt x="2449" y="10075"/>
                    <a:pt x="3268" y="2036"/>
                    <a:pt x="3493" y="1501"/>
                  </a:cubicBezTo>
                  <a:cubicBezTo>
                    <a:pt x="3776" y="914"/>
                    <a:pt x="7189" y="550"/>
                    <a:pt x="10187" y="550"/>
                  </a:cubicBezTo>
                  <a:cubicBezTo>
                    <a:pt x="10339" y="550"/>
                    <a:pt x="10462" y="428"/>
                    <a:pt x="10462" y="276"/>
                  </a:cubicBezTo>
                  <a:cubicBezTo>
                    <a:pt x="10462" y="124"/>
                    <a:pt x="10339" y="1"/>
                    <a:pt x="10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31"/>
            <p:cNvSpPr/>
            <p:nvPr/>
          </p:nvSpPr>
          <p:spPr>
            <a:xfrm>
              <a:off x="3553425" y="2474575"/>
              <a:ext cx="628850" cy="42150"/>
            </a:xfrm>
            <a:custGeom>
              <a:avLst/>
              <a:gdLst/>
              <a:ahLst/>
              <a:cxnLst/>
              <a:rect l="l" t="t" r="r" b="b"/>
              <a:pathLst>
                <a:path w="25154" h="1686" extrusionOk="0">
                  <a:moveTo>
                    <a:pt x="214" y="0"/>
                  </a:moveTo>
                  <a:cubicBezTo>
                    <a:pt x="51" y="0"/>
                    <a:pt x="1" y="268"/>
                    <a:pt x="183" y="324"/>
                  </a:cubicBezTo>
                  <a:cubicBezTo>
                    <a:pt x="4205" y="1568"/>
                    <a:pt x="8488" y="1348"/>
                    <a:pt x="12644" y="1403"/>
                  </a:cubicBezTo>
                  <a:cubicBezTo>
                    <a:pt x="14359" y="1426"/>
                    <a:pt x="16072" y="1649"/>
                    <a:pt x="17787" y="1649"/>
                  </a:cubicBezTo>
                  <a:cubicBezTo>
                    <a:pt x="18119" y="1649"/>
                    <a:pt x="18451" y="1641"/>
                    <a:pt x="18784" y="1621"/>
                  </a:cubicBezTo>
                  <a:cubicBezTo>
                    <a:pt x="19727" y="1565"/>
                    <a:pt x="20666" y="1448"/>
                    <a:pt x="21610" y="1402"/>
                  </a:cubicBezTo>
                  <a:cubicBezTo>
                    <a:pt x="21771" y="1394"/>
                    <a:pt x="21931" y="1390"/>
                    <a:pt x="22090" y="1390"/>
                  </a:cubicBezTo>
                  <a:cubicBezTo>
                    <a:pt x="23047" y="1390"/>
                    <a:pt x="23967" y="1526"/>
                    <a:pt x="24923" y="1684"/>
                  </a:cubicBezTo>
                  <a:cubicBezTo>
                    <a:pt x="24932" y="1685"/>
                    <a:pt x="24941" y="1686"/>
                    <a:pt x="24950" y="1686"/>
                  </a:cubicBezTo>
                  <a:cubicBezTo>
                    <a:pt x="25102" y="1686"/>
                    <a:pt x="25154" y="1468"/>
                    <a:pt x="24992" y="1418"/>
                  </a:cubicBezTo>
                  <a:cubicBezTo>
                    <a:pt x="24300" y="1201"/>
                    <a:pt x="23556" y="1132"/>
                    <a:pt x="22798" y="1132"/>
                  </a:cubicBezTo>
                  <a:cubicBezTo>
                    <a:pt x="21672" y="1132"/>
                    <a:pt x="20517" y="1285"/>
                    <a:pt x="19462" y="1336"/>
                  </a:cubicBezTo>
                  <a:cubicBezTo>
                    <a:pt x="19130" y="1352"/>
                    <a:pt x="18800" y="1359"/>
                    <a:pt x="18470" y="1359"/>
                  </a:cubicBezTo>
                  <a:cubicBezTo>
                    <a:pt x="16751" y="1359"/>
                    <a:pt x="15049" y="1170"/>
                    <a:pt x="13326" y="1102"/>
                  </a:cubicBezTo>
                  <a:cubicBezTo>
                    <a:pt x="8958" y="929"/>
                    <a:pt x="4507" y="1320"/>
                    <a:pt x="265" y="8"/>
                  </a:cubicBezTo>
                  <a:cubicBezTo>
                    <a:pt x="247" y="3"/>
                    <a:pt x="230"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31"/>
            <p:cNvSpPr/>
            <p:nvPr/>
          </p:nvSpPr>
          <p:spPr>
            <a:xfrm>
              <a:off x="3553625" y="2378400"/>
              <a:ext cx="599475" cy="49050"/>
            </a:xfrm>
            <a:custGeom>
              <a:avLst/>
              <a:gdLst/>
              <a:ahLst/>
              <a:cxnLst/>
              <a:rect l="l" t="t" r="r" b="b"/>
              <a:pathLst>
                <a:path w="23979" h="1962" extrusionOk="0">
                  <a:moveTo>
                    <a:pt x="565" y="1"/>
                  </a:moveTo>
                  <a:cubicBezTo>
                    <a:pt x="400" y="1"/>
                    <a:pt x="234" y="9"/>
                    <a:pt x="67" y="27"/>
                  </a:cubicBezTo>
                  <a:cubicBezTo>
                    <a:pt x="2" y="35"/>
                    <a:pt x="1" y="131"/>
                    <a:pt x="68" y="131"/>
                  </a:cubicBezTo>
                  <a:cubicBezTo>
                    <a:pt x="1130" y="140"/>
                    <a:pt x="2100" y="436"/>
                    <a:pt x="3129" y="653"/>
                  </a:cubicBezTo>
                  <a:cubicBezTo>
                    <a:pt x="4143" y="866"/>
                    <a:pt x="5183" y="940"/>
                    <a:pt x="6214" y="1015"/>
                  </a:cubicBezTo>
                  <a:cubicBezTo>
                    <a:pt x="8312" y="1167"/>
                    <a:pt x="10324" y="1777"/>
                    <a:pt x="12421" y="1932"/>
                  </a:cubicBezTo>
                  <a:cubicBezTo>
                    <a:pt x="12701" y="1953"/>
                    <a:pt x="12982" y="1962"/>
                    <a:pt x="13264" y="1962"/>
                  </a:cubicBezTo>
                  <a:cubicBezTo>
                    <a:pt x="15808" y="1962"/>
                    <a:pt x="18402" y="1196"/>
                    <a:pt x="20935" y="1196"/>
                  </a:cubicBezTo>
                  <a:cubicBezTo>
                    <a:pt x="21888" y="1196"/>
                    <a:pt x="22833" y="1305"/>
                    <a:pt x="23763" y="1603"/>
                  </a:cubicBezTo>
                  <a:cubicBezTo>
                    <a:pt x="23775" y="1607"/>
                    <a:pt x="23787" y="1608"/>
                    <a:pt x="23799" y="1608"/>
                  </a:cubicBezTo>
                  <a:cubicBezTo>
                    <a:pt x="23915" y="1608"/>
                    <a:pt x="23979" y="1423"/>
                    <a:pt x="23858" y="1366"/>
                  </a:cubicBezTo>
                  <a:cubicBezTo>
                    <a:pt x="23047" y="983"/>
                    <a:pt x="22163" y="857"/>
                    <a:pt x="21269" y="857"/>
                  </a:cubicBezTo>
                  <a:cubicBezTo>
                    <a:pt x="20466" y="857"/>
                    <a:pt x="19654" y="959"/>
                    <a:pt x="18880" y="1066"/>
                  </a:cubicBezTo>
                  <a:cubicBezTo>
                    <a:pt x="17028" y="1321"/>
                    <a:pt x="15244" y="1675"/>
                    <a:pt x="13373" y="1675"/>
                  </a:cubicBezTo>
                  <a:cubicBezTo>
                    <a:pt x="13262" y="1675"/>
                    <a:pt x="13151" y="1674"/>
                    <a:pt x="13040" y="1671"/>
                  </a:cubicBezTo>
                  <a:cubicBezTo>
                    <a:pt x="10838" y="1621"/>
                    <a:pt x="8740" y="935"/>
                    <a:pt x="6553" y="755"/>
                  </a:cubicBezTo>
                  <a:cubicBezTo>
                    <a:pt x="5324" y="653"/>
                    <a:pt x="4105" y="584"/>
                    <a:pt x="2892" y="343"/>
                  </a:cubicBezTo>
                  <a:cubicBezTo>
                    <a:pt x="2114" y="188"/>
                    <a:pt x="1352" y="1"/>
                    <a:pt x="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433;p31"/>
            <p:cNvSpPr/>
            <p:nvPr/>
          </p:nvSpPr>
          <p:spPr>
            <a:xfrm>
              <a:off x="3579475" y="2291550"/>
              <a:ext cx="591100" cy="32400"/>
            </a:xfrm>
            <a:custGeom>
              <a:avLst/>
              <a:gdLst/>
              <a:ahLst/>
              <a:cxnLst/>
              <a:rect l="l" t="t" r="r" b="b"/>
              <a:pathLst>
                <a:path w="23644" h="1296" extrusionOk="0">
                  <a:moveTo>
                    <a:pt x="5961" y="0"/>
                  </a:moveTo>
                  <a:cubicBezTo>
                    <a:pt x="4586" y="0"/>
                    <a:pt x="3200" y="298"/>
                    <a:pt x="1833" y="298"/>
                  </a:cubicBezTo>
                  <a:cubicBezTo>
                    <a:pt x="1251" y="298"/>
                    <a:pt x="672" y="244"/>
                    <a:pt x="98" y="90"/>
                  </a:cubicBezTo>
                  <a:cubicBezTo>
                    <a:pt x="92" y="88"/>
                    <a:pt x="85" y="87"/>
                    <a:pt x="79" y="87"/>
                  </a:cubicBezTo>
                  <a:cubicBezTo>
                    <a:pt x="15" y="87"/>
                    <a:pt x="0" y="185"/>
                    <a:pt x="67" y="212"/>
                  </a:cubicBezTo>
                  <a:cubicBezTo>
                    <a:pt x="609" y="426"/>
                    <a:pt x="1183" y="500"/>
                    <a:pt x="1772" y="500"/>
                  </a:cubicBezTo>
                  <a:cubicBezTo>
                    <a:pt x="3063" y="500"/>
                    <a:pt x="4423" y="146"/>
                    <a:pt x="5661" y="146"/>
                  </a:cubicBezTo>
                  <a:cubicBezTo>
                    <a:pt x="5677" y="146"/>
                    <a:pt x="5693" y="146"/>
                    <a:pt x="5709" y="146"/>
                  </a:cubicBezTo>
                  <a:cubicBezTo>
                    <a:pt x="7890" y="161"/>
                    <a:pt x="10059" y="641"/>
                    <a:pt x="12234" y="794"/>
                  </a:cubicBezTo>
                  <a:cubicBezTo>
                    <a:pt x="12794" y="834"/>
                    <a:pt x="13355" y="848"/>
                    <a:pt x="13916" y="848"/>
                  </a:cubicBezTo>
                  <a:cubicBezTo>
                    <a:pt x="15389" y="848"/>
                    <a:pt x="16866" y="749"/>
                    <a:pt x="18338" y="749"/>
                  </a:cubicBezTo>
                  <a:cubicBezTo>
                    <a:pt x="18464" y="749"/>
                    <a:pt x="18589" y="750"/>
                    <a:pt x="18715" y="751"/>
                  </a:cubicBezTo>
                  <a:cubicBezTo>
                    <a:pt x="19746" y="764"/>
                    <a:pt x="20783" y="847"/>
                    <a:pt x="21793" y="1052"/>
                  </a:cubicBezTo>
                  <a:cubicBezTo>
                    <a:pt x="22199" y="1135"/>
                    <a:pt x="22653" y="1296"/>
                    <a:pt x="23087" y="1296"/>
                  </a:cubicBezTo>
                  <a:cubicBezTo>
                    <a:pt x="23221" y="1296"/>
                    <a:pt x="23352" y="1281"/>
                    <a:pt x="23480" y="1243"/>
                  </a:cubicBezTo>
                  <a:cubicBezTo>
                    <a:pt x="23644" y="1196"/>
                    <a:pt x="23608" y="947"/>
                    <a:pt x="23439" y="947"/>
                  </a:cubicBezTo>
                  <a:cubicBezTo>
                    <a:pt x="23438" y="947"/>
                    <a:pt x="23437" y="947"/>
                    <a:pt x="23436" y="947"/>
                  </a:cubicBezTo>
                  <a:cubicBezTo>
                    <a:pt x="23426" y="947"/>
                    <a:pt x="23416" y="947"/>
                    <a:pt x="23406" y="947"/>
                  </a:cubicBezTo>
                  <a:cubicBezTo>
                    <a:pt x="22775" y="947"/>
                    <a:pt x="22099" y="641"/>
                    <a:pt x="21474" y="548"/>
                  </a:cubicBezTo>
                  <a:cubicBezTo>
                    <a:pt x="20557" y="412"/>
                    <a:pt x="19636" y="363"/>
                    <a:pt x="18710" y="355"/>
                  </a:cubicBezTo>
                  <a:cubicBezTo>
                    <a:pt x="18630" y="354"/>
                    <a:pt x="18550" y="354"/>
                    <a:pt x="18470" y="354"/>
                  </a:cubicBezTo>
                  <a:cubicBezTo>
                    <a:pt x="16714" y="354"/>
                    <a:pt x="14964" y="515"/>
                    <a:pt x="13208" y="515"/>
                  </a:cubicBezTo>
                  <a:cubicBezTo>
                    <a:pt x="12994" y="515"/>
                    <a:pt x="12779" y="513"/>
                    <a:pt x="12565" y="508"/>
                  </a:cubicBezTo>
                  <a:cubicBezTo>
                    <a:pt x="10503" y="456"/>
                    <a:pt x="8456" y="116"/>
                    <a:pt x="6397" y="11"/>
                  </a:cubicBezTo>
                  <a:cubicBezTo>
                    <a:pt x="6252" y="4"/>
                    <a:pt x="6106" y="0"/>
                    <a:pt x="5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p31"/>
            <p:cNvSpPr/>
            <p:nvPr/>
          </p:nvSpPr>
          <p:spPr>
            <a:xfrm>
              <a:off x="3553900" y="2204175"/>
              <a:ext cx="622950" cy="29425"/>
            </a:xfrm>
            <a:custGeom>
              <a:avLst/>
              <a:gdLst/>
              <a:ahLst/>
              <a:cxnLst/>
              <a:rect l="l" t="t" r="r" b="b"/>
              <a:pathLst>
                <a:path w="24918" h="1177" extrusionOk="0">
                  <a:moveTo>
                    <a:pt x="5821" y="1"/>
                  </a:moveTo>
                  <a:cubicBezTo>
                    <a:pt x="3904" y="1"/>
                    <a:pt x="1993" y="114"/>
                    <a:pt x="116" y="446"/>
                  </a:cubicBezTo>
                  <a:cubicBezTo>
                    <a:pt x="1" y="467"/>
                    <a:pt x="29" y="654"/>
                    <a:pt x="141" y="654"/>
                  </a:cubicBezTo>
                  <a:cubicBezTo>
                    <a:pt x="143" y="654"/>
                    <a:pt x="146" y="654"/>
                    <a:pt x="148" y="654"/>
                  </a:cubicBezTo>
                  <a:cubicBezTo>
                    <a:pt x="2084" y="528"/>
                    <a:pt x="4006" y="468"/>
                    <a:pt x="5928" y="468"/>
                  </a:cubicBezTo>
                  <a:cubicBezTo>
                    <a:pt x="8085" y="468"/>
                    <a:pt x="10241" y="544"/>
                    <a:pt x="12413" y="684"/>
                  </a:cubicBezTo>
                  <a:cubicBezTo>
                    <a:pt x="14395" y="812"/>
                    <a:pt x="16376" y="955"/>
                    <a:pt x="18359" y="1046"/>
                  </a:cubicBezTo>
                  <a:cubicBezTo>
                    <a:pt x="19554" y="1101"/>
                    <a:pt x="20789" y="1176"/>
                    <a:pt x="22015" y="1176"/>
                  </a:cubicBezTo>
                  <a:cubicBezTo>
                    <a:pt x="22916" y="1176"/>
                    <a:pt x="23812" y="1136"/>
                    <a:pt x="24685" y="1017"/>
                  </a:cubicBezTo>
                  <a:cubicBezTo>
                    <a:pt x="24909" y="986"/>
                    <a:pt x="24917" y="663"/>
                    <a:pt x="24679" y="656"/>
                  </a:cubicBezTo>
                  <a:cubicBezTo>
                    <a:pt x="24315" y="647"/>
                    <a:pt x="23950" y="643"/>
                    <a:pt x="23586" y="643"/>
                  </a:cubicBezTo>
                  <a:cubicBezTo>
                    <a:pt x="22444" y="643"/>
                    <a:pt x="21302" y="678"/>
                    <a:pt x="20159" y="678"/>
                  </a:cubicBezTo>
                  <a:cubicBezTo>
                    <a:pt x="19675" y="678"/>
                    <a:pt x="19189" y="672"/>
                    <a:pt x="18704" y="654"/>
                  </a:cubicBezTo>
                  <a:cubicBezTo>
                    <a:pt x="16603" y="577"/>
                    <a:pt x="14505" y="423"/>
                    <a:pt x="12408" y="289"/>
                  </a:cubicBezTo>
                  <a:cubicBezTo>
                    <a:pt x="10235" y="150"/>
                    <a:pt x="8024" y="1"/>
                    <a:pt x="5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31"/>
            <p:cNvSpPr/>
            <p:nvPr/>
          </p:nvSpPr>
          <p:spPr>
            <a:xfrm>
              <a:off x="3922675" y="2154950"/>
              <a:ext cx="250900" cy="15175"/>
            </a:xfrm>
            <a:custGeom>
              <a:avLst/>
              <a:gdLst/>
              <a:ahLst/>
              <a:cxnLst/>
              <a:rect l="l" t="t" r="r" b="b"/>
              <a:pathLst>
                <a:path w="10036" h="607" extrusionOk="0">
                  <a:moveTo>
                    <a:pt x="1637" y="0"/>
                  </a:moveTo>
                  <a:cubicBezTo>
                    <a:pt x="1124" y="0"/>
                    <a:pt x="611" y="10"/>
                    <a:pt x="97" y="35"/>
                  </a:cubicBezTo>
                  <a:cubicBezTo>
                    <a:pt x="0" y="39"/>
                    <a:pt x="3" y="181"/>
                    <a:pt x="99" y="184"/>
                  </a:cubicBezTo>
                  <a:cubicBezTo>
                    <a:pt x="3241" y="273"/>
                    <a:pt x="6376" y="606"/>
                    <a:pt x="9522" y="606"/>
                  </a:cubicBezTo>
                  <a:cubicBezTo>
                    <a:pt x="9617" y="606"/>
                    <a:pt x="9713" y="606"/>
                    <a:pt x="9808" y="605"/>
                  </a:cubicBezTo>
                  <a:cubicBezTo>
                    <a:pt x="10035" y="604"/>
                    <a:pt x="10031" y="250"/>
                    <a:pt x="9804" y="250"/>
                  </a:cubicBezTo>
                  <a:cubicBezTo>
                    <a:pt x="9804" y="250"/>
                    <a:pt x="9803" y="250"/>
                    <a:pt x="9802" y="250"/>
                  </a:cubicBezTo>
                  <a:cubicBezTo>
                    <a:pt x="9648" y="252"/>
                    <a:pt x="9494" y="253"/>
                    <a:pt x="9340" y="253"/>
                  </a:cubicBezTo>
                  <a:cubicBezTo>
                    <a:pt x="6770" y="253"/>
                    <a:pt x="4205"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31"/>
            <p:cNvSpPr/>
            <p:nvPr/>
          </p:nvSpPr>
          <p:spPr>
            <a:xfrm>
              <a:off x="3940450" y="2087425"/>
              <a:ext cx="220875" cy="20250"/>
            </a:xfrm>
            <a:custGeom>
              <a:avLst/>
              <a:gdLst/>
              <a:ahLst/>
              <a:cxnLst/>
              <a:rect l="l" t="t" r="r" b="b"/>
              <a:pathLst>
                <a:path w="8835" h="810" extrusionOk="0">
                  <a:moveTo>
                    <a:pt x="82" y="0"/>
                  </a:moveTo>
                  <a:cubicBezTo>
                    <a:pt x="22" y="0"/>
                    <a:pt x="1" y="91"/>
                    <a:pt x="65" y="107"/>
                  </a:cubicBezTo>
                  <a:cubicBezTo>
                    <a:pt x="2120" y="619"/>
                    <a:pt x="4329" y="810"/>
                    <a:pt x="6491" y="810"/>
                  </a:cubicBezTo>
                  <a:cubicBezTo>
                    <a:pt x="7202" y="810"/>
                    <a:pt x="7908" y="789"/>
                    <a:pt x="8602" y="753"/>
                  </a:cubicBezTo>
                  <a:cubicBezTo>
                    <a:pt x="8834" y="740"/>
                    <a:pt x="8830" y="399"/>
                    <a:pt x="8597" y="392"/>
                  </a:cubicBezTo>
                  <a:cubicBezTo>
                    <a:pt x="7994" y="377"/>
                    <a:pt x="7393" y="375"/>
                    <a:pt x="6794" y="375"/>
                  </a:cubicBezTo>
                  <a:cubicBezTo>
                    <a:pt x="6446" y="375"/>
                    <a:pt x="6099" y="376"/>
                    <a:pt x="5752" y="376"/>
                  </a:cubicBezTo>
                  <a:cubicBezTo>
                    <a:pt x="3864" y="376"/>
                    <a:pt x="1987" y="349"/>
                    <a:pt x="93" y="1"/>
                  </a:cubicBezTo>
                  <a:cubicBezTo>
                    <a:pt x="89" y="1"/>
                    <a:pt x="86" y="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31"/>
            <p:cNvSpPr/>
            <p:nvPr/>
          </p:nvSpPr>
          <p:spPr>
            <a:xfrm>
              <a:off x="3590700" y="2143975"/>
              <a:ext cx="273475" cy="19475"/>
            </a:xfrm>
            <a:custGeom>
              <a:avLst/>
              <a:gdLst/>
              <a:ahLst/>
              <a:cxnLst/>
              <a:rect l="l" t="t" r="r" b="b"/>
              <a:pathLst>
                <a:path w="10939" h="779" extrusionOk="0">
                  <a:moveTo>
                    <a:pt x="5449" y="5"/>
                  </a:moveTo>
                  <a:cubicBezTo>
                    <a:pt x="3701" y="5"/>
                    <a:pt x="1917" y="81"/>
                    <a:pt x="193" y="314"/>
                  </a:cubicBezTo>
                  <a:cubicBezTo>
                    <a:pt x="7" y="339"/>
                    <a:pt x="1" y="605"/>
                    <a:pt x="197" y="612"/>
                  </a:cubicBezTo>
                  <a:cubicBezTo>
                    <a:pt x="412" y="619"/>
                    <a:pt x="627" y="622"/>
                    <a:pt x="842" y="622"/>
                  </a:cubicBezTo>
                  <a:cubicBezTo>
                    <a:pt x="2564" y="622"/>
                    <a:pt x="4291" y="429"/>
                    <a:pt x="6014" y="421"/>
                  </a:cubicBezTo>
                  <a:cubicBezTo>
                    <a:pt x="6055" y="421"/>
                    <a:pt x="6097" y="421"/>
                    <a:pt x="6138" y="421"/>
                  </a:cubicBezTo>
                  <a:cubicBezTo>
                    <a:pt x="7034" y="421"/>
                    <a:pt x="7917" y="469"/>
                    <a:pt x="8801" y="626"/>
                  </a:cubicBezTo>
                  <a:cubicBezTo>
                    <a:pt x="9232" y="703"/>
                    <a:pt x="9642" y="778"/>
                    <a:pt x="10055" y="778"/>
                  </a:cubicBezTo>
                  <a:cubicBezTo>
                    <a:pt x="10313" y="778"/>
                    <a:pt x="10573" y="749"/>
                    <a:pt x="10840" y="672"/>
                  </a:cubicBezTo>
                  <a:cubicBezTo>
                    <a:pt x="10939" y="645"/>
                    <a:pt x="10917" y="494"/>
                    <a:pt x="10816" y="494"/>
                  </a:cubicBezTo>
                  <a:cubicBezTo>
                    <a:pt x="10815" y="494"/>
                    <a:pt x="10814" y="494"/>
                    <a:pt x="10813" y="494"/>
                  </a:cubicBezTo>
                  <a:cubicBezTo>
                    <a:pt x="10779" y="495"/>
                    <a:pt x="10745" y="495"/>
                    <a:pt x="10710" y="495"/>
                  </a:cubicBezTo>
                  <a:cubicBezTo>
                    <a:pt x="9898" y="495"/>
                    <a:pt x="9107" y="297"/>
                    <a:pt x="8313" y="146"/>
                  </a:cubicBezTo>
                  <a:cubicBezTo>
                    <a:pt x="7557" y="1"/>
                    <a:pt x="6773" y="14"/>
                    <a:pt x="6007" y="8"/>
                  </a:cubicBezTo>
                  <a:cubicBezTo>
                    <a:pt x="5822" y="6"/>
                    <a:pt x="5636" y="5"/>
                    <a:pt x="5449"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31"/>
            <p:cNvSpPr/>
            <p:nvPr/>
          </p:nvSpPr>
          <p:spPr>
            <a:xfrm>
              <a:off x="3593575" y="2064075"/>
              <a:ext cx="281050" cy="18125"/>
            </a:xfrm>
            <a:custGeom>
              <a:avLst/>
              <a:gdLst/>
              <a:ahLst/>
              <a:cxnLst/>
              <a:rect l="l" t="t" r="r" b="b"/>
              <a:pathLst>
                <a:path w="11242" h="725" extrusionOk="0">
                  <a:moveTo>
                    <a:pt x="4469" y="0"/>
                  </a:moveTo>
                  <a:cubicBezTo>
                    <a:pt x="2994" y="0"/>
                    <a:pt x="1535" y="137"/>
                    <a:pt x="103" y="552"/>
                  </a:cubicBezTo>
                  <a:cubicBezTo>
                    <a:pt x="0" y="582"/>
                    <a:pt x="36" y="725"/>
                    <a:pt x="130" y="725"/>
                  </a:cubicBezTo>
                  <a:cubicBezTo>
                    <a:pt x="137" y="725"/>
                    <a:pt x="144" y="724"/>
                    <a:pt x="152" y="722"/>
                  </a:cubicBezTo>
                  <a:cubicBezTo>
                    <a:pt x="1440" y="436"/>
                    <a:pt x="2745" y="348"/>
                    <a:pt x="4055" y="348"/>
                  </a:cubicBezTo>
                  <a:cubicBezTo>
                    <a:pt x="4631" y="348"/>
                    <a:pt x="5208" y="365"/>
                    <a:pt x="5785" y="390"/>
                  </a:cubicBezTo>
                  <a:cubicBezTo>
                    <a:pt x="6964" y="439"/>
                    <a:pt x="8273" y="653"/>
                    <a:pt x="9522" y="653"/>
                  </a:cubicBezTo>
                  <a:cubicBezTo>
                    <a:pt x="10078" y="653"/>
                    <a:pt x="10623" y="611"/>
                    <a:pt x="11139" y="493"/>
                  </a:cubicBezTo>
                  <a:cubicBezTo>
                    <a:pt x="11241" y="469"/>
                    <a:pt x="11242" y="301"/>
                    <a:pt x="11135" y="283"/>
                  </a:cubicBezTo>
                  <a:cubicBezTo>
                    <a:pt x="10638" y="202"/>
                    <a:pt x="10127" y="199"/>
                    <a:pt x="9618" y="199"/>
                  </a:cubicBezTo>
                  <a:cubicBezTo>
                    <a:pt x="9583" y="199"/>
                    <a:pt x="9548" y="199"/>
                    <a:pt x="9513" y="199"/>
                  </a:cubicBezTo>
                  <a:cubicBezTo>
                    <a:pt x="9275" y="199"/>
                    <a:pt x="9037" y="199"/>
                    <a:pt x="8802" y="190"/>
                  </a:cubicBezTo>
                  <a:cubicBezTo>
                    <a:pt x="7793" y="152"/>
                    <a:pt x="6787" y="80"/>
                    <a:pt x="5780" y="33"/>
                  </a:cubicBezTo>
                  <a:cubicBezTo>
                    <a:pt x="5342" y="12"/>
                    <a:pt x="4905" y="0"/>
                    <a:pt x="4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31"/>
            <p:cNvSpPr/>
            <p:nvPr/>
          </p:nvSpPr>
          <p:spPr>
            <a:xfrm>
              <a:off x="3564800" y="1957675"/>
              <a:ext cx="584500" cy="33500"/>
            </a:xfrm>
            <a:custGeom>
              <a:avLst/>
              <a:gdLst/>
              <a:ahLst/>
              <a:cxnLst/>
              <a:rect l="l" t="t" r="r" b="b"/>
              <a:pathLst>
                <a:path w="23380" h="1340" extrusionOk="0">
                  <a:moveTo>
                    <a:pt x="10926" y="1"/>
                  </a:moveTo>
                  <a:cubicBezTo>
                    <a:pt x="9205" y="1"/>
                    <a:pt x="7484" y="241"/>
                    <a:pt x="5773" y="408"/>
                  </a:cubicBezTo>
                  <a:cubicBezTo>
                    <a:pt x="4817" y="500"/>
                    <a:pt x="3860" y="557"/>
                    <a:pt x="2900" y="574"/>
                  </a:cubicBezTo>
                  <a:cubicBezTo>
                    <a:pt x="2858" y="575"/>
                    <a:pt x="2816" y="575"/>
                    <a:pt x="2775" y="575"/>
                  </a:cubicBezTo>
                  <a:cubicBezTo>
                    <a:pt x="1882" y="575"/>
                    <a:pt x="1004" y="432"/>
                    <a:pt x="116" y="422"/>
                  </a:cubicBezTo>
                  <a:cubicBezTo>
                    <a:pt x="116" y="422"/>
                    <a:pt x="115" y="422"/>
                    <a:pt x="115" y="422"/>
                  </a:cubicBezTo>
                  <a:cubicBezTo>
                    <a:pt x="2" y="422"/>
                    <a:pt x="1" y="572"/>
                    <a:pt x="94" y="608"/>
                  </a:cubicBezTo>
                  <a:cubicBezTo>
                    <a:pt x="887" y="914"/>
                    <a:pt x="1780" y="1006"/>
                    <a:pt x="2679" y="1006"/>
                  </a:cubicBezTo>
                  <a:cubicBezTo>
                    <a:pt x="3518" y="1006"/>
                    <a:pt x="4363" y="925"/>
                    <a:pt x="5136" y="864"/>
                  </a:cubicBezTo>
                  <a:cubicBezTo>
                    <a:pt x="7066" y="710"/>
                    <a:pt x="8983" y="431"/>
                    <a:pt x="10922" y="400"/>
                  </a:cubicBezTo>
                  <a:cubicBezTo>
                    <a:pt x="10994" y="399"/>
                    <a:pt x="11067" y="398"/>
                    <a:pt x="11139" y="398"/>
                  </a:cubicBezTo>
                  <a:cubicBezTo>
                    <a:pt x="13095" y="398"/>
                    <a:pt x="15046" y="811"/>
                    <a:pt x="16987" y="1016"/>
                  </a:cubicBezTo>
                  <a:cubicBezTo>
                    <a:pt x="18430" y="1169"/>
                    <a:pt x="19934" y="1339"/>
                    <a:pt x="21414" y="1339"/>
                  </a:cubicBezTo>
                  <a:cubicBezTo>
                    <a:pt x="22013" y="1339"/>
                    <a:pt x="22609" y="1311"/>
                    <a:pt x="23194" y="1243"/>
                  </a:cubicBezTo>
                  <a:cubicBezTo>
                    <a:pt x="23380" y="1222"/>
                    <a:pt x="23374" y="975"/>
                    <a:pt x="23191" y="958"/>
                  </a:cubicBezTo>
                  <a:cubicBezTo>
                    <a:pt x="21244" y="774"/>
                    <a:pt x="19278" y="814"/>
                    <a:pt x="17326" y="638"/>
                  </a:cubicBezTo>
                  <a:cubicBezTo>
                    <a:pt x="15295" y="455"/>
                    <a:pt x="13274" y="39"/>
                    <a:pt x="11233" y="3"/>
                  </a:cubicBezTo>
                  <a:cubicBezTo>
                    <a:pt x="11131" y="2"/>
                    <a:pt x="11028" y="1"/>
                    <a:pt x="10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31"/>
            <p:cNvSpPr/>
            <p:nvPr/>
          </p:nvSpPr>
          <p:spPr>
            <a:xfrm>
              <a:off x="2971175" y="2119200"/>
              <a:ext cx="26750" cy="57200"/>
            </a:xfrm>
            <a:custGeom>
              <a:avLst/>
              <a:gdLst/>
              <a:ahLst/>
              <a:cxnLst/>
              <a:rect l="l" t="t" r="r" b="b"/>
              <a:pathLst>
                <a:path w="1070" h="2288" extrusionOk="0">
                  <a:moveTo>
                    <a:pt x="45" y="0"/>
                  </a:moveTo>
                  <a:cubicBezTo>
                    <a:pt x="31" y="2"/>
                    <a:pt x="15" y="3"/>
                    <a:pt x="0" y="4"/>
                  </a:cubicBezTo>
                  <a:cubicBezTo>
                    <a:pt x="228" y="482"/>
                    <a:pt x="458" y="958"/>
                    <a:pt x="675" y="1433"/>
                  </a:cubicBezTo>
                  <a:cubicBezTo>
                    <a:pt x="805" y="1718"/>
                    <a:pt x="938" y="2003"/>
                    <a:pt x="1069" y="2288"/>
                  </a:cubicBezTo>
                  <a:cubicBezTo>
                    <a:pt x="743" y="1517"/>
                    <a:pt x="402" y="754"/>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31"/>
            <p:cNvSpPr/>
            <p:nvPr/>
          </p:nvSpPr>
          <p:spPr>
            <a:xfrm>
              <a:off x="3073925" y="2325950"/>
              <a:ext cx="290375" cy="423825"/>
            </a:xfrm>
            <a:custGeom>
              <a:avLst/>
              <a:gdLst/>
              <a:ahLst/>
              <a:cxnLst/>
              <a:rect l="l" t="t" r="r" b="b"/>
              <a:pathLst>
                <a:path w="11615" h="16953" extrusionOk="0">
                  <a:moveTo>
                    <a:pt x="5089" y="549"/>
                  </a:moveTo>
                  <a:cubicBezTo>
                    <a:pt x="5141" y="549"/>
                    <a:pt x="5169" y="554"/>
                    <a:pt x="5182" y="557"/>
                  </a:cubicBezTo>
                  <a:cubicBezTo>
                    <a:pt x="5920" y="1334"/>
                    <a:pt x="11025" y="13641"/>
                    <a:pt x="11051" y="14713"/>
                  </a:cubicBezTo>
                  <a:cubicBezTo>
                    <a:pt x="11055" y="14911"/>
                    <a:pt x="10663" y="15353"/>
                    <a:pt x="9927" y="15781"/>
                  </a:cubicBezTo>
                  <a:cubicBezTo>
                    <a:pt x="9257" y="16170"/>
                    <a:pt x="8548" y="16404"/>
                    <a:pt x="8103" y="16404"/>
                  </a:cubicBezTo>
                  <a:cubicBezTo>
                    <a:pt x="7966" y="16404"/>
                    <a:pt x="7854" y="16381"/>
                    <a:pt x="7776" y="16335"/>
                  </a:cubicBezTo>
                  <a:cubicBezTo>
                    <a:pt x="7679" y="16276"/>
                    <a:pt x="7433" y="16053"/>
                    <a:pt x="6886" y="15218"/>
                  </a:cubicBezTo>
                  <a:cubicBezTo>
                    <a:pt x="6778" y="15055"/>
                    <a:pt x="6666" y="14876"/>
                    <a:pt x="6547" y="14685"/>
                  </a:cubicBezTo>
                  <a:cubicBezTo>
                    <a:pt x="4285" y="11012"/>
                    <a:pt x="659" y="3349"/>
                    <a:pt x="644" y="2641"/>
                  </a:cubicBezTo>
                  <a:cubicBezTo>
                    <a:pt x="644" y="2641"/>
                    <a:pt x="655" y="2580"/>
                    <a:pt x="785" y="2451"/>
                  </a:cubicBezTo>
                  <a:cubicBezTo>
                    <a:pt x="1454" y="1780"/>
                    <a:pt x="3701" y="781"/>
                    <a:pt x="4777" y="583"/>
                  </a:cubicBezTo>
                  <a:cubicBezTo>
                    <a:pt x="4926" y="556"/>
                    <a:pt x="5025" y="549"/>
                    <a:pt x="5089" y="549"/>
                  </a:cubicBezTo>
                  <a:close/>
                  <a:moveTo>
                    <a:pt x="5085" y="0"/>
                  </a:moveTo>
                  <a:cubicBezTo>
                    <a:pt x="4969" y="0"/>
                    <a:pt x="4834" y="15"/>
                    <a:pt x="4678" y="43"/>
                  </a:cubicBezTo>
                  <a:cubicBezTo>
                    <a:pt x="3492" y="261"/>
                    <a:pt x="1159" y="1300"/>
                    <a:pt x="399" y="2062"/>
                  </a:cubicBezTo>
                  <a:cubicBezTo>
                    <a:pt x="218" y="2240"/>
                    <a:pt x="119" y="2407"/>
                    <a:pt x="99" y="2576"/>
                  </a:cubicBezTo>
                  <a:cubicBezTo>
                    <a:pt x="0" y="3417"/>
                    <a:pt x="4092" y="11745"/>
                    <a:pt x="6080" y="14975"/>
                  </a:cubicBezTo>
                  <a:cubicBezTo>
                    <a:pt x="6202" y="15170"/>
                    <a:pt x="6317" y="15351"/>
                    <a:pt x="6425" y="15518"/>
                  </a:cubicBezTo>
                  <a:cubicBezTo>
                    <a:pt x="6425" y="15519"/>
                    <a:pt x="6425" y="15519"/>
                    <a:pt x="6427" y="15521"/>
                  </a:cubicBezTo>
                  <a:cubicBezTo>
                    <a:pt x="7052" y="16473"/>
                    <a:pt x="7335" y="16710"/>
                    <a:pt x="7493" y="16805"/>
                  </a:cubicBezTo>
                  <a:cubicBezTo>
                    <a:pt x="7663" y="16907"/>
                    <a:pt x="7875" y="16952"/>
                    <a:pt x="8109" y="16952"/>
                  </a:cubicBezTo>
                  <a:cubicBezTo>
                    <a:pt x="8756" y="16952"/>
                    <a:pt x="9579" y="16618"/>
                    <a:pt x="10202" y="16256"/>
                  </a:cubicBezTo>
                  <a:cubicBezTo>
                    <a:pt x="10627" y="16008"/>
                    <a:pt x="11614" y="15362"/>
                    <a:pt x="11600" y="14700"/>
                  </a:cubicBezTo>
                  <a:cubicBezTo>
                    <a:pt x="11579" y="13804"/>
                    <a:pt x="9087" y="7793"/>
                    <a:pt x="8803" y="7110"/>
                  </a:cubicBezTo>
                  <a:cubicBezTo>
                    <a:pt x="7759" y="4604"/>
                    <a:pt x="5939" y="356"/>
                    <a:pt x="5468" y="84"/>
                  </a:cubicBezTo>
                  <a:cubicBezTo>
                    <a:pt x="5372" y="28"/>
                    <a:pt x="5247" y="0"/>
                    <a:pt x="5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31"/>
            <p:cNvSpPr/>
            <p:nvPr/>
          </p:nvSpPr>
          <p:spPr>
            <a:xfrm>
              <a:off x="2912725" y="1937975"/>
              <a:ext cx="287925" cy="450475"/>
            </a:xfrm>
            <a:custGeom>
              <a:avLst/>
              <a:gdLst/>
              <a:ahLst/>
              <a:cxnLst/>
              <a:rect l="l" t="t" r="r" b="b"/>
              <a:pathLst>
                <a:path w="11517" h="18019" extrusionOk="0">
                  <a:moveTo>
                    <a:pt x="3074" y="1"/>
                  </a:moveTo>
                  <a:cubicBezTo>
                    <a:pt x="2525" y="1"/>
                    <a:pt x="1837" y="257"/>
                    <a:pt x="1412" y="468"/>
                  </a:cubicBezTo>
                  <a:cubicBezTo>
                    <a:pt x="985" y="680"/>
                    <a:pt x="0" y="1251"/>
                    <a:pt x="59" y="1976"/>
                  </a:cubicBezTo>
                  <a:cubicBezTo>
                    <a:pt x="162" y="3253"/>
                    <a:pt x="4550" y="13011"/>
                    <a:pt x="6432" y="17147"/>
                  </a:cubicBezTo>
                  <a:cubicBezTo>
                    <a:pt x="6638" y="17600"/>
                    <a:pt x="6757" y="17859"/>
                    <a:pt x="6757" y="17859"/>
                  </a:cubicBezTo>
                  <a:cubicBezTo>
                    <a:pt x="6803" y="17959"/>
                    <a:pt x="6903" y="18018"/>
                    <a:pt x="7006" y="18018"/>
                  </a:cubicBezTo>
                  <a:cubicBezTo>
                    <a:pt x="7044" y="18018"/>
                    <a:pt x="7084" y="18010"/>
                    <a:pt x="7121" y="17993"/>
                  </a:cubicBezTo>
                  <a:cubicBezTo>
                    <a:pt x="7259" y="17929"/>
                    <a:pt x="7320" y="17767"/>
                    <a:pt x="7256" y="17629"/>
                  </a:cubicBezTo>
                  <a:cubicBezTo>
                    <a:pt x="7256" y="17629"/>
                    <a:pt x="7136" y="17371"/>
                    <a:pt x="6932" y="16920"/>
                  </a:cubicBezTo>
                  <a:cubicBezTo>
                    <a:pt x="3926" y="10313"/>
                    <a:pt x="685" y="2905"/>
                    <a:pt x="606" y="1932"/>
                  </a:cubicBezTo>
                  <a:cubicBezTo>
                    <a:pt x="589" y="1723"/>
                    <a:pt x="910" y="1330"/>
                    <a:pt x="1656" y="961"/>
                  </a:cubicBezTo>
                  <a:cubicBezTo>
                    <a:pt x="2241" y="670"/>
                    <a:pt x="2780" y="548"/>
                    <a:pt x="3089" y="548"/>
                  </a:cubicBezTo>
                  <a:cubicBezTo>
                    <a:pt x="3204" y="548"/>
                    <a:pt x="3287" y="565"/>
                    <a:pt x="3330" y="596"/>
                  </a:cubicBezTo>
                  <a:cubicBezTo>
                    <a:pt x="3652" y="1016"/>
                    <a:pt x="6414" y="6589"/>
                    <a:pt x="10556" y="15178"/>
                  </a:cubicBezTo>
                  <a:lnTo>
                    <a:pt x="10924" y="15942"/>
                  </a:lnTo>
                  <a:cubicBezTo>
                    <a:pt x="10949" y="16000"/>
                    <a:pt x="10964" y="16027"/>
                    <a:pt x="10964" y="16027"/>
                  </a:cubicBezTo>
                  <a:cubicBezTo>
                    <a:pt x="11015" y="16116"/>
                    <a:pt x="11109" y="16167"/>
                    <a:pt x="11205" y="16167"/>
                  </a:cubicBezTo>
                  <a:cubicBezTo>
                    <a:pt x="11249" y="16167"/>
                    <a:pt x="11294" y="16157"/>
                    <a:pt x="11335" y="16134"/>
                  </a:cubicBezTo>
                  <a:cubicBezTo>
                    <a:pt x="11468" y="16062"/>
                    <a:pt x="11517" y="15898"/>
                    <a:pt x="11447" y="15766"/>
                  </a:cubicBezTo>
                  <a:cubicBezTo>
                    <a:pt x="11445" y="15761"/>
                    <a:pt x="11438" y="15748"/>
                    <a:pt x="11424" y="15713"/>
                  </a:cubicBezTo>
                  <a:lnTo>
                    <a:pt x="11050" y="14939"/>
                  </a:lnTo>
                  <a:cubicBezTo>
                    <a:pt x="6451" y="5402"/>
                    <a:pt x="3980" y="441"/>
                    <a:pt x="3704" y="193"/>
                  </a:cubicBezTo>
                  <a:cubicBezTo>
                    <a:pt x="3549" y="55"/>
                    <a:pt x="3327" y="1"/>
                    <a:pt x="3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31"/>
            <p:cNvSpPr/>
            <p:nvPr/>
          </p:nvSpPr>
          <p:spPr>
            <a:xfrm>
              <a:off x="3073100" y="2307975"/>
              <a:ext cx="116000" cy="62250"/>
            </a:xfrm>
            <a:custGeom>
              <a:avLst/>
              <a:gdLst/>
              <a:ahLst/>
              <a:cxnLst/>
              <a:rect l="l" t="t" r="r" b="b"/>
              <a:pathLst>
                <a:path w="4640" h="2490" extrusionOk="0">
                  <a:moveTo>
                    <a:pt x="4357" y="0"/>
                  </a:moveTo>
                  <a:cubicBezTo>
                    <a:pt x="4350" y="0"/>
                    <a:pt x="4342" y="0"/>
                    <a:pt x="4335" y="1"/>
                  </a:cubicBezTo>
                  <a:cubicBezTo>
                    <a:pt x="4231" y="8"/>
                    <a:pt x="1756" y="202"/>
                    <a:pt x="102" y="2031"/>
                  </a:cubicBezTo>
                  <a:cubicBezTo>
                    <a:pt x="1" y="2144"/>
                    <a:pt x="10" y="2318"/>
                    <a:pt x="122" y="2419"/>
                  </a:cubicBezTo>
                  <a:cubicBezTo>
                    <a:pt x="173" y="2466"/>
                    <a:pt x="240" y="2489"/>
                    <a:pt x="306" y="2489"/>
                  </a:cubicBezTo>
                  <a:cubicBezTo>
                    <a:pt x="380" y="2489"/>
                    <a:pt x="455" y="2459"/>
                    <a:pt x="509" y="2400"/>
                  </a:cubicBezTo>
                  <a:cubicBezTo>
                    <a:pt x="2011" y="738"/>
                    <a:pt x="4351" y="550"/>
                    <a:pt x="4374" y="549"/>
                  </a:cubicBezTo>
                  <a:cubicBezTo>
                    <a:pt x="4525" y="538"/>
                    <a:pt x="4639" y="406"/>
                    <a:pt x="4628" y="255"/>
                  </a:cubicBezTo>
                  <a:cubicBezTo>
                    <a:pt x="4618" y="112"/>
                    <a:pt x="4497" y="0"/>
                    <a:pt x="4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31"/>
            <p:cNvSpPr/>
            <p:nvPr/>
          </p:nvSpPr>
          <p:spPr>
            <a:xfrm>
              <a:off x="3811250" y="1310925"/>
              <a:ext cx="65250" cy="106450"/>
            </a:xfrm>
            <a:custGeom>
              <a:avLst/>
              <a:gdLst/>
              <a:ahLst/>
              <a:cxnLst/>
              <a:rect l="l" t="t" r="r" b="b"/>
              <a:pathLst>
                <a:path w="2610" h="4258" extrusionOk="0">
                  <a:moveTo>
                    <a:pt x="416" y="0"/>
                  </a:moveTo>
                  <a:cubicBezTo>
                    <a:pt x="266" y="0"/>
                    <a:pt x="146" y="114"/>
                    <a:pt x="140" y="262"/>
                  </a:cubicBezTo>
                  <a:lnTo>
                    <a:pt x="6" y="3744"/>
                  </a:lnTo>
                  <a:cubicBezTo>
                    <a:pt x="1" y="3884"/>
                    <a:pt x="103" y="4007"/>
                    <a:pt x="242" y="4027"/>
                  </a:cubicBezTo>
                  <a:cubicBezTo>
                    <a:pt x="250" y="4028"/>
                    <a:pt x="1038" y="4141"/>
                    <a:pt x="2252" y="4253"/>
                  </a:cubicBezTo>
                  <a:cubicBezTo>
                    <a:pt x="2259" y="4254"/>
                    <a:pt x="2263" y="4254"/>
                    <a:pt x="2268" y="4254"/>
                  </a:cubicBezTo>
                  <a:cubicBezTo>
                    <a:pt x="2270" y="4254"/>
                    <a:pt x="2272" y="4254"/>
                    <a:pt x="2274" y="4254"/>
                  </a:cubicBezTo>
                  <a:lnTo>
                    <a:pt x="2283" y="4255"/>
                  </a:lnTo>
                  <a:cubicBezTo>
                    <a:pt x="2296" y="4256"/>
                    <a:pt x="2307" y="4257"/>
                    <a:pt x="2318" y="4257"/>
                  </a:cubicBezTo>
                  <a:cubicBezTo>
                    <a:pt x="2454" y="4257"/>
                    <a:pt x="2573" y="4155"/>
                    <a:pt x="2590" y="4016"/>
                  </a:cubicBezTo>
                  <a:cubicBezTo>
                    <a:pt x="2609" y="3865"/>
                    <a:pt x="2502" y="3728"/>
                    <a:pt x="2352" y="3709"/>
                  </a:cubicBezTo>
                  <a:cubicBezTo>
                    <a:pt x="2333" y="3707"/>
                    <a:pt x="2313" y="3706"/>
                    <a:pt x="2292" y="3705"/>
                  </a:cubicBezTo>
                  <a:cubicBezTo>
                    <a:pt x="1493" y="3631"/>
                    <a:pt x="882" y="3557"/>
                    <a:pt x="564" y="3516"/>
                  </a:cubicBezTo>
                  <a:lnTo>
                    <a:pt x="683" y="376"/>
                  </a:lnTo>
                  <a:lnTo>
                    <a:pt x="688" y="288"/>
                  </a:lnTo>
                  <a:cubicBezTo>
                    <a:pt x="696" y="136"/>
                    <a:pt x="578" y="8"/>
                    <a:pt x="427" y="0"/>
                  </a:cubicBezTo>
                  <a:cubicBezTo>
                    <a:pt x="424" y="0"/>
                    <a:pt x="420"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31"/>
            <p:cNvSpPr/>
            <p:nvPr/>
          </p:nvSpPr>
          <p:spPr>
            <a:xfrm>
              <a:off x="3037175" y="2451800"/>
              <a:ext cx="194000" cy="287225"/>
            </a:xfrm>
            <a:custGeom>
              <a:avLst/>
              <a:gdLst/>
              <a:ahLst/>
              <a:cxnLst/>
              <a:rect l="l" t="t" r="r" b="b"/>
              <a:pathLst>
                <a:path w="7760" h="11489" extrusionOk="0">
                  <a:moveTo>
                    <a:pt x="918" y="1"/>
                  </a:moveTo>
                  <a:cubicBezTo>
                    <a:pt x="652" y="1"/>
                    <a:pt x="354" y="139"/>
                    <a:pt x="183" y="422"/>
                  </a:cubicBezTo>
                  <a:cubicBezTo>
                    <a:pt x="0" y="722"/>
                    <a:pt x="4080" y="8814"/>
                    <a:pt x="5880" y="11264"/>
                  </a:cubicBezTo>
                  <a:cubicBezTo>
                    <a:pt x="6000" y="11427"/>
                    <a:pt x="6172" y="11489"/>
                    <a:pt x="6364" y="11489"/>
                  </a:cubicBezTo>
                  <a:cubicBezTo>
                    <a:pt x="6957" y="11489"/>
                    <a:pt x="7737" y="10899"/>
                    <a:pt x="7737" y="10899"/>
                  </a:cubicBezTo>
                  <a:lnTo>
                    <a:pt x="7760" y="10884"/>
                  </a:lnTo>
                  <a:cubicBezTo>
                    <a:pt x="7652" y="10718"/>
                    <a:pt x="7538" y="10538"/>
                    <a:pt x="7417" y="10345"/>
                  </a:cubicBezTo>
                  <a:lnTo>
                    <a:pt x="7371" y="10372"/>
                  </a:lnTo>
                  <a:cubicBezTo>
                    <a:pt x="7389" y="10412"/>
                    <a:pt x="6963" y="10747"/>
                    <a:pt x="6714" y="10747"/>
                  </a:cubicBezTo>
                  <a:cubicBezTo>
                    <a:pt x="6657" y="10747"/>
                    <a:pt x="6609" y="10729"/>
                    <a:pt x="6578" y="10685"/>
                  </a:cubicBezTo>
                  <a:cubicBezTo>
                    <a:pt x="2952" y="5520"/>
                    <a:pt x="1457" y="150"/>
                    <a:pt x="1153" y="41"/>
                  </a:cubicBezTo>
                  <a:cubicBezTo>
                    <a:pt x="1081" y="14"/>
                    <a:pt x="1001"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p31"/>
            <p:cNvSpPr/>
            <p:nvPr/>
          </p:nvSpPr>
          <p:spPr>
            <a:xfrm>
              <a:off x="3039250" y="2431250"/>
              <a:ext cx="208300" cy="300925"/>
            </a:xfrm>
            <a:custGeom>
              <a:avLst/>
              <a:gdLst/>
              <a:ahLst/>
              <a:cxnLst/>
              <a:rect l="l" t="t" r="r" b="b"/>
              <a:pathLst>
                <a:path w="8332" h="12037" extrusionOk="0">
                  <a:moveTo>
                    <a:pt x="1206" y="0"/>
                  </a:moveTo>
                  <a:cubicBezTo>
                    <a:pt x="854" y="0"/>
                    <a:pt x="459" y="175"/>
                    <a:pt x="232" y="551"/>
                  </a:cubicBezTo>
                  <a:cubicBezTo>
                    <a:pt x="151" y="683"/>
                    <a:pt x="0" y="931"/>
                    <a:pt x="2327" y="5436"/>
                  </a:cubicBezTo>
                  <a:cubicBezTo>
                    <a:pt x="3789" y="8267"/>
                    <a:pt x="5140" y="10608"/>
                    <a:pt x="5942" y="11699"/>
                  </a:cubicBezTo>
                  <a:cubicBezTo>
                    <a:pt x="6073" y="11879"/>
                    <a:pt x="6264" y="11991"/>
                    <a:pt x="6493" y="12025"/>
                  </a:cubicBezTo>
                  <a:cubicBezTo>
                    <a:pt x="6542" y="12033"/>
                    <a:pt x="6593" y="12036"/>
                    <a:pt x="6645" y="12036"/>
                  </a:cubicBezTo>
                  <a:cubicBezTo>
                    <a:pt x="7312" y="12036"/>
                    <a:pt x="8093" y="11461"/>
                    <a:pt x="8186" y="11390"/>
                  </a:cubicBezTo>
                  <a:cubicBezTo>
                    <a:pt x="8307" y="11300"/>
                    <a:pt x="8331" y="11128"/>
                    <a:pt x="8239" y="11006"/>
                  </a:cubicBezTo>
                  <a:cubicBezTo>
                    <a:pt x="8185" y="10935"/>
                    <a:pt x="8104" y="10897"/>
                    <a:pt x="8020" y="10897"/>
                  </a:cubicBezTo>
                  <a:cubicBezTo>
                    <a:pt x="7963" y="10897"/>
                    <a:pt x="7905" y="10915"/>
                    <a:pt x="7855" y="10953"/>
                  </a:cubicBezTo>
                  <a:cubicBezTo>
                    <a:pt x="7568" y="11169"/>
                    <a:pt x="7009" y="11487"/>
                    <a:pt x="6648" y="11487"/>
                  </a:cubicBezTo>
                  <a:cubicBezTo>
                    <a:pt x="6621" y="11487"/>
                    <a:pt x="6596" y="11485"/>
                    <a:pt x="6572" y="11481"/>
                  </a:cubicBezTo>
                  <a:cubicBezTo>
                    <a:pt x="6487" y="11469"/>
                    <a:pt x="6429" y="11435"/>
                    <a:pt x="6384" y="11374"/>
                  </a:cubicBezTo>
                  <a:cubicBezTo>
                    <a:pt x="4669" y="9040"/>
                    <a:pt x="976" y="1699"/>
                    <a:pt x="745" y="773"/>
                  </a:cubicBezTo>
                  <a:cubicBezTo>
                    <a:pt x="867" y="620"/>
                    <a:pt x="1045" y="548"/>
                    <a:pt x="1200" y="548"/>
                  </a:cubicBezTo>
                  <a:cubicBezTo>
                    <a:pt x="1229" y="548"/>
                    <a:pt x="1258" y="550"/>
                    <a:pt x="1285" y="555"/>
                  </a:cubicBezTo>
                  <a:cubicBezTo>
                    <a:pt x="1374" y="710"/>
                    <a:pt x="1565" y="1191"/>
                    <a:pt x="1767" y="1697"/>
                  </a:cubicBezTo>
                  <a:cubicBezTo>
                    <a:pt x="2504" y="3554"/>
                    <a:pt x="4041" y="7418"/>
                    <a:pt x="6637" y="11115"/>
                  </a:cubicBezTo>
                  <a:cubicBezTo>
                    <a:pt x="6684" y="11182"/>
                    <a:pt x="6792" y="11293"/>
                    <a:pt x="6996" y="11293"/>
                  </a:cubicBezTo>
                  <a:cubicBezTo>
                    <a:pt x="7117" y="11293"/>
                    <a:pt x="7273" y="11253"/>
                    <a:pt x="7469" y="11142"/>
                  </a:cubicBezTo>
                  <a:cubicBezTo>
                    <a:pt x="8034" y="10822"/>
                    <a:pt x="7944" y="10620"/>
                    <a:pt x="7906" y="10533"/>
                  </a:cubicBezTo>
                  <a:cubicBezTo>
                    <a:pt x="7860" y="10430"/>
                    <a:pt x="7760" y="10370"/>
                    <a:pt x="7654" y="10370"/>
                  </a:cubicBezTo>
                  <a:cubicBezTo>
                    <a:pt x="7617" y="10370"/>
                    <a:pt x="7579" y="10378"/>
                    <a:pt x="7543" y="10393"/>
                  </a:cubicBezTo>
                  <a:cubicBezTo>
                    <a:pt x="7485" y="10420"/>
                    <a:pt x="7440" y="10463"/>
                    <a:pt x="7412" y="10516"/>
                  </a:cubicBezTo>
                  <a:cubicBezTo>
                    <a:pt x="7336" y="10586"/>
                    <a:pt x="7148" y="10704"/>
                    <a:pt x="7042" y="10737"/>
                  </a:cubicBezTo>
                  <a:cubicBezTo>
                    <a:pt x="4511" y="7112"/>
                    <a:pt x="3059" y="3462"/>
                    <a:pt x="2276" y="1494"/>
                  </a:cubicBezTo>
                  <a:cubicBezTo>
                    <a:pt x="1810" y="323"/>
                    <a:pt x="1727" y="127"/>
                    <a:pt x="1531" y="56"/>
                  </a:cubicBezTo>
                  <a:cubicBezTo>
                    <a:pt x="1432" y="19"/>
                    <a:pt x="1321" y="0"/>
                    <a:pt x="1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7" name="Google Shape;447;p31"/>
          <p:cNvGrpSpPr/>
          <p:nvPr/>
        </p:nvGrpSpPr>
        <p:grpSpPr>
          <a:xfrm rot="4495292">
            <a:off x="7598512" y="1712275"/>
            <a:ext cx="672448" cy="572689"/>
            <a:chOff x="2603525" y="2638025"/>
            <a:chExt cx="342600" cy="291775"/>
          </a:xfrm>
        </p:grpSpPr>
        <p:sp>
          <p:nvSpPr>
            <p:cNvPr id="448" name="Google Shape;448;p31"/>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1"/>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31"/>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45184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75"/>
                                        </p:tgtEl>
                                        <p:attrNameLst>
                                          <p:attrName>r</p:attrName>
                                        </p:attrNameLst>
                                      </p:cBhvr>
                                    </p:animRot>
                                    <p:animRot by="-240000">
                                      <p:cBhvr>
                                        <p:cTn id="7" dur="200" fill="hold">
                                          <p:stCondLst>
                                            <p:cond delay="200"/>
                                          </p:stCondLst>
                                        </p:cTn>
                                        <p:tgtEl>
                                          <p:spTgt spid="375"/>
                                        </p:tgtEl>
                                        <p:attrNameLst>
                                          <p:attrName>r</p:attrName>
                                        </p:attrNameLst>
                                      </p:cBhvr>
                                    </p:animRot>
                                    <p:animRot by="240000">
                                      <p:cBhvr>
                                        <p:cTn id="8" dur="200" fill="hold">
                                          <p:stCondLst>
                                            <p:cond delay="400"/>
                                          </p:stCondLst>
                                        </p:cTn>
                                        <p:tgtEl>
                                          <p:spTgt spid="375"/>
                                        </p:tgtEl>
                                        <p:attrNameLst>
                                          <p:attrName>r</p:attrName>
                                        </p:attrNameLst>
                                      </p:cBhvr>
                                    </p:animRot>
                                    <p:animRot by="-240000">
                                      <p:cBhvr>
                                        <p:cTn id="9" dur="200" fill="hold">
                                          <p:stCondLst>
                                            <p:cond delay="600"/>
                                          </p:stCondLst>
                                        </p:cTn>
                                        <p:tgtEl>
                                          <p:spTgt spid="375"/>
                                        </p:tgtEl>
                                        <p:attrNameLst>
                                          <p:attrName>r</p:attrName>
                                        </p:attrNameLst>
                                      </p:cBhvr>
                                    </p:animRot>
                                    <p:animRot by="120000">
                                      <p:cBhvr>
                                        <p:cTn id="10" dur="200" fill="hold">
                                          <p:stCondLst>
                                            <p:cond delay="800"/>
                                          </p:stCondLst>
                                        </p:cTn>
                                        <p:tgtEl>
                                          <p:spTgt spid="375"/>
                                        </p:tgtEl>
                                        <p:attrNameLst>
                                          <p:attrName>r</p:attrName>
                                        </p:attrNameLst>
                                      </p:cBhvr>
                                    </p:animRot>
                                  </p:childTnLst>
                                </p:cTn>
                              </p:par>
                              <p:par>
                                <p:cTn id="11" presetID="26" presetClass="emph" presetSubtype="0" fill="hold" grpId="0" nodeType="withEffect">
                                  <p:stCondLst>
                                    <p:cond delay="0"/>
                                  </p:stCondLst>
                                  <p:childTnLst>
                                    <p:animEffect transition="out" filter="fade">
                                      <p:cBhvr>
                                        <p:cTn id="12" dur="500" tmFilter="0, 0; .2, .5; .8, .5; 1, 0"/>
                                        <p:tgtEl>
                                          <p:spTgt spid="374"/>
                                        </p:tgtEl>
                                      </p:cBhvr>
                                    </p:animEffect>
                                    <p:animScale>
                                      <p:cBhvr>
                                        <p:cTn id="13" dur="250" autoRev="1" fill="hold"/>
                                        <p:tgtEl>
                                          <p:spTgt spid="3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P spid="37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 name="Flowchart: Terminator 2">
            <a:extLst>
              <a:ext uri="{FF2B5EF4-FFF2-40B4-BE49-F238E27FC236}">
                <a16:creationId xmlns:a16="http://schemas.microsoft.com/office/drawing/2014/main" id="{7AD98C1B-7837-532A-6202-CAF280945C8B}"/>
              </a:ext>
            </a:extLst>
          </p:cNvPr>
          <p:cNvSpPr/>
          <p:nvPr/>
        </p:nvSpPr>
        <p:spPr>
          <a:xfrm>
            <a:off x="62362" y="0"/>
            <a:ext cx="6445353" cy="4613492"/>
          </a:xfrm>
          <a:prstGeom prst="flowChartTerminator">
            <a:avLst/>
          </a:prstGeom>
          <a:gradFill flip="none" rotWithShape="1">
            <a:gsLst>
              <a:gs pos="78000">
                <a:schemeClr val="accent1">
                  <a:shade val="30000"/>
                  <a:satMod val="115000"/>
                  <a:alpha val="50000"/>
                  <a:lumMod val="93000"/>
                  <a:lumOff val="7000"/>
                </a:schemeClr>
              </a:gs>
              <a:gs pos="97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200" dirty="0">
                <a:solidFill>
                  <a:schemeClr val="tx1"/>
                </a:solidFill>
                <a:latin typeface="Poppins" panose="00000500000000000000" pitchFamily="2" charset="0"/>
                <a:cs typeface="Poppins" panose="00000500000000000000" pitchFamily="2" charset="0"/>
              </a:rPr>
              <a:t>Make sure that </a:t>
            </a:r>
            <a:r>
              <a:rPr lang="en-US" sz="1200" b="1" dirty="0">
                <a:solidFill>
                  <a:schemeClr val="tx1"/>
                </a:solidFill>
                <a:latin typeface="Poppins" panose="00000500000000000000" pitchFamily="2" charset="0"/>
                <a:cs typeface="Poppins" panose="00000500000000000000" pitchFamily="2" charset="0"/>
              </a:rPr>
              <a:t>the proper information is in your notes</a:t>
            </a:r>
          </a:p>
          <a:p>
            <a:pPr marL="285750" lvl="5" indent="-285750">
              <a:buFont typeface="Wingdings" panose="05000000000000000000" pitchFamily="2" charset="2"/>
              <a:buChar char="v"/>
            </a:pPr>
            <a:r>
              <a:rPr lang="en-US" sz="1200" b="1" i="1" dirty="0">
                <a:solidFill>
                  <a:schemeClr val="tx1"/>
                </a:solidFill>
                <a:latin typeface="Poppins" panose="00000500000000000000" pitchFamily="2" charset="0"/>
                <a:cs typeface="Poppins" panose="00000500000000000000" pitchFamily="2" charset="0"/>
              </a:rPr>
              <a:t> </a:t>
            </a:r>
            <a:r>
              <a:rPr lang="en-US" sz="1200" i="1" dirty="0">
                <a:solidFill>
                  <a:schemeClr val="tx1"/>
                </a:solidFill>
                <a:latin typeface="Poppins" panose="00000500000000000000" pitchFamily="2" charset="0"/>
                <a:cs typeface="Poppins" panose="00000500000000000000" pitchFamily="2" charset="0"/>
              </a:rPr>
              <a:t>(refer to the USCCB Case File Checklist)</a:t>
            </a:r>
          </a:p>
          <a:p>
            <a:endParaRPr lang="en-US" sz="1200" dirty="0">
              <a:solidFill>
                <a:schemeClr val="tx1"/>
              </a:solidFill>
              <a:latin typeface="Poppins" panose="00000500000000000000" pitchFamily="2" charset="0"/>
              <a:cs typeface="Poppins" panose="00000500000000000000" pitchFamily="2" charset="0"/>
            </a:endParaRPr>
          </a:p>
          <a:p>
            <a:pPr marL="285750" indent="-285750">
              <a:buFont typeface="Wingdings" panose="05000000000000000000" pitchFamily="2" charset="2"/>
              <a:buChar char="q"/>
            </a:pPr>
            <a:r>
              <a:rPr lang="en-US" sz="1200" b="1" dirty="0">
                <a:solidFill>
                  <a:schemeClr val="tx1"/>
                </a:solidFill>
                <a:latin typeface="Poppins" panose="00000500000000000000" pitchFamily="2" charset="0"/>
                <a:cs typeface="Poppins" panose="00000500000000000000" pitchFamily="2" charset="0"/>
              </a:rPr>
              <a:t>Don’t fall behind! </a:t>
            </a:r>
            <a:r>
              <a:rPr lang="en-US" sz="1200" dirty="0">
                <a:solidFill>
                  <a:schemeClr val="tx1"/>
                </a:solidFill>
                <a:latin typeface="Poppins" panose="00000500000000000000" pitchFamily="2" charset="0"/>
                <a:cs typeface="Poppins" panose="00000500000000000000" pitchFamily="2" charset="0"/>
              </a:rPr>
              <a:t>Make sure you are </a:t>
            </a:r>
            <a:r>
              <a:rPr lang="en-US" sz="1200" b="1" dirty="0">
                <a:solidFill>
                  <a:schemeClr val="tx1"/>
                </a:solidFill>
                <a:latin typeface="Poppins" panose="00000500000000000000" pitchFamily="2" charset="0"/>
                <a:cs typeface="Poppins" panose="00000500000000000000" pitchFamily="2" charset="0"/>
              </a:rPr>
              <a:t>setting aside some time</a:t>
            </a:r>
            <a:r>
              <a:rPr lang="en-US" sz="1200" dirty="0">
                <a:solidFill>
                  <a:schemeClr val="tx1"/>
                </a:solidFill>
                <a:latin typeface="Poppins" panose="00000500000000000000" pitchFamily="2" charset="0"/>
                <a:cs typeface="Poppins" panose="00000500000000000000" pitchFamily="2" charset="0"/>
              </a:rPr>
              <a:t> in your calendar to make necessary updates to your notes.</a:t>
            </a:r>
          </a:p>
          <a:p>
            <a:endParaRPr lang="en-US" sz="1200" dirty="0">
              <a:solidFill>
                <a:schemeClr val="tx1"/>
              </a:solidFill>
              <a:latin typeface="Poppins" panose="00000500000000000000" pitchFamily="2" charset="0"/>
              <a:cs typeface="Poppins" panose="00000500000000000000" pitchFamily="2" charset="0"/>
            </a:endParaRPr>
          </a:p>
          <a:p>
            <a:pPr marL="285750" indent="-285750">
              <a:buFont typeface="Wingdings" panose="05000000000000000000" pitchFamily="2" charset="2"/>
              <a:buChar char="v"/>
            </a:pPr>
            <a:r>
              <a:rPr lang="en-US" sz="1200" b="1" i="1" dirty="0">
                <a:solidFill>
                  <a:schemeClr val="tx1"/>
                </a:solidFill>
                <a:latin typeface="Poppins" panose="00000500000000000000" pitchFamily="2" charset="0"/>
                <a:cs typeface="Poppins" panose="00000500000000000000" pitchFamily="2" charset="0"/>
              </a:rPr>
              <a:t>TIPS:</a:t>
            </a:r>
          </a:p>
          <a:p>
            <a:pPr lvl="1"/>
            <a:r>
              <a:rPr lang="en-US" sz="1200" i="1" dirty="0">
                <a:solidFill>
                  <a:schemeClr val="tx1"/>
                </a:solidFill>
                <a:latin typeface="Poppins" panose="00000500000000000000" pitchFamily="2" charset="0"/>
                <a:cs typeface="Poppins" panose="00000500000000000000" pitchFamily="2" charset="0"/>
              </a:rPr>
              <a:t>1.</a:t>
            </a:r>
            <a:r>
              <a:rPr lang="en-US" sz="1200" b="1" i="1" dirty="0">
                <a:solidFill>
                  <a:schemeClr val="tx1"/>
                </a:solidFill>
                <a:latin typeface="Poppins" panose="00000500000000000000" pitchFamily="2" charset="0"/>
                <a:cs typeface="Poppins" panose="00000500000000000000" pitchFamily="2" charset="0"/>
              </a:rPr>
              <a:t>  </a:t>
            </a:r>
            <a:r>
              <a:rPr lang="en-US" sz="1200" dirty="0">
                <a:solidFill>
                  <a:schemeClr val="tx1"/>
                </a:solidFill>
                <a:latin typeface="Poppins" panose="00000500000000000000" pitchFamily="2" charset="0"/>
                <a:cs typeface="Poppins" panose="00000500000000000000" pitchFamily="2" charset="0"/>
              </a:rPr>
              <a:t>First thing you to do before your day begins, and the last thing to do before your day ends.</a:t>
            </a:r>
          </a:p>
          <a:p>
            <a:r>
              <a:rPr lang="en-US" sz="1200" dirty="0">
                <a:solidFill>
                  <a:schemeClr val="tx1"/>
                </a:solidFill>
                <a:latin typeface="Poppins" panose="00000500000000000000" pitchFamily="2" charset="0"/>
                <a:cs typeface="Poppins" panose="00000500000000000000" pitchFamily="2" charset="0"/>
              </a:rPr>
              <a:t>2. Set admin days/hours to your schedule to work on case notes of the week.</a:t>
            </a:r>
          </a:p>
          <a:p>
            <a:pPr marL="285750" indent="-285750">
              <a:buFont typeface="Wingdings" panose="05000000000000000000" pitchFamily="2" charset="2"/>
              <a:buChar char="q"/>
            </a:pPr>
            <a:endParaRPr lang="en-US" sz="1200" dirty="0">
              <a:solidFill>
                <a:schemeClr val="tx1"/>
              </a:solidFill>
              <a:latin typeface="Poppins" panose="00000500000000000000" pitchFamily="2" charset="0"/>
              <a:cs typeface="Poppins" panose="00000500000000000000" pitchFamily="2" charset="0"/>
            </a:endParaRPr>
          </a:p>
          <a:p>
            <a:pPr marL="285750" indent="-285750">
              <a:buFont typeface="Wingdings" panose="05000000000000000000" pitchFamily="2" charset="2"/>
              <a:buChar char="q"/>
            </a:pPr>
            <a:r>
              <a:rPr lang="en-US" sz="1200" dirty="0">
                <a:solidFill>
                  <a:schemeClr val="tx1"/>
                </a:solidFill>
                <a:latin typeface="Poppins" panose="00000500000000000000" pitchFamily="2" charset="0"/>
                <a:cs typeface="Poppins" panose="00000500000000000000" pitchFamily="2" charset="0"/>
              </a:rPr>
              <a:t>Make sure to </a:t>
            </a:r>
            <a:r>
              <a:rPr lang="en-US" sz="1200" b="1" dirty="0">
                <a:solidFill>
                  <a:schemeClr val="tx1"/>
                </a:solidFill>
                <a:latin typeface="Poppins" panose="00000500000000000000" pitchFamily="2" charset="0"/>
                <a:cs typeface="Poppins" panose="00000500000000000000" pitchFamily="2" charset="0"/>
              </a:rPr>
              <a:t>introduce yourself in the case notes-based on your job title and initials.</a:t>
            </a:r>
            <a:r>
              <a:rPr lang="en-US" sz="1200" dirty="0">
                <a:solidFill>
                  <a:schemeClr val="tx1"/>
                </a:solidFill>
                <a:latin typeface="Poppins" panose="00000500000000000000" pitchFamily="2" charset="0"/>
                <a:cs typeface="Poppins" panose="00000500000000000000" pitchFamily="2" charset="0"/>
              </a:rPr>
              <a:t> </a:t>
            </a:r>
            <a:r>
              <a:rPr lang="en-US" sz="1200" i="1" dirty="0">
                <a:solidFill>
                  <a:schemeClr val="tx1"/>
                </a:solidFill>
                <a:latin typeface="Poppins" panose="00000500000000000000" pitchFamily="2" charset="0"/>
                <a:cs typeface="Poppins" panose="00000500000000000000" pitchFamily="2" charset="0"/>
              </a:rPr>
              <a:t>Ex</a:t>
            </a:r>
            <a:r>
              <a:rPr lang="en-US" sz="1200" dirty="0">
                <a:solidFill>
                  <a:schemeClr val="tx1"/>
                </a:solidFill>
                <a:latin typeface="Poppins" panose="00000500000000000000" pitchFamily="2" charset="0"/>
                <a:cs typeface="Poppins" panose="00000500000000000000" pitchFamily="2" charset="0"/>
              </a:rPr>
              <a:t>. Case manager AB,CD.</a:t>
            </a:r>
          </a:p>
          <a:p>
            <a:pPr marL="285750" indent="-285750">
              <a:buFont typeface="Wingdings" panose="05000000000000000000" pitchFamily="2" charset="2"/>
              <a:buChar char="q"/>
            </a:pPr>
            <a:endParaRPr lang="en-US" sz="1200" dirty="0">
              <a:solidFill>
                <a:schemeClr val="tx1"/>
              </a:solidFill>
              <a:latin typeface="Poppins" panose="00000500000000000000" pitchFamily="2" charset="0"/>
              <a:cs typeface="Poppins" panose="00000500000000000000" pitchFamily="2" charset="0"/>
            </a:endParaRPr>
          </a:p>
          <a:p>
            <a:pPr marL="285750" indent="-285750">
              <a:buFont typeface="Wingdings" panose="05000000000000000000" pitchFamily="2" charset="2"/>
              <a:buChar char="q"/>
            </a:pPr>
            <a:r>
              <a:rPr lang="en-US" sz="1200" dirty="0">
                <a:solidFill>
                  <a:schemeClr val="tx1"/>
                </a:solidFill>
                <a:latin typeface="Poppins" panose="00000500000000000000" pitchFamily="2" charset="0"/>
                <a:cs typeface="Poppins" panose="00000500000000000000" pitchFamily="2" charset="0"/>
              </a:rPr>
              <a:t>Do not use full names when writing your case notes; </a:t>
            </a:r>
            <a:r>
              <a:rPr lang="en-US" sz="1200" b="1" dirty="0">
                <a:solidFill>
                  <a:schemeClr val="tx1"/>
                </a:solidFill>
                <a:latin typeface="Poppins" panose="00000500000000000000" pitchFamily="2" charset="0"/>
                <a:cs typeface="Poppins" panose="00000500000000000000" pitchFamily="2" charset="0"/>
              </a:rPr>
              <a:t>always regard the minor and others with their initials.</a:t>
            </a:r>
            <a:r>
              <a:rPr lang="en-US" sz="1200" dirty="0">
                <a:solidFill>
                  <a:schemeClr val="tx1"/>
                </a:solidFill>
                <a:latin typeface="Poppins" panose="00000500000000000000" pitchFamily="2" charset="0"/>
                <a:cs typeface="Poppins" panose="00000500000000000000" pitchFamily="2" charset="0"/>
              </a:rPr>
              <a:t> </a:t>
            </a:r>
            <a:r>
              <a:rPr lang="en-US" sz="1200" i="1" dirty="0">
                <a:solidFill>
                  <a:schemeClr val="tx1"/>
                </a:solidFill>
                <a:latin typeface="Poppins" panose="00000500000000000000" pitchFamily="2" charset="0"/>
                <a:cs typeface="Poppins" panose="00000500000000000000" pitchFamily="2" charset="0"/>
              </a:rPr>
              <a:t>Ex. The minor A.B., CD or Staff AB, CD.</a:t>
            </a:r>
          </a:p>
          <a:p>
            <a:pPr marL="285750" indent="-285750">
              <a:buFont typeface="Wingdings" panose="05000000000000000000" pitchFamily="2" charset="2"/>
              <a:buChar char="q"/>
            </a:pPr>
            <a:endParaRPr lang="en-US" sz="1200" dirty="0">
              <a:solidFill>
                <a:schemeClr val="tx1"/>
              </a:solidFill>
              <a:latin typeface="Poppins" panose="00000500000000000000" pitchFamily="2" charset="0"/>
              <a:cs typeface="Poppins" panose="00000500000000000000" pitchFamily="2" charset="0"/>
            </a:endParaRPr>
          </a:p>
          <a:p>
            <a:pPr marL="285750" indent="-285750">
              <a:buFont typeface="Wingdings" panose="05000000000000000000" pitchFamily="2" charset="2"/>
              <a:buChar char="q"/>
            </a:pPr>
            <a:r>
              <a:rPr lang="en-US" sz="1200" dirty="0">
                <a:solidFill>
                  <a:schemeClr val="tx1"/>
                </a:solidFill>
                <a:latin typeface="Poppins" panose="00000500000000000000" pitchFamily="2" charset="0"/>
                <a:cs typeface="Poppins" panose="00000500000000000000" pitchFamily="2" charset="0"/>
              </a:rPr>
              <a:t>Make sure to case note </a:t>
            </a:r>
            <a:r>
              <a:rPr lang="en-US" sz="1200" b="1" dirty="0">
                <a:solidFill>
                  <a:schemeClr val="tx1"/>
                </a:solidFill>
                <a:latin typeface="Poppins" panose="00000500000000000000" pitchFamily="2" charset="0"/>
                <a:cs typeface="Poppins" panose="00000500000000000000" pitchFamily="2" charset="0"/>
              </a:rPr>
              <a:t>consents from the sponsors and the family before making a referral or advocacy</a:t>
            </a:r>
            <a:r>
              <a:rPr lang="en-US" sz="1200" dirty="0">
                <a:solidFill>
                  <a:schemeClr val="tx1"/>
                </a:solidFill>
                <a:latin typeface="Poppins" panose="00000500000000000000" pitchFamily="2" charset="0"/>
                <a:cs typeface="Poppins" panose="00000500000000000000" pitchFamily="2" charset="0"/>
              </a:rPr>
              <a:t>. </a:t>
            </a:r>
            <a:endParaRPr lang="en-US" sz="1200" dirty="0">
              <a:latin typeface="Poppins" panose="00000500000000000000" pitchFamily="2" charset="0"/>
              <a:cs typeface="Poppins" panose="00000500000000000000" pitchFamily="2" charset="0"/>
            </a:endParaRPr>
          </a:p>
        </p:txBody>
      </p:sp>
      <p:sp>
        <p:nvSpPr>
          <p:cNvPr id="374" name="Google Shape;374;p31"/>
          <p:cNvSpPr txBox="1">
            <a:spLocks noGrp="1"/>
          </p:cNvSpPr>
          <p:nvPr>
            <p:ph type="title"/>
          </p:nvPr>
        </p:nvSpPr>
        <p:spPr>
          <a:xfrm>
            <a:off x="6422243" y="2005358"/>
            <a:ext cx="2820327" cy="7076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t>Best Practices for Case Notes</a:t>
            </a:r>
            <a:endParaRPr sz="2400" dirty="0"/>
          </a:p>
        </p:txBody>
      </p:sp>
      <p:grpSp>
        <p:nvGrpSpPr>
          <p:cNvPr id="447" name="Google Shape;447;p31"/>
          <p:cNvGrpSpPr/>
          <p:nvPr/>
        </p:nvGrpSpPr>
        <p:grpSpPr>
          <a:xfrm rot="6018553">
            <a:off x="8801555" y="1818146"/>
            <a:ext cx="434688" cy="374424"/>
            <a:chOff x="2603525" y="2638025"/>
            <a:chExt cx="342600" cy="291775"/>
          </a:xfrm>
        </p:grpSpPr>
        <p:sp>
          <p:nvSpPr>
            <p:cNvPr id="448" name="Google Shape;448;p31"/>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1"/>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31"/>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 name="Google Shape;290;p27">
            <a:extLst>
              <a:ext uri="{FF2B5EF4-FFF2-40B4-BE49-F238E27FC236}">
                <a16:creationId xmlns:a16="http://schemas.microsoft.com/office/drawing/2014/main" id="{6EA3EE44-54CD-BDAA-BA05-FCDF741088B9}"/>
              </a:ext>
            </a:extLst>
          </p:cNvPr>
          <p:cNvSpPr/>
          <p:nvPr/>
        </p:nvSpPr>
        <p:spPr>
          <a:xfrm>
            <a:off x="6645914" y="2280608"/>
            <a:ext cx="2372986" cy="96732"/>
          </a:xfrm>
          <a:custGeom>
            <a:avLst/>
            <a:gdLst/>
            <a:ahLst/>
            <a:cxnLst/>
            <a:rect l="l" t="t" r="r" b="b"/>
            <a:pathLst>
              <a:path w="129063" h="3934" extrusionOk="0">
                <a:moveTo>
                  <a:pt x="56373" y="0"/>
                </a:moveTo>
                <a:cubicBezTo>
                  <a:pt x="47035" y="0"/>
                  <a:pt x="37697" y="209"/>
                  <a:pt x="28372" y="708"/>
                </a:cubicBezTo>
                <a:cubicBezTo>
                  <a:pt x="19055" y="1207"/>
                  <a:pt x="9753" y="2000"/>
                  <a:pt x="494" y="3154"/>
                </a:cubicBezTo>
                <a:cubicBezTo>
                  <a:pt x="23" y="3213"/>
                  <a:pt x="0" y="3933"/>
                  <a:pt x="440" y="3933"/>
                </a:cubicBezTo>
                <a:cubicBezTo>
                  <a:pt x="457" y="3933"/>
                  <a:pt x="475" y="3932"/>
                  <a:pt x="494" y="3930"/>
                </a:cubicBezTo>
                <a:cubicBezTo>
                  <a:pt x="17097" y="1860"/>
                  <a:pt x="33825" y="965"/>
                  <a:pt x="50549" y="804"/>
                </a:cubicBezTo>
                <a:cubicBezTo>
                  <a:pt x="52496" y="785"/>
                  <a:pt x="54442" y="776"/>
                  <a:pt x="56388" y="776"/>
                </a:cubicBezTo>
                <a:cubicBezTo>
                  <a:pt x="71117" y="776"/>
                  <a:pt x="85843" y="1295"/>
                  <a:pt x="100554" y="2015"/>
                </a:cubicBezTo>
                <a:cubicBezTo>
                  <a:pt x="109893" y="2472"/>
                  <a:pt x="119229" y="3010"/>
                  <a:pt x="128564" y="3550"/>
                </a:cubicBezTo>
                <a:cubicBezTo>
                  <a:pt x="128573" y="3551"/>
                  <a:pt x="128582" y="3551"/>
                  <a:pt x="128590" y="3551"/>
                </a:cubicBezTo>
                <a:cubicBezTo>
                  <a:pt x="129062" y="3551"/>
                  <a:pt x="129053" y="2802"/>
                  <a:pt x="128564" y="2774"/>
                </a:cubicBezTo>
                <a:cubicBezTo>
                  <a:pt x="111826" y="1808"/>
                  <a:pt x="95084" y="843"/>
                  <a:pt x="78324" y="346"/>
                </a:cubicBezTo>
                <a:cubicBezTo>
                  <a:pt x="71009" y="128"/>
                  <a:pt x="63691" y="0"/>
                  <a:pt x="56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nvGrpSpPr>
          <p:cNvPr id="5" name="Google Shape;113;p12">
            <a:extLst>
              <a:ext uri="{FF2B5EF4-FFF2-40B4-BE49-F238E27FC236}">
                <a16:creationId xmlns:a16="http://schemas.microsoft.com/office/drawing/2014/main" id="{A041C1BB-09EC-4A52-C3B3-28942EBB8BFD}"/>
              </a:ext>
            </a:extLst>
          </p:cNvPr>
          <p:cNvGrpSpPr/>
          <p:nvPr/>
        </p:nvGrpSpPr>
        <p:grpSpPr>
          <a:xfrm rot="15476026">
            <a:off x="6868642" y="282688"/>
            <a:ext cx="2013002" cy="1238609"/>
            <a:chOff x="7513065" y="3248872"/>
            <a:chExt cx="1680402" cy="1179505"/>
          </a:xfrm>
          <a:solidFill>
            <a:schemeClr val="tx1"/>
          </a:solidFill>
        </p:grpSpPr>
        <p:sp>
          <p:nvSpPr>
            <p:cNvPr id="7" name="Google Shape;114;p12">
              <a:extLst>
                <a:ext uri="{FF2B5EF4-FFF2-40B4-BE49-F238E27FC236}">
                  <a16:creationId xmlns:a16="http://schemas.microsoft.com/office/drawing/2014/main" id="{DD60EE8F-B6ED-DE59-8FC8-51BFEB44E76A}"/>
                </a:ext>
              </a:extLst>
            </p:cNvPr>
            <p:cNvSpPr/>
            <p:nvPr/>
          </p:nvSpPr>
          <p:spPr>
            <a:xfrm flipH="1">
              <a:off x="7513065" y="3248872"/>
              <a:ext cx="1680402" cy="1179505"/>
            </a:xfrm>
            <a:custGeom>
              <a:avLst/>
              <a:gdLst/>
              <a:ahLst/>
              <a:cxnLst/>
              <a:rect l="l" t="t" r="r" b="b"/>
              <a:pathLst>
                <a:path w="65737" h="46142" extrusionOk="0">
                  <a:moveTo>
                    <a:pt x="44443" y="1644"/>
                  </a:moveTo>
                  <a:cubicBezTo>
                    <a:pt x="44481" y="1644"/>
                    <a:pt x="44520" y="1645"/>
                    <a:pt x="44559" y="1647"/>
                  </a:cubicBezTo>
                  <a:cubicBezTo>
                    <a:pt x="44618" y="1650"/>
                    <a:pt x="44677" y="1651"/>
                    <a:pt x="44737" y="1651"/>
                  </a:cubicBezTo>
                  <a:cubicBezTo>
                    <a:pt x="44818" y="1651"/>
                    <a:pt x="44900" y="1649"/>
                    <a:pt x="44981" y="1649"/>
                  </a:cubicBezTo>
                  <a:cubicBezTo>
                    <a:pt x="45461" y="1649"/>
                    <a:pt x="45938" y="1698"/>
                    <a:pt x="46267" y="2363"/>
                  </a:cubicBezTo>
                  <a:cubicBezTo>
                    <a:pt x="46163" y="2414"/>
                    <a:pt x="46066" y="2467"/>
                    <a:pt x="45962" y="2510"/>
                  </a:cubicBezTo>
                  <a:cubicBezTo>
                    <a:pt x="44980" y="2931"/>
                    <a:pt x="43993" y="3341"/>
                    <a:pt x="43019" y="3778"/>
                  </a:cubicBezTo>
                  <a:cubicBezTo>
                    <a:pt x="42903" y="3831"/>
                    <a:pt x="42803" y="3858"/>
                    <a:pt x="42715" y="3858"/>
                  </a:cubicBezTo>
                  <a:cubicBezTo>
                    <a:pt x="42532" y="3858"/>
                    <a:pt x="42407" y="3739"/>
                    <a:pt x="42318" y="3490"/>
                  </a:cubicBezTo>
                  <a:cubicBezTo>
                    <a:pt x="42807" y="2611"/>
                    <a:pt x="43220" y="1644"/>
                    <a:pt x="44443" y="1644"/>
                  </a:cubicBezTo>
                  <a:close/>
                  <a:moveTo>
                    <a:pt x="40284" y="4115"/>
                  </a:moveTo>
                  <a:cubicBezTo>
                    <a:pt x="40602" y="4115"/>
                    <a:pt x="40927" y="4243"/>
                    <a:pt x="41208" y="4659"/>
                  </a:cubicBezTo>
                  <a:cubicBezTo>
                    <a:pt x="40138" y="5197"/>
                    <a:pt x="39123" y="5709"/>
                    <a:pt x="37886" y="6331"/>
                  </a:cubicBezTo>
                  <a:cubicBezTo>
                    <a:pt x="38093" y="5111"/>
                    <a:pt x="38755" y="4584"/>
                    <a:pt x="39539" y="4288"/>
                  </a:cubicBezTo>
                  <a:cubicBezTo>
                    <a:pt x="39763" y="4203"/>
                    <a:pt x="40021" y="4115"/>
                    <a:pt x="40284" y="4115"/>
                  </a:cubicBezTo>
                  <a:close/>
                  <a:moveTo>
                    <a:pt x="34688" y="6398"/>
                  </a:moveTo>
                  <a:cubicBezTo>
                    <a:pt x="35098" y="6398"/>
                    <a:pt x="35318" y="6551"/>
                    <a:pt x="35919" y="7358"/>
                  </a:cubicBezTo>
                  <a:cubicBezTo>
                    <a:pt x="34574" y="8000"/>
                    <a:pt x="33247" y="8632"/>
                    <a:pt x="31998" y="9227"/>
                  </a:cubicBezTo>
                  <a:cubicBezTo>
                    <a:pt x="31711" y="8900"/>
                    <a:pt x="31424" y="8572"/>
                    <a:pt x="31016" y="8103"/>
                  </a:cubicBezTo>
                  <a:cubicBezTo>
                    <a:pt x="31689" y="7155"/>
                    <a:pt x="32765" y="6526"/>
                    <a:pt x="34088" y="6438"/>
                  </a:cubicBezTo>
                  <a:cubicBezTo>
                    <a:pt x="34339" y="6422"/>
                    <a:pt x="34528" y="6398"/>
                    <a:pt x="34688" y="6398"/>
                  </a:cubicBezTo>
                  <a:close/>
                  <a:moveTo>
                    <a:pt x="29251" y="9703"/>
                  </a:moveTo>
                  <a:cubicBezTo>
                    <a:pt x="29647" y="9703"/>
                    <a:pt x="30030" y="9778"/>
                    <a:pt x="30380" y="9938"/>
                  </a:cubicBezTo>
                  <a:cubicBezTo>
                    <a:pt x="29648" y="10305"/>
                    <a:pt x="28977" y="10638"/>
                    <a:pt x="28303" y="10974"/>
                  </a:cubicBezTo>
                  <a:cubicBezTo>
                    <a:pt x="27872" y="11191"/>
                    <a:pt x="27417" y="11374"/>
                    <a:pt x="27011" y="11632"/>
                  </a:cubicBezTo>
                  <a:cubicBezTo>
                    <a:pt x="26819" y="11754"/>
                    <a:pt x="26642" y="11820"/>
                    <a:pt x="26472" y="11820"/>
                  </a:cubicBezTo>
                  <a:cubicBezTo>
                    <a:pt x="26279" y="11820"/>
                    <a:pt x="26096" y="11736"/>
                    <a:pt x="25913" y="11558"/>
                  </a:cubicBezTo>
                  <a:cubicBezTo>
                    <a:pt x="26708" y="10415"/>
                    <a:pt x="28035" y="9703"/>
                    <a:pt x="29251" y="9703"/>
                  </a:cubicBezTo>
                  <a:close/>
                  <a:moveTo>
                    <a:pt x="24656" y="12643"/>
                  </a:moveTo>
                  <a:lnTo>
                    <a:pt x="24656" y="12643"/>
                  </a:lnTo>
                  <a:cubicBezTo>
                    <a:pt x="24047" y="13033"/>
                    <a:pt x="23535" y="13363"/>
                    <a:pt x="22975" y="13724"/>
                  </a:cubicBezTo>
                  <a:cubicBezTo>
                    <a:pt x="23328" y="12916"/>
                    <a:pt x="23461" y="12830"/>
                    <a:pt x="24656" y="12643"/>
                  </a:cubicBezTo>
                  <a:close/>
                  <a:moveTo>
                    <a:pt x="49799" y="2098"/>
                  </a:moveTo>
                  <a:cubicBezTo>
                    <a:pt x="49979" y="2299"/>
                    <a:pt x="50231" y="2484"/>
                    <a:pt x="50350" y="2732"/>
                  </a:cubicBezTo>
                  <a:cubicBezTo>
                    <a:pt x="50890" y="3847"/>
                    <a:pt x="51595" y="4860"/>
                    <a:pt x="52299" y="5869"/>
                  </a:cubicBezTo>
                  <a:cubicBezTo>
                    <a:pt x="53359" y="7387"/>
                    <a:pt x="54470" y="8872"/>
                    <a:pt x="55504" y="10408"/>
                  </a:cubicBezTo>
                  <a:cubicBezTo>
                    <a:pt x="56575" y="11999"/>
                    <a:pt x="57873" y="13388"/>
                    <a:pt x="59204" y="14745"/>
                  </a:cubicBezTo>
                  <a:cubicBezTo>
                    <a:pt x="59852" y="15402"/>
                    <a:pt x="60526" y="16043"/>
                    <a:pt x="61336" y="16544"/>
                  </a:cubicBezTo>
                  <a:cubicBezTo>
                    <a:pt x="62192" y="17073"/>
                    <a:pt x="62934" y="17787"/>
                    <a:pt x="63726" y="18420"/>
                  </a:cubicBezTo>
                  <a:cubicBezTo>
                    <a:pt x="63516" y="18925"/>
                    <a:pt x="63063" y="18966"/>
                    <a:pt x="62690" y="19077"/>
                  </a:cubicBezTo>
                  <a:cubicBezTo>
                    <a:pt x="60645" y="19681"/>
                    <a:pt x="58572" y="20202"/>
                    <a:pt x="56544" y="20859"/>
                  </a:cubicBezTo>
                  <a:cubicBezTo>
                    <a:pt x="54503" y="21523"/>
                    <a:pt x="52459" y="22216"/>
                    <a:pt x="50660" y="23447"/>
                  </a:cubicBezTo>
                  <a:cubicBezTo>
                    <a:pt x="50506" y="23551"/>
                    <a:pt x="50320" y="23609"/>
                    <a:pt x="50037" y="23744"/>
                  </a:cubicBezTo>
                  <a:cubicBezTo>
                    <a:pt x="49850" y="23393"/>
                    <a:pt x="49641" y="23047"/>
                    <a:pt x="49477" y="22682"/>
                  </a:cubicBezTo>
                  <a:cubicBezTo>
                    <a:pt x="49067" y="21781"/>
                    <a:pt x="48536" y="20967"/>
                    <a:pt x="47721" y="20387"/>
                  </a:cubicBezTo>
                  <a:cubicBezTo>
                    <a:pt x="47353" y="20126"/>
                    <a:pt x="46991" y="19942"/>
                    <a:pt x="46532" y="19942"/>
                  </a:cubicBezTo>
                  <a:cubicBezTo>
                    <a:pt x="46384" y="19942"/>
                    <a:pt x="46226" y="19961"/>
                    <a:pt x="46054" y="20003"/>
                  </a:cubicBezTo>
                  <a:cubicBezTo>
                    <a:pt x="44050" y="20489"/>
                    <a:pt x="42008" y="20826"/>
                    <a:pt x="39980" y="21220"/>
                  </a:cubicBezTo>
                  <a:cubicBezTo>
                    <a:pt x="39092" y="21392"/>
                    <a:pt x="38202" y="21560"/>
                    <a:pt x="37312" y="21724"/>
                  </a:cubicBezTo>
                  <a:cubicBezTo>
                    <a:pt x="36846" y="21809"/>
                    <a:pt x="36496" y="22203"/>
                    <a:pt x="35983" y="22203"/>
                  </a:cubicBezTo>
                  <a:cubicBezTo>
                    <a:pt x="35920" y="22203"/>
                    <a:pt x="35856" y="22197"/>
                    <a:pt x="35788" y="22185"/>
                  </a:cubicBezTo>
                  <a:cubicBezTo>
                    <a:pt x="35590" y="22148"/>
                    <a:pt x="35387" y="22136"/>
                    <a:pt x="35182" y="22136"/>
                  </a:cubicBezTo>
                  <a:cubicBezTo>
                    <a:pt x="34856" y="22136"/>
                    <a:pt x="34525" y="22165"/>
                    <a:pt x="34197" y="22165"/>
                  </a:cubicBezTo>
                  <a:cubicBezTo>
                    <a:pt x="34188" y="22112"/>
                    <a:pt x="34176" y="22060"/>
                    <a:pt x="34164" y="22009"/>
                  </a:cubicBezTo>
                  <a:lnTo>
                    <a:pt x="34166" y="22007"/>
                  </a:lnTo>
                  <a:cubicBezTo>
                    <a:pt x="35273" y="21605"/>
                    <a:pt x="36389" y="21222"/>
                    <a:pt x="37486" y="20789"/>
                  </a:cubicBezTo>
                  <a:cubicBezTo>
                    <a:pt x="38220" y="20498"/>
                    <a:pt x="38960" y="20192"/>
                    <a:pt x="39633" y="19786"/>
                  </a:cubicBezTo>
                  <a:cubicBezTo>
                    <a:pt x="40302" y="19386"/>
                    <a:pt x="40671" y="18705"/>
                    <a:pt x="40909" y="17961"/>
                  </a:cubicBezTo>
                  <a:cubicBezTo>
                    <a:pt x="41177" y="17124"/>
                    <a:pt x="40640" y="16515"/>
                    <a:pt x="40302" y="15861"/>
                  </a:cubicBezTo>
                  <a:cubicBezTo>
                    <a:pt x="40246" y="15753"/>
                    <a:pt x="39977" y="15713"/>
                    <a:pt x="39777" y="15713"/>
                  </a:cubicBezTo>
                  <a:cubicBezTo>
                    <a:pt x="39754" y="15713"/>
                    <a:pt x="39732" y="15714"/>
                    <a:pt x="39711" y="15715"/>
                  </a:cubicBezTo>
                  <a:cubicBezTo>
                    <a:pt x="38686" y="15766"/>
                    <a:pt x="37695" y="15976"/>
                    <a:pt x="36674" y="16517"/>
                  </a:cubicBezTo>
                  <a:cubicBezTo>
                    <a:pt x="36467" y="16129"/>
                    <a:pt x="36278" y="15773"/>
                    <a:pt x="36089" y="15418"/>
                  </a:cubicBezTo>
                  <a:cubicBezTo>
                    <a:pt x="35753" y="14790"/>
                    <a:pt x="35445" y="14146"/>
                    <a:pt x="35072" y="13541"/>
                  </a:cubicBezTo>
                  <a:cubicBezTo>
                    <a:pt x="34885" y="13236"/>
                    <a:pt x="34725" y="13088"/>
                    <a:pt x="34534" y="13088"/>
                  </a:cubicBezTo>
                  <a:cubicBezTo>
                    <a:pt x="34347" y="13088"/>
                    <a:pt x="34129" y="13229"/>
                    <a:pt x="33827" y="13505"/>
                  </a:cubicBezTo>
                  <a:cubicBezTo>
                    <a:pt x="34424" y="14530"/>
                    <a:pt x="35027" y="15564"/>
                    <a:pt x="35702" y="16726"/>
                  </a:cubicBezTo>
                  <a:cubicBezTo>
                    <a:pt x="33948" y="17251"/>
                    <a:pt x="32267" y="17752"/>
                    <a:pt x="30669" y="18230"/>
                  </a:cubicBezTo>
                  <a:cubicBezTo>
                    <a:pt x="29867" y="17395"/>
                    <a:pt x="29150" y="16646"/>
                    <a:pt x="28352" y="15814"/>
                  </a:cubicBezTo>
                  <a:cubicBezTo>
                    <a:pt x="29433" y="15274"/>
                    <a:pt x="30503" y="14731"/>
                    <a:pt x="31578" y="14204"/>
                  </a:cubicBezTo>
                  <a:cubicBezTo>
                    <a:pt x="32049" y="13974"/>
                    <a:pt x="32556" y="13810"/>
                    <a:pt x="33007" y="13546"/>
                  </a:cubicBezTo>
                  <a:cubicBezTo>
                    <a:pt x="33345" y="13347"/>
                    <a:pt x="33618" y="13037"/>
                    <a:pt x="34098" y="12621"/>
                  </a:cubicBezTo>
                  <a:cubicBezTo>
                    <a:pt x="33705" y="12514"/>
                    <a:pt x="33464" y="12378"/>
                    <a:pt x="33283" y="12378"/>
                  </a:cubicBezTo>
                  <a:cubicBezTo>
                    <a:pt x="33254" y="12378"/>
                    <a:pt x="33226" y="12382"/>
                    <a:pt x="33200" y="12389"/>
                  </a:cubicBezTo>
                  <a:cubicBezTo>
                    <a:pt x="32599" y="12565"/>
                    <a:pt x="31984" y="12680"/>
                    <a:pt x="31407" y="12988"/>
                  </a:cubicBezTo>
                  <a:cubicBezTo>
                    <a:pt x="30581" y="13431"/>
                    <a:pt x="29675" y="13724"/>
                    <a:pt x="28807" y="14087"/>
                  </a:cubicBezTo>
                  <a:cubicBezTo>
                    <a:pt x="28151" y="14362"/>
                    <a:pt x="27698" y="14862"/>
                    <a:pt x="27370" y="15475"/>
                  </a:cubicBezTo>
                  <a:cubicBezTo>
                    <a:pt x="27080" y="16013"/>
                    <a:pt x="27121" y="16230"/>
                    <a:pt x="27552" y="16665"/>
                  </a:cubicBezTo>
                  <a:cubicBezTo>
                    <a:pt x="28108" y="17225"/>
                    <a:pt x="28668" y="17782"/>
                    <a:pt x="29266" y="18381"/>
                  </a:cubicBezTo>
                  <a:cubicBezTo>
                    <a:pt x="28506" y="18814"/>
                    <a:pt x="27798" y="19216"/>
                    <a:pt x="27076" y="19628"/>
                  </a:cubicBezTo>
                  <a:cubicBezTo>
                    <a:pt x="26039" y="18020"/>
                    <a:pt x="25023" y="16447"/>
                    <a:pt x="23971" y="14819"/>
                  </a:cubicBezTo>
                  <a:cubicBezTo>
                    <a:pt x="24585" y="14542"/>
                    <a:pt x="25153" y="14288"/>
                    <a:pt x="25715" y="14034"/>
                  </a:cubicBezTo>
                  <a:cubicBezTo>
                    <a:pt x="26021" y="14373"/>
                    <a:pt x="26245" y="14548"/>
                    <a:pt x="26426" y="14548"/>
                  </a:cubicBezTo>
                  <a:cubicBezTo>
                    <a:pt x="26613" y="14548"/>
                    <a:pt x="26755" y="14362"/>
                    <a:pt x="26896" y="13980"/>
                  </a:cubicBezTo>
                  <a:cubicBezTo>
                    <a:pt x="27046" y="13572"/>
                    <a:pt x="27269" y="13351"/>
                    <a:pt x="27612" y="13170"/>
                  </a:cubicBezTo>
                  <a:cubicBezTo>
                    <a:pt x="28651" y="12625"/>
                    <a:pt x="29679" y="12065"/>
                    <a:pt x="30725" y="11538"/>
                  </a:cubicBezTo>
                  <a:cubicBezTo>
                    <a:pt x="30775" y="11513"/>
                    <a:pt x="30837" y="11503"/>
                    <a:pt x="30904" y="11503"/>
                  </a:cubicBezTo>
                  <a:cubicBezTo>
                    <a:pt x="31021" y="11503"/>
                    <a:pt x="31151" y="11535"/>
                    <a:pt x="31250" y="11577"/>
                  </a:cubicBezTo>
                  <a:cubicBezTo>
                    <a:pt x="31529" y="11693"/>
                    <a:pt x="31707" y="11760"/>
                    <a:pt x="31832" y="11760"/>
                  </a:cubicBezTo>
                  <a:cubicBezTo>
                    <a:pt x="32012" y="11760"/>
                    <a:pt x="32085" y="11622"/>
                    <a:pt x="32197" y="11290"/>
                  </a:cubicBezTo>
                  <a:cubicBezTo>
                    <a:pt x="32255" y="11115"/>
                    <a:pt x="32254" y="10918"/>
                    <a:pt x="32269" y="10795"/>
                  </a:cubicBezTo>
                  <a:cubicBezTo>
                    <a:pt x="33704" y="10110"/>
                    <a:pt x="35093" y="9446"/>
                    <a:pt x="36506" y="8771"/>
                  </a:cubicBezTo>
                  <a:cubicBezTo>
                    <a:pt x="36721" y="8866"/>
                    <a:pt x="36957" y="8972"/>
                    <a:pt x="37185" y="9075"/>
                  </a:cubicBezTo>
                  <a:cubicBezTo>
                    <a:pt x="37260" y="9021"/>
                    <a:pt x="37361" y="8985"/>
                    <a:pt x="37373" y="8933"/>
                  </a:cubicBezTo>
                  <a:cubicBezTo>
                    <a:pt x="37576" y="7978"/>
                    <a:pt x="38485" y="7736"/>
                    <a:pt x="39133" y="7282"/>
                  </a:cubicBezTo>
                  <a:cubicBezTo>
                    <a:pt x="39799" y="6817"/>
                    <a:pt x="40607" y="6556"/>
                    <a:pt x="41442" y="6165"/>
                  </a:cubicBezTo>
                  <a:cubicBezTo>
                    <a:pt x="41467" y="6323"/>
                    <a:pt x="41450" y="6491"/>
                    <a:pt x="41520" y="6602"/>
                  </a:cubicBezTo>
                  <a:cubicBezTo>
                    <a:pt x="41681" y="6856"/>
                    <a:pt x="41878" y="6991"/>
                    <a:pt x="42074" y="6991"/>
                  </a:cubicBezTo>
                  <a:cubicBezTo>
                    <a:pt x="42232" y="6991"/>
                    <a:pt x="42389" y="6903"/>
                    <a:pt x="42525" y="6721"/>
                  </a:cubicBezTo>
                  <a:cubicBezTo>
                    <a:pt x="42742" y="6435"/>
                    <a:pt x="42867" y="6062"/>
                    <a:pt x="42968" y="5709"/>
                  </a:cubicBezTo>
                  <a:cubicBezTo>
                    <a:pt x="43058" y="5398"/>
                    <a:pt x="43171" y="5168"/>
                    <a:pt x="43489" y="5024"/>
                  </a:cubicBezTo>
                  <a:cubicBezTo>
                    <a:pt x="44573" y="4532"/>
                    <a:pt x="45646" y="4015"/>
                    <a:pt x="46915" y="3417"/>
                  </a:cubicBezTo>
                  <a:lnTo>
                    <a:pt x="46915" y="3417"/>
                  </a:lnTo>
                  <a:cubicBezTo>
                    <a:pt x="46721" y="3860"/>
                    <a:pt x="46581" y="4112"/>
                    <a:pt x="46505" y="4381"/>
                  </a:cubicBezTo>
                  <a:cubicBezTo>
                    <a:pt x="46436" y="4620"/>
                    <a:pt x="46440" y="4879"/>
                    <a:pt x="46413" y="5139"/>
                  </a:cubicBezTo>
                  <a:cubicBezTo>
                    <a:pt x="46602" y="5228"/>
                    <a:pt x="46772" y="5291"/>
                    <a:pt x="46921" y="5291"/>
                  </a:cubicBezTo>
                  <a:cubicBezTo>
                    <a:pt x="47089" y="5291"/>
                    <a:pt x="47232" y="5212"/>
                    <a:pt x="47350" y="5004"/>
                  </a:cubicBezTo>
                  <a:cubicBezTo>
                    <a:pt x="47588" y="4580"/>
                    <a:pt x="47888" y="4167"/>
                    <a:pt x="48008" y="3710"/>
                  </a:cubicBezTo>
                  <a:cubicBezTo>
                    <a:pt x="48177" y="3066"/>
                    <a:pt x="48431" y="2613"/>
                    <a:pt x="49149" y="2504"/>
                  </a:cubicBezTo>
                  <a:cubicBezTo>
                    <a:pt x="49352" y="2473"/>
                    <a:pt x="49530" y="2272"/>
                    <a:pt x="49799" y="2098"/>
                  </a:cubicBezTo>
                  <a:close/>
                  <a:moveTo>
                    <a:pt x="46019" y="21470"/>
                  </a:moveTo>
                  <a:cubicBezTo>
                    <a:pt x="46674" y="21470"/>
                    <a:pt x="46971" y="21741"/>
                    <a:pt x="47371" y="22512"/>
                  </a:cubicBezTo>
                  <a:cubicBezTo>
                    <a:pt x="47592" y="22938"/>
                    <a:pt x="47795" y="23373"/>
                    <a:pt x="48107" y="24013"/>
                  </a:cubicBezTo>
                  <a:cubicBezTo>
                    <a:pt x="45277" y="23455"/>
                    <a:pt x="42693" y="22946"/>
                    <a:pt x="40109" y="22434"/>
                  </a:cubicBezTo>
                  <a:cubicBezTo>
                    <a:pt x="40193" y="22386"/>
                    <a:pt x="40310" y="22265"/>
                    <a:pt x="40443" y="22245"/>
                  </a:cubicBezTo>
                  <a:cubicBezTo>
                    <a:pt x="42115" y="21991"/>
                    <a:pt x="43790" y="21747"/>
                    <a:pt x="45466" y="21515"/>
                  </a:cubicBezTo>
                  <a:cubicBezTo>
                    <a:pt x="45676" y="21486"/>
                    <a:pt x="45858" y="21470"/>
                    <a:pt x="46019" y="21470"/>
                  </a:cubicBezTo>
                  <a:close/>
                  <a:moveTo>
                    <a:pt x="62932" y="20344"/>
                  </a:moveTo>
                  <a:lnTo>
                    <a:pt x="62961" y="20453"/>
                  </a:lnTo>
                  <a:cubicBezTo>
                    <a:pt x="58867" y="22370"/>
                    <a:pt x="54774" y="24288"/>
                    <a:pt x="50648" y="26219"/>
                  </a:cubicBezTo>
                  <a:cubicBezTo>
                    <a:pt x="50209" y="26020"/>
                    <a:pt x="50227" y="25676"/>
                    <a:pt x="50527" y="25346"/>
                  </a:cubicBezTo>
                  <a:cubicBezTo>
                    <a:pt x="50750" y="25100"/>
                    <a:pt x="51035" y="24895"/>
                    <a:pt x="51325" y="24730"/>
                  </a:cubicBezTo>
                  <a:cubicBezTo>
                    <a:pt x="53058" y="23744"/>
                    <a:pt x="54885" y="22967"/>
                    <a:pt x="56782" y="22358"/>
                  </a:cubicBezTo>
                  <a:cubicBezTo>
                    <a:pt x="58672" y="21749"/>
                    <a:pt x="60596" y="21242"/>
                    <a:pt x="62421" y="20442"/>
                  </a:cubicBezTo>
                  <a:cubicBezTo>
                    <a:pt x="62575" y="20373"/>
                    <a:pt x="62762" y="20375"/>
                    <a:pt x="62932" y="20344"/>
                  </a:cubicBezTo>
                  <a:close/>
                  <a:moveTo>
                    <a:pt x="62770" y="21794"/>
                  </a:moveTo>
                  <a:cubicBezTo>
                    <a:pt x="62850" y="22003"/>
                    <a:pt x="62938" y="22231"/>
                    <a:pt x="63024" y="22450"/>
                  </a:cubicBezTo>
                  <a:cubicBezTo>
                    <a:pt x="59011" y="24388"/>
                    <a:pt x="55168" y="26511"/>
                    <a:pt x="51306" y="28762"/>
                  </a:cubicBezTo>
                  <a:cubicBezTo>
                    <a:pt x="50882" y="28522"/>
                    <a:pt x="50523" y="28319"/>
                    <a:pt x="50018" y="28034"/>
                  </a:cubicBezTo>
                  <a:cubicBezTo>
                    <a:pt x="50502" y="27716"/>
                    <a:pt x="50861" y="27401"/>
                    <a:pt x="51281" y="27216"/>
                  </a:cubicBezTo>
                  <a:cubicBezTo>
                    <a:pt x="54136" y="25951"/>
                    <a:pt x="57028" y="24772"/>
                    <a:pt x="59737" y="23194"/>
                  </a:cubicBezTo>
                  <a:cubicBezTo>
                    <a:pt x="60678" y="22645"/>
                    <a:pt x="61720" y="22272"/>
                    <a:pt x="62770" y="21794"/>
                  </a:cubicBezTo>
                  <a:close/>
                  <a:moveTo>
                    <a:pt x="39494" y="16941"/>
                  </a:moveTo>
                  <a:cubicBezTo>
                    <a:pt x="39649" y="16941"/>
                    <a:pt x="39811" y="16978"/>
                    <a:pt x="39984" y="17083"/>
                  </a:cubicBezTo>
                  <a:cubicBezTo>
                    <a:pt x="39840" y="17803"/>
                    <a:pt x="39547" y="18353"/>
                    <a:pt x="38878" y="18791"/>
                  </a:cubicBezTo>
                  <a:cubicBezTo>
                    <a:pt x="37800" y="19493"/>
                    <a:pt x="36524" y="19579"/>
                    <a:pt x="35398" y="20104"/>
                  </a:cubicBezTo>
                  <a:cubicBezTo>
                    <a:pt x="34512" y="20516"/>
                    <a:pt x="33588" y="20846"/>
                    <a:pt x="32702" y="21259"/>
                  </a:cubicBezTo>
                  <a:cubicBezTo>
                    <a:pt x="32371" y="21414"/>
                    <a:pt x="32062" y="21663"/>
                    <a:pt x="31809" y="21933"/>
                  </a:cubicBezTo>
                  <a:cubicBezTo>
                    <a:pt x="31498" y="22259"/>
                    <a:pt x="31695" y="22807"/>
                    <a:pt x="32140" y="22870"/>
                  </a:cubicBezTo>
                  <a:cubicBezTo>
                    <a:pt x="33799" y="23102"/>
                    <a:pt x="35462" y="23305"/>
                    <a:pt x="37125" y="23521"/>
                  </a:cubicBezTo>
                  <a:cubicBezTo>
                    <a:pt x="38360" y="23681"/>
                    <a:pt x="39604" y="23801"/>
                    <a:pt x="40829" y="24015"/>
                  </a:cubicBezTo>
                  <a:cubicBezTo>
                    <a:pt x="43267" y="24441"/>
                    <a:pt x="45695" y="24921"/>
                    <a:pt x="48142" y="25381"/>
                  </a:cubicBezTo>
                  <a:cubicBezTo>
                    <a:pt x="47902" y="26416"/>
                    <a:pt x="49108" y="26059"/>
                    <a:pt x="49309" y="26724"/>
                  </a:cubicBezTo>
                  <a:cubicBezTo>
                    <a:pt x="49179" y="26796"/>
                    <a:pt x="49055" y="26927"/>
                    <a:pt x="48931" y="26927"/>
                  </a:cubicBezTo>
                  <a:cubicBezTo>
                    <a:pt x="48931" y="26927"/>
                    <a:pt x="48930" y="26927"/>
                    <a:pt x="48929" y="26927"/>
                  </a:cubicBezTo>
                  <a:cubicBezTo>
                    <a:pt x="47832" y="26910"/>
                    <a:pt x="46729" y="26921"/>
                    <a:pt x="45638" y="26824"/>
                  </a:cubicBezTo>
                  <a:cubicBezTo>
                    <a:pt x="44100" y="26685"/>
                    <a:pt x="42568" y="26463"/>
                    <a:pt x="41036" y="26267"/>
                  </a:cubicBezTo>
                  <a:cubicBezTo>
                    <a:pt x="40103" y="26148"/>
                    <a:pt x="39172" y="26022"/>
                    <a:pt x="38243" y="25883"/>
                  </a:cubicBezTo>
                  <a:cubicBezTo>
                    <a:pt x="38107" y="25862"/>
                    <a:pt x="38009" y="25847"/>
                    <a:pt x="37920" y="25847"/>
                  </a:cubicBezTo>
                  <a:cubicBezTo>
                    <a:pt x="37706" y="25847"/>
                    <a:pt x="37539" y="25937"/>
                    <a:pt x="36986" y="26269"/>
                  </a:cubicBezTo>
                  <a:cubicBezTo>
                    <a:pt x="37262" y="26459"/>
                    <a:pt x="37466" y="26693"/>
                    <a:pt x="37716" y="26757"/>
                  </a:cubicBezTo>
                  <a:cubicBezTo>
                    <a:pt x="38661" y="27001"/>
                    <a:pt x="39613" y="27298"/>
                    <a:pt x="40577" y="27380"/>
                  </a:cubicBezTo>
                  <a:cubicBezTo>
                    <a:pt x="42385" y="27532"/>
                    <a:pt x="44135" y="27979"/>
                    <a:pt x="45923" y="28217"/>
                  </a:cubicBezTo>
                  <a:cubicBezTo>
                    <a:pt x="46630" y="28311"/>
                    <a:pt x="47397" y="28250"/>
                    <a:pt x="48033" y="28512"/>
                  </a:cubicBezTo>
                  <a:cubicBezTo>
                    <a:pt x="48669" y="28773"/>
                    <a:pt x="49196" y="29328"/>
                    <a:pt x="49735" y="29794"/>
                  </a:cubicBezTo>
                  <a:cubicBezTo>
                    <a:pt x="50147" y="30153"/>
                    <a:pt x="50683" y="30448"/>
                    <a:pt x="50720" y="31133"/>
                  </a:cubicBezTo>
                  <a:cubicBezTo>
                    <a:pt x="50403" y="31252"/>
                    <a:pt x="50089" y="31293"/>
                    <a:pt x="49777" y="31293"/>
                  </a:cubicBezTo>
                  <a:cubicBezTo>
                    <a:pt x="49213" y="31293"/>
                    <a:pt x="48657" y="31158"/>
                    <a:pt x="48105" y="31106"/>
                  </a:cubicBezTo>
                  <a:cubicBezTo>
                    <a:pt x="45666" y="30871"/>
                    <a:pt x="43286" y="30270"/>
                    <a:pt x="40878" y="29841"/>
                  </a:cubicBezTo>
                  <a:cubicBezTo>
                    <a:pt x="39955" y="29677"/>
                    <a:pt x="39040" y="29464"/>
                    <a:pt x="38111" y="29353"/>
                  </a:cubicBezTo>
                  <a:cubicBezTo>
                    <a:pt x="38018" y="29342"/>
                    <a:pt x="37871" y="29306"/>
                    <a:pt x="37734" y="29306"/>
                  </a:cubicBezTo>
                  <a:cubicBezTo>
                    <a:pt x="37562" y="29306"/>
                    <a:pt x="37404" y="29362"/>
                    <a:pt x="37381" y="29589"/>
                  </a:cubicBezTo>
                  <a:cubicBezTo>
                    <a:pt x="37357" y="29816"/>
                    <a:pt x="37576" y="30196"/>
                    <a:pt x="37785" y="30294"/>
                  </a:cubicBezTo>
                  <a:cubicBezTo>
                    <a:pt x="38325" y="30542"/>
                    <a:pt x="38913" y="30711"/>
                    <a:pt x="39496" y="30844"/>
                  </a:cubicBezTo>
                  <a:cubicBezTo>
                    <a:pt x="41399" y="31279"/>
                    <a:pt x="43310" y="31681"/>
                    <a:pt x="45215" y="32103"/>
                  </a:cubicBezTo>
                  <a:cubicBezTo>
                    <a:pt x="45829" y="32238"/>
                    <a:pt x="46440" y="32394"/>
                    <a:pt x="47077" y="32546"/>
                  </a:cubicBezTo>
                  <a:cubicBezTo>
                    <a:pt x="46516" y="33458"/>
                    <a:pt x="46286" y="33746"/>
                    <a:pt x="45706" y="33746"/>
                  </a:cubicBezTo>
                  <a:cubicBezTo>
                    <a:pt x="45478" y="33746"/>
                    <a:pt x="45197" y="33701"/>
                    <a:pt x="44820" y="33633"/>
                  </a:cubicBezTo>
                  <a:cubicBezTo>
                    <a:pt x="43052" y="33313"/>
                    <a:pt x="41288" y="32973"/>
                    <a:pt x="39514" y="32696"/>
                  </a:cubicBezTo>
                  <a:cubicBezTo>
                    <a:pt x="38581" y="32552"/>
                    <a:pt x="37630" y="32526"/>
                    <a:pt x="36690" y="32437"/>
                  </a:cubicBezTo>
                  <a:cubicBezTo>
                    <a:pt x="36171" y="32386"/>
                    <a:pt x="35653" y="32314"/>
                    <a:pt x="35134" y="32253"/>
                  </a:cubicBezTo>
                  <a:lnTo>
                    <a:pt x="35134" y="32253"/>
                  </a:lnTo>
                  <a:cubicBezTo>
                    <a:pt x="34767" y="33012"/>
                    <a:pt x="34812" y="33180"/>
                    <a:pt x="35503" y="33366"/>
                  </a:cubicBezTo>
                  <a:cubicBezTo>
                    <a:pt x="36122" y="33532"/>
                    <a:pt x="36744" y="33678"/>
                    <a:pt x="37375" y="33787"/>
                  </a:cubicBezTo>
                  <a:cubicBezTo>
                    <a:pt x="38860" y="34045"/>
                    <a:pt x="40353" y="34260"/>
                    <a:pt x="41836" y="34529"/>
                  </a:cubicBezTo>
                  <a:cubicBezTo>
                    <a:pt x="42348" y="34621"/>
                    <a:pt x="42838" y="34824"/>
                    <a:pt x="43327" y="34972"/>
                  </a:cubicBezTo>
                  <a:cubicBezTo>
                    <a:pt x="43220" y="35526"/>
                    <a:pt x="42968" y="35795"/>
                    <a:pt x="42449" y="35915"/>
                  </a:cubicBezTo>
                  <a:cubicBezTo>
                    <a:pt x="41552" y="36118"/>
                    <a:pt x="40661" y="36276"/>
                    <a:pt x="39758" y="36276"/>
                  </a:cubicBezTo>
                  <a:cubicBezTo>
                    <a:pt x="39295" y="36276"/>
                    <a:pt x="38828" y="36235"/>
                    <a:pt x="38356" y="36137"/>
                  </a:cubicBezTo>
                  <a:cubicBezTo>
                    <a:pt x="37326" y="35922"/>
                    <a:pt x="36270" y="35836"/>
                    <a:pt x="35240" y="35626"/>
                  </a:cubicBezTo>
                  <a:cubicBezTo>
                    <a:pt x="33192" y="35204"/>
                    <a:pt x="31153" y="34755"/>
                    <a:pt x="29063" y="34587"/>
                  </a:cubicBezTo>
                  <a:cubicBezTo>
                    <a:pt x="28655" y="34554"/>
                    <a:pt x="28255" y="34400"/>
                    <a:pt x="27854" y="34291"/>
                  </a:cubicBezTo>
                  <a:cubicBezTo>
                    <a:pt x="26055" y="33797"/>
                    <a:pt x="24185" y="33813"/>
                    <a:pt x="22286" y="33522"/>
                  </a:cubicBezTo>
                  <a:cubicBezTo>
                    <a:pt x="22197" y="33018"/>
                    <a:pt x="22167" y="32489"/>
                    <a:pt x="22105" y="31957"/>
                  </a:cubicBezTo>
                  <a:cubicBezTo>
                    <a:pt x="21915" y="30325"/>
                    <a:pt x="21584" y="28711"/>
                    <a:pt x="21308" y="27091"/>
                  </a:cubicBezTo>
                  <a:cubicBezTo>
                    <a:pt x="21283" y="26941"/>
                    <a:pt x="21269" y="26790"/>
                    <a:pt x="21246" y="26640"/>
                  </a:cubicBezTo>
                  <a:cubicBezTo>
                    <a:pt x="21070" y="25430"/>
                    <a:pt x="21170" y="25243"/>
                    <a:pt x="22234" y="24739"/>
                  </a:cubicBezTo>
                  <a:cubicBezTo>
                    <a:pt x="22401" y="24661"/>
                    <a:pt x="22569" y="24573"/>
                    <a:pt x="22723" y="24468"/>
                  </a:cubicBezTo>
                  <a:cubicBezTo>
                    <a:pt x="24861" y="22973"/>
                    <a:pt x="26996" y="21472"/>
                    <a:pt x="29135" y="19981"/>
                  </a:cubicBezTo>
                  <a:cubicBezTo>
                    <a:pt x="29318" y="19852"/>
                    <a:pt x="29529" y="19749"/>
                    <a:pt x="29744" y="19683"/>
                  </a:cubicBezTo>
                  <a:cubicBezTo>
                    <a:pt x="31003" y="19294"/>
                    <a:pt x="32261" y="18902"/>
                    <a:pt x="33528" y="18545"/>
                  </a:cubicBezTo>
                  <a:cubicBezTo>
                    <a:pt x="35267" y="18055"/>
                    <a:pt x="37016" y="17608"/>
                    <a:pt x="38753" y="17112"/>
                  </a:cubicBezTo>
                  <a:cubicBezTo>
                    <a:pt x="39002" y="17041"/>
                    <a:pt x="39240" y="16941"/>
                    <a:pt x="39494" y="16941"/>
                  </a:cubicBezTo>
                  <a:close/>
                  <a:moveTo>
                    <a:pt x="19999" y="25676"/>
                  </a:moveTo>
                  <a:cubicBezTo>
                    <a:pt x="20217" y="29609"/>
                    <a:pt x="20707" y="33545"/>
                    <a:pt x="20985" y="37435"/>
                  </a:cubicBezTo>
                  <a:cubicBezTo>
                    <a:pt x="20403" y="37550"/>
                    <a:pt x="20030" y="37558"/>
                    <a:pt x="19718" y="37698"/>
                  </a:cubicBezTo>
                  <a:cubicBezTo>
                    <a:pt x="18451" y="38268"/>
                    <a:pt x="17204" y="38879"/>
                    <a:pt x="15887" y="39506"/>
                  </a:cubicBezTo>
                  <a:cubicBezTo>
                    <a:pt x="15781" y="39248"/>
                    <a:pt x="15625" y="39022"/>
                    <a:pt x="15600" y="38782"/>
                  </a:cubicBezTo>
                  <a:cubicBezTo>
                    <a:pt x="15487" y="37733"/>
                    <a:pt x="15426" y="36680"/>
                    <a:pt x="15319" y="35632"/>
                  </a:cubicBezTo>
                  <a:cubicBezTo>
                    <a:pt x="15198" y="34445"/>
                    <a:pt x="15046" y="33260"/>
                    <a:pt x="14911" y="32074"/>
                  </a:cubicBezTo>
                  <a:cubicBezTo>
                    <a:pt x="14889" y="31886"/>
                    <a:pt x="14882" y="31695"/>
                    <a:pt x="14884" y="31506"/>
                  </a:cubicBezTo>
                  <a:cubicBezTo>
                    <a:pt x="14895" y="30255"/>
                    <a:pt x="14850" y="29015"/>
                    <a:pt x="14460" y="27805"/>
                  </a:cubicBezTo>
                  <a:cubicBezTo>
                    <a:pt x="14372" y="27536"/>
                    <a:pt x="14446" y="27212"/>
                    <a:pt x="14446" y="26869"/>
                  </a:cubicBezTo>
                  <a:cubicBezTo>
                    <a:pt x="16265" y="26478"/>
                    <a:pt x="18086" y="26086"/>
                    <a:pt x="19999" y="25676"/>
                  </a:cubicBezTo>
                  <a:close/>
                  <a:moveTo>
                    <a:pt x="44707" y="1"/>
                  </a:moveTo>
                  <a:cubicBezTo>
                    <a:pt x="43498" y="1"/>
                    <a:pt x="42228" y="630"/>
                    <a:pt x="41665" y="1641"/>
                  </a:cubicBezTo>
                  <a:cubicBezTo>
                    <a:pt x="41471" y="1989"/>
                    <a:pt x="41356" y="2379"/>
                    <a:pt x="41208" y="2738"/>
                  </a:cubicBezTo>
                  <a:cubicBezTo>
                    <a:pt x="40788" y="2665"/>
                    <a:pt x="40396" y="2621"/>
                    <a:pt x="40027" y="2621"/>
                  </a:cubicBezTo>
                  <a:cubicBezTo>
                    <a:pt x="38529" y="2621"/>
                    <a:pt x="37417" y="3342"/>
                    <a:pt x="36422" y="5701"/>
                  </a:cubicBezTo>
                  <a:cubicBezTo>
                    <a:pt x="35944" y="5482"/>
                    <a:pt x="35484" y="5139"/>
                    <a:pt x="34984" y="5068"/>
                  </a:cubicBezTo>
                  <a:cubicBezTo>
                    <a:pt x="34721" y="5031"/>
                    <a:pt x="34461" y="5013"/>
                    <a:pt x="34205" y="5013"/>
                  </a:cubicBezTo>
                  <a:cubicBezTo>
                    <a:pt x="32388" y="5013"/>
                    <a:pt x="30789" y="5934"/>
                    <a:pt x="29830" y="7465"/>
                  </a:cubicBezTo>
                  <a:cubicBezTo>
                    <a:pt x="29504" y="7986"/>
                    <a:pt x="29205" y="8187"/>
                    <a:pt x="28618" y="8228"/>
                  </a:cubicBezTo>
                  <a:cubicBezTo>
                    <a:pt x="26681" y="8363"/>
                    <a:pt x="25321" y="9360"/>
                    <a:pt x="24459" y="11175"/>
                  </a:cubicBezTo>
                  <a:cubicBezTo>
                    <a:pt x="24263" y="11189"/>
                    <a:pt x="23998" y="11179"/>
                    <a:pt x="23742" y="11228"/>
                  </a:cubicBezTo>
                  <a:cubicBezTo>
                    <a:pt x="22589" y="11454"/>
                    <a:pt x="21314" y="12500"/>
                    <a:pt x="21269" y="13767"/>
                  </a:cubicBezTo>
                  <a:cubicBezTo>
                    <a:pt x="21237" y="14704"/>
                    <a:pt x="21751" y="15262"/>
                    <a:pt x="22608" y="15262"/>
                  </a:cubicBezTo>
                  <a:cubicBezTo>
                    <a:pt x="22665" y="15262"/>
                    <a:pt x="22724" y="15259"/>
                    <a:pt x="22784" y="15254"/>
                  </a:cubicBezTo>
                  <a:cubicBezTo>
                    <a:pt x="23877" y="16985"/>
                    <a:pt x="24954" y="18695"/>
                    <a:pt x="26004" y="20360"/>
                  </a:cubicBezTo>
                  <a:cubicBezTo>
                    <a:pt x="24886" y="21207"/>
                    <a:pt x="23832" y="22065"/>
                    <a:pt x="22716" y="22829"/>
                  </a:cubicBezTo>
                  <a:cubicBezTo>
                    <a:pt x="21826" y="23436"/>
                    <a:pt x="21027" y="24165"/>
                    <a:pt x="19835" y="24312"/>
                  </a:cubicBezTo>
                  <a:cubicBezTo>
                    <a:pt x="17821" y="24558"/>
                    <a:pt x="15830" y="24983"/>
                    <a:pt x="13834" y="25352"/>
                  </a:cubicBezTo>
                  <a:cubicBezTo>
                    <a:pt x="12903" y="25524"/>
                    <a:pt x="11985" y="25772"/>
                    <a:pt x="11054" y="25930"/>
                  </a:cubicBezTo>
                  <a:cubicBezTo>
                    <a:pt x="9370" y="26217"/>
                    <a:pt x="7676" y="26451"/>
                    <a:pt x="5992" y="26728"/>
                  </a:cubicBezTo>
                  <a:cubicBezTo>
                    <a:pt x="4627" y="26951"/>
                    <a:pt x="3261" y="27171"/>
                    <a:pt x="1911" y="27458"/>
                  </a:cubicBezTo>
                  <a:cubicBezTo>
                    <a:pt x="1257" y="27597"/>
                    <a:pt x="636" y="27887"/>
                    <a:pt x="0" y="28110"/>
                  </a:cubicBezTo>
                  <a:lnTo>
                    <a:pt x="0" y="29250"/>
                  </a:lnTo>
                  <a:cubicBezTo>
                    <a:pt x="505" y="29136"/>
                    <a:pt x="1005" y="28998"/>
                    <a:pt x="1513" y="28910"/>
                  </a:cubicBezTo>
                  <a:cubicBezTo>
                    <a:pt x="2812" y="28689"/>
                    <a:pt x="4116" y="28485"/>
                    <a:pt x="5420" y="28285"/>
                  </a:cubicBezTo>
                  <a:cubicBezTo>
                    <a:pt x="6351" y="28143"/>
                    <a:pt x="7286" y="28028"/>
                    <a:pt x="8217" y="27889"/>
                  </a:cubicBezTo>
                  <a:cubicBezTo>
                    <a:pt x="9548" y="27690"/>
                    <a:pt x="10877" y="27479"/>
                    <a:pt x="12208" y="27282"/>
                  </a:cubicBezTo>
                  <a:cubicBezTo>
                    <a:pt x="12501" y="27237"/>
                    <a:pt x="12799" y="27226"/>
                    <a:pt x="13229" y="27189"/>
                  </a:cubicBezTo>
                  <a:lnTo>
                    <a:pt x="13229" y="27189"/>
                  </a:lnTo>
                  <a:cubicBezTo>
                    <a:pt x="13229" y="27727"/>
                    <a:pt x="13174" y="28215"/>
                    <a:pt x="13238" y="28688"/>
                  </a:cubicBezTo>
                  <a:cubicBezTo>
                    <a:pt x="13494" y="30514"/>
                    <a:pt x="13369" y="32357"/>
                    <a:pt x="13480" y="34187"/>
                  </a:cubicBezTo>
                  <a:cubicBezTo>
                    <a:pt x="13578" y="35754"/>
                    <a:pt x="13763" y="37320"/>
                    <a:pt x="13945" y="38881"/>
                  </a:cubicBezTo>
                  <a:cubicBezTo>
                    <a:pt x="13986" y="39236"/>
                    <a:pt x="14179" y="39574"/>
                    <a:pt x="14335" y="40011"/>
                  </a:cubicBezTo>
                  <a:cubicBezTo>
                    <a:pt x="13351" y="40370"/>
                    <a:pt x="12372" y="40737"/>
                    <a:pt x="11386" y="41083"/>
                  </a:cubicBezTo>
                  <a:cubicBezTo>
                    <a:pt x="8494" y="42099"/>
                    <a:pt x="5597" y="43095"/>
                    <a:pt x="2711" y="44125"/>
                  </a:cubicBezTo>
                  <a:cubicBezTo>
                    <a:pt x="1792" y="44451"/>
                    <a:pt x="904" y="44859"/>
                    <a:pt x="0" y="45228"/>
                  </a:cubicBezTo>
                  <a:lnTo>
                    <a:pt x="0" y="46141"/>
                  </a:lnTo>
                  <a:cubicBezTo>
                    <a:pt x="330" y="46073"/>
                    <a:pt x="666" y="46022"/>
                    <a:pt x="990" y="45934"/>
                  </a:cubicBezTo>
                  <a:cubicBezTo>
                    <a:pt x="1825" y="45710"/>
                    <a:pt x="2660" y="45480"/>
                    <a:pt x="3490" y="45232"/>
                  </a:cubicBezTo>
                  <a:cubicBezTo>
                    <a:pt x="5254" y="44701"/>
                    <a:pt x="7022" y="44180"/>
                    <a:pt x="8775" y="43612"/>
                  </a:cubicBezTo>
                  <a:cubicBezTo>
                    <a:pt x="10281" y="43122"/>
                    <a:pt x="11775" y="42589"/>
                    <a:pt x="13262" y="42039"/>
                  </a:cubicBezTo>
                  <a:cubicBezTo>
                    <a:pt x="14421" y="41611"/>
                    <a:pt x="15574" y="41157"/>
                    <a:pt x="16704" y="40657"/>
                  </a:cubicBezTo>
                  <a:cubicBezTo>
                    <a:pt x="17391" y="40355"/>
                    <a:pt x="17995" y="39763"/>
                    <a:pt x="18699" y="39629"/>
                  </a:cubicBezTo>
                  <a:cubicBezTo>
                    <a:pt x="19466" y="39482"/>
                    <a:pt x="19841" y="38719"/>
                    <a:pt x="20668" y="38694"/>
                  </a:cubicBezTo>
                  <a:cubicBezTo>
                    <a:pt x="20774" y="38776"/>
                    <a:pt x="20906" y="38920"/>
                    <a:pt x="21070" y="38996"/>
                  </a:cubicBezTo>
                  <a:cubicBezTo>
                    <a:pt x="21186" y="39050"/>
                    <a:pt x="21332" y="39075"/>
                    <a:pt x="21483" y="39075"/>
                  </a:cubicBezTo>
                  <a:cubicBezTo>
                    <a:pt x="21837" y="39075"/>
                    <a:pt x="22215" y="38936"/>
                    <a:pt x="22278" y="38707"/>
                  </a:cubicBezTo>
                  <a:cubicBezTo>
                    <a:pt x="22522" y="37815"/>
                    <a:pt x="22823" y="36924"/>
                    <a:pt x="22597" y="35961"/>
                  </a:cubicBezTo>
                  <a:cubicBezTo>
                    <a:pt x="22491" y="35511"/>
                    <a:pt x="22480" y="35034"/>
                    <a:pt x="22419" y="34511"/>
                  </a:cubicBezTo>
                  <a:lnTo>
                    <a:pt x="22419" y="34511"/>
                  </a:lnTo>
                  <a:cubicBezTo>
                    <a:pt x="24334" y="34911"/>
                    <a:pt x="26135" y="35276"/>
                    <a:pt x="27931" y="35665"/>
                  </a:cubicBezTo>
                  <a:cubicBezTo>
                    <a:pt x="30245" y="36168"/>
                    <a:pt x="32548" y="36726"/>
                    <a:pt x="34869" y="37195"/>
                  </a:cubicBezTo>
                  <a:cubicBezTo>
                    <a:pt x="36400" y="37505"/>
                    <a:pt x="37911" y="37987"/>
                    <a:pt x="39490" y="37987"/>
                  </a:cubicBezTo>
                  <a:cubicBezTo>
                    <a:pt x="39769" y="37987"/>
                    <a:pt x="40050" y="37972"/>
                    <a:pt x="40334" y="37938"/>
                  </a:cubicBezTo>
                  <a:cubicBezTo>
                    <a:pt x="40438" y="37926"/>
                    <a:pt x="40543" y="37922"/>
                    <a:pt x="40649" y="37922"/>
                  </a:cubicBezTo>
                  <a:cubicBezTo>
                    <a:pt x="40890" y="37922"/>
                    <a:pt x="41133" y="37944"/>
                    <a:pt x="41372" y="37944"/>
                  </a:cubicBezTo>
                  <a:cubicBezTo>
                    <a:pt x="41506" y="37944"/>
                    <a:pt x="41639" y="37937"/>
                    <a:pt x="41770" y="37915"/>
                  </a:cubicBezTo>
                  <a:cubicBezTo>
                    <a:pt x="42385" y="37812"/>
                    <a:pt x="42990" y="37724"/>
                    <a:pt x="43540" y="37296"/>
                  </a:cubicBezTo>
                  <a:cubicBezTo>
                    <a:pt x="44256" y="36740"/>
                    <a:pt x="44651" y="36020"/>
                    <a:pt x="44947" y="35241"/>
                  </a:cubicBezTo>
                  <a:cubicBezTo>
                    <a:pt x="45060" y="35241"/>
                    <a:pt x="45149" y="35237"/>
                    <a:pt x="45230" y="35237"/>
                  </a:cubicBezTo>
                  <a:cubicBezTo>
                    <a:pt x="45270" y="35237"/>
                    <a:pt x="45308" y="35238"/>
                    <a:pt x="45345" y="35241"/>
                  </a:cubicBezTo>
                  <a:cubicBezTo>
                    <a:pt x="45521" y="35257"/>
                    <a:pt x="45693" y="35266"/>
                    <a:pt x="45860" y="35266"/>
                  </a:cubicBezTo>
                  <a:cubicBezTo>
                    <a:pt x="46927" y="35266"/>
                    <a:pt x="47809" y="34903"/>
                    <a:pt x="48287" y="33742"/>
                  </a:cubicBezTo>
                  <a:cubicBezTo>
                    <a:pt x="48372" y="33533"/>
                    <a:pt x="48472" y="33331"/>
                    <a:pt x="48556" y="33122"/>
                  </a:cubicBezTo>
                  <a:cubicBezTo>
                    <a:pt x="48679" y="32814"/>
                    <a:pt x="48868" y="32729"/>
                    <a:pt x="49204" y="32729"/>
                  </a:cubicBezTo>
                  <a:cubicBezTo>
                    <a:pt x="49219" y="32729"/>
                    <a:pt x="49235" y="32729"/>
                    <a:pt x="49251" y="32729"/>
                  </a:cubicBezTo>
                  <a:cubicBezTo>
                    <a:pt x="49398" y="32733"/>
                    <a:pt x="49545" y="32734"/>
                    <a:pt x="49693" y="32734"/>
                  </a:cubicBezTo>
                  <a:cubicBezTo>
                    <a:pt x="50096" y="32734"/>
                    <a:pt x="50502" y="32721"/>
                    <a:pt x="50904" y="32688"/>
                  </a:cubicBezTo>
                  <a:cubicBezTo>
                    <a:pt x="52020" y="32595"/>
                    <a:pt x="52580" y="31746"/>
                    <a:pt x="52237" y="30684"/>
                  </a:cubicBezTo>
                  <a:cubicBezTo>
                    <a:pt x="52159" y="30444"/>
                    <a:pt x="52038" y="30218"/>
                    <a:pt x="51930" y="29966"/>
                  </a:cubicBezTo>
                  <a:cubicBezTo>
                    <a:pt x="52135" y="29806"/>
                    <a:pt x="52270" y="29671"/>
                    <a:pt x="52430" y="29579"/>
                  </a:cubicBezTo>
                  <a:cubicBezTo>
                    <a:pt x="55840" y="27636"/>
                    <a:pt x="59251" y="25694"/>
                    <a:pt x="62667" y="23761"/>
                  </a:cubicBezTo>
                  <a:cubicBezTo>
                    <a:pt x="62860" y="23650"/>
                    <a:pt x="63088" y="23566"/>
                    <a:pt x="63307" y="23541"/>
                  </a:cubicBezTo>
                  <a:cubicBezTo>
                    <a:pt x="63754" y="23490"/>
                    <a:pt x="63998" y="23270"/>
                    <a:pt x="64052" y="22829"/>
                  </a:cubicBezTo>
                  <a:cubicBezTo>
                    <a:pt x="64099" y="22460"/>
                    <a:pt x="64160" y="22093"/>
                    <a:pt x="64197" y="21724"/>
                  </a:cubicBezTo>
                  <a:cubicBezTo>
                    <a:pt x="64279" y="20906"/>
                    <a:pt x="64074" y="20042"/>
                    <a:pt x="64626" y="19271"/>
                  </a:cubicBezTo>
                  <a:cubicBezTo>
                    <a:pt x="64788" y="19323"/>
                    <a:pt x="64946" y="19361"/>
                    <a:pt x="65091" y="19361"/>
                  </a:cubicBezTo>
                  <a:cubicBezTo>
                    <a:pt x="65389" y="19361"/>
                    <a:pt x="65633" y="19201"/>
                    <a:pt x="65737" y="18675"/>
                  </a:cubicBezTo>
                  <a:cubicBezTo>
                    <a:pt x="65522" y="18369"/>
                    <a:pt x="65319" y="17942"/>
                    <a:pt x="64997" y="17645"/>
                  </a:cubicBezTo>
                  <a:cubicBezTo>
                    <a:pt x="63949" y="16687"/>
                    <a:pt x="62834" y="15797"/>
                    <a:pt x="61784" y="14840"/>
                  </a:cubicBezTo>
                  <a:cubicBezTo>
                    <a:pt x="60758" y="13904"/>
                    <a:pt x="59753" y="12939"/>
                    <a:pt x="58783" y="11942"/>
                  </a:cubicBezTo>
                  <a:cubicBezTo>
                    <a:pt x="58238" y="11382"/>
                    <a:pt x="57813" y="10707"/>
                    <a:pt x="57286" y="10125"/>
                  </a:cubicBezTo>
                  <a:cubicBezTo>
                    <a:pt x="55047" y="7652"/>
                    <a:pt x="53207" y="4877"/>
                    <a:pt x="51263" y="2184"/>
                  </a:cubicBezTo>
                  <a:cubicBezTo>
                    <a:pt x="50863" y="1630"/>
                    <a:pt x="50459" y="1229"/>
                    <a:pt x="49895" y="1046"/>
                  </a:cubicBezTo>
                  <a:cubicBezTo>
                    <a:pt x="49186" y="1302"/>
                    <a:pt x="48525" y="1538"/>
                    <a:pt x="47908" y="1760"/>
                  </a:cubicBezTo>
                  <a:cubicBezTo>
                    <a:pt x="47287" y="1060"/>
                    <a:pt x="46632" y="511"/>
                    <a:pt x="45798" y="193"/>
                  </a:cubicBezTo>
                  <a:cubicBezTo>
                    <a:pt x="45456" y="62"/>
                    <a:pt x="45084" y="1"/>
                    <a:pt x="447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15;p12">
              <a:extLst>
                <a:ext uri="{FF2B5EF4-FFF2-40B4-BE49-F238E27FC236}">
                  <a16:creationId xmlns:a16="http://schemas.microsoft.com/office/drawing/2014/main" id="{FFB4FA12-41D8-82D7-9D67-929A4B025EF2}"/>
                </a:ext>
              </a:extLst>
            </p:cNvPr>
            <p:cNvSpPr/>
            <p:nvPr/>
          </p:nvSpPr>
          <p:spPr>
            <a:xfrm flipH="1">
              <a:off x="8827054" y="3943863"/>
              <a:ext cx="366413" cy="461147"/>
            </a:xfrm>
            <a:custGeom>
              <a:avLst/>
              <a:gdLst/>
              <a:ahLst/>
              <a:cxnLst/>
              <a:rect l="l" t="t" r="r" b="b"/>
              <a:pathLst>
                <a:path w="14334" h="18040" extrusionOk="0">
                  <a:moveTo>
                    <a:pt x="0" y="2064"/>
                  </a:moveTo>
                  <a:cubicBezTo>
                    <a:pt x="504" y="1948"/>
                    <a:pt x="1003" y="1810"/>
                    <a:pt x="1513" y="1722"/>
                  </a:cubicBezTo>
                  <a:cubicBezTo>
                    <a:pt x="2812" y="1501"/>
                    <a:pt x="4116" y="1297"/>
                    <a:pt x="5420" y="1097"/>
                  </a:cubicBezTo>
                  <a:cubicBezTo>
                    <a:pt x="6351" y="955"/>
                    <a:pt x="7286" y="840"/>
                    <a:pt x="8217" y="701"/>
                  </a:cubicBezTo>
                  <a:cubicBezTo>
                    <a:pt x="9548" y="502"/>
                    <a:pt x="10877" y="291"/>
                    <a:pt x="12208" y="94"/>
                  </a:cubicBezTo>
                  <a:cubicBezTo>
                    <a:pt x="12501" y="49"/>
                    <a:pt x="12799" y="40"/>
                    <a:pt x="13229" y="1"/>
                  </a:cubicBezTo>
                  <a:cubicBezTo>
                    <a:pt x="13229" y="539"/>
                    <a:pt x="13172" y="1027"/>
                    <a:pt x="13238" y="1500"/>
                  </a:cubicBezTo>
                  <a:cubicBezTo>
                    <a:pt x="13494" y="3326"/>
                    <a:pt x="13367" y="5169"/>
                    <a:pt x="13480" y="6999"/>
                  </a:cubicBezTo>
                  <a:cubicBezTo>
                    <a:pt x="13576" y="8568"/>
                    <a:pt x="13761" y="10132"/>
                    <a:pt x="13945" y="11693"/>
                  </a:cubicBezTo>
                  <a:cubicBezTo>
                    <a:pt x="13986" y="12048"/>
                    <a:pt x="14179" y="12386"/>
                    <a:pt x="14333" y="12823"/>
                  </a:cubicBezTo>
                  <a:cubicBezTo>
                    <a:pt x="13350" y="13182"/>
                    <a:pt x="12370" y="13549"/>
                    <a:pt x="11384" y="13895"/>
                  </a:cubicBezTo>
                  <a:cubicBezTo>
                    <a:pt x="8494" y="14911"/>
                    <a:pt x="5595" y="15907"/>
                    <a:pt x="2709" y="16937"/>
                  </a:cubicBezTo>
                  <a:cubicBezTo>
                    <a:pt x="1792" y="17263"/>
                    <a:pt x="902" y="17671"/>
                    <a:pt x="0" y="1804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16;p12">
              <a:extLst>
                <a:ext uri="{FF2B5EF4-FFF2-40B4-BE49-F238E27FC236}">
                  <a16:creationId xmlns:a16="http://schemas.microsoft.com/office/drawing/2014/main" id="{F6CBECA8-9CCD-04D2-E99B-882D7360A1A9}"/>
                </a:ext>
              </a:extLst>
            </p:cNvPr>
            <p:cNvSpPr/>
            <p:nvPr/>
          </p:nvSpPr>
          <p:spPr>
            <a:xfrm flipH="1">
              <a:off x="8563199" y="3572032"/>
              <a:ext cx="42971" cy="27684"/>
            </a:xfrm>
            <a:custGeom>
              <a:avLst/>
              <a:gdLst/>
              <a:ahLst/>
              <a:cxnLst/>
              <a:rect l="l" t="t" r="r" b="b"/>
              <a:pathLst>
                <a:path w="1681" h="1083" extrusionOk="0">
                  <a:moveTo>
                    <a:pt x="1681" y="1"/>
                  </a:moveTo>
                  <a:lnTo>
                    <a:pt x="1681" y="1"/>
                  </a:lnTo>
                  <a:cubicBezTo>
                    <a:pt x="486" y="188"/>
                    <a:pt x="353" y="274"/>
                    <a:pt x="0" y="1082"/>
                  </a:cubicBezTo>
                  <a:cubicBezTo>
                    <a:pt x="560" y="721"/>
                    <a:pt x="1074" y="391"/>
                    <a:pt x="16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17;p12">
              <a:extLst>
                <a:ext uri="{FF2B5EF4-FFF2-40B4-BE49-F238E27FC236}">
                  <a16:creationId xmlns:a16="http://schemas.microsoft.com/office/drawing/2014/main" id="{4A0F7380-8A13-C6D6-6B50-962B7735F1AF}"/>
                </a:ext>
              </a:extLst>
            </p:cNvPr>
            <p:cNvSpPr/>
            <p:nvPr/>
          </p:nvSpPr>
          <p:spPr>
            <a:xfrm flipH="1">
              <a:off x="7871530" y="3461424"/>
              <a:ext cx="299797" cy="325027"/>
            </a:xfrm>
            <a:custGeom>
              <a:avLst/>
              <a:gdLst/>
              <a:ahLst/>
              <a:cxnLst/>
              <a:rect l="l" t="t" r="r" b="b"/>
              <a:pathLst>
                <a:path w="11728" h="12715" extrusionOk="0">
                  <a:moveTo>
                    <a:pt x="383" y="1"/>
                  </a:moveTo>
                  <a:lnTo>
                    <a:pt x="383" y="1"/>
                  </a:lnTo>
                  <a:cubicBezTo>
                    <a:pt x="0" y="428"/>
                    <a:pt x="137" y="776"/>
                    <a:pt x="410" y="1131"/>
                  </a:cubicBezTo>
                  <a:cubicBezTo>
                    <a:pt x="1259" y="2230"/>
                    <a:pt x="2092" y="3342"/>
                    <a:pt x="2947" y="4435"/>
                  </a:cubicBezTo>
                  <a:cubicBezTo>
                    <a:pt x="4196" y="6034"/>
                    <a:pt x="5605" y="7478"/>
                    <a:pt x="7089" y="8858"/>
                  </a:cubicBezTo>
                  <a:cubicBezTo>
                    <a:pt x="7887" y="9599"/>
                    <a:pt x="8605" y="10425"/>
                    <a:pt x="9376" y="11194"/>
                  </a:cubicBezTo>
                  <a:cubicBezTo>
                    <a:pt x="9952" y="11770"/>
                    <a:pt x="10522" y="12363"/>
                    <a:pt x="11277" y="12714"/>
                  </a:cubicBezTo>
                  <a:cubicBezTo>
                    <a:pt x="11708" y="12072"/>
                    <a:pt x="11728" y="12054"/>
                    <a:pt x="11445" y="11721"/>
                  </a:cubicBezTo>
                  <a:cubicBezTo>
                    <a:pt x="10906" y="11088"/>
                    <a:pt x="10358" y="10462"/>
                    <a:pt x="9790" y="9857"/>
                  </a:cubicBezTo>
                  <a:cubicBezTo>
                    <a:pt x="7725" y="7659"/>
                    <a:pt x="5639" y="5485"/>
                    <a:pt x="3591" y="3274"/>
                  </a:cubicBezTo>
                  <a:cubicBezTo>
                    <a:pt x="2852" y="2476"/>
                    <a:pt x="2209" y="1588"/>
                    <a:pt x="1507" y="752"/>
                  </a:cubicBezTo>
                  <a:cubicBezTo>
                    <a:pt x="1224" y="415"/>
                    <a:pt x="960" y="20"/>
                    <a:pt x="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18;p12">
              <a:extLst>
                <a:ext uri="{FF2B5EF4-FFF2-40B4-BE49-F238E27FC236}">
                  <a16:creationId xmlns:a16="http://schemas.microsoft.com/office/drawing/2014/main" id="{243D25BE-2DFE-C931-E18A-2493CC9A0273}"/>
                </a:ext>
              </a:extLst>
            </p:cNvPr>
            <p:cNvSpPr/>
            <p:nvPr/>
          </p:nvSpPr>
          <p:spPr>
            <a:xfrm flipH="1">
              <a:off x="7704940" y="3423668"/>
              <a:ext cx="211223" cy="235916"/>
            </a:xfrm>
            <a:custGeom>
              <a:avLst/>
              <a:gdLst/>
              <a:ahLst/>
              <a:cxnLst/>
              <a:rect l="l" t="t" r="r" b="b"/>
              <a:pathLst>
                <a:path w="8263" h="9229" extrusionOk="0">
                  <a:moveTo>
                    <a:pt x="1307" y="1"/>
                  </a:moveTo>
                  <a:cubicBezTo>
                    <a:pt x="1133" y="1"/>
                    <a:pt x="956" y="36"/>
                    <a:pt x="786" y="92"/>
                  </a:cubicBezTo>
                  <a:cubicBezTo>
                    <a:pt x="331" y="243"/>
                    <a:pt x="130" y="684"/>
                    <a:pt x="67" y="1164"/>
                  </a:cubicBezTo>
                  <a:cubicBezTo>
                    <a:pt x="1" y="1691"/>
                    <a:pt x="214" y="2007"/>
                    <a:pt x="715" y="2214"/>
                  </a:cubicBezTo>
                  <a:cubicBezTo>
                    <a:pt x="967" y="2317"/>
                    <a:pt x="1227" y="2549"/>
                    <a:pt x="1348" y="2791"/>
                  </a:cubicBezTo>
                  <a:cubicBezTo>
                    <a:pt x="2109" y="4294"/>
                    <a:pt x="3274" y="5483"/>
                    <a:pt x="4379" y="6716"/>
                  </a:cubicBezTo>
                  <a:cubicBezTo>
                    <a:pt x="4734" y="7112"/>
                    <a:pt x="5050" y="7454"/>
                    <a:pt x="5142" y="8043"/>
                  </a:cubicBezTo>
                  <a:cubicBezTo>
                    <a:pt x="5261" y="8826"/>
                    <a:pt x="5829" y="9193"/>
                    <a:pt x="6650" y="9226"/>
                  </a:cubicBezTo>
                  <a:cubicBezTo>
                    <a:pt x="6746" y="9216"/>
                    <a:pt x="6908" y="9228"/>
                    <a:pt x="7047" y="9179"/>
                  </a:cubicBezTo>
                  <a:cubicBezTo>
                    <a:pt x="7593" y="8994"/>
                    <a:pt x="8071" y="8740"/>
                    <a:pt x="8175" y="8080"/>
                  </a:cubicBezTo>
                  <a:cubicBezTo>
                    <a:pt x="8262" y="7528"/>
                    <a:pt x="8102" y="7189"/>
                    <a:pt x="7462" y="6843"/>
                  </a:cubicBezTo>
                  <a:cubicBezTo>
                    <a:pt x="7240" y="6722"/>
                    <a:pt x="6961" y="6705"/>
                    <a:pt x="6723" y="6605"/>
                  </a:cubicBezTo>
                  <a:cubicBezTo>
                    <a:pt x="6457" y="6496"/>
                    <a:pt x="6151" y="6402"/>
                    <a:pt x="5961" y="6205"/>
                  </a:cubicBezTo>
                  <a:cubicBezTo>
                    <a:pt x="5050" y="5260"/>
                    <a:pt x="4162" y="4292"/>
                    <a:pt x="3286" y="3313"/>
                  </a:cubicBezTo>
                  <a:cubicBezTo>
                    <a:pt x="3010" y="3006"/>
                    <a:pt x="2802" y="2639"/>
                    <a:pt x="2562" y="2302"/>
                  </a:cubicBezTo>
                  <a:cubicBezTo>
                    <a:pt x="2372" y="2040"/>
                    <a:pt x="2267" y="1759"/>
                    <a:pt x="2456" y="1462"/>
                  </a:cubicBezTo>
                  <a:cubicBezTo>
                    <a:pt x="2767" y="976"/>
                    <a:pt x="2427" y="701"/>
                    <a:pt x="2150" y="385"/>
                  </a:cubicBezTo>
                  <a:cubicBezTo>
                    <a:pt x="1904" y="106"/>
                    <a:pt x="1609" y="1"/>
                    <a:pt x="13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19;p12">
              <a:extLst>
                <a:ext uri="{FF2B5EF4-FFF2-40B4-BE49-F238E27FC236}">
                  <a16:creationId xmlns:a16="http://schemas.microsoft.com/office/drawing/2014/main" id="{F299B3BB-9471-8361-0907-F33366079D14}"/>
                </a:ext>
              </a:extLst>
            </p:cNvPr>
            <p:cNvSpPr/>
            <p:nvPr/>
          </p:nvSpPr>
          <p:spPr>
            <a:xfrm flipH="1">
              <a:off x="7795891" y="3414491"/>
              <a:ext cx="296065" cy="341847"/>
            </a:xfrm>
            <a:custGeom>
              <a:avLst/>
              <a:gdLst/>
              <a:ahLst/>
              <a:cxnLst/>
              <a:rect l="l" t="t" r="r" b="b"/>
              <a:pathLst>
                <a:path w="11582" h="13373" extrusionOk="0">
                  <a:moveTo>
                    <a:pt x="551" y="0"/>
                  </a:moveTo>
                  <a:cubicBezTo>
                    <a:pt x="403" y="0"/>
                    <a:pt x="267" y="158"/>
                    <a:pt x="0" y="490"/>
                  </a:cubicBezTo>
                  <a:cubicBezTo>
                    <a:pt x="584" y="1263"/>
                    <a:pt x="1070" y="1981"/>
                    <a:pt x="1632" y="2635"/>
                  </a:cubicBezTo>
                  <a:cubicBezTo>
                    <a:pt x="3010" y="4236"/>
                    <a:pt x="4440" y="5789"/>
                    <a:pt x="5814" y="7391"/>
                  </a:cubicBezTo>
                  <a:cubicBezTo>
                    <a:pt x="7341" y="9169"/>
                    <a:pt x="8820" y="10986"/>
                    <a:pt x="10342" y="12768"/>
                  </a:cubicBezTo>
                  <a:cubicBezTo>
                    <a:pt x="10564" y="13027"/>
                    <a:pt x="10789" y="13373"/>
                    <a:pt x="11257" y="13373"/>
                  </a:cubicBezTo>
                  <a:cubicBezTo>
                    <a:pt x="11354" y="13373"/>
                    <a:pt x="11462" y="13358"/>
                    <a:pt x="11582" y="13325"/>
                  </a:cubicBezTo>
                  <a:cubicBezTo>
                    <a:pt x="11466" y="12975"/>
                    <a:pt x="11439" y="12622"/>
                    <a:pt x="11258" y="12390"/>
                  </a:cubicBezTo>
                  <a:cubicBezTo>
                    <a:pt x="9897" y="10674"/>
                    <a:pt x="8517" y="8974"/>
                    <a:pt x="7122" y="7288"/>
                  </a:cubicBezTo>
                  <a:cubicBezTo>
                    <a:pt x="6183" y="6156"/>
                    <a:pt x="5207" y="5053"/>
                    <a:pt x="4251" y="3935"/>
                  </a:cubicBezTo>
                  <a:cubicBezTo>
                    <a:pt x="3664" y="3244"/>
                    <a:pt x="3096" y="2534"/>
                    <a:pt x="2494" y="1855"/>
                  </a:cubicBezTo>
                  <a:cubicBezTo>
                    <a:pt x="2022" y="1320"/>
                    <a:pt x="1532" y="801"/>
                    <a:pt x="1015" y="311"/>
                  </a:cubicBezTo>
                  <a:cubicBezTo>
                    <a:pt x="800" y="107"/>
                    <a:pt x="672" y="0"/>
                    <a:pt x="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20;p12">
              <a:extLst>
                <a:ext uri="{FF2B5EF4-FFF2-40B4-BE49-F238E27FC236}">
                  <a16:creationId xmlns:a16="http://schemas.microsoft.com/office/drawing/2014/main" id="{9BC43571-646E-524E-1515-A3D6796C4828}"/>
                </a:ext>
              </a:extLst>
            </p:cNvPr>
            <p:cNvSpPr/>
            <p:nvPr/>
          </p:nvSpPr>
          <p:spPr>
            <a:xfrm flipH="1">
              <a:off x="8121710" y="3525841"/>
              <a:ext cx="122317" cy="138319"/>
            </a:xfrm>
            <a:custGeom>
              <a:avLst/>
              <a:gdLst/>
              <a:ahLst/>
              <a:cxnLst/>
              <a:rect l="l" t="t" r="r" b="b"/>
              <a:pathLst>
                <a:path w="4785" h="5411" extrusionOk="0">
                  <a:moveTo>
                    <a:pt x="522" y="1"/>
                  </a:moveTo>
                  <a:cubicBezTo>
                    <a:pt x="40" y="239"/>
                    <a:pt x="1" y="598"/>
                    <a:pt x="283" y="1008"/>
                  </a:cubicBezTo>
                  <a:cubicBezTo>
                    <a:pt x="449" y="1250"/>
                    <a:pt x="676" y="1449"/>
                    <a:pt x="865" y="1677"/>
                  </a:cubicBezTo>
                  <a:cubicBezTo>
                    <a:pt x="1775" y="2782"/>
                    <a:pt x="2670" y="3898"/>
                    <a:pt x="3597" y="4989"/>
                  </a:cubicBezTo>
                  <a:cubicBezTo>
                    <a:pt x="3794" y="5222"/>
                    <a:pt x="4036" y="5410"/>
                    <a:pt x="4372" y="5410"/>
                  </a:cubicBezTo>
                  <a:cubicBezTo>
                    <a:pt x="4496" y="5410"/>
                    <a:pt x="4632" y="5385"/>
                    <a:pt x="4784" y="5327"/>
                  </a:cubicBezTo>
                  <a:cubicBezTo>
                    <a:pt x="4384" y="4222"/>
                    <a:pt x="1521" y="654"/>
                    <a:pt x="5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21;p12">
              <a:extLst>
                <a:ext uri="{FF2B5EF4-FFF2-40B4-BE49-F238E27FC236}">
                  <a16:creationId xmlns:a16="http://schemas.microsoft.com/office/drawing/2014/main" id="{BAAFFE87-4D02-B5FD-E263-3DF9FD6739E0}"/>
                </a:ext>
              </a:extLst>
            </p:cNvPr>
            <p:cNvSpPr/>
            <p:nvPr/>
          </p:nvSpPr>
          <p:spPr>
            <a:xfrm flipH="1">
              <a:off x="8560873" y="3343708"/>
              <a:ext cx="235431" cy="339112"/>
            </a:xfrm>
            <a:custGeom>
              <a:avLst/>
              <a:gdLst/>
              <a:ahLst/>
              <a:cxnLst/>
              <a:rect l="l" t="t" r="r" b="b"/>
              <a:pathLst>
                <a:path w="9210" h="13266" extrusionOk="0">
                  <a:moveTo>
                    <a:pt x="8185" y="0"/>
                  </a:moveTo>
                  <a:cubicBezTo>
                    <a:pt x="8080" y="0"/>
                    <a:pt x="7968" y="27"/>
                    <a:pt x="7854" y="88"/>
                  </a:cubicBezTo>
                  <a:cubicBezTo>
                    <a:pt x="4325" y="1977"/>
                    <a:pt x="1669" y="5365"/>
                    <a:pt x="566" y="9202"/>
                  </a:cubicBezTo>
                  <a:cubicBezTo>
                    <a:pt x="250" y="10301"/>
                    <a:pt x="69" y="11439"/>
                    <a:pt x="18" y="12581"/>
                  </a:cubicBezTo>
                  <a:cubicBezTo>
                    <a:pt x="0" y="12951"/>
                    <a:pt x="344" y="13266"/>
                    <a:pt x="703" y="13266"/>
                  </a:cubicBezTo>
                  <a:cubicBezTo>
                    <a:pt x="1087" y="13266"/>
                    <a:pt x="1372" y="12951"/>
                    <a:pt x="1390" y="12581"/>
                  </a:cubicBezTo>
                  <a:cubicBezTo>
                    <a:pt x="1552" y="8952"/>
                    <a:pt x="3297" y="5447"/>
                    <a:pt x="6027" y="3017"/>
                  </a:cubicBezTo>
                  <a:cubicBezTo>
                    <a:pt x="6792" y="2338"/>
                    <a:pt x="7635" y="1758"/>
                    <a:pt x="8545" y="1273"/>
                  </a:cubicBezTo>
                  <a:cubicBezTo>
                    <a:pt x="9210" y="916"/>
                    <a:pt x="8803" y="0"/>
                    <a:pt x="8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22;p12">
              <a:extLst>
                <a:ext uri="{FF2B5EF4-FFF2-40B4-BE49-F238E27FC236}">
                  <a16:creationId xmlns:a16="http://schemas.microsoft.com/office/drawing/2014/main" id="{E7E21717-2848-BB27-B3C3-E51822E25BA7}"/>
                </a:ext>
              </a:extLst>
            </p:cNvPr>
            <p:cNvSpPr/>
            <p:nvPr/>
          </p:nvSpPr>
          <p:spPr>
            <a:xfrm flipH="1">
              <a:off x="8813992" y="3425559"/>
              <a:ext cx="72265" cy="184868"/>
            </a:xfrm>
            <a:custGeom>
              <a:avLst/>
              <a:gdLst/>
              <a:ahLst/>
              <a:cxnLst/>
              <a:rect l="l" t="t" r="r" b="b"/>
              <a:pathLst>
                <a:path w="2827" h="7232" extrusionOk="0">
                  <a:moveTo>
                    <a:pt x="2065" y="1"/>
                  </a:moveTo>
                  <a:cubicBezTo>
                    <a:pt x="1826" y="1"/>
                    <a:pt x="1585" y="116"/>
                    <a:pt x="1472" y="336"/>
                  </a:cubicBezTo>
                  <a:cubicBezTo>
                    <a:pt x="486" y="2249"/>
                    <a:pt x="0" y="4394"/>
                    <a:pt x="100" y="6547"/>
                  </a:cubicBezTo>
                  <a:cubicBezTo>
                    <a:pt x="118" y="6915"/>
                    <a:pt x="404" y="7232"/>
                    <a:pt x="787" y="7232"/>
                  </a:cubicBezTo>
                  <a:cubicBezTo>
                    <a:pt x="1144" y="7232"/>
                    <a:pt x="1490" y="6917"/>
                    <a:pt x="1472" y="6547"/>
                  </a:cubicBezTo>
                  <a:cubicBezTo>
                    <a:pt x="1382" y="4634"/>
                    <a:pt x="1778" y="2731"/>
                    <a:pt x="2657" y="1027"/>
                  </a:cubicBezTo>
                  <a:cubicBezTo>
                    <a:pt x="2827" y="699"/>
                    <a:pt x="2743" y="284"/>
                    <a:pt x="2411" y="91"/>
                  </a:cubicBezTo>
                  <a:cubicBezTo>
                    <a:pt x="2307" y="30"/>
                    <a:pt x="2187" y="1"/>
                    <a:pt x="20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7" name="Picture 16">
            <a:extLst>
              <a:ext uri="{FF2B5EF4-FFF2-40B4-BE49-F238E27FC236}">
                <a16:creationId xmlns:a16="http://schemas.microsoft.com/office/drawing/2014/main" id="{981E0CE9-C8B6-6DAC-1AC6-CAAF95A65285}"/>
              </a:ext>
            </a:extLst>
          </p:cNvPr>
          <p:cNvPicPr>
            <a:picLocks noChangeAspect="1"/>
          </p:cNvPicPr>
          <p:nvPr/>
        </p:nvPicPr>
        <p:blipFill>
          <a:blip r:embed="rId3"/>
          <a:stretch>
            <a:fillRect/>
          </a:stretch>
        </p:blipFill>
        <p:spPr>
          <a:xfrm rot="783149">
            <a:off x="7069390" y="2784163"/>
            <a:ext cx="1304657" cy="1219306"/>
          </a:xfrm>
          <a:prstGeom prst="rect">
            <a:avLst/>
          </a:prstGeom>
        </p:spPr>
      </p:pic>
    </p:spTree>
    <p:extLst>
      <p:ext uri="{BB962C8B-B14F-4D97-AF65-F5344CB8AC3E}">
        <p14:creationId xmlns:p14="http://schemas.microsoft.com/office/powerpoint/2010/main" val="188803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p:nvPr/>
        </p:nvSpPr>
        <p:spPr>
          <a:xfrm>
            <a:off x="4914125" y="711695"/>
            <a:ext cx="1245000" cy="11823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31"/>
          <p:cNvSpPr txBox="1">
            <a:spLocks noGrp="1"/>
          </p:cNvSpPr>
          <p:nvPr>
            <p:ph type="title"/>
          </p:nvPr>
        </p:nvSpPr>
        <p:spPr>
          <a:xfrm>
            <a:off x="2768802" y="1656332"/>
            <a:ext cx="6032566" cy="2324737"/>
          </a:xfrm>
          <a:prstGeom prst="rect">
            <a:avLst/>
          </a:prstGeom>
        </p:spPr>
        <p:txBody>
          <a:bodyPr spcFirstLastPara="1" wrap="square" lIns="91425" tIns="91425" rIns="91425" bIns="91425" anchor="ctr" anchorCtr="0">
            <a:noAutofit/>
          </a:bodyPr>
          <a:lstStyle/>
          <a:p>
            <a:pPr lvl="0" algn="ctr"/>
            <a:r>
              <a:rPr lang="en-US" sz="4800" dirty="0"/>
              <a:t>Best Practices Methods</a:t>
            </a:r>
            <a:br>
              <a:rPr lang="en-US" sz="4800" dirty="0"/>
            </a:br>
            <a:r>
              <a:rPr lang="en-US" sz="2400" i="1" dirty="0"/>
              <a:t>(</a:t>
            </a:r>
            <a:r>
              <a:rPr lang="en-US" sz="1600" i="1" dirty="0"/>
              <a:t>Trauma-Informed Care &amp; Evidence Based Approach)</a:t>
            </a:r>
            <a:endParaRPr lang="en-US" sz="4400" i="1" dirty="0"/>
          </a:p>
        </p:txBody>
      </p:sp>
      <p:sp>
        <p:nvSpPr>
          <p:cNvPr id="375" name="Google Shape;375;p31"/>
          <p:cNvSpPr txBox="1">
            <a:spLocks noGrp="1"/>
          </p:cNvSpPr>
          <p:nvPr>
            <p:ph type="title" idx="2"/>
          </p:nvPr>
        </p:nvSpPr>
        <p:spPr>
          <a:xfrm>
            <a:off x="4988975" y="768750"/>
            <a:ext cx="1095300" cy="101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07</a:t>
            </a:r>
            <a:endParaRPr dirty="0"/>
          </a:p>
        </p:txBody>
      </p:sp>
      <p:grpSp>
        <p:nvGrpSpPr>
          <p:cNvPr id="376" name="Google Shape;376;p31"/>
          <p:cNvGrpSpPr/>
          <p:nvPr/>
        </p:nvGrpSpPr>
        <p:grpSpPr>
          <a:xfrm>
            <a:off x="50038" y="-174694"/>
            <a:ext cx="2834930" cy="3406992"/>
            <a:chOff x="2878650" y="1004150"/>
            <a:chExt cx="1420325" cy="1745625"/>
          </a:xfrm>
        </p:grpSpPr>
        <p:sp>
          <p:nvSpPr>
            <p:cNvPr id="377" name="Google Shape;377;p31"/>
            <p:cNvSpPr/>
            <p:nvPr/>
          </p:nvSpPr>
          <p:spPr>
            <a:xfrm>
              <a:off x="2927875" y="1276100"/>
              <a:ext cx="96225" cy="16850"/>
            </a:xfrm>
            <a:custGeom>
              <a:avLst/>
              <a:gdLst/>
              <a:ahLst/>
              <a:cxnLst/>
              <a:rect l="l" t="t" r="r" b="b"/>
              <a:pathLst>
                <a:path w="3849" h="674" extrusionOk="0">
                  <a:moveTo>
                    <a:pt x="109" y="1"/>
                  </a:moveTo>
                  <a:cubicBezTo>
                    <a:pt x="37" y="1"/>
                    <a:pt x="0" y="107"/>
                    <a:pt x="56" y="152"/>
                  </a:cubicBezTo>
                  <a:cubicBezTo>
                    <a:pt x="511" y="529"/>
                    <a:pt x="1053" y="571"/>
                    <a:pt x="1626" y="613"/>
                  </a:cubicBezTo>
                  <a:cubicBezTo>
                    <a:pt x="1993" y="639"/>
                    <a:pt x="2402" y="673"/>
                    <a:pt x="2803" y="673"/>
                  </a:cubicBezTo>
                  <a:cubicBezTo>
                    <a:pt x="3110" y="673"/>
                    <a:pt x="3412" y="653"/>
                    <a:pt x="3688" y="594"/>
                  </a:cubicBezTo>
                  <a:cubicBezTo>
                    <a:pt x="3849" y="559"/>
                    <a:pt x="3805" y="356"/>
                    <a:pt x="3684" y="306"/>
                  </a:cubicBezTo>
                  <a:cubicBezTo>
                    <a:pt x="3417" y="199"/>
                    <a:pt x="3117" y="174"/>
                    <a:pt x="2815" y="174"/>
                  </a:cubicBezTo>
                  <a:cubicBezTo>
                    <a:pt x="2563" y="174"/>
                    <a:pt x="2311" y="191"/>
                    <a:pt x="2075" y="193"/>
                  </a:cubicBezTo>
                  <a:cubicBezTo>
                    <a:pt x="2061" y="193"/>
                    <a:pt x="2048" y="193"/>
                    <a:pt x="2034" y="193"/>
                  </a:cubicBezTo>
                  <a:cubicBezTo>
                    <a:pt x="1382" y="193"/>
                    <a:pt x="761" y="61"/>
                    <a:pt x="116" y="1"/>
                  </a:cubicBezTo>
                  <a:cubicBezTo>
                    <a:pt x="114" y="1"/>
                    <a:pt x="111"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31"/>
            <p:cNvSpPr/>
            <p:nvPr/>
          </p:nvSpPr>
          <p:spPr>
            <a:xfrm>
              <a:off x="2925575" y="1249250"/>
              <a:ext cx="94075" cy="12475"/>
            </a:xfrm>
            <a:custGeom>
              <a:avLst/>
              <a:gdLst/>
              <a:ahLst/>
              <a:cxnLst/>
              <a:rect l="l" t="t" r="r" b="b"/>
              <a:pathLst>
                <a:path w="3763" h="499" extrusionOk="0">
                  <a:moveTo>
                    <a:pt x="144" y="0"/>
                  </a:moveTo>
                  <a:cubicBezTo>
                    <a:pt x="19" y="0"/>
                    <a:pt x="0" y="189"/>
                    <a:pt x="121" y="219"/>
                  </a:cubicBezTo>
                  <a:cubicBezTo>
                    <a:pt x="724" y="373"/>
                    <a:pt x="1482" y="499"/>
                    <a:pt x="2209" y="499"/>
                  </a:cubicBezTo>
                  <a:cubicBezTo>
                    <a:pt x="2716" y="499"/>
                    <a:pt x="3207" y="438"/>
                    <a:pt x="3620" y="283"/>
                  </a:cubicBezTo>
                  <a:cubicBezTo>
                    <a:pt x="3762" y="229"/>
                    <a:pt x="3734" y="28"/>
                    <a:pt x="3579" y="19"/>
                  </a:cubicBezTo>
                  <a:cubicBezTo>
                    <a:pt x="3517" y="16"/>
                    <a:pt x="3454" y="14"/>
                    <a:pt x="3391" y="14"/>
                  </a:cubicBezTo>
                  <a:cubicBezTo>
                    <a:pt x="2901" y="14"/>
                    <a:pt x="2404" y="108"/>
                    <a:pt x="1909" y="108"/>
                  </a:cubicBezTo>
                  <a:cubicBezTo>
                    <a:pt x="1894" y="108"/>
                    <a:pt x="1880" y="108"/>
                    <a:pt x="1865" y="108"/>
                  </a:cubicBezTo>
                  <a:cubicBezTo>
                    <a:pt x="1291" y="102"/>
                    <a:pt x="720" y="10"/>
                    <a:pt x="147" y="0"/>
                  </a:cubicBezTo>
                  <a:cubicBezTo>
                    <a:pt x="146" y="0"/>
                    <a:pt x="145"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31"/>
            <p:cNvSpPr/>
            <p:nvPr/>
          </p:nvSpPr>
          <p:spPr>
            <a:xfrm>
              <a:off x="2928375" y="1218075"/>
              <a:ext cx="82800" cy="11025"/>
            </a:xfrm>
            <a:custGeom>
              <a:avLst/>
              <a:gdLst/>
              <a:ahLst/>
              <a:cxnLst/>
              <a:rect l="l" t="t" r="r" b="b"/>
              <a:pathLst>
                <a:path w="3312" h="441" extrusionOk="0">
                  <a:moveTo>
                    <a:pt x="2837" y="1"/>
                  </a:moveTo>
                  <a:cubicBezTo>
                    <a:pt x="2489" y="1"/>
                    <a:pt x="2108" y="116"/>
                    <a:pt x="1793" y="157"/>
                  </a:cubicBezTo>
                  <a:cubicBezTo>
                    <a:pt x="1649" y="176"/>
                    <a:pt x="1510" y="183"/>
                    <a:pt x="1372" y="183"/>
                  </a:cubicBezTo>
                  <a:cubicBezTo>
                    <a:pt x="933" y="183"/>
                    <a:pt x="517" y="106"/>
                    <a:pt x="64" y="74"/>
                  </a:cubicBezTo>
                  <a:cubicBezTo>
                    <a:pt x="63" y="74"/>
                    <a:pt x="61" y="74"/>
                    <a:pt x="60" y="74"/>
                  </a:cubicBezTo>
                  <a:cubicBezTo>
                    <a:pt x="20" y="74"/>
                    <a:pt x="1" y="131"/>
                    <a:pt x="30" y="157"/>
                  </a:cubicBezTo>
                  <a:cubicBezTo>
                    <a:pt x="306" y="399"/>
                    <a:pt x="675" y="427"/>
                    <a:pt x="1036" y="427"/>
                  </a:cubicBezTo>
                  <a:cubicBezTo>
                    <a:pt x="1144" y="427"/>
                    <a:pt x="1252" y="425"/>
                    <a:pt x="1356" y="425"/>
                  </a:cubicBezTo>
                  <a:cubicBezTo>
                    <a:pt x="1377" y="425"/>
                    <a:pt x="1398" y="425"/>
                    <a:pt x="1419" y="425"/>
                  </a:cubicBezTo>
                  <a:cubicBezTo>
                    <a:pt x="1631" y="428"/>
                    <a:pt x="1885" y="441"/>
                    <a:pt x="2144" y="441"/>
                  </a:cubicBezTo>
                  <a:cubicBezTo>
                    <a:pt x="2537" y="441"/>
                    <a:pt x="2943" y="411"/>
                    <a:pt x="3236" y="267"/>
                  </a:cubicBezTo>
                  <a:cubicBezTo>
                    <a:pt x="3309" y="232"/>
                    <a:pt x="3311" y="102"/>
                    <a:pt x="3234" y="69"/>
                  </a:cubicBezTo>
                  <a:cubicBezTo>
                    <a:pt x="3111" y="19"/>
                    <a:pt x="2977" y="1"/>
                    <a:pt x="2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31"/>
            <p:cNvSpPr/>
            <p:nvPr/>
          </p:nvSpPr>
          <p:spPr>
            <a:xfrm>
              <a:off x="2921850" y="1186175"/>
              <a:ext cx="99825" cy="14725"/>
            </a:xfrm>
            <a:custGeom>
              <a:avLst/>
              <a:gdLst/>
              <a:ahLst/>
              <a:cxnLst/>
              <a:rect l="l" t="t" r="r" b="b"/>
              <a:pathLst>
                <a:path w="3993" h="589" extrusionOk="0">
                  <a:moveTo>
                    <a:pt x="3747" y="1"/>
                  </a:moveTo>
                  <a:cubicBezTo>
                    <a:pt x="3152" y="1"/>
                    <a:pt x="2539" y="185"/>
                    <a:pt x="1940" y="217"/>
                  </a:cubicBezTo>
                  <a:cubicBezTo>
                    <a:pt x="1876" y="220"/>
                    <a:pt x="1813" y="222"/>
                    <a:pt x="1751" y="222"/>
                  </a:cubicBezTo>
                  <a:cubicBezTo>
                    <a:pt x="1198" y="222"/>
                    <a:pt x="673" y="103"/>
                    <a:pt x="124" y="63"/>
                  </a:cubicBezTo>
                  <a:cubicBezTo>
                    <a:pt x="121" y="63"/>
                    <a:pt x="118" y="63"/>
                    <a:pt x="115" y="63"/>
                  </a:cubicBezTo>
                  <a:cubicBezTo>
                    <a:pt x="11" y="63"/>
                    <a:pt x="0" y="205"/>
                    <a:pt x="74" y="255"/>
                  </a:cubicBezTo>
                  <a:cubicBezTo>
                    <a:pt x="561" y="588"/>
                    <a:pt x="1383" y="532"/>
                    <a:pt x="1944" y="555"/>
                  </a:cubicBezTo>
                  <a:cubicBezTo>
                    <a:pt x="2134" y="562"/>
                    <a:pt x="2358" y="575"/>
                    <a:pt x="2591" y="575"/>
                  </a:cubicBezTo>
                  <a:cubicBezTo>
                    <a:pt x="3050" y="575"/>
                    <a:pt x="3542" y="526"/>
                    <a:pt x="3868" y="293"/>
                  </a:cubicBezTo>
                  <a:cubicBezTo>
                    <a:pt x="3992" y="204"/>
                    <a:pt x="3947" y="3"/>
                    <a:pt x="3783" y="1"/>
                  </a:cubicBezTo>
                  <a:cubicBezTo>
                    <a:pt x="3771" y="1"/>
                    <a:pt x="3759" y="1"/>
                    <a:pt x="3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31"/>
            <p:cNvSpPr/>
            <p:nvPr/>
          </p:nvSpPr>
          <p:spPr>
            <a:xfrm>
              <a:off x="2924225" y="1156375"/>
              <a:ext cx="90500" cy="11950"/>
            </a:xfrm>
            <a:custGeom>
              <a:avLst/>
              <a:gdLst/>
              <a:ahLst/>
              <a:cxnLst/>
              <a:rect l="l" t="t" r="r" b="b"/>
              <a:pathLst>
                <a:path w="3620" h="478" extrusionOk="0">
                  <a:moveTo>
                    <a:pt x="3415" y="1"/>
                  </a:moveTo>
                  <a:cubicBezTo>
                    <a:pt x="3409" y="1"/>
                    <a:pt x="3404" y="1"/>
                    <a:pt x="3398" y="2"/>
                  </a:cubicBezTo>
                  <a:cubicBezTo>
                    <a:pt x="2796" y="76"/>
                    <a:pt x="2203" y="148"/>
                    <a:pt x="1596" y="159"/>
                  </a:cubicBezTo>
                  <a:cubicBezTo>
                    <a:pt x="1583" y="159"/>
                    <a:pt x="1569" y="159"/>
                    <a:pt x="1555" y="159"/>
                  </a:cubicBezTo>
                  <a:cubicBezTo>
                    <a:pt x="1146" y="159"/>
                    <a:pt x="737" y="58"/>
                    <a:pt x="333" y="58"/>
                  </a:cubicBezTo>
                  <a:cubicBezTo>
                    <a:pt x="236" y="58"/>
                    <a:pt x="140" y="64"/>
                    <a:pt x="45" y="78"/>
                  </a:cubicBezTo>
                  <a:cubicBezTo>
                    <a:pt x="12" y="83"/>
                    <a:pt x="1" y="134"/>
                    <a:pt x="25" y="154"/>
                  </a:cubicBezTo>
                  <a:cubicBezTo>
                    <a:pt x="394" y="451"/>
                    <a:pt x="915" y="448"/>
                    <a:pt x="1371" y="469"/>
                  </a:cubicBezTo>
                  <a:cubicBezTo>
                    <a:pt x="1487" y="475"/>
                    <a:pt x="1603" y="478"/>
                    <a:pt x="1720" y="478"/>
                  </a:cubicBezTo>
                  <a:cubicBezTo>
                    <a:pt x="2297" y="478"/>
                    <a:pt x="2880" y="411"/>
                    <a:pt x="3445" y="322"/>
                  </a:cubicBezTo>
                  <a:cubicBezTo>
                    <a:pt x="3620" y="295"/>
                    <a:pt x="3582" y="1"/>
                    <a:pt x="3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31"/>
            <p:cNvSpPr/>
            <p:nvPr/>
          </p:nvSpPr>
          <p:spPr>
            <a:xfrm>
              <a:off x="2926875" y="1120675"/>
              <a:ext cx="86250" cy="15875"/>
            </a:xfrm>
            <a:custGeom>
              <a:avLst/>
              <a:gdLst/>
              <a:ahLst/>
              <a:cxnLst/>
              <a:rect l="l" t="t" r="r" b="b"/>
              <a:pathLst>
                <a:path w="3450" h="635" extrusionOk="0">
                  <a:moveTo>
                    <a:pt x="3227" y="0"/>
                  </a:moveTo>
                  <a:cubicBezTo>
                    <a:pt x="3226" y="0"/>
                    <a:pt x="3226" y="0"/>
                    <a:pt x="3225" y="0"/>
                  </a:cubicBezTo>
                  <a:cubicBezTo>
                    <a:pt x="2757" y="5"/>
                    <a:pt x="2247" y="195"/>
                    <a:pt x="1780" y="256"/>
                  </a:cubicBezTo>
                  <a:cubicBezTo>
                    <a:pt x="1523" y="290"/>
                    <a:pt x="1263" y="307"/>
                    <a:pt x="1004" y="307"/>
                  </a:cubicBezTo>
                  <a:cubicBezTo>
                    <a:pt x="742" y="307"/>
                    <a:pt x="481" y="290"/>
                    <a:pt x="223" y="253"/>
                  </a:cubicBezTo>
                  <a:cubicBezTo>
                    <a:pt x="214" y="252"/>
                    <a:pt x="206" y="251"/>
                    <a:pt x="198" y="251"/>
                  </a:cubicBezTo>
                  <a:cubicBezTo>
                    <a:pt x="46" y="251"/>
                    <a:pt x="1" y="454"/>
                    <a:pt x="154" y="512"/>
                  </a:cubicBezTo>
                  <a:cubicBezTo>
                    <a:pt x="405" y="608"/>
                    <a:pt x="690" y="635"/>
                    <a:pt x="978" y="635"/>
                  </a:cubicBezTo>
                  <a:cubicBezTo>
                    <a:pt x="1254" y="635"/>
                    <a:pt x="1533" y="610"/>
                    <a:pt x="1785" y="597"/>
                  </a:cubicBezTo>
                  <a:cubicBezTo>
                    <a:pt x="2229" y="573"/>
                    <a:pt x="2942" y="607"/>
                    <a:pt x="3317" y="325"/>
                  </a:cubicBezTo>
                  <a:cubicBezTo>
                    <a:pt x="3450" y="225"/>
                    <a:pt x="3411"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31"/>
            <p:cNvSpPr/>
            <p:nvPr/>
          </p:nvSpPr>
          <p:spPr>
            <a:xfrm>
              <a:off x="2929125" y="1092175"/>
              <a:ext cx="94025" cy="15650"/>
            </a:xfrm>
            <a:custGeom>
              <a:avLst/>
              <a:gdLst/>
              <a:ahLst/>
              <a:cxnLst/>
              <a:rect l="l" t="t" r="r" b="b"/>
              <a:pathLst>
                <a:path w="3761" h="626" extrusionOk="0">
                  <a:moveTo>
                    <a:pt x="3138" y="1"/>
                  </a:moveTo>
                  <a:cubicBezTo>
                    <a:pt x="2787" y="1"/>
                    <a:pt x="2419" y="78"/>
                    <a:pt x="2089" y="95"/>
                  </a:cubicBezTo>
                  <a:cubicBezTo>
                    <a:pt x="1759" y="112"/>
                    <a:pt x="1430" y="131"/>
                    <a:pt x="1102" y="131"/>
                  </a:cubicBezTo>
                  <a:cubicBezTo>
                    <a:pt x="773" y="131"/>
                    <a:pt x="445" y="112"/>
                    <a:pt x="118" y="54"/>
                  </a:cubicBezTo>
                  <a:cubicBezTo>
                    <a:pt x="113" y="53"/>
                    <a:pt x="107" y="53"/>
                    <a:pt x="102" y="53"/>
                  </a:cubicBezTo>
                  <a:cubicBezTo>
                    <a:pt x="32" y="53"/>
                    <a:pt x="0" y="143"/>
                    <a:pt x="64" y="186"/>
                  </a:cubicBezTo>
                  <a:cubicBezTo>
                    <a:pt x="562" y="515"/>
                    <a:pt x="1138" y="535"/>
                    <a:pt x="1716" y="588"/>
                  </a:cubicBezTo>
                  <a:cubicBezTo>
                    <a:pt x="1922" y="607"/>
                    <a:pt x="2169" y="626"/>
                    <a:pt x="2424" y="626"/>
                  </a:cubicBezTo>
                  <a:cubicBezTo>
                    <a:pt x="2873" y="626"/>
                    <a:pt x="3345" y="566"/>
                    <a:pt x="3656" y="337"/>
                  </a:cubicBezTo>
                  <a:cubicBezTo>
                    <a:pt x="3761" y="261"/>
                    <a:pt x="3745" y="108"/>
                    <a:pt x="3617" y="67"/>
                  </a:cubicBezTo>
                  <a:cubicBezTo>
                    <a:pt x="3465" y="18"/>
                    <a:pt x="3304" y="1"/>
                    <a:pt x="3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31"/>
            <p:cNvSpPr/>
            <p:nvPr/>
          </p:nvSpPr>
          <p:spPr>
            <a:xfrm>
              <a:off x="2931625" y="1058950"/>
              <a:ext cx="93350" cy="12975"/>
            </a:xfrm>
            <a:custGeom>
              <a:avLst/>
              <a:gdLst/>
              <a:ahLst/>
              <a:cxnLst/>
              <a:rect l="l" t="t" r="r" b="b"/>
              <a:pathLst>
                <a:path w="3734" h="519" extrusionOk="0">
                  <a:moveTo>
                    <a:pt x="3165" y="1"/>
                  </a:moveTo>
                  <a:cubicBezTo>
                    <a:pt x="2625" y="1"/>
                    <a:pt x="2055" y="117"/>
                    <a:pt x="1532" y="131"/>
                  </a:cubicBezTo>
                  <a:cubicBezTo>
                    <a:pt x="1529" y="131"/>
                    <a:pt x="1526" y="132"/>
                    <a:pt x="1523" y="132"/>
                  </a:cubicBezTo>
                  <a:cubicBezTo>
                    <a:pt x="1363" y="132"/>
                    <a:pt x="633" y="25"/>
                    <a:pt x="263" y="25"/>
                  </a:cubicBezTo>
                  <a:cubicBezTo>
                    <a:pt x="145" y="25"/>
                    <a:pt x="63" y="36"/>
                    <a:pt x="49" y="65"/>
                  </a:cubicBezTo>
                  <a:lnTo>
                    <a:pt x="38" y="88"/>
                  </a:lnTo>
                  <a:cubicBezTo>
                    <a:pt x="0" y="171"/>
                    <a:pt x="25" y="246"/>
                    <a:pt x="98" y="299"/>
                  </a:cubicBezTo>
                  <a:cubicBezTo>
                    <a:pt x="349" y="479"/>
                    <a:pt x="725" y="518"/>
                    <a:pt x="1085" y="518"/>
                  </a:cubicBezTo>
                  <a:cubicBezTo>
                    <a:pt x="1305" y="518"/>
                    <a:pt x="1520" y="503"/>
                    <a:pt x="1697" y="497"/>
                  </a:cubicBezTo>
                  <a:cubicBezTo>
                    <a:pt x="2296" y="476"/>
                    <a:pt x="3016" y="496"/>
                    <a:pt x="3590" y="300"/>
                  </a:cubicBezTo>
                  <a:cubicBezTo>
                    <a:pt x="3710" y="259"/>
                    <a:pt x="3734" y="52"/>
                    <a:pt x="3587" y="29"/>
                  </a:cubicBezTo>
                  <a:cubicBezTo>
                    <a:pt x="3449" y="9"/>
                    <a:pt x="3308" y="1"/>
                    <a:pt x="3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31"/>
            <p:cNvSpPr/>
            <p:nvPr/>
          </p:nvSpPr>
          <p:spPr>
            <a:xfrm>
              <a:off x="2943725" y="1354075"/>
              <a:ext cx="34150" cy="7625"/>
            </a:xfrm>
            <a:custGeom>
              <a:avLst/>
              <a:gdLst/>
              <a:ahLst/>
              <a:cxnLst/>
              <a:rect l="l" t="t" r="r" b="b"/>
              <a:pathLst>
                <a:path w="1366" h="305" extrusionOk="0">
                  <a:moveTo>
                    <a:pt x="189" y="0"/>
                  </a:moveTo>
                  <a:cubicBezTo>
                    <a:pt x="136" y="0"/>
                    <a:pt x="83" y="2"/>
                    <a:pt x="30" y="6"/>
                  </a:cubicBezTo>
                  <a:cubicBezTo>
                    <a:pt x="0" y="8"/>
                    <a:pt x="2" y="49"/>
                    <a:pt x="31" y="52"/>
                  </a:cubicBezTo>
                  <a:cubicBezTo>
                    <a:pt x="343" y="89"/>
                    <a:pt x="720" y="305"/>
                    <a:pt x="1056" y="305"/>
                  </a:cubicBezTo>
                  <a:cubicBezTo>
                    <a:pt x="1143" y="305"/>
                    <a:pt x="1227" y="291"/>
                    <a:pt x="1306" y="255"/>
                  </a:cubicBezTo>
                  <a:cubicBezTo>
                    <a:pt x="1366" y="229"/>
                    <a:pt x="1341" y="139"/>
                    <a:pt x="1287" y="125"/>
                  </a:cubicBezTo>
                  <a:cubicBezTo>
                    <a:pt x="1076" y="70"/>
                    <a:pt x="846" y="82"/>
                    <a:pt x="629" y="42"/>
                  </a:cubicBezTo>
                  <a:cubicBezTo>
                    <a:pt x="485" y="15"/>
                    <a:pt x="336"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31"/>
            <p:cNvSpPr/>
            <p:nvPr/>
          </p:nvSpPr>
          <p:spPr>
            <a:xfrm>
              <a:off x="2941650" y="1363475"/>
              <a:ext cx="29750" cy="9975"/>
            </a:xfrm>
            <a:custGeom>
              <a:avLst/>
              <a:gdLst/>
              <a:ahLst/>
              <a:cxnLst/>
              <a:rect l="l" t="t" r="r" b="b"/>
              <a:pathLst>
                <a:path w="1190" h="399" extrusionOk="0">
                  <a:moveTo>
                    <a:pt x="176" y="0"/>
                  </a:moveTo>
                  <a:cubicBezTo>
                    <a:pt x="50" y="0"/>
                    <a:pt x="1" y="192"/>
                    <a:pt x="138" y="218"/>
                  </a:cubicBezTo>
                  <a:cubicBezTo>
                    <a:pt x="439" y="273"/>
                    <a:pt x="734" y="377"/>
                    <a:pt x="1040" y="398"/>
                  </a:cubicBezTo>
                  <a:cubicBezTo>
                    <a:pt x="1043" y="398"/>
                    <a:pt x="1045" y="398"/>
                    <a:pt x="1048" y="398"/>
                  </a:cubicBezTo>
                  <a:cubicBezTo>
                    <a:pt x="1175" y="398"/>
                    <a:pt x="1190" y="198"/>
                    <a:pt x="1068" y="167"/>
                  </a:cubicBezTo>
                  <a:cubicBezTo>
                    <a:pt x="783" y="94"/>
                    <a:pt x="486" y="42"/>
                    <a:pt x="194" y="2"/>
                  </a:cubicBez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31"/>
            <p:cNvSpPr/>
            <p:nvPr/>
          </p:nvSpPr>
          <p:spPr>
            <a:xfrm>
              <a:off x="2942700" y="1383175"/>
              <a:ext cx="26300" cy="7075"/>
            </a:xfrm>
            <a:custGeom>
              <a:avLst/>
              <a:gdLst/>
              <a:ahLst/>
              <a:cxnLst/>
              <a:rect l="l" t="t" r="r" b="b"/>
              <a:pathLst>
                <a:path w="1052" h="283" extrusionOk="0">
                  <a:moveTo>
                    <a:pt x="131" y="1"/>
                  </a:moveTo>
                  <a:cubicBezTo>
                    <a:pt x="32" y="1"/>
                    <a:pt x="1" y="161"/>
                    <a:pt x="111" y="194"/>
                  </a:cubicBezTo>
                  <a:cubicBezTo>
                    <a:pt x="291" y="248"/>
                    <a:pt x="488" y="282"/>
                    <a:pt x="681" y="282"/>
                  </a:cubicBezTo>
                  <a:cubicBezTo>
                    <a:pt x="783" y="282"/>
                    <a:pt x="884" y="273"/>
                    <a:pt x="981" y="251"/>
                  </a:cubicBezTo>
                  <a:cubicBezTo>
                    <a:pt x="1052" y="234"/>
                    <a:pt x="1051" y="121"/>
                    <a:pt x="979" y="107"/>
                  </a:cubicBezTo>
                  <a:cubicBezTo>
                    <a:pt x="706" y="53"/>
                    <a:pt x="432" y="85"/>
                    <a:pt x="160" y="5"/>
                  </a:cubicBezTo>
                  <a:cubicBezTo>
                    <a:pt x="150" y="2"/>
                    <a:pt x="140"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31"/>
            <p:cNvSpPr/>
            <p:nvPr/>
          </p:nvSpPr>
          <p:spPr>
            <a:xfrm>
              <a:off x="3226850" y="1691275"/>
              <a:ext cx="37125" cy="11950"/>
            </a:xfrm>
            <a:custGeom>
              <a:avLst/>
              <a:gdLst/>
              <a:ahLst/>
              <a:cxnLst/>
              <a:rect l="l" t="t" r="r" b="b"/>
              <a:pathLst>
                <a:path w="1485" h="478" extrusionOk="0">
                  <a:moveTo>
                    <a:pt x="1293" y="1"/>
                  </a:moveTo>
                  <a:cubicBezTo>
                    <a:pt x="1285" y="1"/>
                    <a:pt x="1277" y="1"/>
                    <a:pt x="1269" y="3"/>
                  </a:cubicBezTo>
                  <a:cubicBezTo>
                    <a:pt x="1086" y="40"/>
                    <a:pt x="913" y="148"/>
                    <a:pt x="737" y="214"/>
                  </a:cubicBezTo>
                  <a:cubicBezTo>
                    <a:pt x="498" y="305"/>
                    <a:pt x="283" y="393"/>
                    <a:pt x="27" y="424"/>
                  </a:cubicBezTo>
                  <a:cubicBezTo>
                    <a:pt x="1" y="427"/>
                    <a:pt x="1" y="462"/>
                    <a:pt x="27" y="465"/>
                  </a:cubicBezTo>
                  <a:cubicBezTo>
                    <a:pt x="142" y="471"/>
                    <a:pt x="269" y="478"/>
                    <a:pt x="400" y="478"/>
                  </a:cubicBezTo>
                  <a:cubicBezTo>
                    <a:pt x="755" y="478"/>
                    <a:pt x="1137" y="430"/>
                    <a:pt x="1391" y="206"/>
                  </a:cubicBezTo>
                  <a:cubicBezTo>
                    <a:pt x="1485" y="124"/>
                    <a:pt x="1394"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89;p31"/>
            <p:cNvSpPr/>
            <p:nvPr/>
          </p:nvSpPr>
          <p:spPr>
            <a:xfrm>
              <a:off x="3228375" y="1673825"/>
              <a:ext cx="26250" cy="9400"/>
            </a:xfrm>
            <a:custGeom>
              <a:avLst/>
              <a:gdLst/>
              <a:ahLst/>
              <a:cxnLst/>
              <a:rect l="l" t="t" r="r" b="b"/>
              <a:pathLst>
                <a:path w="1050" h="376" extrusionOk="0">
                  <a:moveTo>
                    <a:pt x="930" y="0"/>
                  </a:moveTo>
                  <a:cubicBezTo>
                    <a:pt x="921" y="0"/>
                    <a:pt x="911" y="2"/>
                    <a:pt x="902" y="6"/>
                  </a:cubicBezTo>
                  <a:cubicBezTo>
                    <a:pt x="644" y="113"/>
                    <a:pt x="440" y="234"/>
                    <a:pt x="166" y="234"/>
                  </a:cubicBezTo>
                  <a:cubicBezTo>
                    <a:pt x="136" y="234"/>
                    <a:pt x="106" y="232"/>
                    <a:pt x="75" y="229"/>
                  </a:cubicBezTo>
                  <a:cubicBezTo>
                    <a:pt x="73" y="229"/>
                    <a:pt x="71" y="229"/>
                    <a:pt x="69" y="229"/>
                  </a:cubicBezTo>
                  <a:cubicBezTo>
                    <a:pt x="9" y="229"/>
                    <a:pt x="1" y="327"/>
                    <a:pt x="61" y="342"/>
                  </a:cubicBezTo>
                  <a:cubicBezTo>
                    <a:pt x="156" y="364"/>
                    <a:pt x="252" y="376"/>
                    <a:pt x="347" y="376"/>
                  </a:cubicBezTo>
                  <a:cubicBezTo>
                    <a:pt x="578" y="376"/>
                    <a:pt x="804" y="307"/>
                    <a:pt x="990" y="153"/>
                  </a:cubicBezTo>
                  <a:cubicBezTo>
                    <a:pt x="1049" y="104"/>
                    <a:pt x="998" y="0"/>
                    <a:pt x="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31"/>
            <p:cNvSpPr/>
            <p:nvPr/>
          </p:nvSpPr>
          <p:spPr>
            <a:xfrm>
              <a:off x="3111425" y="1719050"/>
              <a:ext cx="49150" cy="15975"/>
            </a:xfrm>
            <a:custGeom>
              <a:avLst/>
              <a:gdLst/>
              <a:ahLst/>
              <a:cxnLst/>
              <a:rect l="l" t="t" r="r" b="b"/>
              <a:pathLst>
                <a:path w="1966" h="639" extrusionOk="0">
                  <a:moveTo>
                    <a:pt x="1581" y="1"/>
                  </a:moveTo>
                  <a:cubicBezTo>
                    <a:pt x="1402" y="1"/>
                    <a:pt x="1222" y="44"/>
                    <a:pt x="1048" y="82"/>
                  </a:cubicBezTo>
                  <a:cubicBezTo>
                    <a:pt x="735" y="151"/>
                    <a:pt x="421" y="234"/>
                    <a:pt x="132" y="373"/>
                  </a:cubicBezTo>
                  <a:cubicBezTo>
                    <a:pt x="0" y="435"/>
                    <a:pt x="72" y="638"/>
                    <a:pt x="204" y="638"/>
                  </a:cubicBezTo>
                  <a:cubicBezTo>
                    <a:pt x="205" y="638"/>
                    <a:pt x="206" y="638"/>
                    <a:pt x="207" y="638"/>
                  </a:cubicBezTo>
                  <a:cubicBezTo>
                    <a:pt x="493" y="633"/>
                    <a:pt x="776" y="569"/>
                    <a:pt x="1055" y="509"/>
                  </a:cubicBezTo>
                  <a:cubicBezTo>
                    <a:pt x="1325" y="453"/>
                    <a:pt x="1620" y="430"/>
                    <a:pt x="1860" y="288"/>
                  </a:cubicBezTo>
                  <a:cubicBezTo>
                    <a:pt x="1965" y="225"/>
                    <a:pt x="1938" y="64"/>
                    <a:pt x="1823" y="32"/>
                  </a:cubicBezTo>
                  <a:cubicBezTo>
                    <a:pt x="1743" y="10"/>
                    <a:pt x="1662" y="1"/>
                    <a:pt x="1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91;p31"/>
            <p:cNvSpPr/>
            <p:nvPr/>
          </p:nvSpPr>
          <p:spPr>
            <a:xfrm>
              <a:off x="3109175" y="1694675"/>
              <a:ext cx="42700" cy="13425"/>
            </a:xfrm>
            <a:custGeom>
              <a:avLst/>
              <a:gdLst/>
              <a:ahLst/>
              <a:cxnLst/>
              <a:rect l="l" t="t" r="r" b="b"/>
              <a:pathLst>
                <a:path w="1708" h="537" extrusionOk="0">
                  <a:moveTo>
                    <a:pt x="1560" y="1"/>
                  </a:moveTo>
                  <a:cubicBezTo>
                    <a:pt x="1559" y="1"/>
                    <a:pt x="1557" y="1"/>
                    <a:pt x="1556" y="1"/>
                  </a:cubicBezTo>
                  <a:cubicBezTo>
                    <a:pt x="1052" y="24"/>
                    <a:pt x="605" y="330"/>
                    <a:pt x="96" y="368"/>
                  </a:cubicBezTo>
                  <a:cubicBezTo>
                    <a:pt x="22" y="372"/>
                    <a:pt x="1" y="486"/>
                    <a:pt x="80" y="503"/>
                  </a:cubicBezTo>
                  <a:cubicBezTo>
                    <a:pt x="192" y="526"/>
                    <a:pt x="306" y="537"/>
                    <a:pt x="421" y="537"/>
                  </a:cubicBezTo>
                  <a:cubicBezTo>
                    <a:pt x="835" y="537"/>
                    <a:pt x="1261" y="398"/>
                    <a:pt x="1613" y="203"/>
                  </a:cubicBezTo>
                  <a:cubicBezTo>
                    <a:pt x="1707" y="152"/>
                    <a:pt x="1664" y="1"/>
                    <a:pt x="1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31"/>
            <p:cNvSpPr/>
            <p:nvPr/>
          </p:nvSpPr>
          <p:spPr>
            <a:xfrm>
              <a:off x="2998400" y="1728225"/>
              <a:ext cx="59050" cy="11225"/>
            </a:xfrm>
            <a:custGeom>
              <a:avLst/>
              <a:gdLst/>
              <a:ahLst/>
              <a:cxnLst/>
              <a:rect l="l" t="t" r="r" b="b"/>
              <a:pathLst>
                <a:path w="2362" h="449" extrusionOk="0">
                  <a:moveTo>
                    <a:pt x="2189" y="0"/>
                  </a:moveTo>
                  <a:cubicBezTo>
                    <a:pt x="1869" y="0"/>
                    <a:pt x="1544" y="105"/>
                    <a:pt x="1224" y="131"/>
                  </a:cubicBezTo>
                  <a:cubicBezTo>
                    <a:pt x="1092" y="142"/>
                    <a:pt x="955" y="149"/>
                    <a:pt x="818" y="149"/>
                  </a:cubicBezTo>
                  <a:cubicBezTo>
                    <a:pt x="576" y="149"/>
                    <a:pt x="332" y="128"/>
                    <a:pt x="104" y="76"/>
                  </a:cubicBezTo>
                  <a:cubicBezTo>
                    <a:pt x="99" y="75"/>
                    <a:pt x="95" y="74"/>
                    <a:pt x="91" y="74"/>
                  </a:cubicBezTo>
                  <a:cubicBezTo>
                    <a:pt x="34" y="74"/>
                    <a:pt x="0" y="159"/>
                    <a:pt x="59" y="186"/>
                  </a:cubicBezTo>
                  <a:cubicBezTo>
                    <a:pt x="390" y="342"/>
                    <a:pt x="844" y="448"/>
                    <a:pt x="1284" y="448"/>
                  </a:cubicBezTo>
                  <a:cubicBezTo>
                    <a:pt x="1652" y="448"/>
                    <a:pt x="2009" y="374"/>
                    <a:pt x="2278" y="191"/>
                  </a:cubicBezTo>
                  <a:cubicBezTo>
                    <a:pt x="2362" y="133"/>
                    <a:pt x="2327" y="3"/>
                    <a:pt x="2223" y="0"/>
                  </a:cubicBezTo>
                  <a:cubicBezTo>
                    <a:pt x="2211" y="0"/>
                    <a:pt x="2200" y="0"/>
                    <a:pt x="2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31"/>
            <p:cNvSpPr/>
            <p:nvPr/>
          </p:nvSpPr>
          <p:spPr>
            <a:xfrm>
              <a:off x="3016600" y="1705525"/>
              <a:ext cx="29300" cy="6875"/>
            </a:xfrm>
            <a:custGeom>
              <a:avLst/>
              <a:gdLst/>
              <a:ahLst/>
              <a:cxnLst/>
              <a:rect l="l" t="t" r="r" b="b"/>
              <a:pathLst>
                <a:path w="1172" h="275" extrusionOk="0">
                  <a:moveTo>
                    <a:pt x="78" y="0"/>
                  </a:moveTo>
                  <a:cubicBezTo>
                    <a:pt x="28" y="0"/>
                    <a:pt x="0" y="81"/>
                    <a:pt x="52" y="102"/>
                  </a:cubicBezTo>
                  <a:cubicBezTo>
                    <a:pt x="295" y="207"/>
                    <a:pt x="542" y="275"/>
                    <a:pt x="797" y="275"/>
                  </a:cubicBezTo>
                  <a:cubicBezTo>
                    <a:pt x="890" y="275"/>
                    <a:pt x="984" y="266"/>
                    <a:pt x="1080" y="246"/>
                  </a:cubicBezTo>
                  <a:cubicBezTo>
                    <a:pt x="1172" y="226"/>
                    <a:pt x="1154" y="77"/>
                    <a:pt x="1065" y="77"/>
                  </a:cubicBezTo>
                  <a:cubicBezTo>
                    <a:pt x="1062" y="77"/>
                    <a:pt x="1059" y="77"/>
                    <a:pt x="1056" y="78"/>
                  </a:cubicBezTo>
                  <a:cubicBezTo>
                    <a:pt x="942" y="90"/>
                    <a:pt x="833" y="98"/>
                    <a:pt x="724" y="98"/>
                  </a:cubicBezTo>
                  <a:cubicBezTo>
                    <a:pt x="512" y="98"/>
                    <a:pt x="306" y="70"/>
                    <a:pt x="92" y="2"/>
                  </a:cubicBezTo>
                  <a:cubicBezTo>
                    <a:pt x="87" y="1"/>
                    <a:pt x="82"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31"/>
            <p:cNvSpPr/>
            <p:nvPr/>
          </p:nvSpPr>
          <p:spPr>
            <a:xfrm>
              <a:off x="2922125" y="1680850"/>
              <a:ext cx="24325" cy="10775"/>
            </a:xfrm>
            <a:custGeom>
              <a:avLst/>
              <a:gdLst/>
              <a:ahLst/>
              <a:cxnLst/>
              <a:rect l="l" t="t" r="r" b="b"/>
              <a:pathLst>
                <a:path w="973" h="431" extrusionOk="0">
                  <a:moveTo>
                    <a:pt x="192" y="0"/>
                  </a:moveTo>
                  <a:cubicBezTo>
                    <a:pt x="77" y="0"/>
                    <a:pt x="0" y="167"/>
                    <a:pt x="124" y="223"/>
                  </a:cubicBezTo>
                  <a:cubicBezTo>
                    <a:pt x="335" y="318"/>
                    <a:pt x="565" y="407"/>
                    <a:pt x="798" y="430"/>
                  </a:cubicBezTo>
                  <a:cubicBezTo>
                    <a:pt x="802" y="431"/>
                    <a:pt x="807" y="431"/>
                    <a:pt x="812" y="431"/>
                  </a:cubicBezTo>
                  <a:cubicBezTo>
                    <a:pt x="941" y="431"/>
                    <a:pt x="973" y="233"/>
                    <a:pt x="864" y="173"/>
                  </a:cubicBezTo>
                  <a:cubicBezTo>
                    <a:pt x="669" y="66"/>
                    <a:pt x="428" y="42"/>
                    <a:pt x="214" y="2"/>
                  </a:cubicBezTo>
                  <a:cubicBezTo>
                    <a:pt x="206" y="1"/>
                    <a:pt x="19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395;p31"/>
            <p:cNvSpPr/>
            <p:nvPr/>
          </p:nvSpPr>
          <p:spPr>
            <a:xfrm>
              <a:off x="3335075" y="1553175"/>
              <a:ext cx="18350" cy="30400"/>
            </a:xfrm>
            <a:custGeom>
              <a:avLst/>
              <a:gdLst/>
              <a:ahLst/>
              <a:cxnLst/>
              <a:rect l="l" t="t" r="r" b="b"/>
              <a:pathLst>
                <a:path w="734" h="1216" extrusionOk="0">
                  <a:moveTo>
                    <a:pt x="615" y="0"/>
                  </a:moveTo>
                  <a:cubicBezTo>
                    <a:pt x="583" y="0"/>
                    <a:pt x="549" y="15"/>
                    <a:pt x="527" y="51"/>
                  </a:cubicBezTo>
                  <a:cubicBezTo>
                    <a:pt x="317" y="384"/>
                    <a:pt x="32" y="674"/>
                    <a:pt x="6" y="1086"/>
                  </a:cubicBezTo>
                  <a:cubicBezTo>
                    <a:pt x="0" y="1172"/>
                    <a:pt x="65" y="1215"/>
                    <a:pt x="134" y="1215"/>
                  </a:cubicBezTo>
                  <a:cubicBezTo>
                    <a:pt x="183" y="1215"/>
                    <a:pt x="233" y="1194"/>
                    <a:pt x="262" y="1151"/>
                  </a:cubicBezTo>
                  <a:cubicBezTo>
                    <a:pt x="467" y="848"/>
                    <a:pt x="640" y="486"/>
                    <a:pt x="717" y="127"/>
                  </a:cubicBezTo>
                  <a:cubicBezTo>
                    <a:pt x="733" y="52"/>
                    <a:pt x="675"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396;p31"/>
            <p:cNvSpPr/>
            <p:nvPr/>
          </p:nvSpPr>
          <p:spPr>
            <a:xfrm>
              <a:off x="4098750" y="1273250"/>
              <a:ext cx="95875" cy="18850"/>
            </a:xfrm>
            <a:custGeom>
              <a:avLst/>
              <a:gdLst/>
              <a:ahLst/>
              <a:cxnLst/>
              <a:rect l="l" t="t" r="r" b="b"/>
              <a:pathLst>
                <a:path w="3835" h="754" extrusionOk="0">
                  <a:moveTo>
                    <a:pt x="3725" y="1"/>
                  </a:moveTo>
                  <a:cubicBezTo>
                    <a:pt x="3722" y="1"/>
                    <a:pt x="3719" y="1"/>
                    <a:pt x="3716" y="1"/>
                  </a:cubicBezTo>
                  <a:cubicBezTo>
                    <a:pt x="3059" y="82"/>
                    <a:pt x="2430" y="236"/>
                    <a:pt x="1764" y="251"/>
                  </a:cubicBezTo>
                  <a:cubicBezTo>
                    <a:pt x="1713" y="252"/>
                    <a:pt x="1661" y="252"/>
                    <a:pt x="1608" y="252"/>
                  </a:cubicBezTo>
                  <a:cubicBezTo>
                    <a:pt x="1486" y="252"/>
                    <a:pt x="1360" y="250"/>
                    <a:pt x="1234" y="250"/>
                  </a:cubicBezTo>
                  <a:cubicBezTo>
                    <a:pt x="863" y="250"/>
                    <a:pt x="484" y="268"/>
                    <a:pt x="159" y="410"/>
                  </a:cubicBezTo>
                  <a:cubicBezTo>
                    <a:pt x="39" y="462"/>
                    <a:pt x="0" y="666"/>
                    <a:pt x="162" y="697"/>
                  </a:cubicBezTo>
                  <a:cubicBezTo>
                    <a:pt x="385" y="738"/>
                    <a:pt x="625" y="754"/>
                    <a:pt x="870" y="754"/>
                  </a:cubicBezTo>
                  <a:cubicBezTo>
                    <a:pt x="1328" y="754"/>
                    <a:pt x="1803" y="699"/>
                    <a:pt x="2225" y="656"/>
                  </a:cubicBezTo>
                  <a:cubicBezTo>
                    <a:pt x="2795" y="599"/>
                    <a:pt x="3337" y="540"/>
                    <a:pt x="3781" y="152"/>
                  </a:cubicBezTo>
                  <a:cubicBezTo>
                    <a:pt x="3834" y="106"/>
                    <a:pt x="3795" y="1"/>
                    <a:pt x="3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397;p31"/>
            <p:cNvSpPr/>
            <p:nvPr/>
          </p:nvSpPr>
          <p:spPr>
            <a:xfrm>
              <a:off x="4102200" y="1246375"/>
              <a:ext cx="94000" cy="14025"/>
            </a:xfrm>
            <a:custGeom>
              <a:avLst/>
              <a:gdLst/>
              <a:ahLst/>
              <a:cxnLst/>
              <a:rect l="l" t="t" r="r" b="b"/>
              <a:pathLst>
                <a:path w="3760" h="561" extrusionOk="0">
                  <a:moveTo>
                    <a:pt x="3614" y="1"/>
                  </a:moveTo>
                  <a:cubicBezTo>
                    <a:pt x="3612" y="1"/>
                    <a:pt x="3610" y="1"/>
                    <a:pt x="3608" y="1"/>
                  </a:cubicBezTo>
                  <a:cubicBezTo>
                    <a:pt x="3035" y="28"/>
                    <a:pt x="2467" y="135"/>
                    <a:pt x="1894" y="158"/>
                  </a:cubicBezTo>
                  <a:cubicBezTo>
                    <a:pt x="1837" y="160"/>
                    <a:pt x="1781" y="161"/>
                    <a:pt x="1724" y="161"/>
                  </a:cubicBezTo>
                  <a:cubicBezTo>
                    <a:pt x="1311" y="161"/>
                    <a:pt x="895" y="107"/>
                    <a:pt x="484" y="107"/>
                  </a:cubicBezTo>
                  <a:cubicBezTo>
                    <a:pt x="382" y="107"/>
                    <a:pt x="280" y="110"/>
                    <a:pt x="178" y="119"/>
                  </a:cubicBezTo>
                  <a:cubicBezTo>
                    <a:pt x="24" y="131"/>
                    <a:pt x="0" y="333"/>
                    <a:pt x="145" y="383"/>
                  </a:cubicBezTo>
                  <a:cubicBezTo>
                    <a:pt x="514" y="509"/>
                    <a:pt x="943" y="561"/>
                    <a:pt x="1389" y="561"/>
                  </a:cubicBezTo>
                  <a:cubicBezTo>
                    <a:pt x="2167" y="561"/>
                    <a:pt x="2995" y="404"/>
                    <a:pt x="3641" y="220"/>
                  </a:cubicBezTo>
                  <a:cubicBezTo>
                    <a:pt x="3759" y="185"/>
                    <a:pt x="3736" y="1"/>
                    <a:pt x="3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398;p31"/>
            <p:cNvSpPr/>
            <p:nvPr/>
          </p:nvSpPr>
          <p:spPr>
            <a:xfrm>
              <a:off x="4109700" y="1217075"/>
              <a:ext cx="82750" cy="10775"/>
            </a:xfrm>
            <a:custGeom>
              <a:avLst/>
              <a:gdLst/>
              <a:ahLst/>
              <a:cxnLst/>
              <a:rect l="l" t="t" r="r" b="b"/>
              <a:pathLst>
                <a:path w="3310" h="431" extrusionOk="0">
                  <a:moveTo>
                    <a:pt x="3250" y="0"/>
                  </a:moveTo>
                  <a:cubicBezTo>
                    <a:pt x="3249" y="0"/>
                    <a:pt x="3247" y="0"/>
                    <a:pt x="3245" y="0"/>
                  </a:cubicBezTo>
                  <a:cubicBezTo>
                    <a:pt x="2757" y="49"/>
                    <a:pt x="2314" y="149"/>
                    <a:pt x="1835" y="149"/>
                  </a:cubicBezTo>
                  <a:cubicBezTo>
                    <a:pt x="1732" y="149"/>
                    <a:pt x="1627" y="145"/>
                    <a:pt x="1520" y="134"/>
                  </a:cubicBezTo>
                  <a:cubicBezTo>
                    <a:pt x="1218" y="103"/>
                    <a:pt x="855" y="7"/>
                    <a:pt x="520" y="7"/>
                  </a:cubicBezTo>
                  <a:cubicBezTo>
                    <a:pt x="363" y="7"/>
                    <a:pt x="212" y="28"/>
                    <a:pt x="77" y="88"/>
                  </a:cubicBezTo>
                  <a:cubicBezTo>
                    <a:pt x="0" y="122"/>
                    <a:pt x="7" y="252"/>
                    <a:pt x="80" y="285"/>
                  </a:cubicBezTo>
                  <a:cubicBezTo>
                    <a:pt x="332" y="399"/>
                    <a:pt x="662" y="430"/>
                    <a:pt x="995" y="430"/>
                  </a:cubicBezTo>
                  <a:cubicBezTo>
                    <a:pt x="1316" y="430"/>
                    <a:pt x="1639" y="402"/>
                    <a:pt x="1900" y="391"/>
                  </a:cubicBezTo>
                  <a:cubicBezTo>
                    <a:pt x="2365" y="372"/>
                    <a:pt x="2916" y="424"/>
                    <a:pt x="3281" y="83"/>
                  </a:cubicBezTo>
                  <a:cubicBezTo>
                    <a:pt x="3310" y="56"/>
                    <a:pt x="3290" y="0"/>
                    <a:pt x="3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399;p31"/>
            <p:cNvSpPr/>
            <p:nvPr/>
          </p:nvSpPr>
          <p:spPr>
            <a:xfrm>
              <a:off x="4098350" y="1184775"/>
              <a:ext cx="99775" cy="14650"/>
            </a:xfrm>
            <a:custGeom>
              <a:avLst/>
              <a:gdLst/>
              <a:ahLst/>
              <a:cxnLst/>
              <a:rect l="l" t="t" r="r" b="b"/>
              <a:pathLst>
                <a:path w="3991" h="586" extrusionOk="0">
                  <a:moveTo>
                    <a:pt x="3877" y="0"/>
                  </a:moveTo>
                  <a:cubicBezTo>
                    <a:pt x="3873" y="0"/>
                    <a:pt x="3869" y="1"/>
                    <a:pt x="3865" y="1"/>
                  </a:cubicBezTo>
                  <a:cubicBezTo>
                    <a:pt x="3281" y="60"/>
                    <a:pt x="2728" y="207"/>
                    <a:pt x="2135" y="207"/>
                  </a:cubicBezTo>
                  <a:cubicBezTo>
                    <a:pt x="2108" y="207"/>
                    <a:pt x="2081" y="207"/>
                    <a:pt x="2053" y="207"/>
                  </a:cubicBezTo>
                  <a:cubicBezTo>
                    <a:pt x="1483" y="193"/>
                    <a:pt x="897" y="42"/>
                    <a:pt x="330" y="42"/>
                  </a:cubicBezTo>
                  <a:cubicBezTo>
                    <a:pt x="288" y="42"/>
                    <a:pt x="246" y="43"/>
                    <a:pt x="204" y="45"/>
                  </a:cubicBezTo>
                  <a:cubicBezTo>
                    <a:pt x="40" y="52"/>
                    <a:pt x="1" y="253"/>
                    <a:pt x="129" y="339"/>
                  </a:cubicBezTo>
                  <a:cubicBezTo>
                    <a:pt x="420" y="536"/>
                    <a:pt x="837" y="585"/>
                    <a:pt x="1247" y="585"/>
                  </a:cubicBezTo>
                  <a:cubicBezTo>
                    <a:pt x="1537" y="585"/>
                    <a:pt x="1823" y="560"/>
                    <a:pt x="2058" y="545"/>
                  </a:cubicBezTo>
                  <a:cubicBezTo>
                    <a:pt x="2618" y="506"/>
                    <a:pt x="3442" y="539"/>
                    <a:pt x="3918" y="192"/>
                  </a:cubicBezTo>
                  <a:cubicBezTo>
                    <a:pt x="3991" y="139"/>
                    <a:pt x="3977" y="0"/>
                    <a:pt x="3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400;p31"/>
            <p:cNvSpPr/>
            <p:nvPr/>
          </p:nvSpPr>
          <p:spPr>
            <a:xfrm>
              <a:off x="4104475" y="1155050"/>
              <a:ext cx="90350" cy="11625"/>
            </a:xfrm>
            <a:custGeom>
              <a:avLst/>
              <a:gdLst/>
              <a:ahLst/>
              <a:cxnLst/>
              <a:rect l="l" t="t" r="r" b="b"/>
              <a:pathLst>
                <a:path w="3614" h="465" extrusionOk="0">
                  <a:moveTo>
                    <a:pt x="3349" y="1"/>
                  </a:moveTo>
                  <a:cubicBezTo>
                    <a:pt x="2909" y="1"/>
                    <a:pt x="2465" y="134"/>
                    <a:pt x="2021" y="139"/>
                  </a:cubicBezTo>
                  <a:cubicBezTo>
                    <a:pt x="1992" y="139"/>
                    <a:pt x="1963" y="139"/>
                    <a:pt x="1934" y="139"/>
                  </a:cubicBezTo>
                  <a:cubicBezTo>
                    <a:pt x="1358" y="139"/>
                    <a:pt x="790" y="87"/>
                    <a:pt x="216" y="35"/>
                  </a:cubicBezTo>
                  <a:cubicBezTo>
                    <a:pt x="211" y="34"/>
                    <a:pt x="206" y="34"/>
                    <a:pt x="201" y="34"/>
                  </a:cubicBezTo>
                  <a:cubicBezTo>
                    <a:pt x="31" y="34"/>
                    <a:pt x="1" y="332"/>
                    <a:pt x="177" y="355"/>
                  </a:cubicBezTo>
                  <a:cubicBezTo>
                    <a:pt x="673" y="418"/>
                    <a:pt x="1182" y="465"/>
                    <a:pt x="1687" y="465"/>
                  </a:cubicBezTo>
                  <a:cubicBezTo>
                    <a:pt x="1877" y="465"/>
                    <a:pt x="2067" y="458"/>
                    <a:pt x="2255" y="443"/>
                  </a:cubicBezTo>
                  <a:cubicBezTo>
                    <a:pt x="2710" y="407"/>
                    <a:pt x="3231" y="396"/>
                    <a:pt x="3590" y="90"/>
                  </a:cubicBezTo>
                  <a:cubicBezTo>
                    <a:pt x="3614" y="68"/>
                    <a:pt x="3602" y="18"/>
                    <a:pt x="3569" y="13"/>
                  </a:cubicBezTo>
                  <a:cubicBezTo>
                    <a:pt x="3496" y="5"/>
                    <a:pt x="3422" y="1"/>
                    <a:pt x="3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31"/>
            <p:cNvSpPr/>
            <p:nvPr/>
          </p:nvSpPr>
          <p:spPr>
            <a:xfrm>
              <a:off x="4105025" y="1120125"/>
              <a:ext cx="86325" cy="14300"/>
            </a:xfrm>
            <a:custGeom>
              <a:avLst/>
              <a:gdLst/>
              <a:ahLst/>
              <a:cxnLst/>
              <a:rect l="l" t="t" r="r" b="b"/>
              <a:pathLst>
                <a:path w="3453" h="572" extrusionOk="0">
                  <a:moveTo>
                    <a:pt x="258" y="1"/>
                  </a:moveTo>
                  <a:cubicBezTo>
                    <a:pt x="245" y="1"/>
                    <a:pt x="232" y="1"/>
                    <a:pt x="219" y="1"/>
                  </a:cubicBezTo>
                  <a:cubicBezTo>
                    <a:pt x="33" y="4"/>
                    <a:pt x="1" y="231"/>
                    <a:pt x="136" y="327"/>
                  </a:cubicBezTo>
                  <a:cubicBezTo>
                    <a:pt x="443" y="545"/>
                    <a:pt x="963" y="553"/>
                    <a:pt x="1386" y="553"/>
                  </a:cubicBezTo>
                  <a:cubicBezTo>
                    <a:pt x="1420" y="553"/>
                    <a:pt x="1454" y="553"/>
                    <a:pt x="1487" y="553"/>
                  </a:cubicBezTo>
                  <a:cubicBezTo>
                    <a:pt x="1553" y="553"/>
                    <a:pt x="1616" y="553"/>
                    <a:pt x="1675" y="555"/>
                  </a:cubicBezTo>
                  <a:cubicBezTo>
                    <a:pt x="1881" y="560"/>
                    <a:pt x="2105" y="572"/>
                    <a:pt x="2331" y="572"/>
                  </a:cubicBezTo>
                  <a:cubicBezTo>
                    <a:pt x="2669" y="572"/>
                    <a:pt x="3011" y="544"/>
                    <a:pt x="3302" y="423"/>
                  </a:cubicBezTo>
                  <a:cubicBezTo>
                    <a:pt x="3453" y="361"/>
                    <a:pt x="3406" y="164"/>
                    <a:pt x="3259" y="164"/>
                  </a:cubicBezTo>
                  <a:cubicBezTo>
                    <a:pt x="3249" y="164"/>
                    <a:pt x="3239" y="165"/>
                    <a:pt x="3228" y="167"/>
                  </a:cubicBezTo>
                  <a:cubicBezTo>
                    <a:pt x="2916" y="220"/>
                    <a:pt x="2598" y="245"/>
                    <a:pt x="2280" y="245"/>
                  </a:cubicBezTo>
                  <a:cubicBezTo>
                    <a:pt x="2077" y="245"/>
                    <a:pt x="1873" y="235"/>
                    <a:pt x="1671" y="214"/>
                  </a:cubicBezTo>
                  <a:cubicBezTo>
                    <a:pt x="1215" y="167"/>
                    <a:pt x="715"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31"/>
            <p:cNvSpPr/>
            <p:nvPr/>
          </p:nvSpPr>
          <p:spPr>
            <a:xfrm>
              <a:off x="4094225" y="1090750"/>
              <a:ext cx="93875" cy="16075"/>
            </a:xfrm>
            <a:custGeom>
              <a:avLst/>
              <a:gdLst/>
              <a:ahLst/>
              <a:cxnLst/>
              <a:rect l="l" t="t" r="r" b="b"/>
              <a:pathLst>
                <a:path w="3755" h="643" extrusionOk="0">
                  <a:moveTo>
                    <a:pt x="3653" y="1"/>
                  </a:moveTo>
                  <a:cubicBezTo>
                    <a:pt x="3648" y="1"/>
                    <a:pt x="3642" y="1"/>
                    <a:pt x="3635" y="3"/>
                  </a:cubicBezTo>
                  <a:cubicBezTo>
                    <a:pt x="3214" y="91"/>
                    <a:pt x="2789" y="112"/>
                    <a:pt x="2363" y="112"/>
                  </a:cubicBezTo>
                  <a:cubicBezTo>
                    <a:pt x="2131" y="112"/>
                    <a:pt x="1899" y="106"/>
                    <a:pt x="1667" y="100"/>
                  </a:cubicBezTo>
                  <a:cubicBezTo>
                    <a:pt x="1359" y="93"/>
                    <a:pt x="1018" y="35"/>
                    <a:pt x="690" y="35"/>
                  </a:cubicBezTo>
                  <a:cubicBezTo>
                    <a:pt x="498" y="35"/>
                    <a:pt x="312" y="55"/>
                    <a:pt x="139" y="116"/>
                  </a:cubicBezTo>
                  <a:cubicBezTo>
                    <a:pt x="12" y="161"/>
                    <a:pt x="1" y="314"/>
                    <a:pt x="107" y="388"/>
                  </a:cubicBezTo>
                  <a:cubicBezTo>
                    <a:pt x="393" y="585"/>
                    <a:pt x="806" y="642"/>
                    <a:pt x="1213" y="642"/>
                  </a:cubicBezTo>
                  <a:cubicBezTo>
                    <a:pt x="1514" y="642"/>
                    <a:pt x="1812" y="611"/>
                    <a:pt x="2053" y="582"/>
                  </a:cubicBezTo>
                  <a:cubicBezTo>
                    <a:pt x="2630" y="513"/>
                    <a:pt x="3205" y="476"/>
                    <a:pt x="3693" y="133"/>
                  </a:cubicBezTo>
                  <a:cubicBezTo>
                    <a:pt x="3755" y="88"/>
                    <a:pt x="3722" y="1"/>
                    <a:pt x="3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31"/>
            <p:cNvSpPr/>
            <p:nvPr/>
          </p:nvSpPr>
          <p:spPr>
            <a:xfrm>
              <a:off x="4091300" y="1057025"/>
              <a:ext cx="93400" cy="13000"/>
            </a:xfrm>
            <a:custGeom>
              <a:avLst/>
              <a:gdLst/>
              <a:ahLst/>
              <a:cxnLst/>
              <a:rect l="l" t="t" r="r" b="b"/>
              <a:pathLst>
                <a:path w="3736" h="520" extrusionOk="0">
                  <a:moveTo>
                    <a:pt x="3514" y="1"/>
                  </a:moveTo>
                  <a:cubicBezTo>
                    <a:pt x="3155" y="1"/>
                    <a:pt x="2350" y="144"/>
                    <a:pt x="2204" y="144"/>
                  </a:cubicBezTo>
                  <a:cubicBezTo>
                    <a:pt x="1718" y="144"/>
                    <a:pt x="1191" y="59"/>
                    <a:pt x="687" y="59"/>
                  </a:cubicBezTo>
                  <a:cubicBezTo>
                    <a:pt x="503" y="59"/>
                    <a:pt x="322" y="70"/>
                    <a:pt x="147" y="102"/>
                  </a:cubicBezTo>
                  <a:cubicBezTo>
                    <a:pt x="1" y="128"/>
                    <a:pt x="30" y="334"/>
                    <a:pt x="151" y="371"/>
                  </a:cubicBezTo>
                  <a:cubicBezTo>
                    <a:pt x="562" y="499"/>
                    <a:pt x="1045" y="516"/>
                    <a:pt x="1505" y="516"/>
                  </a:cubicBezTo>
                  <a:cubicBezTo>
                    <a:pt x="1673" y="516"/>
                    <a:pt x="1838" y="514"/>
                    <a:pt x="1995" y="514"/>
                  </a:cubicBezTo>
                  <a:cubicBezTo>
                    <a:pt x="2013" y="514"/>
                    <a:pt x="2031" y="514"/>
                    <a:pt x="2049" y="514"/>
                  </a:cubicBezTo>
                  <a:cubicBezTo>
                    <a:pt x="2180" y="514"/>
                    <a:pt x="2331" y="519"/>
                    <a:pt x="2491" y="519"/>
                  </a:cubicBezTo>
                  <a:cubicBezTo>
                    <a:pt x="2898" y="519"/>
                    <a:pt x="3357" y="487"/>
                    <a:pt x="3642" y="270"/>
                  </a:cubicBezTo>
                  <a:cubicBezTo>
                    <a:pt x="3713" y="216"/>
                    <a:pt x="3736" y="139"/>
                    <a:pt x="3695" y="57"/>
                  </a:cubicBezTo>
                  <a:lnTo>
                    <a:pt x="3684" y="35"/>
                  </a:lnTo>
                  <a:cubicBezTo>
                    <a:pt x="3671" y="10"/>
                    <a:pt x="3608" y="1"/>
                    <a:pt x="3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31"/>
            <p:cNvSpPr/>
            <p:nvPr/>
          </p:nvSpPr>
          <p:spPr>
            <a:xfrm>
              <a:off x="4121625" y="1352050"/>
              <a:ext cx="33975" cy="8300"/>
            </a:xfrm>
            <a:custGeom>
              <a:avLst/>
              <a:gdLst/>
              <a:ahLst/>
              <a:cxnLst/>
              <a:rect l="l" t="t" r="r" b="b"/>
              <a:pathLst>
                <a:path w="1359" h="332" extrusionOk="0">
                  <a:moveTo>
                    <a:pt x="1234" y="1"/>
                  </a:moveTo>
                  <a:cubicBezTo>
                    <a:pt x="1066" y="1"/>
                    <a:pt x="894" y="20"/>
                    <a:pt x="730" y="55"/>
                  </a:cubicBezTo>
                  <a:cubicBezTo>
                    <a:pt x="515" y="103"/>
                    <a:pt x="285" y="96"/>
                    <a:pt x="76" y="158"/>
                  </a:cubicBezTo>
                  <a:cubicBezTo>
                    <a:pt x="21" y="173"/>
                    <a:pt x="1" y="264"/>
                    <a:pt x="60" y="289"/>
                  </a:cubicBezTo>
                  <a:cubicBezTo>
                    <a:pt x="133" y="319"/>
                    <a:pt x="210" y="332"/>
                    <a:pt x="289" y="332"/>
                  </a:cubicBezTo>
                  <a:cubicBezTo>
                    <a:pt x="631" y="332"/>
                    <a:pt x="1011" y="95"/>
                    <a:pt x="1329" y="49"/>
                  </a:cubicBezTo>
                  <a:cubicBezTo>
                    <a:pt x="1357" y="44"/>
                    <a:pt x="1358" y="5"/>
                    <a:pt x="1328" y="3"/>
                  </a:cubicBezTo>
                  <a:cubicBezTo>
                    <a:pt x="1297" y="1"/>
                    <a:pt x="1265"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31"/>
            <p:cNvSpPr/>
            <p:nvPr/>
          </p:nvSpPr>
          <p:spPr>
            <a:xfrm>
              <a:off x="4128350" y="1361400"/>
              <a:ext cx="29675" cy="10600"/>
            </a:xfrm>
            <a:custGeom>
              <a:avLst/>
              <a:gdLst/>
              <a:ahLst/>
              <a:cxnLst/>
              <a:rect l="l" t="t" r="r" b="b"/>
              <a:pathLst>
                <a:path w="1187" h="424" extrusionOk="0">
                  <a:moveTo>
                    <a:pt x="1010" y="1"/>
                  </a:moveTo>
                  <a:cubicBezTo>
                    <a:pt x="1003" y="1"/>
                    <a:pt x="996" y="1"/>
                    <a:pt x="989" y="3"/>
                  </a:cubicBezTo>
                  <a:cubicBezTo>
                    <a:pt x="698" y="52"/>
                    <a:pt x="403" y="111"/>
                    <a:pt x="120" y="193"/>
                  </a:cubicBezTo>
                  <a:cubicBezTo>
                    <a:pt x="0" y="227"/>
                    <a:pt x="19" y="423"/>
                    <a:pt x="143" y="423"/>
                  </a:cubicBezTo>
                  <a:cubicBezTo>
                    <a:pt x="147" y="423"/>
                    <a:pt x="151" y="423"/>
                    <a:pt x="155" y="423"/>
                  </a:cubicBezTo>
                  <a:cubicBezTo>
                    <a:pt x="460" y="393"/>
                    <a:pt x="752" y="281"/>
                    <a:pt x="1051" y="217"/>
                  </a:cubicBezTo>
                  <a:cubicBezTo>
                    <a:pt x="1186" y="188"/>
                    <a:pt x="1134" y="1"/>
                    <a:pt x="1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31"/>
            <p:cNvSpPr/>
            <p:nvPr/>
          </p:nvSpPr>
          <p:spPr>
            <a:xfrm>
              <a:off x="4131250" y="1381125"/>
              <a:ext cx="26250" cy="7450"/>
            </a:xfrm>
            <a:custGeom>
              <a:avLst/>
              <a:gdLst/>
              <a:ahLst/>
              <a:cxnLst/>
              <a:rect l="l" t="t" r="r" b="b"/>
              <a:pathLst>
                <a:path w="1050" h="298" extrusionOk="0">
                  <a:moveTo>
                    <a:pt x="919" y="0"/>
                  </a:moveTo>
                  <a:cubicBezTo>
                    <a:pt x="909" y="0"/>
                    <a:pt x="899" y="2"/>
                    <a:pt x="888" y="5"/>
                  </a:cubicBezTo>
                  <a:cubicBezTo>
                    <a:pt x="618" y="92"/>
                    <a:pt x="343" y="69"/>
                    <a:pt x="73" y="131"/>
                  </a:cubicBezTo>
                  <a:cubicBezTo>
                    <a:pt x="1" y="147"/>
                    <a:pt x="3" y="260"/>
                    <a:pt x="74" y="274"/>
                  </a:cubicBezTo>
                  <a:cubicBezTo>
                    <a:pt x="158" y="290"/>
                    <a:pt x="245" y="298"/>
                    <a:pt x="333" y="298"/>
                  </a:cubicBezTo>
                  <a:cubicBezTo>
                    <a:pt x="540" y="298"/>
                    <a:pt x="751" y="256"/>
                    <a:pt x="943" y="193"/>
                  </a:cubicBezTo>
                  <a:cubicBezTo>
                    <a:pt x="1050" y="157"/>
                    <a:pt x="1016" y="0"/>
                    <a:pt x="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p31"/>
            <p:cNvSpPr/>
            <p:nvPr/>
          </p:nvSpPr>
          <p:spPr>
            <a:xfrm>
              <a:off x="3822500" y="1698375"/>
              <a:ext cx="37375" cy="11350"/>
            </a:xfrm>
            <a:custGeom>
              <a:avLst/>
              <a:gdLst/>
              <a:ahLst/>
              <a:cxnLst/>
              <a:rect l="l" t="t" r="r" b="b"/>
              <a:pathLst>
                <a:path w="1495" h="454" extrusionOk="0">
                  <a:moveTo>
                    <a:pt x="194" y="0"/>
                  </a:moveTo>
                  <a:cubicBezTo>
                    <a:pt x="91" y="0"/>
                    <a:pt x="1" y="130"/>
                    <a:pt x="97" y="210"/>
                  </a:cubicBezTo>
                  <a:cubicBezTo>
                    <a:pt x="333" y="405"/>
                    <a:pt x="669" y="454"/>
                    <a:pt x="994" y="454"/>
                  </a:cubicBezTo>
                  <a:cubicBezTo>
                    <a:pt x="1160" y="454"/>
                    <a:pt x="1323" y="441"/>
                    <a:pt x="1468" y="429"/>
                  </a:cubicBezTo>
                  <a:cubicBezTo>
                    <a:pt x="1494" y="426"/>
                    <a:pt x="1493" y="390"/>
                    <a:pt x="1468" y="388"/>
                  </a:cubicBezTo>
                  <a:cubicBezTo>
                    <a:pt x="1211" y="364"/>
                    <a:pt x="992" y="283"/>
                    <a:pt x="751" y="198"/>
                  </a:cubicBezTo>
                  <a:cubicBezTo>
                    <a:pt x="574" y="137"/>
                    <a:pt x="398" y="35"/>
                    <a:pt x="214" y="2"/>
                  </a:cubicBezTo>
                  <a:cubicBezTo>
                    <a:pt x="207" y="1"/>
                    <a:pt x="201"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31"/>
            <p:cNvSpPr/>
            <p:nvPr/>
          </p:nvSpPr>
          <p:spPr>
            <a:xfrm>
              <a:off x="3831350" y="1680725"/>
              <a:ext cx="26375" cy="9000"/>
            </a:xfrm>
            <a:custGeom>
              <a:avLst/>
              <a:gdLst/>
              <a:ahLst/>
              <a:cxnLst/>
              <a:rect l="l" t="t" r="r" b="b"/>
              <a:pathLst>
                <a:path w="1055" h="360" extrusionOk="0">
                  <a:moveTo>
                    <a:pt x="120" y="0"/>
                  </a:moveTo>
                  <a:cubicBezTo>
                    <a:pt x="51" y="0"/>
                    <a:pt x="0" y="107"/>
                    <a:pt x="61" y="154"/>
                  </a:cubicBezTo>
                  <a:cubicBezTo>
                    <a:pt x="244" y="296"/>
                    <a:pt x="458" y="360"/>
                    <a:pt x="678" y="360"/>
                  </a:cubicBezTo>
                  <a:cubicBezTo>
                    <a:pt x="784" y="360"/>
                    <a:pt x="891" y="345"/>
                    <a:pt x="997" y="317"/>
                  </a:cubicBezTo>
                  <a:cubicBezTo>
                    <a:pt x="1055" y="301"/>
                    <a:pt x="1045" y="204"/>
                    <a:pt x="987" y="204"/>
                  </a:cubicBezTo>
                  <a:cubicBezTo>
                    <a:pt x="984" y="204"/>
                    <a:pt x="982" y="205"/>
                    <a:pt x="980" y="205"/>
                  </a:cubicBezTo>
                  <a:cubicBezTo>
                    <a:pt x="939" y="210"/>
                    <a:pt x="900" y="212"/>
                    <a:pt x="862" y="212"/>
                  </a:cubicBezTo>
                  <a:cubicBezTo>
                    <a:pt x="601" y="212"/>
                    <a:pt x="399" y="102"/>
                    <a:pt x="145" y="5"/>
                  </a:cubicBezTo>
                  <a:cubicBezTo>
                    <a:pt x="137" y="2"/>
                    <a:pt x="128"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31"/>
            <p:cNvSpPr/>
            <p:nvPr/>
          </p:nvSpPr>
          <p:spPr>
            <a:xfrm>
              <a:off x="3926775" y="1723025"/>
              <a:ext cx="49325" cy="15000"/>
            </a:xfrm>
            <a:custGeom>
              <a:avLst/>
              <a:gdLst/>
              <a:ahLst/>
              <a:cxnLst/>
              <a:rect l="l" t="t" r="r" b="b"/>
              <a:pathLst>
                <a:path w="1973" h="600" extrusionOk="0">
                  <a:moveTo>
                    <a:pt x="411" y="1"/>
                  </a:moveTo>
                  <a:cubicBezTo>
                    <a:pt x="318" y="1"/>
                    <a:pt x="227" y="11"/>
                    <a:pt x="137" y="39"/>
                  </a:cubicBezTo>
                  <a:cubicBezTo>
                    <a:pt x="23" y="75"/>
                    <a:pt x="0" y="237"/>
                    <a:pt x="107" y="296"/>
                  </a:cubicBezTo>
                  <a:cubicBezTo>
                    <a:pt x="352" y="432"/>
                    <a:pt x="647" y="445"/>
                    <a:pt x="919" y="495"/>
                  </a:cubicBezTo>
                  <a:cubicBezTo>
                    <a:pt x="1194" y="544"/>
                    <a:pt x="1473" y="599"/>
                    <a:pt x="1752" y="599"/>
                  </a:cubicBezTo>
                  <a:cubicBezTo>
                    <a:pt x="1758" y="599"/>
                    <a:pt x="1763" y="599"/>
                    <a:pt x="1769" y="599"/>
                  </a:cubicBezTo>
                  <a:cubicBezTo>
                    <a:pt x="1904" y="598"/>
                    <a:pt x="1972" y="392"/>
                    <a:pt x="1837" y="332"/>
                  </a:cubicBezTo>
                  <a:cubicBezTo>
                    <a:pt x="1543" y="201"/>
                    <a:pt x="1229" y="128"/>
                    <a:pt x="913" y="67"/>
                  </a:cubicBezTo>
                  <a:cubicBezTo>
                    <a:pt x="749" y="36"/>
                    <a:pt x="579"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31"/>
            <p:cNvSpPr/>
            <p:nvPr/>
          </p:nvSpPr>
          <p:spPr>
            <a:xfrm>
              <a:off x="3934700" y="1698600"/>
              <a:ext cx="42900" cy="12625"/>
            </a:xfrm>
            <a:custGeom>
              <a:avLst/>
              <a:gdLst/>
              <a:ahLst/>
              <a:cxnLst/>
              <a:rect l="l" t="t" r="r" b="b"/>
              <a:pathLst>
                <a:path w="1716" h="505" extrusionOk="0">
                  <a:moveTo>
                    <a:pt x="147" y="1"/>
                  </a:moveTo>
                  <a:cubicBezTo>
                    <a:pt x="40" y="1"/>
                    <a:pt x="0" y="155"/>
                    <a:pt x="97" y="204"/>
                  </a:cubicBezTo>
                  <a:cubicBezTo>
                    <a:pt x="439" y="381"/>
                    <a:pt x="848" y="505"/>
                    <a:pt x="1244" y="505"/>
                  </a:cubicBezTo>
                  <a:cubicBezTo>
                    <a:pt x="1378" y="505"/>
                    <a:pt x="1510" y="491"/>
                    <a:pt x="1637" y="460"/>
                  </a:cubicBezTo>
                  <a:cubicBezTo>
                    <a:pt x="1716" y="441"/>
                    <a:pt x="1691" y="329"/>
                    <a:pt x="1617" y="325"/>
                  </a:cubicBezTo>
                  <a:cubicBezTo>
                    <a:pt x="1108" y="302"/>
                    <a:pt x="652" y="10"/>
                    <a:pt x="148" y="1"/>
                  </a:cubicBezTo>
                  <a:cubicBezTo>
                    <a:pt x="148" y="1"/>
                    <a:pt x="147"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31"/>
            <p:cNvSpPr/>
            <p:nvPr/>
          </p:nvSpPr>
          <p:spPr>
            <a:xfrm>
              <a:off x="4030025" y="1729375"/>
              <a:ext cx="59050" cy="10650"/>
            </a:xfrm>
            <a:custGeom>
              <a:avLst/>
              <a:gdLst/>
              <a:ahLst/>
              <a:cxnLst/>
              <a:rect l="l" t="t" r="r" b="b"/>
              <a:pathLst>
                <a:path w="2362" h="426" extrusionOk="0">
                  <a:moveTo>
                    <a:pt x="217" y="1"/>
                  </a:moveTo>
                  <a:cubicBezTo>
                    <a:pt x="190" y="1"/>
                    <a:pt x="163" y="1"/>
                    <a:pt x="136" y="3"/>
                  </a:cubicBezTo>
                  <a:cubicBezTo>
                    <a:pt x="32" y="8"/>
                    <a:pt x="0" y="140"/>
                    <a:pt x="87" y="195"/>
                  </a:cubicBezTo>
                  <a:cubicBezTo>
                    <a:pt x="341" y="358"/>
                    <a:pt x="671" y="425"/>
                    <a:pt x="1011" y="425"/>
                  </a:cubicBezTo>
                  <a:cubicBezTo>
                    <a:pt x="1474" y="425"/>
                    <a:pt x="1958" y="301"/>
                    <a:pt x="2304" y="126"/>
                  </a:cubicBezTo>
                  <a:cubicBezTo>
                    <a:pt x="2361" y="97"/>
                    <a:pt x="2327" y="15"/>
                    <a:pt x="2271" y="15"/>
                  </a:cubicBezTo>
                  <a:cubicBezTo>
                    <a:pt x="2267" y="15"/>
                    <a:pt x="2262" y="16"/>
                    <a:pt x="2256" y="17"/>
                  </a:cubicBezTo>
                  <a:cubicBezTo>
                    <a:pt x="1988" y="87"/>
                    <a:pt x="1698" y="113"/>
                    <a:pt x="1414" y="113"/>
                  </a:cubicBezTo>
                  <a:cubicBezTo>
                    <a:pt x="1321" y="113"/>
                    <a:pt x="1229" y="110"/>
                    <a:pt x="1138" y="105"/>
                  </a:cubicBezTo>
                  <a:cubicBezTo>
                    <a:pt x="832" y="87"/>
                    <a:pt x="522"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31"/>
            <p:cNvSpPr/>
            <p:nvPr/>
          </p:nvSpPr>
          <p:spPr>
            <a:xfrm>
              <a:off x="4040975" y="1705725"/>
              <a:ext cx="29200" cy="7425"/>
            </a:xfrm>
            <a:custGeom>
              <a:avLst/>
              <a:gdLst/>
              <a:ahLst/>
              <a:cxnLst/>
              <a:rect l="l" t="t" r="r" b="b"/>
              <a:pathLst>
                <a:path w="1168" h="297" extrusionOk="0">
                  <a:moveTo>
                    <a:pt x="1090" y="0"/>
                  </a:moveTo>
                  <a:cubicBezTo>
                    <a:pt x="1085" y="0"/>
                    <a:pt x="1079" y="1"/>
                    <a:pt x="1074" y="3"/>
                  </a:cubicBezTo>
                  <a:cubicBezTo>
                    <a:pt x="839" y="85"/>
                    <a:pt x="612" y="118"/>
                    <a:pt x="375" y="118"/>
                  </a:cubicBezTo>
                  <a:cubicBezTo>
                    <a:pt x="289" y="118"/>
                    <a:pt x="202" y="113"/>
                    <a:pt x="113" y="105"/>
                  </a:cubicBezTo>
                  <a:cubicBezTo>
                    <a:pt x="110" y="105"/>
                    <a:pt x="108" y="105"/>
                    <a:pt x="106" y="105"/>
                  </a:cubicBezTo>
                  <a:cubicBezTo>
                    <a:pt x="16" y="105"/>
                    <a:pt x="0" y="257"/>
                    <a:pt x="92" y="275"/>
                  </a:cubicBezTo>
                  <a:cubicBezTo>
                    <a:pt x="175" y="290"/>
                    <a:pt x="256" y="297"/>
                    <a:pt x="336" y="297"/>
                  </a:cubicBezTo>
                  <a:cubicBezTo>
                    <a:pt x="606" y="297"/>
                    <a:pt x="864" y="219"/>
                    <a:pt x="1117" y="102"/>
                  </a:cubicBezTo>
                  <a:cubicBezTo>
                    <a:pt x="1167" y="79"/>
                    <a:pt x="1138" y="0"/>
                    <a:pt x="1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31"/>
            <p:cNvSpPr/>
            <p:nvPr/>
          </p:nvSpPr>
          <p:spPr>
            <a:xfrm>
              <a:off x="4155850" y="1673700"/>
              <a:ext cx="24225" cy="11200"/>
            </a:xfrm>
            <a:custGeom>
              <a:avLst/>
              <a:gdLst/>
              <a:ahLst/>
              <a:cxnLst/>
              <a:rect l="l" t="t" r="r" b="b"/>
              <a:pathLst>
                <a:path w="969" h="448" extrusionOk="0">
                  <a:moveTo>
                    <a:pt x="777" y="0"/>
                  </a:moveTo>
                  <a:cubicBezTo>
                    <a:pt x="769" y="0"/>
                    <a:pt x="760" y="1"/>
                    <a:pt x="752" y="3"/>
                  </a:cubicBezTo>
                  <a:cubicBezTo>
                    <a:pt x="537" y="48"/>
                    <a:pt x="298" y="79"/>
                    <a:pt x="107" y="193"/>
                  </a:cubicBezTo>
                  <a:cubicBezTo>
                    <a:pt x="1" y="254"/>
                    <a:pt x="36" y="448"/>
                    <a:pt x="162" y="448"/>
                  </a:cubicBezTo>
                  <a:cubicBezTo>
                    <a:pt x="168" y="448"/>
                    <a:pt x="174" y="447"/>
                    <a:pt x="180" y="447"/>
                  </a:cubicBezTo>
                  <a:cubicBezTo>
                    <a:pt x="411" y="416"/>
                    <a:pt x="638" y="322"/>
                    <a:pt x="847" y="221"/>
                  </a:cubicBezTo>
                  <a:cubicBezTo>
                    <a:pt x="968" y="162"/>
                    <a:pt x="890"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31"/>
            <p:cNvSpPr/>
            <p:nvPr/>
          </p:nvSpPr>
          <p:spPr>
            <a:xfrm>
              <a:off x="3752675" y="1610675"/>
              <a:ext cx="19175" cy="30025"/>
            </a:xfrm>
            <a:custGeom>
              <a:avLst/>
              <a:gdLst/>
              <a:ahLst/>
              <a:cxnLst/>
              <a:rect l="l" t="t" r="r" b="b"/>
              <a:pathLst>
                <a:path w="767" h="1201" extrusionOk="0">
                  <a:moveTo>
                    <a:pt x="120" y="0"/>
                  </a:moveTo>
                  <a:cubicBezTo>
                    <a:pt x="59" y="0"/>
                    <a:pt x="1" y="54"/>
                    <a:pt x="19" y="130"/>
                  </a:cubicBezTo>
                  <a:cubicBezTo>
                    <a:pt x="107" y="487"/>
                    <a:pt x="290" y="843"/>
                    <a:pt x="503" y="1141"/>
                  </a:cubicBezTo>
                  <a:cubicBezTo>
                    <a:pt x="532" y="1181"/>
                    <a:pt x="580" y="1201"/>
                    <a:pt x="628" y="1201"/>
                  </a:cubicBezTo>
                  <a:cubicBezTo>
                    <a:pt x="698" y="1201"/>
                    <a:pt x="766" y="1156"/>
                    <a:pt x="758" y="1068"/>
                  </a:cubicBezTo>
                  <a:cubicBezTo>
                    <a:pt x="720" y="657"/>
                    <a:pt x="426" y="376"/>
                    <a:pt x="207" y="48"/>
                  </a:cubicBezTo>
                  <a:cubicBezTo>
                    <a:pt x="184" y="15"/>
                    <a:pt x="152"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31"/>
            <p:cNvSpPr/>
            <p:nvPr/>
          </p:nvSpPr>
          <p:spPr>
            <a:xfrm>
              <a:off x="3947225" y="1299700"/>
              <a:ext cx="16075" cy="70675"/>
            </a:xfrm>
            <a:custGeom>
              <a:avLst/>
              <a:gdLst/>
              <a:ahLst/>
              <a:cxnLst/>
              <a:rect l="l" t="t" r="r" b="b"/>
              <a:pathLst>
                <a:path w="643" h="2827" extrusionOk="0">
                  <a:moveTo>
                    <a:pt x="428" y="0"/>
                  </a:moveTo>
                  <a:cubicBezTo>
                    <a:pt x="329" y="0"/>
                    <a:pt x="230" y="64"/>
                    <a:pt x="232" y="191"/>
                  </a:cubicBezTo>
                  <a:cubicBezTo>
                    <a:pt x="241" y="690"/>
                    <a:pt x="197" y="1176"/>
                    <a:pt x="176" y="1672"/>
                  </a:cubicBezTo>
                  <a:cubicBezTo>
                    <a:pt x="162" y="2012"/>
                    <a:pt x="1" y="2518"/>
                    <a:pt x="239" y="2796"/>
                  </a:cubicBezTo>
                  <a:cubicBezTo>
                    <a:pt x="255" y="2816"/>
                    <a:pt x="284" y="2826"/>
                    <a:pt x="312" y="2826"/>
                  </a:cubicBezTo>
                  <a:cubicBezTo>
                    <a:pt x="331" y="2826"/>
                    <a:pt x="350" y="2821"/>
                    <a:pt x="364" y="2811"/>
                  </a:cubicBezTo>
                  <a:cubicBezTo>
                    <a:pt x="642" y="2604"/>
                    <a:pt x="583" y="2146"/>
                    <a:pt x="604" y="1832"/>
                  </a:cubicBezTo>
                  <a:cubicBezTo>
                    <a:pt x="642" y="1286"/>
                    <a:pt x="622" y="732"/>
                    <a:pt x="621" y="185"/>
                  </a:cubicBezTo>
                  <a:cubicBezTo>
                    <a:pt x="621" y="62"/>
                    <a:pt x="525"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31"/>
            <p:cNvSpPr/>
            <p:nvPr/>
          </p:nvSpPr>
          <p:spPr>
            <a:xfrm>
              <a:off x="3951000" y="1372875"/>
              <a:ext cx="48000" cy="50350"/>
            </a:xfrm>
            <a:custGeom>
              <a:avLst/>
              <a:gdLst/>
              <a:ahLst/>
              <a:cxnLst/>
              <a:rect l="l" t="t" r="r" b="b"/>
              <a:pathLst>
                <a:path w="1920" h="2014" extrusionOk="0">
                  <a:moveTo>
                    <a:pt x="258" y="0"/>
                  </a:moveTo>
                  <a:cubicBezTo>
                    <a:pt x="119" y="0"/>
                    <a:pt x="1" y="135"/>
                    <a:pt x="85" y="295"/>
                  </a:cubicBezTo>
                  <a:cubicBezTo>
                    <a:pt x="407" y="906"/>
                    <a:pt x="964" y="1374"/>
                    <a:pt x="1386" y="1913"/>
                  </a:cubicBezTo>
                  <a:cubicBezTo>
                    <a:pt x="1442" y="1984"/>
                    <a:pt x="1517" y="2014"/>
                    <a:pt x="1589" y="2014"/>
                  </a:cubicBezTo>
                  <a:cubicBezTo>
                    <a:pt x="1760" y="2014"/>
                    <a:pt x="1920" y="1850"/>
                    <a:pt x="1797" y="1665"/>
                  </a:cubicBezTo>
                  <a:cubicBezTo>
                    <a:pt x="1412" y="1080"/>
                    <a:pt x="962" y="471"/>
                    <a:pt x="396" y="48"/>
                  </a:cubicBezTo>
                  <a:cubicBezTo>
                    <a:pt x="352" y="15"/>
                    <a:pt x="304"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31"/>
            <p:cNvSpPr/>
            <p:nvPr/>
          </p:nvSpPr>
          <p:spPr>
            <a:xfrm>
              <a:off x="2878650" y="1004150"/>
              <a:ext cx="441750" cy="338225"/>
            </a:xfrm>
            <a:custGeom>
              <a:avLst/>
              <a:gdLst/>
              <a:ahLst/>
              <a:cxnLst/>
              <a:rect l="l" t="t" r="r" b="b"/>
              <a:pathLst>
                <a:path w="17670" h="13529" extrusionOk="0">
                  <a:moveTo>
                    <a:pt x="16796" y="0"/>
                  </a:moveTo>
                  <a:cubicBezTo>
                    <a:pt x="16788" y="0"/>
                    <a:pt x="16780" y="0"/>
                    <a:pt x="16772" y="1"/>
                  </a:cubicBezTo>
                  <a:cubicBezTo>
                    <a:pt x="16620" y="12"/>
                    <a:pt x="16507" y="145"/>
                    <a:pt x="16519" y="295"/>
                  </a:cubicBezTo>
                  <a:cubicBezTo>
                    <a:pt x="16918" y="5437"/>
                    <a:pt x="17129" y="11068"/>
                    <a:pt x="16793" y="11586"/>
                  </a:cubicBezTo>
                  <a:cubicBezTo>
                    <a:pt x="16727" y="11681"/>
                    <a:pt x="16616" y="11774"/>
                    <a:pt x="16463" y="11866"/>
                  </a:cubicBezTo>
                  <a:cubicBezTo>
                    <a:pt x="15126" y="12663"/>
                    <a:pt x="11213" y="12987"/>
                    <a:pt x="7669" y="12987"/>
                  </a:cubicBezTo>
                  <a:cubicBezTo>
                    <a:pt x="5208" y="12987"/>
                    <a:pt x="2924" y="12831"/>
                    <a:pt x="1804" y="12569"/>
                  </a:cubicBezTo>
                  <a:cubicBezTo>
                    <a:pt x="1387" y="12470"/>
                    <a:pt x="1303" y="12394"/>
                    <a:pt x="1300" y="12391"/>
                  </a:cubicBezTo>
                  <a:cubicBezTo>
                    <a:pt x="810" y="11881"/>
                    <a:pt x="836" y="5984"/>
                    <a:pt x="1144" y="578"/>
                  </a:cubicBezTo>
                  <a:cubicBezTo>
                    <a:pt x="1152" y="428"/>
                    <a:pt x="1037" y="298"/>
                    <a:pt x="886" y="289"/>
                  </a:cubicBezTo>
                  <a:cubicBezTo>
                    <a:pt x="881" y="288"/>
                    <a:pt x="876" y="288"/>
                    <a:pt x="872" y="288"/>
                  </a:cubicBezTo>
                  <a:cubicBezTo>
                    <a:pt x="726" y="288"/>
                    <a:pt x="604" y="401"/>
                    <a:pt x="596" y="548"/>
                  </a:cubicBezTo>
                  <a:cubicBezTo>
                    <a:pt x="489" y="2424"/>
                    <a:pt x="0" y="11831"/>
                    <a:pt x="905" y="12773"/>
                  </a:cubicBezTo>
                  <a:cubicBezTo>
                    <a:pt x="1033" y="12906"/>
                    <a:pt x="1271" y="13008"/>
                    <a:pt x="1678" y="13105"/>
                  </a:cubicBezTo>
                  <a:cubicBezTo>
                    <a:pt x="2758" y="13356"/>
                    <a:pt x="5172" y="13529"/>
                    <a:pt x="7790" y="13529"/>
                  </a:cubicBezTo>
                  <a:cubicBezTo>
                    <a:pt x="11347" y="13529"/>
                    <a:pt x="15281" y="13210"/>
                    <a:pt x="16745" y="12338"/>
                  </a:cubicBezTo>
                  <a:cubicBezTo>
                    <a:pt x="16964" y="12206"/>
                    <a:pt x="17131" y="12059"/>
                    <a:pt x="17244" y="11901"/>
                  </a:cubicBezTo>
                  <a:cubicBezTo>
                    <a:pt x="17371" y="11717"/>
                    <a:pt x="17669" y="11284"/>
                    <a:pt x="17403" y="5673"/>
                  </a:cubicBezTo>
                  <a:cubicBezTo>
                    <a:pt x="17274" y="2941"/>
                    <a:pt x="17068" y="280"/>
                    <a:pt x="17066" y="254"/>
                  </a:cubicBezTo>
                  <a:cubicBezTo>
                    <a:pt x="17056" y="110"/>
                    <a:pt x="16935" y="0"/>
                    <a:pt x="16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31"/>
            <p:cNvSpPr/>
            <p:nvPr/>
          </p:nvSpPr>
          <p:spPr>
            <a:xfrm>
              <a:off x="2914150" y="1298625"/>
              <a:ext cx="400175" cy="121950"/>
            </a:xfrm>
            <a:custGeom>
              <a:avLst/>
              <a:gdLst/>
              <a:ahLst/>
              <a:cxnLst/>
              <a:rect l="l" t="t" r="r" b="b"/>
              <a:pathLst>
                <a:path w="16007" h="4878" extrusionOk="0">
                  <a:moveTo>
                    <a:pt x="15176" y="0"/>
                  </a:moveTo>
                  <a:cubicBezTo>
                    <a:pt x="15161" y="0"/>
                    <a:pt x="15146" y="1"/>
                    <a:pt x="15131" y="4"/>
                  </a:cubicBezTo>
                  <a:cubicBezTo>
                    <a:pt x="14980" y="30"/>
                    <a:pt x="14880" y="171"/>
                    <a:pt x="14905" y="321"/>
                  </a:cubicBezTo>
                  <a:lnTo>
                    <a:pt x="15400" y="3523"/>
                  </a:lnTo>
                  <a:cubicBezTo>
                    <a:pt x="15268" y="3546"/>
                    <a:pt x="15088" y="3576"/>
                    <a:pt x="14868" y="3611"/>
                  </a:cubicBezTo>
                  <a:cubicBezTo>
                    <a:pt x="13540" y="3826"/>
                    <a:pt x="10127" y="4327"/>
                    <a:pt x="7084" y="4327"/>
                  </a:cubicBezTo>
                  <a:lnTo>
                    <a:pt x="7060" y="4327"/>
                  </a:lnTo>
                  <a:cubicBezTo>
                    <a:pt x="4017" y="4325"/>
                    <a:pt x="1686" y="3919"/>
                    <a:pt x="825" y="3745"/>
                  </a:cubicBezTo>
                  <a:cubicBezTo>
                    <a:pt x="717" y="3724"/>
                    <a:pt x="625" y="3705"/>
                    <a:pt x="553" y="3688"/>
                  </a:cubicBezTo>
                  <a:lnTo>
                    <a:pt x="572" y="1163"/>
                  </a:lnTo>
                  <a:cubicBezTo>
                    <a:pt x="573" y="1011"/>
                    <a:pt x="451" y="886"/>
                    <a:pt x="299" y="885"/>
                  </a:cubicBezTo>
                  <a:lnTo>
                    <a:pt x="297" y="885"/>
                  </a:lnTo>
                  <a:cubicBezTo>
                    <a:pt x="147" y="885"/>
                    <a:pt x="24" y="1008"/>
                    <a:pt x="23" y="1158"/>
                  </a:cubicBezTo>
                  <a:lnTo>
                    <a:pt x="2" y="3905"/>
                  </a:lnTo>
                  <a:cubicBezTo>
                    <a:pt x="1" y="4031"/>
                    <a:pt x="87" y="4142"/>
                    <a:pt x="209" y="4173"/>
                  </a:cubicBezTo>
                  <a:cubicBezTo>
                    <a:pt x="209" y="4173"/>
                    <a:pt x="387" y="4218"/>
                    <a:pt x="716" y="4284"/>
                  </a:cubicBezTo>
                  <a:cubicBezTo>
                    <a:pt x="1593" y="4462"/>
                    <a:pt x="3967" y="4874"/>
                    <a:pt x="7059" y="4877"/>
                  </a:cubicBezTo>
                  <a:lnTo>
                    <a:pt x="7084" y="4877"/>
                  </a:lnTo>
                  <a:cubicBezTo>
                    <a:pt x="10166" y="4877"/>
                    <a:pt x="13615" y="4371"/>
                    <a:pt x="14956" y="4153"/>
                  </a:cubicBezTo>
                  <a:cubicBezTo>
                    <a:pt x="15467" y="4072"/>
                    <a:pt x="15763" y="4016"/>
                    <a:pt x="15763" y="4016"/>
                  </a:cubicBezTo>
                  <a:cubicBezTo>
                    <a:pt x="15909" y="3988"/>
                    <a:pt x="16007" y="3850"/>
                    <a:pt x="15984" y="3704"/>
                  </a:cubicBezTo>
                  <a:lnTo>
                    <a:pt x="15454" y="278"/>
                  </a:lnTo>
                  <a:lnTo>
                    <a:pt x="15446" y="230"/>
                  </a:lnTo>
                  <a:cubicBezTo>
                    <a:pt x="15424" y="95"/>
                    <a:pt x="15308" y="0"/>
                    <a:pt x="15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31"/>
            <p:cNvSpPr/>
            <p:nvPr/>
          </p:nvSpPr>
          <p:spPr>
            <a:xfrm>
              <a:off x="3186875" y="1564125"/>
              <a:ext cx="177575" cy="331775"/>
            </a:xfrm>
            <a:custGeom>
              <a:avLst/>
              <a:gdLst/>
              <a:ahLst/>
              <a:cxnLst/>
              <a:rect l="l" t="t" r="r" b="b"/>
              <a:pathLst>
                <a:path w="7103" h="13271" extrusionOk="0">
                  <a:moveTo>
                    <a:pt x="4117" y="0"/>
                  </a:moveTo>
                  <a:cubicBezTo>
                    <a:pt x="4111" y="0"/>
                    <a:pt x="4105" y="1"/>
                    <a:pt x="4099" y="1"/>
                  </a:cubicBezTo>
                  <a:cubicBezTo>
                    <a:pt x="3948" y="9"/>
                    <a:pt x="3831" y="138"/>
                    <a:pt x="3839" y="289"/>
                  </a:cubicBezTo>
                  <a:cubicBezTo>
                    <a:pt x="3855" y="618"/>
                    <a:pt x="3981" y="1200"/>
                    <a:pt x="4209" y="2162"/>
                  </a:cubicBezTo>
                  <a:cubicBezTo>
                    <a:pt x="4260" y="2373"/>
                    <a:pt x="4314" y="2596"/>
                    <a:pt x="4370" y="2829"/>
                  </a:cubicBezTo>
                  <a:cubicBezTo>
                    <a:pt x="5158" y="6097"/>
                    <a:pt x="6627" y="12181"/>
                    <a:pt x="4771" y="12695"/>
                  </a:cubicBezTo>
                  <a:cubicBezTo>
                    <a:pt x="4708" y="12712"/>
                    <a:pt x="4646" y="12720"/>
                    <a:pt x="4583" y="12720"/>
                  </a:cubicBezTo>
                  <a:cubicBezTo>
                    <a:pt x="4433" y="12720"/>
                    <a:pt x="4283" y="12671"/>
                    <a:pt x="4127" y="12571"/>
                  </a:cubicBezTo>
                  <a:cubicBezTo>
                    <a:pt x="2466" y="11499"/>
                    <a:pt x="1115" y="5405"/>
                    <a:pt x="577" y="1968"/>
                  </a:cubicBezTo>
                  <a:lnTo>
                    <a:pt x="567" y="1901"/>
                  </a:lnTo>
                  <a:cubicBezTo>
                    <a:pt x="567" y="1900"/>
                    <a:pt x="567" y="1900"/>
                    <a:pt x="567" y="1900"/>
                  </a:cubicBezTo>
                  <a:cubicBezTo>
                    <a:pt x="566" y="1882"/>
                    <a:pt x="562" y="1864"/>
                    <a:pt x="558" y="1848"/>
                  </a:cubicBezTo>
                  <a:cubicBezTo>
                    <a:pt x="526" y="1725"/>
                    <a:pt x="414" y="1643"/>
                    <a:pt x="292" y="1643"/>
                  </a:cubicBezTo>
                  <a:cubicBezTo>
                    <a:pt x="269" y="1643"/>
                    <a:pt x="246" y="1646"/>
                    <a:pt x="223" y="1652"/>
                  </a:cubicBezTo>
                  <a:cubicBezTo>
                    <a:pt x="87" y="1687"/>
                    <a:pt x="1" y="1819"/>
                    <a:pt x="20" y="1955"/>
                  </a:cubicBezTo>
                  <a:cubicBezTo>
                    <a:pt x="21" y="1973"/>
                    <a:pt x="24" y="1990"/>
                    <a:pt x="28" y="2007"/>
                  </a:cubicBezTo>
                  <a:cubicBezTo>
                    <a:pt x="29" y="2009"/>
                    <a:pt x="29" y="2009"/>
                    <a:pt x="29" y="2009"/>
                  </a:cubicBezTo>
                  <a:cubicBezTo>
                    <a:pt x="29" y="2009"/>
                    <a:pt x="29" y="2009"/>
                    <a:pt x="28" y="2008"/>
                  </a:cubicBezTo>
                  <a:lnTo>
                    <a:pt x="28" y="2008"/>
                  </a:lnTo>
                  <a:cubicBezTo>
                    <a:pt x="30" y="2022"/>
                    <a:pt x="32" y="2040"/>
                    <a:pt x="36" y="2057"/>
                  </a:cubicBezTo>
                  <a:cubicBezTo>
                    <a:pt x="135" y="2699"/>
                    <a:pt x="512" y="4981"/>
                    <a:pt x="1128" y="7329"/>
                  </a:cubicBezTo>
                  <a:cubicBezTo>
                    <a:pt x="1958" y="10492"/>
                    <a:pt x="2868" y="12412"/>
                    <a:pt x="3830" y="13033"/>
                  </a:cubicBezTo>
                  <a:cubicBezTo>
                    <a:pt x="4075" y="13191"/>
                    <a:pt x="4326" y="13271"/>
                    <a:pt x="4580" y="13271"/>
                  </a:cubicBezTo>
                  <a:cubicBezTo>
                    <a:pt x="4692" y="13271"/>
                    <a:pt x="4805" y="13255"/>
                    <a:pt x="4917" y="13223"/>
                  </a:cubicBezTo>
                  <a:cubicBezTo>
                    <a:pt x="7102" y="12619"/>
                    <a:pt x="6108" y="7694"/>
                    <a:pt x="4903" y="2701"/>
                  </a:cubicBezTo>
                  <a:cubicBezTo>
                    <a:pt x="4847" y="2467"/>
                    <a:pt x="4793" y="2245"/>
                    <a:pt x="4743" y="2035"/>
                  </a:cubicBezTo>
                  <a:cubicBezTo>
                    <a:pt x="4571" y="1309"/>
                    <a:pt x="4403" y="576"/>
                    <a:pt x="4387" y="263"/>
                  </a:cubicBezTo>
                  <a:cubicBezTo>
                    <a:pt x="4380" y="117"/>
                    <a:pt x="4261" y="0"/>
                    <a:pt x="4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31"/>
            <p:cNvSpPr/>
            <p:nvPr/>
          </p:nvSpPr>
          <p:spPr>
            <a:xfrm>
              <a:off x="2900025" y="1395325"/>
              <a:ext cx="335850" cy="533000"/>
            </a:xfrm>
            <a:custGeom>
              <a:avLst/>
              <a:gdLst/>
              <a:ahLst/>
              <a:cxnLst/>
              <a:rect l="l" t="t" r="r" b="b"/>
              <a:pathLst>
                <a:path w="13434" h="21320" extrusionOk="0">
                  <a:moveTo>
                    <a:pt x="1334" y="0"/>
                  </a:moveTo>
                  <a:cubicBezTo>
                    <a:pt x="1194" y="0"/>
                    <a:pt x="1076" y="103"/>
                    <a:pt x="1061" y="245"/>
                  </a:cubicBezTo>
                  <a:cubicBezTo>
                    <a:pt x="1056" y="284"/>
                    <a:pt x="611" y="4226"/>
                    <a:pt x="396" y="8264"/>
                  </a:cubicBezTo>
                  <a:cubicBezTo>
                    <a:pt x="1" y="15715"/>
                    <a:pt x="690" y="17052"/>
                    <a:pt x="1244" y="17410"/>
                  </a:cubicBezTo>
                  <a:cubicBezTo>
                    <a:pt x="1423" y="17525"/>
                    <a:pt x="1587" y="17566"/>
                    <a:pt x="1729" y="17566"/>
                  </a:cubicBezTo>
                  <a:cubicBezTo>
                    <a:pt x="1871" y="17566"/>
                    <a:pt x="1992" y="17525"/>
                    <a:pt x="2085" y="17477"/>
                  </a:cubicBezTo>
                  <a:cubicBezTo>
                    <a:pt x="2772" y="17120"/>
                    <a:pt x="3202" y="15563"/>
                    <a:pt x="3468" y="13915"/>
                  </a:cubicBezTo>
                  <a:cubicBezTo>
                    <a:pt x="3481" y="14101"/>
                    <a:pt x="3494" y="14289"/>
                    <a:pt x="3510" y="14478"/>
                  </a:cubicBezTo>
                  <a:cubicBezTo>
                    <a:pt x="3777" y="17873"/>
                    <a:pt x="4299" y="19947"/>
                    <a:pt x="5062" y="20640"/>
                  </a:cubicBezTo>
                  <a:cubicBezTo>
                    <a:pt x="5275" y="20834"/>
                    <a:pt x="5511" y="20932"/>
                    <a:pt x="5761" y="20932"/>
                  </a:cubicBezTo>
                  <a:cubicBezTo>
                    <a:pt x="5796" y="20932"/>
                    <a:pt x="5830" y="20930"/>
                    <a:pt x="5865" y="20927"/>
                  </a:cubicBezTo>
                  <a:cubicBezTo>
                    <a:pt x="7229" y="20787"/>
                    <a:pt x="7631" y="17529"/>
                    <a:pt x="7815" y="15090"/>
                  </a:cubicBezTo>
                  <a:cubicBezTo>
                    <a:pt x="7828" y="14927"/>
                    <a:pt x="7839" y="14764"/>
                    <a:pt x="7849" y="14601"/>
                  </a:cubicBezTo>
                  <a:cubicBezTo>
                    <a:pt x="8208" y="17337"/>
                    <a:pt x="8846" y="20317"/>
                    <a:pt x="9950" y="21101"/>
                  </a:cubicBezTo>
                  <a:cubicBezTo>
                    <a:pt x="10155" y="21247"/>
                    <a:pt x="10377" y="21320"/>
                    <a:pt x="10604" y="21320"/>
                  </a:cubicBezTo>
                  <a:cubicBezTo>
                    <a:pt x="10710" y="21320"/>
                    <a:pt x="10817" y="21304"/>
                    <a:pt x="10925" y="21271"/>
                  </a:cubicBezTo>
                  <a:cubicBezTo>
                    <a:pt x="13433" y="20514"/>
                    <a:pt x="12422" y="11481"/>
                    <a:pt x="12053" y="8729"/>
                  </a:cubicBezTo>
                  <a:cubicBezTo>
                    <a:pt x="12035" y="8592"/>
                    <a:pt x="11917" y="8492"/>
                    <a:pt x="11781" y="8492"/>
                  </a:cubicBezTo>
                  <a:cubicBezTo>
                    <a:pt x="11769" y="8492"/>
                    <a:pt x="11757" y="8493"/>
                    <a:pt x="11744" y="8495"/>
                  </a:cubicBezTo>
                  <a:cubicBezTo>
                    <a:pt x="11594" y="8515"/>
                    <a:pt x="11488" y="8653"/>
                    <a:pt x="11508" y="8802"/>
                  </a:cubicBezTo>
                  <a:cubicBezTo>
                    <a:pt x="12548" y="16540"/>
                    <a:pt x="11852" y="20418"/>
                    <a:pt x="10766" y="20746"/>
                  </a:cubicBezTo>
                  <a:cubicBezTo>
                    <a:pt x="10710" y="20763"/>
                    <a:pt x="10656" y="20771"/>
                    <a:pt x="10602" y="20771"/>
                  </a:cubicBezTo>
                  <a:cubicBezTo>
                    <a:pt x="10488" y="20771"/>
                    <a:pt x="10379" y="20732"/>
                    <a:pt x="10268" y="20653"/>
                  </a:cubicBezTo>
                  <a:cubicBezTo>
                    <a:pt x="8722" y="19555"/>
                    <a:pt x="8082" y="12325"/>
                    <a:pt x="7967" y="9631"/>
                  </a:cubicBezTo>
                  <a:cubicBezTo>
                    <a:pt x="7960" y="9485"/>
                    <a:pt x="7841" y="9368"/>
                    <a:pt x="7698" y="9368"/>
                  </a:cubicBezTo>
                  <a:cubicBezTo>
                    <a:pt x="7693" y="9368"/>
                    <a:pt x="7688" y="9368"/>
                    <a:pt x="7684" y="9368"/>
                  </a:cubicBezTo>
                  <a:cubicBezTo>
                    <a:pt x="7533" y="9374"/>
                    <a:pt x="7414" y="9499"/>
                    <a:pt x="7418" y="9649"/>
                  </a:cubicBezTo>
                  <a:cubicBezTo>
                    <a:pt x="7419" y="9675"/>
                    <a:pt x="7469" y="12370"/>
                    <a:pt x="7267" y="15051"/>
                  </a:cubicBezTo>
                  <a:cubicBezTo>
                    <a:pt x="6902" y="19895"/>
                    <a:pt x="6059" y="20355"/>
                    <a:pt x="5809" y="20381"/>
                  </a:cubicBezTo>
                  <a:cubicBezTo>
                    <a:pt x="5794" y="20382"/>
                    <a:pt x="5779" y="20383"/>
                    <a:pt x="5762" y="20383"/>
                  </a:cubicBezTo>
                  <a:cubicBezTo>
                    <a:pt x="5681" y="20383"/>
                    <a:pt x="5568" y="20358"/>
                    <a:pt x="5431" y="20234"/>
                  </a:cubicBezTo>
                  <a:cubicBezTo>
                    <a:pt x="4103" y="19027"/>
                    <a:pt x="3859" y="12180"/>
                    <a:pt x="3877" y="9643"/>
                  </a:cubicBezTo>
                  <a:cubicBezTo>
                    <a:pt x="3878" y="9493"/>
                    <a:pt x="3759" y="9371"/>
                    <a:pt x="3610" y="9367"/>
                  </a:cubicBezTo>
                  <a:cubicBezTo>
                    <a:pt x="3608" y="9367"/>
                    <a:pt x="3607" y="9367"/>
                    <a:pt x="3605" y="9367"/>
                  </a:cubicBezTo>
                  <a:cubicBezTo>
                    <a:pt x="3454" y="9367"/>
                    <a:pt x="3335" y="9482"/>
                    <a:pt x="3328" y="9630"/>
                  </a:cubicBezTo>
                  <a:cubicBezTo>
                    <a:pt x="3220" y="12232"/>
                    <a:pt x="2718" y="16530"/>
                    <a:pt x="1832" y="16990"/>
                  </a:cubicBezTo>
                  <a:cubicBezTo>
                    <a:pt x="1804" y="17004"/>
                    <a:pt x="1771" y="17016"/>
                    <a:pt x="1730" y="17016"/>
                  </a:cubicBezTo>
                  <a:cubicBezTo>
                    <a:pt x="1681" y="17016"/>
                    <a:pt x="1621" y="16999"/>
                    <a:pt x="1543" y="16948"/>
                  </a:cubicBezTo>
                  <a:cubicBezTo>
                    <a:pt x="1235" y="16749"/>
                    <a:pt x="562" y="15510"/>
                    <a:pt x="944" y="8296"/>
                  </a:cubicBezTo>
                  <a:cubicBezTo>
                    <a:pt x="1157" y="4274"/>
                    <a:pt x="1602" y="346"/>
                    <a:pt x="1607" y="306"/>
                  </a:cubicBezTo>
                  <a:cubicBezTo>
                    <a:pt x="1623" y="156"/>
                    <a:pt x="1516" y="20"/>
                    <a:pt x="1365" y="2"/>
                  </a:cubicBezTo>
                  <a:cubicBezTo>
                    <a:pt x="1355" y="1"/>
                    <a:pt x="1344"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421;p31"/>
            <p:cNvSpPr/>
            <p:nvPr/>
          </p:nvSpPr>
          <p:spPr>
            <a:xfrm>
              <a:off x="3279375" y="1390250"/>
              <a:ext cx="151350" cy="326075"/>
            </a:xfrm>
            <a:custGeom>
              <a:avLst/>
              <a:gdLst/>
              <a:ahLst/>
              <a:cxnLst/>
              <a:rect l="l" t="t" r="r" b="b"/>
              <a:pathLst>
                <a:path w="6054" h="13043" extrusionOk="0">
                  <a:moveTo>
                    <a:pt x="313" y="0"/>
                  </a:moveTo>
                  <a:cubicBezTo>
                    <a:pt x="260" y="0"/>
                    <a:pt x="207" y="15"/>
                    <a:pt x="160" y="47"/>
                  </a:cubicBezTo>
                  <a:cubicBezTo>
                    <a:pt x="34" y="132"/>
                    <a:pt x="1" y="303"/>
                    <a:pt x="85" y="429"/>
                  </a:cubicBezTo>
                  <a:cubicBezTo>
                    <a:pt x="102" y="452"/>
                    <a:pt x="1727" y="2882"/>
                    <a:pt x="3106" y="5570"/>
                  </a:cubicBezTo>
                  <a:cubicBezTo>
                    <a:pt x="4861" y="8994"/>
                    <a:pt x="5458" y="11366"/>
                    <a:pt x="4786" y="12246"/>
                  </a:cubicBezTo>
                  <a:cubicBezTo>
                    <a:pt x="4622" y="12460"/>
                    <a:pt x="4461" y="12493"/>
                    <a:pt x="4346" y="12493"/>
                  </a:cubicBezTo>
                  <a:cubicBezTo>
                    <a:pt x="4334" y="12493"/>
                    <a:pt x="4323" y="12493"/>
                    <a:pt x="4313" y="12492"/>
                  </a:cubicBezTo>
                  <a:cubicBezTo>
                    <a:pt x="3460" y="12440"/>
                    <a:pt x="2041" y="10657"/>
                    <a:pt x="1015" y="8917"/>
                  </a:cubicBezTo>
                  <a:lnTo>
                    <a:pt x="983" y="8862"/>
                  </a:lnTo>
                  <a:cubicBezTo>
                    <a:pt x="933" y="8772"/>
                    <a:pt x="840" y="8721"/>
                    <a:pt x="743" y="8721"/>
                  </a:cubicBezTo>
                  <a:cubicBezTo>
                    <a:pt x="698" y="8721"/>
                    <a:pt x="652" y="8732"/>
                    <a:pt x="609" y="8756"/>
                  </a:cubicBezTo>
                  <a:cubicBezTo>
                    <a:pt x="477" y="8831"/>
                    <a:pt x="431" y="8999"/>
                    <a:pt x="505" y="9130"/>
                  </a:cubicBezTo>
                  <a:lnTo>
                    <a:pt x="540" y="9192"/>
                  </a:lnTo>
                  <a:cubicBezTo>
                    <a:pt x="1060" y="10073"/>
                    <a:pt x="2865" y="12955"/>
                    <a:pt x="4280" y="13040"/>
                  </a:cubicBezTo>
                  <a:cubicBezTo>
                    <a:pt x="4303" y="13041"/>
                    <a:pt x="4325" y="13042"/>
                    <a:pt x="4348" y="13042"/>
                  </a:cubicBezTo>
                  <a:cubicBezTo>
                    <a:pt x="4689" y="13042"/>
                    <a:pt x="4990" y="12883"/>
                    <a:pt x="5222" y="12580"/>
                  </a:cubicBezTo>
                  <a:cubicBezTo>
                    <a:pt x="6053" y="11489"/>
                    <a:pt x="5505" y="9046"/>
                    <a:pt x="3592" y="5315"/>
                  </a:cubicBezTo>
                  <a:cubicBezTo>
                    <a:pt x="2198" y="2599"/>
                    <a:pt x="558" y="147"/>
                    <a:pt x="542" y="122"/>
                  </a:cubicBezTo>
                  <a:cubicBezTo>
                    <a:pt x="488" y="43"/>
                    <a:pt x="401"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422;p31"/>
            <p:cNvSpPr/>
            <p:nvPr/>
          </p:nvSpPr>
          <p:spPr>
            <a:xfrm>
              <a:off x="4061125" y="1008100"/>
              <a:ext cx="162700" cy="334425"/>
            </a:xfrm>
            <a:custGeom>
              <a:avLst/>
              <a:gdLst/>
              <a:ahLst/>
              <a:cxnLst/>
              <a:rect l="l" t="t" r="r" b="b"/>
              <a:pathLst>
                <a:path w="6508" h="13377" extrusionOk="0">
                  <a:moveTo>
                    <a:pt x="5316" y="1"/>
                  </a:moveTo>
                  <a:cubicBezTo>
                    <a:pt x="5309" y="1"/>
                    <a:pt x="5301" y="1"/>
                    <a:pt x="5293" y="2"/>
                  </a:cubicBezTo>
                  <a:cubicBezTo>
                    <a:pt x="5142" y="14"/>
                    <a:pt x="5030" y="148"/>
                    <a:pt x="5044" y="298"/>
                  </a:cubicBezTo>
                  <a:cubicBezTo>
                    <a:pt x="5506" y="5691"/>
                    <a:pt x="5701" y="11584"/>
                    <a:pt x="5226" y="12109"/>
                  </a:cubicBezTo>
                  <a:cubicBezTo>
                    <a:pt x="5220" y="12114"/>
                    <a:pt x="5085" y="12244"/>
                    <a:pt x="4271" y="12403"/>
                  </a:cubicBezTo>
                  <a:cubicBezTo>
                    <a:pt x="3342" y="12586"/>
                    <a:pt x="1921" y="12737"/>
                    <a:pt x="268" y="12827"/>
                  </a:cubicBezTo>
                  <a:cubicBezTo>
                    <a:pt x="117" y="12835"/>
                    <a:pt x="1" y="12966"/>
                    <a:pt x="10" y="13116"/>
                  </a:cubicBezTo>
                  <a:cubicBezTo>
                    <a:pt x="17" y="13263"/>
                    <a:pt x="139" y="13377"/>
                    <a:pt x="284" y="13377"/>
                  </a:cubicBezTo>
                  <a:cubicBezTo>
                    <a:pt x="288" y="13377"/>
                    <a:pt x="294" y="13377"/>
                    <a:pt x="298" y="13375"/>
                  </a:cubicBezTo>
                  <a:cubicBezTo>
                    <a:pt x="1976" y="13285"/>
                    <a:pt x="3424" y="13130"/>
                    <a:pt x="4378" y="12941"/>
                  </a:cubicBezTo>
                  <a:cubicBezTo>
                    <a:pt x="5277" y="12766"/>
                    <a:pt x="5521" y="12602"/>
                    <a:pt x="5632" y="12478"/>
                  </a:cubicBezTo>
                  <a:cubicBezTo>
                    <a:pt x="6508" y="11510"/>
                    <a:pt x="5751" y="2124"/>
                    <a:pt x="5591" y="252"/>
                  </a:cubicBezTo>
                  <a:cubicBezTo>
                    <a:pt x="5578" y="108"/>
                    <a:pt x="5460" y="1"/>
                    <a:pt x="5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31"/>
            <p:cNvSpPr/>
            <p:nvPr/>
          </p:nvSpPr>
          <p:spPr>
            <a:xfrm>
              <a:off x="3781875" y="1012225"/>
              <a:ext cx="93650" cy="325200"/>
            </a:xfrm>
            <a:custGeom>
              <a:avLst/>
              <a:gdLst/>
              <a:ahLst/>
              <a:cxnLst/>
              <a:rect l="l" t="t" r="r" b="b"/>
              <a:pathLst>
                <a:path w="3746" h="13008" extrusionOk="0">
                  <a:moveTo>
                    <a:pt x="558" y="1"/>
                  </a:moveTo>
                  <a:cubicBezTo>
                    <a:pt x="413" y="1"/>
                    <a:pt x="295" y="118"/>
                    <a:pt x="288" y="263"/>
                  </a:cubicBezTo>
                  <a:cubicBezTo>
                    <a:pt x="287" y="289"/>
                    <a:pt x="157" y="2955"/>
                    <a:pt x="107" y="5689"/>
                  </a:cubicBezTo>
                  <a:cubicBezTo>
                    <a:pt x="1" y="11307"/>
                    <a:pt x="312" y="11729"/>
                    <a:pt x="445" y="11910"/>
                  </a:cubicBezTo>
                  <a:cubicBezTo>
                    <a:pt x="635" y="12170"/>
                    <a:pt x="978" y="12386"/>
                    <a:pt x="1492" y="12569"/>
                  </a:cubicBezTo>
                  <a:cubicBezTo>
                    <a:pt x="1980" y="12744"/>
                    <a:pt x="2626" y="12890"/>
                    <a:pt x="3414" y="13005"/>
                  </a:cubicBezTo>
                  <a:cubicBezTo>
                    <a:pt x="3427" y="13006"/>
                    <a:pt x="3439" y="13007"/>
                    <a:pt x="3453" y="13007"/>
                  </a:cubicBezTo>
                  <a:cubicBezTo>
                    <a:pt x="3586" y="13007"/>
                    <a:pt x="3704" y="12908"/>
                    <a:pt x="3723" y="12773"/>
                  </a:cubicBezTo>
                  <a:cubicBezTo>
                    <a:pt x="3746" y="12622"/>
                    <a:pt x="3641" y="12483"/>
                    <a:pt x="3491" y="12461"/>
                  </a:cubicBezTo>
                  <a:cubicBezTo>
                    <a:pt x="2741" y="12353"/>
                    <a:pt x="2130" y="12216"/>
                    <a:pt x="1676" y="12053"/>
                  </a:cubicBezTo>
                  <a:cubicBezTo>
                    <a:pt x="1177" y="11874"/>
                    <a:pt x="972" y="11700"/>
                    <a:pt x="888" y="11584"/>
                  </a:cubicBezTo>
                  <a:cubicBezTo>
                    <a:pt x="535" y="11074"/>
                    <a:pt x="585" y="5441"/>
                    <a:pt x="836" y="289"/>
                  </a:cubicBezTo>
                  <a:cubicBezTo>
                    <a:pt x="844" y="139"/>
                    <a:pt x="727" y="9"/>
                    <a:pt x="576" y="2"/>
                  </a:cubicBezTo>
                  <a:cubicBezTo>
                    <a:pt x="570" y="1"/>
                    <a:pt x="564"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31"/>
            <p:cNvSpPr/>
            <p:nvPr/>
          </p:nvSpPr>
          <p:spPr>
            <a:xfrm>
              <a:off x="4066875" y="1319675"/>
              <a:ext cx="112200" cy="99775"/>
            </a:xfrm>
            <a:custGeom>
              <a:avLst/>
              <a:gdLst/>
              <a:ahLst/>
              <a:cxnLst/>
              <a:rect l="l" t="t" r="r" b="b"/>
              <a:pathLst>
                <a:path w="4488" h="3991" extrusionOk="0">
                  <a:moveTo>
                    <a:pt x="4104" y="1"/>
                  </a:moveTo>
                  <a:cubicBezTo>
                    <a:pt x="4102" y="1"/>
                    <a:pt x="4099" y="1"/>
                    <a:pt x="4097" y="1"/>
                  </a:cubicBezTo>
                  <a:cubicBezTo>
                    <a:pt x="3946" y="5"/>
                    <a:pt x="3827" y="133"/>
                    <a:pt x="3832" y="285"/>
                  </a:cubicBezTo>
                  <a:lnTo>
                    <a:pt x="3927" y="2981"/>
                  </a:lnTo>
                  <a:cubicBezTo>
                    <a:pt x="3444" y="3075"/>
                    <a:pt x="2182" y="3296"/>
                    <a:pt x="265" y="3442"/>
                  </a:cubicBezTo>
                  <a:cubicBezTo>
                    <a:pt x="114" y="3454"/>
                    <a:pt x="1" y="3586"/>
                    <a:pt x="12" y="3737"/>
                  </a:cubicBezTo>
                  <a:cubicBezTo>
                    <a:pt x="23" y="3881"/>
                    <a:pt x="143" y="3990"/>
                    <a:pt x="286" y="3990"/>
                  </a:cubicBezTo>
                  <a:lnTo>
                    <a:pt x="307" y="3990"/>
                  </a:lnTo>
                  <a:cubicBezTo>
                    <a:pt x="2837" y="3797"/>
                    <a:pt x="4214" y="3483"/>
                    <a:pt x="4271" y="3469"/>
                  </a:cubicBezTo>
                  <a:cubicBezTo>
                    <a:pt x="4399" y="3440"/>
                    <a:pt x="4488" y="3325"/>
                    <a:pt x="4484" y="3193"/>
                  </a:cubicBezTo>
                  <a:lnTo>
                    <a:pt x="4381" y="266"/>
                  </a:lnTo>
                  <a:cubicBezTo>
                    <a:pt x="4376" y="116"/>
                    <a:pt x="4253" y="1"/>
                    <a:pt x="4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31"/>
            <p:cNvSpPr/>
            <p:nvPr/>
          </p:nvSpPr>
          <p:spPr>
            <a:xfrm>
              <a:off x="3754850" y="1571800"/>
              <a:ext cx="169450" cy="331925"/>
            </a:xfrm>
            <a:custGeom>
              <a:avLst/>
              <a:gdLst/>
              <a:ahLst/>
              <a:cxnLst/>
              <a:rect l="l" t="t" r="r" b="b"/>
              <a:pathLst>
                <a:path w="6778" h="13277" extrusionOk="0">
                  <a:moveTo>
                    <a:pt x="2635" y="0"/>
                  </a:moveTo>
                  <a:cubicBezTo>
                    <a:pt x="2488" y="0"/>
                    <a:pt x="2365" y="119"/>
                    <a:pt x="2362" y="268"/>
                  </a:cubicBezTo>
                  <a:cubicBezTo>
                    <a:pt x="2353" y="593"/>
                    <a:pt x="2200" y="1357"/>
                    <a:pt x="2057" y="2048"/>
                  </a:cubicBezTo>
                  <a:cubicBezTo>
                    <a:pt x="2013" y="2259"/>
                    <a:pt x="1966" y="2483"/>
                    <a:pt x="1916" y="2718"/>
                  </a:cubicBezTo>
                  <a:cubicBezTo>
                    <a:pt x="853" y="7745"/>
                    <a:pt x="1" y="12699"/>
                    <a:pt x="2204" y="13240"/>
                  </a:cubicBezTo>
                  <a:cubicBezTo>
                    <a:pt x="2305" y="13265"/>
                    <a:pt x="2407" y="13277"/>
                    <a:pt x="2507" y="13277"/>
                  </a:cubicBezTo>
                  <a:cubicBezTo>
                    <a:pt x="2773" y="13277"/>
                    <a:pt x="3034" y="13190"/>
                    <a:pt x="3286" y="13016"/>
                  </a:cubicBezTo>
                  <a:cubicBezTo>
                    <a:pt x="4230" y="12368"/>
                    <a:pt x="5083" y="10425"/>
                    <a:pt x="5823" y="7239"/>
                  </a:cubicBezTo>
                  <a:cubicBezTo>
                    <a:pt x="6371" y="4873"/>
                    <a:pt x="6682" y="2582"/>
                    <a:pt x="6764" y="1937"/>
                  </a:cubicBezTo>
                  <a:cubicBezTo>
                    <a:pt x="6765" y="1930"/>
                    <a:pt x="6765" y="1923"/>
                    <a:pt x="6766" y="1916"/>
                  </a:cubicBezTo>
                  <a:cubicBezTo>
                    <a:pt x="6767" y="1905"/>
                    <a:pt x="6768" y="1895"/>
                    <a:pt x="6770" y="1885"/>
                  </a:cubicBezTo>
                  <a:cubicBezTo>
                    <a:pt x="6772" y="1873"/>
                    <a:pt x="6773" y="1859"/>
                    <a:pt x="6774" y="1847"/>
                  </a:cubicBezTo>
                  <a:cubicBezTo>
                    <a:pt x="6774" y="1846"/>
                    <a:pt x="6774" y="1846"/>
                    <a:pt x="6774" y="1846"/>
                  </a:cubicBezTo>
                  <a:cubicBezTo>
                    <a:pt x="6776" y="1831"/>
                    <a:pt x="6777" y="1817"/>
                    <a:pt x="6777" y="1805"/>
                  </a:cubicBezTo>
                  <a:cubicBezTo>
                    <a:pt x="6777" y="1654"/>
                    <a:pt x="6655" y="1531"/>
                    <a:pt x="6502" y="1531"/>
                  </a:cubicBezTo>
                  <a:cubicBezTo>
                    <a:pt x="6369" y="1531"/>
                    <a:pt x="6257" y="1627"/>
                    <a:pt x="6233" y="1753"/>
                  </a:cubicBezTo>
                  <a:cubicBezTo>
                    <a:pt x="6229" y="1768"/>
                    <a:pt x="6228" y="1783"/>
                    <a:pt x="6227" y="1797"/>
                  </a:cubicBezTo>
                  <a:cubicBezTo>
                    <a:pt x="6227" y="1800"/>
                    <a:pt x="6226" y="1802"/>
                    <a:pt x="6226" y="1804"/>
                  </a:cubicBezTo>
                  <a:cubicBezTo>
                    <a:pt x="6225" y="1816"/>
                    <a:pt x="6223" y="1828"/>
                    <a:pt x="6223" y="1837"/>
                  </a:cubicBezTo>
                  <a:cubicBezTo>
                    <a:pt x="6220" y="1847"/>
                    <a:pt x="6220" y="1856"/>
                    <a:pt x="6219" y="1865"/>
                  </a:cubicBezTo>
                  <a:cubicBezTo>
                    <a:pt x="6219" y="1866"/>
                    <a:pt x="6219" y="1867"/>
                    <a:pt x="6219" y="1868"/>
                  </a:cubicBezTo>
                  <a:cubicBezTo>
                    <a:pt x="5781" y="5314"/>
                    <a:pt x="4605" y="11444"/>
                    <a:pt x="2975" y="12564"/>
                  </a:cubicBezTo>
                  <a:cubicBezTo>
                    <a:pt x="2816" y="12673"/>
                    <a:pt x="2660" y="12727"/>
                    <a:pt x="2504" y="12727"/>
                  </a:cubicBezTo>
                  <a:cubicBezTo>
                    <a:pt x="2448" y="12727"/>
                    <a:pt x="2392" y="12720"/>
                    <a:pt x="2335" y="12706"/>
                  </a:cubicBezTo>
                  <a:cubicBezTo>
                    <a:pt x="463" y="12246"/>
                    <a:pt x="1758" y="6122"/>
                    <a:pt x="2453" y="2831"/>
                  </a:cubicBezTo>
                  <a:cubicBezTo>
                    <a:pt x="2502" y="2597"/>
                    <a:pt x="2551" y="2372"/>
                    <a:pt x="2595" y="2159"/>
                  </a:cubicBezTo>
                  <a:cubicBezTo>
                    <a:pt x="2783" y="1248"/>
                    <a:pt x="2902" y="617"/>
                    <a:pt x="2911" y="282"/>
                  </a:cubicBezTo>
                  <a:cubicBezTo>
                    <a:pt x="2915" y="131"/>
                    <a:pt x="2794" y="5"/>
                    <a:pt x="2643" y="1"/>
                  </a:cubicBezTo>
                  <a:cubicBezTo>
                    <a:pt x="2640" y="1"/>
                    <a:pt x="2637" y="0"/>
                    <a:pt x="2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31"/>
            <p:cNvSpPr/>
            <p:nvPr/>
          </p:nvSpPr>
          <p:spPr>
            <a:xfrm>
              <a:off x="3884275" y="1392850"/>
              <a:ext cx="326000" cy="539450"/>
            </a:xfrm>
            <a:custGeom>
              <a:avLst/>
              <a:gdLst/>
              <a:ahLst/>
              <a:cxnLst/>
              <a:rect l="l" t="t" r="r" b="b"/>
              <a:pathLst>
                <a:path w="13040" h="21578" extrusionOk="0">
                  <a:moveTo>
                    <a:pt x="11513" y="1"/>
                  </a:moveTo>
                  <a:cubicBezTo>
                    <a:pt x="11500" y="1"/>
                    <a:pt x="11487" y="2"/>
                    <a:pt x="11474" y="3"/>
                  </a:cubicBezTo>
                  <a:cubicBezTo>
                    <a:pt x="11325" y="25"/>
                    <a:pt x="11220" y="164"/>
                    <a:pt x="11242" y="314"/>
                  </a:cubicBezTo>
                  <a:cubicBezTo>
                    <a:pt x="11251" y="381"/>
                    <a:pt x="12192" y="6995"/>
                    <a:pt x="12350" y="11895"/>
                  </a:cubicBezTo>
                  <a:cubicBezTo>
                    <a:pt x="12483" y="16011"/>
                    <a:pt x="11997" y="16798"/>
                    <a:pt x="11783" y="16946"/>
                  </a:cubicBezTo>
                  <a:cubicBezTo>
                    <a:pt x="11703" y="17001"/>
                    <a:pt x="11641" y="17019"/>
                    <a:pt x="11592" y="17019"/>
                  </a:cubicBezTo>
                  <a:cubicBezTo>
                    <a:pt x="11553" y="17019"/>
                    <a:pt x="11522" y="17009"/>
                    <a:pt x="11494" y="16995"/>
                  </a:cubicBezTo>
                  <a:cubicBezTo>
                    <a:pt x="10595" y="16562"/>
                    <a:pt x="9969" y="12279"/>
                    <a:pt x="9786" y="9682"/>
                  </a:cubicBezTo>
                  <a:cubicBezTo>
                    <a:pt x="9776" y="9537"/>
                    <a:pt x="9653" y="9427"/>
                    <a:pt x="9512" y="9427"/>
                  </a:cubicBezTo>
                  <a:cubicBezTo>
                    <a:pt x="9508" y="9427"/>
                    <a:pt x="9503" y="9427"/>
                    <a:pt x="9498" y="9427"/>
                  </a:cubicBezTo>
                  <a:cubicBezTo>
                    <a:pt x="9349" y="9435"/>
                    <a:pt x="9233" y="9562"/>
                    <a:pt x="9237" y="9711"/>
                  </a:cubicBezTo>
                  <a:cubicBezTo>
                    <a:pt x="9329" y="12245"/>
                    <a:pt x="9282" y="19096"/>
                    <a:pt x="7990" y="20342"/>
                  </a:cubicBezTo>
                  <a:cubicBezTo>
                    <a:pt x="7851" y="20475"/>
                    <a:pt x="7736" y="20500"/>
                    <a:pt x="7653" y="20500"/>
                  </a:cubicBezTo>
                  <a:cubicBezTo>
                    <a:pt x="7640" y="20500"/>
                    <a:pt x="7628" y="20500"/>
                    <a:pt x="7617" y="20499"/>
                  </a:cubicBezTo>
                  <a:cubicBezTo>
                    <a:pt x="7367" y="20481"/>
                    <a:pt x="6510" y="20045"/>
                    <a:pt x="6006" y="15214"/>
                  </a:cubicBezTo>
                  <a:cubicBezTo>
                    <a:pt x="5727" y="12538"/>
                    <a:pt x="5701" y="9845"/>
                    <a:pt x="5700" y="9818"/>
                  </a:cubicBezTo>
                  <a:cubicBezTo>
                    <a:pt x="5699" y="9667"/>
                    <a:pt x="5577" y="9546"/>
                    <a:pt x="5427" y="9546"/>
                  </a:cubicBezTo>
                  <a:lnTo>
                    <a:pt x="5426" y="9546"/>
                  </a:lnTo>
                  <a:cubicBezTo>
                    <a:pt x="5276" y="9546"/>
                    <a:pt x="5153" y="9666"/>
                    <a:pt x="5151" y="9817"/>
                  </a:cubicBezTo>
                  <a:cubicBezTo>
                    <a:pt x="5113" y="12513"/>
                    <a:pt x="4681" y="19760"/>
                    <a:pt x="3167" y="20901"/>
                  </a:cubicBezTo>
                  <a:cubicBezTo>
                    <a:pt x="3053" y="20987"/>
                    <a:pt x="2941" y="21029"/>
                    <a:pt x="2823" y="21029"/>
                  </a:cubicBezTo>
                  <a:cubicBezTo>
                    <a:pt x="2774" y="21029"/>
                    <a:pt x="2724" y="21022"/>
                    <a:pt x="2673" y="21008"/>
                  </a:cubicBezTo>
                  <a:cubicBezTo>
                    <a:pt x="1110" y="20585"/>
                    <a:pt x="1014" y="14534"/>
                    <a:pt x="1587" y="9090"/>
                  </a:cubicBezTo>
                  <a:cubicBezTo>
                    <a:pt x="1604" y="8938"/>
                    <a:pt x="1494" y="8804"/>
                    <a:pt x="1343" y="8788"/>
                  </a:cubicBezTo>
                  <a:cubicBezTo>
                    <a:pt x="1334" y="8787"/>
                    <a:pt x="1324" y="8786"/>
                    <a:pt x="1315" y="8786"/>
                  </a:cubicBezTo>
                  <a:cubicBezTo>
                    <a:pt x="1177" y="8786"/>
                    <a:pt x="1056" y="8891"/>
                    <a:pt x="1041" y="9032"/>
                  </a:cubicBezTo>
                  <a:cubicBezTo>
                    <a:pt x="750" y="11793"/>
                    <a:pt x="0" y="20854"/>
                    <a:pt x="2529" y="21538"/>
                  </a:cubicBezTo>
                  <a:cubicBezTo>
                    <a:pt x="2627" y="21565"/>
                    <a:pt x="2723" y="21578"/>
                    <a:pt x="2820" y="21578"/>
                  </a:cubicBezTo>
                  <a:cubicBezTo>
                    <a:pt x="3058" y="21577"/>
                    <a:pt x="3288" y="21497"/>
                    <a:pt x="3498" y="21339"/>
                  </a:cubicBezTo>
                  <a:cubicBezTo>
                    <a:pt x="4579" y="20524"/>
                    <a:pt x="5131" y="17527"/>
                    <a:pt x="5412" y="14781"/>
                  </a:cubicBezTo>
                  <a:cubicBezTo>
                    <a:pt x="5427" y="14943"/>
                    <a:pt x="5443" y="15105"/>
                    <a:pt x="5460" y="15267"/>
                  </a:cubicBezTo>
                  <a:cubicBezTo>
                    <a:pt x="5714" y="17701"/>
                    <a:pt x="6208" y="20946"/>
                    <a:pt x="7577" y="21047"/>
                  </a:cubicBezTo>
                  <a:cubicBezTo>
                    <a:pt x="7601" y="21049"/>
                    <a:pt x="7626" y="21050"/>
                    <a:pt x="7650" y="21050"/>
                  </a:cubicBezTo>
                  <a:cubicBezTo>
                    <a:pt x="7913" y="21050"/>
                    <a:pt x="8155" y="20944"/>
                    <a:pt x="8370" y="20737"/>
                  </a:cubicBezTo>
                  <a:cubicBezTo>
                    <a:pt x="9113" y="20023"/>
                    <a:pt x="9575" y="17935"/>
                    <a:pt x="9745" y="14533"/>
                  </a:cubicBezTo>
                  <a:cubicBezTo>
                    <a:pt x="9754" y="14343"/>
                    <a:pt x="9762" y="14156"/>
                    <a:pt x="9770" y="13969"/>
                  </a:cubicBezTo>
                  <a:cubicBezTo>
                    <a:pt x="10083" y="15610"/>
                    <a:pt x="10558" y="17154"/>
                    <a:pt x="11255" y="17491"/>
                  </a:cubicBezTo>
                  <a:cubicBezTo>
                    <a:pt x="11345" y="17534"/>
                    <a:pt x="11460" y="17569"/>
                    <a:pt x="11593" y="17569"/>
                  </a:cubicBezTo>
                  <a:cubicBezTo>
                    <a:pt x="11740" y="17569"/>
                    <a:pt x="11910" y="17525"/>
                    <a:pt x="12094" y="17398"/>
                  </a:cubicBezTo>
                  <a:cubicBezTo>
                    <a:pt x="12507" y="17114"/>
                    <a:pt x="13040" y="16233"/>
                    <a:pt x="12899" y="11877"/>
                  </a:cubicBezTo>
                  <a:cubicBezTo>
                    <a:pt x="12740" y="6945"/>
                    <a:pt x="11795" y="303"/>
                    <a:pt x="11785" y="237"/>
                  </a:cubicBezTo>
                  <a:cubicBezTo>
                    <a:pt x="11766" y="100"/>
                    <a:pt x="11647" y="1"/>
                    <a:pt x="1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31"/>
            <p:cNvSpPr/>
            <p:nvPr/>
          </p:nvSpPr>
          <p:spPr>
            <a:xfrm>
              <a:off x="3691850" y="1397925"/>
              <a:ext cx="134250" cy="328800"/>
            </a:xfrm>
            <a:custGeom>
              <a:avLst/>
              <a:gdLst/>
              <a:ahLst/>
              <a:cxnLst/>
              <a:rect l="l" t="t" r="r" b="b"/>
              <a:pathLst>
                <a:path w="5370" h="13152" extrusionOk="0">
                  <a:moveTo>
                    <a:pt x="5056" y="1"/>
                  </a:moveTo>
                  <a:cubicBezTo>
                    <a:pt x="4965" y="1"/>
                    <a:pt x="4876" y="46"/>
                    <a:pt x="4824" y="128"/>
                  </a:cubicBezTo>
                  <a:cubicBezTo>
                    <a:pt x="4652" y="401"/>
                    <a:pt x="613" y="6843"/>
                    <a:pt x="127" y="10566"/>
                  </a:cubicBezTo>
                  <a:cubicBezTo>
                    <a:pt x="1" y="11542"/>
                    <a:pt x="123" y="12245"/>
                    <a:pt x="503" y="12713"/>
                  </a:cubicBezTo>
                  <a:cubicBezTo>
                    <a:pt x="735" y="13001"/>
                    <a:pt x="1029" y="13152"/>
                    <a:pt x="1358" y="13152"/>
                  </a:cubicBezTo>
                  <a:cubicBezTo>
                    <a:pt x="1391" y="13152"/>
                    <a:pt x="1424" y="13150"/>
                    <a:pt x="1457" y="13147"/>
                  </a:cubicBezTo>
                  <a:cubicBezTo>
                    <a:pt x="2877" y="13022"/>
                    <a:pt x="4594" y="10086"/>
                    <a:pt x="5085" y="9191"/>
                  </a:cubicBezTo>
                  <a:lnTo>
                    <a:pt x="5119" y="9131"/>
                  </a:lnTo>
                  <a:cubicBezTo>
                    <a:pt x="5190" y="8997"/>
                    <a:pt x="5138" y="8831"/>
                    <a:pt x="5004" y="8760"/>
                  </a:cubicBezTo>
                  <a:cubicBezTo>
                    <a:pt x="4963" y="8738"/>
                    <a:pt x="4919" y="8728"/>
                    <a:pt x="4876" y="8728"/>
                  </a:cubicBezTo>
                  <a:cubicBezTo>
                    <a:pt x="4777" y="8728"/>
                    <a:pt x="4682" y="8781"/>
                    <a:pt x="4633" y="8875"/>
                  </a:cubicBezTo>
                  <a:lnTo>
                    <a:pt x="4605" y="8926"/>
                  </a:lnTo>
                  <a:cubicBezTo>
                    <a:pt x="3877" y="10250"/>
                    <a:pt x="2386" y="12513"/>
                    <a:pt x="1408" y="12601"/>
                  </a:cubicBezTo>
                  <a:cubicBezTo>
                    <a:pt x="1392" y="12602"/>
                    <a:pt x="1376" y="12603"/>
                    <a:pt x="1359" y="12603"/>
                  </a:cubicBezTo>
                  <a:cubicBezTo>
                    <a:pt x="1245" y="12603"/>
                    <a:pt x="1090" y="12567"/>
                    <a:pt x="929" y="12368"/>
                  </a:cubicBezTo>
                  <a:cubicBezTo>
                    <a:pt x="653" y="12027"/>
                    <a:pt x="567" y="11444"/>
                    <a:pt x="671" y="10637"/>
                  </a:cubicBezTo>
                  <a:cubicBezTo>
                    <a:pt x="1141" y="7034"/>
                    <a:pt x="5247" y="488"/>
                    <a:pt x="5289" y="421"/>
                  </a:cubicBezTo>
                  <a:cubicBezTo>
                    <a:pt x="5369" y="293"/>
                    <a:pt x="5331" y="124"/>
                    <a:pt x="5203" y="43"/>
                  </a:cubicBezTo>
                  <a:cubicBezTo>
                    <a:pt x="5157" y="14"/>
                    <a:pt x="5106" y="1"/>
                    <a:pt x="5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31"/>
            <p:cNvSpPr/>
            <p:nvPr/>
          </p:nvSpPr>
          <p:spPr>
            <a:xfrm>
              <a:off x="3854225" y="1259450"/>
              <a:ext cx="231700" cy="227100"/>
            </a:xfrm>
            <a:custGeom>
              <a:avLst/>
              <a:gdLst/>
              <a:ahLst/>
              <a:cxnLst/>
              <a:rect l="l" t="t" r="r" b="b"/>
              <a:pathLst>
                <a:path w="9268" h="9084" extrusionOk="0">
                  <a:moveTo>
                    <a:pt x="4618" y="549"/>
                  </a:moveTo>
                  <a:cubicBezTo>
                    <a:pt x="6061" y="549"/>
                    <a:pt x="7650" y="1654"/>
                    <a:pt x="8290" y="3162"/>
                  </a:cubicBezTo>
                  <a:cubicBezTo>
                    <a:pt x="8290" y="3162"/>
                    <a:pt x="8290" y="3162"/>
                    <a:pt x="8290" y="3163"/>
                  </a:cubicBezTo>
                  <a:cubicBezTo>
                    <a:pt x="8666" y="4046"/>
                    <a:pt x="8703" y="5027"/>
                    <a:pt x="8399" y="6002"/>
                  </a:cubicBezTo>
                  <a:cubicBezTo>
                    <a:pt x="8318" y="6264"/>
                    <a:pt x="8215" y="6523"/>
                    <a:pt x="8091" y="6772"/>
                  </a:cubicBezTo>
                  <a:cubicBezTo>
                    <a:pt x="7537" y="7900"/>
                    <a:pt x="6425" y="8534"/>
                    <a:pt x="5013" y="8534"/>
                  </a:cubicBezTo>
                  <a:cubicBezTo>
                    <a:pt x="4925" y="8534"/>
                    <a:pt x="4836" y="8531"/>
                    <a:pt x="4746" y="8526"/>
                  </a:cubicBezTo>
                  <a:cubicBezTo>
                    <a:pt x="2947" y="8429"/>
                    <a:pt x="1331" y="7366"/>
                    <a:pt x="816" y="5945"/>
                  </a:cubicBezTo>
                  <a:cubicBezTo>
                    <a:pt x="736" y="5723"/>
                    <a:pt x="682" y="5497"/>
                    <a:pt x="655" y="5267"/>
                  </a:cubicBezTo>
                  <a:cubicBezTo>
                    <a:pt x="557" y="4412"/>
                    <a:pt x="639" y="3642"/>
                    <a:pt x="899" y="2979"/>
                  </a:cubicBezTo>
                  <a:cubicBezTo>
                    <a:pt x="1411" y="1671"/>
                    <a:pt x="2634" y="794"/>
                    <a:pt x="4253" y="574"/>
                  </a:cubicBezTo>
                  <a:cubicBezTo>
                    <a:pt x="4373" y="557"/>
                    <a:pt x="4495" y="549"/>
                    <a:pt x="4618" y="549"/>
                  </a:cubicBezTo>
                  <a:close/>
                  <a:moveTo>
                    <a:pt x="4604" y="1"/>
                  </a:moveTo>
                  <a:cubicBezTo>
                    <a:pt x="4461" y="1"/>
                    <a:pt x="4319" y="10"/>
                    <a:pt x="4179" y="29"/>
                  </a:cubicBezTo>
                  <a:cubicBezTo>
                    <a:pt x="2357" y="277"/>
                    <a:pt x="974" y="1280"/>
                    <a:pt x="388" y="2778"/>
                  </a:cubicBezTo>
                  <a:cubicBezTo>
                    <a:pt x="94" y="3526"/>
                    <a:pt x="1" y="4384"/>
                    <a:pt x="111" y="5330"/>
                  </a:cubicBezTo>
                  <a:cubicBezTo>
                    <a:pt x="141" y="5601"/>
                    <a:pt x="205" y="5872"/>
                    <a:pt x="301" y="6132"/>
                  </a:cubicBezTo>
                  <a:cubicBezTo>
                    <a:pt x="888" y="7755"/>
                    <a:pt x="2704" y="8965"/>
                    <a:pt x="4716" y="9075"/>
                  </a:cubicBezTo>
                  <a:cubicBezTo>
                    <a:pt x="4812" y="9080"/>
                    <a:pt x="4908" y="9083"/>
                    <a:pt x="5003" y="9083"/>
                  </a:cubicBezTo>
                  <a:cubicBezTo>
                    <a:pt x="6616" y="9083"/>
                    <a:pt x="7942" y="8323"/>
                    <a:pt x="8584" y="7015"/>
                  </a:cubicBezTo>
                  <a:cubicBezTo>
                    <a:pt x="8720" y="6740"/>
                    <a:pt x="8835" y="6453"/>
                    <a:pt x="8923" y="6165"/>
                  </a:cubicBezTo>
                  <a:cubicBezTo>
                    <a:pt x="9267" y="5064"/>
                    <a:pt x="9223" y="3953"/>
                    <a:pt x="8797" y="2948"/>
                  </a:cubicBezTo>
                  <a:cubicBezTo>
                    <a:pt x="8073" y="1245"/>
                    <a:pt x="6260" y="1"/>
                    <a:pt x="4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31"/>
            <p:cNvSpPr/>
            <p:nvPr/>
          </p:nvSpPr>
          <p:spPr>
            <a:xfrm>
              <a:off x="3873825" y="1283100"/>
              <a:ext cx="191125" cy="179850"/>
            </a:xfrm>
            <a:custGeom>
              <a:avLst/>
              <a:gdLst/>
              <a:ahLst/>
              <a:cxnLst/>
              <a:rect l="l" t="t" r="r" b="b"/>
              <a:pathLst>
                <a:path w="7645" h="7194" extrusionOk="0">
                  <a:moveTo>
                    <a:pt x="3829" y="549"/>
                  </a:moveTo>
                  <a:cubicBezTo>
                    <a:pt x="4703" y="549"/>
                    <a:pt x="5678" y="1085"/>
                    <a:pt x="6282" y="1923"/>
                  </a:cubicBezTo>
                  <a:cubicBezTo>
                    <a:pt x="6695" y="2496"/>
                    <a:pt x="7271" y="3698"/>
                    <a:pt x="6482" y="5305"/>
                  </a:cubicBezTo>
                  <a:cubicBezTo>
                    <a:pt x="5996" y="6294"/>
                    <a:pt x="5029" y="6642"/>
                    <a:pt x="4122" y="6642"/>
                  </a:cubicBezTo>
                  <a:cubicBezTo>
                    <a:pt x="3910" y="6642"/>
                    <a:pt x="3701" y="6623"/>
                    <a:pt x="3502" y="6589"/>
                  </a:cubicBezTo>
                  <a:cubicBezTo>
                    <a:pt x="2317" y="6385"/>
                    <a:pt x="970" y="5536"/>
                    <a:pt x="809" y="4154"/>
                  </a:cubicBezTo>
                  <a:cubicBezTo>
                    <a:pt x="536" y="1824"/>
                    <a:pt x="2049" y="773"/>
                    <a:pt x="3556" y="568"/>
                  </a:cubicBezTo>
                  <a:cubicBezTo>
                    <a:pt x="3645" y="555"/>
                    <a:pt x="3737" y="549"/>
                    <a:pt x="3829" y="549"/>
                  </a:cubicBezTo>
                  <a:close/>
                  <a:moveTo>
                    <a:pt x="3819" y="1"/>
                  </a:moveTo>
                  <a:cubicBezTo>
                    <a:pt x="3705" y="1"/>
                    <a:pt x="3592" y="8"/>
                    <a:pt x="3482" y="23"/>
                  </a:cubicBezTo>
                  <a:cubicBezTo>
                    <a:pt x="1264" y="326"/>
                    <a:pt x="1" y="1973"/>
                    <a:pt x="263" y="4218"/>
                  </a:cubicBezTo>
                  <a:cubicBezTo>
                    <a:pt x="456" y="5880"/>
                    <a:pt x="2030" y="6893"/>
                    <a:pt x="3409" y="7130"/>
                  </a:cubicBezTo>
                  <a:cubicBezTo>
                    <a:pt x="3660" y="7173"/>
                    <a:pt x="3906" y="7194"/>
                    <a:pt x="4145" y="7194"/>
                  </a:cubicBezTo>
                  <a:cubicBezTo>
                    <a:pt x="5410" y="7194"/>
                    <a:pt x="6458" y="6599"/>
                    <a:pt x="6975" y="5548"/>
                  </a:cubicBezTo>
                  <a:cubicBezTo>
                    <a:pt x="7644" y="4186"/>
                    <a:pt x="7554" y="2747"/>
                    <a:pt x="6728" y="1602"/>
                  </a:cubicBezTo>
                  <a:cubicBezTo>
                    <a:pt x="6022" y="624"/>
                    <a:pt x="4866" y="1"/>
                    <a:pt x="3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31"/>
            <p:cNvSpPr/>
            <p:nvPr/>
          </p:nvSpPr>
          <p:spPr>
            <a:xfrm>
              <a:off x="3445950" y="1655900"/>
              <a:ext cx="853025" cy="1009325"/>
            </a:xfrm>
            <a:custGeom>
              <a:avLst/>
              <a:gdLst/>
              <a:ahLst/>
              <a:cxnLst/>
              <a:rect l="l" t="t" r="r" b="b"/>
              <a:pathLst>
                <a:path w="34121" h="40373" extrusionOk="0">
                  <a:moveTo>
                    <a:pt x="10187" y="1"/>
                  </a:moveTo>
                  <a:cubicBezTo>
                    <a:pt x="8643" y="1"/>
                    <a:pt x="3563" y="92"/>
                    <a:pt x="2999" y="1263"/>
                  </a:cubicBezTo>
                  <a:cubicBezTo>
                    <a:pt x="2686" y="1913"/>
                    <a:pt x="1809" y="11270"/>
                    <a:pt x="1186" y="19603"/>
                  </a:cubicBezTo>
                  <a:cubicBezTo>
                    <a:pt x="586" y="27640"/>
                    <a:pt x="0" y="37405"/>
                    <a:pt x="620" y="38280"/>
                  </a:cubicBezTo>
                  <a:cubicBezTo>
                    <a:pt x="747" y="38460"/>
                    <a:pt x="1011" y="38831"/>
                    <a:pt x="4976" y="39306"/>
                  </a:cubicBezTo>
                  <a:cubicBezTo>
                    <a:pt x="7237" y="39577"/>
                    <a:pt x="10350" y="39832"/>
                    <a:pt x="13741" y="40025"/>
                  </a:cubicBezTo>
                  <a:cubicBezTo>
                    <a:pt x="17338" y="40229"/>
                    <a:pt x="21470" y="40372"/>
                    <a:pt x="24921" y="40372"/>
                  </a:cubicBezTo>
                  <a:cubicBezTo>
                    <a:pt x="27288" y="40372"/>
                    <a:pt x="29335" y="40305"/>
                    <a:pt x="30668" y="40144"/>
                  </a:cubicBezTo>
                  <a:cubicBezTo>
                    <a:pt x="31981" y="39986"/>
                    <a:pt x="32319" y="39777"/>
                    <a:pt x="32423" y="39513"/>
                  </a:cubicBezTo>
                  <a:cubicBezTo>
                    <a:pt x="32762" y="38656"/>
                    <a:pt x="33323" y="28943"/>
                    <a:pt x="33677" y="20240"/>
                  </a:cubicBezTo>
                  <a:cubicBezTo>
                    <a:pt x="33876" y="15374"/>
                    <a:pt x="34008" y="10934"/>
                    <a:pt x="34048" y="7740"/>
                  </a:cubicBezTo>
                  <a:cubicBezTo>
                    <a:pt x="34121" y="1899"/>
                    <a:pt x="33898" y="1803"/>
                    <a:pt x="33661" y="1702"/>
                  </a:cubicBezTo>
                  <a:cubicBezTo>
                    <a:pt x="32803" y="1335"/>
                    <a:pt x="30378" y="1097"/>
                    <a:pt x="30275" y="1088"/>
                  </a:cubicBezTo>
                  <a:cubicBezTo>
                    <a:pt x="30266" y="1087"/>
                    <a:pt x="30257" y="1087"/>
                    <a:pt x="30248" y="1087"/>
                  </a:cubicBezTo>
                  <a:cubicBezTo>
                    <a:pt x="30110" y="1087"/>
                    <a:pt x="29990" y="1192"/>
                    <a:pt x="29976" y="1335"/>
                  </a:cubicBezTo>
                  <a:cubicBezTo>
                    <a:pt x="29962" y="1485"/>
                    <a:pt x="30072" y="1619"/>
                    <a:pt x="30222" y="1634"/>
                  </a:cubicBezTo>
                  <a:cubicBezTo>
                    <a:pt x="30246" y="1636"/>
                    <a:pt x="32513" y="1858"/>
                    <a:pt x="33365" y="2175"/>
                  </a:cubicBezTo>
                  <a:cubicBezTo>
                    <a:pt x="33630" y="3082"/>
                    <a:pt x="33528" y="10608"/>
                    <a:pt x="33108" y="20702"/>
                  </a:cubicBezTo>
                  <a:cubicBezTo>
                    <a:pt x="32713" y="30223"/>
                    <a:pt x="32182" y="38512"/>
                    <a:pt x="31919" y="39293"/>
                  </a:cubicBezTo>
                  <a:cubicBezTo>
                    <a:pt x="31823" y="39375"/>
                    <a:pt x="31015" y="39823"/>
                    <a:pt x="24904" y="39823"/>
                  </a:cubicBezTo>
                  <a:cubicBezTo>
                    <a:pt x="24598" y="39823"/>
                    <a:pt x="24277" y="39822"/>
                    <a:pt x="23943" y="39820"/>
                  </a:cubicBezTo>
                  <a:cubicBezTo>
                    <a:pt x="14180" y="39751"/>
                    <a:pt x="1779" y="38743"/>
                    <a:pt x="1069" y="37964"/>
                  </a:cubicBezTo>
                  <a:cubicBezTo>
                    <a:pt x="779" y="37491"/>
                    <a:pt x="780" y="32406"/>
                    <a:pt x="1734" y="19637"/>
                  </a:cubicBezTo>
                  <a:cubicBezTo>
                    <a:pt x="2449" y="10075"/>
                    <a:pt x="3268" y="2036"/>
                    <a:pt x="3493" y="1501"/>
                  </a:cubicBezTo>
                  <a:cubicBezTo>
                    <a:pt x="3776" y="914"/>
                    <a:pt x="7189" y="550"/>
                    <a:pt x="10187" y="550"/>
                  </a:cubicBezTo>
                  <a:cubicBezTo>
                    <a:pt x="10339" y="550"/>
                    <a:pt x="10462" y="428"/>
                    <a:pt x="10462" y="276"/>
                  </a:cubicBezTo>
                  <a:cubicBezTo>
                    <a:pt x="10462" y="124"/>
                    <a:pt x="10339" y="1"/>
                    <a:pt x="10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31"/>
            <p:cNvSpPr/>
            <p:nvPr/>
          </p:nvSpPr>
          <p:spPr>
            <a:xfrm>
              <a:off x="3553425" y="2474575"/>
              <a:ext cx="628850" cy="42150"/>
            </a:xfrm>
            <a:custGeom>
              <a:avLst/>
              <a:gdLst/>
              <a:ahLst/>
              <a:cxnLst/>
              <a:rect l="l" t="t" r="r" b="b"/>
              <a:pathLst>
                <a:path w="25154" h="1686" extrusionOk="0">
                  <a:moveTo>
                    <a:pt x="214" y="0"/>
                  </a:moveTo>
                  <a:cubicBezTo>
                    <a:pt x="51" y="0"/>
                    <a:pt x="1" y="268"/>
                    <a:pt x="183" y="324"/>
                  </a:cubicBezTo>
                  <a:cubicBezTo>
                    <a:pt x="4205" y="1568"/>
                    <a:pt x="8488" y="1348"/>
                    <a:pt x="12644" y="1403"/>
                  </a:cubicBezTo>
                  <a:cubicBezTo>
                    <a:pt x="14359" y="1426"/>
                    <a:pt x="16072" y="1649"/>
                    <a:pt x="17787" y="1649"/>
                  </a:cubicBezTo>
                  <a:cubicBezTo>
                    <a:pt x="18119" y="1649"/>
                    <a:pt x="18451" y="1641"/>
                    <a:pt x="18784" y="1621"/>
                  </a:cubicBezTo>
                  <a:cubicBezTo>
                    <a:pt x="19727" y="1565"/>
                    <a:pt x="20666" y="1448"/>
                    <a:pt x="21610" y="1402"/>
                  </a:cubicBezTo>
                  <a:cubicBezTo>
                    <a:pt x="21771" y="1394"/>
                    <a:pt x="21931" y="1390"/>
                    <a:pt x="22090" y="1390"/>
                  </a:cubicBezTo>
                  <a:cubicBezTo>
                    <a:pt x="23047" y="1390"/>
                    <a:pt x="23967" y="1526"/>
                    <a:pt x="24923" y="1684"/>
                  </a:cubicBezTo>
                  <a:cubicBezTo>
                    <a:pt x="24932" y="1685"/>
                    <a:pt x="24941" y="1686"/>
                    <a:pt x="24950" y="1686"/>
                  </a:cubicBezTo>
                  <a:cubicBezTo>
                    <a:pt x="25102" y="1686"/>
                    <a:pt x="25154" y="1468"/>
                    <a:pt x="24992" y="1418"/>
                  </a:cubicBezTo>
                  <a:cubicBezTo>
                    <a:pt x="24300" y="1201"/>
                    <a:pt x="23556" y="1132"/>
                    <a:pt x="22798" y="1132"/>
                  </a:cubicBezTo>
                  <a:cubicBezTo>
                    <a:pt x="21672" y="1132"/>
                    <a:pt x="20517" y="1285"/>
                    <a:pt x="19462" y="1336"/>
                  </a:cubicBezTo>
                  <a:cubicBezTo>
                    <a:pt x="19130" y="1352"/>
                    <a:pt x="18800" y="1359"/>
                    <a:pt x="18470" y="1359"/>
                  </a:cubicBezTo>
                  <a:cubicBezTo>
                    <a:pt x="16751" y="1359"/>
                    <a:pt x="15049" y="1170"/>
                    <a:pt x="13326" y="1102"/>
                  </a:cubicBezTo>
                  <a:cubicBezTo>
                    <a:pt x="8958" y="929"/>
                    <a:pt x="4507" y="1320"/>
                    <a:pt x="265" y="8"/>
                  </a:cubicBezTo>
                  <a:cubicBezTo>
                    <a:pt x="247" y="3"/>
                    <a:pt x="230"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31"/>
            <p:cNvSpPr/>
            <p:nvPr/>
          </p:nvSpPr>
          <p:spPr>
            <a:xfrm>
              <a:off x="3553625" y="2378400"/>
              <a:ext cx="599475" cy="49050"/>
            </a:xfrm>
            <a:custGeom>
              <a:avLst/>
              <a:gdLst/>
              <a:ahLst/>
              <a:cxnLst/>
              <a:rect l="l" t="t" r="r" b="b"/>
              <a:pathLst>
                <a:path w="23979" h="1962" extrusionOk="0">
                  <a:moveTo>
                    <a:pt x="565" y="1"/>
                  </a:moveTo>
                  <a:cubicBezTo>
                    <a:pt x="400" y="1"/>
                    <a:pt x="234" y="9"/>
                    <a:pt x="67" y="27"/>
                  </a:cubicBezTo>
                  <a:cubicBezTo>
                    <a:pt x="2" y="35"/>
                    <a:pt x="1" y="131"/>
                    <a:pt x="68" y="131"/>
                  </a:cubicBezTo>
                  <a:cubicBezTo>
                    <a:pt x="1130" y="140"/>
                    <a:pt x="2100" y="436"/>
                    <a:pt x="3129" y="653"/>
                  </a:cubicBezTo>
                  <a:cubicBezTo>
                    <a:pt x="4143" y="866"/>
                    <a:pt x="5183" y="940"/>
                    <a:pt x="6214" y="1015"/>
                  </a:cubicBezTo>
                  <a:cubicBezTo>
                    <a:pt x="8312" y="1167"/>
                    <a:pt x="10324" y="1777"/>
                    <a:pt x="12421" y="1932"/>
                  </a:cubicBezTo>
                  <a:cubicBezTo>
                    <a:pt x="12701" y="1953"/>
                    <a:pt x="12982" y="1962"/>
                    <a:pt x="13264" y="1962"/>
                  </a:cubicBezTo>
                  <a:cubicBezTo>
                    <a:pt x="15808" y="1962"/>
                    <a:pt x="18402" y="1196"/>
                    <a:pt x="20935" y="1196"/>
                  </a:cubicBezTo>
                  <a:cubicBezTo>
                    <a:pt x="21888" y="1196"/>
                    <a:pt x="22833" y="1305"/>
                    <a:pt x="23763" y="1603"/>
                  </a:cubicBezTo>
                  <a:cubicBezTo>
                    <a:pt x="23775" y="1607"/>
                    <a:pt x="23787" y="1608"/>
                    <a:pt x="23799" y="1608"/>
                  </a:cubicBezTo>
                  <a:cubicBezTo>
                    <a:pt x="23915" y="1608"/>
                    <a:pt x="23979" y="1423"/>
                    <a:pt x="23858" y="1366"/>
                  </a:cubicBezTo>
                  <a:cubicBezTo>
                    <a:pt x="23047" y="983"/>
                    <a:pt x="22163" y="857"/>
                    <a:pt x="21269" y="857"/>
                  </a:cubicBezTo>
                  <a:cubicBezTo>
                    <a:pt x="20466" y="857"/>
                    <a:pt x="19654" y="959"/>
                    <a:pt x="18880" y="1066"/>
                  </a:cubicBezTo>
                  <a:cubicBezTo>
                    <a:pt x="17028" y="1321"/>
                    <a:pt x="15244" y="1675"/>
                    <a:pt x="13373" y="1675"/>
                  </a:cubicBezTo>
                  <a:cubicBezTo>
                    <a:pt x="13262" y="1675"/>
                    <a:pt x="13151" y="1674"/>
                    <a:pt x="13040" y="1671"/>
                  </a:cubicBezTo>
                  <a:cubicBezTo>
                    <a:pt x="10838" y="1621"/>
                    <a:pt x="8740" y="935"/>
                    <a:pt x="6553" y="755"/>
                  </a:cubicBezTo>
                  <a:cubicBezTo>
                    <a:pt x="5324" y="653"/>
                    <a:pt x="4105" y="584"/>
                    <a:pt x="2892" y="343"/>
                  </a:cubicBezTo>
                  <a:cubicBezTo>
                    <a:pt x="2114" y="188"/>
                    <a:pt x="1352" y="1"/>
                    <a:pt x="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433;p31"/>
            <p:cNvSpPr/>
            <p:nvPr/>
          </p:nvSpPr>
          <p:spPr>
            <a:xfrm>
              <a:off x="3579475" y="2291550"/>
              <a:ext cx="591100" cy="32400"/>
            </a:xfrm>
            <a:custGeom>
              <a:avLst/>
              <a:gdLst/>
              <a:ahLst/>
              <a:cxnLst/>
              <a:rect l="l" t="t" r="r" b="b"/>
              <a:pathLst>
                <a:path w="23644" h="1296" extrusionOk="0">
                  <a:moveTo>
                    <a:pt x="5961" y="0"/>
                  </a:moveTo>
                  <a:cubicBezTo>
                    <a:pt x="4586" y="0"/>
                    <a:pt x="3200" y="298"/>
                    <a:pt x="1833" y="298"/>
                  </a:cubicBezTo>
                  <a:cubicBezTo>
                    <a:pt x="1251" y="298"/>
                    <a:pt x="672" y="244"/>
                    <a:pt x="98" y="90"/>
                  </a:cubicBezTo>
                  <a:cubicBezTo>
                    <a:pt x="92" y="88"/>
                    <a:pt x="85" y="87"/>
                    <a:pt x="79" y="87"/>
                  </a:cubicBezTo>
                  <a:cubicBezTo>
                    <a:pt x="15" y="87"/>
                    <a:pt x="0" y="185"/>
                    <a:pt x="67" y="212"/>
                  </a:cubicBezTo>
                  <a:cubicBezTo>
                    <a:pt x="609" y="426"/>
                    <a:pt x="1183" y="500"/>
                    <a:pt x="1772" y="500"/>
                  </a:cubicBezTo>
                  <a:cubicBezTo>
                    <a:pt x="3063" y="500"/>
                    <a:pt x="4423" y="146"/>
                    <a:pt x="5661" y="146"/>
                  </a:cubicBezTo>
                  <a:cubicBezTo>
                    <a:pt x="5677" y="146"/>
                    <a:pt x="5693" y="146"/>
                    <a:pt x="5709" y="146"/>
                  </a:cubicBezTo>
                  <a:cubicBezTo>
                    <a:pt x="7890" y="161"/>
                    <a:pt x="10059" y="641"/>
                    <a:pt x="12234" y="794"/>
                  </a:cubicBezTo>
                  <a:cubicBezTo>
                    <a:pt x="12794" y="834"/>
                    <a:pt x="13355" y="848"/>
                    <a:pt x="13916" y="848"/>
                  </a:cubicBezTo>
                  <a:cubicBezTo>
                    <a:pt x="15389" y="848"/>
                    <a:pt x="16866" y="749"/>
                    <a:pt x="18338" y="749"/>
                  </a:cubicBezTo>
                  <a:cubicBezTo>
                    <a:pt x="18464" y="749"/>
                    <a:pt x="18589" y="750"/>
                    <a:pt x="18715" y="751"/>
                  </a:cubicBezTo>
                  <a:cubicBezTo>
                    <a:pt x="19746" y="764"/>
                    <a:pt x="20783" y="847"/>
                    <a:pt x="21793" y="1052"/>
                  </a:cubicBezTo>
                  <a:cubicBezTo>
                    <a:pt x="22199" y="1135"/>
                    <a:pt x="22653" y="1296"/>
                    <a:pt x="23087" y="1296"/>
                  </a:cubicBezTo>
                  <a:cubicBezTo>
                    <a:pt x="23221" y="1296"/>
                    <a:pt x="23352" y="1281"/>
                    <a:pt x="23480" y="1243"/>
                  </a:cubicBezTo>
                  <a:cubicBezTo>
                    <a:pt x="23644" y="1196"/>
                    <a:pt x="23608" y="947"/>
                    <a:pt x="23439" y="947"/>
                  </a:cubicBezTo>
                  <a:cubicBezTo>
                    <a:pt x="23438" y="947"/>
                    <a:pt x="23437" y="947"/>
                    <a:pt x="23436" y="947"/>
                  </a:cubicBezTo>
                  <a:cubicBezTo>
                    <a:pt x="23426" y="947"/>
                    <a:pt x="23416" y="947"/>
                    <a:pt x="23406" y="947"/>
                  </a:cubicBezTo>
                  <a:cubicBezTo>
                    <a:pt x="22775" y="947"/>
                    <a:pt x="22099" y="641"/>
                    <a:pt x="21474" y="548"/>
                  </a:cubicBezTo>
                  <a:cubicBezTo>
                    <a:pt x="20557" y="412"/>
                    <a:pt x="19636" y="363"/>
                    <a:pt x="18710" y="355"/>
                  </a:cubicBezTo>
                  <a:cubicBezTo>
                    <a:pt x="18630" y="354"/>
                    <a:pt x="18550" y="354"/>
                    <a:pt x="18470" y="354"/>
                  </a:cubicBezTo>
                  <a:cubicBezTo>
                    <a:pt x="16714" y="354"/>
                    <a:pt x="14964" y="515"/>
                    <a:pt x="13208" y="515"/>
                  </a:cubicBezTo>
                  <a:cubicBezTo>
                    <a:pt x="12994" y="515"/>
                    <a:pt x="12779" y="513"/>
                    <a:pt x="12565" y="508"/>
                  </a:cubicBezTo>
                  <a:cubicBezTo>
                    <a:pt x="10503" y="456"/>
                    <a:pt x="8456" y="116"/>
                    <a:pt x="6397" y="11"/>
                  </a:cubicBezTo>
                  <a:cubicBezTo>
                    <a:pt x="6252" y="4"/>
                    <a:pt x="6106" y="0"/>
                    <a:pt x="5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p31"/>
            <p:cNvSpPr/>
            <p:nvPr/>
          </p:nvSpPr>
          <p:spPr>
            <a:xfrm>
              <a:off x="3553900" y="2204175"/>
              <a:ext cx="622950" cy="29425"/>
            </a:xfrm>
            <a:custGeom>
              <a:avLst/>
              <a:gdLst/>
              <a:ahLst/>
              <a:cxnLst/>
              <a:rect l="l" t="t" r="r" b="b"/>
              <a:pathLst>
                <a:path w="24918" h="1177" extrusionOk="0">
                  <a:moveTo>
                    <a:pt x="5821" y="1"/>
                  </a:moveTo>
                  <a:cubicBezTo>
                    <a:pt x="3904" y="1"/>
                    <a:pt x="1993" y="114"/>
                    <a:pt x="116" y="446"/>
                  </a:cubicBezTo>
                  <a:cubicBezTo>
                    <a:pt x="1" y="467"/>
                    <a:pt x="29" y="654"/>
                    <a:pt x="141" y="654"/>
                  </a:cubicBezTo>
                  <a:cubicBezTo>
                    <a:pt x="143" y="654"/>
                    <a:pt x="146" y="654"/>
                    <a:pt x="148" y="654"/>
                  </a:cubicBezTo>
                  <a:cubicBezTo>
                    <a:pt x="2084" y="528"/>
                    <a:pt x="4006" y="468"/>
                    <a:pt x="5928" y="468"/>
                  </a:cubicBezTo>
                  <a:cubicBezTo>
                    <a:pt x="8085" y="468"/>
                    <a:pt x="10241" y="544"/>
                    <a:pt x="12413" y="684"/>
                  </a:cubicBezTo>
                  <a:cubicBezTo>
                    <a:pt x="14395" y="812"/>
                    <a:pt x="16376" y="955"/>
                    <a:pt x="18359" y="1046"/>
                  </a:cubicBezTo>
                  <a:cubicBezTo>
                    <a:pt x="19554" y="1101"/>
                    <a:pt x="20789" y="1176"/>
                    <a:pt x="22015" y="1176"/>
                  </a:cubicBezTo>
                  <a:cubicBezTo>
                    <a:pt x="22916" y="1176"/>
                    <a:pt x="23812" y="1136"/>
                    <a:pt x="24685" y="1017"/>
                  </a:cubicBezTo>
                  <a:cubicBezTo>
                    <a:pt x="24909" y="986"/>
                    <a:pt x="24917" y="663"/>
                    <a:pt x="24679" y="656"/>
                  </a:cubicBezTo>
                  <a:cubicBezTo>
                    <a:pt x="24315" y="647"/>
                    <a:pt x="23950" y="643"/>
                    <a:pt x="23586" y="643"/>
                  </a:cubicBezTo>
                  <a:cubicBezTo>
                    <a:pt x="22444" y="643"/>
                    <a:pt x="21302" y="678"/>
                    <a:pt x="20159" y="678"/>
                  </a:cubicBezTo>
                  <a:cubicBezTo>
                    <a:pt x="19675" y="678"/>
                    <a:pt x="19189" y="672"/>
                    <a:pt x="18704" y="654"/>
                  </a:cubicBezTo>
                  <a:cubicBezTo>
                    <a:pt x="16603" y="577"/>
                    <a:pt x="14505" y="423"/>
                    <a:pt x="12408" y="289"/>
                  </a:cubicBezTo>
                  <a:cubicBezTo>
                    <a:pt x="10235" y="150"/>
                    <a:pt x="8024" y="1"/>
                    <a:pt x="5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31"/>
            <p:cNvSpPr/>
            <p:nvPr/>
          </p:nvSpPr>
          <p:spPr>
            <a:xfrm>
              <a:off x="3922675" y="2154950"/>
              <a:ext cx="250900" cy="15175"/>
            </a:xfrm>
            <a:custGeom>
              <a:avLst/>
              <a:gdLst/>
              <a:ahLst/>
              <a:cxnLst/>
              <a:rect l="l" t="t" r="r" b="b"/>
              <a:pathLst>
                <a:path w="10036" h="607" extrusionOk="0">
                  <a:moveTo>
                    <a:pt x="1637" y="0"/>
                  </a:moveTo>
                  <a:cubicBezTo>
                    <a:pt x="1124" y="0"/>
                    <a:pt x="611" y="10"/>
                    <a:pt x="97" y="35"/>
                  </a:cubicBezTo>
                  <a:cubicBezTo>
                    <a:pt x="0" y="39"/>
                    <a:pt x="3" y="181"/>
                    <a:pt x="99" y="184"/>
                  </a:cubicBezTo>
                  <a:cubicBezTo>
                    <a:pt x="3241" y="273"/>
                    <a:pt x="6376" y="606"/>
                    <a:pt x="9522" y="606"/>
                  </a:cubicBezTo>
                  <a:cubicBezTo>
                    <a:pt x="9617" y="606"/>
                    <a:pt x="9713" y="606"/>
                    <a:pt x="9808" y="605"/>
                  </a:cubicBezTo>
                  <a:cubicBezTo>
                    <a:pt x="10035" y="604"/>
                    <a:pt x="10031" y="250"/>
                    <a:pt x="9804" y="250"/>
                  </a:cubicBezTo>
                  <a:cubicBezTo>
                    <a:pt x="9804" y="250"/>
                    <a:pt x="9803" y="250"/>
                    <a:pt x="9802" y="250"/>
                  </a:cubicBezTo>
                  <a:cubicBezTo>
                    <a:pt x="9648" y="252"/>
                    <a:pt x="9494" y="253"/>
                    <a:pt x="9340" y="253"/>
                  </a:cubicBezTo>
                  <a:cubicBezTo>
                    <a:pt x="6770" y="253"/>
                    <a:pt x="4205"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31"/>
            <p:cNvSpPr/>
            <p:nvPr/>
          </p:nvSpPr>
          <p:spPr>
            <a:xfrm>
              <a:off x="3940450" y="2087425"/>
              <a:ext cx="220875" cy="20250"/>
            </a:xfrm>
            <a:custGeom>
              <a:avLst/>
              <a:gdLst/>
              <a:ahLst/>
              <a:cxnLst/>
              <a:rect l="l" t="t" r="r" b="b"/>
              <a:pathLst>
                <a:path w="8835" h="810" extrusionOk="0">
                  <a:moveTo>
                    <a:pt x="82" y="0"/>
                  </a:moveTo>
                  <a:cubicBezTo>
                    <a:pt x="22" y="0"/>
                    <a:pt x="1" y="91"/>
                    <a:pt x="65" y="107"/>
                  </a:cubicBezTo>
                  <a:cubicBezTo>
                    <a:pt x="2120" y="619"/>
                    <a:pt x="4329" y="810"/>
                    <a:pt x="6491" y="810"/>
                  </a:cubicBezTo>
                  <a:cubicBezTo>
                    <a:pt x="7202" y="810"/>
                    <a:pt x="7908" y="789"/>
                    <a:pt x="8602" y="753"/>
                  </a:cubicBezTo>
                  <a:cubicBezTo>
                    <a:pt x="8834" y="740"/>
                    <a:pt x="8830" y="399"/>
                    <a:pt x="8597" y="392"/>
                  </a:cubicBezTo>
                  <a:cubicBezTo>
                    <a:pt x="7994" y="377"/>
                    <a:pt x="7393" y="375"/>
                    <a:pt x="6794" y="375"/>
                  </a:cubicBezTo>
                  <a:cubicBezTo>
                    <a:pt x="6446" y="375"/>
                    <a:pt x="6099" y="376"/>
                    <a:pt x="5752" y="376"/>
                  </a:cubicBezTo>
                  <a:cubicBezTo>
                    <a:pt x="3864" y="376"/>
                    <a:pt x="1987" y="349"/>
                    <a:pt x="93" y="1"/>
                  </a:cubicBezTo>
                  <a:cubicBezTo>
                    <a:pt x="89" y="1"/>
                    <a:pt x="86" y="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31"/>
            <p:cNvSpPr/>
            <p:nvPr/>
          </p:nvSpPr>
          <p:spPr>
            <a:xfrm>
              <a:off x="3590700" y="2143975"/>
              <a:ext cx="273475" cy="19475"/>
            </a:xfrm>
            <a:custGeom>
              <a:avLst/>
              <a:gdLst/>
              <a:ahLst/>
              <a:cxnLst/>
              <a:rect l="l" t="t" r="r" b="b"/>
              <a:pathLst>
                <a:path w="10939" h="779" extrusionOk="0">
                  <a:moveTo>
                    <a:pt x="5449" y="5"/>
                  </a:moveTo>
                  <a:cubicBezTo>
                    <a:pt x="3701" y="5"/>
                    <a:pt x="1917" y="81"/>
                    <a:pt x="193" y="314"/>
                  </a:cubicBezTo>
                  <a:cubicBezTo>
                    <a:pt x="7" y="339"/>
                    <a:pt x="1" y="605"/>
                    <a:pt x="197" y="612"/>
                  </a:cubicBezTo>
                  <a:cubicBezTo>
                    <a:pt x="412" y="619"/>
                    <a:pt x="627" y="622"/>
                    <a:pt x="842" y="622"/>
                  </a:cubicBezTo>
                  <a:cubicBezTo>
                    <a:pt x="2564" y="622"/>
                    <a:pt x="4291" y="429"/>
                    <a:pt x="6014" y="421"/>
                  </a:cubicBezTo>
                  <a:cubicBezTo>
                    <a:pt x="6055" y="421"/>
                    <a:pt x="6097" y="421"/>
                    <a:pt x="6138" y="421"/>
                  </a:cubicBezTo>
                  <a:cubicBezTo>
                    <a:pt x="7034" y="421"/>
                    <a:pt x="7917" y="469"/>
                    <a:pt x="8801" y="626"/>
                  </a:cubicBezTo>
                  <a:cubicBezTo>
                    <a:pt x="9232" y="703"/>
                    <a:pt x="9642" y="778"/>
                    <a:pt x="10055" y="778"/>
                  </a:cubicBezTo>
                  <a:cubicBezTo>
                    <a:pt x="10313" y="778"/>
                    <a:pt x="10573" y="749"/>
                    <a:pt x="10840" y="672"/>
                  </a:cubicBezTo>
                  <a:cubicBezTo>
                    <a:pt x="10939" y="645"/>
                    <a:pt x="10917" y="494"/>
                    <a:pt x="10816" y="494"/>
                  </a:cubicBezTo>
                  <a:cubicBezTo>
                    <a:pt x="10815" y="494"/>
                    <a:pt x="10814" y="494"/>
                    <a:pt x="10813" y="494"/>
                  </a:cubicBezTo>
                  <a:cubicBezTo>
                    <a:pt x="10779" y="495"/>
                    <a:pt x="10745" y="495"/>
                    <a:pt x="10710" y="495"/>
                  </a:cubicBezTo>
                  <a:cubicBezTo>
                    <a:pt x="9898" y="495"/>
                    <a:pt x="9107" y="297"/>
                    <a:pt x="8313" y="146"/>
                  </a:cubicBezTo>
                  <a:cubicBezTo>
                    <a:pt x="7557" y="1"/>
                    <a:pt x="6773" y="14"/>
                    <a:pt x="6007" y="8"/>
                  </a:cubicBezTo>
                  <a:cubicBezTo>
                    <a:pt x="5822" y="6"/>
                    <a:pt x="5636" y="5"/>
                    <a:pt x="5449"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31"/>
            <p:cNvSpPr/>
            <p:nvPr/>
          </p:nvSpPr>
          <p:spPr>
            <a:xfrm>
              <a:off x="3593575" y="2064075"/>
              <a:ext cx="281050" cy="18125"/>
            </a:xfrm>
            <a:custGeom>
              <a:avLst/>
              <a:gdLst/>
              <a:ahLst/>
              <a:cxnLst/>
              <a:rect l="l" t="t" r="r" b="b"/>
              <a:pathLst>
                <a:path w="11242" h="725" extrusionOk="0">
                  <a:moveTo>
                    <a:pt x="4469" y="0"/>
                  </a:moveTo>
                  <a:cubicBezTo>
                    <a:pt x="2994" y="0"/>
                    <a:pt x="1535" y="137"/>
                    <a:pt x="103" y="552"/>
                  </a:cubicBezTo>
                  <a:cubicBezTo>
                    <a:pt x="0" y="582"/>
                    <a:pt x="36" y="725"/>
                    <a:pt x="130" y="725"/>
                  </a:cubicBezTo>
                  <a:cubicBezTo>
                    <a:pt x="137" y="725"/>
                    <a:pt x="144" y="724"/>
                    <a:pt x="152" y="722"/>
                  </a:cubicBezTo>
                  <a:cubicBezTo>
                    <a:pt x="1440" y="436"/>
                    <a:pt x="2745" y="348"/>
                    <a:pt x="4055" y="348"/>
                  </a:cubicBezTo>
                  <a:cubicBezTo>
                    <a:pt x="4631" y="348"/>
                    <a:pt x="5208" y="365"/>
                    <a:pt x="5785" y="390"/>
                  </a:cubicBezTo>
                  <a:cubicBezTo>
                    <a:pt x="6964" y="439"/>
                    <a:pt x="8273" y="653"/>
                    <a:pt x="9522" y="653"/>
                  </a:cubicBezTo>
                  <a:cubicBezTo>
                    <a:pt x="10078" y="653"/>
                    <a:pt x="10623" y="611"/>
                    <a:pt x="11139" y="493"/>
                  </a:cubicBezTo>
                  <a:cubicBezTo>
                    <a:pt x="11241" y="469"/>
                    <a:pt x="11242" y="301"/>
                    <a:pt x="11135" y="283"/>
                  </a:cubicBezTo>
                  <a:cubicBezTo>
                    <a:pt x="10638" y="202"/>
                    <a:pt x="10127" y="199"/>
                    <a:pt x="9618" y="199"/>
                  </a:cubicBezTo>
                  <a:cubicBezTo>
                    <a:pt x="9583" y="199"/>
                    <a:pt x="9548" y="199"/>
                    <a:pt x="9513" y="199"/>
                  </a:cubicBezTo>
                  <a:cubicBezTo>
                    <a:pt x="9275" y="199"/>
                    <a:pt x="9037" y="199"/>
                    <a:pt x="8802" y="190"/>
                  </a:cubicBezTo>
                  <a:cubicBezTo>
                    <a:pt x="7793" y="152"/>
                    <a:pt x="6787" y="80"/>
                    <a:pt x="5780" y="33"/>
                  </a:cubicBezTo>
                  <a:cubicBezTo>
                    <a:pt x="5342" y="12"/>
                    <a:pt x="4905" y="0"/>
                    <a:pt x="4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31"/>
            <p:cNvSpPr/>
            <p:nvPr/>
          </p:nvSpPr>
          <p:spPr>
            <a:xfrm>
              <a:off x="3564800" y="1957675"/>
              <a:ext cx="584500" cy="33500"/>
            </a:xfrm>
            <a:custGeom>
              <a:avLst/>
              <a:gdLst/>
              <a:ahLst/>
              <a:cxnLst/>
              <a:rect l="l" t="t" r="r" b="b"/>
              <a:pathLst>
                <a:path w="23380" h="1340" extrusionOk="0">
                  <a:moveTo>
                    <a:pt x="10926" y="1"/>
                  </a:moveTo>
                  <a:cubicBezTo>
                    <a:pt x="9205" y="1"/>
                    <a:pt x="7484" y="241"/>
                    <a:pt x="5773" y="408"/>
                  </a:cubicBezTo>
                  <a:cubicBezTo>
                    <a:pt x="4817" y="500"/>
                    <a:pt x="3860" y="557"/>
                    <a:pt x="2900" y="574"/>
                  </a:cubicBezTo>
                  <a:cubicBezTo>
                    <a:pt x="2858" y="575"/>
                    <a:pt x="2816" y="575"/>
                    <a:pt x="2775" y="575"/>
                  </a:cubicBezTo>
                  <a:cubicBezTo>
                    <a:pt x="1882" y="575"/>
                    <a:pt x="1004" y="432"/>
                    <a:pt x="116" y="422"/>
                  </a:cubicBezTo>
                  <a:cubicBezTo>
                    <a:pt x="116" y="422"/>
                    <a:pt x="115" y="422"/>
                    <a:pt x="115" y="422"/>
                  </a:cubicBezTo>
                  <a:cubicBezTo>
                    <a:pt x="2" y="422"/>
                    <a:pt x="1" y="572"/>
                    <a:pt x="94" y="608"/>
                  </a:cubicBezTo>
                  <a:cubicBezTo>
                    <a:pt x="887" y="914"/>
                    <a:pt x="1780" y="1006"/>
                    <a:pt x="2679" y="1006"/>
                  </a:cubicBezTo>
                  <a:cubicBezTo>
                    <a:pt x="3518" y="1006"/>
                    <a:pt x="4363" y="925"/>
                    <a:pt x="5136" y="864"/>
                  </a:cubicBezTo>
                  <a:cubicBezTo>
                    <a:pt x="7066" y="710"/>
                    <a:pt x="8983" y="431"/>
                    <a:pt x="10922" y="400"/>
                  </a:cubicBezTo>
                  <a:cubicBezTo>
                    <a:pt x="10994" y="399"/>
                    <a:pt x="11067" y="398"/>
                    <a:pt x="11139" y="398"/>
                  </a:cubicBezTo>
                  <a:cubicBezTo>
                    <a:pt x="13095" y="398"/>
                    <a:pt x="15046" y="811"/>
                    <a:pt x="16987" y="1016"/>
                  </a:cubicBezTo>
                  <a:cubicBezTo>
                    <a:pt x="18430" y="1169"/>
                    <a:pt x="19934" y="1339"/>
                    <a:pt x="21414" y="1339"/>
                  </a:cubicBezTo>
                  <a:cubicBezTo>
                    <a:pt x="22013" y="1339"/>
                    <a:pt x="22609" y="1311"/>
                    <a:pt x="23194" y="1243"/>
                  </a:cubicBezTo>
                  <a:cubicBezTo>
                    <a:pt x="23380" y="1222"/>
                    <a:pt x="23374" y="975"/>
                    <a:pt x="23191" y="958"/>
                  </a:cubicBezTo>
                  <a:cubicBezTo>
                    <a:pt x="21244" y="774"/>
                    <a:pt x="19278" y="814"/>
                    <a:pt x="17326" y="638"/>
                  </a:cubicBezTo>
                  <a:cubicBezTo>
                    <a:pt x="15295" y="455"/>
                    <a:pt x="13274" y="39"/>
                    <a:pt x="11233" y="3"/>
                  </a:cubicBezTo>
                  <a:cubicBezTo>
                    <a:pt x="11131" y="2"/>
                    <a:pt x="11028" y="1"/>
                    <a:pt x="10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31"/>
            <p:cNvSpPr/>
            <p:nvPr/>
          </p:nvSpPr>
          <p:spPr>
            <a:xfrm>
              <a:off x="2971175" y="2119200"/>
              <a:ext cx="26750" cy="57200"/>
            </a:xfrm>
            <a:custGeom>
              <a:avLst/>
              <a:gdLst/>
              <a:ahLst/>
              <a:cxnLst/>
              <a:rect l="l" t="t" r="r" b="b"/>
              <a:pathLst>
                <a:path w="1070" h="2288" extrusionOk="0">
                  <a:moveTo>
                    <a:pt x="45" y="0"/>
                  </a:moveTo>
                  <a:cubicBezTo>
                    <a:pt x="31" y="2"/>
                    <a:pt x="15" y="3"/>
                    <a:pt x="0" y="4"/>
                  </a:cubicBezTo>
                  <a:cubicBezTo>
                    <a:pt x="228" y="482"/>
                    <a:pt x="458" y="958"/>
                    <a:pt x="675" y="1433"/>
                  </a:cubicBezTo>
                  <a:cubicBezTo>
                    <a:pt x="805" y="1718"/>
                    <a:pt x="938" y="2003"/>
                    <a:pt x="1069" y="2288"/>
                  </a:cubicBezTo>
                  <a:cubicBezTo>
                    <a:pt x="743" y="1517"/>
                    <a:pt x="402" y="754"/>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31"/>
            <p:cNvSpPr/>
            <p:nvPr/>
          </p:nvSpPr>
          <p:spPr>
            <a:xfrm>
              <a:off x="3073925" y="2325950"/>
              <a:ext cx="290375" cy="423825"/>
            </a:xfrm>
            <a:custGeom>
              <a:avLst/>
              <a:gdLst/>
              <a:ahLst/>
              <a:cxnLst/>
              <a:rect l="l" t="t" r="r" b="b"/>
              <a:pathLst>
                <a:path w="11615" h="16953" extrusionOk="0">
                  <a:moveTo>
                    <a:pt x="5089" y="549"/>
                  </a:moveTo>
                  <a:cubicBezTo>
                    <a:pt x="5141" y="549"/>
                    <a:pt x="5169" y="554"/>
                    <a:pt x="5182" y="557"/>
                  </a:cubicBezTo>
                  <a:cubicBezTo>
                    <a:pt x="5920" y="1334"/>
                    <a:pt x="11025" y="13641"/>
                    <a:pt x="11051" y="14713"/>
                  </a:cubicBezTo>
                  <a:cubicBezTo>
                    <a:pt x="11055" y="14911"/>
                    <a:pt x="10663" y="15353"/>
                    <a:pt x="9927" y="15781"/>
                  </a:cubicBezTo>
                  <a:cubicBezTo>
                    <a:pt x="9257" y="16170"/>
                    <a:pt x="8548" y="16404"/>
                    <a:pt x="8103" y="16404"/>
                  </a:cubicBezTo>
                  <a:cubicBezTo>
                    <a:pt x="7966" y="16404"/>
                    <a:pt x="7854" y="16381"/>
                    <a:pt x="7776" y="16335"/>
                  </a:cubicBezTo>
                  <a:cubicBezTo>
                    <a:pt x="7679" y="16276"/>
                    <a:pt x="7433" y="16053"/>
                    <a:pt x="6886" y="15218"/>
                  </a:cubicBezTo>
                  <a:cubicBezTo>
                    <a:pt x="6778" y="15055"/>
                    <a:pt x="6666" y="14876"/>
                    <a:pt x="6547" y="14685"/>
                  </a:cubicBezTo>
                  <a:cubicBezTo>
                    <a:pt x="4285" y="11012"/>
                    <a:pt x="659" y="3349"/>
                    <a:pt x="644" y="2641"/>
                  </a:cubicBezTo>
                  <a:cubicBezTo>
                    <a:pt x="644" y="2641"/>
                    <a:pt x="655" y="2580"/>
                    <a:pt x="785" y="2451"/>
                  </a:cubicBezTo>
                  <a:cubicBezTo>
                    <a:pt x="1454" y="1780"/>
                    <a:pt x="3701" y="781"/>
                    <a:pt x="4777" y="583"/>
                  </a:cubicBezTo>
                  <a:cubicBezTo>
                    <a:pt x="4926" y="556"/>
                    <a:pt x="5025" y="549"/>
                    <a:pt x="5089" y="549"/>
                  </a:cubicBezTo>
                  <a:close/>
                  <a:moveTo>
                    <a:pt x="5085" y="0"/>
                  </a:moveTo>
                  <a:cubicBezTo>
                    <a:pt x="4969" y="0"/>
                    <a:pt x="4834" y="15"/>
                    <a:pt x="4678" y="43"/>
                  </a:cubicBezTo>
                  <a:cubicBezTo>
                    <a:pt x="3492" y="261"/>
                    <a:pt x="1159" y="1300"/>
                    <a:pt x="399" y="2062"/>
                  </a:cubicBezTo>
                  <a:cubicBezTo>
                    <a:pt x="218" y="2240"/>
                    <a:pt x="119" y="2407"/>
                    <a:pt x="99" y="2576"/>
                  </a:cubicBezTo>
                  <a:cubicBezTo>
                    <a:pt x="0" y="3417"/>
                    <a:pt x="4092" y="11745"/>
                    <a:pt x="6080" y="14975"/>
                  </a:cubicBezTo>
                  <a:cubicBezTo>
                    <a:pt x="6202" y="15170"/>
                    <a:pt x="6317" y="15351"/>
                    <a:pt x="6425" y="15518"/>
                  </a:cubicBezTo>
                  <a:cubicBezTo>
                    <a:pt x="6425" y="15519"/>
                    <a:pt x="6425" y="15519"/>
                    <a:pt x="6427" y="15521"/>
                  </a:cubicBezTo>
                  <a:cubicBezTo>
                    <a:pt x="7052" y="16473"/>
                    <a:pt x="7335" y="16710"/>
                    <a:pt x="7493" y="16805"/>
                  </a:cubicBezTo>
                  <a:cubicBezTo>
                    <a:pt x="7663" y="16907"/>
                    <a:pt x="7875" y="16952"/>
                    <a:pt x="8109" y="16952"/>
                  </a:cubicBezTo>
                  <a:cubicBezTo>
                    <a:pt x="8756" y="16952"/>
                    <a:pt x="9579" y="16618"/>
                    <a:pt x="10202" y="16256"/>
                  </a:cubicBezTo>
                  <a:cubicBezTo>
                    <a:pt x="10627" y="16008"/>
                    <a:pt x="11614" y="15362"/>
                    <a:pt x="11600" y="14700"/>
                  </a:cubicBezTo>
                  <a:cubicBezTo>
                    <a:pt x="11579" y="13804"/>
                    <a:pt x="9087" y="7793"/>
                    <a:pt x="8803" y="7110"/>
                  </a:cubicBezTo>
                  <a:cubicBezTo>
                    <a:pt x="7759" y="4604"/>
                    <a:pt x="5939" y="356"/>
                    <a:pt x="5468" y="84"/>
                  </a:cubicBezTo>
                  <a:cubicBezTo>
                    <a:pt x="5372" y="28"/>
                    <a:pt x="5247" y="0"/>
                    <a:pt x="5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31"/>
            <p:cNvSpPr/>
            <p:nvPr/>
          </p:nvSpPr>
          <p:spPr>
            <a:xfrm>
              <a:off x="2912725" y="1937975"/>
              <a:ext cx="287925" cy="450475"/>
            </a:xfrm>
            <a:custGeom>
              <a:avLst/>
              <a:gdLst/>
              <a:ahLst/>
              <a:cxnLst/>
              <a:rect l="l" t="t" r="r" b="b"/>
              <a:pathLst>
                <a:path w="11517" h="18019" extrusionOk="0">
                  <a:moveTo>
                    <a:pt x="3074" y="1"/>
                  </a:moveTo>
                  <a:cubicBezTo>
                    <a:pt x="2525" y="1"/>
                    <a:pt x="1837" y="257"/>
                    <a:pt x="1412" y="468"/>
                  </a:cubicBezTo>
                  <a:cubicBezTo>
                    <a:pt x="985" y="680"/>
                    <a:pt x="0" y="1251"/>
                    <a:pt x="59" y="1976"/>
                  </a:cubicBezTo>
                  <a:cubicBezTo>
                    <a:pt x="162" y="3253"/>
                    <a:pt x="4550" y="13011"/>
                    <a:pt x="6432" y="17147"/>
                  </a:cubicBezTo>
                  <a:cubicBezTo>
                    <a:pt x="6638" y="17600"/>
                    <a:pt x="6757" y="17859"/>
                    <a:pt x="6757" y="17859"/>
                  </a:cubicBezTo>
                  <a:cubicBezTo>
                    <a:pt x="6803" y="17959"/>
                    <a:pt x="6903" y="18018"/>
                    <a:pt x="7006" y="18018"/>
                  </a:cubicBezTo>
                  <a:cubicBezTo>
                    <a:pt x="7044" y="18018"/>
                    <a:pt x="7084" y="18010"/>
                    <a:pt x="7121" y="17993"/>
                  </a:cubicBezTo>
                  <a:cubicBezTo>
                    <a:pt x="7259" y="17929"/>
                    <a:pt x="7320" y="17767"/>
                    <a:pt x="7256" y="17629"/>
                  </a:cubicBezTo>
                  <a:cubicBezTo>
                    <a:pt x="7256" y="17629"/>
                    <a:pt x="7136" y="17371"/>
                    <a:pt x="6932" y="16920"/>
                  </a:cubicBezTo>
                  <a:cubicBezTo>
                    <a:pt x="3926" y="10313"/>
                    <a:pt x="685" y="2905"/>
                    <a:pt x="606" y="1932"/>
                  </a:cubicBezTo>
                  <a:cubicBezTo>
                    <a:pt x="589" y="1723"/>
                    <a:pt x="910" y="1330"/>
                    <a:pt x="1656" y="961"/>
                  </a:cubicBezTo>
                  <a:cubicBezTo>
                    <a:pt x="2241" y="670"/>
                    <a:pt x="2780" y="548"/>
                    <a:pt x="3089" y="548"/>
                  </a:cubicBezTo>
                  <a:cubicBezTo>
                    <a:pt x="3204" y="548"/>
                    <a:pt x="3287" y="565"/>
                    <a:pt x="3330" y="596"/>
                  </a:cubicBezTo>
                  <a:cubicBezTo>
                    <a:pt x="3652" y="1016"/>
                    <a:pt x="6414" y="6589"/>
                    <a:pt x="10556" y="15178"/>
                  </a:cubicBezTo>
                  <a:lnTo>
                    <a:pt x="10924" y="15942"/>
                  </a:lnTo>
                  <a:cubicBezTo>
                    <a:pt x="10949" y="16000"/>
                    <a:pt x="10964" y="16027"/>
                    <a:pt x="10964" y="16027"/>
                  </a:cubicBezTo>
                  <a:cubicBezTo>
                    <a:pt x="11015" y="16116"/>
                    <a:pt x="11109" y="16167"/>
                    <a:pt x="11205" y="16167"/>
                  </a:cubicBezTo>
                  <a:cubicBezTo>
                    <a:pt x="11249" y="16167"/>
                    <a:pt x="11294" y="16157"/>
                    <a:pt x="11335" y="16134"/>
                  </a:cubicBezTo>
                  <a:cubicBezTo>
                    <a:pt x="11468" y="16062"/>
                    <a:pt x="11517" y="15898"/>
                    <a:pt x="11447" y="15766"/>
                  </a:cubicBezTo>
                  <a:cubicBezTo>
                    <a:pt x="11445" y="15761"/>
                    <a:pt x="11438" y="15748"/>
                    <a:pt x="11424" y="15713"/>
                  </a:cubicBezTo>
                  <a:lnTo>
                    <a:pt x="11050" y="14939"/>
                  </a:lnTo>
                  <a:cubicBezTo>
                    <a:pt x="6451" y="5402"/>
                    <a:pt x="3980" y="441"/>
                    <a:pt x="3704" y="193"/>
                  </a:cubicBezTo>
                  <a:cubicBezTo>
                    <a:pt x="3549" y="55"/>
                    <a:pt x="3327" y="1"/>
                    <a:pt x="3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31"/>
            <p:cNvSpPr/>
            <p:nvPr/>
          </p:nvSpPr>
          <p:spPr>
            <a:xfrm>
              <a:off x="3073100" y="2307975"/>
              <a:ext cx="116000" cy="62250"/>
            </a:xfrm>
            <a:custGeom>
              <a:avLst/>
              <a:gdLst/>
              <a:ahLst/>
              <a:cxnLst/>
              <a:rect l="l" t="t" r="r" b="b"/>
              <a:pathLst>
                <a:path w="4640" h="2490" extrusionOk="0">
                  <a:moveTo>
                    <a:pt x="4357" y="0"/>
                  </a:moveTo>
                  <a:cubicBezTo>
                    <a:pt x="4350" y="0"/>
                    <a:pt x="4342" y="0"/>
                    <a:pt x="4335" y="1"/>
                  </a:cubicBezTo>
                  <a:cubicBezTo>
                    <a:pt x="4231" y="8"/>
                    <a:pt x="1756" y="202"/>
                    <a:pt x="102" y="2031"/>
                  </a:cubicBezTo>
                  <a:cubicBezTo>
                    <a:pt x="1" y="2144"/>
                    <a:pt x="10" y="2318"/>
                    <a:pt x="122" y="2419"/>
                  </a:cubicBezTo>
                  <a:cubicBezTo>
                    <a:pt x="173" y="2466"/>
                    <a:pt x="240" y="2489"/>
                    <a:pt x="306" y="2489"/>
                  </a:cubicBezTo>
                  <a:cubicBezTo>
                    <a:pt x="380" y="2489"/>
                    <a:pt x="455" y="2459"/>
                    <a:pt x="509" y="2400"/>
                  </a:cubicBezTo>
                  <a:cubicBezTo>
                    <a:pt x="2011" y="738"/>
                    <a:pt x="4351" y="550"/>
                    <a:pt x="4374" y="549"/>
                  </a:cubicBezTo>
                  <a:cubicBezTo>
                    <a:pt x="4525" y="538"/>
                    <a:pt x="4639" y="406"/>
                    <a:pt x="4628" y="255"/>
                  </a:cubicBezTo>
                  <a:cubicBezTo>
                    <a:pt x="4618" y="112"/>
                    <a:pt x="4497" y="0"/>
                    <a:pt x="4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31"/>
            <p:cNvSpPr/>
            <p:nvPr/>
          </p:nvSpPr>
          <p:spPr>
            <a:xfrm>
              <a:off x="3811250" y="1310925"/>
              <a:ext cx="65250" cy="106450"/>
            </a:xfrm>
            <a:custGeom>
              <a:avLst/>
              <a:gdLst/>
              <a:ahLst/>
              <a:cxnLst/>
              <a:rect l="l" t="t" r="r" b="b"/>
              <a:pathLst>
                <a:path w="2610" h="4258" extrusionOk="0">
                  <a:moveTo>
                    <a:pt x="416" y="0"/>
                  </a:moveTo>
                  <a:cubicBezTo>
                    <a:pt x="266" y="0"/>
                    <a:pt x="146" y="114"/>
                    <a:pt x="140" y="262"/>
                  </a:cubicBezTo>
                  <a:lnTo>
                    <a:pt x="6" y="3744"/>
                  </a:lnTo>
                  <a:cubicBezTo>
                    <a:pt x="1" y="3884"/>
                    <a:pt x="103" y="4007"/>
                    <a:pt x="242" y="4027"/>
                  </a:cubicBezTo>
                  <a:cubicBezTo>
                    <a:pt x="250" y="4028"/>
                    <a:pt x="1038" y="4141"/>
                    <a:pt x="2252" y="4253"/>
                  </a:cubicBezTo>
                  <a:cubicBezTo>
                    <a:pt x="2259" y="4254"/>
                    <a:pt x="2263" y="4254"/>
                    <a:pt x="2268" y="4254"/>
                  </a:cubicBezTo>
                  <a:cubicBezTo>
                    <a:pt x="2270" y="4254"/>
                    <a:pt x="2272" y="4254"/>
                    <a:pt x="2274" y="4254"/>
                  </a:cubicBezTo>
                  <a:lnTo>
                    <a:pt x="2283" y="4255"/>
                  </a:lnTo>
                  <a:cubicBezTo>
                    <a:pt x="2296" y="4256"/>
                    <a:pt x="2307" y="4257"/>
                    <a:pt x="2318" y="4257"/>
                  </a:cubicBezTo>
                  <a:cubicBezTo>
                    <a:pt x="2454" y="4257"/>
                    <a:pt x="2573" y="4155"/>
                    <a:pt x="2590" y="4016"/>
                  </a:cubicBezTo>
                  <a:cubicBezTo>
                    <a:pt x="2609" y="3865"/>
                    <a:pt x="2502" y="3728"/>
                    <a:pt x="2352" y="3709"/>
                  </a:cubicBezTo>
                  <a:cubicBezTo>
                    <a:pt x="2333" y="3707"/>
                    <a:pt x="2313" y="3706"/>
                    <a:pt x="2292" y="3705"/>
                  </a:cubicBezTo>
                  <a:cubicBezTo>
                    <a:pt x="1493" y="3631"/>
                    <a:pt x="882" y="3557"/>
                    <a:pt x="564" y="3516"/>
                  </a:cubicBezTo>
                  <a:lnTo>
                    <a:pt x="683" y="376"/>
                  </a:lnTo>
                  <a:lnTo>
                    <a:pt x="688" y="288"/>
                  </a:lnTo>
                  <a:cubicBezTo>
                    <a:pt x="696" y="136"/>
                    <a:pt x="578" y="8"/>
                    <a:pt x="427" y="0"/>
                  </a:cubicBezTo>
                  <a:cubicBezTo>
                    <a:pt x="424" y="0"/>
                    <a:pt x="420"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31"/>
            <p:cNvSpPr/>
            <p:nvPr/>
          </p:nvSpPr>
          <p:spPr>
            <a:xfrm>
              <a:off x="3037175" y="2451800"/>
              <a:ext cx="194000" cy="287225"/>
            </a:xfrm>
            <a:custGeom>
              <a:avLst/>
              <a:gdLst/>
              <a:ahLst/>
              <a:cxnLst/>
              <a:rect l="l" t="t" r="r" b="b"/>
              <a:pathLst>
                <a:path w="7760" h="11489" extrusionOk="0">
                  <a:moveTo>
                    <a:pt x="918" y="1"/>
                  </a:moveTo>
                  <a:cubicBezTo>
                    <a:pt x="652" y="1"/>
                    <a:pt x="354" y="139"/>
                    <a:pt x="183" y="422"/>
                  </a:cubicBezTo>
                  <a:cubicBezTo>
                    <a:pt x="0" y="722"/>
                    <a:pt x="4080" y="8814"/>
                    <a:pt x="5880" y="11264"/>
                  </a:cubicBezTo>
                  <a:cubicBezTo>
                    <a:pt x="6000" y="11427"/>
                    <a:pt x="6172" y="11489"/>
                    <a:pt x="6364" y="11489"/>
                  </a:cubicBezTo>
                  <a:cubicBezTo>
                    <a:pt x="6957" y="11489"/>
                    <a:pt x="7737" y="10899"/>
                    <a:pt x="7737" y="10899"/>
                  </a:cubicBezTo>
                  <a:lnTo>
                    <a:pt x="7760" y="10884"/>
                  </a:lnTo>
                  <a:cubicBezTo>
                    <a:pt x="7652" y="10718"/>
                    <a:pt x="7538" y="10538"/>
                    <a:pt x="7417" y="10345"/>
                  </a:cubicBezTo>
                  <a:lnTo>
                    <a:pt x="7371" y="10372"/>
                  </a:lnTo>
                  <a:cubicBezTo>
                    <a:pt x="7389" y="10412"/>
                    <a:pt x="6963" y="10747"/>
                    <a:pt x="6714" y="10747"/>
                  </a:cubicBezTo>
                  <a:cubicBezTo>
                    <a:pt x="6657" y="10747"/>
                    <a:pt x="6609" y="10729"/>
                    <a:pt x="6578" y="10685"/>
                  </a:cubicBezTo>
                  <a:cubicBezTo>
                    <a:pt x="2952" y="5520"/>
                    <a:pt x="1457" y="150"/>
                    <a:pt x="1153" y="41"/>
                  </a:cubicBezTo>
                  <a:cubicBezTo>
                    <a:pt x="1081" y="14"/>
                    <a:pt x="1001"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p31"/>
            <p:cNvSpPr/>
            <p:nvPr/>
          </p:nvSpPr>
          <p:spPr>
            <a:xfrm>
              <a:off x="3039250" y="2431250"/>
              <a:ext cx="208300" cy="300925"/>
            </a:xfrm>
            <a:custGeom>
              <a:avLst/>
              <a:gdLst/>
              <a:ahLst/>
              <a:cxnLst/>
              <a:rect l="l" t="t" r="r" b="b"/>
              <a:pathLst>
                <a:path w="8332" h="12037" extrusionOk="0">
                  <a:moveTo>
                    <a:pt x="1206" y="0"/>
                  </a:moveTo>
                  <a:cubicBezTo>
                    <a:pt x="854" y="0"/>
                    <a:pt x="459" y="175"/>
                    <a:pt x="232" y="551"/>
                  </a:cubicBezTo>
                  <a:cubicBezTo>
                    <a:pt x="151" y="683"/>
                    <a:pt x="0" y="931"/>
                    <a:pt x="2327" y="5436"/>
                  </a:cubicBezTo>
                  <a:cubicBezTo>
                    <a:pt x="3789" y="8267"/>
                    <a:pt x="5140" y="10608"/>
                    <a:pt x="5942" y="11699"/>
                  </a:cubicBezTo>
                  <a:cubicBezTo>
                    <a:pt x="6073" y="11879"/>
                    <a:pt x="6264" y="11991"/>
                    <a:pt x="6493" y="12025"/>
                  </a:cubicBezTo>
                  <a:cubicBezTo>
                    <a:pt x="6542" y="12033"/>
                    <a:pt x="6593" y="12036"/>
                    <a:pt x="6645" y="12036"/>
                  </a:cubicBezTo>
                  <a:cubicBezTo>
                    <a:pt x="7312" y="12036"/>
                    <a:pt x="8093" y="11461"/>
                    <a:pt x="8186" y="11390"/>
                  </a:cubicBezTo>
                  <a:cubicBezTo>
                    <a:pt x="8307" y="11300"/>
                    <a:pt x="8331" y="11128"/>
                    <a:pt x="8239" y="11006"/>
                  </a:cubicBezTo>
                  <a:cubicBezTo>
                    <a:pt x="8185" y="10935"/>
                    <a:pt x="8104" y="10897"/>
                    <a:pt x="8020" y="10897"/>
                  </a:cubicBezTo>
                  <a:cubicBezTo>
                    <a:pt x="7963" y="10897"/>
                    <a:pt x="7905" y="10915"/>
                    <a:pt x="7855" y="10953"/>
                  </a:cubicBezTo>
                  <a:cubicBezTo>
                    <a:pt x="7568" y="11169"/>
                    <a:pt x="7009" y="11487"/>
                    <a:pt x="6648" y="11487"/>
                  </a:cubicBezTo>
                  <a:cubicBezTo>
                    <a:pt x="6621" y="11487"/>
                    <a:pt x="6596" y="11485"/>
                    <a:pt x="6572" y="11481"/>
                  </a:cubicBezTo>
                  <a:cubicBezTo>
                    <a:pt x="6487" y="11469"/>
                    <a:pt x="6429" y="11435"/>
                    <a:pt x="6384" y="11374"/>
                  </a:cubicBezTo>
                  <a:cubicBezTo>
                    <a:pt x="4669" y="9040"/>
                    <a:pt x="976" y="1699"/>
                    <a:pt x="745" y="773"/>
                  </a:cubicBezTo>
                  <a:cubicBezTo>
                    <a:pt x="867" y="620"/>
                    <a:pt x="1045" y="548"/>
                    <a:pt x="1200" y="548"/>
                  </a:cubicBezTo>
                  <a:cubicBezTo>
                    <a:pt x="1229" y="548"/>
                    <a:pt x="1258" y="550"/>
                    <a:pt x="1285" y="555"/>
                  </a:cubicBezTo>
                  <a:cubicBezTo>
                    <a:pt x="1374" y="710"/>
                    <a:pt x="1565" y="1191"/>
                    <a:pt x="1767" y="1697"/>
                  </a:cubicBezTo>
                  <a:cubicBezTo>
                    <a:pt x="2504" y="3554"/>
                    <a:pt x="4041" y="7418"/>
                    <a:pt x="6637" y="11115"/>
                  </a:cubicBezTo>
                  <a:cubicBezTo>
                    <a:pt x="6684" y="11182"/>
                    <a:pt x="6792" y="11293"/>
                    <a:pt x="6996" y="11293"/>
                  </a:cubicBezTo>
                  <a:cubicBezTo>
                    <a:pt x="7117" y="11293"/>
                    <a:pt x="7273" y="11253"/>
                    <a:pt x="7469" y="11142"/>
                  </a:cubicBezTo>
                  <a:cubicBezTo>
                    <a:pt x="8034" y="10822"/>
                    <a:pt x="7944" y="10620"/>
                    <a:pt x="7906" y="10533"/>
                  </a:cubicBezTo>
                  <a:cubicBezTo>
                    <a:pt x="7860" y="10430"/>
                    <a:pt x="7760" y="10370"/>
                    <a:pt x="7654" y="10370"/>
                  </a:cubicBezTo>
                  <a:cubicBezTo>
                    <a:pt x="7617" y="10370"/>
                    <a:pt x="7579" y="10378"/>
                    <a:pt x="7543" y="10393"/>
                  </a:cubicBezTo>
                  <a:cubicBezTo>
                    <a:pt x="7485" y="10420"/>
                    <a:pt x="7440" y="10463"/>
                    <a:pt x="7412" y="10516"/>
                  </a:cubicBezTo>
                  <a:cubicBezTo>
                    <a:pt x="7336" y="10586"/>
                    <a:pt x="7148" y="10704"/>
                    <a:pt x="7042" y="10737"/>
                  </a:cubicBezTo>
                  <a:cubicBezTo>
                    <a:pt x="4511" y="7112"/>
                    <a:pt x="3059" y="3462"/>
                    <a:pt x="2276" y="1494"/>
                  </a:cubicBezTo>
                  <a:cubicBezTo>
                    <a:pt x="1810" y="323"/>
                    <a:pt x="1727" y="127"/>
                    <a:pt x="1531" y="56"/>
                  </a:cubicBezTo>
                  <a:cubicBezTo>
                    <a:pt x="1432" y="19"/>
                    <a:pt x="1321" y="0"/>
                    <a:pt x="1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7" name="Google Shape;447;p31"/>
          <p:cNvGrpSpPr/>
          <p:nvPr/>
        </p:nvGrpSpPr>
        <p:grpSpPr>
          <a:xfrm rot="4495292">
            <a:off x="7598512" y="1712275"/>
            <a:ext cx="672448" cy="572689"/>
            <a:chOff x="2603525" y="2638025"/>
            <a:chExt cx="342600" cy="291775"/>
          </a:xfrm>
        </p:grpSpPr>
        <p:sp>
          <p:nvSpPr>
            <p:cNvPr id="448" name="Google Shape;448;p31"/>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1"/>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31"/>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56623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75"/>
                                        </p:tgtEl>
                                        <p:attrNameLst>
                                          <p:attrName>r</p:attrName>
                                        </p:attrNameLst>
                                      </p:cBhvr>
                                    </p:animRot>
                                    <p:animRot by="-240000">
                                      <p:cBhvr>
                                        <p:cTn id="7" dur="200" fill="hold">
                                          <p:stCondLst>
                                            <p:cond delay="200"/>
                                          </p:stCondLst>
                                        </p:cTn>
                                        <p:tgtEl>
                                          <p:spTgt spid="375"/>
                                        </p:tgtEl>
                                        <p:attrNameLst>
                                          <p:attrName>r</p:attrName>
                                        </p:attrNameLst>
                                      </p:cBhvr>
                                    </p:animRot>
                                    <p:animRot by="240000">
                                      <p:cBhvr>
                                        <p:cTn id="8" dur="200" fill="hold">
                                          <p:stCondLst>
                                            <p:cond delay="400"/>
                                          </p:stCondLst>
                                        </p:cTn>
                                        <p:tgtEl>
                                          <p:spTgt spid="375"/>
                                        </p:tgtEl>
                                        <p:attrNameLst>
                                          <p:attrName>r</p:attrName>
                                        </p:attrNameLst>
                                      </p:cBhvr>
                                    </p:animRot>
                                    <p:animRot by="-240000">
                                      <p:cBhvr>
                                        <p:cTn id="9" dur="200" fill="hold">
                                          <p:stCondLst>
                                            <p:cond delay="600"/>
                                          </p:stCondLst>
                                        </p:cTn>
                                        <p:tgtEl>
                                          <p:spTgt spid="375"/>
                                        </p:tgtEl>
                                        <p:attrNameLst>
                                          <p:attrName>r</p:attrName>
                                        </p:attrNameLst>
                                      </p:cBhvr>
                                    </p:animRot>
                                    <p:animRot by="120000">
                                      <p:cBhvr>
                                        <p:cTn id="10" dur="200" fill="hold">
                                          <p:stCondLst>
                                            <p:cond delay="800"/>
                                          </p:stCondLst>
                                        </p:cTn>
                                        <p:tgtEl>
                                          <p:spTgt spid="375"/>
                                        </p:tgtEl>
                                        <p:attrNameLst>
                                          <p:attrName>r</p:attrName>
                                        </p:attrNameLst>
                                      </p:cBhvr>
                                    </p:animRot>
                                  </p:childTnLst>
                                </p:cTn>
                              </p:par>
                              <p:par>
                                <p:cTn id="11" presetID="26" presetClass="emph" presetSubtype="0" fill="hold" grpId="0" nodeType="withEffect">
                                  <p:stCondLst>
                                    <p:cond delay="0"/>
                                  </p:stCondLst>
                                  <p:childTnLst>
                                    <p:animEffect transition="out" filter="fade">
                                      <p:cBhvr>
                                        <p:cTn id="12" dur="500" tmFilter="0, 0; .2, .5; .8, .5; 1, 0"/>
                                        <p:tgtEl>
                                          <p:spTgt spid="374"/>
                                        </p:tgtEl>
                                      </p:cBhvr>
                                    </p:animEffect>
                                    <p:animScale>
                                      <p:cBhvr>
                                        <p:cTn id="13" dur="250" autoRev="1" fill="hold"/>
                                        <p:tgtEl>
                                          <p:spTgt spid="3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P spid="37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4" name="Google Shape;374;p31"/>
          <p:cNvSpPr txBox="1">
            <a:spLocks noGrp="1"/>
          </p:cNvSpPr>
          <p:nvPr>
            <p:ph type="title"/>
          </p:nvPr>
        </p:nvSpPr>
        <p:spPr>
          <a:xfrm>
            <a:off x="2941995" y="-50750"/>
            <a:ext cx="3965363" cy="147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Methods</a:t>
            </a:r>
            <a:endParaRPr dirty="0"/>
          </a:p>
        </p:txBody>
      </p:sp>
      <p:grpSp>
        <p:nvGrpSpPr>
          <p:cNvPr id="447" name="Google Shape;447;p31"/>
          <p:cNvGrpSpPr/>
          <p:nvPr/>
        </p:nvGrpSpPr>
        <p:grpSpPr>
          <a:xfrm rot="6018553">
            <a:off x="5685954" y="138929"/>
            <a:ext cx="626782" cy="442440"/>
            <a:chOff x="2603525" y="2638025"/>
            <a:chExt cx="342600" cy="291775"/>
          </a:xfrm>
        </p:grpSpPr>
        <p:sp>
          <p:nvSpPr>
            <p:cNvPr id="448" name="Google Shape;448;p31"/>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1"/>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31"/>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Title 2">
            <a:extLst>
              <a:ext uri="{FF2B5EF4-FFF2-40B4-BE49-F238E27FC236}">
                <a16:creationId xmlns:a16="http://schemas.microsoft.com/office/drawing/2014/main" id="{8FED5F0E-0B18-B445-54BB-7CF4027DCF1B}"/>
              </a:ext>
            </a:extLst>
          </p:cNvPr>
          <p:cNvSpPr>
            <a:spLocks noGrp="1"/>
          </p:cNvSpPr>
          <p:nvPr>
            <p:ph type="title" idx="2"/>
          </p:nvPr>
        </p:nvSpPr>
        <p:spPr>
          <a:xfrm>
            <a:off x="469019" y="1703512"/>
            <a:ext cx="3389387" cy="2258987"/>
          </a:xfrm>
        </p:spPr>
        <p:txBody>
          <a:bodyPr/>
          <a:lstStyle/>
          <a:p>
            <a:r>
              <a:rPr lang="en-US" sz="3600" dirty="0"/>
              <a:t>Trauma-Informed Practices</a:t>
            </a:r>
            <a:endParaRPr lang="en-US" dirty="0"/>
          </a:p>
        </p:txBody>
      </p:sp>
      <p:pic>
        <p:nvPicPr>
          <p:cNvPr id="4" name="Picture 3">
            <a:extLst>
              <a:ext uri="{FF2B5EF4-FFF2-40B4-BE49-F238E27FC236}">
                <a16:creationId xmlns:a16="http://schemas.microsoft.com/office/drawing/2014/main" id="{32B6E0C9-ACBF-8A43-E072-BB9D5A5998FA}"/>
              </a:ext>
            </a:extLst>
          </p:cNvPr>
          <p:cNvPicPr>
            <a:picLocks noChangeAspect="1"/>
          </p:cNvPicPr>
          <p:nvPr/>
        </p:nvPicPr>
        <p:blipFill>
          <a:blip r:embed="rId3"/>
          <a:stretch>
            <a:fillRect/>
          </a:stretch>
        </p:blipFill>
        <p:spPr>
          <a:xfrm>
            <a:off x="5066498" y="1703512"/>
            <a:ext cx="3401863" cy="2267909"/>
          </a:xfrm>
          <a:prstGeom prst="rect">
            <a:avLst/>
          </a:prstGeom>
        </p:spPr>
      </p:pic>
      <p:sp>
        <p:nvSpPr>
          <p:cNvPr id="10" name="TextBox 9">
            <a:extLst>
              <a:ext uri="{FF2B5EF4-FFF2-40B4-BE49-F238E27FC236}">
                <a16:creationId xmlns:a16="http://schemas.microsoft.com/office/drawing/2014/main" id="{3D1972BE-0C53-EF45-5D85-19DC783EFF38}"/>
              </a:ext>
            </a:extLst>
          </p:cNvPr>
          <p:cNvSpPr txBox="1"/>
          <p:nvPr/>
        </p:nvSpPr>
        <p:spPr>
          <a:xfrm>
            <a:off x="4828484" y="1921414"/>
            <a:ext cx="3846497"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FFFFFF"/>
              </a:buClr>
              <a:buSzPts val="6000"/>
              <a:buFont typeface="Poppins SemiBold"/>
              <a:buNone/>
              <a:tabLst/>
              <a:defRPr/>
            </a:pPr>
            <a:r>
              <a:rPr kumimoji="0" lang="en-US" sz="3600" b="0" i="0" u="none" strike="noStrike" kern="0" cap="none" spc="0" normalizeH="0" baseline="0" noProof="0" dirty="0">
                <a:ln>
                  <a:noFill/>
                </a:ln>
                <a:solidFill>
                  <a:srgbClr val="FFFFFF"/>
                </a:solidFill>
                <a:effectLst/>
                <a:uLnTx/>
                <a:uFillTx/>
                <a:latin typeface="Poppins ExtraBold"/>
                <a:cs typeface="Poppins ExtraBold"/>
                <a:sym typeface="Poppins ExtraBold"/>
              </a:rPr>
              <a:t>Evidence-Based Practices</a:t>
            </a:r>
          </a:p>
        </p:txBody>
      </p:sp>
      <p:sp>
        <p:nvSpPr>
          <p:cNvPr id="11" name="Google Shape;290;p27">
            <a:extLst>
              <a:ext uri="{FF2B5EF4-FFF2-40B4-BE49-F238E27FC236}">
                <a16:creationId xmlns:a16="http://schemas.microsoft.com/office/drawing/2014/main" id="{6EA3EE44-54CD-BDAA-BA05-FCDF741088B9}"/>
              </a:ext>
            </a:extLst>
          </p:cNvPr>
          <p:cNvSpPr/>
          <p:nvPr/>
        </p:nvSpPr>
        <p:spPr>
          <a:xfrm>
            <a:off x="2581687" y="890539"/>
            <a:ext cx="3980626" cy="137228"/>
          </a:xfrm>
          <a:custGeom>
            <a:avLst/>
            <a:gdLst/>
            <a:ahLst/>
            <a:cxnLst/>
            <a:rect l="l" t="t" r="r" b="b"/>
            <a:pathLst>
              <a:path w="129063" h="3934" extrusionOk="0">
                <a:moveTo>
                  <a:pt x="56373" y="0"/>
                </a:moveTo>
                <a:cubicBezTo>
                  <a:pt x="47035" y="0"/>
                  <a:pt x="37697" y="209"/>
                  <a:pt x="28372" y="708"/>
                </a:cubicBezTo>
                <a:cubicBezTo>
                  <a:pt x="19055" y="1207"/>
                  <a:pt x="9753" y="2000"/>
                  <a:pt x="494" y="3154"/>
                </a:cubicBezTo>
                <a:cubicBezTo>
                  <a:pt x="23" y="3213"/>
                  <a:pt x="0" y="3933"/>
                  <a:pt x="440" y="3933"/>
                </a:cubicBezTo>
                <a:cubicBezTo>
                  <a:pt x="457" y="3933"/>
                  <a:pt x="475" y="3932"/>
                  <a:pt x="494" y="3930"/>
                </a:cubicBezTo>
                <a:cubicBezTo>
                  <a:pt x="17097" y="1860"/>
                  <a:pt x="33825" y="965"/>
                  <a:pt x="50549" y="804"/>
                </a:cubicBezTo>
                <a:cubicBezTo>
                  <a:pt x="52496" y="785"/>
                  <a:pt x="54442" y="776"/>
                  <a:pt x="56388" y="776"/>
                </a:cubicBezTo>
                <a:cubicBezTo>
                  <a:pt x="71117" y="776"/>
                  <a:pt x="85843" y="1295"/>
                  <a:pt x="100554" y="2015"/>
                </a:cubicBezTo>
                <a:cubicBezTo>
                  <a:pt x="109893" y="2472"/>
                  <a:pt x="119229" y="3010"/>
                  <a:pt x="128564" y="3550"/>
                </a:cubicBezTo>
                <a:cubicBezTo>
                  <a:pt x="128573" y="3551"/>
                  <a:pt x="128582" y="3551"/>
                  <a:pt x="128590" y="3551"/>
                </a:cubicBezTo>
                <a:cubicBezTo>
                  <a:pt x="129062" y="3551"/>
                  <a:pt x="129053" y="2802"/>
                  <a:pt x="128564" y="2774"/>
                </a:cubicBezTo>
                <a:cubicBezTo>
                  <a:pt x="111826" y="1808"/>
                  <a:pt x="95084" y="843"/>
                  <a:pt x="78324" y="346"/>
                </a:cubicBezTo>
                <a:cubicBezTo>
                  <a:pt x="71009" y="128"/>
                  <a:pt x="63691" y="0"/>
                  <a:pt x="56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74"/>
                                        </p:tgtEl>
                                        <p:attrNameLst>
                                          <p:attrName>r</p:attrName>
                                        </p:attrNameLst>
                                      </p:cBhvr>
                                    </p:animRot>
                                    <p:animRot by="-240000">
                                      <p:cBhvr>
                                        <p:cTn id="7" dur="200" fill="hold">
                                          <p:stCondLst>
                                            <p:cond delay="200"/>
                                          </p:stCondLst>
                                        </p:cTn>
                                        <p:tgtEl>
                                          <p:spTgt spid="374"/>
                                        </p:tgtEl>
                                        <p:attrNameLst>
                                          <p:attrName>r</p:attrName>
                                        </p:attrNameLst>
                                      </p:cBhvr>
                                    </p:animRot>
                                    <p:animRot by="240000">
                                      <p:cBhvr>
                                        <p:cTn id="8" dur="200" fill="hold">
                                          <p:stCondLst>
                                            <p:cond delay="400"/>
                                          </p:stCondLst>
                                        </p:cTn>
                                        <p:tgtEl>
                                          <p:spTgt spid="374"/>
                                        </p:tgtEl>
                                        <p:attrNameLst>
                                          <p:attrName>r</p:attrName>
                                        </p:attrNameLst>
                                      </p:cBhvr>
                                    </p:animRot>
                                    <p:animRot by="-240000">
                                      <p:cBhvr>
                                        <p:cTn id="9" dur="200" fill="hold">
                                          <p:stCondLst>
                                            <p:cond delay="600"/>
                                          </p:stCondLst>
                                        </p:cTn>
                                        <p:tgtEl>
                                          <p:spTgt spid="374"/>
                                        </p:tgtEl>
                                        <p:attrNameLst>
                                          <p:attrName>r</p:attrName>
                                        </p:attrNameLst>
                                      </p:cBhvr>
                                    </p:animRot>
                                    <p:animRot by="120000">
                                      <p:cBhvr>
                                        <p:cTn id="10" dur="200" fill="hold">
                                          <p:stCondLst>
                                            <p:cond delay="800"/>
                                          </p:stCondLst>
                                        </p:cTn>
                                        <p:tgtEl>
                                          <p:spTgt spid="3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8"/>
          <p:cNvSpPr txBox="1">
            <a:spLocks noGrp="1"/>
          </p:cNvSpPr>
          <p:nvPr>
            <p:ph type="title"/>
          </p:nvPr>
        </p:nvSpPr>
        <p:spPr>
          <a:xfrm>
            <a:off x="713250" y="36512"/>
            <a:ext cx="7717500" cy="572700"/>
          </a:xfrm>
        </p:spPr>
        <p:txBody>
          <a:bodyPr spcFirstLastPara="1" wrap="square" lIns="91425" tIns="91425" rIns="91425" bIns="91425" anchor="ctr" anchorCtr="0">
            <a:normAutofit/>
          </a:bodyPr>
          <a:lstStyle/>
          <a:p>
            <a:pPr marL="0" lvl="0" indent="0" rtl="0">
              <a:spcBef>
                <a:spcPts val="0"/>
              </a:spcBef>
              <a:spcAft>
                <a:spcPts val="0"/>
              </a:spcAft>
              <a:buNone/>
            </a:pPr>
            <a:r>
              <a:rPr lang="en-US" sz="2500" dirty="0"/>
              <a:t>Trauma-Informed Best Practices:</a:t>
            </a:r>
          </a:p>
        </p:txBody>
      </p:sp>
      <p:graphicFrame>
        <p:nvGraphicFramePr>
          <p:cNvPr id="338" name="Google Shape;336;p28">
            <a:extLst>
              <a:ext uri="{FF2B5EF4-FFF2-40B4-BE49-F238E27FC236}">
                <a16:creationId xmlns:a16="http://schemas.microsoft.com/office/drawing/2014/main" id="{EA959043-0FE5-9A01-F4D1-067078093056}"/>
              </a:ext>
            </a:extLst>
          </p:cNvPr>
          <p:cNvGraphicFramePr/>
          <p:nvPr>
            <p:extLst>
              <p:ext uri="{D42A27DB-BD31-4B8C-83A1-F6EECF244321}">
                <p14:modId xmlns:p14="http://schemas.microsoft.com/office/powerpoint/2010/main" val="1368109619"/>
              </p:ext>
            </p:extLst>
          </p:nvPr>
        </p:nvGraphicFramePr>
        <p:xfrm>
          <a:off x="837272" y="842823"/>
          <a:ext cx="7717500" cy="3707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Google Shape;290;p27">
            <a:extLst>
              <a:ext uri="{FF2B5EF4-FFF2-40B4-BE49-F238E27FC236}">
                <a16:creationId xmlns:a16="http://schemas.microsoft.com/office/drawing/2014/main" id="{F416C36E-D1E0-31BD-3534-D613A64E0C9F}"/>
              </a:ext>
            </a:extLst>
          </p:cNvPr>
          <p:cNvSpPr/>
          <p:nvPr/>
        </p:nvSpPr>
        <p:spPr>
          <a:xfrm>
            <a:off x="2638394" y="417072"/>
            <a:ext cx="3980626" cy="137228"/>
          </a:xfrm>
          <a:custGeom>
            <a:avLst/>
            <a:gdLst/>
            <a:ahLst/>
            <a:cxnLst/>
            <a:rect l="l" t="t" r="r" b="b"/>
            <a:pathLst>
              <a:path w="129063" h="3934" extrusionOk="0">
                <a:moveTo>
                  <a:pt x="56373" y="0"/>
                </a:moveTo>
                <a:cubicBezTo>
                  <a:pt x="47035" y="0"/>
                  <a:pt x="37697" y="209"/>
                  <a:pt x="28372" y="708"/>
                </a:cubicBezTo>
                <a:cubicBezTo>
                  <a:pt x="19055" y="1207"/>
                  <a:pt x="9753" y="2000"/>
                  <a:pt x="494" y="3154"/>
                </a:cubicBezTo>
                <a:cubicBezTo>
                  <a:pt x="23" y="3213"/>
                  <a:pt x="0" y="3933"/>
                  <a:pt x="440" y="3933"/>
                </a:cubicBezTo>
                <a:cubicBezTo>
                  <a:pt x="457" y="3933"/>
                  <a:pt x="475" y="3932"/>
                  <a:pt x="494" y="3930"/>
                </a:cubicBezTo>
                <a:cubicBezTo>
                  <a:pt x="17097" y="1860"/>
                  <a:pt x="33825" y="965"/>
                  <a:pt x="50549" y="804"/>
                </a:cubicBezTo>
                <a:cubicBezTo>
                  <a:pt x="52496" y="785"/>
                  <a:pt x="54442" y="776"/>
                  <a:pt x="56388" y="776"/>
                </a:cubicBezTo>
                <a:cubicBezTo>
                  <a:pt x="71117" y="776"/>
                  <a:pt x="85843" y="1295"/>
                  <a:pt x="100554" y="2015"/>
                </a:cubicBezTo>
                <a:cubicBezTo>
                  <a:pt x="109893" y="2472"/>
                  <a:pt x="119229" y="3010"/>
                  <a:pt x="128564" y="3550"/>
                </a:cubicBezTo>
                <a:cubicBezTo>
                  <a:pt x="128573" y="3551"/>
                  <a:pt x="128582" y="3551"/>
                  <a:pt x="128590" y="3551"/>
                </a:cubicBezTo>
                <a:cubicBezTo>
                  <a:pt x="129062" y="3551"/>
                  <a:pt x="129053" y="2802"/>
                  <a:pt x="128564" y="2774"/>
                </a:cubicBezTo>
                <a:cubicBezTo>
                  <a:pt x="111826" y="1808"/>
                  <a:pt x="95084" y="843"/>
                  <a:pt x="78324" y="346"/>
                </a:cubicBezTo>
                <a:cubicBezTo>
                  <a:pt x="71009" y="128"/>
                  <a:pt x="63691" y="0"/>
                  <a:pt x="56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3" name="Picture 2">
            <a:extLst>
              <a:ext uri="{FF2B5EF4-FFF2-40B4-BE49-F238E27FC236}">
                <a16:creationId xmlns:a16="http://schemas.microsoft.com/office/drawing/2014/main" id="{70932B26-3A6D-A140-7C63-7B789FE1D380}"/>
              </a:ext>
            </a:extLst>
          </p:cNvPr>
          <p:cNvPicPr>
            <a:picLocks noChangeAspect="1"/>
          </p:cNvPicPr>
          <p:nvPr/>
        </p:nvPicPr>
        <p:blipFill>
          <a:blip r:embed="rId8"/>
          <a:stretch>
            <a:fillRect/>
          </a:stretch>
        </p:blipFill>
        <p:spPr>
          <a:xfrm>
            <a:off x="7836338" y="3937642"/>
            <a:ext cx="1188823" cy="896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barn(inVertical)">
                                      <p:cBhvr>
                                        <p:cTn id="7" dur="500"/>
                                        <p:tgtEl>
                                          <p:spTgt spid="332"/>
                                        </p:tgtEl>
                                      </p:cBhvr>
                                    </p:animEffect>
                                  </p:childTnLst>
                                </p:cTn>
                              </p:par>
                              <p:par>
                                <p:cTn id="8" presetID="26"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80">
                                          <p:stCondLst>
                                            <p:cond delay="0"/>
                                          </p:stCondLst>
                                        </p:cTn>
                                        <p:tgtEl>
                                          <p:spTgt spid="3"/>
                                        </p:tgtEl>
                                      </p:cBhvr>
                                    </p:animEffect>
                                    <p:anim calcmode="lin" valueType="num">
                                      <p:cBhvr>
                                        <p:cTn id="1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6" dur="26">
                                          <p:stCondLst>
                                            <p:cond delay="650"/>
                                          </p:stCondLst>
                                        </p:cTn>
                                        <p:tgtEl>
                                          <p:spTgt spid="3"/>
                                        </p:tgtEl>
                                      </p:cBhvr>
                                      <p:to x="100000" y="60000"/>
                                    </p:animScale>
                                    <p:animScale>
                                      <p:cBhvr>
                                        <p:cTn id="17" dur="166" decel="50000">
                                          <p:stCondLst>
                                            <p:cond delay="676"/>
                                          </p:stCondLst>
                                        </p:cTn>
                                        <p:tgtEl>
                                          <p:spTgt spid="3"/>
                                        </p:tgtEl>
                                      </p:cBhvr>
                                      <p:to x="100000" y="100000"/>
                                    </p:animScale>
                                    <p:animScale>
                                      <p:cBhvr>
                                        <p:cTn id="18" dur="26">
                                          <p:stCondLst>
                                            <p:cond delay="1312"/>
                                          </p:stCondLst>
                                        </p:cTn>
                                        <p:tgtEl>
                                          <p:spTgt spid="3"/>
                                        </p:tgtEl>
                                      </p:cBhvr>
                                      <p:to x="100000" y="80000"/>
                                    </p:animScale>
                                    <p:animScale>
                                      <p:cBhvr>
                                        <p:cTn id="19" dur="166" decel="50000">
                                          <p:stCondLst>
                                            <p:cond delay="1338"/>
                                          </p:stCondLst>
                                        </p:cTn>
                                        <p:tgtEl>
                                          <p:spTgt spid="3"/>
                                        </p:tgtEl>
                                      </p:cBhvr>
                                      <p:to x="100000" y="100000"/>
                                    </p:animScale>
                                    <p:animScale>
                                      <p:cBhvr>
                                        <p:cTn id="20" dur="26">
                                          <p:stCondLst>
                                            <p:cond delay="1642"/>
                                          </p:stCondLst>
                                        </p:cTn>
                                        <p:tgtEl>
                                          <p:spTgt spid="3"/>
                                        </p:tgtEl>
                                      </p:cBhvr>
                                      <p:to x="100000" y="90000"/>
                                    </p:animScale>
                                    <p:animScale>
                                      <p:cBhvr>
                                        <p:cTn id="21" dur="166" decel="50000">
                                          <p:stCondLst>
                                            <p:cond delay="1668"/>
                                          </p:stCondLst>
                                        </p:cTn>
                                        <p:tgtEl>
                                          <p:spTgt spid="3"/>
                                        </p:tgtEl>
                                      </p:cBhvr>
                                      <p:to x="100000" y="100000"/>
                                    </p:animScale>
                                    <p:animScale>
                                      <p:cBhvr>
                                        <p:cTn id="22" dur="26">
                                          <p:stCondLst>
                                            <p:cond delay="1808"/>
                                          </p:stCondLst>
                                        </p:cTn>
                                        <p:tgtEl>
                                          <p:spTgt spid="3"/>
                                        </p:tgtEl>
                                      </p:cBhvr>
                                      <p:to x="100000" y="95000"/>
                                    </p:animScale>
                                    <p:animScale>
                                      <p:cBhvr>
                                        <p:cTn id="2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 name="Google Shape;373;p31">
            <a:extLst>
              <a:ext uri="{FF2B5EF4-FFF2-40B4-BE49-F238E27FC236}">
                <a16:creationId xmlns:a16="http://schemas.microsoft.com/office/drawing/2014/main" id="{46491942-08F0-F2E1-6D6D-1900D52C6B10}"/>
              </a:ext>
            </a:extLst>
          </p:cNvPr>
          <p:cNvSpPr/>
          <p:nvPr/>
        </p:nvSpPr>
        <p:spPr>
          <a:xfrm>
            <a:off x="96256" y="1609337"/>
            <a:ext cx="3956095" cy="2935953"/>
          </a:xfrm>
          <a:prstGeom prst="roundRect">
            <a:avLst>
              <a:gd name="adj" fmla="val 16667"/>
            </a:avLst>
          </a:prstGeom>
          <a:solidFill>
            <a:schemeClr val="accent1">
              <a:alpha val="64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332;p28"/>
          <p:cNvSpPr txBox="1">
            <a:spLocks noGrp="1"/>
          </p:cNvSpPr>
          <p:nvPr>
            <p:ph type="title" idx="4294967295"/>
          </p:nvPr>
        </p:nvSpPr>
        <p:spPr>
          <a:xfrm>
            <a:off x="0" y="538637"/>
            <a:ext cx="7704138" cy="5730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Six Core Principles</a:t>
            </a:r>
            <a:endParaRPr dirty="0"/>
          </a:p>
        </p:txBody>
      </p:sp>
      <p:sp>
        <p:nvSpPr>
          <p:cNvPr id="2" name="TextBox 1">
            <a:extLst>
              <a:ext uri="{FF2B5EF4-FFF2-40B4-BE49-F238E27FC236}">
                <a16:creationId xmlns:a16="http://schemas.microsoft.com/office/drawing/2014/main" id="{274319A4-29A7-7FA2-35ED-4C80F1461A22}"/>
              </a:ext>
            </a:extLst>
          </p:cNvPr>
          <p:cNvSpPr txBox="1"/>
          <p:nvPr/>
        </p:nvSpPr>
        <p:spPr>
          <a:xfrm>
            <a:off x="145182" y="1720668"/>
            <a:ext cx="3906476" cy="2954655"/>
          </a:xfrm>
          <a:prstGeom prst="rect">
            <a:avLst/>
          </a:prstGeom>
          <a:noFill/>
        </p:spPr>
        <p:txBody>
          <a:bodyPr wrap="square" rtlCol="0">
            <a:spAutoFit/>
          </a:bodyPr>
          <a:lstStyle/>
          <a:p>
            <a:pPr marR="0" lvl="0">
              <a:spcBef>
                <a:spcPts val="0"/>
              </a:spcBef>
              <a:spcAft>
                <a:spcPts val="0"/>
              </a:spcAft>
            </a:pPr>
            <a:r>
              <a:rPr lang="en-US" sz="1800" b="1"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Principles:</a:t>
            </a:r>
          </a:p>
          <a:p>
            <a:pPr marL="342900" marR="0" lvl="0" indent="-342900">
              <a:spcBef>
                <a:spcPts val="0"/>
              </a:spcBef>
              <a:spcAft>
                <a:spcPts val="0"/>
              </a:spcAft>
              <a:buFont typeface="Courier New" panose="02070309020205020404" pitchFamily="49" charset="0"/>
              <a:buChar char="o"/>
            </a:pPr>
            <a:r>
              <a:rPr lang="en-US"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Safety</a:t>
            </a:r>
          </a:p>
          <a:p>
            <a:pPr marL="342900" marR="0" lvl="0" indent="-342900">
              <a:spcBef>
                <a:spcPts val="0"/>
              </a:spcBef>
              <a:spcAft>
                <a:spcPts val="0"/>
              </a:spcAft>
              <a:buFont typeface="Courier New" panose="02070309020205020404" pitchFamily="49" charset="0"/>
              <a:buChar char="o"/>
            </a:pPr>
            <a:endParaRPr lang="en-US" dirty="0">
              <a:effectLst/>
              <a:latin typeface="Poppins" panose="00000500000000000000" pitchFamily="2" charset="0"/>
              <a:ea typeface="Calibri" panose="020F0502020204030204" pitchFamily="34" charset="0"/>
              <a:cs typeface="Poppins" panose="00000500000000000000" pitchFamily="2" charset="0"/>
            </a:endParaRPr>
          </a:p>
          <a:p>
            <a:pPr marL="285750" marR="0" lvl="0" indent="-285750">
              <a:spcBef>
                <a:spcPts val="0"/>
              </a:spcBef>
              <a:spcAft>
                <a:spcPts val="0"/>
              </a:spcAft>
              <a:buFont typeface="Courier New" panose="02070309020205020404" pitchFamily="49" charset="0"/>
              <a:buChar char="o"/>
            </a:pPr>
            <a:r>
              <a:rPr lang="en-US"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Trustworthiness and Transparency</a:t>
            </a:r>
          </a:p>
          <a:p>
            <a:pPr marL="342900" marR="0" lvl="0" indent="-342900">
              <a:spcBef>
                <a:spcPts val="0"/>
              </a:spcBef>
              <a:spcAft>
                <a:spcPts val="0"/>
              </a:spcAft>
              <a:buFont typeface="Courier New" panose="02070309020205020404" pitchFamily="49" charset="0"/>
              <a:buChar char="o"/>
            </a:pPr>
            <a:endParaRPr lang="en-US" dirty="0">
              <a:effectLst/>
              <a:latin typeface="Poppins" panose="00000500000000000000" pitchFamily="2" charset="0"/>
              <a:ea typeface="Calibri" panose="020F0502020204030204" pitchFamily="34" charset="0"/>
              <a:cs typeface="Poppins" panose="00000500000000000000" pitchFamily="2" charset="0"/>
            </a:endParaRPr>
          </a:p>
          <a:p>
            <a:pPr marL="342900" marR="0" lvl="0" indent="-342900">
              <a:spcBef>
                <a:spcPts val="0"/>
              </a:spcBef>
              <a:spcAft>
                <a:spcPts val="0"/>
              </a:spcAft>
              <a:buFont typeface="Courier New" panose="02070309020205020404" pitchFamily="49" charset="0"/>
              <a:buChar char="o"/>
            </a:pPr>
            <a:r>
              <a:rPr lang="en-US"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Peer Support</a:t>
            </a:r>
          </a:p>
          <a:p>
            <a:pPr marL="342900" marR="0" lvl="0" indent="-342900">
              <a:spcBef>
                <a:spcPts val="0"/>
              </a:spcBef>
              <a:spcAft>
                <a:spcPts val="0"/>
              </a:spcAft>
              <a:buFont typeface="Courier New" panose="02070309020205020404" pitchFamily="49" charset="0"/>
              <a:buChar char="o"/>
            </a:pPr>
            <a:endParaRPr lang="en-US" dirty="0">
              <a:effectLst/>
              <a:latin typeface="Poppins" panose="00000500000000000000" pitchFamily="2" charset="0"/>
              <a:ea typeface="Calibri" panose="020F0502020204030204" pitchFamily="34" charset="0"/>
              <a:cs typeface="Poppins" panose="00000500000000000000" pitchFamily="2" charset="0"/>
            </a:endParaRPr>
          </a:p>
          <a:p>
            <a:pPr marL="285750" marR="0" lvl="0" indent="-285750">
              <a:spcBef>
                <a:spcPts val="0"/>
              </a:spcBef>
              <a:spcAft>
                <a:spcPts val="0"/>
              </a:spcAft>
              <a:buFont typeface="Courier New" panose="02070309020205020404" pitchFamily="49" charset="0"/>
              <a:buChar char="o"/>
            </a:pPr>
            <a:r>
              <a:rPr lang="en-US"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Collaboration and Mutuality</a:t>
            </a:r>
          </a:p>
          <a:p>
            <a:pPr marL="342900" marR="0" lvl="0" indent="-342900">
              <a:spcBef>
                <a:spcPts val="0"/>
              </a:spcBef>
              <a:spcAft>
                <a:spcPts val="0"/>
              </a:spcAft>
              <a:buFont typeface="Courier New" panose="02070309020205020404" pitchFamily="49" charset="0"/>
              <a:buChar char="o"/>
            </a:pPr>
            <a:endParaRPr lang="en-US" dirty="0">
              <a:effectLst/>
              <a:latin typeface="Poppins" panose="00000500000000000000" pitchFamily="2" charset="0"/>
              <a:ea typeface="Calibri" panose="020F0502020204030204" pitchFamily="34" charset="0"/>
              <a:cs typeface="Poppins" panose="00000500000000000000" pitchFamily="2" charset="0"/>
            </a:endParaRPr>
          </a:p>
          <a:p>
            <a:pPr marL="285750" marR="0" lvl="0" indent="-285750">
              <a:spcBef>
                <a:spcPts val="0"/>
              </a:spcBef>
              <a:spcAft>
                <a:spcPts val="0"/>
              </a:spcAft>
              <a:buFont typeface="Courier New" panose="02070309020205020404" pitchFamily="49" charset="0"/>
              <a:buChar char="o"/>
            </a:pPr>
            <a:r>
              <a:rPr lang="en-US"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Empowerment, Voice and Choice</a:t>
            </a:r>
          </a:p>
          <a:p>
            <a:pPr marL="342900" marR="0" lvl="0" indent="-342900">
              <a:spcBef>
                <a:spcPts val="0"/>
              </a:spcBef>
              <a:spcAft>
                <a:spcPts val="0"/>
              </a:spcAft>
              <a:buFont typeface="Courier New" panose="02070309020205020404" pitchFamily="49" charset="0"/>
              <a:buChar char="o"/>
            </a:pPr>
            <a:endParaRPr lang="en-US" dirty="0">
              <a:effectLst/>
              <a:latin typeface="Poppins" panose="00000500000000000000" pitchFamily="2" charset="0"/>
              <a:ea typeface="Calibri" panose="020F0502020204030204" pitchFamily="34" charset="0"/>
              <a:cs typeface="Poppins" panose="00000500000000000000" pitchFamily="2" charset="0"/>
            </a:endParaRPr>
          </a:p>
          <a:p>
            <a:pPr marL="342900" marR="0" lvl="0" indent="-342900">
              <a:spcBef>
                <a:spcPts val="0"/>
              </a:spcBef>
              <a:spcAft>
                <a:spcPts val="0"/>
              </a:spcAft>
              <a:buFont typeface="Courier New" panose="02070309020205020404" pitchFamily="49" charset="0"/>
              <a:buChar char="o"/>
            </a:pPr>
            <a:r>
              <a:rPr lang="en-US"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Cultural, Historical, and Gender Issues</a:t>
            </a:r>
            <a:endParaRPr lang="en-US" dirty="0">
              <a:effectLst/>
              <a:latin typeface="Poppins" panose="00000500000000000000" pitchFamily="2" charset="0"/>
              <a:ea typeface="Calibri" panose="020F0502020204030204" pitchFamily="34" charset="0"/>
              <a:cs typeface="Poppins" panose="00000500000000000000" pitchFamily="2" charset="0"/>
            </a:endParaRPr>
          </a:p>
          <a:p>
            <a:endParaRPr lang="en-US" dirty="0"/>
          </a:p>
        </p:txBody>
      </p:sp>
      <p:sp>
        <p:nvSpPr>
          <p:cNvPr id="4" name="Google Shape;373;p31">
            <a:extLst>
              <a:ext uri="{FF2B5EF4-FFF2-40B4-BE49-F238E27FC236}">
                <a16:creationId xmlns:a16="http://schemas.microsoft.com/office/drawing/2014/main" id="{A667284E-8995-6890-43DE-6BB06C7D2A88}"/>
              </a:ext>
            </a:extLst>
          </p:cNvPr>
          <p:cNvSpPr/>
          <p:nvPr/>
        </p:nvSpPr>
        <p:spPr>
          <a:xfrm>
            <a:off x="4273114" y="95693"/>
            <a:ext cx="4778346" cy="3675529"/>
          </a:xfrm>
          <a:prstGeom prst="roundRect">
            <a:avLst>
              <a:gd name="adj" fmla="val 16667"/>
            </a:avLst>
          </a:prstGeom>
          <a:solidFill>
            <a:schemeClr val="accent1">
              <a:alpha val="86000"/>
            </a:schemeClr>
          </a:solidFill>
          <a:ln>
            <a:noFill/>
          </a:ln>
        </p:spPr>
        <p:txBody>
          <a:bodyPr spcFirstLastPara="1" wrap="square" lIns="91425" tIns="91425" rIns="91425" bIns="91425" anchor="ctr" anchorCtr="0">
            <a:noAutofit/>
          </a:bodyPr>
          <a:lstStyle/>
          <a:p>
            <a:pPr marR="0" lvl="0" algn="ctr">
              <a:spcBef>
                <a:spcPts val="0"/>
              </a:spcBef>
              <a:spcAft>
                <a:spcPts val="0"/>
              </a:spcAft>
            </a:pPr>
            <a:r>
              <a:rPr lang="en-US" sz="1800" b="1"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Scenario:</a:t>
            </a:r>
          </a:p>
          <a:p>
            <a:pPr marR="0" lvl="0" algn="ctr">
              <a:spcBef>
                <a:spcPts val="0"/>
              </a:spcBef>
              <a:spcAft>
                <a:spcPts val="0"/>
              </a:spcAft>
            </a:pPr>
            <a:endParaRPr lang="en-US" b="1"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endParaRPr>
          </a:p>
          <a:p>
            <a:pPr marR="0" lvl="0" algn="ctr">
              <a:spcBef>
                <a:spcPts val="0"/>
              </a:spcBef>
              <a:spcAft>
                <a:spcPts val="0"/>
              </a:spcAft>
            </a:pPr>
            <a:r>
              <a:rPr lang="en-US"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A 15-year-old minor does not want to go to school. They are nonrespondent and </a:t>
            </a:r>
            <a:r>
              <a:rPr lang="en-US" dirty="0">
                <a:latin typeface="Poppins" panose="00000500000000000000" pitchFamily="2" charset="0"/>
                <a:ea typeface="Times New Roman" panose="02020603050405020304" pitchFamily="18" charset="0"/>
                <a:cs typeface="Poppins" panose="00000500000000000000" pitchFamily="2" charset="0"/>
              </a:rPr>
              <a:t>un</a:t>
            </a:r>
            <a:r>
              <a:rPr lang="en-US"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willing to share any information with you in front of the sponsor. You speak with the sponsor about the situation and notice they are frustrated and upset.</a:t>
            </a:r>
          </a:p>
          <a:p>
            <a:pPr marR="0" lvl="0" algn="ctr">
              <a:spcBef>
                <a:spcPts val="0"/>
              </a:spcBef>
              <a:spcAft>
                <a:spcPts val="0"/>
              </a:spcAft>
            </a:pPr>
            <a:endParaRPr lang="en-US" i="1" dirty="0">
              <a:latin typeface="Poppins" panose="00000500000000000000" pitchFamily="2" charset="0"/>
              <a:ea typeface="Times New Roman" panose="02020603050405020304" pitchFamily="18" charset="0"/>
              <a:cs typeface="Poppins" panose="00000500000000000000" pitchFamily="2" charset="0"/>
            </a:endParaRPr>
          </a:p>
          <a:p>
            <a:pPr marR="0" lvl="0" algn="ctr">
              <a:spcBef>
                <a:spcPts val="0"/>
              </a:spcBef>
              <a:spcAft>
                <a:spcPts val="0"/>
              </a:spcAft>
            </a:pPr>
            <a:r>
              <a:rPr lang="en-US" sz="1200" i="1"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Using the six core principles, </a:t>
            </a:r>
          </a:p>
          <a:p>
            <a:pPr algn="ctr"/>
            <a:r>
              <a:rPr lang="en-US" sz="1200" i="1" dirty="0">
                <a:latin typeface="Poppins"/>
                <a:ea typeface="Times New Roman" panose="02020603050405020304" pitchFamily="18" charset="0"/>
                <a:cs typeface="Poppins"/>
              </a:rPr>
              <a:t>What would you do in this situation, and how would you approach the family?</a:t>
            </a:r>
            <a:endParaRPr dirty="0">
              <a:latin typeface="Poppins"/>
              <a:cs typeface="Poppins"/>
            </a:endParaRPr>
          </a:p>
        </p:txBody>
      </p:sp>
      <p:sp>
        <p:nvSpPr>
          <p:cNvPr id="6" name="Google Shape;290;p27">
            <a:extLst>
              <a:ext uri="{FF2B5EF4-FFF2-40B4-BE49-F238E27FC236}">
                <a16:creationId xmlns:a16="http://schemas.microsoft.com/office/drawing/2014/main" id="{86B7D55D-20E3-273E-4903-C3DA8C322E74}"/>
              </a:ext>
            </a:extLst>
          </p:cNvPr>
          <p:cNvSpPr/>
          <p:nvPr/>
        </p:nvSpPr>
        <p:spPr>
          <a:xfrm rot="10800000">
            <a:off x="-8316" y="1036250"/>
            <a:ext cx="4274288" cy="186804"/>
          </a:xfrm>
          <a:custGeom>
            <a:avLst/>
            <a:gdLst/>
            <a:ahLst/>
            <a:cxnLst/>
            <a:rect l="l" t="t" r="r" b="b"/>
            <a:pathLst>
              <a:path w="129063" h="3934" extrusionOk="0">
                <a:moveTo>
                  <a:pt x="56373" y="0"/>
                </a:moveTo>
                <a:cubicBezTo>
                  <a:pt x="47035" y="0"/>
                  <a:pt x="37697" y="209"/>
                  <a:pt x="28372" y="708"/>
                </a:cubicBezTo>
                <a:cubicBezTo>
                  <a:pt x="19055" y="1207"/>
                  <a:pt x="9753" y="2000"/>
                  <a:pt x="494" y="3154"/>
                </a:cubicBezTo>
                <a:cubicBezTo>
                  <a:pt x="23" y="3213"/>
                  <a:pt x="0" y="3933"/>
                  <a:pt x="440" y="3933"/>
                </a:cubicBezTo>
                <a:cubicBezTo>
                  <a:pt x="457" y="3933"/>
                  <a:pt x="475" y="3932"/>
                  <a:pt x="494" y="3930"/>
                </a:cubicBezTo>
                <a:cubicBezTo>
                  <a:pt x="17097" y="1860"/>
                  <a:pt x="33825" y="965"/>
                  <a:pt x="50549" y="804"/>
                </a:cubicBezTo>
                <a:cubicBezTo>
                  <a:pt x="52496" y="785"/>
                  <a:pt x="54442" y="776"/>
                  <a:pt x="56388" y="776"/>
                </a:cubicBezTo>
                <a:cubicBezTo>
                  <a:pt x="71117" y="776"/>
                  <a:pt x="85843" y="1295"/>
                  <a:pt x="100554" y="2015"/>
                </a:cubicBezTo>
                <a:cubicBezTo>
                  <a:pt x="109893" y="2472"/>
                  <a:pt x="119229" y="3010"/>
                  <a:pt x="128564" y="3550"/>
                </a:cubicBezTo>
                <a:cubicBezTo>
                  <a:pt x="128573" y="3551"/>
                  <a:pt x="128582" y="3551"/>
                  <a:pt x="128590" y="3551"/>
                </a:cubicBezTo>
                <a:cubicBezTo>
                  <a:pt x="129062" y="3551"/>
                  <a:pt x="129053" y="2802"/>
                  <a:pt x="128564" y="2774"/>
                </a:cubicBezTo>
                <a:cubicBezTo>
                  <a:pt x="111826" y="1808"/>
                  <a:pt x="95084" y="843"/>
                  <a:pt x="78324" y="346"/>
                </a:cubicBezTo>
                <a:cubicBezTo>
                  <a:pt x="71009" y="128"/>
                  <a:pt x="63691" y="0"/>
                  <a:pt x="56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7" name="Picture 6">
            <a:extLst>
              <a:ext uri="{FF2B5EF4-FFF2-40B4-BE49-F238E27FC236}">
                <a16:creationId xmlns:a16="http://schemas.microsoft.com/office/drawing/2014/main" id="{DEAE1982-DD1B-4D89-4893-E40E750A04B8}"/>
              </a:ext>
            </a:extLst>
          </p:cNvPr>
          <p:cNvPicPr>
            <a:picLocks noChangeAspect="1"/>
          </p:cNvPicPr>
          <p:nvPr/>
        </p:nvPicPr>
        <p:blipFill>
          <a:blip r:embed="rId3"/>
          <a:stretch>
            <a:fillRect/>
          </a:stretch>
        </p:blipFill>
        <p:spPr>
          <a:xfrm rot="883003">
            <a:off x="5334461" y="3221331"/>
            <a:ext cx="3720251" cy="25072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32"/>
                                        </p:tgtEl>
                                        <p:attrNameLst>
                                          <p:attrName>r</p:attrName>
                                        </p:attrNameLst>
                                      </p:cBhvr>
                                    </p:animRot>
                                    <p:animRot by="-240000">
                                      <p:cBhvr>
                                        <p:cTn id="7" dur="200" fill="hold">
                                          <p:stCondLst>
                                            <p:cond delay="200"/>
                                          </p:stCondLst>
                                        </p:cTn>
                                        <p:tgtEl>
                                          <p:spTgt spid="332"/>
                                        </p:tgtEl>
                                        <p:attrNameLst>
                                          <p:attrName>r</p:attrName>
                                        </p:attrNameLst>
                                      </p:cBhvr>
                                    </p:animRot>
                                    <p:animRot by="240000">
                                      <p:cBhvr>
                                        <p:cTn id="8" dur="200" fill="hold">
                                          <p:stCondLst>
                                            <p:cond delay="400"/>
                                          </p:stCondLst>
                                        </p:cTn>
                                        <p:tgtEl>
                                          <p:spTgt spid="332"/>
                                        </p:tgtEl>
                                        <p:attrNameLst>
                                          <p:attrName>r</p:attrName>
                                        </p:attrNameLst>
                                      </p:cBhvr>
                                    </p:animRot>
                                    <p:animRot by="-240000">
                                      <p:cBhvr>
                                        <p:cTn id="9" dur="200" fill="hold">
                                          <p:stCondLst>
                                            <p:cond delay="600"/>
                                          </p:stCondLst>
                                        </p:cTn>
                                        <p:tgtEl>
                                          <p:spTgt spid="332"/>
                                        </p:tgtEl>
                                        <p:attrNameLst>
                                          <p:attrName>r</p:attrName>
                                        </p:attrNameLst>
                                      </p:cBhvr>
                                    </p:animRot>
                                    <p:animRot by="120000">
                                      <p:cBhvr>
                                        <p:cTn id="10" dur="200" fill="hold">
                                          <p:stCondLst>
                                            <p:cond delay="800"/>
                                          </p:stCondLst>
                                        </p:cTn>
                                        <p:tgtEl>
                                          <p:spTgt spid="3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9"/>
          <p:cNvSpPr txBox="1">
            <a:spLocks noGrp="1"/>
          </p:cNvSpPr>
          <p:nvPr>
            <p:ph type="title"/>
          </p:nvPr>
        </p:nvSpPr>
        <p:spPr>
          <a:xfrm>
            <a:off x="188372" y="17784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LEARNING OBJECTIVES</a:t>
            </a:r>
            <a:r>
              <a:rPr lang="en" sz="2000" i="1" dirty="0"/>
              <a:t> (cont.)</a:t>
            </a:r>
            <a:endParaRPr i="1" dirty="0"/>
          </a:p>
        </p:txBody>
      </p:sp>
      <p:sp>
        <p:nvSpPr>
          <p:cNvPr id="342" name="Google Shape;342;p29"/>
          <p:cNvSpPr txBox="1">
            <a:spLocks noGrp="1"/>
          </p:cNvSpPr>
          <p:nvPr>
            <p:ph type="title" idx="2"/>
          </p:nvPr>
        </p:nvSpPr>
        <p:spPr>
          <a:xfrm>
            <a:off x="349956" y="1361337"/>
            <a:ext cx="1298222" cy="73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t>LEARNING OBJECTIVE</a:t>
            </a:r>
            <a:br>
              <a:rPr lang="en" sz="1400" dirty="0"/>
            </a:br>
            <a:r>
              <a:rPr lang="en" sz="1400" dirty="0"/>
              <a:t>-5-</a:t>
            </a:r>
            <a:endParaRPr sz="4000" dirty="0"/>
          </a:p>
        </p:txBody>
      </p:sp>
      <p:sp>
        <p:nvSpPr>
          <p:cNvPr id="345" name="Google Shape;345;p29"/>
          <p:cNvSpPr txBox="1">
            <a:spLocks noGrp="1"/>
          </p:cNvSpPr>
          <p:nvPr>
            <p:ph type="subTitle" idx="1"/>
          </p:nvPr>
        </p:nvSpPr>
        <p:spPr>
          <a:xfrm>
            <a:off x="1779855" y="1192136"/>
            <a:ext cx="2803696" cy="4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Best Practices for Case File Maintenance</a:t>
            </a:r>
            <a:endParaRPr sz="2000" dirty="0"/>
          </a:p>
        </p:txBody>
      </p:sp>
      <p:sp>
        <p:nvSpPr>
          <p:cNvPr id="347" name="Google Shape;347;p29"/>
          <p:cNvSpPr txBox="1">
            <a:spLocks noGrp="1"/>
          </p:cNvSpPr>
          <p:nvPr>
            <p:ph type="subTitle" idx="6"/>
          </p:nvPr>
        </p:nvSpPr>
        <p:spPr>
          <a:xfrm>
            <a:off x="6337612" y="1338893"/>
            <a:ext cx="2456432" cy="4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Best</a:t>
            </a:r>
            <a:r>
              <a:rPr lang="en" sz="2000" dirty="0"/>
              <a:t> Practices for Case Notes</a:t>
            </a:r>
            <a:endParaRPr sz="2000" dirty="0"/>
          </a:p>
        </p:txBody>
      </p:sp>
      <p:sp>
        <p:nvSpPr>
          <p:cNvPr id="349" name="Google Shape;349;p29"/>
          <p:cNvSpPr txBox="1">
            <a:spLocks noGrp="1"/>
          </p:cNvSpPr>
          <p:nvPr>
            <p:ph type="subTitle" idx="7"/>
          </p:nvPr>
        </p:nvSpPr>
        <p:spPr>
          <a:xfrm>
            <a:off x="4252118" y="2875072"/>
            <a:ext cx="3503349" cy="4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Best Practices Methods</a:t>
            </a:r>
          </a:p>
          <a:p>
            <a:pPr marL="0" lvl="0" indent="0" algn="l" rtl="0">
              <a:spcBef>
                <a:spcPts val="0"/>
              </a:spcBef>
              <a:spcAft>
                <a:spcPts val="0"/>
              </a:spcAft>
              <a:buNone/>
            </a:pPr>
            <a:r>
              <a:rPr lang="en" sz="1700" i="1" dirty="0"/>
              <a:t>(Trauma-Informed Care &amp; Evidence Based  Approach)</a:t>
            </a:r>
            <a:endParaRPr sz="1700" i="1" dirty="0"/>
          </a:p>
        </p:txBody>
      </p:sp>
      <p:sp>
        <p:nvSpPr>
          <p:cNvPr id="8" name="Google Shape;342;p29">
            <a:extLst>
              <a:ext uri="{FF2B5EF4-FFF2-40B4-BE49-F238E27FC236}">
                <a16:creationId xmlns:a16="http://schemas.microsoft.com/office/drawing/2014/main" id="{80B98F12-0116-A119-782F-F6AFA8404F17}"/>
              </a:ext>
            </a:extLst>
          </p:cNvPr>
          <p:cNvSpPr txBox="1">
            <a:spLocks/>
          </p:cNvSpPr>
          <p:nvPr/>
        </p:nvSpPr>
        <p:spPr>
          <a:xfrm>
            <a:off x="4848579" y="1361337"/>
            <a:ext cx="1298222" cy="738600"/>
          </a:xfrm>
          <a:prstGeom prst="rect">
            <a:avLst/>
          </a:prstGeom>
          <a:solidFill>
            <a:schemeClr val="accen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oppins SemiBold"/>
              <a:buNone/>
              <a:defRPr sz="3000" b="0" i="0" u="none" strike="noStrike" cap="none">
                <a:solidFill>
                  <a:schemeClr val="lt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r>
              <a:rPr lang="en-US" sz="1400" dirty="0"/>
              <a:t>LEARNING OBJECTIVE</a:t>
            </a:r>
            <a:br>
              <a:rPr lang="en-US" sz="1400" dirty="0"/>
            </a:br>
            <a:r>
              <a:rPr lang="en-US" sz="1400" dirty="0"/>
              <a:t>-6-</a:t>
            </a:r>
            <a:endParaRPr lang="en-US" sz="4000" dirty="0"/>
          </a:p>
        </p:txBody>
      </p:sp>
      <p:sp>
        <p:nvSpPr>
          <p:cNvPr id="9" name="Google Shape;342;p29">
            <a:extLst>
              <a:ext uri="{FF2B5EF4-FFF2-40B4-BE49-F238E27FC236}">
                <a16:creationId xmlns:a16="http://schemas.microsoft.com/office/drawing/2014/main" id="{17689422-5A8A-0856-A2BB-57AB1AC69706}"/>
              </a:ext>
            </a:extLst>
          </p:cNvPr>
          <p:cNvSpPr txBox="1">
            <a:spLocks/>
          </p:cNvSpPr>
          <p:nvPr/>
        </p:nvSpPr>
        <p:spPr>
          <a:xfrm>
            <a:off x="2742150" y="3056377"/>
            <a:ext cx="1298222" cy="738600"/>
          </a:xfrm>
          <a:prstGeom prst="rect">
            <a:avLst/>
          </a:prstGeom>
          <a:solidFill>
            <a:schemeClr val="accen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oppins SemiBold"/>
              <a:buNone/>
              <a:defRPr sz="3000" b="0" i="0" u="none" strike="noStrike" cap="none">
                <a:solidFill>
                  <a:schemeClr val="lt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r>
              <a:rPr lang="en-US" sz="1400" dirty="0"/>
              <a:t>LEARNING OBJECTIVE</a:t>
            </a:r>
            <a:br>
              <a:rPr lang="en-US" sz="1400" dirty="0"/>
            </a:br>
            <a:r>
              <a:rPr lang="en-US" sz="1400" dirty="0"/>
              <a:t>-7-</a:t>
            </a:r>
            <a:endParaRPr lang="en-US" sz="4000" dirty="0"/>
          </a:p>
        </p:txBody>
      </p:sp>
    </p:spTree>
    <p:extLst>
      <p:ext uri="{BB962C8B-B14F-4D97-AF65-F5344CB8AC3E}">
        <p14:creationId xmlns:p14="http://schemas.microsoft.com/office/powerpoint/2010/main" val="167638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barn(inVertical)">
                                      <p:cBhvr>
                                        <p:cTn id="7" dur="750"/>
                                        <p:tgtEl>
                                          <p:spTgt spid="34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42"/>
                                        </p:tgtEl>
                                        <p:attrNameLst>
                                          <p:attrName>style.visibility</p:attrName>
                                        </p:attrNameLst>
                                      </p:cBhvr>
                                      <p:to>
                                        <p:strVal val="visible"/>
                                      </p:to>
                                    </p:set>
                                    <p:anim calcmode="lin" valueType="num">
                                      <p:cBhvr>
                                        <p:cTn id="12" dur="500" fill="hold"/>
                                        <p:tgtEl>
                                          <p:spTgt spid="342"/>
                                        </p:tgtEl>
                                        <p:attrNameLst>
                                          <p:attrName>ppt_w</p:attrName>
                                        </p:attrNameLst>
                                      </p:cBhvr>
                                      <p:tavLst>
                                        <p:tav tm="0">
                                          <p:val>
                                            <p:fltVal val="0"/>
                                          </p:val>
                                        </p:tav>
                                        <p:tav tm="100000">
                                          <p:val>
                                            <p:strVal val="#ppt_w"/>
                                          </p:val>
                                        </p:tav>
                                      </p:tavLst>
                                    </p:anim>
                                    <p:anim calcmode="lin" valueType="num">
                                      <p:cBhvr>
                                        <p:cTn id="13" dur="500" fill="hold"/>
                                        <p:tgtEl>
                                          <p:spTgt spid="342"/>
                                        </p:tgtEl>
                                        <p:attrNameLst>
                                          <p:attrName>ppt_h</p:attrName>
                                        </p:attrNameLst>
                                      </p:cBhvr>
                                      <p:tavLst>
                                        <p:tav tm="0">
                                          <p:val>
                                            <p:fltVal val="0"/>
                                          </p:val>
                                        </p:tav>
                                        <p:tav tm="100000">
                                          <p:val>
                                            <p:strVal val="#ppt_h"/>
                                          </p:val>
                                        </p:tav>
                                      </p:tavLst>
                                    </p:anim>
                                    <p:animEffect transition="in" filter="fade">
                                      <p:cBhvr>
                                        <p:cTn id="14" dur="500"/>
                                        <p:tgtEl>
                                          <p:spTgt spid="34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45">
                                            <p:txEl>
                                              <p:pRg st="0" end="0"/>
                                            </p:txEl>
                                          </p:spTgt>
                                        </p:tgtEl>
                                        <p:attrNameLst>
                                          <p:attrName>style.visibility</p:attrName>
                                        </p:attrNameLst>
                                      </p:cBhvr>
                                      <p:to>
                                        <p:strVal val="visible"/>
                                      </p:to>
                                    </p:set>
                                    <p:anim calcmode="lin" valueType="num">
                                      <p:cBhvr>
                                        <p:cTn id="17" dur="500" fill="hold"/>
                                        <p:tgtEl>
                                          <p:spTgt spid="34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4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4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47">
                                            <p:txEl>
                                              <p:pRg st="0" end="0"/>
                                            </p:txEl>
                                          </p:spTgt>
                                        </p:tgtEl>
                                        <p:attrNameLst>
                                          <p:attrName>style.visibility</p:attrName>
                                        </p:attrNameLst>
                                      </p:cBhvr>
                                      <p:to>
                                        <p:strVal val="visible"/>
                                      </p:to>
                                    </p:set>
                                    <p:anim calcmode="lin" valueType="num">
                                      <p:cBhvr>
                                        <p:cTn id="29" dur="500" fill="hold"/>
                                        <p:tgtEl>
                                          <p:spTgt spid="347">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347">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34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349">
                                            <p:txEl>
                                              <p:pRg st="0" end="0"/>
                                            </p:txEl>
                                          </p:spTgt>
                                        </p:tgtEl>
                                        <p:attrNameLst>
                                          <p:attrName>style.visibility</p:attrName>
                                        </p:attrNameLst>
                                      </p:cBhvr>
                                      <p:to>
                                        <p:strVal val="visible"/>
                                      </p:to>
                                    </p:set>
                                    <p:anim calcmode="lin" valueType="num">
                                      <p:cBhvr>
                                        <p:cTn id="41" dur="500" fill="hold"/>
                                        <p:tgtEl>
                                          <p:spTgt spid="349">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349">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349">
                                            <p:txEl>
                                              <p:pRg st="0" end="0"/>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349">
                                            <p:txEl>
                                              <p:pRg st="1" end="1"/>
                                            </p:txEl>
                                          </p:spTgt>
                                        </p:tgtEl>
                                        <p:attrNameLst>
                                          <p:attrName>style.visibility</p:attrName>
                                        </p:attrNameLst>
                                      </p:cBhvr>
                                      <p:to>
                                        <p:strVal val="visible"/>
                                      </p:to>
                                    </p:set>
                                    <p:anim calcmode="lin" valueType="num">
                                      <p:cBhvr>
                                        <p:cTn id="46" dur="500" fill="hold"/>
                                        <p:tgtEl>
                                          <p:spTgt spid="349">
                                            <p:txEl>
                                              <p:pRg st="1" end="1"/>
                                            </p:txEl>
                                          </p:spTgt>
                                        </p:tgtEl>
                                        <p:attrNameLst>
                                          <p:attrName>ppt_w</p:attrName>
                                        </p:attrNameLst>
                                      </p:cBhvr>
                                      <p:tavLst>
                                        <p:tav tm="0">
                                          <p:val>
                                            <p:fltVal val="0"/>
                                          </p:val>
                                        </p:tav>
                                        <p:tav tm="100000">
                                          <p:val>
                                            <p:strVal val="#ppt_w"/>
                                          </p:val>
                                        </p:tav>
                                      </p:tavLst>
                                    </p:anim>
                                    <p:anim calcmode="lin" valueType="num">
                                      <p:cBhvr>
                                        <p:cTn id="47" dur="500" fill="hold"/>
                                        <p:tgtEl>
                                          <p:spTgt spid="349">
                                            <p:txEl>
                                              <p:pRg st="1" end="1"/>
                                            </p:txEl>
                                          </p:spTgt>
                                        </p:tgtEl>
                                        <p:attrNameLst>
                                          <p:attrName>ppt_h</p:attrName>
                                        </p:attrNameLst>
                                      </p:cBhvr>
                                      <p:tavLst>
                                        <p:tav tm="0">
                                          <p:val>
                                            <p:fltVal val="0"/>
                                          </p:val>
                                        </p:tav>
                                        <p:tav tm="100000">
                                          <p:val>
                                            <p:strVal val="#ppt_h"/>
                                          </p:val>
                                        </p:tav>
                                      </p:tavLst>
                                    </p:anim>
                                    <p:animEffect transition="in" filter="fade">
                                      <p:cBhvr>
                                        <p:cTn id="48" dur="500"/>
                                        <p:tgtEl>
                                          <p:spTgt spid="3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p:bldP spid="342" grpId="0" animBg="1"/>
      <p:bldP spid="345" grpId="0" build="p"/>
      <p:bldP spid="347" grpId="0" build="p"/>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8"/>
          <p:cNvSpPr txBox="1">
            <a:spLocks noGrp="1"/>
          </p:cNvSpPr>
          <p:nvPr>
            <p:ph type="title"/>
          </p:nvPr>
        </p:nvSpPr>
        <p:spPr>
          <a:xfrm>
            <a:off x="713225" y="133137"/>
            <a:ext cx="7717500" cy="572700"/>
          </a:xfrm>
        </p:spPr>
        <p:txBody>
          <a:bodyPr spcFirstLastPara="1" wrap="square" lIns="91425" tIns="91425" rIns="91425" bIns="91425" anchor="ctr" anchorCtr="0">
            <a:normAutofit/>
          </a:bodyPr>
          <a:lstStyle/>
          <a:p>
            <a:pPr marL="0" lvl="0" indent="0" rtl="0">
              <a:spcBef>
                <a:spcPts val="0"/>
              </a:spcBef>
              <a:spcAft>
                <a:spcPts val="0"/>
              </a:spcAft>
              <a:buNone/>
            </a:pPr>
            <a:r>
              <a:rPr lang="en-US" sz="2500" dirty="0"/>
              <a:t>Evidence-Based Practice</a:t>
            </a:r>
          </a:p>
        </p:txBody>
      </p:sp>
      <p:graphicFrame>
        <p:nvGraphicFramePr>
          <p:cNvPr id="338" name="Google Shape;336;p28">
            <a:extLst>
              <a:ext uri="{FF2B5EF4-FFF2-40B4-BE49-F238E27FC236}">
                <a16:creationId xmlns:a16="http://schemas.microsoft.com/office/drawing/2014/main" id="{EA959043-0FE5-9A01-F4D1-067078093056}"/>
              </a:ext>
            </a:extLst>
          </p:cNvPr>
          <p:cNvGraphicFramePr/>
          <p:nvPr>
            <p:extLst>
              <p:ext uri="{D42A27DB-BD31-4B8C-83A1-F6EECF244321}">
                <p14:modId xmlns:p14="http://schemas.microsoft.com/office/powerpoint/2010/main" val="2385300986"/>
              </p:ext>
            </p:extLst>
          </p:nvPr>
        </p:nvGraphicFramePr>
        <p:xfrm>
          <a:off x="519620" y="738082"/>
          <a:ext cx="8104710" cy="3627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AC12C77-3CFD-5CAB-AC14-E85284041485}"/>
              </a:ext>
            </a:extLst>
          </p:cNvPr>
          <p:cNvSpPr txBox="1"/>
          <p:nvPr/>
        </p:nvSpPr>
        <p:spPr>
          <a:xfrm>
            <a:off x="932999" y="4160663"/>
            <a:ext cx="7277953" cy="461665"/>
          </a:xfrm>
          <a:prstGeom prst="rect">
            <a:avLst/>
          </a:prstGeom>
          <a:noFill/>
        </p:spPr>
        <p:txBody>
          <a:bodyPr wrap="none" rtlCol="0">
            <a:spAutoFit/>
          </a:bodyPr>
          <a:lstStyle/>
          <a:p>
            <a:pPr marR="0" algn="ctr">
              <a:spcBef>
                <a:spcPts val="0"/>
              </a:spcBef>
              <a:spcAft>
                <a:spcPts val="0"/>
              </a:spcAft>
            </a:pPr>
            <a:r>
              <a:rPr lang="en-US" sz="1200" b="1" i="1"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Goal:</a:t>
            </a:r>
          </a:p>
          <a:p>
            <a:pPr marR="0" algn="ctr">
              <a:spcBef>
                <a:spcPts val="0"/>
              </a:spcBef>
              <a:spcAft>
                <a:spcPts val="0"/>
              </a:spcAft>
            </a:pPr>
            <a:r>
              <a:rPr lang="en-US" sz="12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To promote and create safe environments where the clients feel empowered and in control. </a:t>
            </a:r>
          </a:p>
        </p:txBody>
      </p:sp>
      <p:pic>
        <p:nvPicPr>
          <p:cNvPr id="3" name="Picture 2">
            <a:extLst>
              <a:ext uri="{FF2B5EF4-FFF2-40B4-BE49-F238E27FC236}">
                <a16:creationId xmlns:a16="http://schemas.microsoft.com/office/drawing/2014/main" id="{F1D190C5-4AE7-6F7B-FD82-3F1CDE83F66D}"/>
              </a:ext>
            </a:extLst>
          </p:cNvPr>
          <p:cNvPicPr>
            <a:picLocks noChangeAspect="1"/>
          </p:cNvPicPr>
          <p:nvPr/>
        </p:nvPicPr>
        <p:blipFill>
          <a:blip r:embed="rId8"/>
          <a:stretch>
            <a:fillRect/>
          </a:stretch>
        </p:blipFill>
        <p:spPr>
          <a:xfrm rot="20360645">
            <a:off x="6746656" y="99416"/>
            <a:ext cx="849163" cy="640139"/>
          </a:xfrm>
          <a:prstGeom prst="rect">
            <a:avLst/>
          </a:prstGeom>
        </p:spPr>
      </p:pic>
      <p:sp>
        <p:nvSpPr>
          <p:cNvPr id="4" name="Google Shape;291;p27">
            <a:extLst>
              <a:ext uri="{FF2B5EF4-FFF2-40B4-BE49-F238E27FC236}">
                <a16:creationId xmlns:a16="http://schemas.microsoft.com/office/drawing/2014/main" id="{AB5F9E3D-349B-DB23-5173-6FB6986FD853}"/>
              </a:ext>
            </a:extLst>
          </p:cNvPr>
          <p:cNvSpPr/>
          <p:nvPr/>
        </p:nvSpPr>
        <p:spPr>
          <a:xfrm>
            <a:off x="0" y="81211"/>
            <a:ext cx="2477386" cy="510152"/>
          </a:xfrm>
          <a:custGeom>
            <a:avLst/>
            <a:gdLst/>
            <a:ahLst/>
            <a:cxnLst/>
            <a:rect l="l" t="t" r="r" b="b"/>
            <a:pathLst>
              <a:path w="62954" h="14826" extrusionOk="0">
                <a:moveTo>
                  <a:pt x="48027" y="7695"/>
                </a:moveTo>
                <a:cubicBezTo>
                  <a:pt x="48044" y="7695"/>
                  <a:pt x="48062" y="7695"/>
                  <a:pt x="48080" y="7695"/>
                </a:cubicBezTo>
                <a:cubicBezTo>
                  <a:pt x="48574" y="7701"/>
                  <a:pt x="49067" y="7767"/>
                  <a:pt x="49561" y="7787"/>
                </a:cubicBezTo>
                <a:cubicBezTo>
                  <a:pt x="50616" y="7832"/>
                  <a:pt x="51670" y="7874"/>
                  <a:pt x="52724" y="7901"/>
                </a:cubicBezTo>
                <a:cubicBezTo>
                  <a:pt x="54080" y="7934"/>
                  <a:pt x="55434" y="7952"/>
                  <a:pt x="56789" y="7978"/>
                </a:cubicBezTo>
                <a:cubicBezTo>
                  <a:pt x="53344" y="8407"/>
                  <a:pt x="49927" y="8939"/>
                  <a:pt x="46424" y="9082"/>
                </a:cubicBezTo>
                <a:cubicBezTo>
                  <a:pt x="46524" y="8883"/>
                  <a:pt x="46642" y="8734"/>
                  <a:pt x="46676" y="8566"/>
                </a:cubicBezTo>
                <a:cubicBezTo>
                  <a:pt x="46837" y="7798"/>
                  <a:pt x="47408" y="7695"/>
                  <a:pt x="48027" y="7695"/>
                </a:cubicBezTo>
                <a:close/>
                <a:moveTo>
                  <a:pt x="26234" y="3303"/>
                </a:moveTo>
                <a:cubicBezTo>
                  <a:pt x="26808" y="3303"/>
                  <a:pt x="27395" y="3525"/>
                  <a:pt x="27959" y="3927"/>
                </a:cubicBezTo>
                <a:cubicBezTo>
                  <a:pt x="28233" y="4122"/>
                  <a:pt x="28383" y="4399"/>
                  <a:pt x="28318" y="4728"/>
                </a:cubicBezTo>
                <a:cubicBezTo>
                  <a:pt x="28234" y="5152"/>
                  <a:pt x="28182" y="5615"/>
                  <a:pt x="27966" y="5970"/>
                </a:cubicBezTo>
                <a:cubicBezTo>
                  <a:pt x="27173" y="7281"/>
                  <a:pt x="26098" y="8340"/>
                  <a:pt x="24841" y="9202"/>
                </a:cubicBezTo>
                <a:cubicBezTo>
                  <a:pt x="23666" y="8508"/>
                  <a:pt x="23154" y="7301"/>
                  <a:pt x="23505" y="6069"/>
                </a:cubicBezTo>
                <a:cubicBezTo>
                  <a:pt x="23680" y="5455"/>
                  <a:pt x="23858" y="4855"/>
                  <a:pt x="24286" y="4336"/>
                </a:cubicBezTo>
                <a:cubicBezTo>
                  <a:pt x="24874" y="3623"/>
                  <a:pt x="25545" y="3303"/>
                  <a:pt x="26234" y="3303"/>
                </a:cubicBezTo>
                <a:close/>
                <a:moveTo>
                  <a:pt x="53562" y="9434"/>
                </a:moveTo>
                <a:cubicBezTo>
                  <a:pt x="50558" y="10401"/>
                  <a:pt x="47601" y="11354"/>
                  <a:pt x="44513" y="12347"/>
                </a:cubicBezTo>
                <a:cubicBezTo>
                  <a:pt x="44876" y="11372"/>
                  <a:pt x="45534" y="10706"/>
                  <a:pt x="45839" y="9950"/>
                </a:cubicBezTo>
                <a:cubicBezTo>
                  <a:pt x="48439" y="9776"/>
                  <a:pt x="50972" y="9607"/>
                  <a:pt x="53562" y="9434"/>
                </a:cubicBezTo>
                <a:close/>
                <a:moveTo>
                  <a:pt x="59128" y="9208"/>
                </a:moveTo>
                <a:cubicBezTo>
                  <a:pt x="59191" y="9208"/>
                  <a:pt x="59276" y="9238"/>
                  <a:pt x="59454" y="9267"/>
                </a:cubicBezTo>
                <a:cubicBezTo>
                  <a:pt x="55101" y="11057"/>
                  <a:pt x="50876" y="12831"/>
                  <a:pt x="46292" y="13851"/>
                </a:cubicBezTo>
                <a:cubicBezTo>
                  <a:pt x="46528" y="13310"/>
                  <a:pt x="46723" y="12862"/>
                  <a:pt x="46927" y="12393"/>
                </a:cubicBezTo>
                <a:cubicBezTo>
                  <a:pt x="46986" y="12402"/>
                  <a:pt x="47047" y="12426"/>
                  <a:pt x="47098" y="12426"/>
                </a:cubicBezTo>
                <a:cubicBezTo>
                  <a:pt x="47112" y="12426"/>
                  <a:pt x="47125" y="12424"/>
                  <a:pt x="47137" y="12420"/>
                </a:cubicBezTo>
                <a:cubicBezTo>
                  <a:pt x="48226" y="12062"/>
                  <a:pt x="49349" y="11821"/>
                  <a:pt x="50434" y="11431"/>
                </a:cubicBezTo>
                <a:cubicBezTo>
                  <a:pt x="51883" y="10910"/>
                  <a:pt x="53365" y="10463"/>
                  <a:pt x="54857" y="10081"/>
                </a:cubicBezTo>
                <a:cubicBezTo>
                  <a:pt x="56253" y="9724"/>
                  <a:pt x="57681" y="9493"/>
                  <a:pt x="59096" y="9211"/>
                </a:cubicBezTo>
                <a:cubicBezTo>
                  <a:pt x="59106" y="9209"/>
                  <a:pt x="59117" y="9208"/>
                  <a:pt x="59128" y="9208"/>
                </a:cubicBezTo>
                <a:close/>
                <a:moveTo>
                  <a:pt x="850" y="1"/>
                </a:moveTo>
                <a:cubicBezTo>
                  <a:pt x="727" y="312"/>
                  <a:pt x="582" y="615"/>
                  <a:pt x="485" y="934"/>
                </a:cubicBezTo>
                <a:cubicBezTo>
                  <a:pt x="223" y="1799"/>
                  <a:pt x="0" y="2678"/>
                  <a:pt x="81" y="3590"/>
                </a:cubicBezTo>
                <a:cubicBezTo>
                  <a:pt x="134" y="4188"/>
                  <a:pt x="269" y="4779"/>
                  <a:pt x="355" y="5374"/>
                </a:cubicBezTo>
                <a:cubicBezTo>
                  <a:pt x="528" y="6570"/>
                  <a:pt x="998" y="7660"/>
                  <a:pt x="1672" y="8638"/>
                </a:cubicBezTo>
                <a:cubicBezTo>
                  <a:pt x="2577" y="9953"/>
                  <a:pt x="3757" y="10998"/>
                  <a:pt x="5182" y="11744"/>
                </a:cubicBezTo>
                <a:cubicBezTo>
                  <a:pt x="5934" y="12138"/>
                  <a:pt x="6715" y="12437"/>
                  <a:pt x="7536" y="12690"/>
                </a:cubicBezTo>
                <a:cubicBezTo>
                  <a:pt x="8349" y="12941"/>
                  <a:pt x="9174" y="13154"/>
                  <a:pt x="9994" y="13228"/>
                </a:cubicBezTo>
                <a:cubicBezTo>
                  <a:pt x="11020" y="13320"/>
                  <a:pt x="12047" y="13413"/>
                  <a:pt x="13080" y="13413"/>
                </a:cubicBezTo>
                <a:cubicBezTo>
                  <a:pt x="13689" y="13413"/>
                  <a:pt x="14300" y="13381"/>
                  <a:pt x="14915" y="13297"/>
                </a:cubicBezTo>
                <a:cubicBezTo>
                  <a:pt x="16055" y="13143"/>
                  <a:pt x="17198" y="13001"/>
                  <a:pt x="18321" y="12764"/>
                </a:cubicBezTo>
                <a:cubicBezTo>
                  <a:pt x="20264" y="12353"/>
                  <a:pt x="22153" y="11766"/>
                  <a:pt x="23866" y="10712"/>
                </a:cubicBezTo>
                <a:cubicBezTo>
                  <a:pt x="24125" y="10552"/>
                  <a:pt x="24406" y="10424"/>
                  <a:pt x="24649" y="10296"/>
                </a:cubicBezTo>
                <a:cubicBezTo>
                  <a:pt x="25157" y="10578"/>
                  <a:pt x="25614" y="10854"/>
                  <a:pt x="26090" y="11094"/>
                </a:cubicBezTo>
                <a:cubicBezTo>
                  <a:pt x="27847" y="11980"/>
                  <a:pt x="29750" y="12333"/>
                  <a:pt x="31684" y="12456"/>
                </a:cubicBezTo>
                <a:cubicBezTo>
                  <a:pt x="32089" y="12482"/>
                  <a:pt x="32494" y="12493"/>
                  <a:pt x="32899" y="12493"/>
                </a:cubicBezTo>
                <a:cubicBezTo>
                  <a:pt x="33877" y="12493"/>
                  <a:pt x="34858" y="12428"/>
                  <a:pt x="35839" y="12347"/>
                </a:cubicBezTo>
                <a:cubicBezTo>
                  <a:pt x="37673" y="12196"/>
                  <a:pt x="39438" y="11753"/>
                  <a:pt x="41212" y="11330"/>
                </a:cubicBezTo>
                <a:cubicBezTo>
                  <a:pt x="42249" y="11082"/>
                  <a:pt x="43270" y="10764"/>
                  <a:pt x="44371" y="10457"/>
                </a:cubicBezTo>
                <a:lnTo>
                  <a:pt x="44371" y="10457"/>
                </a:lnTo>
                <a:cubicBezTo>
                  <a:pt x="44303" y="10621"/>
                  <a:pt x="44276" y="10717"/>
                  <a:pt x="44226" y="10798"/>
                </a:cubicBezTo>
                <a:cubicBezTo>
                  <a:pt x="43690" y="11660"/>
                  <a:pt x="43142" y="12515"/>
                  <a:pt x="42622" y="13386"/>
                </a:cubicBezTo>
                <a:cubicBezTo>
                  <a:pt x="42555" y="13497"/>
                  <a:pt x="42634" y="13694"/>
                  <a:pt x="42640" y="13760"/>
                </a:cubicBezTo>
                <a:cubicBezTo>
                  <a:pt x="42791" y="13831"/>
                  <a:pt x="42926" y="13860"/>
                  <a:pt x="43051" y="13860"/>
                </a:cubicBezTo>
                <a:cubicBezTo>
                  <a:pt x="43502" y="13860"/>
                  <a:pt x="43811" y="13488"/>
                  <a:pt x="44209" y="13405"/>
                </a:cubicBezTo>
                <a:cubicBezTo>
                  <a:pt x="44738" y="13295"/>
                  <a:pt x="45243" y="13070"/>
                  <a:pt x="45837" y="12869"/>
                </a:cubicBezTo>
                <a:lnTo>
                  <a:pt x="45837" y="12869"/>
                </a:lnTo>
                <a:cubicBezTo>
                  <a:pt x="45676" y="13263"/>
                  <a:pt x="45533" y="13562"/>
                  <a:pt x="45432" y="13874"/>
                </a:cubicBezTo>
                <a:cubicBezTo>
                  <a:pt x="45253" y="14425"/>
                  <a:pt x="45503" y="14796"/>
                  <a:pt x="46064" y="14821"/>
                </a:cubicBezTo>
                <a:cubicBezTo>
                  <a:pt x="46119" y="14824"/>
                  <a:pt x="46174" y="14825"/>
                  <a:pt x="46230" y="14825"/>
                </a:cubicBezTo>
                <a:cubicBezTo>
                  <a:pt x="46382" y="14825"/>
                  <a:pt x="46536" y="14814"/>
                  <a:pt x="46681" y="14777"/>
                </a:cubicBezTo>
                <a:cubicBezTo>
                  <a:pt x="47726" y="14518"/>
                  <a:pt x="48765" y="14234"/>
                  <a:pt x="49811" y="13976"/>
                </a:cubicBezTo>
                <a:cubicBezTo>
                  <a:pt x="50309" y="13852"/>
                  <a:pt x="50842" y="13833"/>
                  <a:pt x="51317" y="13654"/>
                </a:cubicBezTo>
                <a:cubicBezTo>
                  <a:pt x="53167" y="12958"/>
                  <a:pt x="54998" y="12216"/>
                  <a:pt x="56837" y="11493"/>
                </a:cubicBezTo>
                <a:cubicBezTo>
                  <a:pt x="57716" y="11147"/>
                  <a:pt x="58602" y="10819"/>
                  <a:pt x="59473" y="10455"/>
                </a:cubicBezTo>
                <a:cubicBezTo>
                  <a:pt x="60067" y="10208"/>
                  <a:pt x="60658" y="9944"/>
                  <a:pt x="61219" y="9632"/>
                </a:cubicBezTo>
                <a:cubicBezTo>
                  <a:pt x="61655" y="9390"/>
                  <a:pt x="62063" y="9084"/>
                  <a:pt x="62446" y="8762"/>
                </a:cubicBezTo>
                <a:cubicBezTo>
                  <a:pt x="62667" y="8577"/>
                  <a:pt x="62953" y="8389"/>
                  <a:pt x="62897" y="8052"/>
                </a:cubicBezTo>
                <a:cubicBezTo>
                  <a:pt x="62814" y="7632"/>
                  <a:pt x="62467" y="7561"/>
                  <a:pt x="62168" y="7552"/>
                </a:cubicBezTo>
                <a:cubicBezTo>
                  <a:pt x="61748" y="7539"/>
                  <a:pt x="61386" y="7365"/>
                  <a:pt x="60995" y="7274"/>
                </a:cubicBezTo>
                <a:cubicBezTo>
                  <a:pt x="60870" y="7245"/>
                  <a:pt x="60750" y="7182"/>
                  <a:pt x="60625" y="7176"/>
                </a:cubicBezTo>
                <a:cubicBezTo>
                  <a:pt x="59483" y="7124"/>
                  <a:pt x="58342" y="7074"/>
                  <a:pt x="57200" y="7035"/>
                </a:cubicBezTo>
                <a:cubicBezTo>
                  <a:pt x="56087" y="6997"/>
                  <a:pt x="54973" y="6972"/>
                  <a:pt x="53859" y="6940"/>
                </a:cubicBezTo>
                <a:cubicBezTo>
                  <a:pt x="52969" y="6916"/>
                  <a:pt x="52078" y="6868"/>
                  <a:pt x="51189" y="6868"/>
                </a:cubicBezTo>
                <a:cubicBezTo>
                  <a:pt x="51125" y="6868"/>
                  <a:pt x="51061" y="6868"/>
                  <a:pt x="50997" y="6869"/>
                </a:cubicBezTo>
                <a:cubicBezTo>
                  <a:pt x="50886" y="6869"/>
                  <a:pt x="50775" y="6870"/>
                  <a:pt x="50663" y="6870"/>
                </a:cubicBezTo>
                <a:cubicBezTo>
                  <a:pt x="50286" y="6870"/>
                  <a:pt x="49909" y="6866"/>
                  <a:pt x="49531" y="6866"/>
                </a:cubicBezTo>
                <a:cubicBezTo>
                  <a:pt x="48708" y="6866"/>
                  <a:pt x="47886" y="6884"/>
                  <a:pt x="47065" y="6999"/>
                </a:cubicBezTo>
                <a:cubicBezTo>
                  <a:pt x="46752" y="7043"/>
                  <a:pt x="46538" y="7120"/>
                  <a:pt x="46374" y="7400"/>
                </a:cubicBezTo>
                <a:cubicBezTo>
                  <a:pt x="46075" y="7910"/>
                  <a:pt x="45714" y="8385"/>
                  <a:pt x="45433" y="8903"/>
                </a:cubicBezTo>
                <a:cubicBezTo>
                  <a:pt x="45180" y="9375"/>
                  <a:pt x="44799" y="9641"/>
                  <a:pt x="44314" y="9793"/>
                </a:cubicBezTo>
                <a:cubicBezTo>
                  <a:pt x="43778" y="9960"/>
                  <a:pt x="43241" y="10126"/>
                  <a:pt x="42699" y="10272"/>
                </a:cubicBezTo>
                <a:cubicBezTo>
                  <a:pt x="39782" y="11062"/>
                  <a:pt x="36836" y="11632"/>
                  <a:pt x="33795" y="11707"/>
                </a:cubicBezTo>
                <a:cubicBezTo>
                  <a:pt x="33641" y="11711"/>
                  <a:pt x="33486" y="11713"/>
                  <a:pt x="33333" y="11713"/>
                </a:cubicBezTo>
                <a:cubicBezTo>
                  <a:pt x="31110" y="11713"/>
                  <a:pt x="28971" y="11313"/>
                  <a:pt x="26886" y="10560"/>
                </a:cubicBezTo>
                <a:cubicBezTo>
                  <a:pt x="26373" y="10374"/>
                  <a:pt x="25890" y="10081"/>
                  <a:pt x="25524" y="9687"/>
                </a:cubicBezTo>
                <a:cubicBezTo>
                  <a:pt x="26098" y="9162"/>
                  <a:pt x="26660" y="8709"/>
                  <a:pt x="27149" y="8187"/>
                </a:cubicBezTo>
                <a:cubicBezTo>
                  <a:pt x="27854" y="7433"/>
                  <a:pt x="28512" y="6629"/>
                  <a:pt x="28903" y="5655"/>
                </a:cubicBezTo>
                <a:cubicBezTo>
                  <a:pt x="29194" y="4929"/>
                  <a:pt x="29137" y="4224"/>
                  <a:pt x="28591" y="3639"/>
                </a:cubicBezTo>
                <a:cubicBezTo>
                  <a:pt x="27931" y="2929"/>
                  <a:pt x="27122" y="2594"/>
                  <a:pt x="26209" y="2594"/>
                </a:cubicBezTo>
                <a:cubicBezTo>
                  <a:pt x="26029" y="2594"/>
                  <a:pt x="25844" y="2607"/>
                  <a:pt x="25657" y="2633"/>
                </a:cubicBezTo>
                <a:cubicBezTo>
                  <a:pt x="25082" y="2712"/>
                  <a:pt x="24589" y="2990"/>
                  <a:pt x="24151" y="3371"/>
                </a:cubicBezTo>
                <a:cubicBezTo>
                  <a:pt x="23341" y="4077"/>
                  <a:pt x="22907" y="4997"/>
                  <a:pt x="22684" y="6019"/>
                </a:cubicBezTo>
                <a:cubicBezTo>
                  <a:pt x="22592" y="6441"/>
                  <a:pt x="22494" y="6914"/>
                  <a:pt x="22592" y="7316"/>
                </a:cubicBezTo>
                <a:cubicBezTo>
                  <a:pt x="22761" y="8004"/>
                  <a:pt x="22964" y="8710"/>
                  <a:pt x="23499" y="9245"/>
                </a:cubicBezTo>
                <a:cubicBezTo>
                  <a:pt x="23654" y="9400"/>
                  <a:pt x="23786" y="9578"/>
                  <a:pt x="23949" y="9769"/>
                </a:cubicBezTo>
                <a:cubicBezTo>
                  <a:pt x="23768" y="9909"/>
                  <a:pt x="23638" y="10037"/>
                  <a:pt x="23483" y="10123"/>
                </a:cubicBezTo>
                <a:cubicBezTo>
                  <a:pt x="22400" y="10722"/>
                  <a:pt x="21266" y="11214"/>
                  <a:pt x="20071" y="11534"/>
                </a:cubicBezTo>
                <a:cubicBezTo>
                  <a:pt x="18977" y="11827"/>
                  <a:pt x="17873" y="12100"/>
                  <a:pt x="16755" y="12286"/>
                </a:cubicBezTo>
                <a:cubicBezTo>
                  <a:pt x="15687" y="12462"/>
                  <a:pt x="14599" y="12558"/>
                  <a:pt x="13517" y="12608"/>
                </a:cubicBezTo>
                <a:cubicBezTo>
                  <a:pt x="13260" y="12620"/>
                  <a:pt x="13004" y="12625"/>
                  <a:pt x="12748" y="12625"/>
                </a:cubicBezTo>
                <a:cubicBezTo>
                  <a:pt x="11376" y="12625"/>
                  <a:pt x="10013" y="12460"/>
                  <a:pt x="8671" y="12147"/>
                </a:cubicBezTo>
                <a:cubicBezTo>
                  <a:pt x="6769" y="11705"/>
                  <a:pt x="5012" y="10937"/>
                  <a:pt x="3570" y="9593"/>
                </a:cubicBezTo>
                <a:cubicBezTo>
                  <a:pt x="2777" y="8854"/>
                  <a:pt x="2140" y="7969"/>
                  <a:pt x="1694" y="6969"/>
                </a:cubicBezTo>
                <a:cubicBezTo>
                  <a:pt x="1276" y="6030"/>
                  <a:pt x="1087" y="5047"/>
                  <a:pt x="949" y="4021"/>
                </a:cubicBezTo>
                <a:cubicBezTo>
                  <a:pt x="755" y="2577"/>
                  <a:pt x="1029" y="1278"/>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290;p27">
            <a:extLst>
              <a:ext uri="{FF2B5EF4-FFF2-40B4-BE49-F238E27FC236}">
                <a16:creationId xmlns:a16="http://schemas.microsoft.com/office/drawing/2014/main" id="{68478559-D8BD-89B0-EFA6-4A46D57E13FF}"/>
              </a:ext>
            </a:extLst>
          </p:cNvPr>
          <p:cNvSpPr/>
          <p:nvPr/>
        </p:nvSpPr>
        <p:spPr>
          <a:xfrm>
            <a:off x="2477386" y="563121"/>
            <a:ext cx="3980626" cy="137228"/>
          </a:xfrm>
          <a:custGeom>
            <a:avLst/>
            <a:gdLst/>
            <a:ahLst/>
            <a:cxnLst/>
            <a:rect l="l" t="t" r="r" b="b"/>
            <a:pathLst>
              <a:path w="129063" h="3934" extrusionOk="0">
                <a:moveTo>
                  <a:pt x="56373" y="0"/>
                </a:moveTo>
                <a:cubicBezTo>
                  <a:pt x="47035" y="0"/>
                  <a:pt x="37697" y="209"/>
                  <a:pt x="28372" y="708"/>
                </a:cubicBezTo>
                <a:cubicBezTo>
                  <a:pt x="19055" y="1207"/>
                  <a:pt x="9753" y="2000"/>
                  <a:pt x="494" y="3154"/>
                </a:cubicBezTo>
                <a:cubicBezTo>
                  <a:pt x="23" y="3213"/>
                  <a:pt x="0" y="3933"/>
                  <a:pt x="440" y="3933"/>
                </a:cubicBezTo>
                <a:cubicBezTo>
                  <a:pt x="457" y="3933"/>
                  <a:pt x="475" y="3932"/>
                  <a:pt x="494" y="3930"/>
                </a:cubicBezTo>
                <a:cubicBezTo>
                  <a:pt x="17097" y="1860"/>
                  <a:pt x="33825" y="965"/>
                  <a:pt x="50549" y="804"/>
                </a:cubicBezTo>
                <a:cubicBezTo>
                  <a:pt x="52496" y="785"/>
                  <a:pt x="54442" y="776"/>
                  <a:pt x="56388" y="776"/>
                </a:cubicBezTo>
                <a:cubicBezTo>
                  <a:pt x="71117" y="776"/>
                  <a:pt x="85843" y="1295"/>
                  <a:pt x="100554" y="2015"/>
                </a:cubicBezTo>
                <a:cubicBezTo>
                  <a:pt x="109893" y="2472"/>
                  <a:pt x="119229" y="3010"/>
                  <a:pt x="128564" y="3550"/>
                </a:cubicBezTo>
                <a:cubicBezTo>
                  <a:pt x="128573" y="3551"/>
                  <a:pt x="128582" y="3551"/>
                  <a:pt x="128590" y="3551"/>
                </a:cubicBezTo>
                <a:cubicBezTo>
                  <a:pt x="129062" y="3551"/>
                  <a:pt x="129053" y="2802"/>
                  <a:pt x="128564" y="2774"/>
                </a:cubicBezTo>
                <a:cubicBezTo>
                  <a:pt x="111826" y="1808"/>
                  <a:pt x="95084" y="843"/>
                  <a:pt x="78324" y="346"/>
                </a:cubicBezTo>
                <a:cubicBezTo>
                  <a:pt x="71009" y="128"/>
                  <a:pt x="63691" y="0"/>
                  <a:pt x="56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290497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32"/>
                                        </p:tgtEl>
                                        <p:attrNameLst>
                                          <p:attrName>r</p:attrName>
                                        </p:attrNameLst>
                                      </p:cBhvr>
                                    </p:animRot>
                                    <p:animRot by="-240000">
                                      <p:cBhvr>
                                        <p:cTn id="7" dur="200" fill="hold">
                                          <p:stCondLst>
                                            <p:cond delay="200"/>
                                          </p:stCondLst>
                                        </p:cTn>
                                        <p:tgtEl>
                                          <p:spTgt spid="332"/>
                                        </p:tgtEl>
                                        <p:attrNameLst>
                                          <p:attrName>r</p:attrName>
                                        </p:attrNameLst>
                                      </p:cBhvr>
                                    </p:animRot>
                                    <p:animRot by="240000">
                                      <p:cBhvr>
                                        <p:cTn id="8" dur="200" fill="hold">
                                          <p:stCondLst>
                                            <p:cond delay="400"/>
                                          </p:stCondLst>
                                        </p:cTn>
                                        <p:tgtEl>
                                          <p:spTgt spid="332"/>
                                        </p:tgtEl>
                                        <p:attrNameLst>
                                          <p:attrName>r</p:attrName>
                                        </p:attrNameLst>
                                      </p:cBhvr>
                                    </p:animRot>
                                    <p:animRot by="-240000">
                                      <p:cBhvr>
                                        <p:cTn id="9" dur="200" fill="hold">
                                          <p:stCondLst>
                                            <p:cond delay="600"/>
                                          </p:stCondLst>
                                        </p:cTn>
                                        <p:tgtEl>
                                          <p:spTgt spid="332"/>
                                        </p:tgtEl>
                                        <p:attrNameLst>
                                          <p:attrName>r</p:attrName>
                                        </p:attrNameLst>
                                      </p:cBhvr>
                                    </p:animRot>
                                    <p:animRot by="120000">
                                      <p:cBhvr>
                                        <p:cTn id="10" dur="200" fill="hold">
                                          <p:stCondLst>
                                            <p:cond delay="800"/>
                                          </p:stCondLst>
                                        </p:cTn>
                                        <p:tgtEl>
                                          <p:spTgt spid="3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43"/>
          <p:cNvSpPr txBox="1">
            <a:spLocks noGrp="1"/>
          </p:cNvSpPr>
          <p:nvPr>
            <p:ph type="title"/>
          </p:nvPr>
        </p:nvSpPr>
        <p:spPr>
          <a:xfrm>
            <a:off x="-2020441" y="-8223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t>The 5 A’s for EBP</a:t>
            </a:r>
          </a:p>
        </p:txBody>
      </p:sp>
      <p:sp>
        <p:nvSpPr>
          <p:cNvPr id="4" name="Subtitle 3">
            <a:extLst>
              <a:ext uri="{FF2B5EF4-FFF2-40B4-BE49-F238E27FC236}">
                <a16:creationId xmlns:a16="http://schemas.microsoft.com/office/drawing/2014/main" id="{F247CF64-9EF9-F60E-539A-372B61B3B349}"/>
              </a:ext>
            </a:extLst>
          </p:cNvPr>
          <p:cNvSpPr>
            <a:spLocks noGrp="1"/>
          </p:cNvSpPr>
          <p:nvPr>
            <p:ph type="subTitle" idx="1"/>
          </p:nvPr>
        </p:nvSpPr>
        <p:spPr>
          <a:xfrm>
            <a:off x="55993" y="1037375"/>
            <a:ext cx="2427237" cy="989700"/>
          </a:xfrm>
        </p:spPr>
        <p:txBody>
          <a:bodyPr/>
          <a:lstStyle/>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sym typeface="Arial"/>
              </a:rPr>
              <a:t>What is it that we may want to address? </a:t>
            </a: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sym typeface="Arial"/>
              </a:rPr>
              <a:t>What does the family need or may want to get from PRS?</a:t>
            </a:r>
          </a:p>
          <a:p>
            <a:endParaRPr lang="en-US" dirty="0"/>
          </a:p>
        </p:txBody>
      </p:sp>
      <p:sp>
        <p:nvSpPr>
          <p:cNvPr id="5" name="Subtitle 4">
            <a:extLst>
              <a:ext uri="{FF2B5EF4-FFF2-40B4-BE49-F238E27FC236}">
                <a16:creationId xmlns:a16="http://schemas.microsoft.com/office/drawing/2014/main" id="{77AAAA37-35CA-9979-1F84-6A459E85BDEB}"/>
              </a:ext>
            </a:extLst>
          </p:cNvPr>
          <p:cNvSpPr>
            <a:spLocks noGrp="1"/>
          </p:cNvSpPr>
          <p:nvPr>
            <p:ph type="subTitle" idx="2"/>
          </p:nvPr>
        </p:nvSpPr>
        <p:spPr>
          <a:xfrm>
            <a:off x="6125784" y="912946"/>
            <a:ext cx="3018216" cy="1098612"/>
          </a:xfrm>
        </p:spPr>
        <p:txBody>
          <a:bodyPr/>
          <a:lstStyle/>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sym typeface="Arial"/>
              </a:rPr>
              <a:t>Do we have information ready to share or do we need to consult/research?</a:t>
            </a: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sym typeface="Arial"/>
              </a:rPr>
              <a:t> What resources are there available</a:t>
            </a:r>
          </a:p>
          <a:p>
            <a:pPr marL="171450" marR="0" lvl="0" indent="-17145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dirty="0">
                <a:solidFill>
                  <a:srgbClr val="000000"/>
                </a:solidFill>
                <a:latin typeface="Poppins" panose="00000500000000000000" pitchFamily="2" charset="0"/>
                <a:cs typeface="Poppins" panose="00000500000000000000" pitchFamily="2" charset="0"/>
                <a:sym typeface="Arial"/>
              </a:rPr>
              <a:t>What are the laws regarding the request?</a:t>
            </a:r>
            <a:endParaRPr lang="en-US" dirty="0"/>
          </a:p>
        </p:txBody>
      </p:sp>
      <p:sp>
        <p:nvSpPr>
          <p:cNvPr id="6" name="Subtitle 5">
            <a:extLst>
              <a:ext uri="{FF2B5EF4-FFF2-40B4-BE49-F238E27FC236}">
                <a16:creationId xmlns:a16="http://schemas.microsoft.com/office/drawing/2014/main" id="{EB522F86-6680-B098-7AD0-8923DB7343CE}"/>
              </a:ext>
            </a:extLst>
          </p:cNvPr>
          <p:cNvSpPr>
            <a:spLocks noGrp="1"/>
          </p:cNvSpPr>
          <p:nvPr>
            <p:ph type="subTitle" idx="3"/>
          </p:nvPr>
        </p:nvSpPr>
        <p:spPr>
          <a:xfrm>
            <a:off x="6160463" y="2694643"/>
            <a:ext cx="2983537" cy="1174080"/>
          </a:xfrm>
        </p:spPr>
        <p: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sym typeface="Arial"/>
              </a:rPr>
              <a:t>Create an action plans/goals and modify based on the client’s feedback.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dirty="0">
                <a:solidFill>
                  <a:srgbClr val="000000"/>
                </a:solidFill>
                <a:latin typeface="Poppins" panose="00000500000000000000" pitchFamily="2" charset="0"/>
                <a:ea typeface="Times New Roman" panose="02020603050405020304" pitchFamily="18" charset="0"/>
                <a:cs typeface="Poppins" panose="00000500000000000000" pitchFamily="2" charset="0"/>
                <a:sym typeface="Arial"/>
              </a:rPr>
              <a:t>Create with the minor/sponsor a few realistic goals and set healthy expectation.</a:t>
            </a:r>
            <a:endParaRPr kumimoji="0" lang="en-US" sz="1200" b="0" i="0" u="none" strike="noStrike" kern="0" cap="none" spc="0" normalizeH="0" baseline="0" noProof="0" dirty="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sym typeface="Arial"/>
            </a:endParaRPr>
          </a:p>
        </p:txBody>
      </p:sp>
      <p:sp>
        <p:nvSpPr>
          <p:cNvPr id="7" name="Subtitle 6">
            <a:extLst>
              <a:ext uri="{FF2B5EF4-FFF2-40B4-BE49-F238E27FC236}">
                <a16:creationId xmlns:a16="http://schemas.microsoft.com/office/drawing/2014/main" id="{0AD90E8E-9E70-B321-3051-846200ECB085}"/>
              </a:ext>
            </a:extLst>
          </p:cNvPr>
          <p:cNvSpPr>
            <a:spLocks noGrp="1"/>
          </p:cNvSpPr>
          <p:nvPr>
            <p:ph type="subTitle" idx="4"/>
          </p:nvPr>
        </p:nvSpPr>
        <p:spPr>
          <a:xfrm>
            <a:off x="2479659" y="3695381"/>
            <a:ext cx="4013047" cy="1137830"/>
          </a:xfrm>
        </p:spPr>
        <p:txBody>
          <a:bodyPr/>
          <a:lstStyle/>
          <a:p>
            <a:pPr marL="425450" indent="-285750">
              <a:buFont typeface="Arial" panose="020B0604020202020204" pitchFamily="34" charset="0"/>
              <a:buChar char="•"/>
            </a:pPr>
            <a:r>
              <a:rPr lang="en-US" dirty="0"/>
              <a:t>Use monthly check-ins to check on progress and status of each goals/referrals.</a:t>
            </a:r>
          </a:p>
          <a:p>
            <a:pPr marL="425450" indent="-285750">
              <a:buFont typeface="Arial" panose="020B0604020202020204" pitchFamily="34" charset="0"/>
              <a:buChar char="•"/>
            </a:pPr>
            <a:r>
              <a:rPr lang="en-US" dirty="0"/>
              <a:t>Assess for any other barriers, experiences.</a:t>
            </a:r>
          </a:p>
        </p:txBody>
      </p:sp>
      <p:sp>
        <p:nvSpPr>
          <p:cNvPr id="8" name="Subtitle 7">
            <a:extLst>
              <a:ext uri="{FF2B5EF4-FFF2-40B4-BE49-F238E27FC236}">
                <a16:creationId xmlns:a16="http://schemas.microsoft.com/office/drawing/2014/main" id="{9CAD9888-A746-B8A7-D037-B8FC7AFC2905}"/>
              </a:ext>
            </a:extLst>
          </p:cNvPr>
          <p:cNvSpPr>
            <a:spLocks noGrp="1"/>
          </p:cNvSpPr>
          <p:nvPr>
            <p:ph type="subTitle" idx="5"/>
          </p:nvPr>
        </p:nvSpPr>
        <p:spPr>
          <a:xfrm>
            <a:off x="0" y="2573985"/>
            <a:ext cx="2635914" cy="1755476"/>
          </a:xfrm>
        </p:spPr>
        <p: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sym typeface="Arial"/>
              </a:rPr>
              <a:t>Consult with the sponsor on their limitations/barriers.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dirty="0">
                <a:solidFill>
                  <a:srgbClr val="000000"/>
                </a:solidFill>
                <a:latin typeface="Poppins" panose="00000500000000000000" pitchFamily="2" charset="0"/>
                <a:ea typeface="Times New Roman" panose="02020603050405020304" pitchFamily="18" charset="0"/>
                <a:cs typeface="Poppins" panose="00000500000000000000" pitchFamily="2" charset="0"/>
                <a:sym typeface="Arial"/>
              </a:rPr>
              <a:t>Can the sponsor have easy access to the resource or what other barriers </a:t>
            </a:r>
            <a:r>
              <a:rPr kumimoji="0" lang="en-US" sz="1200" b="0" i="0" u="none" strike="noStrike" kern="0" cap="none" spc="0" normalizeH="0" baseline="0" noProof="0" dirty="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sym typeface="Arial"/>
              </a:rPr>
              <a:t>could they encounter?</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sym typeface="Arial"/>
              </a:rPr>
              <a:t>Any positive/negative impact can this information can have on the client?</a:t>
            </a:r>
          </a:p>
          <a:p>
            <a:endParaRPr lang="en-US" dirty="0"/>
          </a:p>
        </p:txBody>
      </p:sp>
      <p:sp>
        <p:nvSpPr>
          <p:cNvPr id="10" name="Subtitle 9">
            <a:extLst>
              <a:ext uri="{FF2B5EF4-FFF2-40B4-BE49-F238E27FC236}">
                <a16:creationId xmlns:a16="http://schemas.microsoft.com/office/drawing/2014/main" id="{7D2BD9DA-FDB3-0409-7EDD-E67A247B5368}"/>
              </a:ext>
            </a:extLst>
          </p:cNvPr>
          <p:cNvSpPr>
            <a:spLocks noGrp="1"/>
          </p:cNvSpPr>
          <p:nvPr>
            <p:ph type="subTitle" idx="7"/>
          </p:nvPr>
        </p:nvSpPr>
        <p:spPr>
          <a:xfrm>
            <a:off x="-91327" y="713476"/>
            <a:ext cx="1978200" cy="398073"/>
          </a:xfrm>
        </p:spPr>
        <p:txBody>
          <a:bodyPr/>
          <a:lstStyle/>
          <a:p>
            <a:r>
              <a:rPr lang="en-US" sz="2000" dirty="0"/>
              <a:t>1. </a:t>
            </a:r>
            <a:r>
              <a:rPr lang="en-US" sz="2000" b="1"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ASK</a:t>
            </a:r>
            <a:endParaRPr lang="en-US" sz="2000" dirty="0"/>
          </a:p>
        </p:txBody>
      </p:sp>
      <p:sp>
        <p:nvSpPr>
          <p:cNvPr id="11" name="Subtitle 10">
            <a:extLst>
              <a:ext uri="{FF2B5EF4-FFF2-40B4-BE49-F238E27FC236}">
                <a16:creationId xmlns:a16="http://schemas.microsoft.com/office/drawing/2014/main" id="{CF63D4F5-3B5E-6422-0433-5EB93A776E8D}"/>
              </a:ext>
            </a:extLst>
          </p:cNvPr>
          <p:cNvSpPr>
            <a:spLocks noGrp="1"/>
          </p:cNvSpPr>
          <p:nvPr>
            <p:ph type="subTitle" idx="8"/>
          </p:nvPr>
        </p:nvSpPr>
        <p:spPr>
          <a:xfrm>
            <a:off x="6014623" y="605672"/>
            <a:ext cx="2335944" cy="446100"/>
          </a:xfrm>
        </p:spPr>
        <p:txBody>
          <a:bodyPr/>
          <a:lstStyle/>
          <a:p>
            <a:r>
              <a:rPr lang="en-US" sz="2000" dirty="0"/>
              <a:t>2. </a:t>
            </a:r>
            <a:r>
              <a:rPr lang="en-US" sz="2000" b="1"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ACQUIRE</a:t>
            </a:r>
            <a:endParaRPr lang="en-US" sz="2000" dirty="0"/>
          </a:p>
        </p:txBody>
      </p:sp>
      <p:sp>
        <p:nvSpPr>
          <p:cNvPr id="12" name="Subtitle 11">
            <a:extLst>
              <a:ext uri="{FF2B5EF4-FFF2-40B4-BE49-F238E27FC236}">
                <a16:creationId xmlns:a16="http://schemas.microsoft.com/office/drawing/2014/main" id="{FE5DE68F-5288-480A-9F0C-599379704F4B}"/>
              </a:ext>
            </a:extLst>
          </p:cNvPr>
          <p:cNvSpPr>
            <a:spLocks noGrp="1"/>
          </p:cNvSpPr>
          <p:nvPr>
            <p:ph type="subTitle" idx="9"/>
          </p:nvPr>
        </p:nvSpPr>
        <p:spPr>
          <a:xfrm>
            <a:off x="-146641" y="2254125"/>
            <a:ext cx="2335944" cy="446100"/>
          </a:xfrm>
        </p:spPr>
        <p:txBody>
          <a:bodyPr/>
          <a:lstStyle/>
          <a:p>
            <a:r>
              <a:rPr lang="en-US" sz="2000" b="1"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3. APPRAISE</a:t>
            </a:r>
            <a:endParaRPr lang="en-US" sz="2000" dirty="0"/>
          </a:p>
        </p:txBody>
      </p:sp>
      <p:sp>
        <p:nvSpPr>
          <p:cNvPr id="13" name="Subtitle 12">
            <a:extLst>
              <a:ext uri="{FF2B5EF4-FFF2-40B4-BE49-F238E27FC236}">
                <a16:creationId xmlns:a16="http://schemas.microsoft.com/office/drawing/2014/main" id="{A0E31A13-104A-93A2-AC7F-B744576418B2}"/>
              </a:ext>
            </a:extLst>
          </p:cNvPr>
          <p:cNvSpPr>
            <a:spLocks noGrp="1"/>
          </p:cNvSpPr>
          <p:nvPr>
            <p:ph type="subTitle" idx="13"/>
          </p:nvPr>
        </p:nvSpPr>
        <p:spPr>
          <a:xfrm>
            <a:off x="6103342" y="2397211"/>
            <a:ext cx="1978200" cy="446100"/>
          </a:xfrm>
        </p:spPr>
        <p:txBody>
          <a:bodyPr/>
          <a:lstStyle/>
          <a:p>
            <a:r>
              <a:rPr lang="en-US" sz="2000" b="1"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4. APPLY</a:t>
            </a:r>
            <a:endParaRPr lang="en-US" sz="2000" dirty="0"/>
          </a:p>
        </p:txBody>
      </p:sp>
      <p:sp>
        <p:nvSpPr>
          <p:cNvPr id="14" name="Subtitle 13">
            <a:extLst>
              <a:ext uri="{FF2B5EF4-FFF2-40B4-BE49-F238E27FC236}">
                <a16:creationId xmlns:a16="http://schemas.microsoft.com/office/drawing/2014/main" id="{2BFEE129-8E3C-B144-7AB5-E2DBF1F72811}"/>
              </a:ext>
            </a:extLst>
          </p:cNvPr>
          <p:cNvSpPr>
            <a:spLocks noGrp="1"/>
          </p:cNvSpPr>
          <p:nvPr>
            <p:ph type="subTitle" idx="14"/>
          </p:nvPr>
        </p:nvSpPr>
        <p:spPr>
          <a:xfrm>
            <a:off x="3245330" y="3436235"/>
            <a:ext cx="1978200" cy="446100"/>
          </a:xfrm>
        </p:spPr>
        <p:txBody>
          <a:bodyPr/>
          <a:lstStyle/>
          <a:p>
            <a:r>
              <a:rPr lang="en-US" sz="2000" b="1"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5. ASSESS</a:t>
            </a:r>
            <a:endParaRPr lang="en-US" sz="2000" dirty="0"/>
          </a:p>
        </p:txBody>
      </p:sp>
      <p:pic>
        <p:nvPicPr>
          <p:cNvPr id="18" name="Picture 17">
            <a:extLst>
              <a:ext uri="{FF2B5EF4-FFF2-40B4-BE49-F238E27FC236}">
                <a16:creationId xmlns:a16="http://schemas.microsoft.com/office/drawing/2014/main" id="{9B6017EA-DA70-19A3-BF5D-7922671A3B1D}"/>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ackgroundRemoval t="3352" b="96369" l="625" r="98875">
                        <a14:foregroundMark x1="57375" y1="2095" x2="47750" y2="698"/>
                        <a14:foregroundMark x1="47750" y1="698" x2="37831" y2="5433"/>
                        <a14:foregroundMark x1="34920" y1="13144" x2="35000" y2="24441"/>
                        <a14:foregroundMark x1="35000" y1="24441" x2="42875" y2="30726"/>
                        <a14:foregroundMark x1="42875" y1="30726" x2="58250" y2="32263"/>
                        <a14:foregroundMark x1="58250" y1="32263" x2="63750" y2="17598"/>
                        <a14:foregroundMark x1="63750" y1="17598" x2="56750" y2="4609"/>
                        <a14:foregroundMark x1="56750" y1="4609" x2="55125" y2="3352"/>
                        <a14:foregroundMark x1="49875" y1="15084" x2="43125" y2="16899"/>
                        <a14:foregroundMark x1="33375" y1="24441" x2="33500" y2="25000"/>
                        <a14:foregroundMark x1="69375" y1="24860" x2="68625" y2="25698"/>
                        <a14:foregroundMark x1="76739" y1="24077" x2="68125" y2="31983"/>
                        <a14:foregroundMark x1="68562" y1="34648" x2="70875" y2="48743"/>
                        <a14:foregroundMark x1="68125" y1="31983" x2="68097" y2="31811"/>
                        <a14:foregroundMark x1="70875" y1="48743" x2="85000" y2="59078"/>
                        <a14:foregroundMark x1="92901" y1="56528" x2="93227" y2="56423"/>
                        <a14:foregroundMark x1="85000" y1="59078" x2="87003" y2="58431"/>
                        <a14:foregroundMark x1="95847" y1="51394" x2="93375" y2="26536"/>
                        <a14:foregroundMark x1="89330" y1="25708" x2="80812" y2="23964"/>
                        <a14:foregroundMark x1="93375" y1="26536" x2="89580" y2="25759"/>
                        <a14:foregroundMark x1="89070" y1="24354" x2="98375" y2="31285"/>
                        <a14:foregroundMark x1="87212" y1="22970" x2="87549" y2="23221"/>
                        <a14:foregroundMark x1="98375" y1="31285" x2="98875" y2="48464"/>
                        <a14:foregroundMark x1="98875" y1="48464" x2="97761" y2="50015"/>
                        <a14:foregroundMark x1="78584" y1="58901" x2="77625" y2="58939"/>
                        <a14:foregroundMark x1="86945" y1="58570" x2="82423" y2="58749"/>
                        <a14:foregroundMark x1="77625" y1="58939" x2="75588" y2="56410"/>
                        <a14:foregroundMark x1="67087" y1="41751" x2="66250" y2="39804"/>
                        <a14:foregroundMark x1="68546" y1="45144" x2="67996" y2="43864"/>
                        <a14:foregroundMark x1="70052" y1="48647" x2="68590" y2="45246"/>
                        <a14:foregroundMark x1="68542" y1="34974" x2="72743" y2="26124"/>
                        <a14:foregroundMark x1="77625" y1="59916" x2="77375" y2="59777"/>
                        <a14:foregroundMark x1="60125" y1="67598" x2="55625" y2="75838"/>
                        <a14:foregroundMark x1="55625" y1="75838" x2="60125" y2="93994"/>
                        <a14:foregroundMark x1="60125" y1="93994" x2="68750" y2="97346"/>
                        <a14:foregroundMark x1="68750" y1="97346" x2="78250" y2="93994"/>
                        <a14:foregroundMark x1="78250" y1="93994" x2="83500" y2="81983"/>
                        <a14:foregroundMark x1="83500" y1="81983" x2="76375" y2="74860"/>
                        <a14:foregroundMark x1="76375" y1="74860" x2="58750" y2="69274"/>
                        <a14:foregroundMark x1="58750" y1="69274" x2="58500" y2="69274"/>
                        <a14:foregroundMark x1="49875" y1="80447" x2="48500" y2="80028"/>
                        <a14:foregroundMark x1="29500" y1="67039" x2="15875" y2="73603"/>
                        <a14:foregroundMark x1="15875" y1="73603" x2="18000" y2="84218"/>
                        <a14:foregroundMark x1="18000" y1="84218" x2="26000" y2="90642"/>
                        <a14:foregroundMark x1="26000" y1="90642" x2="35000" y2="92737"/>
                        <a14:foregroundMark x1="35000" y1="92737" x2="40625" y2="80587"/>
                        <a14:foregroundMark x1="40625" y1="80587" x2="33500" y2="68994"/>
                        <a14:foregroundMark x1="33500" y1="68994" x2="27625" y2="66760"/>
                        <a14:foregroundMark x1="18750" y1="28911" x2="6250" y2="37011"/>
                        <a14:foregroundMark x1="6250" y1="37011" x2="8250" y2="49721"/>
                        <a14:foregroundMark x1="8250" y1="49721" x2="22750" y2="55168"/>
                        <a14:foregroundMark x1="22750" y1="55168" x2="29125" y2="48045"/>
                        <a14:foregroundMark x1="29125" y1="48045" x2="27250" y2="33520"/>
                        <a14:foregroundMark x1="27250" y1="33520" x2="14500" y2="29190"/>
                        <a14:foregroundMark x1="7250" y1="32263" x2="375" y2="38687"/>
                        <a14:foregroundMark x1="375" y1="38687" x2="7750" y2="47486"/>
                        <a14:foregroundMark x1="7750" y1="47486" x2="10250" y2="33520"/>
                        <a14:foregroundMark x1="10250" y1="33520" x2="6375" y2="31983"/>
                        <a14:foregroundMark x1="1285" y1="33749" x2="3625" y2="45950"/>
                        <a14:foregroundMark x1="3625" y1="45950" x2="6500" y2="35335"/>
                        <a14:foregroundMark x1="6500" y1="35335" x2="625" y2="35196"/>
                        <a14:foregroundMark x1="23500" y1="93575" x2="36625" y2="96369"/>
                        <a14:foregroundMark x1="36625" y1="96369" x2="22875" y2="93575"/>
                        <a14:foregroundMark x1="22875" y1="93575" x2="22250" y2="93855"/>
                        <a14:backgroundMark x1="79875" y1="16760" x2="78375" y2="17039"/>
                        <a14:backgroundMark x1="96375" y1="56006" x2="98875" y2="48184"/>
                        <a14:backgroundMark x1="89000" y1="24162" x2="86500" y2="20670"/>
                        <a14:backgroundMark x1="85500" y1="17877" x2="72750" y2="20670"/>
                        <a14:backgroundMark x1="72750" y1="22207" x2="87875" y2="21788"/>
                        <a14:backgroundMark x1="37625" y1="5307" x2="33750" y2="12430"/>
                        <a14:backgroundMark x1="86500" y1="59637" x2="98125" y2="51257"/>
                        <a14:backgroundMark x1="89375" y1="59916" x2="95375" y2="54050"/>
                        <a14:backgroundMark x1="97125" y1="53352" x2="92875" y2="56006"/>
                        <a14:backgroundMark x1="82625" y1="59218" x2="67125" y2="49581"/>
                        <a14:backgroundMark x1="67125" y1="49581" x2="68250" y2="31285"/>
                        <a14:backgroundMark x1="79125" y1="57961" x2="64375" y2="45112"/>
                        <a14:backgroundMark x1="64375" y1="45112" x2="67125" y2="37570"/>
                        <a14:backgroundMark x1="69250" y1="47346" x2="67125" y2="40642"/>
                        <a14:backgroundMark x1="74875" y1="24162" x2="72125" y2="25279"/>
                        <a14:backgroundMark x1="1250" y1="30866" x2="250" y2="33240"/>
                      </a14:backgroundRemoval>
                    </a14:imgEffect>
                  </a14:imgLayer>
                </a14:imgProps>
              </a:ext>
            </a:extLst>
          </a:blip>
          <a:stretch>
            <a:fillRect/>
          </a:stretch>
        </p:blipFill>
        <p:spPr>
          <a:xfrm>
            <a:off x="2505080" y="280885"/>
            <a:ext cx="3509543" cy="3141041"/>
          </a:xfrm>
          <a:prstGeom prst="rect">
            <a:avLst/>
          </a:prstGeom>
        </p:spPr>
      </p:pic>
      <p:sp>
        <p:nvSpPr>
          <p:cNvPr id="24" name="Google Shape;589;p36">
            <a:extLst>
              <a:ext uri="{FF2B5EF4-FFF2-40B4-BE49-F238E27FC236}">
                <a16:creationId xmlns:a16="http://schemas.microsoft.com/office/drawing/2014/main" id="{A55A2E4F-0DF5-620F-C4EC-956040FC3DBE}"/>
              </a:ext>
            </a:extLst>
          </p:cNvPr>
          <p:cNvSpPr/>
          <p:nvPr/>
        </p:nvSpPr>
        <p:spPr>
          <a:xfrm>
            <a:off x="1974177" y="-63937"/>
            <a:ext cx="1777817" cy="625830"/>
          </a:xfrm>
          <a:custGeom>
            <a:avLst/>
            <a:gdLst/>
            <a:ahLst/>
            <a:cxnLst/>
            <a:rect l="l" t="t" r="r" b="b"/>
            <a:pathLst>
              <a:path w="86145" h="24931" extrusionOk="0">
                <a:moveTo>
                  <a:pt x="39366" y="0"/>
                </a:moveTo>
                <a:cubicBezTo>
                  <a:pt x="34472" y="0"/>
                  <a:pt x="29580" y="374"/>
                  <a:pt x="24743" y="1120"/>
                </a:cubicBezTo>
                <a:cubicBezTo>
                  <a:pt x="21639" y="1598"/>
                  <a:pt x="18558" y="2237"/>
                  <a:pt x="15521" y="3037"/>
                </a:cubicBezTo>
                <a:cubicBezTo>
                  <a:pt x="12414" y="3855"/>
                  <a:pt x="9310" y="4804"/>
                  <a:pt x="6413" y="6214"/>
                </a:cubicBezTo>
                <a:cubicBezTo>
                  <a:pt x="5026" y="6890"/>
                  <a:pt x="3668" y="7676"/>
                  <a:pt x="2465" y="8647"/>
                </a:cubicBezTo>
                <a:cubicBezTo>
                  <a:pt x="1403" y="9505"/>
                  <a:pt x="388" y="10655"/>
                  <a:pt x="205" y="12057"/>
                </a:cubicBezTo>
                <a:cubicBezTo>
                  <a:pt x="1" y="13607"/>
                  <a:pt x="992" y="14884"/>
                  <a:pt x="2043" y="15902"/>
                </a:cubicBezTo>
                <a:cubicBezTo>
                  <a:pt x="3073" y="16901"/>
                  <a:pt x="4262" y="17740"/>
                  <a:pt x="5516" y="18435"/>
                </a:cubicBezTo>
                <a:cubicBezTo>
                  <a:pt x="8193" y="19920"/>
                  <a:pt x="11162" y="20819"/>
                  <a:pt x="14127" y="21523"/>
                </a:cubicBezTo>
                <a:cubicBezTo>
                  <a:pt x="17518" y="22329"/>
                  <a:pt x="20963" y="22892"/>
                  <a:pt x="24421" y="23316"/>
                </a:cubicBezTo>
                <a:cubicBezTo>
                  <a:pt x="31541" y="24188"/>
                  <a:pt x="38742" y="24558"/>
                  <a:pt x="45907" y="24798"/>
                </a:cubicBezTo>
                <a:cubicBezTo>
                  <a:pt x="48395" y="24881"/>
                  <a:pt x="50884" y="24930"/>
                  <a:pt x="53373" y="24930"/>
                </a:cubicBezTo>
                <a:cubicBezTo>
                  <a:pt x="54503" y="24930"/>
                  <a:pt x="55633" y="24920"/>
                  <a:pt x="56763" y="24899"/>
                </a:cubicBezTo>
                <a:cubicBezTo>
                  <a:pt x="60293" y="24831"/>
                  <a:pt x="63841" y="24699"/>
                  <a:pt x="67350" y="24284"/>
                </a:cubicBezTo>
                <a:cubicBezTo>
                  <a:pt x="70655" y="23892"/>
                  <a:pt x="73929" y="23208"/>
                  <a:pt x="76986" y="21860"/>
                </a:cubicBezTo>
                <a:cubicBezTo>
                  <a:pt x="79727" y="20651"/>
                  <a:pt x="82543" y="18885"/>
                  <a:pt x="84457" y="16540"/>
                </a:cubicBezTo>
                <a:cubicBezTo>
                  <a:pt x="85358" y="15434"/>
                  <a:pt x="86144" y="14079"/>
                  <a:pt x="86127" y="12606"/>
                </a:cubicBezTo>
                <a:cubicBezTo>
                  <a:pt x="86110" y="11154"/>
                  <a:pt x="85268" y="9974"/>
                  <a:pt x="84165" y="9102"/>
                </a:cubicBezTo>
                <a:cubicBezTo>
                  <a:pt x="82951" y="8144"/>
                  <a:pt x="81552" y="7399"/>
                  <a:pt x="80178" y="6701"/>
                </a:cubicBezTo>
                <a:cubicBezTo>
                  <a:pt x="78700" y="5949"/>
                  <a:pt x="77175" y="5289"/>
                  <a:pt x="75619" y="4716"/>
                </a:cubicBezTo>
                <a:cubicBezTo>
                  <a:pt x="74093" y="4156"/>
                  <a:pt x="72537" y="3688"/>
                  <a:pt x="70958" y="3303"/>
                </a:cubicBezTo>
                <a:cubicBezTo>
                  <a:pt x="70904" y="3290"/>
                  <a:pt x="70852" y="3284"/>
                  <a:pt x="70803" y="3284"/>
                </a:cubicBezTo>
                <a:cubicBezTo>
                  <a:pt x="70172" y="3284"/>
                  <a:pt x="69948" y="4284"/>
                  <a:pt x="70641" y="4451"/>
                </a:cubicBezTo>
                <a:cubicBezTo>
                  <a:pt x="73733" y="5204"/>
                  <a:pt x="76739" y="6287"/>
                  <a:pt x="79577" y="7730"/>
                </a:cubicBezTo>
                <a:cubicBezTo>
                  <a:pt x="80898" y="8401"/>
                  <a:pt x="82290" y="9107"/>
                  <a:pt x="83446" y="10043"/>
                </a:cubicBezTo>
                <a:cubicBezTo>
                  <a:pt x="84519" y="10911"/>
                  <a:pt x="85195" y="12063"/>
                  <a:pt x="84825" y="13467"/>
                </a:cubicBezTo>
                <a:cubicBezTo>
                  <a:pt x="84460" y="14854"/>
                  <a:pt x="83448" y="16010"/>
                  <a:pt x="82413" y="16954"/>
                </a:cubicBezTo>
                <a:cubicBezTo>
                  <a:pt x="81313" y="17958"/>
                  <a:pt x="80104" y="18833"/>
                  <a:pt x="78822" y="19586"/>
                </a:cubicBezTo>
                <a:cubicBezTo>
                  <a:pt x="76128" y="21167"/>
                  <a:pt x="73151" y="22119"/>
                  <a:pt x="70089" y="22682"/>
                </a:cubicBezTo>
                <a:cubicBezTo>
                  <a:pt x="66836" y="23280"/>
                  <a:pt x="63515" y="23471"/>
                  <a:pt x="60215" y="23606"/>
                </a:cubicBezTo>
                <a:cubicBezTo>
                  <a:pt x="57937" y="23698"/>
                  <a:pt x="55656" y="23740"/>
                  <a:pt x="53376" y="23740"/>
                </a:cubicBezTo>
                <a:cubicBezTo>
                  <a:pt x="52170" y="23740"/>
                  <a:pt x="50963" y="23728"/>
                  <a:pt x="49758" y="23707"/>
                </a:cubicBezTo>
                <a:cubicBezTo>
                  <a:pt x="42897" y="23586"/>
                  <a:pt x="36019" y="23233"/>
                  <a:pt x="29185" y="22624"/>
                </a:cubicBezTo>
                <a:cubicBezTo>
                  <a:pt x="25809" y="22323"/>
                  <a:pt x="22442" y="21925"/>
                  <a:pt x="19104" y="21335"/>
                </a:cubicBezTo>
                <a:cubicBezTo>
                  <a:pt x="16008" y="20789"/>
                  <a:pt x="12899" y="20122"/>
                  <a:pt x="9926" y="19083"/>
                </a:cubicBezTo>
                <a:cubicBezTo>
                  <a:pt x="7276" y="18157"/>
                  <a:pt x="4655" y="16865"/>
                  <a:pt x="2666" y="14841"/>
                </a:cubicBezTo>
                <a:cubicBezTo>
                  <a:pt x="2164" y="14333"/>
                  <a:pt x="1657" y="13757"/>
                  <a:pt x="1448" y="13059"/>
                </a:cubicBezTo>
                <a:cubicBezTo>
                  <a:pt x="1259" y="12424"/>
                  <a:pt x="1411" y="11784"/>
                  <a:pt x="1732" y="11221"/>
                </a:cubicBezTo>
                <a:cubicBezTo>
                  <a:pt x="2440" y="9980"/>
                  <a:pt x="3712" y="9127"/>
                  <a:pt x="4901" y="8396"/>
                </a:cubicBezTo>
                <a:cubicBezTo>
                  <a:pt x="7545" y="6773"/>
                  <a:pt x="10491" y="5723"/>
                  <a:pt x="13454" y="4850"/>
                </a:cubicBezTo>
                <a:cubicBezTo>
                  <a:pt x="16306" y="4009"/>
                  <a:pt x="19203" y="3319"/>
                  <a:pt x="22125" y="2770"/>
                </a:cubicBezTo>
                <a:cubicBezTo>
                  <a:pt x="27797" y="1705"/>
                  <a:pt x="33569" y="1190"/>
                  <a:pt x="39339" y="1190"/>
                </a:cubicBezTo>
                <a:cubicBezTo>
                  <a:pt x="39601" y="1190"/>
                  <a:pt x="39862" y="1191"/>
                  <a:pt x="40124" y="1194"/>
                </a:cubicBezTo>
                <a:cubicBezTo>
                  <a:pt x="46156" y="1242"/>
                  <a:pt x="52183" y="1854"/>
                  <a:pt x="58097" y="3040"/>
                </a:cubicBezTo>
                <a:cubicBezTo>
                  <a:pt x="63909" y="4207"/>
                  <a:pt x="69617" y="5920"/>
                  <a:pt x="75086" y="8205"/>
                </a:cubicBezTo>
                <a:cubicBezTo>
                  <a:pt x="76423" y="8763"/>
                  <a:pt x="77743" y="9361"/>
                  <a:pt x="79047" y="9988"/>
                </a:cubicBezTo>
                <a:cubicBezTo>
                  <a:pt x="79140" y="10033"/>
                  <a:pt x="79232" y="10053"/>
                  <a:pt x="79320" y="10053"/>
                </a:cubicBezTo>
                <a:cubicBezTo>
                  <a:pt x="79876" y="10053"/>
                  <a:pt x="80245" y="9248"/>
                  <a:pt x="79647" y="8961"/>
                </a:cubicBezTo>
                <a:cubicBezTo>
                  <a:pt x="74053" y="6269"/>
                  <a:pt x="68172" y="4188"/>
                  <a:pt x="62140" y="2720"/>
                </a:cubicBezTo>
                <a:cubicBezTo>
                  <a:pt x="56049" y="1236"/>
                  <a:pt x="49803" y="362"/>
                  <a:pt x="43541" y="91"/>
                </a:cubicBezTo>
                <a:cubicBezTo>
                  <a:pt x="42150" y="30"/>
                  <a:pt x="40758" y="0"/>
                  <a:pt x="39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813"/>
                                        </p:tgtEl>
                                        <p:attrNameLst>
                                          <p:attrName>r</p:attrName>
                                        </p:attrNameLst>
                                      </p:cBhvr>
                                    </p:animRot>
                                    <p:animRot by="-240000">
                                      <p:cBhvr>
                                        <p:cTn id="7" dur="200" fill="hold">
                                          <p:stCondLst>
                                            <p:cond delay="200"/>
                                          </p:stCondLst>
                                        </p:cTn>
                                        <p:tgtEl>
                                          <p:spTgt spid="813"/>
                                        </p:tgtEl>
                                        <p:attrNameLst>
                                          <p:attrName>r</p:attrName>
                                        </p:attrNameLst>
                                      </p:cBhvr>
                                    </p:animRot>
                                    <p:animRot by="240000">
                                      <p:cBhvr>
                                        <p:cTn id="8" dur="200" fill="hold">
                                          <p:stCondLst>
                                            <p:cond delay="400"/>
                                          </p:stCondLst>
                                        </p:cTn>
                                        <p:tgtEl>
                                          <p:spTgt spid="813"/>
                                        </p:tgtEl>
                                        <p:attrNameLst>
                                          <p:attrName>r</p:attrName>
                                        </p:attrNameLst>
                                      </p:cBhvr>
                                    </p:animRot>
                                    <p:animRot by="-240000">
                                      <p:cBhvr>
                                        <p:cTn id="9" dur="200" fill="hold">
                                          <p:stCondLst>
                                            <p:cond delay="600"/>
                                          </p:stCondLst>
                                        </p:cTn>
                                        <p:tgtEl>
                                          <p:spTgt spid="813"/>
                                        </p:tgtEl>
                                        <p:attrNameLst>
                                          <p:attrName>r</p:attrName>
                                        </p:attrNameLst>
                                      </p:cBhvr>
                                    </p:animRot>
                                    <p:animRot by="120000">
                                      <p:cBhvr>
                                        <p:cTn id="10" dur="200" fill="hold">
                                          <p:stCondLst>
                                            <p:cond delay="800"/>
                                          </p:stCondLst>
                                        </p:cTn>
                                        <p:tgtEl>
                                          <p:spTgt spid="813"/>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6">
            <a:extLst>
              <a:ext uri="{FF2B5EF4-FFF2-40B4-BE49-F238E27FC236}">
                <a16:creationId xmlns:a16="http://schemas.microsoft.com/office/drawing/2014/main" id="{D2FF2EDF-5665-7B4A-08A2-4FCF6934FAEF}"/>
              </a:ext>
            </a:extLst>
          </p:cNvPr>
          <p:cNvSpPr>
            <a:spLocks noGrp="1"/>
          </p:cNvSpPr>
          <p:nvPr>
            <p:ph type="title"/>
          </p:nvPr>
        </p:nvSpPr>
        <p:spPr>
          <a:xfrm>
            <a:off x="720000" y="4644493"/>
            <a:ext cx="7704000" cy="572700"/>
          </a:xfrm>
        </p:spPr>
        <p:txBody>
          <a:bodyPr/>
          <a:lstStyle/>
          <a:p>
            <a:r>
              <a:rPr lang="en-US" sz="4400" i="1" dirty="0"/>
              <a:t>Scenario</a:t>
            </a:r>
          </a:p>
        </p:txBody>
      </p:sp>
      <p:sp>
        <p:nvSpPr>
          <p:cNvPr id="5" name="TextBox 4">
            <a:extLst>
              <a:ext uri="{FF2B5EF4-FFF2-40B4-BE49-F238E27FC236}">
                <a16:creationId xmlns:a16="http://schemas.microsoft.com/office/drawing/2014/main" id="{C52239B6-0329-4BDE-C9EB-E0F84149FF3D}"/>
              </a:ext>
            </a:extLst>
          </p:cNvPr>
          <p:cNvSpPr txBox="1"/>
          <p:nvPr/>
        </p:nvSpPr>
        <p:spPr>
          <a:xfrm>
            <a:off x="5489953" y="3116128"/>
            <a:ext cx="3615070" cy="738664"/>
          </a:xfrm>
          <a:prstGeom prst="rect">
            <a:avLst/>
          </a:prstGeom>
          <a:noFill/>
        </p:spPr>
        <p:txBody>
          <a:bodyPr wrap="square" rtlCol="0">
            <a:spAutoFit/>
          </a:bodyPr>
          <a:lstStyle/>
          <a:p>
            <a:pPr algn="ctr"/>
            <a:r>
              <a:rPr lang="en-US" i="1"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Using the steps above, how would you support a family or a minor who is going through similar situation?</a:t>
            </a:r>
            <a:endParaRPr lang="en-US" sz="1800" dirty="0">
              <a:solidFill>
                <a:srgbClr val="000000"/>
              </a:solidFill>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98E23E6A-BA1A-2DBC-F83A-E668CC3368E5}"/>
              </a:ext>
            </a:extLst>
          </p:cNvPr>
          <p:cNvPicPr>
            <a:picLocks noChangeAspect="1"/>
          </p:cNvPicPr>
          <p:nvPr/>
        </p:nvPicPr>
        <p:blipFill>
          <a:blip r:embed="rId3"/>
          <a:stretch>
            <a:fillRect/>
          </a:stretch>
        </p:blipFill>
        <p:spPr>
          <a:xfrm rot="651625">
            <a:off x="4681057" y="0"/>
            <a:ext cx="856048" cy="692015"/>
          </a:xfrm>
          <a:prstGeom prst="rect">
            <a:avLst/>
          </a:prstGeom>
        </p:spPr>
      </p:pic>
      <p:pic>
        <p:nvPicPr>
          <p:cNvPr id="19" name="Graphic 18" descr="Tablet with solid fill">
            <a:extLst>
              <a:ext uri="{FF2B5EF4-FFF2-40B4-BE49-F238E27FC236}">
                <a16:creationId xmlns:a16="http://schemas.microsoft.com/office/drawing/2014/main" id="{3F5EC933-56DB-AF08-7E01-437C6A030F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9609" y="-414670"/>
            <a:ext cx="6326372" cy="5558169"/>
          </a:xfrm>
          <a:prstGeom prst="rect">
            <a:avLst/>
          </a:prstGeom>
        </p:spPr>
      </p:pic>
      <p:pic>
        <p:nvPicPr>
          <p:cNvPr id="20" name="Picture 19">
            <a:extLst>
              <a:ext uri="{FF2B5EF4-FFF2-40B4-BE49-F238E27FC236}">
                <a16:creationId xmlns:a16="http://schemas.microsoft.com/office/drawing/2014/main" id="{0A2C4A33-4151-E74D-0E8E-BC00B11AD55A}"/>
              </a:ext>
            </a:extLst>
          </p:cNvPr>
          <p:cNvPicPr>
            <a:picLocks noChangeAspect="1"/>
          </p:cNvPicPr>
          <p:nvPr/>
        </p:nvPicPr>
        <p:blipFill>
          <a:blip r:embed="rId6"/>
          <a:stretch>
            <a:fillRect/>
          </a:stretch>
        </p:blipFill>
        <p:spPr>
          <a:xfrm>
            <a:off x="5822550" y="459146"/>
            <a:ext cx="2775663" cy="2481713"/>
          </a:xfrm>
          <a:prstGeom prst="rect">
            <a:avLst/>
          </a:prstGeom>
        </p:spPr>
      </p:pic>
      <p:pic>
        <p:nvPicPr>
          <p:cNvPr id="21" name="Online Media 20" title="Party of Five | Extended Sneak Peek | Freeform">
            <a:hlinkClick r:id="" action="ppaction://media"/>
            <a:extLst>
              <a:ext uri="{FF2B5EF4-FFF2-40B4-BE49-F238E27FC236}">
                <a16:creationId xmlns:a16="http://schemas.microsoft.com/office/drawing/2014/main" id="{700F6E43-33FA-6AE0-FAAF-4C7D1973A0C7}"/>
              </a:ext>
            </a:extLst>
          </p:cNvPr>
          <p:cNvPicPr>
            <a:picLocks noRot="1" noChangeAspect="1"/>
          </p:cNvPicPr>
          <p:nvPr>
            <a:videoFile r:link="rId1"/>
          </p:nvPr>
        </p:nvPicPr>
        <p:blipFill>
          <a:blip r:embed="rId7"/>
          <a:stretch>
            <a:fillRect/>
          </a:stretch>
        </p:blipFill>
        <p:spPr>
          <a:xfrm>
            <a:off x="433179" y="1003309"/>
            <a:ext cx="4818480" cy="2722210"/>
          </a:xfrm>
          <a:prstGeom prst="rect">
            <a:avLst/>
          </a:prstGeom>
        </p:spPr>
      </p:pic>
    </p:spTree>
    <p:extLst>
      <p:ext uri="{BB962C8B-B14F-4D97-AF65-F5344CB8AC3E}">
        <p14:creationId xmlns:p14="http://schemas.microsoft.com/office/powerpoint/2010/main" val="252548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21"/>
                                        </p:tgtEl>
                                      </p:cBhvr>
                                    </p:cmd>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anim calcmode="lin" valueType="num">
                                      <p:cBhvr>
                                        <p:cTn id="30" dur="2000" fill="hold"/>
                                        <p:tgtEl>
                                          <p:spTgt spid="8"/>
                                        </p:tgtEl>
                                        <p:attrNameLst>
                                          <p:attrName>ppt_w</p:attrName>
                                        </p:attrNameLst>
                                      </p:cBhvr>
                                      <p:tavLst>
                                        <p:tav tm="0" fmla="#ppt_w*sin(2.5*pi*$)">
                                          <p:val>
                                            <p:fltVal val="0"/>
                                          </p:val>
                                        </p:tav>
                                        <p:tav tm="100000">
                                          <p:val>
                                            <p:fltVal val="1"/>
                                          </p:val>
                                        </p:tav>
                                      </p:tavLst>
                                    </p:anim>
                                    <p:anim calcmode="lin" valueType="num">
                                      <p:cBhvr>
                                        <p:cTn id="31"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1"/>
                </p:tgtEl>
              </p:cMediaNode>
            </p:video>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1"/>
                                        </p:tgtEl>
                                      </p:cBhvr>
                                    </p:cmd>
                                  </p:childTnLst>
                                </p:cTn>
                              </p:par>
                            </p:childTnLst>
                          </p:cTn>
                        </p:par>
                      </p:childTnLst>
                    </p:cTn>
                  </p:par>
                </p:childTnLst>
              </p:cTn>
              <p:nextCondLst>
                <p:cond evt="onClick" delay="0">
                  <p:tgtEl>
                    <p:spTgt spid="21"/>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65"/>
        <p:cNvGrpSpPr/>
        <p:nvPr/>
      </p:nvGrpSpPr>
      <p:grpSpPr>
        <a:xfrm>
          <a:off x="0" y="0"/>
          <a:ext cx="0" cy="0"/>
          <a:chOff x="0" y="0"/>
          <a:chExt cx="0" cy="0"/>
        </a:xfrm>
      </p:grpSpPr>
      <p:sp>
        <p:nvSpPr>
          <p:cNvPr id="866" name="Google Shape;866;p46"/>
          <p:cNvSpPr txBox="1">
            <a:spLocks noGrp="1"/>
          </p:cNvSpPr>
          <p:nvPr>
            <p:ph type="title"/>
          </p:nvPr>
        </p:nvSpPr>
        <p:spPr>
          <a:xfrm>
            <a:off x="2347938" y="1403392"/>
            <a:ext cx="4448100" cy="105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Thanks!</a:t>
            </a:r>
            <a:endParaRPr dirty="0"/>
          </a:p>
        </p:txBody>
      </p:sp>
      <p:sp>
        <p:nvSpPr>
          <p:cNvPr id="867" name="Google Shape;867;p46"/>
          <p:cNvSpPr txBox="1">
            <a:spLocks noGrp="1"/>
          </p:cNvSpPr>
          <p:nvPr>
            <p:ph type="subTitle" idx="1"/>
          </p:nvPr>
        </p:nvSpPr>
        <p:spPr>
          <a:xfrm>
            <a:off x="2347938" y="2032084"/>
            <a:ext cx="4448100" cy="105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Poppins SemiBold"/>
                <a:ea typeface="Poppins SemiBold"/>
                <a:cs typeface="Poppins SemiBold"/>
                <a:sym typeface="Poppins SemiBold"/>
              </a:rPr>
              <a:t>Do you have any questions?</a:t>
            </a:r>
            <a:endParaRPr sz="1800" dirty="0">
              <a:latin typeface="Poppins SemiBold"/>
              <a:ea typeface="Poppins SemiBold"/>
              <a:cs typeface="Poppins SemiBold"/>
              <a:sym typeface="Poppins SemiBold"/>
            </a:endParaRPr>
          </a:p>
        </p:txBody>
      </p:sp>
      <p:grpSp>
        <p:nvGrpSpPr>
          <p:cNvPr id="2" name="Google Shape;239;p21">
            <a:extLst>
              <a:ext uri="{FF2B5EF4-FFF2-40B4-BE49-F238E27FC236}">
                <a16:creationId xmlns:a16="http://schemas.microsoft.com/office/drawing/2014/main" id="{954B8609-EF59-5B2E-6027-0E6D70BD9C2D}"/>
              </a:ext>
            </a:extLst>
          </p:cNvPr>
          <p:cNvGrpSpPr/>
          <p:nvPr/>
        </p:nvGrpSpPr>
        <p:grpSpPr>
          <a:xfrm>
            <a:off x="185127" y="0"/>
            <a:ext cx="1302670" cy="1217341"/>
            <a:chOff x="227657" y="364792"/>
            <a:chExt cx="1302670" cy="1217341"/>
          </a:xfrm>
        </p:grpSpPr>
        <p:grpSp>
          <p:nvGrpSpPr>
            <p:cNvPr id="3" name="Google Shape;240;p21">
              <a:extLst>
                <a:ext uri="{FF2B5EF4-FFF2-40B4-BE49-F238E27FC236}">
                  <a16:creationId xmlns:a16="http://schemas.microsoft.com/office/drawing/2014/main" id="{9B564CAA-492F-6A4E-E8CE-7C752D6AD77D}"/>
                </a:ext>
              </a:extLst>
            </p:cNvPr>
            <p:cNvGrpSpPr/>
            <p:nvPr/>
          </p:nvGrpSpPr>
          <p:grpSpPr>
            <a:xfrm>
              <a:off x="730823" y="364792"/>
              <a:ext cx="799504" cy="669993"/>
              <a:chOff x="8680848" y="404892"/>
              <a:chExt cx="799504" cy="669993"/>
            </a:xfrm>
          </p:grpSpPr>
          <p:sp>
            <p:nvSpPr>
              <p:cNvPr id="8" name="Google Shape;241;p21">
                <a:extLst>
                  <a:ext uri="{FF2B5EF4-FFF2-40B4-BE49-F238E27FC236}">
                    <a16:creationId xmlns:a16="http://schemas.microsoft.com/office/drawing/2014/main" id="{466412F5-84A4-0983-5B45-D8E38DFF76DC}"/>
                  </a:ext>
                </a:extLst>
              </p:cNvPr>
              <p:cNvSpPr/>
              <p:nvPr/>
            </p:nvSpPr>
            <p:spPr>
              <a:xfrm>
                <a:off x="8680848" y="404892"/>
                <a:ext cx="799504" cy="669993"/>
              </a:xfrm>
              <a:custGeom>
                <a:avLst/>
                <a:gdLst/>
                <a:ahLst/>
                <a:cxnLst/>
                <a:rect l="l" t="t" r="r" b="b"/>
                <a:pathLst>
                  <a:path w="26829" h="22483" extrusionOk="0">
                    <a:moveTo>
                      <a:pt x="7056" y="1136"/>
                    </a:moveTo>
                    <a:cubicBezTo>
                      <a:pt x="8262" y="1165"/>
                      <a:pt x="9361" y="1440"/>
                      <a:pt x="10291" y="2272"/>
                    </a:cubicBezTo>
                    <a:cubicBezTo>
                      <a:pt x="10559" y="2510"/>
                      <a:pt x="10945" y="2635"/>
                      <a:pt x="11295" y="2758"/>
                    </a:cubicBezTo>
                    <a:cubicBezTo>
                      <a:pt x="11956" y="2992"/>
                      <a:pt x="12337" y="3408"/>
                      <a:pt x="12505" y="4114"/>
                    </a:cubicBezTo>
                    <a:cubicBezTo>
                      <a:pt x="12819" y="5441"/>
                      <a:pt x="12764" y="6741"/>
                      <a:pt x="12370" y="8023"/>
                    </a:cubicBezTo>
                    <a:cubicBezTo>
                      <a:pt x="12036" y="9107"/>
                      <a:pt x="11343" y="9954"/>
                      <a:pt x="10346" y="10484"/>
                    </a:cubicBezTo>
                    <a:cubicBezTo>
                      <a:pt x="9290" y="11045"/>
                      <a:pt x="8244" y="11644"/>
                      <a:pt x="6987" y="11722"/>
                    </a:cubicBezTo>
                    <a:cubicBezTo>
                      <a:pt x="6841" y="11731"/>
                      <a:pt x="6695" y="11736"/>
                      <a:pt x="6549" y="11736"/>
                    </a:cubicBezTo>
                    <a:cubicBezTo>
                      <a:pt x="4073" y="11736"/>
                      <a:pt x="1829" y="10379"/>
                      <a:pt x="1499" y="7477"/>
                    </a:cubicBezTo>
                    <a:cubicBezTo>
                      <a:pt x="1290" y="5638"/>
                      <a:pt x="1811" y="4021"/>
                      <a:pt x="3219" y="2684"/>
                    </a:cubicBezTo>
                    <a:cubicBezTo>
                      <a:pt x="4323" y="1636"/>
                      <a:pt x="5572" y="1146"/>
                      <a:pt x="7056" y="1136"/>
                    </a:cubicBezTo>
                    <a:close/>
                    <a:moveTo>
                      <a:pt x="21559" y="18090"/>
                    </a:moveTo>
                    <a:cubicBezTo>
                      <a:pt x="22642" y="18609"/>
                      <a:pt x="23621" y="19437"/>
                      <a:pt x="25007" y="19509"/>
                    </a:cubicBezTo>
                    <a:cubicBezTo>
                      <a:pt x="23778" y="20272"/>
                      <a:pt x="22514" y="20563"/>
                      <a:pt x="21161" y="20563"/>
                    </a:cubicBezTo>
                    <a:cubicBezTo>
                      <a:pt x="20819" y="20563"/>
                      <a:pt x="20471" y="20544"/>
                      <a:pt x="20116" y="20510"/>
                    </a:cubicBezTo>
                    <a:cubicBezTo>
                      <a:pt x="20614" y="19677"/>
                      <a:pt x="21073" y="18906"/>
                      <a:pt x="21559" y="18090"/>
                    </a:cubicBezTo>
                    <a:close/>
                    <a:moveTo>
                      <a:pt x="24886" y="4390"/>
                    </a:moveTo>
                    <a:cubicBezTo>
                      <a:pt x="24944" y="4390"/>
                      <a:pt x="25003" y="4391"/>
                      <a:pt x="25062" y="4391"/>
                    </a:cubicBezTo>
                    <a:cubicBezTo>
                      <a:pt x="24945" y="4889"/>
                      <a:pt x="24888" y="5287"/>
                      <a:pt x="24759" y="5660"/>
                    </a:cubicBezTo>
                    <a:cubicBezTo>
                      <a:pt x="24111" y="7514"/>
                      <a:pt x="23809" y="9431"/>
                      <a:pt x="23655" y="11378"/>
                    </a:cubicBezTo>
                    <a:cubicBezTo>
                      <a:pt x="23485" y="13541"/>
                      <a:pt x="23758" y="15637"/>
                      <a:pt x="24584" y="17653"/>
                    </a:cubicBezTo>
                    <a:cubicBezTo>
                      <a:pt x="24451" y="17786"/>
                      <a:pt x="24329" y="17835"/>
                      <a:pt x="24215" y="17835"/>
                    </a:cubicBezTo>
                    <a:cubicBezTo>
                      <a:pt x="23974" y="17835"/>
                      <a:pt x="23768" y="17618"/>
                      <a:pt x="23580" y="17514"/>
                    </a:cubicBezTo>
                    <a:cubicBezTo>
                      <a:pt x="23022" y="17204"/>
                      <a:pt x="22466" y="16857"/>
                      <a:pt x="21992" y="16433"/>
                    </a:cubicBezTo>
                    <a:cubicBezTo>
                      <a:pt x="21699" y="16172"/>
                      <a:pt x="21418" y="16039"/>
                      <a:pt x="21125" y="16039"/>
                    </a:cubicBezTo>
                    <a:cubicBezTo>
                      <a:pt x="20871" y="16039"/>
                      <a:pt x="20607" y="16139"/>
                      <a:pt x="20317" y="16341"/>
                    </a:cubicBezTo>
                    <a:cubicBezTo>
                      <a:pt x="20265" y="16820"/>
                      <a:pt x="20268" y="17356"/>
                      <a:pt x="20138" y="17858"/>
                    </a:cubicBezTo>
                    <a:cubicBezTo>
                      <a:pt x="19859" y="18918"/>
                      <a:pt x="19086" y="19661"/>
                      <a:pt x="18342" y="20409"/>
                    </a:cubicBezTo>
                    <a:cubicBezTo>
                      <a:pt x="18247" y="20502"/>
                      <a:pt x="18067" y="20553"/>
                      <a:pt x="17928" y="20553"/>
                    </a:cubicBezTo>
                    <a:cubicBezTo>
                      <a:pt x="17917" y="20553"/>
                      <a:pt x="17906" y="20553"/>
                      <a:pt x="17895" y="20553"/>
                    </a:cubicBezTo>
                    <a:cubicBezTo>
                      <a:pt x="17542" y="20553"/>
                      <a:pt x="17186" y="20568"/>
                      <a:pt x="16832" y="20568"/>
                    </a:cubicBezTo>
                    <a:cubicBezTo>
                      <a:pt x="16473" y="20568"/>
                      <a:pt x="16116" y="20553"/>
                      <a:pt x="15768" y="20493"/>
                    </a:cubicBezTo>
                    <a:cubicBezTo>
                      <a:pt x="15122" y="20380"/>
                      <a:pt x="14481" y="20334"/>
                      <a:pt x="13838" y="20334"/>
                    </a:cubicBezTo>
                    <a:cubicBezTo>
                      <a:pt x="12532" y="20334"/>
                      <a:pt x="11222" y="20524"/>
                      <a:pt x="9856" y="20731"/>
                    </a:cubicBezTo>
                    <a:cubicBezTo>
                      <a:pt x="10370" y="18258"/>
                      <a:pt x="10194" y="15805"/>
                      <a:pt x="10151" y="13359"/>
                    </a:cubicBezTo>
                    <a:cubicBezTo>
                      <a:pt x="10141" y="12828"/>
                      <a:pt x="10139" y="12358"/>
                      <a:pt x="10754" y="12085"/>
                    </a:cubicBezTo>
                    <a:cubicBezTo>
                      <a:pt x="11697" y="11667"/>
                      <a:pt x="12493" y="11025"/>
                      <a:pt x="13110" y="10192"/>
                    </a:cubicBezTo>
                    <a:cubicBezTo>
                      <a:pt x="14021" y="8960"/>
                      <a:pt x="14205" y="7504"/>
                      <a:pt x="14324" y="6039"/>
                    </a:cubicBezTo>
                    <a:cubicBezTo>
                      <a:pt x="14351" y="5699"/>
                      <a:pt x="14328" y="5357"/>
                      <a:pt x="14328" y="4889"/>
                    </a:cubicBezTo>
                    <a:cubicBezTo>
                      <a:pt x="16139" y="4870"/>
                      <a:pt x="17932" y="4883"/>
                      <a:pt x="19724" y="4819"/>
                    </a:cubicBezTo>
                    <a:cubicBezTo>
                      <a:pt x="21410" y="4758"/>
                      <a:pt x="23078" y="4390"/>
                      <a:pt x="24886" y="4390"/>
                    </a:cubicBezTo>
                    <a:close/>
                    <a:moveTo>
                      <a:pt x="6756" y="0"/>
                    </a:moveTo>
                    <a:cubicBezTo>
                      <a:pt x="4418" y="0"/>
                      <a:pt x="2332" y="1381"/>
                      <a:pt x="1115" y="3156"/>
                    </a:cubicBezTo>
                    <a:cubicBezTo>
                      <a:pt x="215" y="4469"/>
                      <a:pt x="0" y="5970"/>
                      <a:pt x="82" y="7565"/>
                    </a:cubicBezTo>
                    <a:cubicBezTo>
                      <a:pt x="147" y="8829"/>
                      <a:pt x="533" y="9913"/>
                      <a:pt x="1314" y="10863"/>
                    </a:cubicBezTo>
                    <a:cubicBezTo>
                      <a:pt x="2174" y="11905"/>
                      <a:pt x="3260" y="12692"/>
                      <a:pt x="4565" y="13022"/>
                    </a:cubicBezTo>
                    <a:cubicBezTo>
                      <a:pt x="5278" y="13203"/>
                      <a:pt x="6002" y="13332"/>
                      <a:pt x="6735" y="13332"/>
                    </a:cubicBezTo>
                    <a:cubicBezTo>
                      <a:pt x="7488" y="13332"/>
                      <a:pt x="8252" y="13195"/>
                      <a:pt x="9027" y="12838"/>
                    </a:cubicBezTo>
                    <a:lnTo>
                      <a:pt x="9027" y="12838"/>
                    </a:lnTo>
                    <a:cubicBezTo>
                      <a:pt x="9027" y="14183"/>
                      <a:pt x="9113" y="15385"/>
                      <a:pt x="9005" y="16568"/>
                    </a:cubicBezTo>
                    <a:cubicBezTo>
                      <a:pt x="8878" y="17979"/>
                      <a:pt x="8574" y="19372"/>
                      <a:pt x="8373" y="20778"/>
                    </a:cubicBezTo>
                    <a:cubicBezTo>
                      <a:pt x="8295" y="21314"/>
                      <a:pt x="8086" y="21888"/>
                      <a:pt x="8545" y="22353"/>
                    </a:cubicBezTo>
                    <a:cubicBezTo>
                      <a:pt x="8717" y="22447"/>
                      <a:pt x="8880" y="22483"/>
                      <a:pt x="9039" y="22483"/>
                    </a:cubicBezTo>
                    <a:cubicBezTo>
                      <a:pt x="9422" y="22483"/>
                      <a:pt x="9776" y="22277"/>
                      <a:pt x="10153" y="22206"/>
                    </a:cubicBezTo>
                    <a:cubicBezTo>
                      <a:pt x="11151" y="22020"/>
                      <a:pt x="12163" y="21918"/>
                      <a:pt x="13176" y="21918"/>
                    </a:cubicBezTo>
                    <a:cubicBezTo>
                      <a:pt x="13638" y="21918"/>
                      <a:pt x="14101" y="21940"/>
                      <a:pt x="14562" y="21984"/>
                    </a:cubicBezTo>
                    <a:cubicBezTo>
                      <a:pt x="16239" y="22145"/>
                      <a:pt x="17914" y="22200"/>
                      <a:pt x="19592" y="22200"/>
                    </a:cubicBezTo>
                    <a:cubicBezTo>
                      <a:pt x="20127" y="22200"/>
                      <a:pt x="20662" y="22194"/>
                      <a:pt x="21197" y="22185"/>
                    </a:cubicBezTo>
                    <a:cubicBezTo>
                      <a:pt x="22653" y="22159"/>
                      <a:pt x="24022" y="21867"/>
                      <a:pt x="25261" y="21045"/>
                    </a:cubicBezTo>
                    <a:cubicBezTo>
                      <a:pt x="26149" y="20456"/>
                      <a:pt x="26738" y="19064"/>
                      <a:pt x="26287" y="18096"/>
                    </a:cubicBezTo>
                    <a:cubicBezTo>
                      <a:pt x="25792" y="17028"/>
                      <a:pt x="25563" y="15914"/>
                      <a:pt x="25316" y="14780"/>
                    </a:cubicBezTo>
                    <a:cubicBezTo>
                      <a:pt x="24843" y="12608"/>
                      <a:pt x="25097" y="10471"/>
                      <a:pt x="25458" y="8332"/>
                    </a:cubicBezTo>
                    <a:cubicBezTo>
                      <a:pt x="25708" y="6860"/>
                      <a:pt x="26018" y="5402"/>
                      <a:pt x="26608" y="4015"/>
                    </a:cubicBezTo>
                    <a:cubicBezTo>
                      <a:pt x="26828" y="3494"/>
                      <a:pt x="26580" y="3111"/>
                      <a:pt x="26010" y="3043"/>
                    </a:cubicBezTo>
                    <a:cubicBezTo>
                      <a:pt x="25686" y="3004"/>
                      <a:pt x="25356" y="2986"/>
                      <a:pt x="25026" y="2986"/>
                    </a:cubicBezTo>
                    <a:cubicBezTo>
                      <a:pt x="24785" y="2986"/>
                      <a:pt x="24545" y="2996"/>
                      <a:pt x="24307" y="3015"/>
                    </a:cubicBezTo>
                    <a:cubicBezTo>
                      <a:pt x="22411" y="3172"/>
                      <a:pt x="20522" y="3394"/>
                      <a:pt x="18627" y="3533"/>
                    </a:cubicBezTo>
                    <a:cubicBezTo>
                      <a:pt x="17099" y="3644"/>
                      <a:pt x="15565" y="3669"/>
                      <a:pt x="14086" y="3732"/>
                    </a:cubicBezTo>
                    <a:cubicBezTo>
                      <a:pt x="13388" y="2506"/>
                      <a:pt x="12685" y="1443"/>
                      <a:pt x="11289" y="1443"/>
                    </a:cubicBezTo>
                    <a:cubicBezTo>
                      <a:pt x="11174" y="1443"/>
                      <a:pt x="11053" y="1451"/>
                      <a:pt x="10928" y="1466"/>
                    </a:cubicBezTo>
                    <a:cubicBezTo>
                      <a:pt x="10081" y="824"/>
                      <a:pt x="9197" y="418"/>
                      <a:pt x="8168" y="170"/>
                    </a:cubicBezTo>
                    <a:cubicBezTo>
                      <a:pt x="7691" y="54"/>
                      <a:pt x="72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242;p21">
                <a:extLst>
                  <a:ext uri="{FF2B5EF4-FFF2-40B4-BE49-F238E27FC236}">
                    <a16:creationId xmlns:a16="http://schemas.microsoft.com/office/drawing/2014/main" id="{13FC43D9-D4A6-1287-00E3-F10828F0A94E}"/>
                  </a:ext>
                </a:extLst>
              </p:cNvPr>
              <p:cNvSpPr/>
              <p:nvPr/>
            </p:nvSpPr>
            <p:spPr>
              <a:xfrm>
                <a:off x="8719290" y="438715"/>
                <a:ext cx="343505" cy="315910"/>
              </a:xfrm>
              <a:custGeom>
                <a:avLst/>
                <a:gdLst/>
                <a:ahLst/>
                <a:cxnLst/>
                <a:rect l="l" t="t" r="r" b="b"/>
                <a:pathLst>
                  <a:path w="11527" h="10601" extrusionOk="0">
                    <a:moveTo>
                      <a:pt x="7406" y="3415"/>
                    </a:moveTo>
                    <a:cubicBezTo>
                      <a:pt x="8333" y="3415"/>
                      <a:pt x="9259" y="3451"/>
                      <a:pt x="10184" y="3557"/>
                    </a:cubicBezTo>
                    <a:cubicBezTo>
                      <a:pt x="10323" y="3573"/>
                      <a:pt x="10446" y="3699"/>
                      <a:pt x="10565" y="3768"/>
                    </a:cubicBezTo>
                    <a:cubicBezTo>
                      <a:pt x="10302" y="4383"/>
                      <a:pt x="9887" y="4575"/>
                      <a:pt x="9442" y="4575"/>
                    </a:cubicBezTo>
                    <a:cubicBezTo>
                      <a:pt x="9398" y="4575"/>
                      <a:pt x="9354" y="4573"/>
                      <a:pt x="9310" y="4570"/>
                    </a:cubicBezTo>
                    <a:cubicBezTo>
                      <a:pt x="8918" y="4539"/>
                      <a:pt x="8527" y="4528"/>
                      <a:pt x="8136" y="4528"/>
                    </a:cubicBezTo>
                    <a:cubicBezTo>
                      <a:pt x="6935" y="4528"/>
                      <a:pt x="5736" y="4636"/>
                      <a:pt x="4535" y="4636"/>
                    </a:cubicBezTo>
                    <a:cubicBezTo>
                      <a:pt x="4519" y="4636"/>
                      <a:pt x="4503" y="4636"/>
                      <a:pt x="4487" y="4636"/>
                    </a:cubicBezTo>
                    <a:cubicBezTo>
                      <a:pt x="4112" y="4636"/>
                      <a:pt x="3733" y="4716"/>
                      <a:pt x="3358" y="4716"/>
                    </a:cubicBezTo>
                    <a:cubicBezTo>
                      <a:pt x="3139" y="4716"/>
                      <a:pt x="2923" y="4689"/>
                      <a:pt x="2709" y="4603"/>
                    </a:cubicBezTo>
                    <a:cubicBezTo>
                      <a:pt x="2475" y="4505"/>
                      <a:pt x="2295" y="4273"/>
                      <a:pt x="1944" y="3980"/>
                    </a:cubicBezTo>
                    <a:cubicBezTo>
                      <a:pt x="2422" y="3756"/>
                      <a:pt x="2651" y="3563"/>
                      <a:pt x="2883" y="3555"/>
                    </a:cubicBezTo>
                    <a:cubicBezTo>
                      <a:pt x="4390" y="3510"/>
                      <a:pt x="5899" y="3415"/>
                      <a:pt x="7406" y="3415"/>
                    </a:cubicBezTo>
                    <a:close/>
                    <a:moveTo>
                      <a:pt x="6962" y="5705"/>
                    </a:moveTo>
                    <a:cubicBezTo>
                      <a:pt x="7351" y="5705"/>
                      <a:pt x="7747" y="5781"/>
                      <a:pt x="8154" y="6004"/>
                    </a:cubicBezTo>
                    <a:cubicBezTo>
                      <a:pt x="7965" y="6342"/>
                      <a:pt x="7772" y="6557"/>
                      <a:pt x="7409" y="6637"/>
                    </a:cubicBezTo>
                    <a:cubicBezTo>
                      <a:pt x="6496" y="6834"/>
                      <a:pt x="5594" y="7074"/>
                      <a:pt x="4679" y="7261"/>
                    </a:cubicBezTo>
                    <a:cubicBezTo>
                      <a:pt x="4321" y="7335"/>
                      <a:pt x="3947" y="7318"/>
                      <a:pt x="3500" y="7347"/>
                    </a:cubicBezTo>
                    <a:lnTo>
                      <a:pt x="3500" y="7349"/>
                    </a:lnTo>
                    <a:cubicBezTo>
                      <a:pt x="3453" y="6443"/>
                      <a:pt x="3457" y="6455"/>
                      <a:pt x="4048" y="6319"/>
                    </a:cubicBezTo>
                    <a:cubicBezTo>
                      <a:pt x="4630" y="6182"/>
                      <a:pt x="5198" y="5991"/>
                      <a:pt x="5781" y="5868"/>
                    </a:cubicBezTo>
                    <a:cubicBezTo>
                      <a:pt x="6170" y="5786"/>
                      <a:pt x="6562" y="5705"/>
                      <a:pt x="6962" y="5705"/>
                    </a:cubicBezTo>
                    <a:close/>
                    <a:moveTo>
                      <a:pt x="5764" y="1"/>
                    </a:moveTo>
                    <a:cubicBezTo>
                      <a:pt x="4282" y="11"/>
                      <a:pt x="3033" y="501"/>
                      <a:pt x="1929" y="1549"/>
                    </a:cubicBezTo>
                    <a:cubicBezTo>
                      <a:pt x="521" y="2886"/>
                      <a:pt x="0" y="4503"/>
                      <a:pt x="209" y="6342"/>
                    </a:cubicBezTo>
                    <a:cubicBezTo>
                      <a:pt x="539" y="9244"/>
                      <a:pt x="2783" y="10601"/>
                      <a:pt x="5259" y="10601"/>
                    </a:cubicBezTo>
                    <a:cubicBezTo>
                      <a:pt x="5405" y="10601"/>
                      <a:pt x="5551" y="10596"/>
                      <a:pt x="5697" y="10587"/>
                    </a:cubicBezTo>
                    <a:cubicBezTo>
                      <a:pt x="6954" y="10509"/>
                      <a:pt x="8000" y="9910"/>
                      <a:pt x="9056" y="9349"/>
                    </a:cubicBezTo>
                    <a:cubicBezTo>
                      <a:pt x="10053" y="8819"/>
                      <a:pt x="10746" y="7972"/>
                      <a:pt x="11080" y="6888"/>
                    </a:cubicBezTo>
                    <a:cubicBezTo>
                      <a:pt x="11474" y="5606"/>
                      <a:pt x="11527" y="4304"/>
                      <a:pt x="11215" y="2979"/>
                    </a:cubicBezTo>
                    <a:cubicBezTo>
                      <a:pt x="11047" y="2273"/>
                      <a:pt x="10666" y="1857"/>
                      <a:pt x="10005" y="1623"/>
                    </a:cubicBezTo>
                    <a:cubicBezTo>
                      <a:pt x="9655" y="1500"/>
                      <a:pt x="9269" y="1375"/>
                      <a:pt x="9001" y="1137"/>
                    </a:cubicBezTo>
                    <a:cubicBezTo>
                      <a:pt x="8071" y="305"/>
                      <a:pt x="6972" y="30"/>
                      <a:pt x="5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43;p21">
                <a:extLst>
                  <a:ext uri="{FF2B5EF4-FFF2-40B4-BE49-F238E27FC236}">
                    <a16:creationId xmlns:a16="http://schemas.microsoft.com/office/drawing/2014/main" id="{3992A368-7319-3439-910C-0C5A203B3C83}"/>
                  </a:ext>
                </a:extLst>
              </p:cNvPr>
              <p:cNvSpPr/>
              <p:nvPr/>
            </p:nvSpPr>
            <p:spPr>
              <a:xfrm>
                <a:off x="9098197" y="718328"/>
                <a:ext cx="184164" cy="34479"/>
              </a:xfrm>
              <a:custGeom>
                <a:avLst/>
                <a:gdLst/>
                <a:ahLst/>
                <a:cxnLst/>
                <a:rect l="l" t="t" r="r" b="b"/>
                <a:pathLst>
                  <a:path w="6180" h="1157" extrusionOk="0">
                    <a:moveTo>
                      <a:pt x="5235" y="1"/>
                    </a:moveTo>
                    <a:cubicBezTo>
                      <a:pt x="5180" y="1"/>
                      <a:pt x="5126" y="2"/>
                      <a:pt x="5073" y="4"/>
                    </a:cubicBezTo>
                    <a:cubicBezTo>
                      <a:pt x="3806" y="31"/>
                      <a:pt x="2540" y="52"/>
                      <a:pt x="1273" y="109"/>
                    </a:cubicBezTo>
                    <a:cubicBezTo>
                      <a:pt x="881" y="126"/>
                      <a:pt x="492" y="242"/>
                      <a:pt x="153" y="304"/>
                    </a:cubicBezTo>
                    <a:lnTo>
                      <a:pt x="153" y="302"/>
                    </a:lnTo>
                    <a:lnTo>
                      <a:pt x="153" y="302"/>
                    </a:lnTo>
                    <a:cubicBezTo>
                      <a:pt x="0" y="866"/>
                      <a:pt x="102" y="1153"/>
                      <a:pt x="627" y="1153"/>
                    </a:cubicBezTo>
                    <a:cubicBezTo>
                      <a:pt x="632" y="1153"/>
                      <a:pt x="637" y="1153"/>
                      <a:pt x="643" y="1153"/>
                    </a:cubicBezTo>
                    <a:cubicBezTo>
                      <a:pt x="733" y="1152"/>
                      <a:pt x="823" y="1152"/>
                      <a:pt x="913" y="1152"/>
                    </a:cubicBezTo>
                    <a:cubicBezTo>
                      <a:pt x="1239" y="1152"/>
                      <a:pt x="1565" y="1156"/>
                      <a:pt x="1892" y="1156"/>
                    </a:cubicBezTo>
                    <a:cubicBezTo>
                      <a:pt x="2119" y="1156"/>
                      <a:pt x="2346" y="1154"/>
                      <a:pt x="2573" y="1147"/>
                    </a:cubicBezTo>
                    <a:cubicBezTo>
                      <a:pt x="3679" y="1110"/>
                      <a:pt x="4786" y="1054"/>
                      <a:pt x="5924" y="1003"/>
                    </a:cubicBezTo>
                    <a:cubicBezTo>
                      <a:pt x="6180" y="482"/>
                      <a:pt x="6107" y="169"/>
                      <a:pt x="5635" y="43"/>
                    </a:cubicBezTo>
                    <a:cubicBezTo>
                      <a:pt x="5508" y="9"/>
                      <a:pt x="5371" y="1"/>
                      <a:pt x="52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44;p21">
                <a:extLst>
                  <a:ext uri="{FF2B5EF4-FFF2-40B4-BE49-F238E27FC236}">
                    <a16:creationId xmlns:a16="http://schemas.microsoft.com/office/drawing/2014/main" id="{5C8722C2-D497-3B1D-2F50-450F73E6A175}"/>
                  </a:ext>
                </a:extLst>
              </p:cNvPr>
              <p:cNvSpPr/>
              <p:nvPr/>
            </p:nvSpPr>
            <p:spPr>
              <a:xfrm>
                <a:off x="9090240" y="804391"/>
                <a:ext cx="128200" cy="43061"/>
              </a:xfrm>
              <a:custGeom>
                <a:avLst/>
                <a:gdLst/>
                <a:ahLst/>
                <a:cxnLst/>
                <a:rect l="l" t="t" r="r" b="b"/>
                <a:pathLst>
                  <a:path w="4302" h="1445" extrusionOk="0">
                    <a:moveTo>
                      <a:pt x="618" y="1"/>
                    </a:moveTo>
                    <a:cubicBezTo>
                      <a:pt x="372" y="1"/>
                      <a:pt x="191" y="134"/>
                      <a:pt x="123" y="349"/>
                    </a:cubicBezTo>
                    <a:cubicBezTo>
                      <a:pt x="0" y="748"/>
                      <a:pt x="180" y="1099"/>
                      <a:pt x="611" y="1218"/>
                    </a:cubicBezTo>
                    <a:cubicBezTo>
                      <a:pt x="1151" y="1365"/>
                      <a:pt x="1691" y="1444"/>
                      <a:pt x="2233" y="1444"/>
                    </a:cubicBezTo>
                    <a:cubicBezTo>
                      <a:pt x="2730" y="1444"/>
                      <a:pt x="3227" y="1377"/>
                      <a:pt x="3726" y="1234"/>
                    </a:cubicBezTo>
                    <a:cubicBezTo>
                      <a:pt x="4116" y="1120"/>
                      <a:pt x="4302" y="902"/>
                      <a:pt x="4226" y="406"/>
                    </a:cubicBezTo>
                    <a:cubicBezTo>
                      <a:pt x="3880" y="255"/>
                      <a:pt x="3565" y="161"/>
                      <a:pt x="3232" y="161"/>
                    </a:cubicBezTo>
                    <a:cubicBezTo>
                      <a:pt x="3055" y="161"/>
                      <a:pt x="2873" y="187"/>
                      <a:pt x="2678" y="246"/>
                    </a:cubicBezTo>
                    <a:cubicBezTo>
                      <a:pt x="2470" y="308"/>
                      <a:pt x="2252" y="341"/>
                      <a:pt x="2029" y="341"/>
                    </a:cubicBezTo>
                    <a:cubicBezTo>
                      <a:pt x="1697" y="341"/>
                      <a:pt x="1355" y="267"/>
                      <a:pt x="1027" y="105"/>
                    </a:cubicBezTo>
                    <a:cubicBezTo>
                      <a:pt x="879" y="34"/>
                      <a:pt x="74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245;p21">
                <a:extLst>
                  <a:ext uri="{FF2B5EF4-FFF2-40B4-BE49-F238E27FC236}">
                    <a16:creationId xmlns:a16="http://schemas.microsoft.com/office/drawing/2014/main" id="{8CF9C5AD-C84D-26A7-7CCF-BE886000839F}"/>
                  </a:ext>
                </a:extLst>
              </p:cNvPr>
              <p:cNvSpPr/>
              <p:nvPr/>
            </p:nvSpPr>
            <p:spPr>
              <a:xfrm>
                <a:off x="8785595" y="540452"/>
                <a:ext cx="248532" cy="38829"/>
              </a:xfrm>
              <a:custGeom>
                <a:avLst/>
                <a:gdLst/>
                <a:ahLst/>
                <a:cxnLst/>
                <a:rect l="l" t="t" r="r" b="b"/>
                <a:pathLst>
                  <a:path w="8340" h="1303" extrusionOk="0">
                    <a:moveTo>
                      <a:pt x="5181" y="1"/>
                    </a:moveTo>
                    <a:cubicBezTo>
                      <a:pt x="3674" y="1"/>
                      <a:pt x="2165" y="96"/>
                      <a:pt x="658" y="141"/>
                    </a:cubicBezTo>
                    <a:cubicBezTo>
                      <a:pt x="633" y="141"/>
                      <a:pt x="609" y="145"/>
                      <a:pt x="584" y="149"/>
                    </a:cubicBezTo>
                    <a:cubicBezTo>
                      <a:pt x="76" y="248"/>
                      <a:pt x="0" y="984"/>
                      <a:pt x="478" y="1185"/>
                    </a:cubicBezTo>
                    <a:cubicBezTo>
                      <a:pt x="480" y="1187"/>
                      <a:pt x="482" y="1187"/>
                      <a:pt x="484" y="1189"/>
                    </a:cubicBezTo>
                    <a:cubicBezTo>
                      <a:pt x="697" y="1275"/>
                      <a:pt x="914" y="1303"/>
                      <a:pt x="1133" y="1303"/>
                    </a:cubicBezTo>
                    <a:cubicBezTo>
                      <a:pt x="1504" y="1303"/>
                      <a:pt x="1881" y="1224"/>
                      <a:pt x="2254" y="1224"/>
                    </a:cubicBezTo>
                    <a:cubicBezTo>
                      <a:pt x="2256" y="1224"/>
                      <a:pt x="2259" y="1224"/>
                      <a:pt x="2262" y="1224"/>
                    </a:cubicBezTo>
                    <a:cubicBezTo>
                      <a:pt x="2270" y="1224"/>
                      <a:pt x="2278" y="1224"/>
                      <a:pt x="2286" y="1224"/>
                    </a:cubicBezTo>
                    <a:cubicBezTo>
                      <a:pt x="3491" y="1224"/>
                      <a:pt x="4693" y="1115"/>
                      <a:pt x="5898" y="1115"/>
                    </a:cubicBezTo>
                    <a:cubicBezTo>
                      <a:pt x="6293" y="1115"/>
                      <a:pt x="6687" y="1127"/>
                      <a:pt x="7083" y="1158"/>
                    </a:cubicBezTo>
                    <a:cubicBezTo>
                      <a:pt x="7125" y="1161"/>
                      <a:pt x="7168" y="1163"/>
                      <a:pt x="7210" y="1163"/>
                    </a:cubicBezTo>
                    <a:cubicBezTo>
                      <a:pt x="7658" y="1163"/>
                      <a:pt x="8076" y="971"/>
                      <a:pt x="8340" y="354"/>
                    </a:cubicBezTo>
                    <a:cubicBezTo>
                      <a:pt x="8221" y="285"/>
                      <a:pt x="8096" y="159"/>
                      <a:pt x="7959" y="143"/>
                    </a:cubicBezTo>
                    <a:cubicBezTo>
                      <a:pt x="7034" y="37"/>
                      <a:pt x="6108" y="1"/>
                      <a:pt x="5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46;p21">
                <a:extLst>
                  <a:ext uri="{FF2B5EF4-FFF2-40B4-BE49-F238E27FC236}">
                    <a16:creationId xmlns:a16="http://schemas.microsoft.com/office/drawing/2014/main" id="{BC8C382C-3A59-C4D9-7347-E0C7964665CE}"/>
                  </a:ext>
                </a:extLst>
              </p:cNvPr>
              <p:cNvSpPr/>
              <p:nvPr/>
            </p:nvSpPr>
            <p:spPr>
              <a:xfrm>
                <a:off x="8822159" y="608724"/>
                <a:ext cx="140149" cy="48991"/>
              </a:xfrm>
              <a:custGeom>
                <a:avLst/>
                <a:gdLst/>
                <a:ahLst/>
                <a:cxnLst/>
                <a:rect l="l" t="t" r="r" b="b"/>
                <a:pathLst>
                  <a:path w="4703" h="1644" extrusionOk="0">
                    <a:moveTo>
                      <a:pt x="3510" y="0"/>
                    </a:moveTo>
                    <a:cubicBezTo>
                      <a:pt x="3110" y="0"/>
                      <a:pt x="2718" y="81"/>
                      <a:pt x="2329" y="163"/>
                    </a:cubicBezTo>
                    <a:cubicBezTo>
                      <a:pt x="1746" y="286"/>
                      <a:pt x="1178" y="477"/>
                      <a:pt x="596" y="614"/>
                    </a:cubicBezTo>
                    <a:cubicBezTo>
                      <a:pt x="5" y="752"/>
                      <a:pt x="1" y="738"/>
                      <a:pt x="48" y="1644"/>
                    </a:cubicBezTo>
                    <a:cubicBezTo>
                      <a:pt x="495" y="1615"/>
                      <a:pt x="869" y="1630"/>
                      <a:pt x="1227" y="1556"/>
                    </a:cubicBezTo>
                    <a:cubicBezTo>
                      <a:pt x="2142" y="1369"/>
                      <a:pt x="3044" y="1129"/>
                      <a:pt x="3957" y="932"/>
                    </a:cubicBezTo>
                    <a:cubicBezTo>
                      <a:pt x="4320" y="854"/>
                      <a:pt x="4513" y="639"/>
                      <a:pt x="4702" y="299"/>
                    </a:cubicBezTo>
                    <a:cubicBezTo>
                      <a:pt x="4295" y="76"/>
                      <a:pt x="3899" y="0"/>
                      <a:pt x="35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 name="Google Shape;247;p21">
              <a:extLst>
                <a:ext uri="{FF2B5EF4-FFF2-40B4-BE49-F238E27FC236}">
                  <a16:creationId xmlns:a16="http://schemas.microsoft.com/office/drawing/2014/main" id="{CBDAA912-59D8-32F3-9FDA-8C38AD6BB144}"/>
                </a:ext>
              </a:extLst>
            </p:cNvPr>
            <p:cNvGrpSpPr/>
            <p:nvPr/>
          </p:nvGrpSpPr>
          <p:grpSpPr>
            <a:xfrm>
              <a:off x="227657" y="989887"/>
              <a:ext cx="710968" cy="592245"/>
              <a:chOff x="8374057" y="1327887"/>
              <a:chExt cx="710968" cy="592245"/>
            </a:xfrm>
          </p:grpSpPr>
          <p:sp>
            <p:nvSpPr>
              <p:cNvPr id="5" name="Google Shape;248;p21">
                <a:extLst>
                  <a:ext uri="{FF2B5EF4-FFF2-40B4-BE49-F238E27FC236}">
                    <a16:creationId xmlns:a16="http://schemas.microsoft.com/office/drawing/2014/main" id="{4FFDF2C6-2242-8141-F01A-944E80567427}"/>
                  </a:ext>
                </a:extLst>
              </p:cNvPr>
              <p:cNvSpPr/>
              <p:nvPr/>
            </p:nvSpPr>
            <p:spPr>
              <a:xfrm>
                <a:off x="8374057" y="1327887"/>
                <a:ext cx="710968" cy="592245"/>
              </a:xfrm>
              <a:custGeom>
                <a:avLst/>
                <a:gdLst/>
                <a:ahLst/>
                <a:cxnLst/>
                <a:rect l="l" t="t" r="r" b="b"/>
                <a:pathLst>
                  <a:path w="23858" h="19874" extrusionOk="0">
                    <a:moveTo>
                      <a:pt x="20079" y="9928"/>
                    </a:moveTo>
                    <a:cubicBezTo>
                      <a:pt x="19357" y="10497"/>
                      <a:pt x="18162" y="10866"/>
                      <a:pt x="17206" y="10866"/>
                    </a:cubicBezTo>
                    <a:cubicBezTo>
                      <a:pt x="17083" y="10866"/>
                      <a:pt x="16963" y="10860"/>
                      <a:pt x="16849" y="10847"/>
                    </a:cubicBezTo>
                    <a:cubicBezTo>
                      <a:pt x="16904" y="10631"/>
                      <a:pt x="16947" y="10418"/>
                      <a:pt x="17015" y="10215"/>
                    </a:cubicBezTo>
                    <a:cubicBezTo>
                      <a:pt x="17060" y="10082"/>
                      <a:pt x="17142" y="9963"/>
                      <a:pt x="17161" y="9928"/>
                    </a:cubicBezTo>
                    <a:close/>
                    <a:moveTo>
                      <a:pt x="19977" y="11842"/>
                    </a:moveTo>
                    <a:cubicBezTo>
                      <a:pt x="20038" y="11842"/>
                      <a:pt x="20100" y="11843"/>
                      <a:pt x="20163" y="11845"/>
                    </a:cubicBezTo>
                    <a:cubicBezTo>
                      <a:pt x="18959" y="12329"/>
                      <a:pt x="17757" y="12811"/>
                      <a:pt x="16314" y="13390"/>
                    </a:cubicBezTo>
                    <a:cubicBezTo>
                      <a:pt x="17531" y="12284"/>
                      <a:pt x="18550" y="11842"/>
                      <a:pt x="19977" y="11842"/>
                    </a:cubicBezTo>
                    <a:close/>
                    <a:moveTo>
                      <a:pt x="14470" y="1671"/>
                    </a:moveTo>
                    <a:cubicBezTo>
                      <a:pt x="14866" y="3064"/>
                      <a:pt x="15539" y="4341"/>
                      <a:pt x="16472" y="5435"/>
                    </a:cubicBezTo>
                    <a:cubicBezTo>
                      <a:pt x="17366" y="6487"/>
                      <a:pt x="18397" y="7424"/>
                      <a:pt x="19472" y="8519"/>
                    </a:cubicBezTo>
                    <a:cubicBezTo>
                      <a:pt x="18565" y="8431"/>
                      <a:pt x="17778" y="8359"/>
                      <a:pt x="16993" y="8281"/>
                    </a:cubicBezTo>
                    <a:cubicBezTo>
                      <a:pt x="16949" y="8276"/>
                      <a:pt x="16905" y="8274"/>
                      <a:pt x="16862" y="8274"/>
                    </a:cubicBezTo>
                    <a:cubicBezTo>
                      <a:pt x="16289" y="8274"/>
                      <a:pt x="15874" y="8678"/>
                      <a:pt x="15881" y="9294"/>
                    </a:cubicBezTo>
                    <a:cubicBezTo>
                      <a:pt x="15891" y="10321"/>
                      <a:pt x="15416" y="11189"/>
                      <a:pt x="14993" y="12071"/>
                    </a:cubicBezTo>
                    <a:cubicBezTo>
                      <a:pt x="14907" y="12253"/>
                      <a:pt x="14679" y="12428"/>
                      <a:pt x="14482" y="12489"/>
                    </a:cubicBezTo>
                    <a:cubicBezTo>
                      <a:pt x="11417" y="13406"/>
                      <a:pt x="8459" y="14669"/>
                      <a:pt x="5303" y="15274"/>
                    </a:cubicBezTo>
                    <a:cubicBezTo>
                      <a:pt x="5274" y="15279"/>
                      <a:pt x="5245" y="15282"/>
                      <a:pt x="5216" y="15282"/>
                    </a:cubicBezTo>
                    <a:cubicBezTo>
                      <a:pt x="5133" y="15282"/>
                      <a:pt x="5048" y="15265"/>
                      <a:pt x="4969" y="15260"/>
                    </a:cubicBezTo>
                    <a:cubicBezTo>
                      <a:pt x="3997" y="13995"/>
                      <a:pt x="1470" y="7340"/>
                      <a:pt x="1378" y="5734"/>
                    </a:cubicBezTo>
                    <a:lnTo>
                      <a:pt x="1378" y="5734"/>
                    </a:lnTo>
                    <a:cubicBezTo>
                      <a:pt x="1539" y="5745"/>
                      <a:pt x="1698" y="5750"/>
                      <a:pt x="1857" y="5750"/>
                    </a:cubicBezTo>
                    <a:cubicBezTo>
                      <a:pt x="3862" y="5750"/>
                      <a:pt x="5712" y="4921"/>
                      <a:pt x="7649" y="4532"/>
                    </a:cubicBezTo>
                    <a:cubicBezTo>
                      <a:pt x="8634" y="4335"/>
                      <a:pt x="9571" y="3868"/>
                      <a:pt x="10506" y="3466"/>
                    </a:cubicBezTo>
                    <a:cubicBezTo>
                      <a:pt x="11823" y="2902"/>
                      <a:pt x="13117" y="2287"/>
                      <a:pt x="14470" y="1671"/>
                    </a:cubicBezTo>
                    <a:close/>
                    <a:moveTo>
                      <a:pt x="7994" y="16002"/>
                    </a:moveTo>
                    <a:cubicBezTo>
                      <a:pt x="8006" y="16045"/>
                      <a:pt x="8018" y="16088"/>
                      <a:pt x="8029" y="16131"/>
                    </a:cubicBezTo>
                    <a:cubicBezTo>
                      <a:pt x="7395" y="16377"/>
                      <a:pt x="6767" y="16640"/>
                      <a:pt x="6123" y="16861"/>
                    </a:cubicBezTo>
                    <a:cubicBezTo>
                      <a:pt x="6052" y="16885"/>
                      <a:pt x="5985" y="16897"/>
                      <a:pt x="5922" y="16897"/>
                    </a:cubicBezTo>
                    <a:cubicBezTo>
                      <a:pt x="5688" y="16897"/>
                      <a:pt x="5513" y="16723"/>
                      <a:pt x="5416" y="16341"/>
                    </a:cubicBezTo>
                    <a:cubicBezTo>
                      <a:pt x="6312" y="16222"/>
                      <a:pt x="7153" y="16113"/>
                      <a:pt x="7994" y="16002"/>
                    </a:cubicBezTo>
                    <a:close/>
                    <a:moveTo>
                      <a:pt x="17206" y="14481"/>
                    </a:moveTo>
                    <a:cubicBezTo>
                      <a:pt x="17225" y="14532"/>
                      <a:pt x="17247" y="14580"/>
                      <a:pt x="17266" y="14630"/>
                    </a:cubicBezTo>
                    <a:lnTo>
                      <a:pt x="17266" y="14630"/>
                    </a:lnTo>
                    <a:cubicBezTo>
                      <a:pt x="16374" y="15007"/>
                      <a:pt x="15492" y="15405"/>
                      <a:pt x="14591" y="15756"/>
                    </a:cubicBezTo>
                    <a:cubicBezTo>
                      <a:pt x="12762" y="16470"/>
                      <a:pt x="10928" y="17171"/>
                      <a:pt x="9087" y="17856"/>
                    </a:cubicBezTo>
                    <a:cubicBezTo>
                      <a:pt x="8455" y="18092"/>
                      <a:pt x="7807" y="18289"/>
                      <a:pt x="7157" y="18463"/>
                    </a:cubicBezTo>
                    <a:cubicBezTo>
                      <a:pt x="7083" y="18482"/>
                      <a:pt x="7012" y="18492"/>
                      <a:pt x="6945" y="18492"/>
                    </a:cubicBezTo>
                    <a:cubicBezTo>
                      <a:pt x="6672" y="18492"/>
                      <a:pt x="6461" y="18327"/>
                      <a:pt x="6359" y="17971"/>
                    </a:cubicBezTo>
                    <a:cubicBezTo>
                      <a:pt x="9975" y="16808"/>
                      <a:pt x="13590" y="15645"/>
                      <a:pt x="17206" y="14481"/>
                    </a:cubicBezTo>
                    <a:close/>
                    <a:moveTo>
                      <a:pt x="15467" y="0"/>
                    </a:moveTo>
                    <a:cubicBezTo>
                      <a:pt x="14595" y="297"/>
                      <a:pt x="13713" y="492"/>
                      <a:pt x="12926" y="880"/>
                    </a:cubicBezTo>
                    <a:cubicBezTo>
                      <a:pt x="10555" y="2053"/>
                      <a:pt x="8090" y="2978"/>
                      <a:pt x="5572" y="3765"/>
                    </a:cubicBezTo>
                    <a:cubicBezTo>
                      <a:pt x="4071" y="4235"/>
                      <a:pt x="2539" y="4598"/>
                      <a:pt x="1033" y="5047"/>
                    </a:cubicBezTo>
                    <a:cubicBezTo>
                      <a:pt x="143" y="5311"/>
                      <a:pt x="0" y="5553"/>
                      <a:pt x="258" y="6423"/>
                    </a:cubicBezTo>
                    <a:cubicBezTo>
                      <a:pt x="845" y="8400"/>
                      <a:pt x="1413" y="10389"/>
                      <a:pt x="2110" y="12329"/>
                    </a:cubicBezTo>
                    <a:cubicBezTo>
                      <a:pt x="2832" y="14345"/>
                      <a:pt x="3765" y="16279"/>
                      <a:pt x="4907" y="18094"/>
                    </a:cubicBezTo>
                    <a:cubicBezTo>
                      <a:pt x="5593" y="19185"/>
                      <a:pt x="6151" y="19874"/>
                      <a:pt x="7245" y="19874"/>
                    </a:cubicBezTo>
                    <a:cubicBezTo>
                      <a:pt x="7681" y="19874"/>
                      <a:pt x="8203" y="19764"/>
                      <a:pt x="8853" y="19527"/>
                    </a:cubicBezTo>
                    <a:cubicBezTo>
                      <a:pt x="11152" y="18683"/>
                      <a:pt x="13469" y="17889"/>
                      <a:pt x="15770" y="17046"/>
                    </a:cubicBezTo>
                    <a:cubicBezTo>
                      <a:pt x="17516" y="16406"/>
                      <a:pt x="19152" y="15578"/>
                      <a:pt x="20715" y="14602"/>
                    </a:cubicBezTo>
                    <a:cubicBezTo>
                      <a:pt x="21512" y="14105"/>
                      <a:pt x="22327" y="13588"/>
                      <a:pt x="22880" y="12793"/>
                    </a:cubicBezTo>
                    <a:cubicBezTo>
                      <a:pt x="23174" y="12368"/>
                      <a:pt x="23457" y="11911"/>
                      <a:pt x="23627" y="11427"/>
                    </a:cubicBezTo>
                    <a:cubicBezTo>
                      <a:pt x="23858" y="10765"/>
                      <a:pt x="23645" y="10555"/>
                      <a:pt x="22852" y="10484"/>
                    </a:cubicBezTo>
                    <a:cubicBezTo>
                      <a:pt x="22747" y="10475"/>
                      <a:pt x="22583" y="10449"/>
                      <a:pt x="22554" y="10383"/>
                    </a:cubicBezTo>
                    <a:cubicBezTo>
                      <a:pt x="22269" y="9745"/>
                      <a:pt x="21381" y="9513"/>
                      <a:pt x="21420" y="8630"/>
                    </a:cubicBezTo>
                    <a:cubicBezTo>
                      <a:pt x="21430" y="8392"/>
                      <a:pt x="21145" y="8107"/>
                      <a:pt x="20936" y="7902"/>
                    </a:cubicBezTo>
                    <a:cubicBezTo>
                      <a:pt x="20559" y="7535"/>
                      <a:pt x="20138" y="7215"/>
                      <a:pt x="19739" y="6870"/>
                    </a:cubicBezTo>
                    <a:cubicBezTo>
                      <a:pt x="18211" y="5547"/>
                      <a:pt x="17068" y="3915"/>
                      <a:pt x="16035" y="2202"/>
                    </a:cubicBezTo>
                    <a:cubicBezTo>
                      <a:pt x="15840" y="1876"/>
                      <a:pt x="15637" y="1298"/>
                      <a:pt x="15789" y="1068"/>
                    </a:cubicBezTo>
                    <a:cubicBezTo>
                      <a:pt x="16182" y="467"/>
                      <a:pt x="15791" y="293"/>
                      <a:pt x="15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49;p21">
                <a:extLst>
                  <a:ext uri="{FF2B5EF4-FFF2-40B4-BE49-F238E27FC236}">
                    <a16:creationId xmlns:a16="http://schemas.microsoft.com/office/drawing/2014/main" id="{F44D275B-89E7-0078-7ED0-BC09F8B3F620}"/>
                  </a:ext>
                </a:extLst>
              </p:cNvPr>
              <p:cNvSpPr/>
              <p:nvPr/>
            </p:nvSpPr>
            <p:spPr>
              <a:xfrm>
                <a:off x="8539387" y="1473937"/>
                <a:ext cx="206961" cy="76675"/>
              </a:xfrm>
              <a:custGeom>
                <a:avLst/>
                <a:gdLst/>
                <a:ahLst/>
                <a:cxnLst/>
                <a:rect l="l" t="t" r="r" b="b"/>
                <a:pathLst>
                  <a:path w="6945" h="2573" extrusionOk="0">
                    <a:moveTo>
                      <a:pt x="6340" y="0"/>
                    </a:moveTo>
                    <a:cubicBezTo>
                      <a:pt x="6219" y="0"/>
                      <a:pt x="6081" y="39"/>
                      <a:pt x="5957" y="62"/>
                    </a:cubicBezTo>
                    <a:cubicBezTo>
                      <a:pt x="5440" y="158"/>
                      <a:pt x="4917" y="232"/>
                      <a:pt x="4414" y="374"/>
                    </a:cubicBezTo>
                    <a:cubicBezTo>
                      <a:pt x="3153" y="730"/>
                      <a:pt x="1902" y="1120"/>
                      <a:pt x="645" y="1497"/>
                    </a:cubicBezTo>
                    <a:cubicBezTo>
                      <a:pt x="145" y="1645"/>
                      <a:pt x="1" y="1973"/>
                      <a:pt x="196" y="2572"/>
                    </a:cubicBezTo>
                    <a:cubicBezTo>
                      <a:pt x="707" y="2500"/>
                      <a:pt x="1246" y="2472"/>
                      <a:pt x="1759" y="2344"/>
                    </a:cubicBezTo>
                    <a:cubicBezTo>
                      <a:pt x="2848" y="2068"/>
                      <a:pt x="3922" y="1741"/>
                      <a:pt x="5003" y="1432"/>
                    </a:cubicBezTo>
                    <a:cubicBezTo>
                      <a:pt x="5544" y="1278"/>
                      <a:pt x="6096" y="1153"/>
                      <a:pt x="6619" y="948"/>
                    </a:cubicBezTo>
                    <a:cubicBezTo>
                      <a:pt x="6775" y="888"/>
                      <a:pt x="6945" y="595"/>
                      <a:pt x="6925" y="429"/>
                    </a:cubicBezTo>
                    <a:cubicBezTo>
                      <a:pt x="6906" y="275"/>
                      <a:pt x="6666" y="99"/>
                      <a:pt x="6484" y="25"/>
                    </a:cubicBezTo>
                    <a:cubicBezTo>
                      <a:pt x="6441" y="7"/>
                      <a:pt x="6392" y="0"/>
                      <a:pt x="6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50;p21">
                <a:extLst>
                  <a:ext uri="{FF2B5EF4-FFF2-40B4-BE49-F238E27FC236}">
                    <a16:creationId xmlns:a16="http://schemas.microsoft.com/office/drawing/2014/main" id="{DEA19029-5564-EF23-AF59-5A68B9D2F539}"/>
                  </a:ext>
                </a:extLst>
              </p:cNvPr>
              <p:cNvSpPr/>
              <p:nvPr/>
            </p:nvSpPr>
            <p:spPr>
              <a:xfrm>
                <a:off x="8649587" y="1567330"/>
                <a:ext cx="96403" cy="42376"/>
              </a:xfrm>
              <a:custGeom>
                <a:avLst/>
                <a:gdLst/>
                <a:ahLst/>
                <a:cxnLst/>
                <a:rect l="l" t="t" r="r" b="b"/>
                <a:pathLst>
                  <a:path w="3235" h="1422" extrusionOk="0">
                    <a:moveTo>
                      <a:pt x="2552" y="0"/>
                    </a:moveTo>
                    <a:cubicBezTo>
                      <a:pt x="2425" y="12"/>
                      <a:pt x="2312" y="33"/>
                      <a:pt x="2212" y="80"/>
                    </a:cubicBezTo>
                    <a:cubicBezTo>
                      <a:pt x="1853" y="247"/>
                      <a:pt x="1514" y="403"/>
                      <a:pt x="1148" y="403"/>
                    </a:cubicBezTo>
                    <a:cubicBezTo>
                      <a:pt x="969" y="403"/>
                      <a:pt x="784" y="366"/>
                      <a:pt x="587" y="275"/>
                    </a:cubicBezTo>
                    <a:cubicBezTo>
                      <a:pt x="578" y="271"/>
                      <a:pt x="568" y="269"/>
                      <a:pt x="555" y="269"/>
                    </a:cubicBezTo>
                    <a:cubicBezTo>
                      <a:pt x="433" y="269"/>
                      <a:pt x="153" y="463"/>
                      <a:pt x="105" y="605"/>
                    </a:cubicBezTo>
                    <a:cubicBezTo>
                      <a:pt x="1" y="907"/>
                      <a:pt x="361" y="1421"/>
                      <a:pt x="686" y="1421"/>
                    </a:cubicBezTo>
                    <a:cubicBezTo>
                      <a:pt x="690" y="1421"/>
                      <a:pt x="695" y="1421"/>
                      <a:pt x="700" y="1421"/>
                    </a:cubicBezTo>
                    <a:cubicBezTo>
                      <a:pt x="1481" y="1384"/>
                      <a:pt x="2291" y="1357"/>
                      <a:pt x="2927" y="820"/>
                    </a:cubicBezTo>
                    <a:cubicBezTo>
                      <a:pt x="2946" y="802"/>
                      <a:pt x="2964" y="785"/>
                      <a:pt x="2979" y="765"/>
                    </a:cubicBezTo>
                    <a:cubicBezTo>
                      <a:pt x="3234" y="461"/>
                      <a:pt x="2978" y="0"/>
                      <a:pt x="2592" y="0"/>
                    </a:cubicBezTo>
                    <a:cubicBezTo>
                      <a:pt x="2579" y="0"/>
                      <a:pt x="2565" y="1"/>
                      <a:pt x="2552" y="2"/>
                    </a:cubicBezTo>
                    <a:lnTo>
                      <a:pt x="25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4" name="Google Shape;230;p21">
            <a:extLst>
              <a:ext uri="{FF2B5EF4-FFF2-40B4-BE49-F238E27FC236}">
                <a16:creationId xmlns:a16="http://schemas.microsoft.com/office/drawing/2014/main" id="{B7A283A2-2CB1-2B3B-9778-4A27D760966F}"/>
              </a:ext>
            </a:extLst>
          </p:cNvPr>
          <p:cNvGrpSpPr/>
          <p:nvPr/>
        </p:nvGrpSpPr>
        <p:grpSpPr>
          <a:xfrm>
            <a:off x="7823450" y="191778"/>
            <a:ext cx="981892" cy="942115"/>
            <a:chOff x="2097175" y="1872850"/>
            <a:chExt cx="663575" cy="636650"/>
          </a:xfrm>
        </p:grpSpPr>
        <p:sp>
          <p:nvSpPr>
            <p:cNvPr id="15" name="Google Shape;231;p21">
              <a:extLst>
                <a:ext uri="{FF2B5EF4-FFF2-40B4-BE49-F238E27FC236}">
                  <a16:creationId xmlns:a16="http://schemas.microsoft.com/office/drawing/2014/main" id="{4B640946-046D-1552-20E1-29938F15AEDE}"/>
                </a:ext>
              </a:extLst>
            </p:cNvPr>
            <p:cNvSpPr/>
            <p:nvPr/>
          </p:nvSpPr>
          <p:spPr>
            <a:xfrm>
              <a:off x="2171425" y="1948475"/>
              <a:ext cx="520200" cy="488075"/>
            </a:xfrm>
            <a:custGeom>
              <a:avLst/>
              <a:gdLst/>
              <a:ahLst/>
              <a:cxnLst/>
              <a:rect l="l" t="t" r="r" b="b"/>
              <a:pathLst>
                <a:path w="20808" h="19523" extrusionOk="0">
                  <a:moveTo>
                    <a:pt x="9163" y="0"/>
                  </a:moveTo>
                  <a:cubicBezTo>
                    <a:pt x="8920" y="0"/>
                    <a:pt x="8691" y="7"/>
                    <a:pt x="8481" y="18"/>
                  </a:cubicBezTo>
                  <a:cubicBezTo>
                    <a:pt x="5434" y="173"/>
                    <a:pt x="1" y="2763"/>
                    <a:pt x="1" y="9171"/>
                  </a:cubicBezTo>
                  <a:cubicBezTo>
                    <a:pt x="1" y="15236"/>
                    <a:pt x="3301" y="19522"/>
                    <a:pt x="9487" y="19522"/>
                  </a:cubicBezTo>
                  <a:cubicBezTo>
                    <a:pt x="9834" y="19522"/>
                    <a:pt x="10191" y="19509"/>
                    <a:pt x="10556" y="19481"/>
                  </a:cubicBezTo>
                  <a:cubicBezTo>
                    <a:pt x="17879" y="18932"/>
                    <a:pt x="20807" y="11184"/>
                    <a:pt x="17879" y="5143"/>
                  </a:cubicBezTo>
                  <a:cubicBezTo>
                    <a:pt x="15733" y="720"/>
                    <a:pt x="11667" y="0"/>
                    <a:pt x="9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232;p21">
              <a:extLst>
                <a:ext uri="{FF2B5EF4-FFF2-40B4-BE49-F238E27FC236}">
                  <a16:creationId xmlns:a16="http://schemas.microsoft.com/office/drawing/2014/main" id="{8FF8A782-8ECF-D512-FA22-6A08EFA9CAA6}"/>
                </a:ext>
              </a:extLst>
            </p:cNvPr>
            <p:cNvSpPr/>
            <p:nvPr/>
          </p:nvSpPr>
          <p:spPr>
            <a:xfrm>
              <a:off x="2148525" y="1925575"/>
              <a:ext cx="500050" cy="501800"/>
            </a:xfrm>
            <a:custGeom>
              <a:avLst/>
              <a:gdLst/>
              <a:ahLst/>
              <a:cxnLst/>
              <a:rect l="l" t="t" r="r" b="b"/>
              <a:pathLst>
                <a:path w="20002" h="20072" extrusionOk="0">
                  <a:moveTo>
                    <a:pt x="9426" y="551"/>
                  </a:moveTo>
                  <a:cubicBezTo>
                    <a:pt x="11950" y="551"/>
                    <a:pt x="15854" y="1307"/>
                    <a:pt x="17906" y="5538"/>
                  </a:cubicBezTo>
                  <a:cubicBezTo>
                    <a:pt x="19429" y="8679"/>
                    <a:pt x="19357" y="12397"/>
                    <a:pt x="17719" y="15243"/>
                  </a:cubicBezTo>
                  <a:cubicBezTo>
                    <a:pt x="16275" y="17752"/>
                    <a:pt x="13822" y="19258"/>
                    <a:pt x="10811" y="19483"/>
                  </a:cubicBezTo>
                  <a:cubicBezTo>
                    <a:pt x="10461" y="19509"/>
                    <a:pt x="10118" y="19522"/>
                    <a:pt x="9782" y="19522"/>
                  </a:cubicBezTo>
                  <a:cubicBezTo>
                    <a:pt x="7216" y="19522"/>
                    <a:pt x="5050" y="18764"/>
                    <a:pt x="3475" y="17303"/>
                  </a:cubicBezTo>
                  <a:cubicBezTo>
                    <a:pt x="1561" y="15527"/>
                    <a:pt x="549" y="12811"/>
                    <a:pt x="549" y="9445"/>
                  </a:cubicBezTo>
                  <a:cubicBezTo>
                    <a:pt x="549" y="3055"/>
                    <a:pt x="6088" y="705"/>
                    <a:pt x="8770" y="568"/>
                  </a:cubicBezTo>
                  <a:cubicBezTo>
                    <a:pt x="8976" y="556"/>
                    <a:pt x="9195" y="551"/>
                    <a:pt x="9426" y="551"/>
                  </a:cubicBezTo>
                  <a:close/>
                  <a:moveTo>
                    <a:pt x="9428" y="1"/>
                  </a:moveTo>
                  <a:cubicBezTo>
                    <a:pt x="9187" y="1"/>
                    <a:pt x="8957" y="8"/>
                    <a:pt x="8742" y="19"/>
                  </a:cubicBezTo>
                  <a:cubicBezTo>
                    <a:pt x="5113" y="205"/>
                    <a:pt x="0" y="3251"/>
                    <a:pt x="0" y="9445"/>
                  </a:cubicBezTo>
                  <a:cubicBezTo>
                    <a:pt x="0" y="12967"/>
                    <a:pt x="1073" y="15824"/>
                    <a:pt x="3101" y="17705"/>
                  </a:cubicBezTo>
                  <a:cubicBezTo>
                    <a:pt x="4781" y="19262"/>
                    <a:pt x="7074" y="20072"/>
                    <a:pt x="9779" y="20072"/>
                  </a:cubicBezTo>
                  <a:cubicBezTo>
                    <a:pt x="10130" y="20072"/>
                    <a:pt x="10488" y="20058"/>
                    <a:pt x="10852" y="20030"/>
                  </a:cubicBezTo>
                  <a:cubicBezTo>
                    <a:pt x="14050" y="19791"/>
                    <a:pt x="16658" y="18187"/>
                    <a:pt x="18195" y="15517"/>
                  </a:cubicBezTo>
                  <a:cubicBezTo>
                    <a:pt x="19922" y="12516"/>
                    <a:pt x="20002" y="8600"/>
                    <a:pt x="18400" y="5299"/>
                  </a:cubicBezTo>
                  <a:cubicBezTo>
                    <a:pt x="16220" y="802"/>
                    <a:pt x="12092" y="1"/>
                    <a:pt x="9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33;p21">
              <a:extLst>
                <a:ext uri="{FF2B5EF4-FFF2-40B4-BE49-F238E27FC236}">
                  <a16:creationId xmlns:a16="http://schemas.microsoft.com/office/drawing/2014/main" id="{E40A9426-DCB3-00DB-8F96-8D3E25699289}"/>
                </a:ext>
              </a:extLst>
            </p:cNvPr>
            <p:cNvSpPr/>
            <p:nvPr/>
          </p:nvSpPr>
          <p:spPr>
            <a:xfrm>
              <a:off x="2097175" y="1872850"/>
              <a:ext cx="606500" cy="607300"/>
            </a:xfrm>
            <a:custGeom>
              <a:avLst/>
              <a:gdLst/>
              <a:ahLst/>
              <a:cxnLst/>
              <a:rect l="l" t="t" r="r" b="b"/>
              <a:pathLst>
                <a:path w="24260" h="24292" extrusionOk="0">
                  <a:moveTo>
                    <a:pt x="11444" y="548"/>
                  </a:moveTo>
                  <a:cubicBezTo>
                    <a:pt x="14336" y="548"/>
                    <a:pt x="17999" y="1330"/>
                    <a:pt x="20541" y="4642"/>
                  </a:cubicBezTo>
                  <a:cubicBezTo>
                    <a:pt x="21005" y="5244"/>
                    <a:pt x="21420" y="5919"/>
                    <a:pt x="21773" y="6648"/>
                  </a:cubicBezTo>
                  <a:cubicBezTo>
                    <a:pt x="21937" y="6983"/>
                    <a:pt x="22086" y="7330"/>
                    <a:pt x="22220" y="7678"/>
                  </a:cubicBezTo>
                  <a:cubicBezTo>
                    <a:pt x="22223" y="7687"/>
                    <a:pt x="22226" y="7696"/>
                    <a:pt x="22231" y="7705"/>
                  </a:cubicBezTo>
                  <a:cubicBezTo>
                    <a:pt x="22231" y="7705"/>
                    <a:pt x="22232" y="7706"/>
                    <a:pt x="22232" y="7707"/>
                  </a:cubicBezTo>
                  <a:cubicBezTo>
                    <a:pt x="23686" y="11511"/>
                    <a:pt x="23337" y="15699"/>
                    <a:pt x="21300" y="18911"/>
                  </a:cubicBezTo>
                  <a:cubicBezTo>
                    <a:pt x="19508" y="21734"/>
                    <a:pt x="16594" y="23433"/>
                    <a:pt x="13094" y="23695"/>
                  </a:cubicBezTo>
                  <a:cubicBezTo>
                    <a:pt x="12656" y="23728"/>
                    <a:pt x="12228" y="23744"/>
                    <a:pt x="11809" y="23744"/>
                  </a:cubicBezTo>
                  <a:cubicBezTo>
                    <a:pt x="9305" y="23744"/>
                    <a:pt x="7145" y="23161"/>
                    <a:pt x="5376" y="22003"/>
                  </a:cubicBezTo>
                  <a:cubicBezTo>
                    <a:pt x="3420" y="20723"/>
                    <a:pt x="2031" y="18810"/>
                    <a:pt x="1248" y="16313"/>
                  </a:cubicBezTo>
                  <a:cubicBezTo>
                    <a:pt x="784" y="14840"/>
                    <a:pt x="550" y="13196"/>
                    <a:pt x="550" y="11426"/>
                  </a:cubicBezTo>
                  <a:cubicBezTo>
                    <a:pt x="550" y="3610"/>
                    <a:pt x="7324" y="736"/>
                    <a:pt x="10604" y="569"/>
                  </a:cubicBezTo>
                  <a:cubicBezTo>
                    <a:pt x="10876" y="555"/>
                    <a:pt x="11156" y="548"/>
                    <a:pt x="11444" y="548"/>
                  </a:cubicBezTo>
                  <a:close/>
                  <a:moveTo>
                    <a:pt x="11384" y="0"/>
                  </a:moveTo>
                  <a:cubicBezTo>
                    <a:pt x="11096" y="0"/>
                    <a:pt x="10826" y="8"/>
                    <a:pt x="10576" y="21"/>
                  </a:cubicBezTo>
                  <a:cubicBezTo>
                    <a:pt x="8819" y="111"/>
                    <a:pt x="6133" y="887"/>
                    <a:pt x="3867" y="2799"/>
                  </a:cubicBezTo>
                  <a:cubicBezTo>
                    <a:pt x="2103" y="4287"/>
                    <a:pt x="0" y="6992"/>
                    <a:pt x="0" y="11426"/>
                  </a:cubicBezTo>
                  <a:cubicBezTo>
                    <a:pt x="0" y="13252"/>
                    <a:pt x="244" y="14951"/>
                    <a:pt x="724" y="16478"/>
                  </a:cubicBezTo>
                  <a:cubicBezTo>
                    <a:pt x="2298" y="21493"/>
                    <a:pt x="6314" y="24292"/>
                    <a:pt x="11843" y="24292"/>
                  </a:cubicBezTo>
                  <a:cubicBezTo>
                    <a:pt x="12265" y="24292"/>
                    <a:pt x="12696" y="24276"/>
                    <a:pt x="13135" y="24242"/>
                  </a:cubicBezTo>
                  <a:cubicBezTo>
                    <a:pt x="16813" y="23967"/>
                    <a:pt x="19876" y="22178"/>
                    <a:pt x="21763" y="19205"/>
                  </a:cubicBezTo>
                  <a:cubicBezTo>
                    <a:pt x="23894" y="15847"/>
                    <a:pt x="24260" y="11476"/>
                    <a:pt x="22749" y="7523"/>
                  </a:cubicBezTo>
                  <a:cubicBezTo>
                    <a:pt x="22744" y="7509"/>
                    <a:pt x="22737" y="7490"/>
                    <a:pt x="22726" y="7467"/>
                  </a:cubicBezTo>
                  <a:cubicBezTo>
                    <a:pt x="22589" y="7109"/>
                    <a:pt x="22434" y="6752"/>
                    <a:pt x="22267" y="6408"/>
                  </a:cubicBezTo>
                  <a:cubicBezTo>
                    <a:pt x="21897" y="5646"/>
                    <a:pt x="21463" y="4938"/>
                    <a:pt x="20975" y="4306"/>
                  </a:cubicBezTo>
                  <a:cubicBezTo>
                    <a:pt x="18183" y="668"/>
                    <a:pt x="14043" y="0"/>
                    <a:pt x="11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234;p21">
              <a:extLst>
                <a:ext uri="{FF2B5EF4-FFF2-40B4-BE49-F238E27FC236}">
                  <a16:creationId xmlns:a16="http://schemas.microsoft.com/office/drawing/2014/main" id="{982778CF-C85D-5843-1E0E-9DE9E48FA02F}"/>
                </a:ext>
              </a:extLst>
            </p:cNvPr>
            <p:cNvSpPr/>
            <p:nvPr/>
          </p:nvSpPr>
          <p:spPr>
            <a:xfrm>
              <a:off x="2113400" y="2071675"/>
              <a:ext cx="592725" cy="437825"/>
            </a:xfrm>
            <a:custGeom>
              <a:avLst/>
              <a:gdLst/>
              <a:ahLst/>
              <a:cxnLst/>
              <a:rect l="l" t="t" r="r" b="b"/>
              <a:pathLst>
                <a:path w="23709" h="17513" extrusionOk="0">
                  <a:moveTo>
                    <a:pt x="22518" y="1"/>
                  </a:moveTo>
                  <a:cubicBezTo>
                    <a:pt x="22463" y="1"/>
                    <a:pt x="22408" y="17"/>
                    <a:pt x="22360" y="51"/>
                  </a:cubicBezTo>
                  <a:cubicBezTo>
                    <a:pt x="22237" y="138"/>
                    <a:pt x="22206" y="310"/>
                    <a:pt x="22294" y="434"/>
                  </a:cubicBezTo>
                  <a:cubicBezTo>
                    <a:pt x="22854" y="1228"/>
                    <a:pt x="23107" y="4274"/>
                    <a:pt x="23158" y="5399"/>
                  </a:cubicBezTo>
                  <a:cubicBezTo>
                    <a:pt x="22701" y="13921"/>
                    <a:pt x="16469" y="16641"/>
                    <a:pt x="12857" y="16905"/>
                  </a:cubicBezTo>
                  <a:cubicBezTo>
                    <a:pt x="12309" y="16944"/>
                    <a:pt x="11785" y="16965"/>
                    <a:pt x="11284" y="16965"/>
                  </a:cubicBezTo>
                  <a:cubicBezTo>
                    <a:pt x="7494" y="16965"/>
                    <a:pt x="4980" y="15810"/>
                    <a:pt x="2840" y="13162"/>
                  </a:cubicBezTo>
                  <a:cubicBezTo>
                    <a:pt x="1502" y="11505"/>
                    <a:pt x="580" y="8406"/>
                    <a:pt x="571" y="8375"/>
                  </a:cubicBezTo>
                  <a:cubicBezTo>
                    <a:pt x="535" y="8255"/>
                    <a:pt x="426" y="8177"/>
                    <a:pt x="307" y="8177"/>
                  </a:cubicBezTo>
                  <a:cubicBezTo>
                    <a:pt x="282" y="8177"/>
                    <a:pt x="256" y="8181"/>
                    <a:pt x="230" y="8189"/>
                  </a:cubicBezTo>
                  <a:cubicBezTo>
                    <a:pt x="85" y="8231"/>
                    <a:pt x="1" y="8384"/>
                    <a:pt x="44" y="8530"/>
                  </a:cubicBezTo>
                  <a:cubicBezTo>
                    <a:pt x="83" y="8661"/>
                    <a:pt x="1006" y="11764"/>
                    <a:pt x="2413" y="13507"/>
                  </a:cubicBezTo>
                  <a:cubicBezTo>
                    <a:pt x="4646" y="16271"/>
                    <a:pt x="7366" y="17512"/>
                    <a:pt x="11327" y="17512"/>
                  </a:cubicBezTo>
                  <a:cubicBezTo>
                    <a:pt x="11829" y="17512"/>
                    <a:pt x="12354" y="17492"/>
                    <a:pt x="12897" y="17452"/>
                  </a:cubicBezTo>
                  <a:cubicBezTo>
                    <a:pt x="16303" y="17203"/>
                    <a:pt x="19134" y="15660"/>
                    <a:pt x="21083" y="12987"/>
                  </a:cubicBezTo>
                  <a:cubicBezTo>
                    <a:pt x="22607" y="10898"/>
                    <a:pt x="23564" y="8139"/>
                    <a:pt x="23708" y="5415"/>
                  </a:cubicBezTo>
                  <a:cubicBezTo>
                    <a:pt x="23709" y="5406"/>
                    <a:pt x="23709" y="5397"/>
                    <a:pt x="23708" y="5389"/>
                  </a:cubicBezTo>
                  <a:cubicBezTo>
                    <a:pt x="23688" y="4962"/>
                    <a:pt x="23500" y="1189"/>
                    <a:pt x="22743" y="117"/>
                  </a:cubicBezTo>
                  <a:cubicBezTo>
                    <a:pt x="22689" y="41"/>
                    <a:pt x="22604" y="1"/>
                    <a:pt x="22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235;p21">
              <a:extLst>
                <a:ext uri="{FF2B5EF4-FFF2-40B4-BE49-F238E27FC236}">
                  <a16:creationId xmlns:a16="http://schemas.microsoft.com/office/drawing/2014/main" id="{61F5B848-8FF4-328B-3BF5-562649736F3D}"/>
                </a:ext>
              </a:extLst>
            </p:cNvPr>
            <p:cNvSpPr/>
            <p:nvPr/>
          </p:nvSpPr>
          <p:spPr>
            <a:xfrm>
              <a:off x="2742125" y="1977150"/>
              <a:ext cx="15125" cy="14200"/>
            </a:xfrm>
            <a:custGeom>
              <a:avLst/>
              <a:gdLst/>
              <a:ahLst/>
              <a:cxnLst/>
              <a:rect l="l" t="t" r="r" b="b"/>
              <a:pathLst>
                <a:path w="605" h="568" extrusionOk="0">
                  <a:moveTo>
                    <a:pt x="298" y="1"/>
                  </a:moveTo>
                  <a:cubicBezTo>
                    <a:pt x="280" y="1"/>
                    <a:pt x="262" y="2"/>
                    <a:pt x="244" y="6"/>
                  </a:cubicBezTo>
                  <a:cubicBezTo>
                    <a:pt x="96" y="36"/>
                    <a:pt x="0" y="181"/>
                    <a:pt x="30" y="329"/>
                  </a:cubicBezTo>
                  <a:lnTo>
                    <a:pt x="37" y="365"/>
                  </a:lnTo>
                  <a:cubicBezTo>
                    <a:pt x="69" y="489"/>
                    <a:pt x="178" y="567"/>
                    <a:pt x="299" y="567"/>
                  </a:cubicBezTo>
                  <a:cubicBezTo>
                    <a:pt x="323" y="567"/>
                    <a:pt x="346" y="565"/>
                    <a:pt x="370" y="559"/>
                  </a:cubicBezTo>
                  <a:cubicBezTo>
                    <a:pt x="517" y="523"/>
                    <a:pt x="605" y="366"/>
                    <a:pt x="567" y="219"/>
                  </a:cubicBezTo>
                  <a:cubicBezTo>
                    <a:pt x="541" y="89"/>
                    <a:pt x="426" y="1"/>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36;p21">
              <a:extLst>
                <a:ext uri="{FF2B5EF4-FFF2-40B4-BE49-F238E27FC236}">
                  <a16:creationId xmlns:a16="http://schemas.microsoft.com/office/drawing/2014/main" id="{DC31BC5D-AC58-7B7A-FE0A-4FA4FFEC67E2}"/>
                </a:ext>
              </a:extLst>
            </p:cNvPr>
            <p:cNvSpPr/>
            <p:nvPr/>
          </p:nvSpPr>
          <p:spPr>
            <a:xfrm>
              <a:off x="2651675" y="1977875"/>
              <a:ext cx="109075" cy="107575"/>
            </a:xfrm>
            <a:custGeom>
              <a:avLst/>
              <a:gdLst/>
              <a:ahLst/>
              <a:cxnLst/>
              <a:rect l="l" t="t" r="r" b="b"/>
              <a:pathLst>
                <a:path w="4363" h="4303" extrusionOk="0">
                  <a:moveTo>
                    <a:pt x="3667" y="1317"/>
                  </a:moveTo>
                  <a:lnTo>
                    <a:pt x="3667" y="1317"/>
                  </a:lnTo>
                  <a:cubicBezTo>
                    <a:pt x="3651" y="1396"/>
                    <a:pt x="3628" y="1474"/>
                    <a:pt x="3599" y="1547"/>
                  </a:cubicBezTo>
                  <a:cubicBezTo>
                    <a:pt x="3472" y="1864"/>
                    <a:pt x="2216" y="2854"/>
                    <a:pt x="1012" y="3679"/>
                  </a:cubicBezTo>
                  <a:lnTo>
                    <a:pt x="737" y="3428"/>
                  </a:lnTo>
                  <a:cubicBezTo>
                    <a:pt x="1382" y="3020"/>
                    <a:pt x="2910" y="2029"/>
                    <a:pt x="3667" y="1317"/>
                  </a:cubicBezTo>
                  <a:close/>
                  <a:moveTo>
                    <a:pt x="3922" y="0"/>
                  </a:moveTo>
                  <a:cubicBezTo>
                    <a:pt x="3913" y="0"/>
                    <a:pt x="3904" y="1"/>
                    <a:pt x="3895" y="2"/>
                  </a:cubicBezTo>
                  <a:cubicBezTo>
                    <a:pt x="3755" y="15"/>
                    <a:pt x="3649" y="132"/>
                    <a:pt x="3648" y="272"/>
                  </a:cubicBezTo>
                  <a:cubicBezTo>
                    <a:pt x="3646" y="446"/>
                    <a:pt x="3596" y="589"/>
                    <a:pt x="3494" y="707"/>
                  </a:cubicBezTo>
                  <a:cubicBezTo>
                    <a:pt x="2911" y="1386"/>
                    <a:pt x="884" y="2698"/>
                    <a:pt x="152" y="3145"/>
                  </a:cubicBezTo>
                  <a:cubicBezTo>
                    <a:pt x="147" y="3148"/>
                    <a:pt x="143" y="3152"/>
                    <a:pt x="138" y="3155"/>
                  </a:cubicBezTo>
                  <a:cubicBezTo>
                    <a:pt x="70" y="3198"/>
                    <a:pt x="24" y="3268"/>
                    <a:pt x="13" y="3349"/>
                  </a:cubicBezTo>
                  <a:cubicBezTo>
                    <a:pt x="0" y="3438"/>
                    <a:pt x="33" y="3528"/>
                    <a:pt x="98" y="3588"/>
                  </a:cubicBezTo>
                  <a:lnTo>
                    <a:pt x="802" y="4231"/>
                  </a:lnTo>
                  <a:cubicBezTo>
                    <a:pt x="855" y="4278"/>
                    <a:pt x="921" y="4303"/>
                    <a:pt x="987" y="4303"/>
                  </a:cubicBezTo>
                  <a:cubicBezTo>
                    <a:pt x="1041" y="4303"/>
                    <a:pt x="1094" y="4287"/>
                    <a:pt x="1141" y="4255"/>
                  </a:cubicBezTo>
                  <a:cubicBezTo>
                    <a:pt x="1590" y="3952"/>
                    <a:pt x="3847" y="2406"/>
                    <a:pt x="4109" y="1750"/>
                  </a:cubicBezTo>
                  <a:cubicBezTo>
                    <a:pt x="4363" y="1119"/>
                    <a:pt x="4221" y="363"/>
                    <a:pt x="4191" y="217"/>
                  </a:cubicBezTo>
                  <a:cubicBezTo>
                    <a:pt x="4164" y="89"/>
                    <a:pt x="4050" y="0"/>
                    <a:pt x="3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37;p21">
              <a:extLst>
                <a:ext uri="{FF2B5EF4-FFF2-40B4-BE49-F238E27FC236}">
                  <a16:creationId xmlns:a16="http://schemas.microsoft.com/office/drawing/2014/main" id="{917CA939-FD1B-ED67-F5AA-F63EFC766D87}"/>
                </a:ext>
              </a:extLst>
            </p:cNvPr>
            <p:cNvSpPr/>
            <p:nvPr/>
          </p:nvSpPr>
          <p:spPr>
            <a:xfrm>
              <a:off x="2742850" y="1977725"/>
              <a:ext cx="13750" cy="13825"/>
            </a:xfrm>
            <a:custGeom>
              <a:avLst/>
              <a:gdLst/>
              <a:ahLst/>
              <a:cxnLst/>
              <a:rect l="l" t="t" r="r" b="b"/>
              <a:pathLst>
                <a:path w="550" h="553" extrusionOk="0">
                  <a:moveTo>
                    <a:pt x="275" y="1"/>
                  </a:moveTo>
                  <a:cubicBezTo>
                    <a:pt x="123" y="1"/>
                    <a:pt x="1" y="123"/>
                    <a:pt x="1" y="275"/>
                  </a:cubicBezTo>
                  <a:lnTo>
                    <a:pt x="1" y="281"/>
                  </a:lnTo>
                  <a:cubicBezTo>
                    <a:pt x="1" y="432"/>
                    <a:pt x="123" y="552"/>
                    <a:pt x="275" y="552"/>
                  </a:cubicBezTo>
                  <a:cubicBezTo>
                    <a:pt x="426" y="552"/>
                    <a:pt x="550" y="428"/>
                    <a:pt x="550" y="275"/>
                  </a:cubicBezTo>
                  <a:cubicBezTo>
                    <a:pt x="550" y="123"/>
                    <a:pt x="426"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38;p21">
              <a:extLst>
                <a:ext uri="{FF2B5EF4-FFF2-40B4-BE49-F238E27FC236}">
                  <a16:creationId xmlns:a16="http://schemas.microsoft.com/office/drawing/2014/main" id="{275248AD-8300-0E36-E9C0-2162103B8ACC}"/>
                </a:ext>
              </a:extLst>
            </p:cNvPr>
            <p:cNvSpPr/>
            <p:nvPr/>
          </p:nvSpPr>
          <p:spPr>
            <a:xfrm>
              <a:off x="2608500" y="1930500"/>
              <a:ext cx="148100" cy="61100"/>
            </a:xfrm>
            <a:custGeom>
              <a:avLst/>
              <a:gdLst/>
              <a:ahLst/>
              <a:cxnLst/>
              <a:rect l="l" t="t" r="r" b="b"/>
              <a:pathLst>
                <a:path w="5924" h="2444" extrusionOk="0">
                  <a:moveTo>
                    <a:pt x="4277" y="0"/>
                  </a:moveTo>
                  <a:cubicBezTo>
                    <a:pt x="3718" y="0"/>
                    <a:pt x="2347" y="644"/>
                    <a:pt x="193" y="1916"/>
                  </a:cubicBezTo>
                  <a:lnTo>
                    <a:pt x="168" y="1930"/>
                  </a:lnTo>
                  <a:cubicBezTo>
                    <a:pt x="145" y="1944"/>
                    <a:pt x="125" y="1960"/>
                    <a:pt x="107" y="1979"/>
                  </a:cubicBezTo>
                  <a:lnTo>
                    <a:pt x="105" y="1981"/>
                  </a:lnTo>
                  <a:cubicBezTo>
                    <a:pt x="0" y="2090"/>
                    <a:pt x="6" y="2263"/>
                    <a:pt x="115" y="2368"/>
                  </a:cubicBezTo>
                  <a:cubicBezTo>
                    <a:pt x="169" y="2418"/>
                    <a:pt x="236" y="2444"/>
                    <a:pt x="305" y="2444"/>
                  </a:cubicBezTo>
                  <a:cubicBezTo>
                    <a:pt x="355" y="2444"/>
                    <a:pt x="407" y="2429"/>
                    <a:pt x="451" y="2401"/>
                  </a:cubicBezTo>
                  <a:lnTo>
                    <a:pt x="473" y="2389"/>
                  </a:lnTo>
                  <a:cubicBezTo>
                    <a:pt x="2546" y="1165"/>
                    <a:pt x="3913" y="545"/>
                    <a:pt x="4241" y="545"/>
                  </a:cubicBezTo>
                  <a:cubicBezTo>
                    <a:pt x="4252" y="545"/>
                    <a:pt x="4262" y="546"/>
                    <a:pt x="4271" y="547"/>
                  </a:cubicBezTo>
                  <a:cubicBezTo>
                    <a:pt x="4572" y="614"/>
                    <a:pt x="5375" y="1461"/>
                    <a:pt x="5375" y="2164"/>
                  </a:cubicBezTo>
                  <a:cubicBezTo>
                    <a:pt x="5375" y="2316"/>
                    <a:pt x="5497" y="2439"/>
                    <a:pt x="5649" y="2439"/>
                  </a:cubicBezTo>
                  <a:cubicBezTo>
                    <a:pt x="5800" y="2439"/>
                    <a:pt x="5924" y="2317"/>
                    <a:pt x="5924" y="2164"/>
                  </a:cubicBezTo>
                  <a:cubicBezTo>
                    <a:pt x="5924" y="1231"/>
                    <a:pt x="4968" y="140"/>
                    <a:pt x="4391" y="11"/>
                  </a:cubicBezTo>
                  <a:cubicBezTo>
                    <a:pt x="4358" y="4"/>
                    <a:pt x="4320" y="0"/>
                    <a:pt x="4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3" name="Google Shape;376;p31">
            <a:extLst>
              <a:ext uri="{FF2B5EF4-FFF2-40B4-BE49-F238E27FC236}">
                <a16:creationId xmlns:a16="http://schemas.microsoft.com/office/drawing/2014/main" id="{2A40A24C-3A73-8221-3D36-AF445E02A2C8}"/>
              </a:ext>
            </a:extLst>
          </p:cNvPr>
          <p:cNvGrpSpPr/>
          <p:nvPr/>
        </p:nvGrpSpPr>
        <p:grpSpPr>
          <a:xfrm rot="12936384">
            <a:off x="87009" y="2530122"/>
            <a:ext cx="2405593" cy="2643447"/>
            <a:chOff x="2878650" y="1004150"/>
            <a:chExt cx="1420325" cy="1745625"/>
          </a:xfrm>
        </p:grpSpPr>
        <p:sp>
          <p:nvSpPr>
            <p:cNvPr id="24" name="Google Shape;377;p31">
              <a:extLst>
                <a:ext uri="{FF2B5EF4-FFF2-40B4-BE49-F238E27FC236}">
                  <a16:creationId xmlns:a16="http://schemas.microsoft.com/office/drawing/2014/main" id="{EEAA1A2C-9FFF-6308-E0D4-C44F5EA5D927}"/>
                </a:ext>
              </a:extLst>
            </p:cNvPr>
            <p:cNvSpPr/>
            <p:nvPr/>
          </p:nvSpPr>
          <p:spPr>
            <a:xfrm>
              <a:off x="2927875" y="1276100"/>
              <a:ext cx="96225" cy="16850"/>
            </a:xfrm>
            <a:custGeom>
              <a:avLst/>
              <a:gdLst/>
              <a:ahLst/>
              <a:cxnLst/>
              <a:rect l="l" t="t" r="r" b="b"/>
              <a:pathLst>
                <a:path w="3849" h="674" extrusionOk="0">
                  <a:moveTo>
                    <a:pt x="109" y="1"/>
                  </a:moveTo>
                  <a:cubicBezTo>
                    <a:pt x="37" y="1"/>
                    <a:pt x="0" y="107"/>
                    <a:pt x="56" y="152"/>
                  </a:cubicBezTo>
                  <a:cubicBezTo>
                    <a:pt x="511" y="529"/>
                    <a:pt x="1053" y="571"/>
                    <a:pt x="1626" y="613"/>
                  </a:cubicBezTo>
                  <a:cubicBezTo>
                    <a:pt x="1993" y="639"/>
                    <a:pt x="2402" y="673"/>
                    <a:pt x="2803" y="673"/>
                  </a:cubicBezTo>
                  <a:cubicBezTo>
                    <a:pt x="3110" y="673"/>
                    <a:pt x="3412" y="653"/>
                    <a:pt x="3688" y="594"/>
                  </a:cubicBezTo>
                  <a:cubicBezTo>
                    <a:pt x="3849" y="559"/>
                    <a:pt x="3805" y="356"/>
                    <a:pt x="3684" y="306"/>
                  </a:cubicBezTo>
                  <a:cubicBezTo>
                    <a:pt x="3417" y="199"/>
                    <a:pt x="3117" y="174"/>
                    <a:pt x="2815" y="174"/>
                  </a:cubicBezTo>
                  <a:cubicBezTo>
                    <a:pt x="2563" y="174"/>
                    <a:pt x="2311" y="191"/>
                    <a:pt x="2075" y="193"/>
                  </a:cubicBezTo>
                  <a:cubicBezTo>
                    <a:pt x="2061" y="193"/>
                    <a:pt x="2048" y="193"/>
                    <a:pt x="2034" y="193"/>
                  </a:cubicBezTo>
                  <a:cubicBezTo>
                    <a:pt x="1382" y="193"/>
                    <a:pt x="761" y="61"/>
                    <a:pt x="116" y="1"/>
                  </a:cubicBezTo>
                  <a:cubicBezTo>
                    <a:pt x="114" y="1"/>
                    <a:pt x="111"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78;p31">
              <a:extLst>
                <a:ext uri="{FF2B5EF4-FFF2-40B4-BE49-F238E27FC236}">
                  <a16:creationId xmlns:a16="http://schemas.microsoft.com/office/drawing/2014/main" id="{1275CAC0-0304-6112-B245-98CAF55DBDFA}"/>
                </a:ext>
              </a:extLst>
            </p:cNvPr>
            <p:cNvSpPr/>
            <p:nvPr/>
          </p:nvSpPr>
          <p:spPr>
            <a:xfrm>
              <a:off x="2925575" y="1249250"/>
              <a:ext cx="94075" cy="12475"/>
            </a:xfrm>
            <a:custGeom>
              <a:avLst/>
              <a:gdLst/>
              <a:ahLst/>
              <a:cxnLst/>
              <a:rect l="l" t="t" r="r" b="b"/>
              <a:pathLst>
                <a:path w="3763" h="499" extrusionOk="0">
                  <a:moveTo>
                    <a:pt x="144" y="0"/>
                  </a:moveTo>
                  <a:cubicBezTo>
                    <a:pt x="19" y="0"/>
                    <a:pt x="0" y="189"/>
                    <a:pt x="121" y="219"/>
                  </a:cubicBezTo>
                  <a:cubicBezTo>
                    <a:pt x="724" y="373"/>
                    <a:pt x="1482" y="499"/>
                    <a:pt x="2209" y="499"/>
                  </a:cubicBezTo>
                  <a:cubicBezTo>
                    <a:pt x="2716" y="499"/>
                    <a:pt x="3207" y="438"/>
                    <a:pt x="3620" y="283"/>
                  </a:cubicBezTo>
                  <a:cubicBezTo>
                    <a:pt x="3762" y="229"/>
                    <a:pt x="3734" y="28"/>
                    <a:pt x="3579" y="19"/>
                  </a:cubicBezTo>
                  <a:cubicBezTo>
                    <a:pt x="3517" y="16"/>
                    <a:pt x="3454" y="14"/>
                    <a:pt x="3391" y="14"/>
                  </a:cubicBezTo>
                  <a:cubicBezTo>
                    <a:pt x="2901" y="14"/>
                    <a:pt x="2404" y="108"/>
                    <a:pt x="1909" y="108"/>
                  </a:cubicBezTo>
                  <a:cubicBezTo>
                    <a:pt x="1894" y="108"/>
                    <a:pt x="1880" y="108"/>
                    <a:pt x="1865" y="108"/>
                  </a:cubicBezTo>
                  <a:cubicBezTo>
                    <a:pt x="1291" y="102"/>
                    <a:pt x="720" y="10"/>
                    <a:pt x="147" y="0"/>
                  </a:cubicBezTo>
                  <a:cubicBezTo>
                    <a:pt x="146" y="0"/>
                    <a:pt x="145"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79;p31">
              <a:extLst>
                <a:ext uri="{FF2B5EF4-FFF2-40B4-BE49-F238E27FC236}">
                  <a16:creationId xmlns:a16="http://schemas.microsoft.com/office/drawing/2014/main" id="{09E23A56-3C61-EEBC-D7A7-4FA9B31C0C14}"/>
                </a:ext>
              </a:extLst>
            </p:cNvPr>
            <p:cNvSpPr/>
            <p:nvPr/>
          </p:nvSpPr>
          <p:spPr>
            <a:xfrm>
              <a:off x="2928375" y="1218075"/>
              <a:ext cx="82800" cy="11025"/>
            </a:xfrm>
            <a:custGeom>
              <a:avLst/>
              <a:gdLst/>
              <a:ahLst/>
              <a:cxnLst/>
              <a:rect l="l" t="t" r="r" b="b"/>
              <a:pathLst>
                <a:path w="3312" h="441" extrusionOk="0">
                  <a:moveTo>
                    <a:pt x="2837" y="1"/>
                  </a:moveTo>
                  <a:cubicBezTo>
                    <a:pt x="2489" y="1"/>
                    <a:pt x="2108" y="116"/>
                    <a:pt x="1793" y="157"/>
                  </a:cubicBezTo>
                  <a:cubicBezTo>
                    <a:pt x="1649" y="176"/>
                    <a:pt x="1510" y="183"/>
                    <a:pt x="1372" y="183"/>
                  </a:cubicBezTo>
                  <a:cubicBezTo>
                    <a:pt x="933" y="183"/>
                    <a:pt x="517" y="106"/>
                    <a:pt x="64" y="74"/>
                  </a:cubicBezTo>
                  <a:cubicBezTo>
                    <a:pt x="63" y="74"/>
                    <a:pt x="61" y="74"/>
                    <a:pt x="60" y="74"/>
                  </a:cubicBezTo>
                  <a:cubicBezTo>
                    <a:pt x="20" y="74"/>
                    <a:pt x="1" y="131"/>
                    <a:pt x="30" y="157"/>
                  </a:cubicBezTo>
                  <a:cubicBezTo>
                    <a:pt x="306" y="399"/>
                    <a:pt x="675" y="427"/>
                    <a:pt x="1036" y="427"/>
                  </a:cubicBezTo>
                  <a:cubicBezTo>
                    <a:pt x="1144" y="427"/>
                    <a:pt x="1252" y="425"/>
                    <a:pt x="1356" y="425"/>
                  </a:cubicBezTo>
                  <a:cubicBezTo>
                    <a:pt x="1377" y="425"/>
                    <a:pt x="1398" y="425"/>
                    <a:pt x="1419" y="425"/>
                  </a:cubicBezTo>
                  <a:cubicBezTo>
                    <a:pt x="1631" y="428"/>
                    <a:pt x="1885" y="441"/>
                    <a:pt x="2144" y="441"/>
                  </a:cubicBezTo>
                  <a:cubicBezTo>
                    <a:pt x="2537" y="441"/>
                    <a:pt x="2943" y="411"/>
                    <a:pt x="3236" y="267"/>
                  </a:cubicBezTo>
                  <a:cubicBezTo>
                    <a:pt x="3309" y="232"/>
                    <a:pt x="3311" y="102"/>
                    <a:pt x="3234" y="69"/>
                  </a:cubicBezTo>
                  <a:cubicBezTo>
                    <a:pt x="3111" y="19"/>
                    <a:pt x="2977" y="1"/>
                    <a:pt x="2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80;p31">
              <a:extLst>
                <a:ext uri="{FF2B5EF4-FFF2-40B4-BE49-F238E27FC236}">
                  <a16:creationId xmlns:a16="http://schemas.microsoft.com/office/drawing/2014/main" id="{6B9E9B77-F5F4-E19D-9515-A7693BDD66A5}"/>
                </a:ext>
              </a:extLst>
            </p:cNvPr>
            <p:cNvSpPr/>
            <p:nvPr/>
          </p:nvSpPr>
          <p:spPr>
            <a:xfrm>
              <a:off x="2921850" y="1186175"/>
              <a:ext cx="99825" cy="14725"/>
            </a:xfrm>
            <a:custGeom>
              <a:avLst/>
              <a:gdLst/>
              <a:ahLst/>
              <a:cxnLst/>
              <a:rect l="l" t="t" r="r" b="b"/>
              <a:pathLst>
                <a:path w="3993" h="589" extrusionOk="0">
                  <a:moveTo>
                    <a:pt x="3747" y="1"/>
                  </a:moveTo>
                  <a:cubicBezTo>
                    <a:pt x="3152" y="1"/>
                    <a:pt x="2539" y="185"/>
                    <a:pt x="1940" y="217"/>
                  </a:cubicBezTo>
                  <a:cubicBezTo>
                    <a:pt x="1876" y="220"/>
                    <a:pt x="1813" y="222"/>
                    <a:pt x="1751" y="222"/>
                  </a:cubicBezTo>
                  <a:cubicBezTo>
                    <a:pt x="1198" y="222"/>
                    <a:pt x="673" y="103"/>
                    <a:pt x="124" y="63"/>
                  </a:cubicBezTo>
                  <a:cubicBezTo>
                    <a:pt x="121" y="63"/>
                    <a:pt x="118" y="63"/>
                    <a:pt x="115" y="63"/>
                  </a:cubicBezTo>
                  <a:cubicBezTo>
                    <a:pt x="11" y="63"/>
                    <a:pt x="0" y="205"/>
                    <a:pt x="74" y="255"/>
                  </a:cubicBezTo>
                  <a:cubicBezTo>
                    <a:pt x="561" y="588"/>
                    <a:pt x="1383" y="532"/>
                    <a:pt x="1944" y="555"/>
                  </a:cubicBezTo>
                  <a:cubicBezTo>
                    <a:pt x="2134" y="562"/>
                    <a:pt x="2358" y="575"/>
                    <a:pt x="2591" y="575"/>
                  </a:cubicBezTo>
                  <a:cubicBezTo>
                    <a:pt x="3050" y="575"/>
                    <a:pt x="3542" y="526"/>
                    <a:pt x="3868" y="293"/>
                  </a:cubicBezTo>
                  <a:cubicBezTo>
                    <a:pt x="3992" y="204"/>
                    <a:pt x="3947" y="3"/>
                    <a:pt x="3783" y="1"/>
                  </a:cubicBezTo>
                  <a:cubicBezTo>
                    <a:pt x="3771" y="1"/>
                    <a:pt x="3759" y="1"/>
                    <a:pt x="3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381;p31">
              <a:extLst>
                <a:ext uri="{FF2B5EF4-FFF2-40B4-BE49-F238E27FC236}">
                  <a16:creationId xmlns:a16="http://schemas.microsoft.com/office/drawing/2014/main" id="{EA6B0D96-F2D0-0486-EFFD-03913E3CCE3E}"/>
                </a:ext>
              </a:extLst>
            </p:cNvPr>
            <p:cNvSpPr/>
            <p:nvPr/>
          </p:nvSpPr>
          <p:spPr>
            <a:xfrm>
              <a:off x="2924225" y="1156375"/>
              <a:ext cx="90500" cy="11950"/>
            </a:xfrm>
            <a:custGeom>
              <a:avLst/>
              <a:gdLst/>
              <a:ahLst/>
              <a:cxnLst/>
              <a:rect l="l" t="t" r="r" b="b"/>
              <a:pathLst>
                <a:path w="3620" h="478" extrusionOk="0">
                  <a:moveTo>
                    <a:pt x="3415" y="1"/>
                  </a:moveTo>
                  <a:cubicBezTo>
                    <a:pt x="3409" y="1"/>
                    <a:pt x="3404" y="1"/>
                    <a:pt x="3398" y="2"/>
                  </a:cubicBezTo>
                  <a:cubicBezTo>
                    <a:pt x="2796" y="76"/>
                    <a:pt x="2203" y="148"/>
                    <a:pt x="1596" y="159"/>
                  </a:cubicBezTo>
                  <a:cubicBezTo>
                    <a:pt x="1583" y="159"/>
                    <a:pt x="1569" y="159"/>
                    <a:pt x="1555" y="159"/>
                  </a:cubicBezTo>
                  <a:cubicBezTo>
                    <a:pt x="1146" y="159"/>
                    <a:pt x="737" y="58"/>
                    <a:pt x="333" y="58"/>
                  </a:cubicBezTo>
                  <a:cubicBezTo>
                    <a:pt x="236" y="58"/>
                    <a:pt x="140" y="64"/>
                    <a:pt x="45" y="78"/>
                  </a:cubicBezTo>
                  <a:cubicBezTo>
                    <a:pt x="12" y="83"/>
                    <a:pt x="1" y="134"/>
                    <a:pt x="25" y="154"/>
                  </a:cubicBezTo>
                  <a:cubicBezTo>
                    <a:pt x="394" y="451"/>
                    <a:pt x="915" y="448"/>
                    <a:pt x="1371" y="469"/>
                  </a:cubicBezTo>
                  <a:cubicBezTo>
                    <a:pt x="1487" y="475"/>
                    <a:pt x="1603" y="478"/>
                    <a:pt x="1720" y="478"/>
                  </a:cubicBezTo>
                  <a:cubicBezTo>
                    <a:pt x="2297" y="478"/>
                    <a:pt x="2880" y="411"/>
                    <a:pt x="3445" y="322"/>
                  </a:cubicBezTo>
                  <a:cubicBezTo>
                    <a:pt x="3620" y="295"/>
                    <a:pt x="3582" y="1"/>
                    <a:pt x="3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382;p31">
              <a:extLst>
                <a:ext uri="{FF2B5EF4-FFF2-40B4-BE49-F238E27FC236}">
                  <a16:creationId xmlns:a16="http://schemas.microsoft.com/office/drawing/2014/main" id="{E6C06A81-25F7-BB78-7D12-0A55AFD2C295}"/>
                </a:ext>
              </a:extLst>
            </p:cNvPr>
            <p:cNvSpPr/>
            <p:nvPr/>
          </p:nvSpPr>
          <p:spPr>
            <a:xfrm>
              <a:off x="2926875" y="1120675"/>
              <a:ext cx="86250" cy="15875"/>
            </a:xfrm>
            <a:custGeom>
              <a:avLst/>
              <a:gdLst/>
              <a:ahLst/>
              <a:cxnLst/>
              <a:rect l="l" t="t" r="r" b="b"/>
              <a:pathLst>
                <a:path w="3450" h="635" extrusionOk="0">
                  <a:moveTo>
                    <a:pt x="3227" y="0"/>
                  </a:moveTo>
                  <a:cubicBezTo>
                    <a:pt x="3226" y="0"/>
                    <a:pt x="3226" y="0"/>
                    <a:pt x="3225" y="0"/>
                  </a:cubicBezTo>
                  <a:cubicBezTo>
                    <a:pt x="2757" y="5"/>
                    <a:pt x="2247" y="195"/>
                    <a:pt x="1780" y="256"/>
                  </a:cubicBezTo>
                  <a:cubicBezTo>
                    <a:pt x="1523" y="290"/>
                    <a:pt x="1263" y="307"/>
                    <a:pt x="1004" y="307"/>
                  </a:cubicBezTo>
                  <a:cubicBezTo>
                    <a:pt x="742" y="307"/>
                    <a:pt x="481" y="290"/>
                    <a:pt x="223" y="253"/>
                  </a:cubicBezTo>
                  <a:cubicBezTo>
                    <a:pt x="214" y="252"/>
                    <a:pt x="206" y="251"/>
                    <a:pt x="198" y="251"/>
                  </a:cubicBezTo>
                  <a:cubicBezTo>
                    <a:pt x="46" y="251"/>
                    <a:pt x="1" y="454"/>
                    <a:pt x="154" y="512"/>
                  </a:cubicBezTo>
                  <a:cubicBezTo>
                    <a:pt x="405" y="608"/>
                    <a:pt x="690" y="635"/>
                    <a:pt x="978" y="635"/>
                  </a:cubicBezTo>
                  <a:cubicBezTo>
                    <a:pt x="1254" y="635"/>
                    <a:pt x="1533" y="610"/>
                    <a:pt x="1785" y="597"/>
                  </a:cubicBezTo>
                  <a:cubicBezTo>
                    <a:pt x="2229" y="573"/>
                    <a:pt x="2942" y="607"/>
                    <a:pt x="3317" y="325"/>
                  </a:cubicBezTo>
                  <a:cubicBezTo>
                    <a:pt x="3450" y="225"/>
                    <a:pt x="3411"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83;p31">
              <a:extLst>
                <a:ext uri="{FF2B5EF4-FFF2-40B4-BE49-F238E27FC236}">
                  <a16:creationId xmlns:a16="http://schemas.microsoft.com/office/drawing/2014/main" id="{1A4DF826-BDFB-A2D0-44D7-2C98684A5FDD}"/>
                </a:ext>
              </a:extLst>
            </p:cNvPr>
            <p:cNvSpPr/>
            <p:nvPr/>
          </p:nvSpPr>
          <p:spPr>
            <a:xfrm>
              <a:off x="2929125" y="1092175"/>
              <a:ext cx="94025" cy="15650"/>
            </a:xfrm>
            <a:custGeom>
              <a:avLst/>
              <a:gdLst/>
              <a:ahLst/>
              <a:cxnLst/>
              <a:rect l="l" t="t" r="r" b="b"/>
              <a:pathLst>
                <a:path w="3761" h="626" extrusionOk="0">
                  <a:moveTo>
                    <a:pt x="3138" y="1"/>
                  </a:moveTo>
                  <a:cubicBezTo>
                    <a:pt x="2787" y="1"/>
                    <a:pt x="2419" y="78"/>
                    <a:pt x="2089" y="95"/>
                  </a:cubicBezTo>
                  <a:cubicBezTo>
                    <a:pt x="1759" y="112"/>
                    <a:pt x="1430" y="131"/>
                    <a:pt x="1102" y="131"/>
                  </a:cubicBezTo>
                  <a:cubicBezTo>
                    <a:pt x="773" y="131"/>
                    <a:pt x="445" y="112"/>
                    <a:pt x="118" y="54"/>
                  </a:cubicBezTo>
                  <a:cubicBezTo>
                    <a:pt x="113" y="53"/>
                    <a:pt x="107" y="53"/>
                    <a:pt x="102" y="53"/>
                  </a:cubicBezTo>
                  <a:cubicBezTo>
                    <a:pt x="32" y="53"/>
                    <a:pt x="0" y="143"/>
                    <a:pt x="64" y="186"/>
                  </a:cubicBezTo>
                  <a:cubicBezTo>
                    <a:pt x="562" y="515"/>
                    <a:pt x="1138" y="535"/>
                    <a:pt x="1716" y="588"/>
                  </a:cubicBezTo>
                  <a:cubicBezTo>
                    <a:pt x="1922" y="607"/>
                    <a:pt x="2169" y="626"/>
                    <a:pt x="2424" y="626"/>
                  </a:cubicBezTo>
                  <a:cubicBezTo>
                    <a:pt x="2873" y="626"/>
                    <a:pt x="3345" y="566"/>
                    <a:pt x="3656" y="337"/>
                  </a:cubicBezTo>
                  <a:cubicBezTo>
                    <a:pt x="3761" y="261"/>
                    <a:pt x="3745" y="108"/>
                    <a:pt x="3617" y="67"/>
                  </a:cubicBezTo>
                  <a:cubicBezTo>
                    <a:pt x="3465" y="18"/>
                    <a:pt x="3304" y="1"/>
                    <a:pt x="3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84;p31">
              <a:extLst>
                <a:ext uri="{FF2B5EF4-FFF2-40B4-BE49-F238E27FC236}">
                  <a16:creationId xmlns:a16="http://schemas.microsoft.com/office/drawing/2014/main" id="{BAD97916-82EE-0CD6-ECE2-DA9DBC07EF90}"/>
                </a:ext>
              </a:extLst>
            </p:cNvPr>
            <p:cNvSpPr/>
            <p:nvPr/>
          </p:nvSpPr>
          <p:spPr>
            <a:xfrm>
              <a:off x="2931625" y="1058950"/>
              <a:ext cx="93350" cy="12975"/>
            </a:xfrm>
            <a:custGeom>
              <a:avLst/>
              <a:gdLst/>
              <a:ahLst/>
              <a:cxnLst/>
              <a:rect l="l" t="t" r="r" b="b"/>
              <a:pathLst>
                <a:path w="3734" h="519" extrusionOk="0">
                  <a:moveTo>
                    <a:pt x="3165" y="1"/>
                  </a:moveTo>
                  <a:cubicBezTo>
                    <a:pt x="2625" y="1"/>
                    <a:pt x="2055" y="117"/>
                    <a:pt x="1532" y="131"/>
                  </a:cubicBezTo>
                  <a:cubicBezTo>
                    <a:pt x="1529" y="131"/>
                    <a:pt x="1526" y="132"/>
                    <a:pt x="1523" y="132"/>
                  </a:cubicBezTo>
                  <a:cubicBezTo>
                    <a:pt x="1363" y="132"/>
                    <a:pt x="633" y="25"/>
                    <a:pt x="263" y="25"/>
                  </a:cubicBezTo>
                  <a:cubicBezTo>
                    <a:pt x="145" y="25"/>
                    <a:pt x="63" y="36"/>
                    <a:pt x="49" y="65"/>
                  </a:cubicBezTo>
                  <a:lnTo>
                    <a:pt x="38" y="88"/>
                  </a:lnTo>
                  <a:cubicBezTo>
                    <a:pt x="0" y="171"/>
                    <a:pt x="25" y="246"/>
                    <a:pt x="98" y="299"/>
                  </a:cubicBezTo>
                  <a:cubicBezTo>
                    <a:pt x="349" y="479"/>
                    <a:pt x="725" y="518"/>
                    <a:pt x="1085" y="518"/>
                  </a:cubicBezTo>
                  <a:cubicBezTo>
                    <a:pt x="1305" y="518"/>
                    <a:pt x="1520" y="503"/>
                    <a:pt x="1697" y="497"/>
                  </a:cubicBezTo>
                  <a:cubicBezTo>
                    <a:pt x="2296" y="476"/>
                    <a:pt x="3016" y="496"/>
                    <a:pt x="3590" y="300"/>
                  </a:cubicBezTo>
                  <a:cubicBezTo>
                    <a:pt x="3710" y="259"/>
                    <a:pt x="3734" y="52"/>
                    <a:pt x="3587" y="29"/>
                  </a:cubicBezTo>
                  <a:cubicBezTo>
                    <a:pt x="3449" y="9"/>
                    <a:pt x="3308" y="1"/>
                    <a:pt x="3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4" name="Google Shape;385;p31">
              <a:extLst>
                <a:ext uri="{FF2B5EF4-FFF2-40B4-BE49-F238E27FC236}">
                  <a16:creationId xmlns:a16="http://schemas.microsoft.com/office/drawing/2014/main" id="{29B5116C-BA47-6D03-ED36-E3882F49D6FF}"/>
                </a:ext>
              </a:extLst>
            </p:cNvPr>
            <p:cNvSpPr/>
            <p:nvPr/>
          </p:nvSpPr>
          <p:spPr>
            <a:xfrm>
              <a:off x="2943725" y="1354075"/>
              <a:ext cx="34150" cy="7625"/>
            </a:xfrm>
            <a:custGeom>
              <a:avLst/>
              <a:gdLst/>
              <a:ahLst/>
              <a:cxnLst/>
              <a:rect l="l" t="t" r="r" b="b"/>
              <a:pathLst>
                <a:path w="1366" h="305" extrusionOk="0">
                  <a:moveTo>
                    <a:pt x="189" y="0"/>
                  </a:moveTo>
                  <a:cubicBezTo>
                    <a:pt x="136" y="0"/>
                    <a:pt x="83" y="2"/>
                    <a:pt x="30" y="6"/>
                  </a:cubicBezTo>
                  <a:cubicBezTo>
                    <a:pt x="0" y="8"/>
                    <a:pt x="2" y="49"/>
                    <a:pt x="31" y="52"/>
                  </a:cubicBezTo>
                  <a:cubicBezTo>
                    <a:pt x="343" y="89"/>
                    <a:pt x="720" y="305"/>
                    <a:pt x="1056" y="305"/>
                  </a:cubicBezTo>
                  <a:cubicBezTo>
                    <a:pt x="1143" y="305"/>
                    <a:pt x="1227" y="291"/>
                    <a:pt x="1306" y="255"/>
                  </a:cubicBezTo>
                  <a:cubicBezTo>
                    <a:pt x="1366" y="229"/>
                    <a:pt x="1341" y="139"/>
                    <a:pt x="1287" y="125"/>
                  </a:cubicBezTo>
                  <a:cubicBezTo>
                    <a:pt x="1076" y="70"/>
                    <a:pt x="846" y="82"/>
                    <a:pt x="629" y="42"/>
                  </a:cubicBezTo>
                  <a:cubicBezTo>
                    <a:pt x="485" y="15"/>
                    <a:pt x="336"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5" name="Google Shape;386;p31">
              <a:extLst>
                <a:ext uri="{FF2B5EF4-FFF2-40B4-BE49-F238E27FC236}">
                  <a16:creationId xmlns:a16="http://schemas.microsoft.com/office/drawing/2014/main" id="{19F2639B-20CE-B898-7D94-2F543D91ED0D}"/>
                </a:ext>
              </a:extLst>
            </p:cNvPr>
            <p:cNvSpPr/>
            <p:nvPr/>
          </p:nvSpPr>
          <p:spPr>
            <a:xfrm>
              <a:off x="2941650" y="1363475"/>
              <a:ext cx="29750" cy="9975"/>
            </a:xfrm>
            <a:custGeom>
              <a:avLst/>
              <a:gdLst/>
              <a:ahLst/>
              <a:cxnLst/>
              <a:rect l="l" t="t" r="r" b="b"/>
              <a:pathLst>
                <a:path w="1190" h="399" extrusionOk="0">
                  <a:moveTo>
                    <a:pt x="176" y="0"/>
                  </a:moveTo>
                  <a:cubicBezTo>
                    <a:pt x="50" y="0"/>
                    <a:pt x="1" y="192"/>
                    <a:pt x="138" y="218"/>
                  </a:cubicBezTo>
                  <a:cubicBezTo>
                    <a:pt x="439" y="273"/>
                    <a:pt x="734" y="377"/>
                    <a:pt x="1040" y="398"/>
                  </a:cubicBezTo>
                  <a:cubicBezTo>
                    <a:pt x="1043" y="398"/>
                    <a:pt x="1045" y="398"/>
                    <a:pt x="1048" y="398"/>
                  </a:cubicBezTo>
                  <a:cubicBezTo>
                    <a:pt x="1175" y="398"/>
                    <a:pt x="1190" y="198"/>
                    <a:pt x="1068" y="167"/>
                  </a:cubicBezTo>
                  <a:cubicBezTo>
                    <a:pt x="783" y="94"/>
                    <a:pt x="486" y="42"/>
                    <a:pt x="194" y="2"/>
                  </a:cubicBez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8" name="Google Shape;387;p31">
              <a:extLst>
                <a:ext uri="{FF2B5EF4-FFF2-40B4-BE49-F238E27FC236}">
                  <a16:creationId xmlns:a16="http://schemas.microsoft.com/office/drawing/2014/main" id="{CFB2519F-CDB0-DE18-FE2A-516DE523AE73}"/>
                </a:ext>
              </a:extLst>
            </p:cNvPr>
            <p:cNvSpPr/>
            <p:nvPr/>
          </p:nvSpPr>
          <p:spPr>
            <a:xfrm>
              <a:off x="2942700" y="1383175"/>
              <a:ext cx="26300" cy="7075"/>
            </a:xfrm>
            <a:custGeom>
              <a:avLst/>
              <a:gdLst/>
              <a:ahLst/>
              <a:cxnLst/>
              <a:rect l="l" t="t" r="r" b="b"/>
              <a:pathLst>
                <a:path w="1052" h="283" extrusionOk="0">
                  <a:moveTo>
                    <a:pt x="131" y="1"/>
                  </a:moveTo>
                  <a:cubicBezTo>
                    <a:pt x="32" y="1"/>
                    <a:pt x="1" y="161"/>
                    <a:pt x="111" y="194"/>
                  </a:cubicBezTo>
                  <a:cubicBezTo>
                    <a:pt x="291" y="248"/>
                    <a:pt x="488" y="282"/>
                    <a:pt x="681" y="282"/>
                  </a:cubicBezTo>
                  <a:cubicBezTo>
                    <a:pt x="783" y="282"/>
                    <a:pt x="884" y="273"/>
                    <a:pt x="981" y="251"/>
                  </a:cubicBezTo>
                  <a:cubicBezTo>
                    <a:pt x="1052" y="234"/>
                    <a:pt x="1051" y="121"/>
                    <a:pt x="979" y="107"/>
                  </a:cubicBezTo>
                  <a:cubicBezTo>
                    <a:pt x="706" y="53"/>
                    <a:pt x="432" y="85"/>
                    <a:pt x="160" y="5"/>
                  </a:cubicBezTo>
                  <a:cubicBezTo>
                    <a:pt x="150" y="2"/>
                    <a:pt x="140"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9" name="Google Shape;388;p31">
              <a:extLst>
                <a:ext uri="{FF2B5EF4-FFF2-40B4-BE49-F238E27FC236}">
                  <a16:creationId xmlns:a16="http://schemas.microsoft.com/office/drawing/2014/main" id="{6CC85D1D-1E78-68BE-08DA-2CBD8411C9AB}"/>
                </a:ext>
              </a:extLst>
            </p:cNvPr>
            <p:cNvSpPr/>
            <p:nvPr/>
          </p:nvSpPr>
          <p:spPr>
            <a:xfrm>
              <a:off x="3226850" y="1691275"/>
              <a:ext cx="37125" cy="11950"/>
            </a:xfrm>
            <a:custGeom>
              <a:avLst/>
              <a:gdLst/>
              <a:ahLst/>
              <a:cxnLst/>
              <a:rect l="l" t="t" r="r" b="b"/>
              <a:pathLst>
                <a:path w="1485" h="478" extrusionOk="0">
                  <a:moveTo>
                    <a:pt x="1293" y="1"/>
                  </a:moveTo>
                  <a:cubicBezTo>
                    <a:pt x="1285" y="1"/>
                    <a:pt x="1277" y="1"/>
                    <a:pt x="1269" y="3"/>
                  </a:cubicBezTo>
                  <a:cubicBezTo>
                    <a:pt x="1086" y="40"/>
                    <a:pt x="913" y="148"/>
                    <a:pt x="737" y="214"/>
                  </a:cubicBezTo>
                  <a:cubicBezTo>
                    <a:pt x="498" y="305"/>
                    <a:pt x="283" y="393"/>
                    <a:pt x="27" y="424"/>
                  </a:cubicBezTo>
                  <a:cubicBezTo>
                    <a:pt x="1" y="427"/>
                    <a:pt x="1" y="462"/>
                    <a:pt x="27" y="465"/>
                  </a:cubicBezTo>
                  <a:cubicBezTo>
                    <a:pt x="142" y="471"/>
                    <a:pt x="269" y="478"/>
                    <a:pt x="400" y="478"/>
                  </a:cubicBezTo>
                  <a:cubicBezTo>
                    <a:pt x="755" y="478"/>
                    <a:pt x="1137" y="430"/>
                    <a:pt x="1391" y="206"/>
                  </a:cubicBezTo>
                  <a:cubicBezTo>
                    <a:pt x="1485" y="124"/>
                    <a:pt x="1394"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0" name="Google Shape;389;p31">
              <a:extLst>
                <a:ext uri="{FF2B5EF4-FFF2-40B4-BE49-F238E27FC236}">
                  <a16:creationId xmlns:a16="http://schemas.microsoft.com/office/drawing/2014/main" id="{9D40CC24-D446-A3AF-70F9-41100B40CD55}"/>
                </a:ext>
              </a:extLst>
            </p:cNvPr>
            <p:cNvSpPr/>
            <p:nvPr/>
          </p:nvSpPr>
          <p:spPr>
            <a:xfrm>
              <a:off x="3228375" y="1673825"/>
              <a:ext cx="26250" cy="9400"/>
            </a:xfrm>
            <a:custGeom>
              <a:avLst/>
              <a:gdLst/>
              <a:ahLst/>
              <a:cxnLst/>
              <a:rect l="l" t="t" r="r" b="b"/>
              <a:pathLst>
                <a:path w="1050" h="376" extrusionOk="0">
                  <a:moveTo>
                    <a:pt x="930" y="0"/>
                  </a:moveTo>
                  <a:cubicBezTo>
                    <a:pt x="921" y="0"/>
                    <a:pt x="911" y="2"/>
                    <a:pt x="902" y="6"/>
                  </a:cubicBezTo>
                  <a:cubicBezTo>
                    <a:pt x="644" y="113"/>
                    <a:pt x="440" y="234"/>
                    <a:pt x="166" y="234"/>
                  </a:cubicBezTo>
                  <a:cubicBezTo>
                    <a:pt x="136" y="234"/>
                    <a:pt x="106" y="232"/>
                    <a:pt x="75" y="229"/>
                  </a:cubicBezTo>
                  <a:cubicBezTo>
                    <a:pt x="73" y="229"/>
                    <a:pt x="71" y="229"/>
                    <a:pt x="69" y="229"/>
                  </a:cubicBezTo>
                  <a:cubicBezTo>
                    <a:pt x="9" y="229"/>
                    <a:pt x="1" y="327"/>
                    <a:pt x="61" y="342"/>
                  </a:cubicBezTo>
                  <a:cubicBezTo>
                    <a:pt x="156" y="364"/>
                    <a:pt x="252" y="376"/>
                    <a:pt x="347" y="376"/>
                  </a:cubicBezTo>
                  <a:cubicBezTo>
                    <a:pt x="578" y="376"/>
                    <a:pt x="804" y="307"/>
                    <a:pt x="990" y="153"/>
                  </a:cubicBezTo>
                  <a:cubicBezTo>
                    <a:pt x="1049" y="104"/>
                    <a:pt x="998" y="0"/>
                    <a:pt x="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1" name="Google Shape;390;p31">
              <a:extLst>
                <a:ext uri="{FF2B5EF4-FFF2-40B4-BE49-F238E27FC236}">
                  <a16:creationId xmlns:a16="http://schemas.microsoft.com/office/drawing/2014/main" id="{B84DDA4E-83CF-3402-54B3-7EAF5A072938}"/>
                </a:ext>
              </a:extLst>
            </p:cNvPr>
            <p:cNvSpPr/>
            <p:nvPr/>
          </p:nvSpPr>
          <p:spPr>
            <a:xfrm>
              <a:off x="3111425" y="1719050"/>
              <a:ext cx="49150" cy="15975"/>
            </a:xfrm>
            <a:custGeom>
              <a:avLst/>
              <a:gdLst/>
              <a:ahLst/>
              <a:cxnLst/>
              <a:rect l="l" t="t" r="r" b="b"/>
              <a:pathLst>
                <a:path w="1966" h="639" extrusionOk="0">
                  <a:moveTo>
                    <a:pt x="1581" y="1"/>
                  </a:moveTo>
                  <a:cubicBezTo>
                    <a:pt x="1402" y="1"/>
                    <a:pt x="1222" y="44"/>
                    <a:pt x="1048" y="82"/>
                  </a:cubicBezTo>
                  <a:cubicBezTo>
                    <a:pt x="735" y="151"/>
                    <a:pt x="421" y="234"/>
                    <a:pt x="132" y="373"/>
                  </a:cubicBezTo>
                  <a:cubicBezTo>
                    <a:pt x="0" y="435"/>
                    <a:pt x="72" y="638"/>
                    <a:pt x="204" y="638"/>
                  </a:cubicBezTo>
                  <a:cubicBezTo>
                    <a:pt x="205" y="638"/>
                    <a:pt x="206" y="638"/>
                    <a:pt x="207" y="638"/>
                  </a:cubicBezTo>
                  <a:cubicBezTo>
                    <a:pt x="493" y="633"/>
                    <a:pt x="776" y="569"/>
                    <a:pt x="1055" y="509"/>
                  </a:cubicBezTo>
                  <a:cubicBezTo>
                    <a:pt x="1325" y="453"/>
                    <a:pt x="1620" y="430"/>
                    <a:pt x="1860" y="288"/>
                  </a:cubicBezTo>
                  <a:cubicBezTo>
                    <a:pt x="1965" y="225"/>
                    <a:pt x="1938" y="64"/>
                    <a:pt x="1823" y="32"/>
                  </a:cubicBezTo>
                  <a:cubicBezTo>
                    <a:pt x="1743" y="10"/>
                    <a:pt x="1662" y="1"/>
                    <a:pt x="1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2" name="Google Shape;391;p31">
              <a:extLst>
                <a:ext uri="{FF2B5EF4-FFF2-40B4-BE49-F238E27FC236}">
                  <a16:creationId xmlns:a16="http://schemas.microsoft.com/office/drawing/2014/main" id="{5836B2DA-98CA-7E4F-6443-B9D434186DF5}"/>
                </a:ext>
              </a:extLst>
            </p:cNvPr>
            <p:cNvSpPr/>
            <p:nvPr/>
          </p:nvSpPr>
          <p:spPr>
            <a:xfrm>
              <a:off x="3109175" y="1694675"/>
              <a:ext cx="42700" cy="13425"/>
            </a:xfrm>
            <a:custGeom>
              <a:avLst/>
              <a:gdLst/>
              <a:ahLst/>
              <a:cxnLst/>
              <a:rect l="l" t="t" r="r" b="b"/>
              <a:pathLst>
                <a:path w="1708" h="537" extrusionOk="0">
                  <a:moveTo>
                    <a:pt x="1560" y="1"/>
                  </a:moveTo>
                  <a:cubicBezTo>
                    <a:pt x="1559" y="1"/>
                    <a:pt x="1557" y="1"/>
                    <a:pt x="1556" y="1"/>
                  </a:cubicBezTo>
                  <a:cubicBezTo>
                    <a:pt x="1052" y="24"/>
                    <a:pt x="605" y="330"/>
                    <a:pt x="96" y="368"/>
                  </a:cubicBezTo>
                  <a:cubicBezTo>
                    <a:pt x="22" y="372"/>
                    <a:pt x="1" y="486"/>
                    <a:pt x="80" y="503"/>
                  </a:cubicBezTo>
                  <a:cubicBezTo>
                    <a:pt x="192" y="526"/>
                    <a:pt x="306" y="537"/>
                    <a:pt x="421" y="537"/>
                  </a:cubicBezTo>
                  <a:cubicBezTo>
                    <a:pt x="835" y="537"/>
                    <a:pt x="1261" y="398"/>
                    <a:pt x="1613" y="203"/>
                  </a:cubicBezTo>
                  <a:cubicBezTo>
                    <a:pt x="1707" y="152"/>
                    <a:pt x="1664" y="1"/>
                    <a:pt x="1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3" name="Google Shape;392;p31">
              <a:extLst>
                <a:ext uri="{FF2B5EF4-FFF2-40B4-BE49-F238E27FC236}">
                  <a16:creationId xmlns:a16="http://schemas.microsoft.com/office/drawing/2014/main" id="{E8701E18-E14C-C390-4C27-77E107E310C6}"/>
                </a:ext>
              </a:extLst>
            </p:cNvPr>
            <p:cNvSpPr/>
            <p:nvPr/>
          </p:nvSpPr>
          <p:spPr>
            <a:xfrm>
              <a:off x="2998400" y="1728225"/>
              <a:ext cx="59050" cy="11225"/>
            </a:xfrm>
            <a:custGeom>
              <a:avLst/>
              <a:gdLst/>
              <a:ahLst/>
              <a:cxnLst/>
              <a:rect l="l" t="t" r="r" b="b"/>
              <a:pathLst>
                <a:path w="2362" h="449" extrusionOk="0">
                  <a:moveTo>
                    <a:pt x="2189" y="0"/>
                  </a:moveTo>
                  <a:cubicBezTo>
                    <a:pt x="1869" y="0"/>
                    <a:pt x="1544" y="105"/>
                    <a:pt x="1224" y="131"/>
                  </a:cubicBezTo>
                  <a:cubicBezTo>
                    <a:pt x="1092" y="142"/>
                    <a:pt x="955" y="149"/>
                    <a:pt x="818" y="149"/>
                  </a:cubicBezTo>
                  <a:cubicBezTo>
                    <a:pt x="576" y="149"/>
                    <a:pt x="332" y="128"/>
                    <a:pt x="104" y="76"/>
                  </a:cubicBezTo>
                  <a:cubicBezTo>
                    <a:pt x="99" y="75"/>
                    <a:pt x="95" y="74"/>
                    <a:pt x="91" y="74"/>
                  </a:cubicBezTo>
                  <a:cubicBezTo>
                    <a:pt x="34" y="74"/>
                    <a:pt x="0" y="159"/>
                    <a:pt x="59" y="186"/>
                  </a:cubicBezTo>
                  <a:cubicBezTo>
                    <a:pt x="390" y="342"/>
                    <a:pt x="844" y="448"/>
                    <a:pt x="1284" y="448"/>
                  </a:cubicBezTo>
                  <a:cubicBezTo>
                    <a:pt x="1652" y="448"/>
                    <a:pt x="2009" y="374"/>
                    <a:pt x="2278" y="191"/>
                  </a:cubicBezTo>
                  <a:cubicBezTo>
                    <a:pt x="2362" y="133"/>
                    <a:pt x="2327" y="3"/>
                    <a:pt x="2223" y="0"/>
                  </a:cubicBezTo>
                  <a:cubicBezTo>
                    <a:pt x="2211" y="0"/>
                    <a:pt x="2200" y="0"/>
                    <a:pt x="2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393;p31">
              <a:extLst>
                <a:ext uri="{FF2B5EF4-FFF2-40B4-BE49-F238E27FC236}">
                  <a16:creationId xmlns:a16="http://schemas.microsoft.com/office/drawing/2014/main" id="{87C7EC34-1459-59D3-3C43-08452F30D51D}"/>
                </a:ext>
              </a:extLst>
            </p:cNvPr>
            <p:cNvSpPr/>
            <p:nvPr/>
          </p:nvSpPr>
          <p:spPr>
            <a:xfrm>
              <a:off x="3016600" y="1705525"/>
              <a:ext cx="29300" cy="6875"/>
            </a:xfrm>
            <a:custGeom>
              <a:avLst/>
              <a:gdLst/>
              <a:ahLst/>
              <a:cxnLst/>
              <a:rect l="l" t="t" r="r" b="b"/>
              <a:pathLst>
                <a:path w="1172" h="275" extrusionOk="0">
                  <a:moveTo>
                    <a:pt x="78" y="0"/>
                  </a:moveTo>
                  <a:cubicBezTo>
                    <a:pt x="28" y="0"/>
                    <a:pt x="0" y="81"/>
                    <a:pt x="52" y="102"/>
                  </a:cubicBezTo>
                  <a:cubicBezTo>
                    <a:pt x="295" y="207"/>
                    <a:pt x="542" y="275"/>
                    <a:pt x="797" y="275"/>
                  </a:cubicBezTo>
                  <a:cubicBezTo>
                    <a:pt x="890" y="275"/>
                    <a:pt x="984" y="266"/>
                    <a:pt x="1080" y="246"/>
                  </a:cubicBezTo>
                  <a:cubicBezTo>
                    <a:pt x="1172" y="226"/>
                    <a:pt x="1154" y="77"/>
                    <a:pt x="1065" y="77"/>
                  </a:cubicBezTo>
                  <a:cubicBezTo>
                    <a:pt x="1062" y="77"/>
                    <a:pt x="1059" y="77"/>
                    <a:pt x="1056" y="78"/>
                  </a:cubicBezTo>
                  <a:cubicBezTo>
                    <a:pt x="942" y="90"/>
                    <a:pt x="833" y="98"/>
                    <a:pt x="724" y="98"/>
                  </a:cubicBezTo>
                  <a:cubicBezTo>
                    <a:pt x="512" y="98"/>
                    <a:pt x="306" y="70"/>
                    <a:pt x="92" y="2"/>
                  </a:cubicBezTo>
                  <a:cubicBezTo>
                    <a:pt x="87" y="1"/>
                    <a:pt x="82"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5" name="Google Shape;394;p31">
              <a:extLst>
                <a:ext uri="{FF2B5EF4-FFF2-40B4-BE49-F238E27FC236}">
                  <a16:creationId xmlns:a16="http://schemas.microsoft.com/office/drawing/2014/main" id="{CB92A3B5-F0A7-6E53-DBDD-9356B44F38B6}"/>
                </a:ext>
              </a:extLst>
            </p:cNvPr>
            <p:cNvSpPr/>
            <p:nvPr/>
          </p:nvSpPr>
          <p:spPr>
            <a:xfrm>
              <a:off x="2922125" y="1680850"/>
              <a:ext cx="24325" cy="10775"/>
            </a:xfrm>
            <a:custGeom>
              <a:avLst/>
              <a:gdLst/>
              <a:ahLst/>
              <a:cxnLst/>
              <a:rect l="l" t="t" r="r" b="b"/>
              <a:pathLst>
                <a:path w="973" h="431" extrusionOk="0">
                  <a:moveTo>
                    <a:pt x="192" y="0"/>
                  </a:moveTo>
                  <a:cubicBezTo>
                    <a:pt x="77" y="0"/>
                    <a:pt x="0" y="167"/>
                    <a:pt x="124" y="223"/>
                  </a:cubicBezTo>
                  <a:cubicBezTo>
                    <a:pt x="335" y="318"/>
                    <a:pt x="565" y="407"/>
                    <a:pt x="798" y="430"/>
                  </a:cubicBezTo>
                  <a:cubicBezTo>
                    <a:pt x="802" y="431"/>
                    <a:pt x="807" y="431"/>
                    <a:pt x="812" y="431"/>
                  </a:cubicBezTo>
                  <a:cubicBezTo>
                    <a:pt x="941" y="431"/>
                    <a:pt x="973" y="233"/>
                    <a:pt x="864" y="173"/>
                  </a:cubicBezTo>
                  <a:cubicBezTo>
                    <a:pt x="669" y="66"/>
                    <a:pt x="428" y="42"/>
                    <a:pt x="214" y="2"/>
                  </a:cubicBezTo>
                  <a:cubicBezTo>
                    <a:pt x="206" y="1"/>
                    <a:pt x="19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395;p31">
              <a:extLst>
                <a:ext uri="{FF2B5EF4-FFF2-40B4-BE49-F238E27FC236}">
                  <a16:creationId xmlns:a16="http://schemas.microsoft.com/office/drawing/2014/main" id="{44E52747-7460-F9F2-6BC4-0ADAA564FB17}"/>
                </a:ext>
              </a:extLst>
            </p:cNvPr>
            <p:cNvSpPr/>
            <p:nvPr/>
          </p:nvSpPr>
          <p:spPr>
            <a:xfrm>
              <a:off x="3335075" y="1553175"/>
              <a:ext cx="18350" cy="30400"/>
            </a:xfrm>
            <a:custGeom>
              <a:avLst/>
              <a:gdLst/>
              <a:ahLst/>
              <a:cxnLst/>
              <a:rect l="l" t="t" r="r" b="b"/>
              <a:pathLst>
                <a:path w="734" h="1216" extrusionOk="0">
                  <a:moveTo>
                    <a:pt x="615" y="0"/>
                  </a:moveTo>
                  <a:cubicBezTo>
                    <a:pt x="583" y="0"/>
                    <a:pt x="549" y="15"/>
                    <a:pt x="527" y="51"/>
                  </a:cubicBezTo>
                  <a:cubicBezTo>
                    <a:pt x="317" y="384"/>
                    <a:pt x="32" y="674"/>
                    <a:pt x="6" y="1086"/>
                  </a:cubicBezTo>
                  <a:cubicBezTo>
                    <a:pt x="0" y="1172"/>
                    <a:pt x="65" y="1215"/>
                    <a:pt x="134" y="1215"/>
                  </a:cubicBezTo>
                  <a:cubicBezTo>
                    <a:pt x="183" y="1215"/>
                    <a:pt x="233" y="1194"/>
                    <a:pt x="262" y="1151"/>
                  </a:cubicBezTo>
                  <a:cubicBezTo>
                    <a:pt x="467" y="848"/>
                    <a:pt x="640" y="486"/>
                    <a:pt x="717" y="127"/>
                  </a:cubicBezTo>
                  <a:cubicBezTo>
                    <a:pt x="733" y="52"/>
                    <a:pt x="675"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7" name="Google Shape;396;p31">
              <a:extLst>
                <a:ext uri="{FF2B5EF4-FFF2-40B4-BE49-F238E27FC236}">
                  <a16:creationId xmlns:a16="http://schemas.microsoft.com/office/drawing/2014/main" id="{92252261-7588-95F9-5684-FAE8BFF3805F}"/>
                </a:ext>
              </a:extLst>
            </p:cNvPr>
            <p:cNvSpPr/>
            <p:nvPr/>
          </p:nvSpPr>
          <p:spPr>
            <a:xfrm>
              <a:off x="4098750" y="1273250"/>
              <a:ext cx="95875" cy="18850"/>
            </a:xfrm>
            <a:custGeom>
              <a:avLst/>
              <a:gdLst/>
              <a:ahLst/>
              <a:cxnLst/>
              <a:rect l="l" t="t" r="r" b="b"/>
              <a:pathLst>
                <a:path w="3835" h="754" extrusionOk="0">
                  <a:moveTo>
                    <a:pt x="3725" y="1"/>
                  </a:moveTo>
                  <a:cubicBezTo>
                    <a:pt x="3722" y="1"/>
                    <a:pt x="3719" y="1"/>
                    <a:pt x="3716" y="1"/>
                  </a:cubicBezTo>
                  <a:cubicBezTo>
                    <a:pt x="3059" y="82"/>
                    <a:pt x="2430" y="236"/>
                    <a:pt x="1764" y="251"/>
                  </a:cubicBezTo>
                  <a:cubicBezTo>
                    <a:pt x="1713" y="252"/>
                    <a:pt x="1661" y="252"/>
                    <a:pt x="1608" y="252"/>
                  </a:cubicBezTo>
                  <a:cubicBezTo>
                    <a:pt x="1486" y="252"/>
                    <a:pt x="1360" y="250"/>
                    <a:pt x="1234" y="250"/>
                  </a:cubicBezTo>
                  <a:cubicBezTo>
                    <a:pt x="863" y="250"/>
                    <a:pt x="484" y="268"/>
                    <a:pt x="159" y="410"/>
                  </a:cubicBezTo>
                  <a:cubicBezTo>
                    <a:pt x="39" y="462"/>
                    <a:pt x="0" y="666"/>
                    <a:pt x="162" y="697"/>
                  </a:cubicBezTo>
                  <a:cubicBezTo>
                    <a:pt x="385" y="738"/>
                    <a:pt x="625" y="754"/>
                    <a:pt x="870" y="754"/>
                  </a:cubicBezTo>
                  <a:cubicBezTo>
                    <a:pt x="1328" y="754"/>
                    <a:pt x="1803" y="699"/>
                    <a:pt x="2225" y="656"/>
                  </a:cubicBezTo>
                  <a:cubicBezTo>
                    <a:pt x="2795" y="599"/>
                    <a:pt x="3337" y="540"/>
                    <a:pt x="3781" y="152"/>
                  </a:cubicBezTo>
                  <a:cubicBezTo>
                    <a:pt x="3834" y="106"/>
                    <a:pt x="3795" y="1"/>
                    <a:pt x="3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8" name="Google Shape;397;p31">
              <a:extLst>
                <a:ext uri="{FF2B5EF4-FFF2-40B4-BE49-F238E27FC236}">
                  <a16:creationId xmlns:a16="http://schemas.microsoft.com/office/drawing/2014/main" id="{63F6D673-DF01-7A66-E744-54391862A897}"/>
                </a:ext>
              </a:extLst>
            </p:cNvPr>
            <p:cNvSpPr/>
            <p:nvPr/>
          </p:nvSpPr>
          <p:spPr>
            <a:xfrm>
              <a:off x="4102200" y="1246375"/>
              <a:ext cx="94000" cy="14025"/>
            </a:xfrm>
            <a:custGeom>
              <a:avLst/>
              <a:gdLst/>
              <a:ahLst/>
              <a:cxnLst/>
              <a:rect l="l" t="t" r="r" b="b"/>
              <a:pathLst>
                <a:path w="3760" h="561" extrusionOk="0">
                  <a:moveTo>
                    <a:pt x="3614" y="1"/>
                  </a:moveTo>
                  <a:cubicBezTo>
                    <a:pt x="3612" y="1"/>
                    <a:pt x="3610" y="1"/>
                    <a:pt x="3608" y="1"/>
                  </a:cubicBezTo>
                  <a:cubicBezTo>
                    <a:pt x="3035" y="28"/>
                    <a:pt x="2467" y="135"/>
                    <a:pt x="1894" y="158"/>
                  </a:cubicBezTo>
                  <a:cubicBezTo>
                    <a:pt x="1837" y="160"/>
                    <a:pt x="1781" y="161"/>
                    <a:pt x="1724" y="161"/>
                  </a:cubicBezTo>
                  <a:cubicBezTo>
                    <a:pt x="1311" y="161"/>
                    <a:pt x="895" y="107"/>
                    <a:pt x="484" y="107"/>
                  </a:cubicBezTo>
                  <a:cubicBezTo>
                    <a:pt x="382" y="107"/>
                    <a:pt x="280" y="110"/>
                    <a:pt x="178" y="119"/>
                  </a:cubicBezTo>
                  <a:cubicBezTo>
                    <a:pt x="24" y="131"/>
                    <a:pt x="0" y="333"/>
                    <a:pt x="145" y="383"/>
                  </a:cubicBezTo>
                  <a:cubicBezTo>
                    <a:pt x="514" y="509"/>
                    <a:pt x="943" y="561"/>
                    <a:pt x="1389" y="561"/>
                  </a:cubicBezTo>
                  <a:cubicBezTo>
                    <a:pt x="2167" y="561"/>
                    <a:pt x="2995" y="404"/>
                    <a:pt x="3641" y="220"/>
                  </a:cubicBezTo>
                  <a:cubicBezTo>
                    <a:pt x="3759" y="185"/>
                    <a:pt x="3736" y="1"/>
                    <a:pt x="3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9" name="Google Shape;398;p31">
              <a:extLst>
                <a:ext uri="{FF2B5EF4-FFF2-40B4-BE49-F238E27FC236}">
                  <a16:creationId xmlns:a16="http://schemas.microsoft.com/office/drawing/2014/main" id="{2B8A392A-0E63-0228-53D7-C89BED93A058}"/>
                </a:ext>
              </a:extLst>
            </p:cNvPr>
            <p:cNvSpPr/>
            <p:nvPr/>
          </p:nvSpPr>
          <p:spPr>
            <a:xfrm>
              <a:off x="4109700" y="1217075"/>
              <a:ext cx="82750" cy="10775"/>
            </a:xfrm>
            <a:custGeom>
              <a:avLst/>
              <a:gdLst/>
              <a:ahLst/>
              <a:cxnLst/>
              <a:rect l="l" t="t" r="r" b="b"/>
              <a:pathLst>
                <a:path w="3310" h="431" extrusionOk="0">
                  <a:moveTo>
                    <a:pt x="3250" y="0"/>
                  </a:moveTo>
                  <a:cubicBezTo>
                    <a:pt x="3249" y="0"/>
                    <a:pt x="3247" y="0"/>
                    <a:pt x="3245" y="0"/>
                  </a:cubicBezTo>
                  <a:cubicBezTo>
                    <a:pt x="2757" y="49"/>
                    <a:pt x="2314" y="149"/>
                    <a:pt x="1835" y="149"/>
                  </a:cubicBezTo>
                  <a:cubicBezTo>
                    <a:pt x="1732" y="149"/>
                    <a:pt x="1627" y="145"/>
                    <a:pt x="1520" y="134"/>
                  </a:cubicBezTo>
                  <a:cubicBezTo>
                    <a:pt x="1218" y="103"/>
                    <a:pt x="855" y="7"/>
                    <a:pt x="520" y="7"/>
                  </a:cubicBezTo>
                  <a:cubicBezTo>
                    <a:pt x="363" y="7"/>
                    <a:pt x="212" y="28"/>
                    <a:pt x="77" y="88"/>
                  </a:cubicBezTo>
                  <a:cubicBezTo>
                    <a:pt x="0" y="122"/>
                    <a:pt x="7" y="252"/>
                    <a:pt x="80" y="285"/>
                  </a:cubicBezTo>
                  <a:cubicBezTo>
                    <a:pt x="332" y="399"/>
                    <a:pt x="662" y="430"/>
                    <a:pt x="995" y="430"/>
                  </a:cubicBezTo>
                  <a:cubicBezTo>
                    <a:pt x="1316" y="430"/>
                    <a:pt x="1639" y="402"/>
                    <a:pt x="1900" y="391"/>
                  </a:cubicBezTo>
                  <a:cubicBezTo>
                    <a:pt x="2365" y="372"/>
                    <a:pt x="2916" y="424"/>
                    <a:pt x="3281" y="83"/>
                  </a:cubicBezTo>
                  <a:cubicBezTo>
                    <a:pt x="3310" y="56"/>
                    <a:pt x="3290" y="0"/>
                    <a:pt x="3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0" name="Google Shape;399;p31">
              <a:extLst>
                <a:ext uri="{FF2B5EF4-FFF2-40B4-BE49-F238E27FC236}">
                  <a16:creationId xmlns:a16="http://schemas.microsoft.com/office/drawing/2014/main" id="{107C44A5-698F-3625-2B01-C143208673B4}"/>
                </a:ext>
              </a:extLst>
            </p:cNvPr>
            <p:cNvSpPr/>
            <p:nvPr/>
          </p:nvSpPr>
          <p:spPr>
            <a:xfrm>
              <a:off x="4098350" y="1184775"/>
              <a:ext cx="99775" cy="14650"/>
            </a:xfrm>
            <a:custGeom>
              <a:avLst/>
              <a:gdLst/>
              <a:ahLst/>
              <a:cxnLst/>
              <a:rect l="l" t="t" r="r" b="b"/>
              <a:pathLst>
                <a:path w="3991" h="586" extrusionOk="0">
                  <a:moveTo>
                    <a:pt x="3877" y="0"/>
                  </a:moveTo>
                  <a:cubicBezTo>
                    <a:pt x="3873" y="0"/>
                    <a:pt x="3869" y="1"/>
                    <a:pt x="3865" y="1"/>
                  </a:cubicBezTo>
                  <a:cubicBezTo>
                    <a:pt x="3281" y="60"/>
                    <a:pt x="2728" y="207"/>
                    <a:pt x="2135" y="207"/>
                  </a:cubicBezTo>
                  <a:cubicBezTo>
                    <a:pt x="2108" y="207"/>
                    <a:pt x="2081" y="207"/>
                    <a:pt x="2053" y="207"/>
                  </a:cubicBezTo>
                  <a:cubicBezTo>
                    <a:pt x="1483" y="193"/>
                    <a:pt x="897" y="42"/>
                    <a:pt x="330" y="42"/>
                  </a:cubicBezTo>
                  <a:cubicBezTo>
                    <a:pt x="288" y="42"/>
                    <a:pt x="246" y="43"/>
                    <a:pt x="204" y="45"/>
                  </a:cubicBezTo>
                  <a:cubicBezTo>
                    <a:pt x="40" y="52"/>
                    <a:pt x="1" y="253"/>
                    <a:pt x="129" y="339"/>
                  </a:cubicBezTo>
                  <a:cubicBezTo>
                    <a:pt x="420" y="536"/>
                    <a:pt x="837" y="585"/>
                    <a:pt x="1247" y="585"/>
                  </a:cubicBezTo>
                  <a:cubicBezTo>
                    <a:pt x="1537" y="585"/>
                    <a:pt x="1823" y="560"/>
                    <a:pt x="2058" y="545"/>
                  </a:cubicBezTo>
                  <a:cubicBezTo>
                    <a:pt x="2618" y="506"/>
                    <a:pt x="3442" y="539"/>
                    <a:pt x="3918" y="192"/>
                  </a:cubicBezTo>
                  <a:cubicBezTo>
                    <a:pt x="3991" y="139"/>
                    <a:pt x="3977" y="0"/>
                    <a:pt x="3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1" name="Google Shape;400;p31">
              <a:extLst>
                <a:ext uri="{FF2B5EF4-FFF2-40B4-BE49-F238E27FC236}">
                  <a16:creationId xmlns:a16="http://schemas.microsoft.com/office/drawing/2014/main" id="{C775050B-60DA-CF40-2FE2-6A2249774881}"/>
                </a:ext>
              </a:extLst>
            </p:cNvPr>
            <p:cNvSpPr/>
            <p:nvPr/>
          </p:nvSpPr>
          <p:spPr>
            <a:xfrm>
              <a:off x="4104475" y="1155050"/>
              <a:ext cx="90350" cy="11625"/>
            </a:xfrm>
            <a:custGeom>
              <a:avLst/>
              <a:gdLst/>
              <a:ahLst/>
              <a:cxnLst/>
              <a:rect l="l" t="t" r="r" b="b"/>
              <a:pathLst>
                <a:path w="3614" h="465" extrusionOk="0">
                  <a:moveTo>
                    <a:pt x="3349" y="1"/>
                  </a:moveTo>
                  <a:cubicBezTo>
                    <a:pt x="2909" y="1"/>
                    <a:pt x="2465" y="134"/>
                    <a:pt x="2021" y="139"/>
                  </a:cubicBezTo>
                  <a:cubicBezTo>
                    <a:pt x="1992" y="139"/>
                    <a:pt x="1963" y="139"/>
                    <a:pt x="1934" y="139"/>
                  </a:cubicBezTo>
                  <a:cubicBezTo>
                    <a:pt x="1358" y="139"/>
                    <a:pt x="790" y="87"/>
                    <a:pt x="216" y="35"/>
                  </a:cubicBezTo>
                  <a:cubicBezTo>
                    <a:pt x="211" y="34"/>
                    <a:pt x="206" y="34"/>
                    <a:pt x="201" y="34"/>
                  </a:cubicBezTo>
                  <a:cubicBezTo>
                    <a:pt x="31" y="34"/>
                    <a:pt x="1" y="332"/>
                    <a:pt x="177" y="355"/>
                  </a:cubicBezTo>
                  <a:cubicBezTo>
                    <a:pt x="673" y="418"/>
                    <a:pt x="1182" y="465"/>
                    <a:pt x="1687" y="465"/>
                  </a:cubicBezTo>
                  <a:cubicBezTo>
                    <a:pt x="1877" y="465"/>
                    <a:pt x="2067" y="458"/>
                    <a:pt x="2255" y="443"/>
                  </a:cubicBezTo>
                  <a:cubicBezTo>
                    <a:pt x="2710" y="407"/>
                    <a:pt x="3231" y="396"/>
                    <a:pt x="3590" y="90"/>
                  </a:cubicBezTo>
                  <a:cubicBezTo>
                    <a:pt x="3614" y="68"/>
                    <a:pt x="3602" y="18"/>
                    <a:pt x="3569" y="13"/>
                  </a:cubicBezTo>
                  <a:cubicBezTo>
                    <a:pt x="3496" y="5"/>
                    <a:pt x="3422" y="1"/>
                    <a:pt x="3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2" name="Google Shape;401;p31">
              <a:extLst>
                <a:ext uri="{FF2B5EF4-FFF2-40B4-BE49-F238E27FC236}">
                  <a16:creationId xmlns:a16="http://schemas.microsoft.com/office/drawing/2014/main" id="{2688B797-C5AB-462C-66D5-7352A02AF495}"/>
                </a:ext>
              </a:extLst>
            </p:cNvPr>
            <p:cNvSpPr/>
            <p:nvPr/>
          </p:nvSpPr>
          <p:spPr>
            <a:xfrm>
              <a:off x="4105025" y="1120125"/>
              <a:ext cx="86325" cy="14300"/>
            </a:xfrm>
            <a:custGeom>
              <a:avLst/>
              <a:gdLst/>
              <a:ahLst/>
              <a:cxnLst/>
              <a:rect l="l" t="t" r="r" b="b"/>
              <a:pathLst>
                <a:path w="3453" h="572" extrusionOk="0">
                  <a:moveTo>
                    <a:pt x="258" y="1"/>
                  </a:moveTo>
                  <a:cubicBezTo>
                    <a:pt x="245" y="1"/>
                    <a:pt x="232" y="1"/>
                    <a:pt x="219" y="1"/>
                  </a:cubicBezTo>
                  <a:cubicBezTo>
                    <a:pt x="33" y="4"/>
                    <a:pt x="1" y="231"/>
                    <a:pt x="136" y="327"/>
                  </a:cubicBezTo>
                  <a:cubicBezTo>
                    <a:pt x="443" y="545"/>
                    <a:pt x="963" y="553"/>
                    <a:pt x="1386" y="553"/>
                  </a:cubicBezTo>
                  <a:cubicBezTo>
                    <a:pt x="1420" y="553"/>
                    <a:pt x="1454" y="553"/>
                    <a:pt x="1487" y="553"/>
                  </a:cubicBezTo>
                  <a:cubicBezTo>
                    <a:pt x="1553" y="553"/>
                    <a:pt x="1616" y="553"/>
                    <a:pt x="1675" y="555"/>
                  </a:cubicBezTo>
                  <a:cubicBezTo>
                    <a:pt x="1881" y="560"/>
                    <a:pt x="2105" y="572"/>
                    <a:pt x="2331" y="572"/>
                  </a:cubicBezTo>
                  <a:cubicBezTo>
                    <a:pt x="2669" y="572"/>
                    <a:pt x="3011" y="544"/>
                    <a:pt x="3302" y="423"/>
                  </a:cubicBezTo>
                  <a:cubicBezTo>
                    <a:pt x="3453" y="361"/>
                    <a:pt x="3406" y="164"/>
                    <a:pt x="3259" y="164"/>
                  </a:cubicBezTo>
                  <a:cubicBezTo>
                    <a:pt x="3249" y="164"/>
                    <a:pt x="3239" y="165"/>
                    <a:pt x="3228" y="167"/>
                  </a:cubicBezTo>
                  <a:cubicBezTo>
                    <a:pt x="2916" y="220"/>
                    <a:pt x="2598" y="245"/>
                    <a:pt x="2280" y="245"/>
                  </a:cubicBezTo>
                  <a:cubicBezTo>
                    <a:pt x="2077" y="245"/>
                    <a:pt x="1873" y="235"/>
                    <a:pt x="1671" y="214"/>
                  </a:cubicBezTo>
                  <a:cubicBezTo>
                    <a:pt x="1215" y="167"/>
                    <a:pt x="715"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3" name="Google Shape;402;p31">
              <a:extLst>
                <a:ext uri="{FF2B5EF4-FFF2-40B4-BE49-F238E27FC236}">
                  <a16:creationId xmlns:a16="http://schemas.microsoft.com/office/drawing/2014/main" id="{105A4689-4234-62EE-6DC2-6171D37A5FEF}"/>
                </a:ext>
              </a:extLst>
            </p:cNvPr>
            <p:cNvSpPr/>
            <p:nvPr/>
          </p:nvSpPr>
          <p:spPr>
            <a:xfrm>
              <a:off x="4094225" y="1090750"/>
              <a:ext cx="93875" cy="16075"/>
            </a:xfrm>
            <a:custGeom>
              <a:avLst/>
              <a:gdLst/>
              <a:ahLst/>
              <a:cxnLst/>
              <a:rect l="l" t="t" r="r" b="b"/>
              <a:pathLst>
                <a:path w="3755" h="643" extrusionOk="0">
                  <a:moveTo>
                    <a:pt x="3653" y="1"/>
                  </a:moveTo>
                  <a:cubicBezTo>
                    <a:pt x="3648" y="1"/>
                    <a:pt x="3642" y="1"/>
                    <a:pt x="3635" y="3"/>
                  </a:cubicBezTo>
                  <a:cubicBezTo>
                    <a:pt x="3214" y="91"/>
                    <a:pt x="2789" y="112"/>
                    <a:pt x="2363" y="112"/>
                  </a:cubicBezTo>
                  <a:cubicBezTo>
                    <a:pt x="2131" y="112"/>
                    <a:pt x="1899" y="106"/>
                    <a:pt x="1667" y="100"/>
                  </a:cubicBezTo>
                  <a:cubicBezTo>
                    <a:pt x="1359" y="93"/>
                    <a:pt x="1018" y="35"/>
                    <a:pt x="690" y="35"/>
                  </a:cubicBezTo>
                  <a:cubicBezTo>
                    <a:pt x="498" y="35"/>
                    <a:pt x="312" y="55"/>
                    <a:pt x="139" y="116"/>
                  </a:cubicBezTo>
                  <a:cubicBezTo>
                    <a:pt x="12" y="161"/>
                    <a:pt x="1" y="314"/>
                    <a:pt x="107" y="388"/>
                  </a:cubicBezTo>
                  <a:cubicBezTo>
                    <a:pt x="393" y="585"/>
                    <a:pt x="806" y="642"/>
                    <a:pt x="1213" y="642"/>
                  </a:cubicBezTo>
                  <a:cubicBezTo>
                    <a:pt x="1514" y="642"/>
                    <a:pt x="1812" y="611"/>
                    <a:pt x="2053" y="582"/>
                  </a:cubicBezTo>
                  <a:cubicBezTo>
                    <a:pt x="2630" y="513"/>
                    <a:pt x="3205" y="476"/>
                    <a:pt x="3693" y="133"/>
                  </a:cubicBezTo>
                  <a:cubicBezTo>
                    <a:pt x="3755" y="88"/>
                    <a:pt x="3722" y="1"/>
                    <a:pt x="3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4" name="Google Shape;403;p31">
              <a:extLst>
                <a:ext uri="{FF2B5EF4-FFF2-40B4-BE49-F238E27FC236}">
                  <a16:creationId xmlns:a16="http://schemas.microsoft.com/office/drawing/2014/main" id="{B9659F72-C475-6AC1-0D0C-77195BFAB684}"/>
                </a:ext>
              </a:extLst>
            </p:cNvPr>
            <p:cNvSpPr/>
            <p:nvPr/>
          </p:nvSpPr>
          <p:spPr>
            <a:xfrm>
              <a:off x="4091300" y="1057025"/>
              <a:ext cx="93400" cy="13000"/>
            </a:xfrm>
            <a:custGeom>
              <a:avLst/>
              <a:gdLst/>
              <a:ahLst/>
              <a:cxnLst/>
              <a:rect l="l" t="t" r="r" b="b"/>
              <a:pathLst>
                <a:path w="3736" h="520" extrusionOk="0">
                  <a:moveTo>
                    <a:pt x="3514" y="1"/>
                  </a:moveTo>
                  <a:cubicBezTo>
                    <a:pt x="3155" y="1"/>
                    <a:pt x="2350" y="144"/>
                    <a:pt x="2204" y="144"/>
                  </a:cubicBezTo>
                  <a:cubicBezTo>
                    <a:pt x="1718" y="144"/>
                    <a:pt x="1191" y="59"/>
                    <a:pt x="687" y="59"/>
                  </a:cubicBezTo>
                  <a:cubicBezTo>
                    <a:pt x="503" y="59"/>
                    <a:pt x="322" y="70"/>
                    <a:pt x="147" y="102"/>
                  </a:cubicBezTo>
                  <a:cubicBezTo>
                    <a:pt x="1" y="128"/>
                    <a:pt x="30" y="334"/>
                    <a:pt x="151" y="371"/>
                  </a:cubicBezTo>
                  <a:cubicBezTo>
                    <a:pt x="562" y="499"/>
                    <a:pt x="1045" y="516"/>
                    <a:pt x="1505" y="516"/>
                  </a:cubicBezTo>
                  <a:cubicBezTo>
                    <a:pt x="1673" y="516"/>
                    <a:pt x="1838" y="514"/>
                    <a:pt x="1995" y="514"/>
                  </a:cubicBezTo>
                  <a:cubicBezTo>
                    <a:pt x="2013" y="514"/>
                    <a:pt x="2031" y="514"/>
                    <a:pt x="2049" y="514"/>
                  </a:cubicBezTo>
                  <a:cubicBezTo>
                    <a:pt x="2180" y="514"/>
                    <a:pt x="2331" y="519"/>
                    <a:pt x="2491" y="519"/>
                  </a:cubicBezTo>
                  <a:cubicBezTo>
                    <a:pt x="2898" y="519"/>
                    <a:pt x="3357" y="487"/>
                    <a:pt x="3642" y="270"/>
                  </a:cubicBezTo>
                  <a:cubicBezTo>
                    <a:pt x="3713" y="216"/>
                    <a:pt x="3736" y="139"/>
                    <a:pt x="3695" y="57"/>
                  </a:cubicBezTo>
                  <a:lnTo>
                    <a:pt x="3684" y="35"/>
                  </a:lnTo>
                  <a:cubicBezTo>
                    <a:pt x="3671" y="10"/>
                    <a:pt x="3608" y="1"/>
                    <a:pt x="3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5" name="Google Shape;404;p31">
              <a:extLst>
                <a:ext uri="{FF2B5EF4-FFF2-40B4-BE49-F238E27FC236}">
                  <a16:creationId xmlns:a16="http://schemas.microsoft.com/office/drawing/2014/main" id="{534EB61F-DF58-D97E-F81F-049664D67E18}"/>
                </a:ext>
              </a:extLst>
            </p:cNvPr>
            <p:cNvSpPr/>
            <p:nvPr/>
          </p:nvSpPr>
          <p:spPr>
            <a:xfrm>
              <a:off x="4121625" y="1352050"/>
              <a:ext cx="33975" cy="8300"/>
            </a:xfrm>
            <a:custGeom>
              <a:avLst/>
              <a:gdLst/>
              <a:ahLst/>
              <a:cxnLst/>
              <a:rect l="l" t="t" r="r" b="b"/>
              <a:pathLst>
                <a:path w="1359" h="332" extrusionOk="0">
                  <a:moveTo>
                    <a:pt x="1234" y="1"/>
                  </a:moveTo>
                  <a:cubicBezTo>
                    <a:pt x="1066" y="1"/>
                    <a:pt x="894" y="20"/>
                    <a:pt x="730" y="55"/>
                  </a:cubicBezTo>
                  <a:cubicBezTo>
                    <a:pt x="515" y="103"/>
                    <a:pt x="285" y="96"/>
                    <a:pt x="76" y="158"/>
                  </a:cubicBezTo>
                  <a:cubicBezTo>
                    <a:pt x="21" y="173"/>
                    <a:pt x="1" y="264"/>
                    <a:pt x="60" y="289"/>
                  </a:cubicBezTo>
                  <a:cubicBezTo>
                    <a:pt x="133" y="319"/>
                    <a:pt x="210" y="332"/>
                    <a:pt x="289" y="332"/>
                  </a:cubicBezTo>
                  <a:cubicBezTo>
                    <a:pt x="631" y="332"/>
                    <a:pt x="1011" y="95"/>
                    <a:pt x="1329" y="49"/>
                  </a:cubicBezTo>
                  <a:cubicBezTo>
                    <a:pt x="1357" y="44"/>
                    <a:pt x="1358" y="5"/>
                    <a:pt x="1328" y="3"/>
                  </a:cubicBezTo>
                  <a:cubicBezTo>
                    <a:pt x="1297" y="1"/>
                    <a:pt x="1265"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6" name="Google Shape;405;p31">
              <a:extLst>
                <a:ext uri="{FF2B5EF4-FFF2-40B4-BE49-F238E27FC236}">
                  <a16:creationId xmlns:a16="http://schemas.microsoft.com/office/drawing/2014/main" id="{E54A6568-BEB7-99E5-D373-157E9725B106}"/>
                </a:ext>
              </a:extLst>
            </p:cNvPr>
            <p:cNvSpPr/>
            <p:nvPr/>
          </p:nvSpPr>
          <p:spPr>
            <a:xfrm>
              <a:off x="4128350" y="1361400"/>
              <a:ext cx="29675" cy="10600"/>
            </a:xfrm>
            <a:custGeom>
              <a:avLst/>
              <a:gdLst/>
              <a:ahLst/>
              <a:cxnLst/>
              <a:rect l="l" t="t" r="r" b="b"/>
              <a:pathLst>
                <a:path w="1187" h="424" extrusionOk="0">
                  <a:moveTo>
                    <a:pt x="1010" y="1"/>
                  </a:moveTo>
                  <a:cubicBezTo>
                    <a:pt x="1003" y="1"/>
                    <a:pt x="996" y="1"/>
                    <a:pt x="989" y="3"/>
                  </a:cubicBezTo>
                  <a:cubicBezTo>
                    <a:pt x="698" y="52"/>
                    <a:pt x="403" y="111"/>
                    <a:pt x="120" y="193"/>
                  </a:cubicBezTo>
                  <a:cubicBezTo>
                    <a:pt x="0" y="227"/>
                    <a:pt x="19" y="423"/>
                    <a:pt x="143" y="423"/>
                  </a:cubicBezTo>
                  <a:cubicBezTo>
                    <a:pt x="147" y="423"/>
                    <a:pt x="151" y="423"/>
                    <a:pt x="155" y="423"/>
                  </a:cubicBezTo>
                  <a:cubicBezTo>
                    <a:pt x="460" y="393"/>
                    <a:pt x="752" y="281"/>
                    <a:pt x="1051" y="217"/>
                  </a:cubicBezTo>
                  <a:cubicBezTo>
                    <a:pt x="1186" y="188"/>
                    <a:pt x="1134" y="1"/>
                    <a:pt x="1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7" name="Google Shape;406;p31">
              <a:extLst>
                <a:ext uri="{FF2B5EF4-FFF2-40B4-BE49-F238E27FC236}">
                  <a16:creationId xmlns:a16="http://schemas.microsoft.com/office/drawing/2014/main" id="{5E944B30-9CB0-C3B3-6A89-D045FD5D4816}"/>
                </a:ext>
              </a:extLst>
            </p:cNvPr>
            <p:cNvSpPr/>
            <p:nvPr/>
          </p:nvSpPr>
          <p:spPr>
            <a:xfrm>
              <a:off x="4131250" y="1381125"/>
              <a:ext cx="26250" cy="7450"/>
            </a:xfrm>
            <a:custGeom>
              <a:avLst/>
              <a:gdLst/>
              <a:ahLst/>
              <a:cxnLst/>
              <a:rect l="l" t="t" r="r" b="b"/>
              <a:pathLst>
                <a:path w="1050" h="298" extrusionOk="0">
                  <a:moveTo>
                    <a:pt x="919" y="0"/>
                  </a:moveTo>
                  <a:cubicBezTo>
                    <a:pt x="909" y="0"/>
                    <a:pt x="899" y="2"/>
                    <a:pt x="888" y="5"/>
                  </a:cubicBezTo>
                  <a:cubicBezTo>
                    <a:pt x="618" y="92"/>
                    <a:pt x="343" y="69"/>
                    <a:pt x="73" y="131"/>
                  </a:cubicBezTo>
                  <a:cubicBezTo>
                    <a:pt x="1" y="147"/>
                    <a:pt x="3" y="260"/>
                    <a:pt x="74" y="274"/>
                  </a:cubicBezTo>
                  <a:cubicBezTo>
                    <a:pt x="158" y="290"/>
                    <a:pt x="245" y="298"/>
                    <a:pt x="333" y="298"/>
                  </a:cubicBezTo>
                  <a:cubicBezTo>
                    <a:pt x="540" y="298"/>
                    <a:pt x="751" y="256"/>
                    <a:pt x="943" y="193"/>
                  </a:cubicBezTo>
                  <a:cubicBezTo>
                    <a:pt x="1050" y="157"/>
                    <a:pt x="1016" y="0"/>
                    <a:pt x="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8" name="Google Shape;407;p31">
              <a:extLst>
                <a:ext uri="{FF2B5EF4-FFF2-40B4-BE49-F238E27FC236}">
                  <a16:creationId xmlns:a16="http://schemas.microsoft.com/office/drawing/2014/main" id="{6E40FB1D-EFB7-4F71-3ED3-75A58F0AB693}"/>
                </a:ext>
              </a:extLst>
            </p:cNvPr>
            <p:cNvSpPr/>
            <p:nvPr/>
          </p:nvSpPr>
          <p:spPr>
            <a:xfrm>
              <a:off x="3822500" y="1698375"/>
              <a:ext cx="37375" cy="11350"/>
            </a:xfrm>
            <a:custGeom>
              <a:avLst/>
              <a:gdLst/>
              <a:ahLst/>
              <a:cxnLst/>
              <a:rect l="l" t="t" r="r" b="b"/>
              <a:pathLst>
                <a:path w="1495" h="454" extrusionOk="0">
                  <a:moveTo>
                    <a:pt x="194" y="0"/>
                  </a:moveTo>
                  <a:cubicBezTo>
                    <a:pt x="91" y="0"/>
                    <a:pt x="1" y="130"/>
                    <a:pt x="97" y="210"/>
                  </a:cubicBezTo>
                  <a:cubicBezTo>
                    <a:pt x="333" y="405"/>
                    <a:pt x="669" y="454"/>
                    <a:pt x="994" y="454"/>
                  </a:cubicBezTo>
                  <a:cubicBezTo>
                    <a:pt x="1160" y="454"/>
                    <a:pt x="1323" y="441"/>
                    <a:pt x="1468" y="429"/>
                  </a:cubicBezTo>
                  <a:cubicBezTo>
                    <a:pt x="1494" y="426"/>
                    <a:pt x="1493" y="390"/>
                    <a:pt x="1468" y="388"/>
                  </a:cubicBezTo>
                  <a:cubicBezTo>
                    <a:pt x="1211" y="364"/>
                    <a:pt x="992" y="283"/>
                    <a:pt x="751" y="198"/>
                  </a:cubicBezTo>
                  <a:cubicBezTo>
                    <a:pt x="574" y="137"/>
                    <a:pt x="398" y="35"/>
                    <a:pt x="214" y="2"/>
                  </a:cubicBezTo>
                  <a:cubicBezTo>
                    <a:pt x="207" y="1"/>
                    <a:pt x="201"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9" name="Google Shape;408;p31">
              <a:extLst>
                <a:ext uri="{FF2B5EF4-FFF2-40B4-BE49-F238E27FC236}">
                  <a16:creationId xmlns:a16="http://schemas.microsoft.com/office/drawing/2014/main" id="{B93571CA-7A75-AEDB-952E-AF2B2DA18841}"/>
                </a:ext>
              </a:extLst>
            </p:cNvPr>
            <p:cNvSpPr/>
            <p:nvPr/>
          </p:nvSpPr>
          <p:spPr>
            <a:xfrm>
              <a:off x="3831350" y="1680725"/>
              <a:ext cx="26375" cy="9000"/>
            </a:xfrm>
            <a:custGeom>
              <a:avLst/>
              <a:gdLst/>
              <a:ahLst/>
              <a:cxnLst/>
              <a:rect l="l" t="t" r="r" b="b"/>
              <a:pathLst>
                <a:path w="1055" h="360" extrusionOk="0">
                  <a:moveTo>
                    <a:pt x="120" y="0"/>
                  </a:moveTo>
                  <a:cubicBezTo>
                    <a:pt x="51" y="0"/>
                    <a:pt x="0" y="107"/>
                    <a:pt x="61" y="154"/>
                  </a:cubicBezTo>
                  <a:cubicBezTo>
                    <a:pt x="244" y="296"/>
                    <a:pt x="458" y="360"/>
                    <a:pt x="678" y="360"/>
                  </a:cubicBezTo>
                  <a:cubicBezTo>
                    <a:pt x="784" y="360"/>
                    <a:pt x="891" y="345"/>
                    <a:pt x="997" y="317"/>
                  </a:cubicBezTo>
                  <a:cubicBezTo>
                    <a:pt x="1055" y="301"/>
                    <a:pt x="1045" y="204"/>
                    <a:pt x="987" y="204"/>
                  </a:cubicBezTo>
                  <a:cubicBezTo>
                    <a:pt x="984" y="204"/>
                    <a:pt x="982" y="205"/>
                    <a:pt x="980" y="205"/>
                  </a:cubicBezTo>
                  <a:cubicBezTo>
                    <a:pt x="939" y="210"/>
                    <a:pt x="900" y="212"/>
                    <a:pt x="862" y="212"/>
                  </a:cubicBezTo>
                  <a:cubicBezTo>
                    <a:pt x="601" y="212"/>
                    <a:pt x="399" y="102"/>
                    <a:pt x="145" y="5"/>
                  </a:cubicBezTo>
                  <a:cubicBezTo>
                    <a:pt x="137" y="2"/>
                    <a:pt x="128"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0" name="Google Shape;409;p31">
              <a:extLst>
                <a:ext uri="{FF2B5EF4-FFF2-40B4-BE49-F238E27FC236}">
                  <a16:creationId xmlns:a16="http://schemas.microsoft.com/office/drawing/2014/main" id="{4E4F8B70-2C74-33FB-A95F-7F74770AC5F6}"/>
                </a:ext>
              </a:extLst>
            </p:cNvPr>
            <p:cNvSpPr/>
            <p:nvPr/>
          </p:nvSpPr>
          <p:spPr>
            <a:xfrm>
              <a:off x="3926775" y="1723025"/>
              <a:ext cx="49325" cy="15000"/>
            </a:xfrm>
            <a:custGeom>
              <a:avLst/>
              <a:gdLst/>
              <a:ahLst/>
              <a:cxnLst/>
              <a:rect l="l" t="t" r="r" b="b"/>
              <a:pathLst>
                <a:path w="1973" h="600" extrusionOk="0">
                  <a:moveTo>
                    <a:pt x="411" y="1"/>
                  </a:moveTo>
                  <a:cubicBezTo>
                    <a:pt x="318" y="1"/>
                    <a:pt x="227" y="11"/>
                    <a:pt x="137" y="39"/>
                  </a:cubicBezTo>
                  <a:cubicBezTo>
                    <a:pt x="23" y="75"/>
                    <a:pt x="0" y="237"/>
                    <a:pt x="107" y="296"/>
                  </a:cubicBezTo>
                  <a:cubicBezTo>
                    <a:pt x="352" y="432"/>
                    <a:pt x="647" y="445"/>
                    <a:pt x="919" y="495"/>
                  </a:cubicBezTo>
                  <a:cubicBezTo>
                    <a:pt x="1194" y="544"/>
                    <a:pt x="1473" y="599"/>
                    <a:pt x="1752" y="599"/>
                  </a:cubicBezTo>
                  <a:cubicBezTo>
                    <a:pt x="1758" y="599"/>
                    <a:pt x="1763" y="599"/>
                    <a:pt x="1769" y="599"/>
                  </a:cubicBezTo>
                  <a:cubicBezTo>
                    <a:pt x="1904" y="598"/>
                    <a:pt x="1972" y="392"/>
                    <a:pt x="1837" y="332"/>
                  </a:cubicBezTo>
                  <a:cubicBezTo>
                    <a:pt x="1543" y="201"/>
                    <a:pt x="1229" y="128"/>
                    <a:pt x="913" y="67"/>
                  </a:cubicBezTo>
                  <a:cubicBezTo>
                    <a:pt x="749" y="36"/>
                    <a:pt x="579"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1" name="Google Shape;410;p31">
              <a:extLst>
                <a:ext uri="{FF2B5EF4-FFF2-40B4-BE49-F238E27FC236}">
                  <a16:creationId xmlns:a16="http://schemas.microsoft.com/office/drawing/2014/main" id="{39FD4055-F2C9-D222-B99E-DD0FD231AE7E}"/>
                </a:ext>
              </a:extLst>
            </p:cNvPr>
            <p:cNvSpPr/>
            <p:nvPr/>
          </p:nvSpPr>
          <p:spPr>
            <a:xfrm>
              <a:off x="3934700" y="1698600"/>
              <a:ext cx="42900" cy="12625"/>
            </a:xfrm>
            <a:custGeom>
              <a:avLst/>
              <a:gdLst/>
              <a:ahLst/>
              <a:cxnLst/>
              <a:rect l="l" t="t" r="r" b="b"/>
              <a:pathLst>
                <a:path w="1716" h="505" extrusionOk="0">
                  <a:moveTo>
                    <a:pt x="147" y="1"/>
                  </a:moveTo>
                  <a:cubicBezTo>
                    <a:pt x="40" y="1"/>
                    <a:pt x="0" y="155"/>
                    <a:pt x="97" y="204"/>
                  </a:cubicBezTo>
                  <a:cubicBezTo>
                    <a:pt x="439" y="381"/>
                    <a:pt x="848" y="505"/>
                    <a:pt x="1244" y="505"/>
                  </a:cubicBezTo>
                  <a:cubicBezTo>
                    <a:pt x="1378" y="505"/>
                    <a:pt x="1510" y="491"/>
                    <a:pt x="1637" y="460"/>
                  </a:cubicBezTo>
                  <a:cubicBezTo>
                    <a:pt x="1716" y="441"/>
                    <a:pt x="1691" y="329"/>
                    <a:pt x="1617" y="325"/>
                  </a:cubicBezTo>
                  <a:cubicBezTo>
                    <a:pt x="1108" y="302"/>
                    <a:pt x="652" y="10"/>
                    <a:pt x="148" y="1"/>
                  </a:cubicBezTo>
                  <a:cubicBezTo>
                    <a:pt x="148" y="1"/>
                    <a:pt x="147"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2" name="Google Shape;411;p31">
              <a:extLst>
                <a:ext uri="{FF2B5EF4-FFF2-40B4-BE49-F238E27FC236}">
                  <a16:creationId xmlns:a16="http://schemas.microsoft.com/office/drawing/2014/main" id="{0A2C3B50-022E-C16F-7ADC-78CCDF7978FC}"/>
                </a:ext>
              </a:extLst>
            </p:cNvPr>
            <p:cNvSpPr/>
            <p:nvPr/>
          </p:nvSpPr>
          <p:spPr>
            <a:xfrm>
              <a:off x="4030025" y="1729375"/>
              <a:ext cx="59050" cy="10650"/>
            </a:xfrm>
            <a:custGeom>
              <a:avLst/>
              <a:gdLst/>
              <a:ahLst/>
              <a:cxnLst/>
              <a:rect l="l" t="t" r="r" b="b"/>
              <a:pathLst>
                <a:path w="2362" h="426" extrusionOk="0">
                  <a:moveTo>
                    <a:pt x="217" y="1"/>
                  </a:moveTo>
                  <a:cubicBezTo>
                    <a:pt x="190" y="1"/>
                    <a:pt x="163" y="1"/>
                    <a:pt x="136" y="3"/>
                  </a:cubicBezTo>
                  <a:cubicBezTo>
                    <a:pt x="32" y="8"/>
                    <a:pt x="0" y="140"/>
                    <a:pt x="87" y="195"/>
                  </a:cubicBezTo>
                  <a:cubicBezTo>
                    <a:pt x="341" y="358"/>
                    <a:pt x="671" y="425"/>
                    <a:pt x="1011" y="425"/>
                  </a:cubicBezTo>
                  <a:cubicBezTo>
                    <a:pt x="1474" y="425"/>
                    <a:pt x="1958" y="301"/>
                    <a:pt x="2304" y="126"/>
                  </a:cubicBezTo>
                  <a:cubicBezTo>
                    <a:pt x="2361" y="97"/>
                    <a:pt x="2327" y="15"/>
                    <a:pt x="2271" y="15"/>
                  </a:cubicBezTo>
                  <a:cubicBezTo>
                    <a:pt x="2267" y="15"/>
                    <a:pt x="2262" y="16"/>
                    <a:pt x="2256" y="17"/>
                  </a:cubicBezTo>
                  <a:cubicBezTo>
                    <a:pt x="1988" y="87"/>
                    <a:pt x="1698" y="113"/>
                    <a:pt x="1414" y="113"/>
                  </a:cubicBezTo>
                  <a:cubicBezTo>
                    <a:pt x="1321" y="113"/>
                    <a:pt x="1229" y="110"/>
                    <a:pt x="1138" y="105"/>
                  </a:cubicBezTo>
                  <a:cubicBezTo>
                    <a:pt x="832" y="87"/>
                    <a:pt x="522"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3" name="Google Shape;412;p31">
              <a:extLst>
                <a:ext uri="{FF2B5EF4-FFF2-40B4-BE49-F238E27FC236}">
                  <a16:creationId xmlns:a16="http://schemas.microsoft.com/office/drawing/2014/main" id="{4A99B8BE-D6A8-4325-ED3F-92FCD1CB0AF3}"/>
                </a:ext>
              </a:extLst>
            </p:cNvPr>
            <p:cNvSpPr/>
            <p:nvPr/>
          </p:nvSpPr>
          <p:spPr>
            <a:xfrm>
              <a:off x="4040975" y="1705725"/>
              <a:ext cx="29200" cy="7425"/>
            </a:xfrm>
            <a:custGeom>
              <a:avLst/>
              <a:gdLst/>
              <a:ahLst/>
              <a:cxnLst/>
              <a:rect l="l" t="t" r="r" b="b"/>
              <a:pathLst>
                <a:path w="1168" h="297" extrusionOk="0">
                  <a:moveTo>
                    <a:pt x="1090" y="0"/>
                  </a:moveTo>
                  <a:cubicBezTo>
                    <a:pt x="1085" y="0"/>
                    <a:pt x="1079" y="1"/>
                    <a:pt x="1074" y="3"/>
                  </a:cubicBezTo>
                  <a:cubicBezTo>
                    <a:pt x="839" y="85"/>
                    <a:pt x="612" y="118"/>
                    <a:pt x="375" y="118"/>
                  </a:cubicBezTo>
                  <a:cubicBezTo>
                    <a:pt x="289" y="118"/>
                    <a:pt x="202" y="113"/>
                    <a:pt x="113" y="105"/>
                  </a:cubicBezTo>
                  <a:cubicBezTo>
                    <a:pt x="110" y="105"/>
                    <a:pt x="108" y="105"/>
                    <a:pt x="106" y="105"/>
                  </a:cubicBezTo>
                  <a:cubicBezTo>
                    <a:pt x="16" y="105"/>
                    <a:pt x="0" y="257"/>
                    <a:pt x="92" y="275"/>
                  </a:cubicBezTo>
                  <a:cubicBezTo>
                    <a:pt x="175" y="290"/>
                    <a:pt x="256" y="297"/>
                    <a:pt x="336" y="297"/>
                  </a:cubicBezTo>
                  <a:cubicBezTo>
                    <a:pt x="606" y="297"/>
                    <a:pt x="864" y="219"/>
                    <a:pt x="1117" y="102"/>
                  </a:cubicBezTo>
                  <a:cubicBezTo>
                    <a:pt x="1167" y="79"/>
                    <a:pt x="1138" y="0"/>
                    <a:pt x="1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4" name="Google Shape;413;p31">
              <a:extLst>
                <a:ext uri="{FF2B5EF4-FFF2-40B4-BE49-F238E27FC236}">
                  <a16:creationId xmlns:a16="http://schemas.microsoft.com/office/drawing/2014/main" id="{AF234F1C-4617-098E-C652-B1DE3375B110}"/>
                </a:ext>
              </a:extLst>
            </p:cNvPr>
            <p:cNvSpPr/>
            <p:nvPr/>
          </p:nvSpPr>
          <p:spPr>
            <a:xfrm>
              <a:off x="4155850" y="1673700"/>
              <a:ext cx="24225" cy="11200"/>
            </a:xfrm>
            <a:custGeom>
              <a:avLst/>
              <a:gdLst/>
              <a:ahLst/>
              <a:cxnLst/>
              <a:rect l="l" t="t" r="r" b="b"/>
              <a:pathLst>
                <a:path w="969" h="448" extrusionOk="0">
                  <a:moveTo>
                    <a:pt x="777" y="0"/>
                  </a:moveTo>
                  <a:cubicBezTo>
                    <a:pt x="769" y="0"/>
                    <a:pt x="760" y="1"/>
                    <a:pt x="752" y="3"/>
                  </a:cubicBezTo>
                  <a:cubicBezTo>
                    <a:pt x="537" y="48"/>
                    <a:pt x="298" y="79"/>
                    <a:pt x="107" y="193"/>
                  </a:cubicBezTo>
                  <a:cubicBezTo>
                    <a:pt x="1" y="254"/>
                    <a:pt x="36" y="448"/>
                    <a:pt x="162" y="448"/>
                  </a:cubicBezTo>
                  <a:cubicBezTo>
                    <a:pt x="168" y="448"/>
                    <a:pt x="174" y="447"/>
                    <a:pt x="180" y="447"/>
                  </a:cubicBezTo>
                  <a:cubicBezTo>
                    <a:pt x="411" y="416"/>
                    <a:pt x="638" y="322"/>
                    <a:pt x="847" y="221"/>
                  </a:cubicBezTo>
                  <a:cubicBezTo>
                    <a:pt x="968" y="162"/>
                    <a:pt x="890"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5" name="Google Shape;414;p31">
              <a:extLst>
                <a:ext uri="{FF2B5EF4-FFF2-40B4-BE49-F238E27FC236}">
                  <a16:creationId xmlns:a16="http://schemas.microsoft.com/office/drawing/2014/main" id="{7B1BED94-76C4-8061-BEC8-CEACA228EF56}"/>
                </a:ext>
              </a:extLst>
            </p:cNvPr>
            <p:cNvSpPr/>
            <p:nvPr/>
          </p:nvSpPr>
          <p:spPr>
            <a:xfrm>
              <a:off x="3752675" y="1610675"/>
              <a:ext cx="19175" cy="30025"/>
            </a:xfrm>
            <a:custGeom>
              <a:avLst/>
              <a:gdLst/>
              <a:ahLst/>
              <a:cxnLst/>
              <a:rect l="l" t="t" r="r" b="b"/>
              <a:pathLst>
                <a:path w="767" h="1201" extrusionOk="0">
                  <a:moveTo>
                    <a:pt x="120" y="0"/>
                  </a:moveTo>
                  <a:cubicBezTo>
                    <a:pt x="59" y="0"/>
                    <a:pt x="1" y="54"/>
                    <a:pt x="19" y="130"/>
                  </a:cubicBezTo>
                  <a:cubicBezTo>
                    <a:pt x="107" y="487"/>
                    <a:pt x="290" y="843"/>
                    <a:pt x="503" y="1141"/>
                  </a:cubicBezTo>
                  <a:cubicBezTo>
                    <a:pt x="532" y="1181"/>
                    <a:pt x="580" y="1201"/>
                    <a:pt x="628" y="1201"/>
                  </a:cubicBezTo>
                  <a:cubicBezTo>
                    <a:pt x="698" y="1201"/>
                    <a:pt x="766" y="1156"/>
                    <a:pt x="758" y="1068"/>
                  </a:cubicBezTo>
                  <a:cubicBezTo>
                    <a:pt x="720" y="657"/>
                    <a:pt x="426" y="376"/>
                    <a:pt x="207" y="48"/>
                  </a:cubicBezTo>
                  <a:cubicBezTo>
                    <a:pt x="184" y="15"/>
                    <a:pt x="152"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6" name="Google Shape;415;p31">
              <a:extLst>
                <a:ext uri="{FF2B5EF4-FFF2-40B4-BE49-F238E27FC236}">
                  <a16:creationId xmlns:a16="http://schemas.microsoft.com/office/drawing/2014/main" id="{F1028402-7D43-114B-23C8-3D81CFCD0779}"/>
                </a:ext>
              </a:extLst>
            </p:cNvPr>
            <p:cNvSpPr/>
            <p:nvPr/>
          </p:nvSpPr>
          <p:spPr>
            <a:xfrm>
              <a:off x="3947225" y="1299700"/>
              <a:ext cx="16075" cy="70675"/>
            </a:xfrm>
            <a:custGeom>
              <a:avLst/>
              <a:gdLst/>
              <a:ahLst/>
              <a:cxnLst/>
              <a:rect l="l" t="t" r="r" b="b"/>
              <a:pathLst>
                <a:path w="643" h="2827" extrusionOk="0">
                  <a:moveTo>
                    <a:pt x="428" y="0"/>
                  </a:moveTo>
                  <a:cubicBezTo>
                    <a:pt x="329" y="0"/>
                    <a:pt x="230" y="64"/>
                    <a:pt x="232" y="191"/>
                  </a:cubicBezTo>
                  <a:cubicBezTo>
                    <a:pt x="241" y="690"/>
                    <a:pt x="197" y="1176"/>
                    <a:pt x="176" y="1672"/>
                  </a:cubicBezTo>
                  <a:cubicBezTo>
                    <a:pt x="162" y="2012"/>
                    <a:pt x="1" y="2518"/>
                    <a:pt x="239" y="2796"/>
                  </a:cubicBezTo>
                  <a:cubicBezTo>
                    <a:pt x="255" y="2816"/>
                    <a:pt x="284" y="2826"/>
                    <a:pt x="312" y="2826"/>
                  </a:cubicBezTo>
                  <a:cubicBezTo>
                    <a:pt x="331" y="2826"/>
                    <a:pt x="350" y="2821"/>
                    <a:pt x="364" y="2811"/>
                  </a:cubicBezTo>
                  <a:cubicBezTo>
                    <a:pt x="642" y="2604"/>
                    <a:pt x="583" y="2146"/>
                    <a:pt x="604" y="1832"/>
                  </a:cubicBezTo>
                  <a:cubicBezTo>
                    <a:pt x="642" y="1286"/>
                    <a:pt x="622" y="732"/>
                    <a:pt x="621" y="185"/>
                  </a:cubicBezTo>
                  <a:cubicBezTo>
                    <a:pt x="621" y="62"/>
                    <a:pt x="525"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7" name="Google Shape;416;p31">
              <a:extLst>
                <a:ext uri="{FF2B5EF4-FFF2-40B4-BE49-F238E27FC236}">
                  <a16:creationId xmlns:a16="http://schemas.microsoft.com/office/drawing/2014/main" id="{329362E6-341E-A9A2-09B4-D7B61F56C0EC}"/>
                </a:ext>
              </a:extLst>
            </p:cNvPr>
            <p:cNvSpPr/>
            <p:nvPr/>
          </p:nvSpPr>
          <p:spPr>
            <a:xfrm>
              <a:off x="3951000" y="1372875"/>
              <a:ext cx="48000" cy="50350"/>
            </a:xfrm>
            <a:custGeom>
              <a:avLst/>
              <a:gdLst/>
              <a:ahLst/>
              <a:cxnLst/>
              <a:rect l="l" t="t" r="r" b="b"/>
              <a:pathLst>
                <a:path w="1920" h="2014" extrusionOk="0">
                  <a:moveTo>
                    <a:pt x="258" y="0"/>
                  </a:moveTo>
                  <a:cubicBezTo>
                    <a:pt x="119" y="0"/>
                    <a:pt x="1" y="135"/>
                    <a:pt x="85" y="295"/>
                  </a:cubicBezTo>
                  <a:cubicBezTo>
                    <a:pt x="407" y="906"/>
                    <a:pt x="964" y="1374"/>
                    <a:pt x="1386" y="1913"/>
                  </a:cubicBezTo>
                  <a:cubicBezTo>
                    <a:pt x="1442" y="1984"/>
                    <a:pt x="1517" y="2014"/>
                    <a:pt x="1589" y="2014"/>
                  </a:cubicBezTo>
                  <a:cubicBezTo>
                    <a:pt x="1760" y="2014"/>
                    <a:pt x="1920" y="1850"/>
                    <a:pt x="1797" y="1665"/>
                  </a:cubicBezTo>
                  <a:cubicBezTo>
                    <a:pt x="1412" y="1080"/>
                    <a:pt x="962" y="471"/>
                    <a:pt x="396" y="48"/>
                  </a:cubicBezTo>
                  <a:cubicBezTo>
                    <a:pt x="352" y="15"/>
                    <a:pt x="304"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8" name="Google Shape;417;p31">
              <a:extLst>
                <a:ext uri="{FF2B5EF4-FFF2-40B4-BE49-F238E27FC236}">
                  <a16:creationId xmlns:a16="http://schemas.microsoft.com/office/drawing/2014/main" id="{53EB830C-FA96-2626-9C2A-BA0F089BD550}"/>
                </a:ext>
              </a:extLst>
            </p:cNvPr>
            <p:cNvSpPr/>
            <p:nvPr/>
          </p:nvSpPr>
          <p:spPr>
            <a:xfrm>
              <a:off x="2878650" y="1004150"/>
              <a:ext cx="441750" cy="338225"/>
            </a:xfrm>
            <a:custGeom>
              <a:avLst/>
              <a:gdLst/>
              <a:ahLst/>
              <a:cxnLst/>
              <a:rect l="l" t="t" r="r" b="b"/>
              <a:pathLst>
                <a:path w="17670" h="13529" extrusionOk="0">
                  <a:moveTo>
                    <a:pt x="16796" y="0"/>
                  </a:moveTo>
                  <a:cubicBezTo>
                    <a:pt x="16788" y="0"/>
                    <a:pt x="16780" y="0"/>
                    <a:pt x="16772" y="1"/>
                  </a:cubicBezTo>
                  <a:cubicBezTo>
                    <a:pt x="16620" y="12"/>
                    <a:pt x="16507" y="145"/>
                    <a:pt x="16519" y="295"/>
                  </a:cubicBezTo>
                  <a:cubicBezTo>
                    <a:pt x="16918" y="5437"/>
                    <a:pt x="17129" y="11068"/>
                    <a:pt x="16793" y="11586"/>
                  </a:cubicBezTo>
                  <a:cubicBezTo>
                    <a:pt x="16727" y="11681"/>
                    <a:pt x="16616" y="11774"/>
                    <a:pt x="16463" y="11866"/>
                  </a:cubicBezTo>
                  <a:cubicBezTo>
                    <a:pt x="15126" y="12663"/>
                    <a:pt x="11213" y="12987"/>
                    <a:pt x="7669" y="12987"/>
                  </a:cubicBezTo>
                  <a:cubicBezTo>
                    <a:pt x="5208" y="12987"/>
                    <a:pt x="2924" y="12831"/>
                    <a:pt x="1804" y="12569"/>
                  </a:cubicBezTo>
                  <a:cubicBezTo>
                    <a:pt x="1387" y="12470"/>
                    <a:pt x="1303" y="12394"/>
                    <a:pt x="1300" y="12391"/>
                  </a:cubicBezTo>
                  <a:cubicBezTo>
                    <a:pt x="810" y="11881"/>
                    <a:pt x="836" y="5984"/>
                    <a:pt x="1144" y="578"/>
                  </a:cubicBezTo>
                  <a:cubicBezTo>
                    <a:pt x="1152" y="428"/>
                    <a:pt x="1037" y="298"/>
                    <a:pt x="886" y="289"/>
                  </a:cubicBezTo>
                  <a:cubicBezTo>
                    <a:pt x="881" y="288"/>
                    <a:pt x="876" y="288"/>
                    <a:pt x="872" y="288"/>
                  </a:cubicBezTo>
                  <a:cubicBezTo>
                    <a:pt x="726" y="288"/>
                    <a:pt x="604" y="401"/>
                    <a:pt x="596" y="548"/>
                  </a:cubicBezTo>
                  <a:cubicBezTo>
                    <a:pt x="489" y="2424"/>
                    <a:pt x="0" y="11831"/>
                    <a:pt x="905" y="12773"/>
                  </a:cubicBezTo>
                  <a:cubicBezTo>
                    <a:pt x="1033" y="12906"/>
                    <a:pt x="1271" y="13008"/>
                    <a:pt x="1678" y="13105"/>
                  </a:cubicBezTo>
                  <a:cubicBezTo>
                    <a:pt x="2758" y="13356"/>
                    <a:pt x="5172" y="13529"/>
                    <a:pt x="7790" y="13529"/>
                  </a:cubicBezTo>
                  <a:cubicBezTo>
                    <a:pt x="11347" y="13529"/>
                    <a:pt x="15281" y="13210"/>
                    <a:pt x="16745" y="12338"/>
                  </a:cubicBezTo>
                  <a:cubicBezTo>
                    <a:pt x="16964" y="12206"/>
                    <a:pt x="17131" y="12059"/>
                    <a:pt x="17244" y="11901"/>
                  </a:cubicBezTo>
                  <a:cubicBezTo>
                    <a:pt x="17371" y="11717"/>
                    <a:pt x="17669" y="11284"/>
                    <a:pt x="17403" y="5673"/>
                  </a:cubicBezTo>
                  <a:cubicBezTo>
                    <a:pt x="17274" y="2941"/>
                    <a:pt x="17068" y="280"/>
                    <a:pt x="17066" y="254"/>
                  </a:cubicBezTo>
                  <a:cubicBezTo>
                    <a:pt x="17056" y="110"/>
                    <a:pt x="16935" y="0"/>
                    <a:pt x="16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9" name="Google Shape;418;p31">
              <a:extLst>
                <a:ext uri="{FF2B5EF4-FFF2-40B4-BE49-F238E27FC236}">
                  <a16:creationId xmlns:a16="http://schemas.microsoft.com/office/drawing/2014/main" id="{44B17BED-405E-B5F8-FE19-3219B658C9AD}"/>
                </a:ext>
              </a:extLst>
            </p:cNvPr>
            <p:cNvSpPr/>
            <p:nvPr/>
          </p:nvSpPr>
          <p:spPr>
            <a:xfrm>
              <a:off x="2914150" y="1298625"/>
              <a:ext cx="400175" cy="121950"/>
            </a:xfrm>
            <a:custGeom>
              <a:avLst/>
              <a:gdLst/>
              <a:ahLst/>
              <a:cxnLst/>
              <a:rect l="l" t="t" r="r" b="b"/>
              <a:pathLst>
                <a:path w="16007" h="4878" extrusionOk="0">
                  <a:moveTo>
                    <a:pt x="15176" y="0"/>
                  </a:moveTo>
                  <a:cubicBezTo>
                    <a:pt x="15161" y="0"/>
                    <a:pt x="15146" y="1"/>
                    <a:pt x="15131" y="4"/>
                  </a:cubicBezTo>
                  <a:cubicBezTo>
                    <a:pt x="14980" y="30"/>
                    <a:pt x="14880" y="171"/>
                    <a:pt x="14905" y="321"/>
                  </a:cubicBezTo>
                  <a:lnTo>
                    <a:pt x="15400" y="3523"/>
                  </a:lnTo>
                  <a:cubicBezTo>
                    <a:pt x="15268" y="3546"/>
                    <a:pt x="15088" y="3576"/>
                    <a:pt x="14868" y="3611"/>
                  </a:cubicBezTo>
                  <a:cubicBezTo>
                    <a:pt x="13540" y="3826"/>
                    <a:pt x="10127" y="4327"/>
                    <a:pt x="7084" y="4327"/>
                  </a:cubicBezTo>
                  <a:lnTo>
                    <a:pt x="7060" y="4327"/>
                  </a:lnTo>
                  <a:cubicBezTo>
                    <a:pt x="4017" y="4325"/>
                    <a:pt x="1686" y="3919"/>
                    <a:pt x="825" y="3745"/>
                  </a:cubicBezTo>
                  <a:cubicBezTo>
                    <a:pt x="717" y="3724"/>
                    <a:pt x="625" y="3705"/>
                    <a:pt x="553" y="3688"/>
                  </a:cubicBezTo>
                  <a:lnTo>
                    <a:pt x="572" y="1163"/>
                  </a:lnTo>
                  <a:cubicBezTo>
                    <a:pt x="573" y="1011"/>
                    <a:pt x="451" y="886"/>
                    <a:pt x="299" y="885"/>
                  </a:cubicBezTo>
                  <a:lnTo>
                    <a:pt x="297" y="885"/>
                  </a:lnTo>
                  <a:cubicBezTo>
                    <a:pt x="147" y="885"/>
                    <a:pt x="24" y="1008"/>
                    <a:pt x="23" y="1158"/>
                  </a:cubicBezTo>
                  <a:lnTo>
                    <a:pt x="2" y="3905"/>
                  </a:lnTo>
                  <a:cubicBezTo>
                    <a:pt x="1" y="4031"/>
                    <a:pt x="87" y="4142"/>
                    <a:pt x="209" y="4173"/>
                  </a:cubicBezTo>
                  <a:cubicBezTo>
                    <a:pt x="209" y="4173"/>
                    <a:pt x="387" y="4218"/>
                    <a:pt x="716" y="4284"/>
                  </a:cubicBezTo>
                  <a:cubicBezTo>
                    <a:pt x="1593" y="4462"/>
                    <a:pt x="3967" y="4874"/>
                    <a:pt x="7059" y="4877"/>
                  </a:cubicBezTo>
                  <a:lnTo>
                    <a:pt x="7084" y="4877"/>
                  </a:lnTo>
                  <a:cubicBezTo>
                    <a:pt x="10166" y="4877"/>
                    <a:pt x="13615" y="4371"/>
                    <a:pt x="14956" y="4153"/>
                  </a:cubicBezTo>
                  <a:cubicBezTo>
                    <a:pt x="15467" y="4072"/>
                    <a:pt x="15763" y="4016"/>
                    <a:pt x="15763" y="4016"/>
                  </a:cubicBezTo>
                  <a:cubicBezTo>
                    <a:pt x="15909" y="3988"/>
                    <a:pt x="16007" y="3850"/>
                    <a:pt x="15984" y="3704"/>
                  </a:cubicBezTo>
                  <a:lnTo>
                    <a:pt x="15454" y="278"/>
                  </a:lnTo>
                  <a:lnTo>
                    <a:pt x="15446" y="230"/>
                  </a:lnTo>
                  <a:cubicBezTo>
                    <a:pt x="15424" y="95"/>
                    <a:pt x="15308" y="0"/>
                    <a:pt x="15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0" name="Google Shape;419;p31">
              <a:extLst>
                <a:ext uri="{FF2B5EF4-FFF2-40B4-BE49-F238E27FC236}">
                  <a16:creationId xmlns:a16="http://schemas.microsoft.com/office/drawing/2014/main" id="{3D2FEB90-13A4-CFFE-D8CD-164375381500}"/>
                </a:ext>
              </a:extLst>
            </p:cNvPr>
            <p:cNvSpPr/>
            <p:nvPr/>
          </p:nvSpPr>
          <p:spPr>
            <a:xfrm>
              <a:off x="3186875" y="1564125"/>
              <a:ext cx="177575" cy="331775"/>
            </a:xfrm>
            <a:custGeom>
              <a:avLst/>
              <a:gdLst/>
              <a:ahLst/>
              <a:cxnLst/>
              <a:rect l="l" t="t" r="r" b="b"/>
              <a:pathLst>
                <a:path w="7103" h="13271" extrusionOk="0">
                  <a:moveTo>
                    <a:pt x="4117" y="0"/>
                  </a:moveTo>
                  <a:cubicBezTo>
                    <a:pt x="4111" y="0"/>
                    <a:pt x="4105" y="1"/>
                    <a:pt x="4099" y="1"/>
                  </a:cubicBezTo>
                  <a:cubicBezTo>
                    <a:pt x="3948" y="9"/>
                    <a:pt x="3831" y="138"/>
                    <a:pt x="3839" y="289"/>
                  </a:cubicBezTo>
                  <a:cubicBezTo>
                    <a:pt x="3855" y="618"/>
                    <a:pt x="3981" y="1200"/>
                    <a:pt x="4209" y="2162"/>
                  </a:cubicBezTo>
                  <a:cubicBezTo>
                    <a:pt x="4260" y="2373"/>
                    <a:pt x="4314" y="2596"/>
                    <a:pt x="4370" y="2829"/>
                  </a:cubicBezTo>
                  <a:cubicBezTo>
                    <a:pt x="5158" y="6097"/>
                    <a:pt x="6627" y="12181"/>
                    <a:pt x="4771" y="12695"/>
                  </a:cubicBezTo>
                  <a:cubicBezTo>
                    <a:pt x="4708" y="12712"/>
                    <a:pt x="4646" y="12720"/>
                    <a:pt x="4583" y="12720"/>
                  </a:cubicBezTo>
                  <a:cubicBezTo>
                    <a:pt x="4433" y="12720"/>
                    <a:pt x="4283" y="12671"/>
                    <a:pt x="4127" y="12571"/>
                  </a:cubicBezTo>
                  <a:cubicBezTo>
                    <a:pt x="2466" y="11499"/>
                    <a:pt x="1115" y="5405"/>
                    <a:pt x="577" y="1968"/>
                  </a:cubicBezTo>
                  <a:lnTo>
                    <a:pt x="567" y="1901"/>
                  </a:lnTo>
                  <a:cubicBezTo>
                    <a:pt x="567" y="1900"/>
                    <a:pt x="567" y="1900"/>
                    <a:pt x="567" y="1900"/>
                  </a:cubicBezTo>
                  <a:cubicBezTo>
                    <a:pt x="566" y="1882"/>
                    <a:pt x="562" y="1864"/>
                    <a:pt x="558" y="1848"/>
                  </a:cubicBezTo>
                  <a:cubicBezTo>
                    <a:pt x="526" y="1725"/>
                    <a:pt x="414" y="1643"/>
                    <a:pt x="292" y="1643"/>
                  </a:cubicBezTo>
                  <a:cubicBezTo>
                    <a:pt x="269" y="1643"/>
                    <a:pt x="246" y="1646"/>
                    <a:pt x="223" y="1652"/>
                  </a:cubicBezTo>
                  <a:cubicBezTo>
                    <a:pt x="87" y="1687"/>
                    <a:pt x="1" y="1819"/>
                    <a:pt x="20" y="1955"/>
                  </a:cubicBezTo>
                  <a:cubicBezTo>
                    <a:pt x="21" y="1973"/>
                    <a:pt x="24" y="1990"/>
                    <a:pt x="28" y="2007"/>
                  </a:cubicBezTo>
                  <a:cubicBezTo>
                    <a:pt x="29" y="2009"/>
                    <a:pt x="29" y="2009"/>
                    <a:pt x="29" y="2009"/>
                  </a:cubicBezTo>
                  <a:cubicBezTo>
                    <a:pt x="29" y="2009"/>
                    <a:pt x="29" y="2009"/>
                    <a:pt x="28" y="2008"/>
                  </a:cubicBezTo>
                  <a:lnTo>
                    <a:pt x="28" y="2008"/>
                  </a:lnTo>
                  <a:cubicBezTo>
                    <a:pt x="30" y="2022"/>
                    <a:pt x="32" y="2040"/>
                    <a:pt x="36" y="2057"/>
                  </a:cubicBezTo>
                  <a:cubicBezTo>
                    <a:pt x="135" y="2699"/>
                    <a:pt x="512" y="4981"/>
                    <a:pt x="1128" y="7329"/>
                  </a:cubicBezTo>
                  <a:cubicBezTo>
                    <a:pt x="1958" y="10492"/>
                    <a:pt x="2868" y="12412"/>
                    <a:pt x="3830" y="13033"/>
                  </a:cubicBezTo>
                  <a:cubicBezTo>
                    <a:pt x="4075" y="13191"/>
                    <a:pt x="4326" y="13271"/>
                    <a:pt x="4580" y="13271"/>
                  </a:cubicBezTo>
                  <a:cubicBezTo>
                    <a:pt x="4692" y="13271"/>
                    <a:pt x="4805" y="13255"/>
                    <a:pt x="4917" y="13223"/>
                  </a:cubicBezTo>
                  <a:cubicBezTo>
                    <a:pt x="7102" y="12619"/>
                    <a:pt x="6108" y="7694"/>
                    <a:pt x="4903" y="2701"/>
                  </a:cubicBezTo>
                  <a:cubicBezTo>
                    <a:pt x="4847" y="2467"/>
                    <a:pt x="4793" y="2245"/>
                    <a:pt x="4743" y="2035"/>
                  </a:cubicBezTo>
                  <a:cubicBezTo>
                    <a:pt x="4571" y="1309"/>
                    <a:pt x="4403" y="576"/>
                    <a:pt x="4387" y="263"/>
                  </a:cubicBezTo>
                  <a:cubicBezTo>
                    <a:pt x="4380" y="117"/>
                    <a:pt x="4261" y="0"/>
                    <a:pt x="4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1" name="Google Shape;420;p31">
              <a:extLst>
                <a:ext uri="{FF2B5EF4-FFF2-40B4-BE49-F238E27FC236}">
                  <a16:creationId xmlns:a16="http://schemas.microsoft.com/office/drawing/2014/main" id="{087E104F-E5C3-C9B6-B83B-DAB43FB9A552}"/>
                </a:ext>
              </a:extLst>
            </p:cNvPr>
            <p:cNvSpPr/>
            <p:nvPr/>
          </p:nvSpPr>
          <p:spPr>
            <a:xfrm>
              <a:off x="2900025" y="1395325"/>
              <a:ext cx="335850" cy="533000"/>
            </a:xfrm>
            <a:custGeom>
              <a:avLst/>
              <a:gdLst/>
              <a:ahLst/>
              <a:cxnLst/>
              <a:rect l="l" t="t" r="r" b="b"/>
              <a:pathLst>
                <a:path w="13434" h="21320" extrusionOk="0">
                  <a:moveTo>
                    <a:pt x="1334" y="0"/>
                  </a:moveTo>
                  <a:cubicBezTo>
                    <a:pt x="1194" y="0"/>
                    <a:pt x="1076" y="103"/>
                    <a:pt x="1061" y="245"/>
                  </a:cubicBezTo>
                  <a:cubicBezTo>
                    <a:pt x="1056" y="284"/>
                    <a:pt x="611" y="4226"/>
                    <a:pt x="396" y="8264"/>
                  </a:cubicBezTo>
                  <a:cubicBezTo>
                    <a:pt x="1" y="15715"/>
                    <a:pt x="690" y="17052"/>
                    <a:pt x="1244" y="17410"/>
                  </a:cubicBezTo>
                  <a:cubicBezTo>
                    <a:pt x="1423" y="17525"/>
                    <a:pt x="1587" y="17566"/>
                    <a:pt x="1729" y="17566"/>
                  </a:cubicBezTo>
                  <a:cubicBezTo>
                    <a:pt x="1871" y="17566"/>
                    <a:pt x="1992" y="17525"/>
                    <a:pt x="2085" y="17477"/>
                  </a:cubicBezTo>
                  <a:cubicBezTo>
                    <a:pt x="2772" y="17120"/>
                    <a:pt x="3202" y="15563"/>
                    <a:pt x="3468" y="13915"/>
                  </a:cubicBezTo>
                  <a:cubicBezTo>
                    <a:pt x="3481" y="14101"/>
                    <a:pt x="3494" y="14289"/>
                    <a:pt x="3510" y="14478"/>
                  </a:cubicBezTo>
                  <a:cubicBezTo>
                    <a:pt x="3777" y="17873"/>
                    <a:pt x="4299" y="19947"/>
                    <a:pt x="5062" y="20640"/>
                  </a:cubicBezTo>
                  <a:cubicBezTo>
                    <a:pt x="5275" y="20834"/>
                    <a:pt x="5511" y="20932"/>
                    <a:pt x="5761" y="20932"/>
                  </a:cubicBezTo>
                  <a:cubicBezTo>
                    <a:pt x="5796" y="20932"/>
                    <a:pt x="5830" y="20930"/>
                    <a:pt x="5865" y="20927"/>
                  </a:cubicBezTo>
                  <a:cubicBezTo>
                    <a:pt x="7229" y="20787"/>
                    <a:pt x="7631" y="17529"/>
                    <a:pt x="7815" y="15090"/>
                  </a:cubicBezTo>
                  <a:cubicBezTo>
                    <a:pt x="7828" y="14927"/>
                    <a:pt x="7839" y="14764"/>
                    <a:pt x="7849" y="14601"/>
                  </a:cubicBezTo>
                  <a:cubicBezTo>
                    <a:pt x="8208" y="17337"/>
                    <a:pt x="8846" y="20317"/>
                    <a:pt x="9950" y="21101"/>
                  </a:cubicBezTo>
                  <a:cubicBezTo>
                    <a:pt x="10155" y="21247"/>
                    <a:pt x="10377" y="21320"/>
                    <a:pt x="10604" y="21320"/>
                  </a:cubicBezTo>
                  <a:cubicBezTo>
                    <a:pt x="10710" y="21320"/>
                    <a:pt x="10817" y="21304"/>
                    <a:pt x="10925" y="21271"/>
                  </a:cubicBezTo>
                  <a:cubicBezTo>
                    <a:pt x="13433" y="20514"/>
                    <a:pt x="12422" y="11481"/>
                    <a:pt x="12053" y="8729"/>
                  </a:cubicBezTo>
                  <a:cubicBezTo>
                    <a:pt x="12035" y="8592"/>
                    <a:pt x="11917" y="8492"/>
                    <a:pt x="11781" y="8492"/>
                  </a:cubicBezTo>
                  <a:cubicBezTo>
                    <a:pt x="11769" y="8492"/>
                    <a:pt x="11757" y="8493"/>
                    <a:pt x="11744" y="8495"/>
                  </a:cubicBezTo>
                  <a:cubicBezTo>
                    <a:pt x="11594" y="8515"/>
                    <a:pt x="11488" y="8653"/>
                    <a:pt x="11508" y="8802"/>
                  </a:cubicBezTo>
                  <a:cubicBezTo>
                    <a:pt x="12548" y="16540"/>
                    <a:pt x="11852" y="20418"/>
                    <a:pt x="10766" y="20746"/>
                  </a:cubicBezTo>
                  <a:cubicBezTo>
                    <a:pt x="10710" y="20763"/>
                    <a:pt x="10656" y="20771"/>
                    <a:pt x="10602" y="20771"/>
                  </a:cubicBezTo>
                  <a:cubicBezTo>
                    <a:pt x="10488" y="20771"/>
                    <a:pt x="10379" y="20732"/>
                    <a:pt x="10268" y="20653"/>
                  </a:cubicBezTo>
                  <a:cubicBezTo>
                    <a:pt x="8722" y="19555"/>
                    <a:pt x="8082" y="12325"/>
                    <a:pt x="7967" y="9631"/>
                  </a:cubicBezTo>
                  <a:cubicBezTo>
                    <a:pt x="7960" y="9485"/>
                    <a:pt x="7841" y="9368"/>
                    <a:pt x="7698" y="9368"/>
                  </a:cubicBezTo>
                  <a:cubicBezTo>
                    <a:pt x="7693" y="9368"/>
                    <a:pt x="7688" y="9368"/>
                    <a:pt x="7684" y="9368"/>
                  </a:cubicBezTo>
                  <a:cubicBezTo>
                    <a:pt x="7533" y="9374"/>
                    <a:pt x="7414" y="9499"/>
                    <a:pt x="7418" y="9649"/>
                  </a:cubicBezTo>
                  <a:cubicBezTo>
                    <a:pt x="7419" y="9675"/>
                    <a:pt x="7469" y="12370"/>
                    <a:pt x="7267" y="15051"/>
                  </a:cubicBezTo>
                  <a:cubicBezTo>
                    <a:pt x="6902" y="19895"/>
                    <a:pt x="6059" y="20355"/>
                    <a:pt x="5809" y="20381"/>
                  </a:cubicBezTo>
                  <a:cubicBezTo>
                    <a:pt x="5794" y="20382"/>
                    <a:pt x="5779" y="20383"/>
                    <a:pt x="5762" y="20383"/>
                  </a:cubicBezTo>
                  <a:cubicBezTo>
                    <a:pt x="5681" y="20383"/>
                    <a:pt x="5568" y="20358"/>
                    <a:pt x="5431" y="20234"/>
                  </a:cubicBezTo>
                  <a:cubicBezTo>
                    <a:pt x="4103" y="19027"/>
                    <a:pt x="3859" y="12180"/>
                    <a:pt x="3877" y="9643"/>
                  </a:cubicBezTo>
                  <a:cubicBezTo>
                    <a:pt x="3878" y="9493"/>
                    <a:pt x="3759" y="9371"/>
                    <a:pt x="3610" y="9367"/>
                  </a:cubicBezTo>
                  <a:cubicBezTo>
                    <a:pt x="3608" y="9367"/>
                    <a:pt x="3607" y="9367"/>
                    <a:pt x="3605" y="9367"/>
                  </a:cubicBezTo>
                  <a:cubicBezTo>
                    <a:pt x="3454" y="9367"/>
                    <a:pt x="3335" y="9482"/>
                    <a:pt x="3328" y="9630"/>
                  </a:cubicBezTo>
                  <a:cubicBezTo>
                    <a:pt x="3220" y="12232"/>
                    <a:pt x="2718" y="16530"/>
                    <a:pt x="1832" y="16990"/>
                  </a:cubicBezTo>
                  <a:cubicBezTo>
                    <a:pt x="1804" y="17004"/>
                    <a:pt x="1771" y="17016"/>
                    <a:pt x="1730" y="17016"/>
                  </a:cubicBezTo>
                  <a:cubicBezTo>
                    <a:pt x="1681" y="17016"/>
                    <a:pt x="1621" y="16999"/>
                    <a:pt x="1543" y="16948"/>
                  </a:cubicBezTo>
                  <a:cubicBezTo>
                    <a:pt x="1235" y="16749"/>
                    <a:pt x="562" y="15510"/>
                    <a:pt x="944" y="8296"/>
                  </a:cubicBezTo>
                  <a:cubicBezTo>
                    <a:pt x="1157" y="4274"/>
                    <a:pt x="1602" y="346"/>
                    <a:pt x="1607" y="306"/>
                  </a:cubicBezTo>
                  <a:cubicBezTo>
                    <a:pt x="1623" y="156"/>
                    <a:pt x="1516" y="20"/>
                    <a:pt x="1365" y="2"/>
                  </a:cubicBezTo>
                  <a:cubicBezTo>
                    <a:pt x="1355" y="1"/>
                    <a:pt x="1344"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2" name="Google Shape;421;p31">
              <a:extLst>
                <a:ext uri="{FF2B5EF4-FFF2-40B4-BE49-F238E27FC236}">
                  <a16:creationId xmlns:a16="http://schemas.microsoft.com/office/drawing/2014/main" id="{BE7D9AE5-5E90-353B-854B-A6A4BA4E0DE2}"/>
                </a:ext>
              </a:extLst>
            </p:cNvPr>
            <p:cNvSpPr/>
            <p:nvPr/>
          </p:nvSpPr>
          <p:spPr>
            <a:xfrm>
              <a:off x="3279375" y="1390250"/>
              <a:ext cx="151350" cy="326075"/>
            </a:xfrm>
            <a:custGeom>
              <a:avLst/>
              <a:gdLst/>
              <a:ahLst/>
              <a:cxnLst/>
              <a:rect l="l" t="t" r="r" b="b"/>
              <a:pathLst>
                <a:path w="6054" h="13043" extrusionOk="0">
                  <a:moveTo>
                    <a:pt x="313" y="0"/>
                  </a:moveTo>
                  <a:cubicBezTo>
                    <a:pt x="260" y="0"/>
                    <a:pt x="207" y="15"/>
                    <a:pt x="160" y="47"/>
                  </a:cubicBezTo>
                  <a:cubicBezTo>
                    <a:pt x="34" y="132"/>
                    <a:pt x="1" y="303"/>
                    <a:pt x="85" y="429"/>
                  </a:cubicBezTo>
                  <a:cubicBezTo>
                    <a:pt x="102" y="452"/>
                    <a:pt x="1727" y="2882"/>
                    <a:pt x="3106" y="5570"/>
                  </a:cubicBezTo>
                  <a:cubicBezTo>
                    <a:pt x="4861" y="8994"/>
                    <a:pt x="5458" y="11366"/>
                    <a:pt x="4786" y="12246"/>
                  </a:cubicBezTo>
                  <a:cubicBezTo>
                    <a:pt x="4622" y="12460"/>
                    <a:pt x="4461" y="12493"/>
                    <a:pt x="4346" y="12493"/>
                  </a:cubicBezTo>
                  <a:cubicBezTo>
                    <a:pt x="4334" y="12493"/>
                    <a:pt x="4323" y="12493"/>
                    <a:pt x="4313" y="12492"/>
                  </a:cubicBezTo>
                  <a:cubicBezTo>
                    <a:pt x="3460" y="12440"/>
                    <a:pt x="2041" y="10657"/>
                    <a:pt x="1015" y="8917"/>
                  </a:cubicBezTo>
                  <a:lnTo>
                    <a:pt x="983" y="8862"/>
                  </a:lnTo>
                  <a:cubicBezTo>
                    <a:pt x="933" y="8772"/>
                    <a:pt x="840" y="8721"/>
                    <a:pt x="743" y="8721"/>
                  </a:cubicBezTo>
                  <a:cubicBezTo>
                    <a:pt x="698" y="8721"/>
                    <a:pt x="652" y="8732"/>
                    <a:pt x="609" y="8756"/>
                  </a:cubicBezTo>
                  <a:cubicBezTo>
                    <a:pt x="477" y="8831"/>
                    <a:pt x="431" y="8999"/>
                    <a:pt x="505" y="9130"/>
                  </a:cubicBezTo>
                  <a:lnTo>
                    <a:pt x="540" y="9192"/>
                  </a:lnTo>
                  <a:cubicBezTo>
                    <a:pt x="1060" y="10073"/>
                    <a:pt x="2865" y="12955"/>
                    <a:pt x="4280" y="13040"/>
                  </a:cubicBezTo>
                  <a:cubicBezTo>
                    <a:pt x="4303" y="13041"/>
                    <a:pt x="4325" y="13042"/>
                    <a:pt x="4348" y="13042"/>
                  </a:cubicBezTo>
                  <a:cubicBezTo>
                    <a:pt x="4689" y="13042"/>
                    <a:pt x="4990" y="12883"/>
                    <a:pt x="5222" y="12580"/>
                  </a:cubicBezTo>
                  <a:cubicBezTo>
                    <a:pt x="6053" y="11489"/>
                    <a:pt x="5505" y="9046"/>
                    <a:pt x="3592" y="5315"/>
                  </a:cubicBezTo>
                  <a:cubicBezTo>
                    <a:pt x="2198" y="2599"/>
                    <a:pt x="558" y="147"/>
                    <a:pt x="542" y="122"/>
                  </a:cubicBezTo>
                  <a:cubicBezTo>
                    <a:pt x="488" y="43"/>
                    <a:pt x="401"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3" name="Google Shape;422;p31">
              <a:extLst>
                <a:ext uri="{FF2B5EF4-FFF2-40B4-BE49-F238E27FC236}">
                  <a16:creationId xmlns:a16="http://schemas.microsoft.com/office/drawing/2014/main" id="{E1A225BB-723C-3886-0544-0F8FB57AED56}"/>
                </a:ext>
              </a:extLst>
            </p:cNvPr>
            <p:cNvSpPr/>
            <p:nvPr/>
          </p:nvSpPr>
          <p:spPr>
            <a:xfrm>
              <a:off x="4061125" y="1008100"/>
              <a:ext cx="162700" cy="334425"/>
            </a:xfrm>
            <a:custGeom>
              <a:avLst/>
              <a:gdLst/>
              <a:ahLst/>
              <a:cxnLst/>
              <a:rect l="l" t="t" r="r" b="b"/>
              <a:pathLst>
                <a:path w="6508" h="13377" extrusionOk="0">
                  <a:moveTo>
                    <a:pt x="5316" y="1"/>
                  </a:moveTo>
                  <a:cubicBezTo>
                    <a:pt x="5309" y="1"/>
                    <a:pt x="5301" y="1"/>
                    <a:pt x="5293" y="2"/>
                  </a:cubicBezTo>
                  <a:cubicBezTo>
                    <a:pt x="5142" y="14"/>
                    <a:pt x="5030" y="148"/>
                    <a:pt x="5044" y="298"/>
                  </a:cubicBezTo>
                  <a:cubicBezTo>
                    <a:pt x="5506" y="5691"/>
                    <a:pt x="5701" y="11584"/>
                    <a:pt x="5226" y="12109"/>
                  </a:cubicBezTo>
                  <a:cubicBezTo>
                    <a:pt x="5220" y="12114"/>
                    <a:pt x="5085" y="12244"/>
                    <a:pt x="4271" y="12403"/>
                  </a:cubicBezTo>
                  <a:cubicBezTo>
                    <a:pt x="3342" y="12586"/>
                    <a:pt x="1921" y="12737"/>
                    <a:pt x="268" y="12827"/>
                  </a:cubicBezTo>
                  <a:cubicBezTo>
                    <a:pt x="117" y="12835"/>
                    <a:pt x="1" y="12966"/>
                    <a:pt x="10" y="13116"/>
                  </a:cubicBezTo>
                  <a:cubicBezTo>
                    <a:pt x="17" y="13263"/>
                    <a:pt x="139" y="13377"/>
                    <a:pt x="284" y="13377"/>
                  </a:cubicBezTo>
                  <a:cubicBezTo>
                    <a:pt x="288" y="13377"/>
                    <a:pt x="294" y="13377"/>
                    <a:pt x="298" y="13375"/>
                  </a:cubicBezTo>
                  <a:cubicBezTo>
                    <a:pt x="1976" y="13285"/>
                    <a:pt x="3424" y="13130"/>
                    <a:pt x="4378" y="12941"/>
                  </a:cubicBezTo>
                  <a:cubicBezTo>
                    <a:pt x="5277" y="12766"/>
                    <a:pt x="5521" y="12602"/>
                    <a:pt x="5632" y="12478"/>
                  </a:cubicBezTo>
                  <a:cubicBezTo>
                    <a:pt x="6508" y="11510"/>
                    <a:pt x="5751" y="2124"/>
                    <a:pt x="5591" y="252"/>
                  </a:cubicBezTo>
                  <a:cubicBezTo>
                    <a:pt x="5578" y="108"/>
                    <a:pt x="5460" y="1"/>
                    <a:pt x="5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4" name="Google Shape;423;p31">
              <a:extLst>
                <a:ext uri="{FF2B5EF4-FFF2-40B4-BE49-F238E27FC236}">
                  <a16:creationId xmlns:a16="http://schemas.microsoft.com/office/drawing/2014/main" id="{C5F35252-EDC4-44D6-C30A-26225B4BF342}"/>
                </a:ext>
              </a:extLst>
            </p:cNvPr>
            <p:cNvSpPr/>
            <p:nvPr/>
          </p:nvSpPr>
          <p:spPr>
            <a:xfrm>
              <a:off x="3781875" y="1012225"/>
              <a:ext cx="93650" cy="325200"/>
            </a:xfrm>
            <a:custGeom>
              <a:avLst/>
              <a:gdLst/>
              <a:ahLst/>
              <a:cxnLst/>
              <a:rect l="l" t="t" r="r" b="b"/>
              <a:pathLst>
                <a:path w="3746" h="13008" extrusionOk="0">
                  <a:moveTo>
                    <a:pt x="558" y="1"/>
                  </a:moveTo>
                  <a:cubicBezTo>
                    <a:pt x="413" y="1"/>
                    <a:pt x="295" y="118"/>
                    <a:pt x="288" y="263"/>
                  </a:cubicBezTo>
                  <a:cubicBezTo>
                    <a:pt x="287" y="289"/>
                    <a:pt x="157" y="2955"/>
                    <a:pt x="107" y="5689"/>
                  </a:cubicBezTo>
                  <a:cubicBezTo>
                    <a:pt x="1" y="11307"/>
                    <a:pt x="312" y="11729"/>
                    <a:pt x="445" y="11910"/>
                  </a:cubicBezTo>
                  <a:cubicBezTo>
                    <a:pt x="635" y="12170"/>
                    <a:pt x="978" y="12386"/>
                    <a:pt x="1492" y="12569"/>
                  </a:cubicBezTo>
                  <a:cubicBezTo>
                    <a:pt x="1980" y="12744"/>
                    <a:pt x="2626" y="12890"/>
                    <a:pt x="3414" y="13005"/>
                  </a:cubicBezTo>
                  <a:cubicBezTo>
                    <a:pt x="3427" y="13006"/>
                    <a:pt x="3439" y="13007"/>
                    <a:pt x="3453" y="13007"/>
                  </a:cubicBezTo>
                  <a:cubicBezTo>
                    <a:pt x="3586" y="13007"/>
                    <a:pt x="3704" y="12908"/>
                    <a:pt x="3723" y="12773"/>
                  </a:cubicBezTo>
                  <a:cubicBezTo>
                    <a:pt x="3746" y="12622"/>
                    <a:pt x="3641" y="12483"/>
                    <a:pt x="3491" y="12461"/>
                  </a:cubicBezTo>
                  <a:cubicBezTo>
                    <a:pt x="2741" y="12353"/>
                    <a:pt x="2130" y="12216"/>
                    <a:pt x="1676" y="12053"/>
                  </a:cubicBezTo>
                  <a:cubicBezTo>
                    <a:pt x="1177" y="11874"/>
                    <a:pt x="972" y="11700"/>
                    <a:pt x="888" y="11584"/>
                  </a:cubicBezTo>
                  <a:cubicBezTo>
                    <a:pt x="535" y="11074"/>
                    <a:pt x="585" y="5441"/>
                    <a:pt x="836" y="289"/>
                  </a:cubicBezTo>
                  <a:cubicBezTo>
                    <a:pt x="844" y="139"/>
                    <a:pt x="727" y="9"/>
                    <a:pt x="576" y="2"/>
                  </a:cubicBezTo>
                  <a:cubicBezTo>
                    <a:pt x="570" y="1"/>
                    <a:pt x="564"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5" name="Google Shape;424;p31">
              <a:extLst>
                <a:ext uri="{FF2B5EF4-FFF2-40B4-BE49-F238E27FC236}">
                  <a16:creationId xmlns:a16="http://schemas.microsoft.com/office/drawing/2014/main" id="{6F7C52BC-84F2-B46D-50F3-48371AE2C055}"/>
                </a:ext>
              </a:extLst>
            </p:cNvPr>
            <p:cNvSpPr/>
            <p:nvPr/>
          </p:nvSpPr>
          <p:spPr>
            <a:xfrm>
              <a:off x="4066875" y="1319675"/>
              <a:ext cx="112200" cy="99775"/>
            </a:xfrm>
            <a:custGeom>
              <a:avLst/>
              <a:gdLst/>
              <a:ahLst/>
              <a:cxnLst/>
              <a:rect l="l" t="t" r="r" b="b"/>
              <a:pathLst>
                <a:path w="4488" h="3991" extrusionOk="0">
                  <a:moveTo>
                    <a:pt x="4104" y="1"/>
                  </a:moveTo>
                  <a:cubicBezTo>
                    <a:pt x="4102" y="1"/>
                    <a:pt x="4099" y="1"/>
                    <a:pt x="4097" y="1"/>
                  </a:cubicBezTo>
                  <a:cubicBezTo>
                    <a:pt x="3946" y="5"/>
                    <a:pt x="3827" y="133"/>
                    <a:pt x="3832" y="285"/>
                  </a:cubicBezTo>
                  <a:lnTo>
                    <a:pt x="3927" y="2981"/>
                  </a:lnTo>
                  <a:cubicBezTo>
                    <a:pt x="3444" y="3075"/>
                    <a:pt x="2182" y="3296"/>
                    <a:pt x="265" y="3442"/>
                  </a:cubicBezTo>
                  <a:cubicBezTo>
                    <a:pt x="114" y="3454"/>
                    <a:pt x="1" y="3586"/>
                    <a:pt x="12" y="3737"/>
                  </a:cubicBezTo>
                  <a:cubicBezTo>
                    <a:pt x="23" y="3881"/>
                    <a:pt x="143" y="3990"/>
                    <a:pt x="286" y="3990"/>
                  </a:cubicBezTo>
                  <a:lnTo>
                    <a:pt x="307" y="3990"/>
                  </a:lnTo>
                  <a:cubicBezTo>
                    <a:pt x="2837" y="3797"/>
                    <a:pt x="4214" y="3483"/>
                    <a:pt x="4271" y="3469"/>
                  </a:cubicBezTo>
                  <a:cubicBezTo>
                    <a:pt x="4399" y="3440"/>
                    <a:pt x="4488" y="3325"/>
                    <a:pt x="4484" y="3193"/>
                  </a:cubicBezTo>
                  <a:lnTo>
                    <a:pt x="4381" y="266"/>
                  </a:lnTo>
                  <a:cubicBezTo>
                    <a:pt x="4376" y="116"/>
                    <a:pt x="4253" y="1"/>
                    <a:pt x="4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6" name="Google Shape;425;p31">
              <a:extLst>
                <a:ext uri="{FF2B5EF4-FFF2-40B4-BE49-F238E27FC236}">
                  <a16:creationId xmlns:a16="http://schemas.microsoft.com/office/drawing/2014/main" id="{A4A5A0E3-D578-9B85-E021-E34393B021CD}"/>
                </a:ext>
              </a:extLst>
            </p:cNvPr>
            <p:cNvSpPr/>
            <p:nvPr/>
          </p:nvSpPr>
          <p:spPr>
            <a:xfrm>
              <a:off x="3754850" y="1571800"/>
              <a:ext cx="169450" cy="331925"/>
            </a:xfrm>
            <a:custGeom>
              <a:avLst/>
              <a:gdLst/>
              <a:ahLst/>
              <a:cxnLst/>
              <a:rect l="l" t="t" r="r" b="b"/>
              <a:pathLst>
                <a:path w="6778" h="13277" extrusionOk="0">
                  <a:moveTo>
                    <a:pt x="2635" y="0"/>
                  </a:moveTo>
                  <a:cubicBezTo>
                    <a:pt x="2488" y="0"/>
                    <a:pt x="2365" y="119"/>
                    <a:pt x="2362" y="268"/>
                  </a:cubicBezTo>
                  <a:cubicBezTo>
                    <a:pt x="2353" y="593"/>
                    <a:pt x="2200" y="1357"/>
                    <a:pt x="2057" y="2048"/>
                  </a:cubicBezTo>
                  <a:cubicBezTo>
                    <a:pt x="2013" y="2259"/>
                    <a:pt x="1966" y="2483"/>
                    <a:pt x="1916" y="2718"/>
                  </a:cubicBezTo>
                  <a:cubicBezTo>
                    <a:pt x="853" y="7745"/>
                    <a:pt x="1" y="12699"/>
                    <a:pt x="2204" y="13240"/>
                  </a:cubicBezTo>
                  <a:cubicBezTo>
                    <a:pt x="2305" y="13265"/>
                    <a:pt x="2407" y="13277"/>
                    <a:pt x="2507" y="13277"/>
                  </a:cubicBezTo>
                  <a:cubicBezTo>
                    <a:pt x="2773" y="13277"/>
                    <a:pt x="3034" y="13190"/>
                    <a:pt x="3286" y="13016"/>
                  </a:cubicBezTo>
                  <a:cubicBezTo>
                    <a:pt x="4230" y="12368"/>
                    <a:pt x="5083" y="10425"/>
                    <a:pt x="5823" y="7239"/>
                  </a:cubicBezTo>
                  <a:cubicBezTo>
                    <a:pt x="6371" y="4873"/>
                    <a:pt x="6682" y="2582"/>
                    <a:pt x="6764" y="1937"/>
                  </a:cubicBezTo>
                  <a:cubicBezTo>
                    <a:pt x="6765" y="1930"/>
                    <a:pt x="6765" y="1923"/>
                    <a:pt x="6766" y="1916"/>
                  </a:cubicBezTo>
                  <a:cubicBezTo>
                    <a:pt x="6767" y="1905"/>
                    <a:pt x="6768" y="1895"/>
                    <a:pt x="6770" y="1885"/>
                  </a:cubicBezTo>
                  <a:cubicBezTo>
                    <a:pt x="6772" y="1873"/>
                    <a:pt x="6773" y="1859"/>
                    <a:pt x="6774" y="1847"/>
                  </a:cubicBezTo>
                  <a:cubicBezTo>
                    <a:pt x="6774" y="1846"/>
                    <a:pt x="6774" y="1846"/>
                    <a:pt x="6774" y="1846"/>
                  </a:cubicBezTo>
                  <a:cubicBezTo>
                    <a:pt x="6776" y="1831"/>
                    <a:pt x="6777" y="1817"/>
                    <a:pt x="6777" y="1805"/>
                  </a:cubicBezTo>
                  <a:cubicBezTo>
                    <a:pt x="6777" y="1654"/>
                    <a:pt x="6655" y="1531"/>
                    <a:pt x="6502" y="1531"/>
                  </a:cubicBezTo>
                  <a:cubicBezTo>
                    <a:pt x="6369" y="1531"/>
                    <a:pt x="6257" y="1627"/>
                    <a:pt x="6233" y="1753"/>
                  </a:cubicBezTo>
                  <a:cubicBezTo>
                    <a:pt x="6229" y="1768"/>
                    <a:pt x="6228" y="1783"/>
                    <a:pt x="6227" y="1797"/>
                  </a:cubicBezTo>
                  <a:cubicBezTo>
                    <a:pt x="6227" y="1800"/>
                    <a:pt x="6226" y="1802"/>
                    <a:pt x="6226" y="1804"/>
                  </a:cubicBezTo>
                  <a:cubicBezTo>
                    <a:pt x="6225" y="1816"/>
                    <a:pt x="6223" y="1828"/>
                    <a:pt x="6223" y="1837"/>
                  </a:cubicBezTo>
                  <a:cubicBezTo>
                    <a:pt x="6220" y="1847"/>
                    <a:pt x="6220" y="1856"/>
                    <a:pt x="6219" y="1865"/>
                  </a:cubicBezTo>
                  <a:cubicBezTo>
                    <a:pt x="6219" y="1866"/>
                    <a:pt x="6219" y="1867"/>
                    <a:pt x="6219" y="1868"/>
                  </a:cubicBezTo>
                  <a:cubicBezTo>
                    <a:pt x="5781" y="5314"/>
                    <a:pt x="4605" y="11444"/>
                    <a:pt x="2975" y="12564"/>
                  </a:cubicBezTo>
                  <a:cubicBezTo>
                    <a:pt x="2816" y="12673"/>
                    <a:pt x="2660" y="12727"/>
                    <a:pt x="2504" y="12727"/>
                  </a:cubicBezTo>
                  <a:cubicBezTo>
                    <a:pt x="2448" y="12727"/>
                    <a:pt x="2392" y="12720"/>
                    <a:pt x="2335" y="12706"/>
                  </a:cubicBezTo>
                  <a:cubicBezTo>
                    <a:pt x="463" y="12246"/>
                    <a:pt x="1758" y="6122"/>
                    <a:pt x="2453" y="2831"/>
                  </a:cubicBezTo>
                  <a:cubicBezTo>
                    <a:pt x="2502" y="2597"/>
                    <a:pt x="2551" y="2372"/>
                    <a:pt x="2595" y="2159"/>
                  </a:cubicBezTo>
                  <a:cubicBezTo>
                    <a:pt x="2783" y="1248"/>
                    <a:pt x="2902" y="617"/>
                    <a:pt x="2911" y="282"/>
                  </a:cubicBezTo>
                  <a:cubicBezTo>
                    <a:pt x="2915" y="131"/>
                    <a:pt x="2794" y="5"/>
                    <a:pt x="2643" y="1"/>
                  </a:cubicBezTo>
                  <a:cubicBezTo>
                    <a:pt x="2640" y="1"/>
                    <a:pt x="2637" y="0"/>
                    <a:pt x="2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7" name="Google Shape;426;p31">
              <a:extLst>
                <a:ext uri="{FF2B5EF4-FFF2-40B4-BE49-F238E27FC236}">
                  <a16:creationId xmlns:a16="http://schemas.microsoft.com/office/drawing/2014/main" id="{3D70FB8E-E22D-5BBE-97C2-3F947A5C7B5E}"/>
                </a:ext>
              </a:extLst>
            </p:cNvPr>
            <p:cNvSpPr/>
            <p:nvPr/>
          </p:nvSpPr>
          <p:spPr>
            <a:xfrm>
              <a:off x="3884275" y="1392850"/>
              <a:ext cx="326000" cy="539450"/>
            </a:xfrm>
            <a:custGeom>
              <a:avLst/>
              <a:gdLst/>
              <a:ahLst/>
              <a:cxnLst/>
              <a:rect l="l" t="t" r="r" b="b"/>
              <a:pathLst>
                <a:path w="13040" h="21578" extrusionOk="0">
                  <a:moveTo>
                    <a:pt x="11513" y="1"/>
                  </a:moveTo>
                  <a:cubicBezTo>
                    <a:pt x="11500" y="1"/>
                    <a:pt x="11487" y="2"/>
                    <a:pt x="11474" y="3"/>
                  </a:cubicBezTo>
                  <a:cubicBezTo>
                    <a:pt x="11325" y="25"/>
                    <a:pt x="11220" y="164"/>
                    <a:pt x="11242" y="314"/>
                  </a:cubicBezTo>
                  <a:cubicBezTo>
                    <a:pt x="11251" y="381"/>
                    <a:pt x="12192" y="6995"/>
                    <a:pt x="12350" y="11895"/>
                  </a:cubicBezTo>
                  <a:cubicBezTo>
                    <a:pt x="12483" y="16011"/>
                    <a:pt x="11997" y="16798"/>
                    <a:pt x="11783" y="16946"/>
                  </a:cubicBezTo>
                  <a:cubicBezTo>
                    <a:pt x="11703" y="17001"/>
                    <a:pt x="11641" y="17019"/>
                    <a:pt x="11592" y="17019"/>
                  </a:cubicBezTo>
                  <a:cubicBezTo>
                    <a:pt x="11553" y="17019"/>
                    <a:pt x="11522" y="17009"/>
                    <a:pt x="11494" y="16995"/>
                  </a:cubicBezTo>
                  <a:cubicBezTo>
                    <a:pt x="10595" y="16562"/>
                    <a:pt x="9969" y="12279"/>
                    <a:pt x="9786" y="9682"/>
                  </a:cubicBezTo>
                  <a:cubicBezTo>
                    <a:pt x="9776" y="9537"/>
                    <a:pt x="9653" y="9427"/>
                    <a:pt x="9512" y="9427"/>
                  </a:cubicBezTo>
                  <a:cubicBezTo>
                    <a:pt x="9508" y="9427"/>
                    <a:pt x="9503" y="9427"/>
                    <a:pt x="9498" y="9427"/>
                  </a:cubicBezTo>
                  <a:cubicBezTo>
                    <a:pt x="9349" y="9435"/>
                    <a:pt x="9233" y="9562"/>
                    <a:pt x="9237" y="9711"/>
                  </a:cubicBezTo>
                  <a:cubicBezTo>
                    <a:pt x="9329" y="12245"/>
                    <a:pt x="9282" y="19096"/>
                    <a:pt x="7990" y="20342"/>
                  </a:cubicBezTo>
                  <a:cubicBezTo>
                    <a:pt x="7851" y="20475"/>
                    <a:pt x="7736" y="20500"/>
                    <a:pt x="7653" y="20500"/>
                  </a:cubicBezTo>
                  <a:cubicBezTo>
                    <a:pt x="7640" y="20500"/>
                    <a:pt x="7628" y="20500"/>
                    <a:pt x="7617" y="20499"/>
                  </a:cubicBezTo>
                  <a:cubicBezTo>
                    <a:pt x="7367" y="20481"/>
                    <a:pt x="6510" y="20045"/>
                    <a:pt x="6006" y="15214"/>
                  </a:cubicBezTo>
                  <a:cubicBezTo>
                    <a:pt x="5727" y="12538"/>
                    <a:pt x="5701" y="9845"/>
                    <a:pt x="5700" y="9818"/>
                  </a:cubicBezTo>
                  <a:cubicBezTo>
                    <a:pt x="5699" y="9667"/>
                    <a:pt x="5577" y="9546"/>
                    <a:pt x="5427" y="9546"/>
                  </a:cubicBezTo>
                  <a:lnTo>
                    <a:pt x="5426" y="9546"/>
                  </a:lnTo>
                  <a:cubicBezTo>
                    <a:pt x="5276" y="9546"/>
                    <a:pt x="5153" y="9666"/>
                    <a:pt x="5151" y="9817"/>
                  </a:cubicBezTo>
                  <a:cubicBezTo>
                    <a:pt x="5113" y="12513"/>
                    <a:pt x="4681" y="19760"/>
                    <a:pt x="3167" y="20901"/>
                  </a:cubicBezTo>
                  <a:cubicBezTo>
                    <a:pt x="3053" y="20987"/>
                    <a:pt x="2941" y="21029"/>
                    <a:pt x="2823" y="21029"/>
                  </a:cubicBezTo>
                  <a:cubicBezTo>
                    <a:pt x="2774" y="21029"/>
                    <a:pt x="2724" y="21022"/>
                    <a:pt x="2673" y="21008"/>
                  </a:cubicBezTo>
                  <a:cubicBezTo>
                    <a:pt x="1110" y="20585"/>
                    <a:pt x="1014" y="14534"/>
                    <a:pt x="1587" y="9090"/>
                  </a:cubicBezTo>
                  <a:cubicBezTo>
                    <a:pt x="1604" y="8938"/>
                    <a:pt x="1494" y="8804"/>
                    <a:pt x="1343" y="8788"/>
                  </a:cubicBezTo>
                  <a:cubicBezTo>
                    <a:pt x="1334" y="8787"/>
                    <a:pt x="1324" y="8786"/>
                    <a:pt x="1315" y="8786"/>
                  </a:cubicBezTo>
                  <a:cubicBezTo>
                    <a:pt x="1177" y="8786"/>
                    <a:pt x="1056" y="8891"/>
                    <a:pt x="1041" y="9032"/>
                  </a:cubicBezTo>
                  <a:cubicBezTo>
                    <a:pt x="750" y="11793"/>
                    <a:pt x="0" y="20854"/>
                    <a:pt x="2529" y="21538"/>
                  </a:cubicBezTo>
                  <a:cubicBezTo>
                    <a:pt x="2627" y="21565"/>
                    <a:pt x="2723" y="21578"/>
                    <a:pt x="2820" y="21578"/>
                  </a:cubicBezTo>
                  <a:cubicBezTo>
                    <a:pt x="3058" y="21577"/>
                    <a:pt x="3288" y="21497"/>
                    <a:pt x="3498" y="21339"/>
                  </a:cubicBezTo>
                  <a:cubicBezTo>
                    <a:pt x="4579" y="20524"/>
                    <a:pt x="5131" y="17527"/>
                    <a:pt x="5412" y="14781"/>
                  </a:cubicBezTo>
                  <a:cubicBezTo>
                    <a:pt x="5427" y="14943"/>
                    <a:pt x="5443" y="15105"/>
                    <a:pt x="5460" y="15267"/>
                  </a:cubicBezTo>
                  <a:cubicBezTo>
                    <a:pt x="5714" y="17701"/>
                    <a:pt x="6208" y="20946"/>
                    <a:pt x="7577" y="21047"/>
                  </a:cubicBezTo>
                  <a:cubicBezTo>
                    <a:pt x="7601" y="21049"/>
                    <a:pt x="7626" y="21050"/>
                    <a:pt x="7650" y="21050"/>
                  </a:cubicBezTo>
                  <a:cubicBezTo>
                    <a:pt x="7913" y="21050"/>
                    <a:pt x="8155" y="20944"/>
                    <a:pt x="8370" y="20737"/>
                  </a:cubicBezTo>
                  <a:cubicBezTo>
                    <a:pt x="9113" y="20023"/>
                    <a:pt x="9575" y="17935"/>
                    <a:pt x="9745" y="14533"/>
                  </a:cubicBezTo>
                  <a:cubicBezTo>
                    <a:pt x="9754" y="14343"/>
                    <a:pt x="9762" y="14156"/>
                    <a:pt x="9770" y="13969"/>
                  </a:cubicBezTo>
                  <a:cubicBezTo>
                    <a:pt x="10083" y="15610"/>
                    <a:pt x="10558" y="17154"/>
                    <a:pt x="11255" y="17491"/>
                  </a:cubicBezTo>
                  <a:cubicBezTo>
                    <a:pt x="11345" y="17534"/>
                    <a:pt x="11460" y="17569"/>
                    <a:pt x="11593" y="17569"/>
                  </a:cubicBezTo>
                  <a:cubicBezTo>
                    <a:pt x="11740" y="17569"/>
                    <a:pt x="11910" y="17525"/>
                    <a:pt x="12094" y="17398"/>
                  </a:cubicBezTo>
                  <a:cubicBezTo>
                    <a:pt x="12507" y="17114"/>
                    <a:pt x="13040" y="16233"/>
                    <a:pt x="12899" y="11877"/>
                  </a:cubicBezTo>
                  <a:cubicBezTo>
                    <a:pt x="12740" y="6945"/>
                    <a:pt x="11795" y="303"/>
                    <a:pt x="11785" y="237"/>
                  </a:cubicBezTo>
                  <a:cubicBezTo>
                    <a:pt x="11766" y="100"/>
                    <a:pt x="11647" y="1"/>
                    <a:pt x="1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8" name="Google Shape;427;p31">
              <a:extLst>
                <a:ext uri="{FF2B5EF4-FFF2-40B4-BE49-F238E27FC236}">
                  <a16:creationId xmlns:a16="http://schemas.microsoft.com/office/drawing/2014/main" id="{E06CFCE3-62FA-628C-6703-8BD6B41C6C4B}"/>
                </a:ext>
              </a:extLst>
            </p:cNvPr>
            <p:cNvSpPr/>
            <p:nvPr/>
          </p:nvSpPr>
          <p:spPr>
            <a:xfrm>
              <a:off x="3691850" y="1397925"/>
              <a:ext cx="134250" cy="328800"/>
            </a:xfrm>
            <a:custGeom>
              <a:avLst/>
              <a:gdLst/>
              <a:ahLst/>
              <a:cxnLst/>
              <a:rect l="l" t="t" r="r" b="b"/>
              <a:pathLst>
                <a:path w="5370" h="13152" extrusionOk="0">
                  <a:moveTo>
                    <a:pt x="5056" y="1"/>
                  </a:moveTo>
                  <a:cubicBezTo>
                    <a:pt x="4965" y="1"/>
                    <a:pt x="4876" y="46"/>
                    <a:pt x="4824" y="128"/>
                  </a:cubicBezTo>
                  <a:cubicBezTo>
                    <a:pt x="4652" y="401"/>
                    <a:pt x="613" y="6843"/>
                    <a:pt x="127" y="10566"/>
                  </a:cubicBezTo>
                  <a:cubicBezTo>
                    <a:pt x="1" y="11542"/>
                    <a:pt x="123" y="12245"/>
                    <a:pt x="503" y="12713"/>
                  </a:cubicBezTo>
                  <a:cubicBezTo>
                    <a:pt x="735" y="13001"/>
                    <a:pt x="1029" y="13152"/>
                    <a:pt x="1358" y="13152"/>
                  </a:cubicBezTo>
                  <a:cubicBezTo>
                    <a:pt x="1391" y="13152"/>
                    <a:pt x="1424" y="13150"/>
                    <a:pt x="1457" y="13147"/>
                  </a:cubicBezTo>
                  <a:cubicBezTo>
                    <a:pt x="2877" y="13022"/>
                    <a:pt x="4594" y="10086"/>
                    <a:pt x="5085" y="9191"/>
                  </a:cubicBezTo>
                  <a:lnTo>
                    <a:pt x="5119" y="9131"/>
                  </a:lnTo>
                  <a:cubicBezTo>
                    <a:pt x="5190" y="8997"/>
                    <a:pt x="5138" y="8831"/>
                    <a:pt x="5004" y="8760"/>
                  </a:cubicBezTo>
                  <a:cubicBezTo>
                    <a:pt x="4963" y="8738"/>
                    <a:pt x="4919" y="8728"/>
                    <a:pt x="4876" y="8728"/>
                  </a:cubicBezTo>
                  <a:cubicBezTo>
                    <a:pt x="4777" y="8728"/>
                    <a:pt x="4682" y="8781"/>
                    <a:pt x="4633" y="8875"/>
                  </a:cubicBezTo>
                  <a:lnTo>
                    <a:pt x="4605" y="8926"/>
                  </a:lnTo>
                  <a:cubicBezTo>
                    <a:pt x="3877" y="10250"/>
                    <a:pt x="2386" y="12513"/>
                    <a:pt x="1408" y="12601"/>
                  </a:cubicBezTo>
                  <a:cubicBezTo>
                    <a:pt x="1392" y="12602"/>
                    <a:pt x="1376" y="12603"/>
                    <a:pt x="1359" y="12603"/>
                  </a:cubicBezTo>
                  <a:cubicBezTo>
                    <a:pt x="1245" y="12603"/>
                    <a:pt x="1090" y="12567"/>
                    <a:pt x="929" y="12368"/>
                  </a:cubicBezTo>
                  <a:cubicBezTo>
                    <a:pt x="653" y="12027"/>
                    <a:pt x="567" y="11444"/>
                    <a:pt x="671" y="10637"/>
                  </a:cubicBezTo>
                  <a:cubicBezTo>
                    <a:pt x="1141" y="7034"/>
                    <a:pt x="5247" y="488"/>
                    <a:pt x="5289" y="421"/>
                  </a:cubicBezTo>
                  <a:cubicBezTo>
                    <a:pt x="5369" y="293"/>
                    <a:pt x="5331" y="124"/>
                    <a:pt x="5203" y="43"/>
                  </a:cubicBezTo>
                  <a:cubicBezTo>
                    <a:pt x="5157" y="14"/>
                    <a:pt x="5106" y="1"/>
                    <a:pt x="5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9" name="Google Shape;428;p31">
              <a:extLst>
                <a:ext uri="{FF2B5EF4-FFF2-40B4-BE49-F238E27FC236}">
                  <a16:creationId xmlns:a16="http://schemas.microsoft.com/office/drawing/2014/main" id="{AD895912-DA96-AAF6-3889-F54B2E874F84}"/>
                </a:ext>
              </a:extLst>
            </p:cNvPr>
            <p:cNvSpPr/>
            <p:nvPr/>
          </p:nvSpPr>
          <p:spPr>
            <a:xfrm>
              <a:off x="3854225" y="1259450"/>
              <a:ext cx="231700" cy="227100"/>
            </a:xfrm>
            <a:custGeom>
              <a:avLst/>
              <a:gdLst/>
              <a:ahLst/>
              <a:cxnLst/>
              <a:rect l="l" t="t" r="r" b="b"/>
              <a:pathLst>
                <a:path w="9268" h="9084" extrusionOk="0">
                  <a:moveTo>
                    <a:pt x="4618" y="549"/>
                  </a:moveTo>
                  <a:cubicBezTo>
                    <a:pt x="6061" y="549"/>
                    <a:pt x="7650" y="1654"/>
                    <a:pt x="8290" y="3162"/>
                  </a:cubicBezTo>
                  <a:cubicBezTo>
                    <a:pt x="8290" y="3162"/>
                    <a:pt x="8290" y="3162"/>
                    <a:pt x="8290" y="3163"/>
                  </a:cubicBezTo>
                  <a:cubicBezTo>
                    <a:pt x="8666" y="4046"/>
                    <a:pt x="8703" y="5027"/>
                    <a:pt x="8399" y="6002"/>
                  </a:cubicBezTo>
                  <a:cubicBezTo>
                    <a:pt x="8318" y="6264"/>
                    <a:pt x="8215" y="6523"/>
                    <a:pt x="8091" y="6772"/>
                  </a:cubicBezTo>
                  <a:cubicBezTo>
                    <a:pt x="7537" y="7900"/>
                    <a:pt x="6425" y="8534"/>
                    <a:pt x="5013" y="8534"/>
                  </a:cubicBezTo>
                  <a:cubicBezTo>
                    <a:pt x="4925" y="8534"/>
                    <a:pt x="4836" y="8531"/>
                    <a:pt x="4746" y="8526"/>
                  </a:cubicBezTo>
                  <a:cubicBezTo>
                    <a:pt x="2947" y="8429"/>
                    <a:pt x="1331" y="7366"/>
                    <a:pt x="816" y="5945"/>
                  </a:cubicBezTo>
                  <a:cubicBezTo>
                    <a:pt x="736" y="5723"/>
                    <a:pt x="682" y="5497"/>
                    <a:pt x="655" y="5267"/>
                  </a:cubicBezTo>
                  <a:cubicBezTo>
                    <a:pt x="557" y="4412"/>
                    <a:pt x="639" y="3642"/>
                    <a:pt x="899" y="2979"/>
                  </a:cubicBezTo>
                  <a:cubicBezTo>
                    <a:pt x="1411" y="1671"/>
                    <a:pt x="2634" y="794"/>
                    <a:pt x="4253" y="574"/>
                  </a:cubicBezTo>
                  <a:cubicBezTo>
                    <a:pt x="4373" y="557"/>
                    <a:pt x="4495" y="549"/>
                    <a:pt x="4618" y="549"/>
                  </a:cubicBezTo>
                  <a:close/>
                  <a:moveTo>
                    <a:pt x="4604" y="1"/>
                  </a:moveTo>
                  <a:cubicBezTo>
                    <a:pt x="4461" y="1"/>
                    <a:pt x="4319" y="10"/>
                    <a:pt x="4179" y="29"/>
                  </a:cubicBezTo>
                  <a:cubicBezTo>
                    <a:pt x="2357" y="277"/>
                    <a:pt x="974" y="1280"/>
                    <a:pt x="388" y="2778"/>
                  </a:cubicBezTo>
                  <a:cubicBezTo>
                    <a:pt x="94" y="3526"/>
                    <a:pt x="1" y="4384"/>
                    <a:pt x="111" y="5330"/>
                  </a:cubicBezTo>
                  <a:cubicBezTo>
                    <a:pt x="141" y="5601"/>
                    <a:pt x="205" y="5872"/>
                    <a:pt x="301" y="6132"/>
                  </a:cubicBezTo>
                  <a:cubicBezTo>
                    <a:pt x="888" y="7755"/>
                    <a:pt x="2704" y="8965"/>
                    <a:pt x="4716" y="9075"/>
                  </a:cubicBezTo>
                  <a:cubicBezTo>
                    <a:pt x="4812" y="9080"/>
                    <a:pt x="4908" y="9083"/>
                    <a:pt x="5003" y="9083"/>
                  </a:cubicBezTo>
                  <a:cubicBezTo>
                    <a:pt x="6616" y="9083"/>
                    <a:pt x="7942" y="8323"/>
                    <a:pt x="8584" y="7015"/>
                  </a:cubicBezTo>
                  <a:cubicBezTo>
                    <a:pt x="8720" y="6740"/>
                    <a:pt x="8835" y="6453"/>
                    <a:pt x="8923" y="6165"/>
                  </a:cubicBezTo>
                  <a:cubicBezTo>
                    <a:pt x="9267" y="5064"/>
                    <a:pt x="9223" y="3953"/>
                    <a:pt x="8797" y="2948"/>
                  </a:cubicBezTo>
                  <a:cubicBezTo>
                    <a:pt x="8073" y="1245"/>
                    <a:pt x="6260" y="1"/>
                    <a:pt x="4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0" name="Google Shape;429;p31">
              <a:extLst>
                <a:ext uri="{FF2B5EF4-FFF2-40B4-BE49-F238E27FC236}">
                  <a16:creationId xmlns:a16="http://schemas.microsoft.com/office/drawing/2014/main" id="{108B9FA9-E240-0B59-A675-96462D01437E}"/>
                </a:ext>
              </a:extLst>
            </p:cNvPr>
            <p:cNvSpPr/>
            <p:nvPr/>
          </p:nvSpPr>
          <p:spPr>
            <a:xfrm>
              <a:off x="3873825" y="1283100"/>
              <a:ext cx="191125" cy="179850"/>
            </a:xfrm>
            <a:custGeom>
              <a:avLst/>
              <a:gdLst/>
              <a:ahLst/>
              <a:cxnLst/>
              <a:rect l="l" t="t" r="r" b="b"/>
              <a:pathLst>
                <a:path w="7645" h="7194" extrusionOk="0">
                  <a:moveTo>
                    <a:pt x="3829" y="549"/>
                  </a:moveTo>
                  <a:cubicBezTo>
                    <a:pt x="4703" y="549"/>
                    <a:pt x="5678" y="1085"/>
                    <a:pt x="6282" y="1923"/>
                  </a:cubicBezTo>
                  <a:cubicBezTo>
                    <a:pt x="6695" y="2496"/>
                    <a:pt x="7271" y="3698"/>
                    <a:pt x="6482" y="5305"/>
                  </a:cubicBezTo>
                  <a:cubicBezTo>
                    <a:pt x="5996" y="6294"/>
                    <a:pt x="5029" y="6642"/>
                    <a:pt x="4122" y="6642"/>
                  </a:cubicBezTo>
                  <a:cubicBezTo>
                    <a:pt x="3910" y="6642"/>
                    <a:pt x="3701" y="6623"/>
                    <a:pt x="3502" y="6589"/>
                  </a:cubicBezTo>
                  <a:cubicBezTo>
                    <a:pt x="2317" y="6385"/>
                    <a:pt x="970" y="5536"/>
                    <a:pt x="809" y="4154"/>
                  </a:cubicBezTo>
                  <a:cubicBezTo>
                    <a:pt x="536" y="1824"/>
                    <a:pt x="2049" y="773"/>
                    <a:pt x="3556" y="568"/>
                  </a:cubicBezTo>
                  <a:cubicBezTo>
                    <a:pt x="3645" y="555"/>
                    <a:pt x="3737" y="549"/>
                    <a:pt x="3829" y="549"/>
                  </a:cubicBezTo>
                  <a:close/>
                  <a:moveTo>
                    <a:pt x="3819" y="1"/>
                  </a:moveTo>
                  <a:cubicBezTo>
                    <a:pt x="3705" y="1"/>
                    <a:pt x="3592" y="8"/>
                    <a:pt x="3482" y="23"/>
                  </a:cubicBezTo>
                  <a:cubicBezTo>
                    <a:pt x="1264" y="326"/>
                    <a:pt x="1" y="1973"/>
                    <a:pt x="263" y="4218"/>
                  </a:cubicBezTo>
                  <a:cubicBezTo>
                    <a:pt x="456" y="5880"/>
                    <a:pt x="2030" y="6893"/>
                    <a:pt x="3409" y="7130"/>
                  </a:cubicBezTo>
                  <a:cubicBezTo>
                    <a:pt x="3660" y="7173"/>
                    <a:pt x="3906" y="7194"/>
                    <a:pt x="4145" y="7194"/>
                  </a:cubicBezTo>
                  <a:cubicBezTo>
                    <a:pt x="5410" y="7194"/>
                    <a:pt x="6458" y="6599"/>
                    <a:pt x="6975" y="5548"/>
                  </a:cubicBezTo>
                  <a:cubicBezTo>
                    <a:pt x="7644" y="4186"/>
                    <a:pt x="7554" y="2747"/>
                    <a:pt x="6728" y="1602"/>
                  </a:cubicBezTo>
                  <a:cubicBezTo>
                    <a:pt x="6022" y="624"/>
                    <a:pt x="4866" y="1"/>
                    <a:pt x="3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1" name="Google Shape;430;p31">
              <a:extLst>
                <a:ext uri="{FF2B5EF4-FFF2-40B4-BE49-F238E27FC236}">
                  <a16:creationId xmlns:a16="http://schemas.microsoft.com/office/drawing/2014/main" id="{423A8344-7AA3-BFFD-357B-CAB52F580086}"/>
                </a:ext>
              </a:extLst>
            </p:cNvPr>
            <p:cNvSpPr/>
            <p:nvPr/>
          </p:nvSpPr>
          <p:spPr>
            <a:xfrm>
              <a:off x="3445950" y="1655900"/>
              <a:ext cx="853025" cy="1009325"/>
            </a:xfrm>
            <a:custGeom>
              <a:avLst/>
              <a:gdLst/>
              <a:ahLst/>
              <a:cxnLst/>
              <a:rect l="l" t="t" r="r" b="b"/>
              <a:pathLst>
                <a:path w="34121" h="40373" extrusionOk="0">
                  <a:moveTo>
                    <a:pt x="10187" y="1"/>
                  </a:moveTo>
                  <a:cubicBezTo>
                    <a:pt x="8643" y="1"/>
                    <a:pt x="3563" y="92"/>
                    <a:pt x="2999" y="1263"/>
                  </a:cubicBezTo>
                  <a:cubicBezTo>
                    <a:pt x="2686" y="1913"/>
                    <a:pt x="1809" y="11270"/>
                    <a:pt x="1186" y="19603"/>
                  </a:cubicBezTo>
                  <a:cubicBezTo>
                    <a:pt x="586" y="27640"/>
                    <a:pt x="0" y="37405"/>
                    <a:pt x="620" y="38280"/>
                  </a:cubicBezTo>
                  <a:cubicBezTo>
                    <a:pt x="747" y="38460"/>
                    <a:pt x="1011" y="38831"/>
                    <a:pt x="4976" y="39306"/>
                  </a:cubicBezTo>
                  <a:cubicBezTo>
                    <a:pt x="7237" y="39577"/>
                    <a:pt x="10350" y="39832"/>
                    <a:pt x="13741" y="40025"/>
                  </a:cubicBezTo>
                  <a:cubicBezTo>
                    <a:pt x="17338" y="40229"/>
                    <a:pt x="21470" y="40372"/>
                    <a:pt x="24921" y="40372"/>
                  </a:cubicBezTo>
                  <a:cubicBezTo>
                    <a:pt x="27288" y="40372"/>
                    <a:pt x="29335" y="40305"/>
                    <a:pt x="30668" y="40144"/>
                  </a:cubicBezTo>
                  <a:cubicBezTo>
                    <a:pt x="31981" y="39986"/>
                    <a:pt x="32319" y="39777"/>
                    <a:pt x="32423" y="39513"/>
                  </a:cubicBezTo>
                  <a:cubicBezTo>
                    <a:pt x="32762" y="38656"/>
                    <a:pt x="33323" y="28943"/>
                    <a:pt x="33677" y="20240"/>
                  </a:cubicBezTo>
                  <a:cubicBezTo>
                    <a:pt x="33876" y="15374"/>
                    <a:pt x="34008" y="10934"/>
                    <a:pt x="34048" y="7740"/>
                  </a:cubicBezTo>
                  <a:cubicBezTo>
                    <a:pt x="34121" y="1899"/>
                    <a:pt x="33898" y="1803"/>
                    <a:pt x="33661" y="1702"/>
                  </a:cubicBezTo>
                  <a:cubicBezTo>
                    <a:pt x="32803" y="1335"/>
                    <a:pt x="30378" y="1097"/>
                    <a:pt x="30275" y="1088"/>
                  </a:cubicBezTo>
                  <a:cubicBezTo>
                    <a:pt x="30266" y="1087"/>
                    <a:pt x="30257" y="1087"/>
                    <a:pt x="30248" y="1087"/>
                  </a:cubicBezTo>
                  <a:cubicBezTo>
                    <a:pt x="30110" y="1087"/>
                    <a:pt x="29990" y="1192"/>
                    <a:pt x="29976" y="1335"/>
                  </a:cubicBezTo>
                  <a:cubicBezTo>
                    <a:pt x="29962" y="1485"/>
                    <a:pt x="30072" y="1619"/>
                    <a:pt x="30222" y="1634"/>
                  </a:cubicBezTo>
                  <a:cubicBezTo>
                    <a:pt x="30246" y="1636"/>
                    <a:pt x="32513" y="1858"/>
                    <a:pt x="33365" y="2175"/>
                  </a:cubicBezTo>
                  <a:cubicBezTo>
                    <a:pt x="33630" y="3082"/>
                    <a:pt x="33528" y="10608"/>
                    <a:pt x="33108" y="20702"/>
                  </a:cubicBezTo>
                  <a:cubicBezTo>
                    <a:pt x="32713" y="30223"/>
                    <a:pt x="32182" y="38512"/>
                    <a:pt x="31919" y="39293"/>
                  </a:cubicBezTo>
                  <a:cubicBezTo>
                    <a:pt x="31823" y="39375"/>
                    <a:pt x="31015" y="39823"/>
                    <a:pt x="24904" y="39823"/>
                  </a:cubicBezTo>
                  <a:cubicBezTo>
                    <a:pt x="24598" y="39823"/>
                    <a:pt x="24277" y="39822"/>
                    <a:pt x="23943" y="39820"/>
                  </a:cubicBezTo>
                  <a:cubicBezTo>
                    <a:pt x="14180" y="39751"/>
                    <a:pt x="1779" y="38743"/>
                    <a:pt x="1069" y="37964"/>
                  </a:cubicBezTo>
                  <a:cubicBezTo>
                    <a:pt x="779" y="37491"/>
                    <a:pt x="780" y="32406"/>
                    <a:pt x="1734" y="19637"/>
                  </a:cubicBezTo>
                  <a:cubicBezTo>
                    <a:pt x="2449" y="10075"/>
                    <a:pt x="3268" y="2036"/>
                    <a:pt x="3493" y="1501"/>
                  </a:cubicBezTo>
                  <a:cubicBezTo>
                    <a:pt x="3776" y="914"/>
                    <a:pt x="7189" y="550"/>
                    <a:pt x="10187" y="550"/>
                  </a:cubicBezTo>
                  <a:cubicBezTo>
                    <a:pt x="10339" y="550"/>
                    <a:pt x="10462" y="428"/>
                    <a:pt x="10462" y="276"/>
                  </a:cubicBezTo>
                  <a:cubicBezTo>
                    <a:pt x="10462" y="124"/>
                    <a:pt x="10339" y="1"/>
                    <a:pt x="10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2" name="Google Shape;431;p31">
              <a:extLst>
                <a:ext uri="{FF2B5EF4-FFF2-40B4-BE49-F238E27FC236}">
                  <a16:creationId xmlns:a16="http://schemas.microsoft.com/office/drawing/2014/main" id="{4D959A87-5181-852B-848A-372451B91ADA}"/>
                </a:ext>
              </a:extLst>
            </p:cNvPr>
            <p:cNvSpPr/>
            <p:nvPr/>
          </p:nvSpPr>
          <p:spPr>
            <a:xfrm>
              <a:off x="3553425" y="2474575"/>
              <a:ext cx="628850" cy="42150"/>
            </a:xfrm>
            <a:custGeom>
              <a:avLst/>
              <a:gdLst/>
              <a:ahLst/>
              <a:cxnLst/>
              <a:rect l="l" t="t" r="r" b="b"/>
              <a:pathLst>
                <a:path w="25154" h="1686" extrusionOk="0">
                  <a:moveTo>
                    <a:pt x="214" y="0"/>
                  </a:moveTo>
                  <a:cubicBezTo>
                    <a:pt x="51" y="0"/>
                    <a:pt x="1" y="268"/>
                    <a:pt x="183" y="324"/>
                  </a:cubicBezTo>
                  <a:cubicBezTo>
                    <a:pt x="4205" y="1568"/>
                    <a:pt x="8488" y="1348"/>
                    <a:pt x="12644" y="1403"/>
                  </a:cubicBezTo>
                  <a:cubicBezTo>
                    <a:pt x="14359" y="1426"/>
                    <a:pt x="16072" y="1649"/>
                    <a:pt x="17787" y="1649"/>
                  </a:cubicBezTo>
                  <a:cubicBezTo>
                    <a:pt x="18119" y="1649"/>
                    <a:pt x="18451" y="1641"/>
                    <a:pt x="18784" y="1621"/>
                  </a:cubicBezTo>
                  <a:cubicBezTo>
                    <a:pt x="19727" y="1565"/>
                    <a:pt x="20666" y="1448"/>
                    <a:pt x="21610" y="1402"/>
                  </a:cubicBezTo>
                  <a:cubicBezTo>
                    <a:pt x="21771" y="1394"/>
                    <a:pt x="21931" y="1390"/>
                    <a:pt x="22090" y="1390"/>
                  </a:cubicBezTo>
                  <a:cubicBezTo>
                    <a:pt x="23047" y="1390"/>
                    <a:pt x="23967" y="1526"/>
                    <a:pt x="24923" y="1684"/>
                  </a:cubicBezTo>
                  <a:cubicBezTo>
                    <a:pt x="24932" y="1685"/>
                    <a:pt x="24941" y="1686"/>
                    <a:pt x="24950" y="1686"/>
                  </a:cubicBezTo>
                  <a:cubicBezTo>
                    <a:pt x="25102" y="1686"/>
                    <a:pt x="25154" y="1468"/>
                    <a:pt x="24992" y="1418"/>
                  </a:cubicBezTo>
                  <a:cubicBezTo>
                    <a:pt x="24300" y="1201"/>
                    <a:pt x="23556" y="1132"/>
                    <a:pt x="22798" y="1132"/>
                  </a:cubicBezTo>
                  <a:cubicBezTo>
                    <a:pt x="21672" y="1132"/>
                    <a:pt x="20517" y="1285"/>
                    <a:pt x="19462" y="1336"/>
                  </a:cubicBezTo>
                  <a:cubicBezTo>
                    <a:pt x="19130" y="1352"/>
                    <a:pt x="18800" y="1359"/>
                    <a:pt x="18470" y="1359"/>
                  </a:cubicBezTo>
                  <a:cubicBezTo>
                    <a:pt x="16751" y="1359"/>
                    <a:pt x="15049" y="1170"/>
                    <a:pt x="13326" y="1102"/>
                  </a:cubicBezTo>
                  <a:cubicBezTo>
                    <a:pt x="8958" y="929"/>
                    <a:pt x="4507" y="1320"/>
                    <a:pt x="265" y="8"/>
                  </a:cubicBezTo>
                  <a:cubicBezTo>
                    <a:pt x="247" y="3"/>
                    <a:pt x="230"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3" name="Google Shape;432;p31">
              <a:extLst>
                <a:ext uri="{FF2B5EF4-FFF2-40B4-BE49-F238E27FC236}">
                  <a16:creationId xmlns:a16="http://schemas.microsoft.com/office/drawing/2014/main" id="{3929ADDE-F9C0-F5B0-3DEF-12F6A7D9D3FD}"/>
                </a:ext>
              </a:extLst>
            </p:cNvPr>
            <p:cNvSpPr/>
            <p:nvPr/>
          </p:nvSpPr>
          <p:spPr>
            <a:xfrm>
              <a:off x="3553625" y="2378400"/>
              <a:ext cx="599475" cy="49050"/>
            </a:xfrm>
            <a:custGeom>
              <a:avLst/>
              <a:gdLst/>
              <a:ahLst/>
              <a:cxnLst/>
              <a:rect l="l" t="t" r="r" b="b"/>
              <a:pathLst>
                <a:path w="23979" h="1962" extrusionOk="0">
                  <a:moveTo>
                    <a:pt x="565" y="1"/>
                  </a:moveTo>
                  <a:cubicBezTo>
                    <a:pt x="400" y="1"/>
                    <a:pt x="234" y="9"/>
                    <a:pt x="67" y="27"/>
                  </a:cubicBezTo>
                  <a:cubicBezTo>
                    <a:pt x="2" y="35"/>
                    <a:pt x="1" y="131"/>
                    <a:pt x="68" y="131"/>
                  </a:cubicBezTo>
                  <a:cubicBezTo>
                    <a:pt x="1130" y="140"/>
                    <a:pt x="2100" y="436"/>
                    <a:pt x="3129" y="653"/>
                  </a:cubicBezTo>
                  <a:cubicBezTo>
                    <a:pt x="4143" y="866"/>
                    <a:pt x="5183" y="940"/>
                    <a:pt x="6214" y="1015"/>
                  </a:cubicBezTo>
                  <a:cubicBezTo>
                    <a:pt x="8312" y="1167"/>
                    <a:pt x="10324" y="1777"/>
                    <a:pt x="12421" y="1932"/>
                  </a:cubicBezTo>
                  <a:cubicBezTo>
                    <a:pt x="12701" y="1953"/>
                    <a:pt x="12982" y="1962"/>
                    <a:pt x="13264" y="1962"/>
                  </a:cubicBezTo>
                  <a:cubicBezTo>
                    <a:pt x="15808" y="1962"/>
                    <a:pt x="18402" y="1196"/>
                    <a:pt x="20935" y="1196"/>
                  </a:cubicBezTo>
                  <a:cubicBezTo>
                    <a:pt x="21888" y="1196"/>
                    <a:pt x="22833" y="1305"/>
                    <a:pt x="23763" y="1603"/>
                  </a:cubicBezTo>
                  <a:cubicBezTo>
                    <a:pt x="23775" y="1607"/>
                    <a:pt x="23787" y="1608"/>
                    <a:pt x="23799" y="1608"/>
                  </a:cubicBezTo>
                  <a:cubicBezTo>
                    <a:pt x="23915" y="1608"/>
                    <a:pt x="23979" y="1423"/>
                    <a:pt x="23858" y="1366"/>
                  </a:cubicBezTo>
                  <a:cubicBezTo>
                    <a:pt x="23047" y="983"/>
                    <a:pt x="22163" y="857"/>
                    <a:pt x="21269" y="857"/>
                  </a:cubicBezTo>
                  <a:cubicBezTo>
                    <a:pt x="20466" y="857"/>
                    <a:pt x="19654" y="959"/>
                    <a:pt x="18880" y="1066"/>
                  </a:cubicBezTo>
                  <a:cubicBezTo>
                    <a:pt x="17028" y="1321"/>
                    <a:pt x="15244" y="1675"/>
                    <a:pt x="13373" y="1675"/>
                  </a:cubicBezTo>
                  <a:cubicBezTo>
                    <a:pt x="13262" y="1675"/>
                    <a:pt x="13151" y="1674"/>
                    <a:pt x="13040" y="1671"/>
                  </a:cubicBezTo>
                  <a:cubicBezTo>
                    <a:pt x="10838" y="1621"/>
                    <a:pt x="8740" y="935"/>
                    <a:pt x="6553" y="755"/>
                  </a:cubicBezTo>
                  <a:cubicBezTo>
                    <a:pt x="5324" y="653"/>
                    <a:pt x="4105" y="584"/>
                    <a:pt x="2892" y="343"/>
                  </a:cubicBezTo>
                  <a:cubicBezTo>
                    <a:pt x="2114" y="188"/>
                    <a:pt x="1352" y="1"/>
                    <a:pt x="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4" name="Google Shape;433;p31">
              <a:extLst>
                <a:ext uri="{FF2B5EF4-FFF2-40B4-BE49-F238E27FC236}">
                  <a16:creationId xmlns:a16="http://schemas.microsoft.com/office/drawing/2014/main" id="{F5433326-5BBA-17D2-C763-782FDE0374F1}"/>
                </a:ext>
              </a:extLst>
            </p:cNvPr>
            <p:cNvSpPr/>
            <p:nvPr/>
          </p:nvSpPr>
          <p:spPr>
            <a:xfrm>
              <a:off x="3579475" y="2291550"/>
              <a:ext cx="591100" cy="32400"/>
            </a:xfrm>
            <a:custGeom>
              <a:avLst/>
              <a:gdLst/>
              <a:ahLst/>
              <a:cxnLst/>
              <a:rect l="l" t="t" r="r" b="b"/>
              <a:pathLst>
                <a:path w="23644" h="1296" extrusionOk="0">
                  <a:moveTo>
                    <a:pt x="5961" y="0"/>
                  </a:moveTo>
                  <a:cubicBezTo>
                    <a:pt x="4586" y="0"/>
                    <a:pt x="3200" y="298"/>
                    <a:pt x="1833" y="298"/>
                  </a:cubicBezTo>
                  <a:cubicBezTo>
                    <a:pt x="1251" y="298"/>
                    <a:pt x="672" y="244"/>
                    <a:pt x="98" y="90"/>
                  </a:cubicBezTo>
                  <a:cubicBezTo>
                    <a:pt x="92" y="88"/>
                    <a:pt x="85" y="87"/>
                    <a:pt x="79" y="87"/>
                  </a:cubicBezTo>
                  <a:cubicBezTo>
                    <a:pt x="15" y="87"/>
                    <a:pt x="0" y="185"/>
                    <a:pt x="67" y="212"/>
                  </a:cubicBezTo>
                  <a:cubicBezTo>
                    <a:pt x="609" y="426"/>
                    <a:pt x="1183" y="500"/>
                    <a:pt x="1772" y="500"/>
                  </a:cubicBezTo>
                  <a:cubicBezTo>
                    <a:pt x="3063" y="500"/>
                    <a:pt x="4423" y="146"/>
                    <a:pt x="5661" y="146"/>
                  </a:cubicBezTo>
                  <a:cubicBezTo>
                    <a:pt x="5677" y="146"/>
                    <a:pt x="5693" y="146"/>
                    <a:pt x="5709" y="146"/>
                  </a:cubicBezTo>
                  <a:cubicBezTo>
                    <a:pt x="7890" y="161"/>
                    <a:pt x="10059" y="641"/>
                    <a:pt x="12234" y="794"/>
                  </a:cubicBezTo>
                  <a:cubicBezTo>
                    <a:pt x="12794" y="834"/>
                    <a:pt x="13355" y="848"/>
                    <a:pt x="13916" y="848"/>
                  </a:cubicBezTo>
                  <a:cubicBezTo>
                    <a:pt x="15389" y="848"/>
                    <a:pt x="16866" y="749"/>
                    <a:pt x="18338" y="749"/>
                  </a:cubicBezTo>
                  <a:cubicBezTo>
                    <a:pt x="18464" y="749"/>
                    <a:pt x="18589" y="750"/>
                    <a:pt x="18715" y="751"/>
                  </a:cubicBezTo>
                  <a:cubicBezTo>
                    <a:pt x="19746" y="764"/>
                    <a:pt x="20783" y="847"/>
                    <a:pt x="21793" y="1052"/>
                  </a:cubicBezTo>
                  <a:cubicBezTo>
                    <a:pt x="22199" y="1135"/>
                    <a:pt x="22653" y="1296"/>
                    <a:pt x="23087" y="1296"/>
                  </a:cubicBezTo>
                  <a:cubicBezTo>
                    <a:pt x="23221" y="1296"/>
                    <a:pt x="23352" y="1281"/>
                    <a:pt x="23480" y="1243"/>
                  </a:cubicBezTo>
                  <a:cubicBezTo>
                    <a:pt x="23644" y="1196"/>
                    <a:pt x="23608" y="947"/>
                    <a:pt x="23439" y="947"/>
                  </a:cubicBezTo>
                  <a:cubicBezTo>
                    <a:pt x="23438" y="947"/>
                    <a:pt x="23437" y="947"/>
                    <a:pt x="23436" y="947"/>
                  </a:cubicBezTo>
                  <a:cubicBezTo>
                    <a:pt x="23426" y="947"/>
                    <a:pt x="23416" y="947"/>
                    <a:pt x="23406" y="947"/>
                  </a:cubicBezTo>
                  <a:cubicBezTo>
                    <a:pt x="22775" y="947"/>
                    <a:pt x="22099" y="641"/>
                    <a:pt x="21474" y="548"/>
                  </a:cubicBezTo>
                  <a:cubicBezTo>
                    <a:pt x="20557" y="412"/>
                    <a:pt x="19636" y="363"/>
                    <a:pt x="18710" y="355"/>
                  </a:cubicBezTo>
                  <a:cubicBezTo>
                    <a:pt x="18630" y="354"/>
                    <a:pt x="18550" y="354"/>
                    <a:pt x="18470" y="354"/>
                  </a:cubicBezTo>
                  <a:cubicBezTo>
                    <a:pt x="16714" y="354"/>
                    <a:pt x="14964" y="515"/>
                    <a:pt x="13208" y="515"/>
                  </a:cubicBezTo>
                  <a:cubicBezTo>
                    <a:pt x="12994" y="515"/>
                    <a:pt x="12779" y="513"/>
                    <a:pt x="12565" y="508"/>
                  </a:cubicBezTo>
                  <a:cubicBezTo>
                    <a:pt x="10503" y="456"/>
                    <a:pt x="8456" y="116"/>
                    <a:pt x="6397" y="11"/>
                  </a:cubicBezTo>
                  <a:cubicBezTo>
                    <a:pt x="6252" y="4"/>
                    <a:pt x="6106" y="0"/>
                    <a:pt x="5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5" name="Google Shape;434;p31">
              <a:extLst>
                <a:ext uri="{FF2B5EF4-FFF2-40B4-BE49-F238E27FC236}">
                  <a16:creationId xmlns:a16="http://schemas.microsoft.com/office/drawing/2014/main" id="{D0555714-5378-B8BE-0FEB-E2FFDCA47DED}"/>
                </a:ext>
              </a:extLst>
            </p:cNvPr>
            <p:cNvSpPr/>
            <p:nvPr/>
          </p:nvSpPr>
          <p:spPr>
            <a:xfrm>
              <a:off x="3553900" y="2204175"/>
              <a:ext cx="622950" cy="29425"/>
            </a:xfrm>
            <a:custGeom>
              <a:avLst/>
              <a:gdLst/>
              <a:ahLst/>
              <a:cxnLst/>
              <a:rect l="l" t="t" r="r" b="b"/>
              <a:pathLst>
                <a:path w="24918" h="1177" extrusionOk="0">
                  <a:moveTo>
                    <a:pt x="5821" y="1"/>
                  </a:moveTo>
                  <a:cubicBezTo>
                    <a:pt x="3904" y="1"/>
                    <a:pt x="1993" y="114"/>
                    <a:pt x="116" y="446"/>
                  </a:cubicBezTo>
                  <a:cubicBezTo>
                    <a:pt x="1" y="467"/>
                    <a:pt x="29" y="654"/>
                    <a:pt x="141" y="654"/>
                  </a:cubicBezTo>
                  <a:cubicBezTo>
                    <a:pt x="143" y="654"/>
                    <a:pt x="146" y="654"/>
                    <a:pt x="148" y="654"/>
                  </a:cubicBezTo>
                  <a:cubicBezTo>
                    <a:pt x="2084" y="528"/>
                    <a:pt x="4006" y="468"/>
                    <a:pt x="5928" y="468"/>
                  </a:cubicBezTo>
                  <a:cubicBezTo>
                    <a:pt x="8085" y="468"/>
                    <a:pt x="10241" y="544"/>
                    <a:pt x="12413" y="684"/>
                  </a:cubicBezTo>
                  <a:cubicBezTo>
                    <a:pt x="14395" y="812"/>
                    <a:pt x="16376" y="955"/>
                    <a:pt x="18359" y="1046"/>
                  </a:cubicBezTo>
                  <a:cubicBezTo>
                    <a:pt x="19554" y="1101"/>
                    <a:pt x="20789" y="1176"/>
                    <a:pt x="22015" y="1176"/>
                  </a:cubicBezTo>
                  <a:cubicBezTo>
                    <a:pt x="22916" y="1176"/>
                    <a:pt x="23812" y="1136"/>
                    <a:pt x="24685" y="1017"/>
                  </a:cubicBezTo>
                  <a:cubicBezTo>
                    <a:pt x="24909" y="986"/>
                    <a:pt x="24917" y="663"/>
                    <a:pt x="24679" y="656"/>
                  </a:cubicBezTo>
                  <a:cubicBezTo>
                    <a:pt x="24315" y="647"/>
                    <a:pt x="23950" y="643"/>
                    <a:pt x="23586" y="643"/>
                  </a:cubicBezTo>
                  <a:cubicBezTo>
                    <a:pt x="22444" y="643"/>
                    <a:pt x="21302" y="678"/>
                    <a:pt x="20159" y="678"/>
                  </a:cubicBezTo>
                  <a:cubicBezTo>
                    <a:pt x="19675" y="678"/>
                    <a:pt x="19189" y="672"/>
                    <a:pt x="18704" y="654"/>
                  </a:cubicBezTo>
                  <a:cubicBezTo>
                    <a:pt x="16603" y="577"/>
                    <a:pt x="14505" y="423"/>
                    <a:pt x="12408" y="289"/>
                  </a:cubicBezTo>
                  <a:cubicBezTo>
                    <a:pt x="10235" y="150"/>
                    <a:pt x="8024" y="1"/>
                    <a:pt x="5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6" name="Google Shape;435;p31">
              <a:extLst>
                <a:ext uri="{FF2B5EF4-FFF2-40B4-BE49-F238E27FC236}">
                  <a16:creationId xmlns:a16="http://schemas.microsoft.com/office/drawing/2014/main" id="{E1718864-8610-4F99-EB3D-D6EE2729FC70}"/>
                </a:ext>
              </a:extLst>
            </p:cNvPr>
            <p:cNvSpPr/>
            <p:nvPr/>
          </p:nvSpPr>
          <p:spPr>
            <a:xfrm>
              <a:off x="3922675" y="2154950"/>
              <a:ext cx="250900" cy="15175"/>
            </a:xfrm>
            <a:custGeom>
              <a:avLst/>
              <a:gdLst/>
              <a:ahLst/>
              <a:cxnLst/>
              <a:rect l="l" t="t" r="r" b="b"/>
              <a:pathLst>
                <a:path w="10036" h="607" extrusionOk="0">
                  <a:moveTo>
                    <a:pt x="1637" y="0"/>
                  </a:moveTo>
                  <a:cubicBezTo>
                    <a:pt x="1124" y="0"/>
                    <a:pt x="611" y="10"/>
                    <a:pt x="97" y="35"/>
                  </a:cubicBezTo>
                  <a:cubicBezTo>
                    <a:pt x="0" y="39"/>
                    <a:pt x="3" y="181"/>
                    <a:pt x="99" y="184"/>
                  </a:cubicBezTo>
                  <a:cubicBezTo>
                    <a:pt x="3241" y="273"/>
                    <a:pt x="6376" y="606"/>
                    <a:pt x="9522" y="606"/>
                  </a:cubicBezTo>
                  <a:cubicBezTo>
                    <a:pt x="9617" y="606"/>
                    <a:pt x="9713" y="606"/>
                    <a:pt x="9808" y="605"/>
                  </a:cubicBezTo>
                  <a:cubicBezTo>
                    <a:pt x="10035" y="604"/>
                    <a:pt x="10031" y="250"/>
                    <a:pt x="9804" y="250"/>
                  </a:cubicBezTo>
                  <a:cubicBezTo>
                    <a:pt x="9804" y="250"/>
                    <a:pt x="9803" y="250"/>
                    <a:pt x="9802" y="250"/>
                  </a:cubicBezTo>
                  <a:cubicBezTo>
                    <a:pt x="9648" y="252"/>
                    <a:pt x="9494" y="253"/>
                    <a:pt x="9340" y="253"/>
                  </a:cubicBezTo>
                  <a:cubicBezTo>
                    <a:pt x="6770" y="253"/>
                    <a:pt x="4205"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7" name="Google Shape;436;p31">
              <a:extLst>
                <a:ext uri="{FF2B5EF4-FFF2-40B4-BE49-F238E27FC236}">
                  <a16:creationId xmlns:a16="http://schemas.microsoft.com/office/drawing/2014/main" id="{C3E040B2-49D3-353D-9A89-708A20415D75}"/>
                </a:ext>
              </a:extLst>
            </p:cNvPr>
            <p:cNvSpPr/>
            <p:nvPr/>
          </p:nvSpPr>
          <p:spPr>
            <a:xfrm>
              <a:off x="3940450" y="2087425"/>
              <a:ext cx="220875" cy="20250"/>
            </a:xfrm>
            <a:custGeom>
              <a:avLst/>
              <a:gdLst/>
              <a:ahLst/>
              <a:cxnLst/>
              <a:rect l="l" t="t" r="r" b="b"/>
              <a:pathLst>
                <a:path w="8835" h="810" extrusionOk="0">
                  <a:moveTo>
                    <a:pt x="82" y="0"/>
                  </a:moveTo>
                  <a:cubicBezTo>
                    <a:pt x="22" y="0"/>
                    <a:pt x="1" y="91"/>
                    <a:pt x="65" y="107"/>
                  </a:cubicBezTo>
                  <a:cubicBezTo>
                    <a:pt x="2120" y="619"/>
                    <a:pt x="4329" y="810"/>
                    <a:pt x="6491" y="810"/>
                  </a:cubicBezTo>
                  <a:cubicBezTo>
                    <a:pt x="7202" y="810"/>
                    <a:pt x="7908" y="789"/>
                    <a:pt x="8602" y="753"/>
                  </a:cubicBezTo>
                  <a:cubicBezTo>
                    <a:pt x="8834" y="740"/>
                    <a:pt x="8830" y="399"/>
                    <a:pt x="8597" y="392"/>
                  </a:cubicBezTo>
                  <a:cubicBezTo>
                    <a:pt x="7994" y="377"/>
                    <a:pt x="7393" y="375"/>
                    <a:pt x="6794" y="375"/>
                  </a:cubicBezTo>
                  <a:cubicBezTo>
                    <a:pt x="6446" y="375"/>
                    <a:pt x="6099" y="376"/>
                    <a:pt x="5752" y="376"/>
                  </a:cubicBezTo>
                  <a:cubicBezTo>
                    <a:pt x="3864" y="376"/>
                    <a:pt x="1987" y="349"/>
                    <a:pt x="93" y="1"/>
                  </a:cubicBezTo>
                  <a:cubicBezTo>
                    <a:pt x="89" y="1"/>
                    <a:pt x="86" y="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8" name="Google Shape;437;p31">
              <a:extLst>
                <a:ext uri="{FF2B5EF4-FFF2-40B4-BE49-F238E27FC236}">
                  <a16:creationId xmlns:a16="http://schemas.microsoft.com/office/drawing/2014/main" id="{1F5E06CB-E65A-D42D-C928-BFE058783477}"/>
                </a:ext>
              </a:extLst>
            </p:cNvPr>
            <p:cNvSpPr/>
            <p:nvPr/>
          </p:nvSpPr>
          <p:spPr>
            <a:xfrm>
              <a:off x="3590700" y="2143975"/>
              <a:ext cx="273475" cy="19475"/>
            </a:xfrm>
            <a:custGeom>
              <a:avLst/>
              <a:gdLst/>
              <a:ahLst/>
              <a:cxnLst/>
              <a:rect l="l" t="t" r="r" b="b"/>
              <a:pathLst>
                <a:path w="10939" h="779" extrusionOk="0">
                  <a:moveTo>
                    <a:pt x="5449" y="5"/>
                  </a:moveTo>
                  <a:cubicBezTo>
                    <a:pt x="3701" y="5"/>
                    <a:pt x="1917" y="81"/>
                    <a:pt x="193" y="314"/>
                  </a:cubicBezTo>
                  <a:cubicBezTo>
                    <a:pt x="7" y="339"/>
                    <a:pt x="1" y="605"/>
                    <a:pt x="197" y="612"/>
                  </a:cubicBezTo>
                  <a:cubicBezTo>
                    <a:pt x="412" y="619"/>
                    <a:pt x="627" y="622"/>
                    <a:pt x="842" y="622"/>
                  </a:cubicBezTo>
                  <a:cubicBezTo>
                    <a:pt x="2564" y="622"/>
                    <a:pt x="4291" y="429"/>
                    <a:pt x="6014" y="421"/>
                  </a:cubicBezTo>
                  <a:cubicBezTo>
                    <a:pt x="6055" y="421"/>
                    <a:pt x="6097" y="421"/>
                    <a:pt x="6138" y="421"/>
                  </a:cubicBezTo>
                  <a:cubicBezTo>
                    <a:pt x="7034" y="421"/>
                    <a:pt x="7917" y="469"/>
                    <a:pt x="8801" y="626"/>
                  </a:cubicBezTo>
                  <a:cubicBezTo>
                    <a:pt x="9232" y="703"/>
                    <a:pt x="9642" y="778"/>
                    <a:pt x="10055" y="778"/>
                  </a:cubicBezTo>
                  <a:cubicBezTo>
                    <a:pt x="10313" y="778"/>
                    <a:pt x="10573" y="749"/>
                    <a:pt x="10840" y="672"/>
                  </a:cubicBezTo>
                  <a:cubicBezTo>
                    <a:pt x="10939" y="645"/>
                    <a:pt x="10917" y="494"/>
                    <a:pt x="10816" y="494"/>
                  </a:cubicBezTo>
                  <a:cubicBezTo>
                    <a:pt x="10815" y="494"/>
                    <a:pt x="10814" y="494"/>
                    <a:pt x="10813" y="494"/>
                  </a:cubicBezTo>
                  <a:cubicBezTo>
                    <a:pt x="10779" y="495"/>
                    <a:pt x="10745" y="495"/>
                    <a:pt x="10710" y="495"/>
                  </a:cubicBezTo>
                  <a:cubicBezTo>
                    <a:pt x="9898" y="495"/>
                    <a:pt x="9107" y="297"/>
                    <a:pt x="8313" y="146"/>
                  </a:cubicBezTo>
                  <a:cubicBezTo>
                    <a:pt x="7557" y="1"/>
                    <a:pt x="6773" y="14"/>
                    <a:pt x="6007" y="8"/>
                  </a:cubicBezTo>
                  <a:cubicBezTo>
                    <a:pt x="5822" y="6"/>
                    <a:pt x="5636" y="5"/>
                    <a:pt x="5449"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9" name="Google Shape;438;p31">
              <a:extLst>
                <a:ext uri="{FF2B5EF4-FFF2-40B4-BE49-F238E27FC236}">
                  <a16:creationId xmlns:a16="http://schemas.microsoft.com/office/drawing/2014/main" id="{AA201A02-FD67-5514-2C72-864A8F3815C8}"/>
                </a:ext>
              </a:extLst>
            </p:cNvPr>
            <p:cNvSpPr/>
            <p:nvPr/>
          </p:nvSpPr>
          <p:spPr>
            <a:xfrm>
              <a:off x="3593575" y="2064075"/>
              <a:ext cx="281050" cy="18125"/>
            </a:xfrm>
            <a:custGeom>
              <a:avLst/>
              <a:gdLst/>
              <a:ahLst/>
              <a:cxnLst/>
              <a:rect l="l" t="t" r="r" b="b"/>
              <a:pathLst>
                <a:path w="11242" h="725" extrusionOk="0">
                  <a:moveTo>
                    <a:pt x="4469" y="0"/>
                  </a:moveTo>
                  <a:cubicBezTo>
                    <a:pt x="2994" y="0"/>
                    <a:pt x="1535" y="137"/>
                    <a:pt x="103" y="552"/>
                  </a:cubicBezTo>
                  <a:cubicBezTo>
                    <a:pt x="0" y="582"/>
                    <a:pt x="36" y="725"/>
                    <a:pt x="130" y="725"/>
                  </a:cubicBezTo>
                  <a:cubicBezTo>
                    <a:pt x="137" y="725"/>
                    <a:pt x="144" y="724"/>
                    <a:pt x="152" y="722"/>
                  </a:cubicBezTo>
                  <a:cubicBezTo>
                    <a:pt x="1440" y="436"/>
                    <a:pt x="2745" y="348"/>
                    <a:pt x="4055" y="348"/>
                  </a:cubicBezTo>
                  <a:cubicBezTo>
                    <a:pt x="4631" y="348"/>
                    <a:pt x="5208" y="365"/>
                    <a:pt x="5785" y="390"/>
                  </a:cubicBezTo>
                  <a:cubicBezTo>
                    <a:pt x="6964" y="439"/>
                    <a:pt x="8273" y="653"/>
                    <a:pt x="9522" y="653"/>
                  </a:cubicBezTo>
                  <a:cubicBezTo>
                    <a:pt x="10078" y="653"/>
                    <a:pt x="10623" y="611"/>
                    <a:pt x="11139" y="493"/>
                  </a:cubicBezTo>
                  <a:cubicBezTo>
                    <a:pt x="11241" y="469"/>
                    <a:pt x="11242" y="301"/>
                    <a:pt x="11135" y="283"/>
                  </a:cubicBezTo>
                  <a:cubicBezTo>
                    <a:pt x="10638" y="202"/>
                    <a:pt x="10127" y="199"/>
                    <a:pt x="9618" y="199"/>
                  </a:cubicBezTo>
                  <a:cubicBezTo>
                    <a:pt x="9583" y="199"/>
                    <a:pt x="9548" y="199"/>
                    <a:pt x="9513" y="199"/>
                  </a:cubicBezTo>
                  <a:cubicBezTo>
                    <a:pt x="9275" y="199"/>
                    <a:pt x="9037" y="199"/>
                    <a:pt x="8802" y="190"/>
                  </a:cubicBezTo>
                  <a:cubicBezTo>
                    <a:pt x="7793" y="152"/>
                    <a:pt x="6787" y="80"/>
                    <a:pt x="5780" y="33"/>
                  </a:cubicBezTo>
                  <a:cubicBezTo>
                    <a:pt x="5342" y="12"/>
                    <a:pt x="4905" y="0"/>
                    <a:pt x="4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0" name="Google Shape;439;p31">
              <a:extLst>
                <a:ext uri="{FF2B5EF4-FFF2-40B4-BE49-F238E27FC236}">
                  <a16:creationId xmlns:a16="http://schemas.microsoft.com/office/drawing/2014/main" id="{6648A7AE-7107-9FA1-9731-656632F0E96C}"/>
                </a:ext>
              </a:extLst>
            </p:cNvPr>
            <p:cNvSpPr/>
            <p:nvPr/>
          </p:nvSpPr>
          <p:spPr>
            <a:xfrm>
              <a:off x="3564800" y="1957675"/>
              <a:ext cx="584500" cy="33500"/>
            </a:xfrm>
            <a:custGeom>
              <a:avLst/>
              <a:gdLst/>
              <a:ahLst/>
              <a:cxnLst/>
              <a:rect l="l" t="t" r="r" b="b"/>
              <a:pathLst>
                <a:path w="23380" h="1340" extrusionOk="0">
                  <a:moveTo>
                    <a:pt x="10926" y="1"/>
                  </a:moveTo>
                  <a:cubicBezTo>
                    <a:pt x="9205" y="1"/>
                    <a:pt x="7484" y="241"/>
                    <a:pt x="5773" y="408"/>
                  </a:cubicBezTo>
                  <a:cubicBezTo>
                    <a:pt x="4817" y="500"/>
                    <a:pt x="3860" y="557"/>
                    <a:pt x="2900" y="574"/>
                  </a:cubicBezTo>
                  <a:cubicBezTo>
                    <a:pt x="2858" y="575"/>
                    <a:pt x="2816" y="575"/>
                    <a:pt x="2775" y="575"/>
                  </a:cubicBezTo>
                  <a:cubicBezTo>
                    <a:pt x="1882" y="575"/>
                    <a:pt x="1004" y="432"/>
                    <a:pt x="116" y="422"/>
                  </a:cubicBezTo>
                  <a:cubicBezTo>
                    <a:pt x="116" y="422"/>
                    <a:pt x="115" y="422"/>
                    <a:pt x="115" y="422"/>
                  </a:cubicBezTo>
                  <a:cubicBezTo>
                    <a:pt x="2" y="422"/>
                    <a:pt x="1" y="572"/>
                    <a:pt x="94" y="608"/>
                  </a:cubicBezTo>
                  <a:cubicBezTo>
                    <a:pt x="887" y="914"/>
                    <a:pt x="1780" y="1006"/>
                    <a:pt x="2679" y="1006"/>
                  </a:cubicBezTo>
                  <a:cubicBezTo>
                    <a:pt x="3518" y="1006"/>
                    <a:pt x="4363" y="925"/>
                    <a:pt x="5136" y="864"/>
                  </a:cubicBezTo>
                  <a:cubicBezTo>
                    <a:pt x="7066" y="710"/>
                    <a:pt x="8983" y="431"/>
                    <a:pt x="10922" y="400"/>
                  </a:cubicBezTo>
                  <a:cubicBezTo>
                    <a:pt x="10994" y="399"/>
                    <a:pt x="11067" y="398"/>
                    <a:pt x="11139" y="398"/>
                  </a:cubicBezTo>
                  <a:cubicBezTo>
                    <a:pt x="13095" y="398"/>
                    <a:pt x="15046" y="811"/>
                    <a:pt x="16987" y="1016"/>
                  </a:cubicBezTo>
                  <a:cubicBezTo>
                    <a:pt x="18430" y="1169"/>
                    <a:pt x="19934" y="1339"/>
                    <a:pt x="21414" y="1339"/>
                  </a:cubicBezTo>
                  <a:cubicBezTo>
                    <a:pt x="22013" y="1339"/>
                    <a:pt x="22609" y="1311"/>
                    <a:pt x="23194" y="1243"/>
                  </a:cubicBezTo>
                  <a:cubicBezTo>
                    <a:pt x="23380" y="1222"/>
                    <a:pt x="23374" y="975"/>
                    <a:pt x="23191" y="958"/>
                  </a:cubicBezTo>
                  <a:cubicBezTo>
                    <a:pt x="21244" y="774"/>
                    <a:pt x="19278" y="814"/>
                    <a:pt x="17326" y="638"/>
                  </a:cubicBezTo>
                  <a:cubicBezTo>
                    <a:pt x="15295" y="455"/>
                    <a:pt x="13274" y="39"/>
                    <a:pt x="11233" y="3"/>
                  </a:cubicBezTo>
                  <a:cubicBezTo>
                    <a:pt x="11131" y="2"/>
                    <a:pt x="11028" y="1"/>
                    <a:pt x="10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1" name="Google Shape;440;p31">
              <a:extLst>
                <a:ext uri="{FF2B5EF4-FFF2-40B4-BE49-F238E27FC236}">
                  <a16:creationId xmlns:a16="http://schemas.microsoft.com/office/drawing/2014/main" id="{E046C407-E006-607E-1584-321A9EECDD7F}"/>
                </a:ext>
              </a:extLst>
            </p:cNvPr>
            <p:cNvSpPr/>
            <p:nvPr/>
          </p:nvSpPr>
          <p:spPr>
            <a:xfrm>
              <a:off x="2971175" y="2119200"/>
              <a:ext cx="26750" cy="57200"/>
            </a:xfrm>
            <a:custGeom>
              <a:avLst/>
              <a:gdLst/>
              <a:ahLst/>
              <a:cxnLst/>
              <a:rect l="l" t="t" r="r" b="b"/>
              <a:pathLst>
                <a:path w="1070" h="2288" extrusionOk="0">
                  <a:moveTo>
                    <a:pt x="45" y="0"/>
                  </a:moveTo>
                  <a:cubicBezTo>
                    <a:pt x="31" y="2"/>
                    <a:pt x="15" y="3"/>
                    <a:pt x="0" y="4"/>
                  </a:cubicBezTo>
                  <a:cubicBezTo>
                    <a:pt x="228" y="482"/>
                    <a:pt x="458" y="958"/>
                    <a:pt x="675" y="1433"/>
                  </a:cubicBezTo>
                  <a:cubicBezTo>
                    <a:pt x="805" y="1718"/>
                    <a:pt x="938" y="2003"/>
                    <a:pt x="1069" y="2288"/>
                  </a:cubicBezTo>
                  <a:cubicBezTo>
                    <a:pt x="743" y="1517"/>
                    <a:pt x="402" y="754"/>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2" name="Google Shape;441;p31">
              <a:extLst>
                <a:ext uri="{FF2B5EF4-FFF2-40B4-BE49-F238E27FC236}">
                  <a16:creationId xmlns:a16="http://schemas.microsoft.com/office/drawing/2014/main" id="{B8CE97C6-3B7D-5ABA-2E53-420E4FF36681}"/>
                </a:ext>
              </a:extLst>
            </p:cNvPr>
            <p:cNvSpPr/>
            <p:nvPr/>
          </p:nvSpPr>
          <p:spPr>
            <a:xfrm>
              <a:off x="3073925" y="2325950"/>
              <a:ext cx="290375" cy="423825"/>
            </a:xfrm>
            <a:custGeom>
              <a:avLst/>
              <a:gdLst/>
              <a:ahLst/>
              <a:cxnLst/>
              <a:rect l="l" t="t" r="r" b="b"/>
              <a:pathLst>
                <a:path w="11615" h="16953" extrusionOk="0">
                  <a:moveTo>
                    <a:pt x="5089" y="549"/>
                  </a:moveTo>
                  <a:cubicBezTo>
                    <a:pt x="5141" y="549"/>
                    <a:pt x="5169" y="554"/>
                    <a:pt x="5182" y="557"/>
                  </a:cubicBezTo>
                  <a:cubicBezTo>
                    <a:pt x="5920" y="1334"/>
                    <a:pt x="11025" y="13641"/>
                    <a:pt x="11051" y="14713"/>
                  </a:cubicBezTo>
                  <a:cubicBezTo>
                    <a:pt x="11055" y="14911"/>
                    <a:pt x="10663" y="15353"/>
                    <a:pt x="9927" y="15781"/>
                  </a:cubicBezTo>
                  <a:cubicBezTo>
                    <a:pt x="9257" y="16170"/>
                    <a:pt x="8548" y="16404"/>
                    <a:pt x="8103" y="16404"/>
                  </a:cubicBezTo>
                  <a:cubicBezTo>
                    <a:pt x="7966" y="16404"/>
                    <a:pt x="7854" y="16381"/>
                    <a:pt x="7776" y="16335"/>
                  </a:cubicBezTo>
                  <a:cubicBezTo>
                    <a:pt x="7679" y="16276"/>
                    <a:pt x="7433" y="16053"/>
                    <a:pt x="6886" y="15218"/>
                  </a:cubicBezTo>
                  <a:cubicBezTo>
                    <a:pt x="6778" y="15055"/>
                    <a:pt x="6666" y="14876"/>
                    <a:pt x="6547" y="14685"/>
                  </a:cubicBezTo>
                  <a:cubicBezTo>
                    <a:pt x="4285" y="11012"/>
                    <a:pt x="659" y="3349"/>
                    <a:pt x="644" y="2641"/>
                  </a:cubicBezTo>
                  <a:cubicBezTo>
                    <a:pt x="644" y="2641"/>
                    <a:pt x="655" y="2580"/>
                    <a:pt x="785" y="2451"/>
                  </a:cubicBezTo>
                  <a:cubicBezTo>
                    <a:pt x="1454" y="1780"/>
                    <a:pt x="3701" y="781"/>
                    <a:pt x="4777" y="583"/>
                  </a:cubicBezTo>
                  <a:cubicBezTo>
                    <a:pt x="4926" y="556"/>
                    <a:pt x="5025" y="549"/>
                    <a:pt x="5089" y="549"/>
                  </a:cubicBezTo>
                  <a:close/>
                  <a:moveTo>
                    <a:pt x="5085" y="0"/>
                  </a:moveTo>
                  <a:cubicBezTo>
                    <a:pt x="4969" y="0"/>
                    <a:pt x="4834" y="15"/>
                    <a:pt x="4678" y="43"/>
                  </a:cubicBezTo>
                  <a:cubicBezTo>
                    <a:pt x="3492" y="261"/>
                    <a:pt x="1159" y="1300"/>
                    <a:pt x="399" y="2062"/>
                  </a:cubicBezTo>
                  <a:cubicBezTo>
                    <a:pt x="218" y="2240"/>
                    <a:pt x="119" y="2407"/>
                    <a:pt x="99" y="2576"/>
                  </a:cubicBezTo>
                  <a:cubicBezTo>
                    <a:pt x="0" y="3417"/>
                    <a:pt x="4092" y="11745"/>
                    <a:pt x="6080" y="14975"/>
                  </a:cubicBezTo>
                  <a:cubicBezTo>
                    <a:pt x="6202" y="15170"/>
                    <a:pt x="6317" y="15351"/>
                    <a:pt x="6425" y="15518"/>
                  </a:cubicBezTo>
                  <a:cubicBezTo>
                    <a:pt x="6425" y="15519"/>
                    <a:pt x="6425" y="15519"/>
                    <a:pt x="6427" y="15521"/>
                  </a:cubicBezTo>
                  <a:cubicBezTo>
                    <a:pt x="7052" y="16473"/>
                    <a:pt x="7335" y="16710"/>
                    <a:pt x="7493" y="16805"/>
                  </a:cubicBezTo>
                  <a:cubicBezTo>
                    <a:pt x="7663" y="16907"/>
                    <a:pt x="7875" y="16952"/>
                    <a:pt x="8109" y="16952"/>
                  </a:cubicBezTo>
                  <a:cubicBezTo>
                    <a:pt x="8756" y="16952"/>
                    <a:pt x="9579" y="16618"/>
                    <a:pt x="10202" y="16256"/>
                  </a:cubicBezTo>
                  <a:cubicBezTo>
                    <a:pt x="10627" y="16008"/>
                    <a:pt x="11614" y="15362"/>
                    <a:pt x="11600" y="14700"/>
                  </a:cubicBezTo>
                  <a:cubicBezTo>
                    <a:pt x="11579" y="13804"/>
                    <a:pt x="9087" y="7793"/>
                    <a:pt x="8803" y="7110"/>
                  </a:cubicBezTo>
                  <a:cubicBezTo>
                    <a:pt x="7759" y="4604"/>
                    <a:pt x="5939" y="356"/>
                    <a:pt x="5468" y="84"/>
                  </a:cubicBezTo>
                  <a:cubicBezTo>
                    <a:pt x="5372" y="28"/>
                    <a:pt x="5247" y="0"/>
                    <a:pt x="5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3" name="Google Shape;442;p31">
              <a:extLst>
                <a:ext uri="{FF2B5EF4-FFF2-40B4-BE49-F238E27FC236}">
                  <a16:creationId xmlns:a16="http://schemas.microsoft.com/office/drawing/2014/main" id="{5598B1FF-0F3A-1AD2-3A76-AA3DE554109D}"/>
                </a:ext>
              </a:extLst>
            </p:cNvPr>
            <p:cNvSpPr/>
            <p:nvPr/>
          </p:nvSpPr>
          <p:spPr>
            <a:xfrm>
              <a:off x="2912725" y="1937975"/>
              <a:ext cx="287925" cy="450475"/>
            </a:xfrm>
            <a:custGeom>
              <a:avLst/>
              <a:gdLst/>
              <a:ahLst/>
              <a:cxnLst/>
              <a:rect l="l" t="t" r="r" b="b"/>
              <a:pathLst>
                <a:path w="11517" h="18019" extrusionOk="0">
                  <a:moveTo>
                    <a:pt x="3074" y="1"/>
                  </a:moveTo>
                  <a:cubicBezTo>
                    <a:pt x="2525" y="1"/>
                    <a:pt x="1837" y="257"/>
                    <a:pt x="1412" y="468"/>
                  </a:cubicBezTo>
                  <a:cubicBezTo>
                    <a:pt x="985" y="680"/>
                    <a:pt x="0" y="1251"/>
                    <a:pt x="59" y="1976"/>
                  </a:cubicBezTo>
                  <a:cubicBezTo>
                    <a:pt x="162" y="3253"/>
                    <a:pt x="4550" y="13011"/>
                    <a:pt x="6432" y="17147"/>
                  </a:cubicBezTo>
                  <a:cubicBezTo>
                    <a:pt x="6638" y="17600"/>
                    <a:pt x="6757" y="17859"/>
                    <a:pt x="6757" y="17859"/>
                  </a:cubicBezTo>
                  <a:cubicBezTo>
                    <a:pt x="6803" y="17959"/>
                    <a:pt x="6903" y="18018"/>
                    <a:pt x="7006" y="18018"/>
                  </a:cubicBezTo>
                  <a:cubicBezTo>
                    <a:pt x="7044" y="18018"/>
                    <a:pt x="7084" y="18010"/>
                    <a:pt x="7121" y="17993"/>
                  </a:cubicBezTo>
                  <a:cubicBezTo>
                    <a:pt x="7259" y="17929"/>
                    <a:pt x="7320" y="17767"/>
                    <a:pt x="7256" y="17629"/>
                  </a:cubicBezTo>
                  <a:cubicBezTo>
                    <a:pt x="7256" y="17629"/>
                    <a:pt x="7136" y="17371"/>
                    <a:pt x="6932" y="16920"/>
                  </a:cubicBezTo>
                  <a:cubicBezTo>
                    <a:pt x="3926" y="10313"/>
                    <a:pt x="685" y="2905"/>
                    <a:pt x="606" y="1932"/>
                  </a:cubicBezTo>
                  <a:cubicBezTo>
                    <a:pt x="589" y="1723"/>
                    <a:pt x="910" y="1330"/>
                    <a:pt x="1656" y="961"/>
                  </a:cubicBezTo>
                  <a:cubicBezTo>
                    <a:pt x="2241" y="670"/>
                    <a:pt x="2780" y="548"/>
                    <a:pt x="3089" y="548"/>
                  </a:cubicBezTo>
                  <a:cubicBezTo>
                    <a:pt x="3204" y="548"/>
                    <a:pt x="3287" y="565"/>
                    <a:pt x="3330" y="596"/>
                  </a:cubicBezTo>
                  <a:cubicBezTo>
                    <a:pt x="3652" y="1016"/>
                    <a:pt x="6414" y="6589"/>
                    <a:pt x="10556" y="15178"/>
                  </a:cubicBezTo>
                  <a:lnTo>
                    <a:pt x="10924" y="15942"/>
                  </a:lnTo>
                  <a:cubicBezTo>
                    <a:pt x="10949" y="16000"/>
                    <a:pt x="10964" y="16027"/>
                    <a:pt x="10964" y="16027"/>
                  </a:cubicBezTo>
                  <a:cubicBezTo>
                    <a:pt x="11015" y="16116"/>
                    <a:pt x="11109" y="16167"/>
                    <a:pt x="11205" y="16167"/>
                  </a:cubicBezTo>
                  <a:cubicBezTo>
                    <a:pt x="11249" y="16167"/>
                    <a:pt x="11294" y="16157"/>
                    <a:pt x="11335" y="16134"/>
                  </a:cubicBezTo>
                  <a:cubicBezTo>
                    <a:pt x="11468" y="16062"/>
                    <a:pt x="11517" y="15898"/>
                    <a:pt x="11447" y="15766"/>
                  </a:cubicBezTo>
                  <a:cubicBezTo>
                    <a:pt x="11445" y="15761"/>
                    <a:pt x="11438" y="15748"/>
                    <a:pt x="11424" y="15713"/>
                  </a:cubicBezTo>
                  <a:lnTo>
                    <a:pt x="11050" y="14939"/>
                  </a:lnTo>
                  <a:cubicBezTo>
                    <a:pt x="6451" y="5402"/>
                    <a:pt x="3980" y="441"/>
                    <a:pt x="3704" y="193"/>
                  </a:cubicBezTo>
                  <a:cubicBezTo>
                    <a:pt x="3549" y="55"/>
                    <a:pt x="3327" y="1"/>
                    <a:pt x="3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4" name="Google Shape;443;p31">
              <a:extLst>
                <a:ext uri="{FF2B5EF4-FFF2-40B4-BE49-F238E27FC236}">
                  <a16:creationId xmlns:a16="http://schemas.microsoft.com/office/drawing/2014/main" id="{24184034-81A4-375B-1982-2EB89BEE5A12}"/>
                </a:ext>
              </a:extLst>
            </p:cNvPr>
            <p:cNvSpPr/>
            <p:nvPr/>
          </p:nvSpPr>
          <p:spPr>
            <a:xfrm>
              <a:off x="3073100" y="2307975"/>
              <a:ext cx="116000" cy="62250"/>
            </a:xfrm>
            <a:custGeom>
              <a:avLst/>
              <a:gdLst/>
              <a:ahLst/>
              <a:cxnLst/>
              <a:rect l="l" t="t" r="r" b="b"/>
              <a:pathLst>
                <a:path w="4640" h="2490" extrusionOk="0">
                  <a:moveTo>
                    <a:pt x="4357" y="0"/>
                  </a:moveTo>
                  <a:cubicBezTo>
                    <a:pt x="4350" y="0"/>
                    <a:pt x="4342" y="0"/>
                    <a:pt x="4335" y="1"/>
                  </a:cubicBezTo>
                  <a:cubicBezTo>
                    <a:pt x="4231" y="8"/>
                    <a:pt x="1756" y="202"/>
                    <a:pt x="102" y="2031"/>
                  </a:cubicBezTo>
                  <a:cubicBezTo>
                    <a:pt x="1" y="2144"/>
                    <a:pt x="10" y="2318"/>
                    <a:pt x="122" y="2419"/>
                  </a:cubicBezTo>
                  <a:cubicBezTo>
                    <a:pt x="173" y="2466"/>
                    <a:pt x="240" y="2489"/>
                    <a:pt x="306" y="2489"/>
                  </a:cubicBezTo>
                  <a:cubicBezTo>
                    <a:pt x="380" y="2489"/>
                    <a:pt x="455" y="2459"/>
                    <a:pt x="509" y="2400"/>
                  </a:cubicBezTo>
                  <a:cubicBezTo>
                    <a:pt x="2011" y="738"/>
                    <a:pt x="4351" y="550"/>
                    <a:pt x="4374" y="549"/>
                  </a:cubicBezTo>
                  <a:cubicBezTo>
                    <a:pt x="4525" y="538"/>
                    <a:pt x="4639" y="406"/>
                    <a:pt x="4628" y="255"/>
                  </a:cubicBezTo>
                  <a:cubicBezTo>
                    <a:pt x="4618" y="112"/>
                    <a:pt x="4497" y="0"/>
                    <a:pt x="4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5" name="Google Shape;444;p31">
              <a:extLst>
                <a:ext uri="{FF2B5EF4-FFF2-40B4-BE49-F238E27FC236}">
                  <a16:creationId xmlns:a16="http://schemas.microsoft.com/office/drawing/2014/main" id="{DBF8CCE4-31BE-9232-0736-A626B843617E}"/>
                </a:ext>
              </a:extLst>
            </p:cNvPr>
            <p:cNvSpPr/>
            <p:nvPr/>
          </p:nvSpPr>
          <p:spPr>
            <a:xfrm>
              <a:off x="3811250" y="1310925"/>
              <a:ext cx="65250" cy="106450"/>
            </a:xfrm>
            <a:custGeom>
              <a:avLst/>
              <a:gdLst/>
              <a:ahLst/>
              <a:cxnLst/>
              <a:rect l="l" t="t" r="r" b="b"/>
              <a:pathLst>
                <a:path w="2610" h="4258" extrusionOk="0">
                  <a:moveTo>
                    <a:pt x="416" y="0"/>
                  </a:moveTo>
                  <a:cubicBezTo>
                    <a:pt x="266" y="0"/>
                    <a:pt x="146" y="114"/>
                    <a:pt x="140" y="262"/>
                  </a:cubicBezTo>
                  <a:lnTo>
                    <a:pt x="6" y="3744"/>
                  </a:lnTo>
                  <a:cubicBezTo>
                    <a:pt x="1" y="3884"/>
                    <a:pt x="103" y="4007"/>
                    <a:pt x="242" y="4027"/>
                  </a:cubicBezTo>
                  <a:cubicBezTo>
                    <a:pt x="250" y="4028"/>
                    <a:pt x="1038" y="4141"/>
                    <a:pt x="2252" y="4253"/>
                  </a:cubicBezTo>
                  <a:cubicBezTo>
                    <a:pt x="2259" y="4254"/>
                    <a:pt x="2263" y="4254"/>
                    <a:pt x="2268" y="4254"/>
                  </a:cubicBezTo>
                  <a:cubicBezTo>
                    <a:pt x="2270" y="4254"/>
                    <a:pt x="2272" y="4254"/>
                    <a:pt x="2274" y="4254"/>
                  </a:cubicBezTo>
                  <a:lnTo>
                    <a:pt x="2283" y="4255"/>
                  </a:lnTo>
                  <a:cubicBezTo>
                    <a:pt x="2296" y="4256"/>
                    <a:pt x="2307" y="4257"/>
                    <a:pt x="2318" y="4257"/>
                  </a:cubicBezTo>
                  <a:cubicBezTo>
                    <a:pt x="2454" y="4257"/>
                    <a:pt x="2573" y="4155"/>
                    <a:pt x="2590" y="4016"/>
                  </a:cubicBezTo>
                  <a:cubicBezTo>
                    <a:pt x="2609" y="3865"/>
                    <a:pt x="2502" y="3728"/>
                    <a:pt x="2352" y="3709"/>
                  </a:cubicBezTo>
                  <a:cubicBezTo>
                    <a:pt x="2333" y="3707"/>
                    <a:pt x="2313" y="3706"/>
                    <a:pt x="2292" y="3705"/>
                  </a:cubicBezTo>
                  <a:cubicBezTo>
                    <a:pt x="1493" y="3631"/>
                    <a:pt x="882" y="3557"/>
                    <a:pt x="564" y="3516"/>
                  </a:cubicBezTo>
                  <a:lnTo>
                    <a:pt x="683" y="376"/>
                  </a:lnTo>
                  <a:lnTo>
                    <a:pt x="688" y="288"/>
                  </a:lnTo>
                  <a:cubicBezTo>
                    <a:pt x="696" y="136"/>
                    <a:pt x="578" y="8"/>
                    <a:pt x="427" y="0"/>
                  </a:cubicBezTo>
                  <a:cubicBezTo>
                    <a:pt x="424" y="0"/>
                    <a:pt x="420"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6" name="Google Shape;445;p31">
              <a:extLst>
                <a:ext uri="{FF2B5EF4-FFF2-40B4-BE49-F238E27FC236}">
                  <a16:creationId xmlns:a16="http://schemas.microsoft.com/office/drawing/2014/main" id="{70D14A8E-629C-026D-7836-E40002274930}"/>
                </a:ext>
              </a:extLst>
            </p:cNvPr>
            <p:cNvSpPr/>
            <p:nvPr/>
          </p:nvSpPr>
          <p:spPr>
            <a:xfrm>
              <a:off x="3037175" y="2451800"/>
              <a:ext cx="194000" cy="287225"/>
            </a:xfrm>
            <a:custGeom>
              <a:avLst/>
              <a:gdLst/>
              <a:ahLst/>
              <a:cxnLst/>
              <a:rect l="l" t="t" r="r" b="b"/>
              <a:pathLst>
                <a:path w="7760" h="11489" extrusionOk="0">
                  <a:moveTo>
                    <a:pt x="918" y="1"/>
                  </a:moveTo>
                  <a:cubicBezTo>
                    <a:pt x="652" y="1"/>
                    <a:pt x="354" y="139"/>
                    <a:pt x="183" y="422"/>
                  </a:cubicBezTo>
                  <a:cubicBezTo>
                    <a:pt x="0" y="722"/>
                    <a:pt x="4080" y="8814"/>
                    <a:pt x="5880" y="11264"/>
                  </a:cubicBezTo>
                  <a:cubicBezTo>
                    <a:pt x="6000" y="11427"/>
                    <a:pt x="6172" y="11489"/>
                    <a:pt x="6364" y="11489"/>
                  </a:cubicBezTo>
                  <a:cubicBezTo>
                    <a:pt x="6957" y="11489"/>
                    <a:pt x="7737" y="10899"/>
                    <a:pt x="7737" y="10899"/>
                  </a:cubicBezTo>
                  <a:lnTo>
                    <a:pt x="7760" y="10884"/>
                  </a:lnTo>
                  <a:cubicBezTo>
                    <a:pt x="7652" y="10718"/>
                    <a:pt x="7538" y="10538"/>
                    <a:pt x="7417" y="10345"/>
                  </a:cubicBezTo>
                  <a:lnTo>
                    <a:pt x="7371" y="10372"/>
                  </a:lnTo>
                  <a:cubicBezTo>
                    <a:pt x="7389" y="10412"/>
                    <a:pt x="6963" y="10747"/>
                    <a:pt x="6714" y="10747"/>
                  </a:cubicBezTo>
                  <a:cubicBezTo>
                    <a:pt x="6657" y="10747"/>
                    <a:pt x="6609" y="10729"/>
                    <a:pt x="6578" y="10685"/>
                  </a:cubicBezTo>
                  <a:cubicBezTo>
                    <a:pt x="2952" y="5520"/>
                    <a:pt x="1457" y="150"/>
                    <a:pt x="1153" y="41"/>
                  </a:cubicBezTo>
                  <a:cubicBezTo>
                    <a:pt x="1081" y="14"/>
                    <a:pt x="1001"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7" name="Google Shape;446;p31">
              <a:extLst>
                <a:ext uri="{FF2B5EF4-FFF2-40B4-BE49-F238E27FC236}">
                  <a16:creationId xmlns:a16="http://schemas.microsoft.com/office/drawing/2014/main" id="{E90B579F-CC9A-EA7B-CD2D-C030C7A4C239}"/>
                </a:ext>
              </a:extLst>
            </p:cNvPr>
            <p:cNvSpPr/>
            <p:nvPr/>
          </p:nvSpPr>
          <p:spPr>
            <a:xfrm>
              <a:off x="3039250" y="2431250"/>
              <a:ext cx="208300" cy="300925"/>
            </a:xfrm>
            <a:custGeom>
              <a:avLst/>
              <a:gdLst/>
              <a:ahLst/>
              <a:cxnLst/>
              <a:rect l="l" t="t" r="r" b="b"/>
              <a:pathLst>
                <a:path w="8332" h="12037" extrusionOk="0">
                  <a:moveTo>
                    <a:pt x="1206" y="0"/>
                  </a:moveTo>
                  <a:cubicBezTo>
                    <a:pt x="854" y="0"/>
                    <a:pt x="459" y="175"/>
                    <a:pt x="232" y="551"/>
                  </a:cubicBezTo>
                  <a:cubicBezTo>
                    <a:pt x="151" y="683"/>
                    <a:pt x="0" y="931"/>
                    <a:pt x="2327" y="5436"/>
                  </a:cubicBezTo>
                  <a:cubicBezTo>
                    <a:pt x="3789" y="8267"/>
                    <a:pt x="5140" y="10608"/>
                    <a:pt x="5942" y="11699"/>
                  </a:cubicBezTo>
                  <a:cubicBezTo>
                    <a:pt x="6073" y="11879"/>
                    <a:pt x="6264" y="11991"/>
                    <a:pt x="6493" y="12025"/>
                  </a:cubicBezTo>
                  <a:cubicBezTo>
                    <a:pt x="6542" y="12033"/>
                    <a:pt x="6593" y="12036"/>
                    <a:pt x="6645" y="12036"/>
                  </a:cubicBezTo>
                  <a:cubicBezTo>
                    <a:pt x="7312" y="12036"/>
                    <a:pt x="8093" y="11461"/>
                    <a:pt x="8186" y="11390"/>
                  </a:cubicBezTo>
                  <a:cubicBezTo>
                    <a:pt x="8307" y="11300"/>
                    <a:pt x="8331" y="11128"/>
                    <a:pt x="8239" y="11006"/>
                  </a:cubicBezTo>
                  <a:cubicBezTo>
                    <a:pt x="8185" y="10935"/>
                    <a:pt x="8104" y="10897"/>
                    <a:pt x="8020" y="10897"/>
                  </a:cubicBezTo>
                  <a:cubicBezTo>
                    <a:pt x="7963" y="10897"/>
                    <a:pt x="7905" y="10915"/>
                    <a:pt x="7855" y="10953"/>
                  </a:cubicBezTo>
                  <a:cubicBezTo>
                    <a:pt x="7568" y="11169"/>
                    <a:pt x="7009" y="11487"/>
                    <a:pt x="6648" y="11487"/>
                  </a:cubicBezTo>
                  <a:cubicBezTo>
                    <a:pt x="6621" y="11487"/>
                    <a:pt x="6596" y="11485"/>
                    <a:pt x="6572" y="11481"/>
                  </a:cubicBezTo>
                  <a:cubicBezTo>
                    <a:pt x="6487" y="11469"/>
                    <a:pt x="6429" y="11435"/>
                    <a:pt x="6384" y="11374"/>
                  </a:cubicBezTo>
                  <a:cubicBezTo>
                    <a:pt x="4669" y="9040"/>
                    <a:pt x="976" y="1699"/>
                    <a:pt x="745" y="773"/>
                  </a:cubicBezTo>
                  <a:cubicBezTo>
                    <a:pt x="867" y="620"/>
                    <a:pt x="1045" y="548"/>
                    <a:pt x="1200" y="548"/>
                  </a:cubicBezTo>
                  <a:cubicBezTo>
                    <a:pt x="1229" y="548"/>
                    <a:pt x="1258" y="550"/>
                    <a:pt x="1285" y="555"/>
                  </a:cubicBezTo>
                  <a:cubicBezTo>
                    <a:pt x="1374" y="710"/>
                    <a:pt x="1565" y="1191"/>
                    <a:pt x="1767" y="1697"/>
                  </a:cubicBezTo>
                  <a:cubicBezTo>
                    <a:pt x="2504" y="3554"/>
                    <a:pt x="4041" y="7418"/>
                    <a:pt x="6637" y="11115"/>
                  </a:cubicBezTo>
                  <a:cubicBezTo>
                    <a:pt x="6684" y="11182"/>
                    <a:pt x="6792" y="11293"/>
                    <a:pt x="6996" y="11293"/>
                  </a:cubicBezTo>
                  <a:cubicBezTo>
                    <a:pt x="7117" y="11293"/>
                    <a:pt x="7273" y="11253"/>
                    <a:pt x="7469" y="11142"/>
                  </a:cubicBezTo>
                  <a:cubicBezTo>
                    <a:pt x="8034" y="10822"/>
                    <a:pt x="7944" y="10620"/>
                    <a:pt x="7906" y="10533"/>
                  </a:cubicBezTo>
                  <a:cubicBezTo>
                    <a:pt x="7860" y="10430"/>
                    <a:pt x="7760" y="10370"/>
                    <a:pt x="7654" y="10370"/>
                  </a:cubicBezTo>
                  <a:cubicBezTo>
                    <a:pt x="7617" y="10370"/>
                    <a:pt x="7579" y="10378"/>
                    <a:pt x="7543" y="10393"/>
                  </a:cubicBezTo>
                  <a:cubicBezTo>
                    <a:pt x="7485" y="10420"/>
                    <a:pt x="7440" y="10463"/>
                    <a:pt x="7412" y="10516"/>
                  </a:cubicBezTo>
                  <a:cubicBezTo>
                    <a:pt x="7336" y="10586"/>
                    <a:pt x="7148" y="10704"/>
                    <a:pt x="7042" y="10737"/>
                  </a:cubicBezTo>
                  <a:cubicBezTo>
                    <a:pt x="4511" y="7112"/>
                    <a:pt x="3059" y="3462"/>
                    <a:pt x="2276" y="1494"/>
                  </a:cubicBezTo>
                  <a:cubicBezTo>
                    <a:pt x="1810" y="323"/>
                    <a:pt x="1727" y="127"/>
                    <a:pt x="1531" y="56"/>
                  </a:cubicBezTo>
                  <a:cubicBezTo>
                    <a:pt x="1432" y="19"/>
                    <a:pt x="1321" y="0"/>
                    <a:pt x="1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6"/>
                                        </p:tgtEl>
                                        <p:attrNameLst>
                                          <p:attrName>style.visibility</p:attrName>
                                        </p:attrNameLst>
                                      </p:cBhvr>
                                      <p:to>
                                        <p:strVal val="visible"/>
                                      </p:to>
                                    </p:set>
                                    <p:animEffect transition="in" filter="barn(inVertical)">
                                      <p:cBhvr>
                                        <p:cTn id="7" dur="1750"/>
                                        <p:tgtEl>
                                          <p:spTgt spid="866"/>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867">
                                            <p:txEl>
                                              <p:pRg st="0" end="0"/>
                                            </p:txEl>
                                          </p:spTgt>
                                        </p:tgtEl>
                                        <p:attrNameLst>
                                          <p:attrName>r</p:attrName>
                                        </p:attrNameLst>
                                      </p:cBhvr>
                                    </p:animRot>
                                    <p:animRot by="-240000">
                                      <p:cBhvr>
                                        <p:cTn id="12" dur="200" fill="hold">
                                          <p:stCondLst>
                                            <p:cond delay="200"/>
                                          </p:stCondLst>
                                        </p:cTn>
                                        <p:tgtEl>
                                          <p:spTgt spid="867">
                                            <p:txEl>
                                              <p:pRg st="0" end="0"/>
                                            </p:txEl>
                                          </p:spTgt>
                                        </p:tgtEl>
                                        <p:attrNameLst>
                                          <p:attrName>r</p:attrName>
                                        </p:attrNameLst>
                                      </p:cBhvr>
                                    </p:animRot>
                                    <p:animRot by="240000">
                                      <p:cBhvr>
                                        <p:cTn id="13" dur="200" fill="hold">
                                          <p:stCondLst>
                                            <p:cond delay="400"/>
                                          </p:stCondLst>
                                        </p:cTn>
                                        <p:tgtEl>
                                          <p:spTgt spid="867">
                                            <p:txEl>
                                              <p:pRg st="0" end="0"/>
                                            </p:txEl>
                                          </p:spTgt>
                                        </p:tgtEl>
                                        <p:attrNameLst>
                                          <p:attrName>r</p:attrName>
                                        </p:attrNameLst>
                                      </p:cBhvr>
                                    </p:animRot>
                                    <p:animRot by="-240000">
                                      <p:cBhvr>
                                        <p:cTn id="14" dur="200" fill="hold">
                                          <p:stCondLst>
                                            <p:cond delay="600"/>
                                          </p:stCondLst>
                                        </p:cTn>
                                        <p:tgtEl>
                                          <p:spTgt spid="867">
                                            <p:txEl>
                                              <p:pRg st="0" end="0"/>
                                            </p:txEl>
                                          </p:spTgt>
                                        </p:tgtEl>
                                        <p:attrNameLst>
                                          <p:attrName>r</p:attrName>
                                        </p:attrNameLst>
                                      </p:cBhvr>
                                    </p:animRot>
                                    <p:animRot by="120000">
                                      <p:cBhvr>
                                        <p:cTn id="15" dur="200" fill="hold">
                                          <p:stCondLst>
                                            <p:cond delay="800"/>
                                          </p:stCondLst>
                                        </p:cTn>
                                        <p:tgtEl>
                                          <p:spTgt spid="86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65"/>
        <p:cNvGrpSpPr/>
        <p:nvPr/>
      </p:nvGrpSpPr>
      <p:grpSpPr>
        <a:xfrm>
          <a:off x="0" y="0"/>
          <a:ext cx="0" cy="0"/>
          <a:chOff x="0" y="0"/>
          <a:chExt cx="0" cy="0"/>
        </a:xfrm>
      </p:grpSpPr>
      <p:sp>
        <p:nvSpPr>
          <p:cNvPr id="5" name="Subtitle 4">
            <a:extLst>
              <a:ext uri="{FF2B5EF4-FFF2-40B4-BE49-F238E27FC236}">
                <a16:creationId xmlns:a16="http://schemas.microsoft.com/office/drawing/2014/main" id="{E03AB8E9-E416-08C3-64B2-A6BB543CC2DA}"/>
              </a:ext>
            </a:extLst>
          </p:cNvPr>
          <p:cNvSpPr>
            <a:spLocks noGrp="1"/>
          </p:cNvSpPr>
          <p:nvPr>
            <p:ph type="subTitle" idx="1"/>
          </p:nvPr>
        </p:nvSpPr>
        <p:spPr>
          <a:xfrm>
            <a:off x="744279" y="680484"/>
            <a:ext cx="7677825" cy="4463016"/>
          </a:xfrm>
        </p:spPr>
        <p:txBody>
          <a:bodyPr/>
          <a:lstStyle/>
          <a:p>
            <a:pPr marL="0" marR="0" indent="457200" algn="l">
              <a:spcBef>
                <a:spcPts val="0"/>
              </a:spcBef>
              <a:spcAft>
                <a:spcPts val="0"/>
              </a:spcAft>
              <a:buFont typeface="Arial" panose="020B0604020202020204" pitchFamily="34" charset="0"/>
              <a:buChar char="•"/>
            </a:pPr>
            <a:r>
              <a:rPr lang="en-US" sz="1100" dirty="0">
                <a:solidFill>
                  <a:srgbClr val="000000"/>
                </a:solidFill>
                <a:effectLst/>
                <a:latin typeface="Times New Roman" panose="02020603050405020304" pitchFamily="18" charset="0"/>
                <a:ea typeface="Times New Roman" panose="02020603050405020304" pitchFamily="18" charset="0"/>
              </a:rPr>
              <a:t>(Source: SAMHSA's Concept of Trauma and Guidance for a Trauma-Informed Approach (2014), p10. Pub ID#: SMA14-4884.)</a:t>
            </a:r>
            <a:endParaRPr lang="en-US" sz="1100" dirty="0">
              <a:effectLst/>
              <a:latin typeface="Calibri" panose="020F0502020204030204" pitchFamily="34" charset="0"/>
              <a:ea typeface="Calibri" panose="020F0502020204030204" pitchFamily="34" charset="0"/>
            </a:endParaRPr>
          </a:p>
          <a:p>
            <a:pPr marL="0" marR="0" indent="457200" algn="l">
              <a:spcBef>
                <a:spcPts val="0"/>
              </a:spcBef>
              <a:spcAft>
                <a:spcPts val="0"/>
              </a:spcAft>
              <a:buFont typeface="Arial" panose="020B0604020202020204" pitchFamily="34" charset="0"/>
              <a:buChar char="•"/>
            </a:pPr>
            <a:r>
              <a:rPr lang="en-US" sz="1100" dirty="0">
                <a:solidFill>
                  <a:srgbClr val="000000"/>
                </a:solidFill>
                <a:effectLst/>
                <a:latin typeface="Aptos" panose="020B0004020202020204" pitchFamily="34" charset="0"/>
                <a:ea typeface="Times New Roman" panose="02020603050405020304" pitchFamily="18" charset="0"/>
              </a:rPr>
              <a:t>American Speech-Language-Hearing Association. (n.d.). Evidence-Based Practice (EBP).https://www.asha.org/research/ebp/#:~:text=The%20goal%20of%20evidence%2Dbased%20practice%20(EBP)%20is,and%20choices%20of%20the%20individuals%20we%20serve.</a:t>
            </a:r>
            <a:endParaRPr lang="en-US" sz="1100" dirty="0">
              <a:effectLst/>
              <a:latin typeface="Calibri" panose="020F0502020204030204" pitchFamily="34" charset="0"/>
              <a:ea typeface="Calibri" panose="020F0502020204030204" pitchFamily="34" charset="0"/>
            </a:endParaRPr>
          </a:p>
          <a:p>
            <a:pPr marL="0" marR="0" indent="457200" algn="l">
              <a:spcBef>
                <a:spcPts val="0"/>
              </a:spcBef>
              <a:spcAft>
                <a:spcPts val="0"/>
              </a:spcAft>
              <a:buFont typeface="Arial" panose="020B0604020202020204" pitchFamily="34" charset="0"/>
              <a:buChar char="•"/>
            </a:pPr>
            <a:r>
              <a:rPr lang="en-US" sz="1100" dirty="0">
                <a:solidFill>
                  <a:srgbClr val="000000"/>
                </a:solidFill>
                <a:effectLst/>
                <a:latin typeface="Aptos" panose="020B0004020202020204" pitchFamily="34" charset="0"/>
                <a:ea typeface="Times New Roman" panose="02020603050405020304" pitchFamily="18" charset="0"/>
              </a:rPr>
              <a:t>Guides: SOCW 6305 - Social Work Research: Evidence-Based Social Work Resources. (n.d.).</a:t>
            </a:r>
            <a:r>
              <a:rPr lang="en-US" sz="1100" u="sng" dirty="0">
                <a:solidFill>
                  <a:srgbClr val="0563C1"/>
                </a:solidFill>
                <a:effectLst/>
                <a:latin typeface="Aptos" panose="020B0004020202020204" pitchFamily="34" charset="0"/>
                <a:ea typeface="Times New Roman" panose="02020603050405020304" pitchFamily="18" charset="0"/>
                <a:hlinkClick r:id="rId3"/>
              </a:rPr>
              <a:t>https://guides.lib.uh.edu/socw6305/</a:t>
            </a:r>
            <a:r>
              <a:rPr lang="en-US" sz="1100" u="sng" dirty="0" err="1">
                <a:solidFill>
                  <a:srgbClr val="0563C1"/>
                </a:solidFill>
                <a:effectLst/>
                <a:latin typeface="Aptos" panose="020B0004020202020204" pitchFamily="34" charset="0"/>
                <a:ea typeface="Times New Roman" panose="02020603050405020304" pitchFamily="18" charset="0"/>
                <a:hlinkClick r:id="rId3"/>
              </a:rPr>
              <a:t>socialworkEBP</a:t>
            </a:r>
            <a:r>
              <a:rPr lang="en-US" sz="1100" u="sng" dirty="0">
                <a:solidFill>
                  <a:srgbClr val="0563C1"/>
                </a:solidFill>
                <a:effectLst/>
                <a:latin typeface="Aptos" panose="020B0004020202020204" pitchFamily="34" charset="0"/>
                <a:ea typeface="Times New Roman" panose="02020603050405020304" pitchFamily="18" charset="0"/>
                <a:hlinkClick r:id="rId3"/>
              </a:rPr>
              <a:t>#:~:text=Evidence%2Dbased%20practice%20(EBP),(Social%20Work%20Policy%20Institute)</a:t>
            </a:r>
            <a:r>
              <a:rPr lang="en-US" sz="1100" dirty="0">
                <a:solidFill>
                  <a:srgbClr val="000000"/>
                </a:solidFill>
                <a:effectLst/>
                <a:latin typeface="Aptos" panose="020B0004020202020204" pitchFamily="34" charset="0"/>
                <a:ea typeface="Times New Roman" panose="02020603050405020304" pitchFamily="18" charset="0"/>
              </a:rPr>
              <a:t>.</a:t>
            </a:r>
            <a:endParaRPr lang="en-US" sz="1100" dirty="0">
              <a:effectLst/>
              <a:latin typeface="Calibri" panose="020F0502020204030204" pitchFamily="34" charset="0"/>
              <a:ea typeface="Calibri" panose="020F0502020204030204" pitchFamily="34" charset="0"/>
            </a:endParaRPr>
          </a:p>
          <a:p>
            <a:pPr marL="0" marR="0" indent="457200" algn="l">
              <a:spcBef>
                <a:spcPts val="0"/>
              </a:spcBef>
              <a:spcAft>
                <a:spcPts val="0"/>
              </a:spcAft>
              <a:buFont typeface="Arial" panose="020B0604020202020204" pitchFamily="34" charset="0"/>
              <a:buChar char="•"/>
            </a:pPr>
            <a:r>
              <a:rPr lang="en-US" sz="1100" dirty="0">
                <a:solidFill>
                  <a:srgbClr val="000000"/>
                </a:solidFill>
                <a:effectLst/>
                <a:latin typeface="Times New Roman" panose="02020603050405020304" pitchFamily="18" charset="0"/>
                <a:ea typeface="Times New Roman" panose="02020603050405020304" pitchFamily="18" charset="0"/>
              </a:rPr>
              <a:t>Nea. (n.d.). Trauma-Informed Practices | NEA. </a:t>
            </a:r>
            <a:r>
              <a:rPr lang="en-US" sz="1100" u="sng" dirty="0">
                <a:solidFill>
                  <a:srgbClr val="0563C1"/>
                </a:solidFill>
                <a:effectLst/>
                <a:latin typeface="Times New Roman" panose="02020603050405020304" pitchFamily="18" charset="0"/>
                <a:ea typeface="Times New Roman" panose="02020603050405020304" pitchFamily="18" charset="0"/>
                <a:hlinkClick r:id="rId4"/>
              </a:rPr>
              <a:t>https://www.nea.org/professional-excellence/student-engagement/tools-tips/trauma-informed-practices#:~:text=Trauma%2DInformed%20Practices%20(TIP),of%20educators%20in%20the%20field</a:t>
            </a:r>
            <a:r>
              <a:rPr lang="en-US" sz="1100" dirty="0">
                <a:solidFill>
                  <a:srgbClr val="000000"/>
                </a:solidFill>
                <a:effectLst/>
                <a:latin typeface="Times New Roman" panose="02020603050405020304" pitchFamily="18" charset="0"/>
                <a:ea typeface="Times New Roman" panose="02020603050405020304" pitchFamily="18" charset="0"/>
              </a:rPr>
              <a:t>.</a:t>
            </a:r>
            <a:endParaRPr lang="en-US" sz="1100" dirty="0">
              <a:effectLst/>
              <a:latin typeface="Calibri" panose="020F0502020204030204" pitchFamily="34" charset="0"/>
              <a:ea typeface="Calibri" panose="020F0502020204030204" pitchFamily="34" charset="0"/>
            </a:endParaRPr>
          </a:p>
          <a:p>
            <a:pPr marL="0" marR="0" indent="457200" algn="l">
              <a:spcBef>
                <a:spcPts val="0"/>
              </a:spcBef>
              <a:spcAft>
                <a:spcPts val="0"/>
              </a:spcAft>
              <a:buFont typeface="Arial" panose="020B0604020202020204" pitchFamily="34" charset="0"/>
              <a:buChar char="•"/>
            </a:pPr>
            <a:r>
              <a:rPr lang="en-US" sz="1100" dirty="0">
                <a:solidFill>
                  <a:srgbClr val="000000"/>
                </a:solidFill>
                <a:effectLst/>
                <a:latin typeface="Times New Roman" panose="02020603050405020304" pitchFamily="18" charset="0"/>
                <a:ea typeface="Times New Roman" panose="02020603050405020304" pitchFamily="18" charset="0"/>
              </a:rPr>
              <a:t>Researchers have defined TIP as a set of practices that address the impact of trauma by creating a safe and caring environment (Nea, n.d.)</a:t>
            </a:r>
            <a:endParaRPr lang="en-US" sz="1100" dirty="0">
              <a:effectLst/>
              <a:latin typeface="Calibri" panose="020F0502020204030204" pitchFamily="34" charset="0"/>
              <a:ea typeface="Calibri" panose="020F0502020204030204" pitchFamily="34" charset="0"/>
            </a:endParaRPr>
          </a:p>
          <a:p>
            <a:pPr marL="0" marR="0" indent="457200" algn="l">
              <a:spcBef>
                <a:spcPts val="0"/>
              </a:spcBef>
              <a:spcAft>
                <a:spcPts val="0"/>
              </a:spcAft>
              <a:buFont typeface="Arial" panose="020B0604020202020204" pitchFamily="34" charset="0"/>
              <a:buChar char="•"/>
            </a:pPr>
            <a:r>
              <a:rPr lang="en-US" sz="1100" dirty="0">
                <a:solidFill>
                  <a:srgbClr val="000000"/>
                </a:solidFill>
                <a:effectLst/>
                <a:latin typeface="Aptos" panose="020B0004020202020204" pitchFamily="34" charset="0"/>
                <a:ea typeface="Times New Roman" panose="02020603050405020304" pitchFamily="18" charset="0"/>
              </a:rPr>
              <a:t>Spring, B. &amp; Hitchcock, K. (2009) Evidence-based practice in psychology. In I.B. Weiner &amp; W.E. Craighead (Eds.) </a:t>
            </a:r>
            <a:r>
              <a:rPr lang="en-US" sz="1100" dirty="0" err="1">
                <a:solidFill>
                  <a:srgbClr val="000000"/>
                </a:solidFill>
                <a:effectLst/>
                <a:latin typeface="Aptos" panose="020B0004020202020204" pitchFamily="34" charset="0"/>
                <a:ea typeface="Times New Roman" panose="02020603050405020304" pitchFamily="18" charset="0"/>
              </a:rPr>
              <a:t>Corsini’s</a:t>
            </a:r>
            <a:r>
              <a:rPr lang="en-US" sz="1100" dirty="0">
                <a:solidFill>
                  <a:srgbClr val="000000"/>
                </a:solidFill>
                <a:effectLst/>
                <a:latin typeface="Aptos" panose="020B0004020202020204" pitchFamily="34" charset="0"/>
                <a:ea typeface="Times New Roman" panose="02020603050405020304" pitchFamily="18" charset="0"/>
              </a:rPr>
              <a:t> Encyclopedia of Psychology, 4th edition (pp. 603-607). New </a:t>
            </a:r>
            <a:r>
              <a:rPr lang="en-US" sz="1100" dirty="0" err="1">
                <a:solidFill>
                  <a:srgbClr val="000000"/>
                </a:solidFill>
                <a:effectLst/>
                <a:latin typeface="Aptos" panose="020B0004020202020204" pitchFamily="34" charset="0"/>
                <a:ea typeface="Times New Roman" panose="02020603050405020304" pitchFamily="18" charset="0"/>
              </a:rPr>
              <a:t>York:Wiley</a:t>
            </a:r>
            <a:r>
              <a:rPr lang="en-US" sz="1100" dirty="0">
                <a:solidFill>
                  <a:srgbClr val="000000"/>
                </a:solidFill>
                <a:effectLst/>
                <a:latin typeface="Aptos" panose="020B0004020202020204" pitchFamily="34" charset="0"/>
                <a:ea typeface="Times New Roman" panose="02020603050405020304" pitchFamily="18" charset="0"/>
              </a:rPr>
              <a:t>.</a:t>
            </a:r>
            <a:endParaRPr lang="en-US" sz="1100" dirty="0">
              <a:effectLst/>
              <a:latin typeface="Calibri" panose="020F0502020204030204" pitchFamily="34" charset="0"/>
              <a:ea typeface="Calibri" panose="020F0502020204030204" pitchFamily="34" charset="0"/>
            </a:endParaRPr>
          </a:p>
          <a:p>
            <a:pPr marL="0" marR="0" indent="457200" algn="l">
              <a:spcBef>
                <a:spcPts val="0"/>
              </a:spcBef>
              <a:spcAft>
                <a:spcPts val="0"/>
              </a:spcAft>
              <a:buFont typeface="Arial" panose="020B0604020202020204" pitchFamily="34" charset="0"/>
              <a:buChar char="•"/>
            </a:pPr>
            <a:r>
              <a:rPr lang="en-US" sz="1100" dirty="0">
                <a:solidFill>
                  <a:srgbClr val="000000"/>
                </a:solidFill>
                <a:effectLst/>
                <a:latin typeface="Times New Roman" panose="02020603050405020304" pitchFamily="18" charset="0"/>
                <a:ea typeface="Times New Roman" panose="02020603050405020304" pitchFamily="18" charset="0"/>
              </a:rPr>
              <a:t>Trauma Informed Practice | PLYMOUTH.GOV.UK. (n.d.). Plymouth City Council. </a:t>
            </a:r>
            <a:r>
              <a:rPr lang="en-US" sz="1100" u="sng" dirty="0">
                <a:solidFill>
                  <a:srgbClr val="0563C1"/>
                </a:solidFill>
                <a:effectLst/>
                <a:latin typeface="Times New Roman" panose="02020603050405020304" pitchFamily="18" charset="0"/>
                <a:ea typeface="Times New Roman" panose="02020603050405020304" pitchFamily="18" charset="0"/>
                <a:hlinkClick r:id="rId5"/>
              </a:rPr>
              <a:t>https://www.plymouth.gov.uk/trauma-informedpractice#:~:text=Trauma%2DInformed%20Practice%20is%20a,establish%20control%20of%20their%20lives</a:t>
            </a:r>
            <a:r>
              <a:rPr lang="en-US" sz="1100" dirty="0">
                <a:solidFill>
                  <a:srgbClr val="000000"/>
                </a:solidFill>
                <a:effectLst/>
                <a:latin typeface="Times New Roman" panose="02020603050405020304" pitchFamily="18" charset="0"/>
                <a:ea typeface="Times New Roman" panose="02020603050405020304" pitchFamily="18" charset="0"/>
              </a:rPr>
              <a:t>.</a:t>
            </a:r>
            <a:endParaRPr lang="en-US" sz="1100" dirty="0">
              <a:effectLst/>
              <a:latin typeface="Calibri" panose="020F0502020204030204" pitchFamily="34" charset="0"/>
              <a:ea typeface="Calibri" panose="020F0502020204030204" pitchFamily="34" charset="0"/>
            </a:endParaRPr>
          </a:p>
          <a:p>
            <a:pPr marL="0" marR="0" indent="457200" algn="l">
              <a:spcBef>
                <a:spcPts val="0"/>
              </a:spcBef>
              <a:spcAft>
                <a:spcPts val="0"/>
              </a:spcAft>
              <a:buFont typeface="Arial" panose="020B0604020202020204" pitchFamily="34" charset="0"/>
              <a:buChar char="•"/>
            </a:pPr>
            <a:r>
              <a:rPr lang="en-US" sz="1100" dirty="0">
                <a:solidFill>
                  <a:srgbClr val="000000"/>
                </a:solidFill>
                <a:effectLst/>
                <a:latin typeface="Times New Roman" panose="02020603050405020304" pitchFamily="18" charset="0"/>
                <a:ea typeface="Times New Roman" panose="02020603050405020304" pitchFamily="18" charset="0"/>
              </a:rPr>
              <a:t>What is Trauma-Informed Care? (2024, May 29). University at Buffalo School of Social Work - University at Buffalo. </a:t>
            </a:r>
            <a:r>
              <a:rPr lang="en-US" sz="1100" u="sng" dirty="0">
                <a:solidFill>
                  <a:srgbClr val="000000"/>
                </a:solidFill>
                <a:effectLst/>
                <a:latin typeface="Times New Roman" panose="02020603050405020304" pitchFamily="18" charset="0"/>
                <a:ea typeface="Times New Roman" panose="02020603050405020304" pitchFamily="18" charset="0"/>
                <a:hlinkClick r:id="rId6"/>
              </a:rPr>
              <a:t>https://socialwork.buffalo.edu/social-research/institutes-centers/institute-on-trauma-and-trauma-informed-care/what-is-trauma-informed-care.html</a:t>
            </a:r>
            <a:endParaRPr lang="en-US" sz="1100" u="sng" dirty="0">
              <a:solidFill>
                <a:srgbClr val="000000"/>
              </a:solidFill>
              <a:effectLst/>
              <a:latin typeface="Times New Roman" panose="02020603050405020304" pitchFamily="18" charset="0"/>
              <a:ea typeface="Times New Roman" panose="02020603050405020304" pitchFamily="18" charset="0"/>
            </a:endParaRPr>
          </a:p>
          <a:p>
            <a:pPr marL="0" marR="0" indent="457200" algn="l">
              <a:spcBef>
                <a:spcPts val="0"/>
              </a:spcBef>
              <a:spcAft>
                <a:spcPts val="0"/>
              </a:spcAft>
              <a:buFont typeface="Arial" panose="020B0604020202020204" pitchFamily="34" charset="0"/>
              <a:buChar char="•"/>
            </a:pPr>
            <a:r>
              <a:rPr lang="en-US" sz="1100" u="sng" dirty="0">
                <a:solidFill>
                  <a:srgbClr val="000000"/>
                </a:solidFill>
                <a:latin typeface="Times New Roman" panose="02020603050405020304" pitchFamily="18" charset="0"/>
                <a:ea typeface="Calibri" panose="020F0502020204030204" pitchFamily="34" charset="0"/>
              </a:rPr>
              <a:t>USCCB POM and USCCB Trainings on MRIS Connect</a:t>
            </a:r>
            <a:endParaRPr lang="en-US" sz="1100" dirty="0">
              <a:effectLst/>
              <a:latin typeface="Calibri" panose="020F0502020204030204" pitchFamily="34" charset="0"/>
              <a:ea typeface="Calibri" panose="020F0502020204030204" pitchFamily="34" charset="0"/>
            </a:endParaRPr>
          </a:p>
          <a:p>
            <a:pPr algn="l"/>
            <a:endParaRPr lang="en-US" dirty="0"/>
          </a:p>
        </p:txBody>
      </p:sp>
      <p:sp>
        <p:nvSpPr>
          <p:cNvPr id="7" name="Google Shape;866;p46">
            <a:extLst>
              <a:ext uri="{FF2B5EF4-FFF2-40B4-BE49-F238E27FC236}">
                <a16:creationId xmlns:a16="http://schemas.microsoft.com/office/drawing/2014/main" id="{224D33F0-A9E1-A098-A6DC-93CCE80D5DE2}"/>
              </a:ext>
            </a:extLst>
          </p:cNvPr>
          <p:cNvSpPr txBox="1">
            <a:spLocks noGrp="1"/>
          </p:cNvSpPr>
          <p:nvPr>
            <p:ph type="title"/>
          </p:nvPr>
        </p:nvSpPr>
        <p:spPr>
          <a:xfrm>
            <a:off x="333522" y="340242"/>
            <a:ext cx="3403698" cy="62732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Resources!</a:t>
            </a:r>
            <a:endParaRPr sz="2800" dirty="0"/>
          </a:p>
        </p:txBody>
      </p:sp>
    </p:spTree>
    <p:extLst>
      <p:ext uri="{BB962C8B-B14F-4D97-AF65-F5344CB8AC3E}">
        <p14:creationId xmlns:p14="http://schemas.microsoft.com/office/powerpoint/2010/main" val="246285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84"/>
        <p:cNvGrpSpPr/>
        <p:nvPr/>
      </p:nvGrpSpPr>
      <p:grpSpPr>
        <a:xfrm>
          <a:off x="0" y="0"/>
          <a:ext cx="0" cy="0"/>
          <a:chOff x="0" y="0"/>
          <a:chExt cx="0" cy="0"/>
        </a:xfrm>
      </p:grpSpPr>
      <p:sp>
        <p:nvSpPr>
          <p:cNvPr id="885" name="Google Shape;885;p47"/>
          <p:cNvSpPr txBox="1">
            <a:spLocks noGrp="1"/>
          </p:cNvSpPr>
          <p:nvPr>
            <p:ph type="body" idx="4294967295"/>
          </p:nvPr>
        </p:nvSpPr>
        <p:spPr>
          <a:xfrm>
            <a:off x="755721" y="1085171"/>
            <a:ext cx="7704000" cy="1449000"/>
          </a:xfrm>
          <a:prstGeom prst="rect">
            <a:avLst/>
          </a:prstGeom>
        </p:spPr>
        <p:txBody>
          <a:bodyPr spcFirstLastPara="1" wrap="square" lIns="91425" tIns="91425" rIns="91425" bIns="91425" anchor="t" anchorCtr="0">
            <a:noAutofit/>
          </a:bodyPr>
          <a:lstStyle/>
          <a:p>
            <a:pPr marL="0" indent="0" algn="just">
              <a:lnSpc>
                <a:spcPct val="150000"/>
              </a:lnSpc>
              <a:spcAft>
                <a:spcPts val="800"/>
              </a:spcAft>
              <a:buNone/>
            </a:pPr>
            <a:r>
              <a:rPr lang="en-US" sz="1600" dirty="0">
                <a:solidFill>
                  <a:srgbClr val="2D2D2D"/>
                </a:solidFill>
                <a:effectLst/>
                <a:latin typeface="Poppins" panose="00000500000000000000" pitchFamily="2" charset="0"/>
                <a:ea typeface="Roboto" panose="02000000000000000000" pitchFamily="2" charset="0"/>
                <a:cs typeface="Poppins" panose="00000500000000000000" pitchFamily="2" charset="0"/>
              </a:rPr>
              <a:t>Best practices are sets of methods and techniques that produce optimal results, increase efficiency, and develop structured processes. </a:t>
            </a:r>
            <a:endParaRPr lang="en-US" sz="1600" dirty="0">
              <a:effectLst/>
              <a:latin typeface="Poppins" panose="00000500000000000000" pitchFamily="2" charset="0"/>
              <a:ea typeface="Roboto" panose="02000000000000000000" pitchFamily="2" charset="0"/>
              <a:cs typeface="Poppins" panose="00000500000000000000" pitchFamily="2" charset="0"/>
            </a:endParaRPr>
          </a:p>
          <a:p>
            <a:pPr>
              <a:lnSpc>
                <a:spcPct val="150000"/>
              </a:lnSpc>
            </a:pPr>
            <a:r>
              <a:rPr lang="en-US" kern="0" dirty="0">
                <a:solidFill>
                  <a:srgbClr val="2D2D2D"/>
                </a:solidFill>
                <a:effectLst/>
                <a:latin typeface="Poppins" panose="00000500000000000000" pitchFamily="2" charset="0"/>
                <a:ea typeface="Roboto" panose="02000000000000000000" pitchFamily="2" charset="0"/>
                <a:cs typeface="Poppins" panose="00000500000000000000" pitchFamily="2" charset="0"/>
              </a:rPr>
              <a:t>A best practice is the most efficient and effective course of action in a particular situation.</a:t>
            </a:r>
          </a:p>
          <a:p>
            <a:pPr>
              <a:lnSpc>
                <a:spcPct val="150000"/>
              </a:lnSpc>
            </a:pPr>
            <a:r>
              <a:rPr lang="en-US" dirty="0">
                <a:solidFill>
                  <a:srgbClr val="2D2D2D"/>
                </a:solidFill>
                <a:latin typeface="Poppins" panose="00000500000000000000" pitchFamily="2" charset="0"/>
                <a:ea typeface="Roboto" panose="02000000000000000000" pitchFamily="2" charset="0"/>
                <a:cs typeface="Poppins" panose="00000500000000000000" pitchFamily="2" charset="0"/>
              </a:rPr>
              <a:t>W</a:t>
            </a:r>
            <a:r>
              <a:rPr lang="en-US" dirty="0">
                <a:solidFill>
                  <a:srgbClr val="2D2D2D"/>
                </a:solidFill>
                <a:effectLst/>
                <a:latin typeface="Poppins" panose="00000500000000000000" pitchFamily="2" charset="0"/>
                <a:ea typeface="Roboto" panose="02000000000000000000" pitchFamily="2" charset="0"/>
                <a:cs typeface="Poppins" panose="00000500000000000000" pitchFamily="2" charset="0"/>
              </a:rPr>
              <a:t>e will review best practices in PRS by reviewing some topics and situations that may occur within PRS. </a:t>
            </a:r>
            <a:endParaRPr lang="en-US" kern="0" dirty="0">
              <a:solidFill>
                <a:srgbClr val="2D2D2D"/>
              </a:solidFill>
              <a:effectLst/>
              <a:latin typeface="Poppins" panose="00000500000000000000" pitchFamily="2" charset="0"/>
              <a:ea typeface="Calibri" panose="020F0502020204030204" pitchFamily="34" charset="0"/>
              <a:cs typeface="Poppins" panose="00000500000000000000" pitchFamily="2" charset="0"/>
            </a:endParaRPr>
          </a:p>
          <a:p>
            <a:pPr marL="139700" indent="0">
              <a:buNone/>
            </a:pPr>
            <a:endParaRPr lang="en" dirty="0"/>
          </a:p>
        </p:txBody>
      </p:sp>
      <p:sp>
        <p:nvSpPr>
          <p:cNvPr id="886" name="Google Shape;886;p4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Defining “Best Practice”</a:t>
            </a:r>
            <a:endParaRPr dirty="0"/>
          </a:p>
        </p:txBody>
      </p:sp>
      <p:sp>
        <p:nvSpPr>
          <p:cNvPr id="887" name="Google Shape;887;p47"/>
          <p:cNvSpPr/>
          <p:nvPr/>
        </p:nvSpPr>
        <p:spPr>
          <a:xfrm>
            <a:off x="963650" y="4036175"/>
            <a:ext cx="42450" cy="215475"/>
          </a:xfrm>
          <a:custGeom>
            <a:avLst/>
            <a:gdLst/>
            <a:ahLst/>
            <a:cxnLst/>
            <a:rect l="l" t="t" r="r" b="b"/>
            <a:pathLst>
              <a:path w="1698" h="8619" extrusionOk="0">
                <a:moveTo>
                  <a:pt x="176" y="1"/>
                </a:moveTo>
                <a:cubicBezTo>
                  <a:pt x="104" y="1"/>
                  <a:pt x="1" y="129"/>
                  <a:pt x="4" y="182"/>
                </a:cubicBezTo>
                <a:cubicBezTo>
                  <a:pt x="56" y="919"/>
                  <a:pt x="200" y="1639"/>
                  <a:pt x="309" y="2369"/>
                </a:cubicBezTo>
                <a:cubicBezTo>
                  <a:pt x="415" y="3097"/>
                  <a:pt x="489" y="3829"/>
                  <a:pt x="562" y="4561"/>
                </a:cubicBezTo>
                <a:cubicBezTo>
                  <a:pt x="635" y="5293"/>
                  <a:pt x="696" y="6030"/>
                  <a:pt x="767" y="6762"/>
                </a:cubicBezTo>
                <a:cubicBezTo>
                  <a:pt x="803" y="7133"/>
                  <a:pt x="838" y="7501"/>
                  <a:pt x="883" y="7870"/>
                </a:cubicBezTo>
                <a:cubicBezTo>
                  <a:pt x="916" y="8149"/>
                  <a:pt x="885" y="8458"/>
                  <a:pt x="1159" y="8602"/>
                </a:cubicBezTo>
                <a:cubicBezTo>
                  <a:pt x="1180" y="8613"/>
                  <a:pt x="1202" y="8618"/>
                  <a:pt x="1225" y="8618"/>
                </a:cubicBezTo>
                <a:cubicBezTo>
                  <a:pt x="1354" y="8618"/>
                  <a:pt x="1502" y="8457"/>
                  <a:pt x="1542" y="8371"/>
                </a:cubicBezTo>
                <a:cubicBezTo>
                  <a:pt x="1698" y="8040"/>
                  <a:pt x="1620" y="7742"/>
                  <a:pt x="1577" y="7390"/>
                </a:cubicBezTo>
                <a:cubicBezTo>
                  <a:pt x="1532" y="7022"/>
                  <a:pt x="1492" y="6654"/>
                  <a:pt x="1455" y="6285"/>
                </a:cubicBezTo>
                <a:cubicBezTo>
                  <a:pt x="1379" y="5529"/>
                  <a:pt x="1310" y="4771"/>
                  <a:pt x="1228" y="4015"/>
                </a:cubicBezTo>
                <a:cubicBezTo>
                  <a:pt x="1084" y="2712"/>
                  <a:pt x="973" y="1141"/>
                  <a:pt x="222" y="26"/>
                </a:cubicBezTo>
                <a:cubicBezTo>
                  <a:pt x="210" y="8"/>
                  <a:pt x="194"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8" name="Google Shape;888;p47"/>
          <p:cNvSpPr/>
          <p:nvPr/>
        </p:nvSpPr>
        <p:spPr>
          <a:xfrm>
            <a:off x="1075275" y="4017475"/>
            <a:ext cx="64275" cy="384200"/>
          </a:xfrm>
          <a:custGeom>
            <a:avLst/>
            <a:gdLst/>
            <a:ahLst/>
            <a:cxnLst/>
            <a:rect l="l" t="t" r="r" b="b"/>
            <a:pathLst>
              <a:path w="2571" h="15368" extrusionOk="0">
                <a:moveTo>
                  <a:pt x="197" y="0"/>
                </a:moveTo>
                <a:cubicBezTo>
                  <a:pt x="134" y="0"/>
                  <a:pt x="55" y="98"/>
                  <a:pt x="53" y="153"/>
                </a:cubicBezTo>
                <a:cubicBezTo>
                  <a:pt x="1" y="1211"/>
                  <a:pt x="244" y="2314"/>
                  <a:pt x="358" y="3365"/>
                </a:cubicBezTo>
                <a:cubicBezTo>
                  <a:pt x="499" y="4683"/>
                  <a:pt x="610" y="6003"/>
                  <a:pt x="726" y="7324"/>
                </a:cubicBezTo>
                <a:cubicBezTo>
                  <a:pt x="846" y="8734"/>
                  <a:pt x="962" y="10144"/>
                  <a:pt x="1132" y="11547"/>
                </a:cubicBezTo>
                <a:cubicBezTo>
                  <a:pt x="1210" y="12198"/>
                  <a:pt x="1295" y="12850"/>
                  <a:pt x="1390" y="13498"/>
                </a:cubicBezTo>
                <a:cubicBezTo>
                  <a:pt x="1468" y="14024"/>
                  <a:pt x="1451" y="14865"/>
                  <a:pt x="1777" y="15293"/>
                </a:cubicBezTo>
                <a:cubicBezTo>
                  <a:pt x="1818" y="15346"/>
                  <a:pt x="1869" y="15368"/>
                  <a:pt x="1926" y="15368"/>
                </a:cubicBezTo>
                <a:cubicBezTo>
                  <a:pt x="2145" y="15368"/>
                  <a:pt x="2440" y="15033"/>
                  <a:pt x="2467" y="14879"/>
                </a:cubicBezTo>
                <a:cubicBezTo>
                  <a:pt x="2571" y="14265"/>
                  <a:pt x="2316" y="13545"/>
                  <a:pt x="2221" y="12928"/>
                </a:cubicBezTo>
                <a:cubicBezTo>
                  <a:pt x="2124" y="12279"/>
                  <a:pt x="2034" y="11629"/>
                  <a:pt x="1952" y="10977"/>
                </a:cubicBezTo>
                <a:cubicBezTo>
                  <a:pt x="1775" y="9589"/>
                  <a:pt x="1598" y="8200"/>
                  <a:pt x="1430" y="6811"/>
                </a:cubicBezTo>
                <a:cubicBezTo>
                  <a:pt x="1274" y="5519"/>
                  <a:pt x="1120" y="4225"/>
                  <a:pt x="936" y="2935"/>
                </a:cubicBezTo>
                <a:cubicBezTo>
                  <a:pt x="804" y="2017"/>
                  <a:pt x="745" y="845"/>
                  <a:pt x="251" y="35"/>
                </a:cubicBezTo>
                <a:cubicBezTo>
                  <a:pt x="237" y="10"/>
                  <a:pt x="218" y="0"/>
                  <a:pt x="1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9" name="Google Shape;889;p47"/>
          <p:cNvSpPr/>
          <p:nvPr/>
        </p:nvSpPr>
        <p:spPr>
          <a:xfrm>
            <a:off x="1197925" y="4009875"/>
            <a:ext cx="45975" cy="201925"/>
          </a:xfrm>
          <a:custGeom>
            <a:avLst/>
            <a:gdLst/>
            <a:ahLst/>
            <a:cxnLst/>
            <a:rect l="l" t="t" r="r" b="b"/>
            <a:pathLst>
              <a:path w="1839" h="8077" extrusionOk="0">
                <a:moveTo>
                  <a:pt x="309" y="1"/>
                </a:moveTo>
                <a:cubicBezTo>
                  <a:pt x="242" y="1"/>
                  <a:pt x="152" y="108"/>
                  <a:pt x="142" y="155"/>
                </a:cubicBezTo>
                <a:cubicBezTo>
                  <a:pt x="0" y="785"/>
                  <a:pt x="104" y="1503"/>
                  <a:pt x="180" y="2139"/>
                </a:cubicBezTo>
                <a:cubicBezTo>
                  <a:pt x="260" y="2812"/>
                  <a:pt x="352" y="3485"/>
                  <a:pt x="437" y="4158"/>
                </a:cubicBezTo>
                <a:cubicBezTo>
                  <a:pt x="520" y="4812"/>
                  <a:pt x="612" y="5462"/>
                  <a:pt x="702" y="6114"/>
                </a:cubicBezTo>
                <a:cubicBezTo>
                  <a:pt x="744" y="6425"/>
                  <a:pt x="787" y="6740"/>
                  <a:pt x="829" y="7051"/>
                </a:cubicBezTo>
                <a:cubicBezTo>
                  <a:pt x="870" y="7342"/>
                  <a:pt x="853" y="7635"/>
                  <a:pt x="905" y="7923"/>
                </a:cubicBezTo>
                <a:cubicBezTo>
                  <a:pt x="925" y="8032"/>
                  <a:pt x="992" y="8077"/>
                  <a:pt x="1081" y="8077"/>
                </a:cubicBezTo>
                <a:cubicBezTo>
                  <a:pt x="1355" y="8077"/>
                  <a:pt x="1838" y="7652"/>
                  <a:pt x="1810" y="7384"/>
                </a:cubicBezTo>
                <a:cubicBezTo>
                  <a:pt x="1777" y="7099"/>
                  <a:pt x="1675" y="6829"/>
                  <a:pt x="1632" y="6544"/>
                </a:cubicBezTo>
                <a:cubicBezTo>
                  <a:pt x="1583" y="6232"/>
                  <a:pt x="1533" y="5920"/>
                  <a:pt x="1486" y="5608"/>
                </a:cubicBezTo>
                <a:cubicBezTo>
                  <a:pt x="1384" y="4959"/>
                  <a:pt x="1285" y="4312"/>
                  <a:pt x="1177" y="3664"/>
                </a:cubicBezTo>
                <a:cubicBezTo>
                  <a:pt x="1068" y="3003"/>
                  <a:pt x="969" y="2339"/>
                  <a:pt x="848" y="1681"/>
                </a:cubicBezTo>
                <a:cubicBezTo>
                  <a:pt x="756" y="1156"/>
                  <a:pt x="683" y="459"/>
                  <a:pt x="355" y="25"/>
                </a:cubicBezTo>
                <a:cubicBezTo>
                  <a:pt x="342" y="8"/>
                  <a:pt x="326"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90" name="Google Shape;890;p47"/>
          <p:cNvGrpSpPr/>
          <p:nvPr/>
        </p:nvGrpSpPr>
        <p:grpSpPr>
          <a:xfrm>
            <a:off x="672377" y="3890371"/>
            <a:ext cx="684350" cy="1262925"/>
            <a:chOff x="1267450" y="2684925"/>
            <a:chExt cx="684350" cy="1262925"/>
          </a:xfrm>
        </p:grpSpPr>
        <p:sp>
          <p:nvSpPr>
            <p:cNvPr id="891" name="Google Shape;891;p47"/>
            <p:cNvSpPr/>
            <p:nvPr/>
          </p:nvSpPr>
          <p:spPr>
            <a:xfrm>
              <a:off x="1299375" y="2747325"/>
              <a:ext cx="607750" cy="1172650"/>
            </a:xfrm>
            <a:custGeom>
              <a:avLst/>
              <a:gdLst/>
              <a:ahLst/>
              <a:cxnLst/>
              <a:rect l="l" t="t" r="r" b="b"/>
              <a:pathLst>
                <a:path w="24310" h="46906" extrusionOk="0">
                  <a:moveTo>
                    <a:pt x="10902" y="27140"/>
                  </a:moveTo>
                  <a:cubicBezTo>
                    <a:pt x="12647" y="27140"/>
                    <a:pt x="14277" y="28252"/>
                    <a:pt x="15205" y="29969"/>
                  </a:cubicBezTo>
                  <a:cubicBezTo>
                    <a:pt x="17418" y="34060"/>
                    <a:pt x="14510" y="37636"/>
                    <a:pt x="10819" y="38158"/>
                  </a:cubicBezTo>
                  <a:cubicBezTo>
                    <a:pt x="10677" y="38158"/>
                    <a:pt x="10537" y="38159"/>
                    <a:pt x="10402" y="38159"/>
                  </a:cubicBezTo>
                  <a:cubicBezTo>
                    <a:pt x="10300" y="38159"/>
                    <a:pt x="10202" y="38159"/>
                    <a:pt x="10108" y="38156"/>
                  </a:cubicBezTo>
                  <a:cubicBezTo>
                    <a:pt x="9697" y="38146"/>
                    <a:pt x="9333" y="38089"/>
                    <a:pt x="9000" y="37997"/>
                  </a:cubicBezTo>
                  <a:cubicBezTo>
                    <a:pt x="8367" y="37506"/>
                    <a:pt x="7706" y="37029"/>
                    <a:pt x="7111" y="36493"/>
                  </a:cubicBezTo>
                  <a:cubicBezTo>
                    <a:pt x="6804" y="36216"/>
                    <a:pt x="6584" y="35867"/>
                    <a:pt x="6350" y="35529"/>
                  </a:cubicBezTo>
                  <a:cubicBezTo>
                    <a:pt x="6225" y="35350"/>
                    <a:pt x="6064" y="35196"/>
                    <a:pt x="5901" y="35043"/>
                  </a:cubicBezTo>
                  <a:cubicBezTo>
                    <a:pt x="5816" y="34896"/>
                    <a:pt x="5731" y="34747"/>
                    <a:pt x="5646" y="34599"/>
                  </a:cubicBezTo>
                  <a:cubicBezTo>
                    <a:pt x="5573" y="34015"/>
                    <a:pt x="5488" y="33429"/>
                    <a:pt x="5420" y="32844"/>
                  </a:cubicBezTo>
                  <a:cubicBezTo>
                    <a:pt x="6017" y="30959"/>
                    <a:pt x="6463" y="29306"/>
                    <a:pt x="8341" y="27990"/>
                  </a:cubicBezTo>
                  <a:cubicBezTo>
                    <a:pt x="9177" y="27404"/>
                    <a:pt x="10053" y="27140"/>
                    <a:pt x="10902" y="27140"/>
                  </a:cubicBezTo>
                  <a:close/>
                  <a:moveTo>
                    <a:pt x="6779" y="1"/>
                  </a:moveTo>
                  <a:cubicBezTo>
                    <a:pt x="6602" y="1"/>
                    <a:pt x="6443" y="95"/>
                    <a:pt x="6352" y="342"/>
                  </a:cubicBezTo>
                  <a:cubicBezTo>
                    <a:pt x="3908" y="6998"/>
                    <a:pt x="2458" y="13323"/>
                    <a:pt x="2725" y="20465"/>
                  </a:cubicBezTo>
                  <a:cubicBezTo>
                    <a:pt x="2989" y="27478"/>
                    <a:pt x="3712" y="34554"/>
                    <a:pt x="4964" y="41479"/>
                  </a:cubicBezTo>
                  <a:cubicBezTo>
                    <a:pt x="4952" y="41481"/>
                    <a:pt x="4942" y="41493"/>
                    <a:pt x="4931" y="41495"/>
                  </a:cubicBezTo>
                  <a:cubicBezTo>
                    <a:pt x="4713" y="41113"/>
                    <a:pt x="4413" y="40784"/>
                    <a:pt x="4083" y="40617"/>
                  </a:cubicBezTo>
                  <a:cubicBezTo>
                    <a:pt x="4033" y="40437"/>
                    <a:pt x="3976" y="40253"/>
                    <a:pt x="3903" y="40069"/>
                  </a:cubicBezTo>
                  <a:cubicBezTo>
                    <a:pt x="3724" y="38588"/>
                    <a:pt x="3554" y="37107"/>
                    <a:pt x="3254" y="35640"/>
                  </a:cubicBezTo>
                  <a:cubicBezTo>
                    <a:pt x="3181" y="35276"/>
                    <a:pt x="2368" y="34042"/>
                    <a:pt x="1836" y="34042"/>
                  </a:cubicBezTo>
                  <a:cubicBezTo>
                    <a:pt x="1664" y="34042"/>
                    <a:pt x="1521" y="34171"/>
                    <a:pt x="1442" y="34502"/>
                  </a:cubicBezTo>
                  <a:cubicBezTo>
                    <a:pt x="783" y="37275"/>
                    <a:pt x="738" y="40128"/>
                    <a:pt x="101" y="42905"/>
                  </a:cubicBezTo>
                  <a:cubicBezTo>
                    <a:pt x="0" y="43343"/>
                    <a:pt x="312" y="44435"/>
                    <a:pt x="920" y="44435"/>
                  </a:cubicBezTo>
                  <a:cubicBezTo>
                    <a:pt x="955" y="44435"/>
                    <a:pt x="990" y="44431"/>
                    <a:pt x="1026" y="44424"/>
                  </a:cubicBezTo>
                  <a:cubicBezTo>
                    <a:pt x="1478" y="44334"/>
                    <a:pt x="1872" y="44228"/>
                    <a:pt x="2238" y="44098"/>
                  </a:cubicBezTo>
                  <a:cubicBezTo>
                    <a:pt x="2254" y="44099"/>
                    <a:pt x="2270" y="44100"/>
                    <a:pt x="2287" y="44100"/>
                  </a:cubicBezTo>
                  <a:cubicBezTo>
                    <a:pt x="2337" y="44100"/>
                    <a:pt x="2389" y="44094"/>
                    <a:pt x="2441" y="44081"/>
                  </a:cubicBezTo>
                  <a:cubicBezTo>
                    <a:pt x="2892" y="43982"/>
                    <a:pt x="3343" y="43876"/>
                    <a:pt x="3795" y="43772"/>
                  </a:cubicBezTo>
                  <a:cubicBezTo>
                    <a:pt x="4376" y="44062"/>
                    <a:pt x="4987" y="44353"/>
                    <a:pt x="5434" y="44780"/>
                  </a:cubicBezTo>
                  <a:cubicBezTo>
                    <a:pt x="5464" y="44861"/>
                    <a:pt x="5495" y="44943"/>
                    <a:pt x="5526" y="45028"/>
                  </a:cubicBezTo>
                  <a:cubicBezTo>
                    <a:pt x="5549" y="45095"/>
                    <a:pt x="5599" y="45175"/>
                    <a:pt x="5660" y="45262"/>
                  </a:cubicBezTo>
                  <a:cubicBezTo>
                    <a:pt x="5696" y="45352"/>
                    <a:pt x="5719" y="45444"/>
                    <a:pt x="5760" y="45536"/>
                  </a:cubicBezTo>
                  <a:cubicBezTo>
                    <a:pt x="5945" y="45996"/>
                    <a:pt x="6597" y="46530"/>
                    <a:pt x="7007" y="46530"/>
                  </a:cubicBezTo>
                  <a:cubicBezTo>
                    <a:pt x="7026" y="46530"/>
                    <a:pt x="7045" y="46528"/>
                    <a:pt x="7063" y="46526"/>
                  </a:cubicBezTo>
                  <a:cubicBezTo>
                    <a:pt x="7205" y="46606"/>
                    <a:pt x="7352" y="46672"/>
                    <a:pt x="7512" y="46710"/>
                  </a:cubicBezTo>
                  <a:cubicBezTo>
                    <a:pt x="8081" y="46847"/>
                    <a:pt x="8639" y="46906"/>
                    <a:pt x="9190" y="46906"/>
                  </a:cubicBezTo>
                  <a:cubicBezTo>
                    <a:pt x="10897" y="46906"/>
                    <a:pt x="12537" y="46344"/>
                    <a:pt x="14217" y="45815"/>
                  </a:cubicBezTo>
                  <a:cubicBezTo>
                    <a:pt x="15857" y="45302"/>
                    <a:pt x="18731" y="45276"/>
                    <a:pt x="19376" y="43344"/>
                  </a:cubicBezTo>
                  <a:cubicBezTo>
                    <a:pt x="19718" y="42315"/>
                    <a:pt x="19621" y="41155"/>
                    <a:pt x="19543" y="39998"/>
                  </a:cubicBezTo>
                  <a:lnTo>
                    <a:pt x="19543" y="39998"/>
                  </a:lnTo>
                  <a:cubicBezTo>
                    <a:pt x="19581" y="40099"/>
                    <a:pt x="19614" y="40201"/>
                    <a:pt x="19659" y="40300"/>
                  </a:cubicBezTo>
                  <a:cubicBezTo>
                    <a:pt x="20266" y="41642"/>
                    <a:pt x="21447" y="41908"/>
                    <a:pt x="22796" y="42154"/>
                  </a:cubicBezTo>
                  <a:cubicBezTo>
                    <a:pt x="22838" y="42162"/>
                    <a:pt x="22877" y="42166"/>
                    <a:pt x="22914" y="42166"/>
                  </a:cubicBezTo>
                  <a:cubicBezTo>
                    <a:pt x="23159" y="42166"/>
                    <a:pt x="23298" y="42001"/>
                    <a:pt x="23325" y="41724"/>
                  </a:cubicBezTo>
                  <a:cubicBezTo>
                    <a:pt x="23353" y="41460"/>
                    <a:pt x="23355" y="41202"/>
                    <a:pt x="23348" y="40945"/>
                  </a:cubicBezTo>
                  <a:lnTo>
                    <a:pt x="23348" y="40945"/>
                  </a:lnTo>
                  <a:cubicBezTo>
                    <a:pt x="23462" y="40990"/>
                    <a:pt x="23578" y="41016"/>
                    <a:pt x="23685" y="41016"/>
                  </a:cubicBezTo>
                  <a:cubicBezTo>
                    <a:pt x="23956" y="41016"/>
                    <a:pt x="24175" y="40850"/>
                    <a:pt x="24182" y="40409"/>
                  </a:cubicBezTo>
                  <a:cubicBezTo>
                    <a:pt x="24182" y="40352"/>
                    <a:pt x="24175" y="40300"/>
                    <a:pt x="24173" y="40246"/>
                  </a:cubicBezTo>
                  <a:cubicBezTo>
                    <a:pt x="24288" y="40066"/>
                    <a:pt x="24310" y="39771"/>
                    <a:pt x="24161" y="39329"/>
                  </a:cubicBezTo>
                  <a:cubicBezTo>
                    <a:pt x="24003" y="38857"/>
                    <a:pt x="23858" y="38389"/>
                    <a:pt x="23736" y="37908"/>
                  </a:cubicBezTo>
                  <a:cubicBezTo>
                    <a:pt x="23693" y="37766"/>
                    <a:pt x="23634" y="37638"/>
                    <a:pt x="23563" y="37520"/>
                  </a:cubicBezTo>
                  <a:cubicBezTo>
                    <a:pt x="23037" y="35876"/>
                    <a:pt x="22515" y="34235"/>
                    <a:pt x="21877" y="32629"/>
                  </a:cubicBezTo>
                  <a:cubicBezTo>
                    <a:pt x="21714" y="32220"/>
                    <a:pt x="21549" y="31816"/>
                    <a:pt x="21381" y="31422"/>
                  </a:cubicBezTo>
                  <a:cubicBezTo>
                    <a:pt x="21124" y="30854"/>
                    <a:pt x="20768" y="30613"/>
                    <a:pt x="20459" y="30613"/>
                  </a:cubicBezTo>
                  <a:cubicBezTo>
                    <a:pt x="20411" y="30613"/>
                    <a:pt x="20363" y="30619"/>
                    <a:pt x="20318" y="30631"/>
                  </a:cubicBezTo>
                  <a:cubicBezTo>
                    <a:pt x="20061" y="30109"/>
                    <a:pt x="19587" y="29779"/>
                    <a:pt x="19227" y="29779"/>
                  </a:cubicBezTo>
                  <a:cubicBezTo>
                    <a:pt x="19021" y="29779"/>
                    <a:pt x="18853" y="29886"/>
                    <a:pt x="18783" y="30125"/>
                  </a:cubicBezTo>
                  <a:cubicBezTo>
                    <a:pt x="18754" y="29995"/>
                    <a:pt x="18726" y="29868"/>
                    <a:pt x="18705" y="29745"/>
                  </a:cubicBezTo>
                  <a:cubicBezTo>
                    <a:pt x="18091" y="26483"/>
                    <a:pt x="17413" y="23243"/>
                    <a:pt x="16617" y="20021"/>
                  </a:cubicBezTo>
                  <a:cubicBezTo>
                    <a:pt x="14978" y="13377"/>
                    <a:pt x="12607" y="6637"/>
                    <a:pt x="8554" y="1058"/>
                  </a:cubicBezTo>
                  <a:cubicBezTo>
                    <a:pt x="8521" y="1013"/>
                    <a:pt x="8488" y="994"/>
                    <a:pt x="8460" y="994"/>
                  </a:cubicBezTo>
                  <a:cubicBezTo>
                    <a:pt x="8397" y="994"/>
                    <a:pt x="8360" y="1087"/>
                    <a:pt x="8407" y="1178"/>
                  </a:cubicBezTo>
                  <a:cubicBezTo>
                    <a:pt x="8889" y="2140"/>
                    <a:pt x="9345" y="3108"/>
                    <a:pt x="9787" y="4076"/>
                  </a:cubicBezTo>
                  <a:cubicBezTo>
                    <a:pt x="9116" y="2841"/>
                    <a:pt x="8393" y="1641"/>
                    <a:pt x="7588" y="501"/>
                  </a:cubicBezTo>
                  <a:cubicBezTo>
                    <a:pt x="7418" y="259"/>
                    <a:pt x="7073" y="1"/>
                    <a:pt x="67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2" name="Google Shape;892;p47"/>
            <p:cNvSpPr/>
            <p:nvPr/>
          </p:nvSpPr>
          <p:spPr>
            <a:xfrm>
              <a:off x="1337375" y="2684925"/>
              <a:ext cx="469075" cy="1262925"/>
            </a:xfrm>
            <a:custGeom>
              <a:avLst/>
              <a:gdLst/>
              <a:ahLst/>
              <a:cxnLst/>
              <a:rect l="l" t="t" r="r" b="b"/>
              <a:pathLst>
                <a:path w="18763" h="50517" extrusionOk="0">
                  <a:moveTo>
                    <a:pt x="5657" y="2247"/>
                  </a:moveTo>
                  <a:cubicBezTo>
                    <a:pt x="8857" y="6559"/>
                    <a:pt x="11096" y="11572"/>
                    <a:pt x="12832" y="16627"/>
                  </a:cubicBezTo>
                  <a:cubicBezTo>
                    <a:pt x="14958" y="22815"/>
                    <a:pt x="16349" y="29284"/>
                    <a:pt x="17067" y="35786"/>
                  </a:cubicBezTo>
                  <a:cubicBezTo>
                    <a:pt x="17268" y="37588"/>
                    <a:pt x="17405" y="39393"/>
                    <a:pt x="17539" y="41199"/>
                  </a:cubicBezTo>
                  <a:cubicBezTo>
                    <a:pt x="17605" y="42076"/>
                    <a:pt x="17643" y="42952"/>
                    <a:pt x="17733" y="43823"/>
                  </a:cubicBezTo>
                  <a:cubicBezTo>
                    <a:pt x="17818" y="44665"/>
                    <a:pt x="17946" y="45489"/>
                    <a:pt x="17996" y="46336"/>
                  </a:cubicBezTo>
                  <a:lnTo>
                    <a:pt x="17996" y="46336"/>
                  </a:lnTo>
                  <a:cubicBezTo>
                    <a:pt x="17980" y="46364"/>
                    <a:pt x="17971" y="46392"/>
                    <a:pt x="17969" y="46419"/>
                  </a:cubicBezTo>
                  <a:cubicBezTo>
                    <a:pt x="17967" y="46504"/>
                    <a:pt x="17879" y="46684"/>
                    <a:pt x="17790" y="46795"/>
                  </a:cubicBezTo>
                  <a:cubicBezTo>
                    <a:pt x="17735" y="46866"/>
                    <a:pt x="17664" y="46922"/>
                    <a:pt x="17598" y="46981"/>
                  </a:cubicBezTo>
                  <a:cubicBezTo>
                    <a:pt x="17586" y="46992"/>
                    <a:pt x="17537" y="47030"/>
                    <a:pt x="17502" y="47057"/>
                  </a:cubicBezTo>
                  <a:lnTo>
                    <a:pt x="17502" y="47057"/>
                  </a:lnTo>
                  <a:cubicBezTo>
                    <a:pt x="17450" y="47089"/>
                    <a:pt x="17372" y="47139"/>
                    <a:pt x="17360" y="47147"/>
                  </a:cubicBezTo>
                  <a:cubicBezTo>
                    <a:pt x="16892" y="47411"/>
                    <a:pt x="16380" y="47591"/>
                    <a:pt x="15867" y="47747"/>
                  </a:cubicBezTo>
                  <a:cubicBezTo>
                    <a:pt x="14344" y="48217"/>
                    <a:pt x="12766" y="48578"/>
                    <a:pt x="11186" y="48807"/>
                  </a:cubicBezTo>
                  <a:cubicBezTo>
                    <a:pt x="10145" y="48957"/>
                    <a:pt x="9078" y="49059"/>
                    <a:pt x="8015" y="49059"/>
                  </a:cubicBezTo>
                  <a:cubicBezTo>
                    <a:pt x="7525" y="49059"/>
                    <a:pt x="7037" y="49037"/>
                    <a:pt x="6552" y="48989"/>
                  </a:cubicBezTo>
                  <a:cubicBezTo>
                    <a:pt x="6030" y="48937"/>
                    <a:pt x="5508" y="48854"/>
                    <a:pt x="5019" y="48635"/>
                  </a:cubicBezTo>
                  <a:cubicBezTo>
                    <a:pt x="4799" y="48533"/>
                    <a:pt x="4821" y="48540"/>
                    <a:pt x="4646" y="48394"/>
                  </a:cubicBezTo>
                  <a:cubicBezTo>
                    <a:pt x="4613" y="48368"/>
                    <a:pt x="4587" y="48332"/>
                    <a:pt x="4558" y="48299"/>
                  </a:cubicBezTo>
                  <a:cubicBezTo>
                    <a:pt x="4553" y="48292"/>
                    <a:pt x="4548" y="48287"/>
                    <a:pt x="4544" y="48283"/>
                  </a:cubicBezTo>
                  <a:lnTo>
                    <a:pt x="4544" y="48283"/>
                  </a:lnTo>
                  <a:cubicBezTo>
                    <a:pt x="4454" y="48109"/>
                    <a:pt x="4419" y="47905"/>
                    <a:pt x="4367" y="47718"/>
                  </a:cubicBezTo>
                  <a:cubicBezTo>
                    <a:pt x="2823" y="42232"/>
                    <a:pt x="1998" y="36554"/>
                    <a:pt x="1715" y="30866"/>
                  </a:cubicBezTo>
                  <a:cubicBezTo>
                    <a:pt x="1448" y="25484"/>
                    <a:pt x="1639" y="20044"/>
                    <a:pt x="2419" y="14709"/>
                  </a:cubicBezTo>
                  <a:cubicBezTo>
                    <a:pt x="3036" y="10486"/>
                    <a:pt x="3951" y="6187"/>
                    <a:pt x="5657" y="2247"/>
                  </a:cubicBezTo>
                  <a:close/>
                  <a:moveTo>
                    <a:pt x="6026" y="1"/>
                  </a:moveTo>
                  <a:cubicBezTo>
                    <a:pt x="5635" y="1"/>
                    <a:pt x="5133" y="544"/>
                    <a:pt x="5017" y="779"/>
                  </a:cubicBezTo>
                  <a:cubicBezTo>
                    <a:pt x="3016" y="4794"/>
                    <a:pt x="1934" y="9267"/>
                    <a:pt x="1216" y="13675"/>
                  </a:cubicBezTo>
                  <a:cubicBezTo>
                    <a:pt x="305" y="19256"/>
                    <a:pt x="0" y="24941"/>
                    <a:pt x="222" y="30590"/>
                  </a:cubicBezTo>
                  <a:cubicBezTo>
                    <a:pt x="454" y="36556"/>
                    <a:pt x="1271" y="42532"/>
                    <a:pt x="2848" y="48294"/>
                  </a:cubicBezTo>
                  <a:cubicBezTo>
                    <a:pt x="3037" y="48991"/>
                    <a:pt x="3134" y="49539"/>
                    <a:pt x="3781" y="49915"/>
                  </a:cubicBezTo>
                  <a:cubicBezTo>
                    <a:pt x="4275" y="50200"/>
                    <a:pt x="4858" y="50307"/>
                    <a:pt x="5418" y="50389"/>
                  </a:cubicBezTo>
                  <a:cubicBezTo>
                    <a:pt x="6029" y="50480"/>
                    <a:pt x="6649" y="50517"/>
                    <a:pt x="7271" y="50517"/>
                  </a:cubicBezTo>
                  <a:cubicBezTo>
                    <a:pt x="8257" y="50517"/>
                    <a:pt x="9248" y="50424"/>
                    <a:pt x="10215" y="50302"/>
                  </a:cubicBezTo>
                  <a:cubicBezTo>
                    <a:pt x="11975" y="50082"/>
                    <a:pt x="13755" y="49756"/>
                    <a:pt x="15388" y="49043"/>
                  </a:cubicBezTo>
                  <a:cubicBezTo>
                    <a:pt x="16441" y="48583"/>
                    <a:pt x="17825" y="47893"/>
                    <a:pt x="18297" y="46766"/>
                  </a:cubicBezTo>
                  <a:cubicBezTo>
                    <a:pt x="18378" y="46580"/>
                    <a:pt x="18387" y="46410"/>
                    <a:pt x="18399" y="46214"/>
                  </a:cubicBezTo>
                  <a:cubicBezTo>
                    <a:pt x="18401" y="46175"/>
                    <a:pt x="18393" y="46149"/>
                    <a:pt x="18378" y="46132"/>
                  </a:cubicBezTo>
                  <a:lnTo>
                    <a:pt x="18378" y="46132"/>
                  </a:lnTo>
                  <a:cubicBezTo>
                    <a:pt x="18553" y="44484"/>
                    <a:pt x="18760" y="42877"/>
                    <a:pt x="18763" y="41214"/>
                  </a:cubicBezTo>
                  <a:cubicBezTo>
                    <a:pt x="18763" y="39558"/>
                    <a:pt x="18680" y="37895"/>
                    <a:pt x="18538" y="36244"/>
                  </a:cubicBezTo>
                  <a:cubicBezTo>
                    <a:pt x="18250" y="32919"/>
                    <a:pt x="17790" y="29600"/>
                    <a:pt x="17131" y="26329"/>
                  </a:cubicBezTo>
                  <a:cubicBezTo>
                    <a:pt x="15865" y="20061"/>
                    <a:pt x="13982" y="13859"/>
                    <a:pt x="11186" y="8096"/>
                  </a:cubicBezTo>
                  <a:cubicBezTo>
                    <a:pt x="9828" y="5299"/>
                    <a:pt x="8238" y="2595"/>
                    <a:pt x="6316" y="146"/>
                  </a:cubicBezTo>
                  <a:cubicBezTo>
                    <a:pt x="6235" y="43"/>
                    <a:pt x="6135" y="1"/>
                    <a:pt x="6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3" name="Google Shape;893;p47"/>
            <p:cNvSpPr/>
            <p:nvPr/>
          </p:nvSpPr>
          <p:spPr>
            <a:xfrm>
              <a:off x="1267450" y="3338300"/>
              <a:ext cx="176225" cy="557875"/>
            </a:xfrm>
            <a:custGeom>
              <a:avLst/>
              <a:gdLst/>
              <a:ahLst/>
              <a:cxnLst/>
              <a:rect l="l" t="t" r="r" b="b"/>
              <a:pathLst>
                <a:path w="7049" h="22315" extrusionOk="0">
                  <a:moveTo>
                    <a:pt x="3564" y="1"/>
                  </a:moveTo>
                  <a:cubicBezTo>
                    <a:pt x="3497" y="1"/>
                    <a:pt x="3401" y="78"/>
                    <a:pt x="3380" y="131"/>
                  </a:cubicBezTo>
                  <a:cubicBezTo>
                    <a:pt x="2710" y="1824"/>
                    <a:pt x="2436" y="3638"/>
                    <a:pt x="2155" y="5433"/>
                  </a:cubicBezTo>
                  <a:cubicBezTo>
                    <a:pt x="1793" y="7731"/>
                    <a:pt x="1479" y="10036"/>
                    <a:pt x="1125" y="12337"/>
                  </a:cubicBezTo>
                  <a:cubicBezTo>
                    <a:pt x="825" y="14278"/>
                    <a:pt x="591" y="16234"/>
                    <a:pt x="338" y="18184"/>
                  </a:cubicBezTo>
                  <a:cubicBezTo>
                    <a:pt x="258" y="18813"/>
                    <a:pt x="173" y="19443"/>
                    <a:pt x="102" y="20074"/>
                  </a:cubicBezTo>
                  <a:cubicBezTo>
                    <a:pt x="53" y="20511"/>
                    <a:pt x="1" y="20953"/>
                    <a:pt x="239" y="21352"/>
                  </a:cubicBezTo>
                  <a:cubicBezTo>
                    <a:pt x="756" y="22214"/>
                    <a:pt x="2100" y="22275"/>
                    <a:pt x="2991" y="22306"/>
                  </a:cubicBezTo>
                  <a:cubicBezTo>
                    <a:pt x="3159" y="22312"/>
                    <a:pt x="3327" y="22315"/>
                    <a:pt x="3495" y="22315"/>
                  </a:cubicBezTo>
                  <a:cubicBezTo>
                    <a:pt x="3914" y="22315"/>
                    <a:pt x="4335" y="22298"/>
                    <a:pt x="4753" y="22280"/>
                  </a:cubicBezTo>
                  <a:cubicBezTo>
                    <a:pt x="5015" y="22268"/>
                    <a:pt x="5277" y="22259"/>
                    <a:pt x="5537" y="22247"/>
                  </a:cubicBezTo>
                  <a:cubicBezTo>
                    <a:pt x="5853" y="22233"/>
                    <a:pt x="6158" y="22112"/>
                    <a:pt x="6352" y="22001"/>
                  </a:cubicBezTo>
                  <a:cubicBezTo>
                    <a:pt x="6637" y="21836"/>
                    <a:pt x="7048" y="21432"/>
                    <a:pt x="6800" y="21080"/>
                  </a:cubicBezTo>
                  <a:cubicBezTo>
                    <a:pt x="6650" y="20868"/>
                    <a:pt x="6424" y="20820"/>
                    <a:pt x="6183" y="20820"/>
                  </a:cubicBezTo>
                  <a:cubicBezTo>
                    <a:pt x="6021" y="20820"/>
                    <a:pt x="5852" y="20842"/>
                    <a:pt x="5695" y="20849"/>
                  </a:cubicBezTo>
                  <a:cubicBezTo>
                    <a:pt x="5216" y="20868"/>
                    <a:pt x="4734" y="20889"/>
                    <a:pt x="4254" y="20891"/>
                  </a:cubicBezTo>
                  <a:cubicBezTo>
                    <a:pt x="4096" y="20892"/>
                    <a:pt x="3921" y="20895"/>
                    <a:pt x="3738" y="20895"/>
                  </a:cubicBezTo>
                  <a:cubicBezTo>
                    <a:pt x="3052" y="20895"/>
                    <a:pt x="2252" y="20848"/>
                    <a:pt x="1767" y="20431"/>
                  </a:cubicBezTo>
                  <a:cubicBezTo>
                    <a:pt x="1574" y="20265"/>
                    <a:pt x="1536" y="20098"/>
                    <a:pt x="1552" y="19854"/>
                  </a:cubicBezTo>
                  <a:cubicBezTo>
                    <a:pt x="1557" y="19800"/>
                    <a:pt x="1564" y="19746"/>
                    <a:pt x="1571" y="19691"/>
                  </a:cubicBezTo>
                  <a:cubicBezTo>
                    <a:pt x="1572" y="19681"/>
                    <a:pt x="1573" y="19672"/>
                    <a:pt x="1574" y="19665"/>
                  </a:cubicBezTo>
                  <a:lnTo>
                    <a:pt x="1574" y="19665"/>
                  </a:lnTo>
                  <a:cubicBezTo>
                    <a:pt x="1584" y="19589"/>
                    <a:pt x="1593" y="19512"/>
                    <a:pt x="1602" y="19434"/>
                  </a:cubicBezTo>
                  <a:cubicBezTo>
                    <a:pt x="1666" y="18891"/>
                    <a:pt x="1727" y="18347"/>
                    <a:pt x="1791" y="17804"/>
                  </a:cubicBezTo>
                  <a:cubicBezTo>
                    <a:pt x="2280" y="13765"/>
                    <a:pt x="2799" y="9731"/>
                    <a:pt x="3284" y="5693"/>
                  </a:cubicBezTo>
                  <a:cubicBezTo>
                    <a:pt x="3503" y="3855"/>
                    <a:pt x="3876" y="1914"/>
                    <a:pt x="3631" y="69"/>
                  </a:cubicBezTo>
                  <a:cubicBezTo>
                    <a:pt x="3624" y="19"/>
                    <a:pt x="3598" y="1"/>
                    <a:pt x="3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4" name="Google Shape;894;p47"/>
            <p:cNvSpPr/>
            <p:nvPr/>
          </p:nvSpPr>
          <p:spPr>
            <a:xfrm>
              <a:off x="1725575" y="3266700"/>
              <a:ext cx="216450" cy="575125"/>
            </a:xfrm>
            <a:custGeom>
              <a:avLst/>
              <a:gdLst/>
              <a:ahLst/>
              <a:cxnLst/>
              <a:rect l="l" t="t" r="r" b="b"/>
              <a:pathLst>
                <a:path w="8658" h="23005" extrusionOk="0">
                  <a:moveTo>
                    <a:pt x="7477" y="21213"/>
                  </a:moveTo>
                  <a:cubicBezTo>
                    <a:pt x="7484" y="21213"/>
                    <a:pt x="7478" y="21229"/>
                    <a:pt x="7449" y="21241"/>
                  </a:cubicBezTo>
                  <a:lnTo>
                    <a:pt x="7449" y="21241"/>
                  </a:lnTo>
                  <a:cubicBezTo>
                    <a:pt x="7462" y="21220"/>
                    <a:pt x="7473" y="21213"/>
                    <a:pt x="7477" y="21213"/>
                  </a:cubicBezTo>
                  <a:close/>
                  <a:moveTo>
                    <a:pt x="7422" y="21271"/>
                  </a:moveTo>
                  <a:lnTo>
                    <a:pt x="7422" y="21271"/>
                  </a:lnTo>
                  <a:cubicBezTo>
                    <a:pt x="7422" y="21281"/>
                    <a:pt x="7421" y="21289"/>
                    <a:pt x="7421" y="21294"/>
                  </a:cubicBezTo>
                  <a:lnTo>
                    <a:pt x="7421" y="21294"/>
                  </a:lnTo>
                  <a:cubicBezTo>
                    <a:pt x="7420" y="21297"/>
                    <a:pt x="7419" y="21301"/>
                    <a:pt x="7418" y="21304"/>
                  </a:cubicBezTo>
                  <a:lnTo>
                    <a:pt x="7418" y="21304"/>
                  </a:lnTo>
                  <a:cubicBezTo>
                    <a:pt x="7416" y="21301"/>
                    <a:pt x="7415" y="21274"/>
                    <a:pt x="7422" y="21271"/>
                  </a:cubicBezTo>
                  <a:close/>
                  <a:moveTo>
                    <a:pt x="187" y="0"/>
                  </a:moveTo>
                  <a:cubicBezTo>
                    <a:pt x="105" y="0"/>
                    <a:pt x="1" y="134"/>
                    <a:pt x="15" y="212"/>
                  </a:cubicBezTo>
                  <a:cubicBezTo>
                    <a:pt x="176" y="1065"/>
                    <a:pt x="322" y="1901"/>
                    <a:pt x="585" y="2737"/>
                  </a:cubicBezTo>
                  <a:cubicBezTo>
                    <a:pt x="880" y="3665"/>
                    <a:pt x="1241" y="4582"/>
                    <a:pt x="1600" y="5486"/>
                  </a:cubicBezTo>
                  <a:cubicBezTo>
                    <a:pt x="2401" y="7517"/>
                    <a:pt x="3242" y="9530"/>
                    <a:pt x="4071" y="11549"/>
                  </a:cubicBezTo>
                  <a:cubicBezTo>
                    <a:pt x="4831" y="13401"/>
                    <a:pt x="5585" y="15260"/>
                    <a:pt x="6272" y="17142"/>
                  </a:cubicBezTo>
                  <a:cubicBezTo>
                    <a:pt x="6704" y="18325"/>
                    <a:pt x="7245" y="19660"/>
                    <a:pt x="7399" y="20869"/>
                  </a:cubicBezTo>
                  <a:cubicBezTo>
                    <a:pt x="7408" y="20959"/>
                    <a:pt x="7415" y="21046"/>
                    <a:pt x="7422" y="21136"/>
                  </a:cubicBezTo>
                  <a:cubicBezTo>
                    <a:pt x="7425" y="21174"/>
                    <a:pt x="7422" y="21211"/>
                    <a:pt x="7422" y="21249"/>
                  </a:cubicBezTo>
                  <a:cubicBezTo>
                    <a:pt x="7269" y="21285"/>
                    <a:pt x="7091" y="21419"/>
                    <a:pt x="6929" y="21474"/>
                  </a:cubicBezTo>
                  <a:cubicBezTo>
                    <a:pt x="5778" y="21851"/>
                    <a:pt x="4578" y="21698"/>
                    <a:pt x="3402" y="21863"/>
                  </a:cubicBezTo>
                  <a:cubicBezTo>
                    <a:pt x="3109" y="21906"/>
                    <a:pt x="2356" y="22803"/>
                    <a:pt x="2897" y="22910"/>
                  </a:cubicBezTo>
                  <a:cubicBezTo>
                    <a:pt x="3235" y="22976"/>
                    <a:pt x="3596" y="23005"/>
                    <a:pt x="3963" y="23005"/>
                  </a:cubicBezTo>
                  <a:cubicBezTo>
                    <a:pt x="4730" y="23005"/>
                    <a:pt x="5529" y="22881"/>
                    <a:pt x="6225" y="22723"/>
                  </a:cubicBezTo>
                  <a:cubicBezTo>
                    <a:pt x="7110" y="22520"/>
                    <a:pt x="8258" y="22045"/>
                    <a:pt x="8539" y="21077"/>
                  </a:cubicBezTo>
                  <a:cubicBezTo>
                    <a:pt x="8657" y="20666"/>
                    <a:pt x="8565" y="20222"/>
                    <a:pt x="8483" y="19813"/>
                  </a:cubicBezTo>
                  <a:cubicBezTo>
                    <a:pt x="8350" y="19159"/>
                    <a:pt x="8145" y="18519"/>
                    <a:pt x="7935" y="17888"/>
                  </a:cubicBezTo>
                  <a:cubicBezTo>
                    <a:pt x="6577" y="13821"/>
                    <a:pt x="4834" y="9853"/>
                    <a:pt x="3126" y="5926"/>
                  </a:cubicBezTo>
                  <a:cubicBezTo>
                    <a:pt x="2647" y="4825"/>
                    <a:pt x="2165" y="3724"/>
                    <a:pt x="1669" y="2631"/>
                  </a:cubicBezTo>
                  <a:cubicBezTo>
                    <a:pt x="1449" y="2147"/>
                    <a:pt x="1213" y="1672"/>
                    <a:pt x="963" y="1204"/>
                  </a:cubicBezTo>
                  <a:cubicBezTo>
                    <a:pt x="745" y="798"/>
                    <a:pt x="478" y="437"/>
                    <a:pt x="252" y="42"/>
                  </a:cubicBezTo>
                  <a:cubicBezTo>
                    <a:pt x="235" y="13"/>
                    <a:pt x="21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5" name="Google Shape;895;p47"/>
            <p:cNvSpPr/>
            <p:nvPr/>
          </p:nvSpPr>
          <p:spPr>
            <a:xfrm>
              <a:off x="1571250" y="3365300"/>
              <a:ext cx="380550" cy="580500"/>
            </a:xfrm>
            <a:custGeom>
              <a:avLst/>
              <a:gdLst/>
              <a:ahLst/>
              <a:cxnLst/>
              <a:rect l="l" t="t" r="r" b="b"/>
              <a:pathLst>
                <a:path w="15222" h="23220" extrusionOk="0">
                  <a:moveTo>
                    <a:pt x="7092" y="0"/>
                  </a:moveTo>
                  <a:cubicBezTo>
                    <a:pt x="6998" y="0"/>
                    <a:pt x="6857" y="183"/>
                    <a:pt x="6857" y="255"/>
                  </a:cubicBezTo>
                  <a:cubicBezTo>
                    <a:pt x="6791" y="4627"/>
                    <a:pt x="7570" y="9152"/>
                    <a:pt x="7641" y="13576"/>
                  </a:cubicBezTo>
                  <a:cubicBezTo>
                    <a:pt x="7674" y="15661"/>
                    <a:pt x="8437" y="19403"/>
                    <a:pt x="6115" y="20534"/>
                  </a:cubicBezTo>
                  <a:cubicBezTo>
                    <a:pt x="4124" y="21505"/>
                    <a:pt x="2239" y="20931"/>
                    <a:pt x="383" y="22232"/>
                  </a:cubicBezTo>
                  <a:cubicBezTo>
                    <a:pt x="234" y="22336"/>
                    <a:pt x="0" y="22693"/>
                    <a:pt x="263" y="22804"/>
                  </a:cubicBezTo>
                  <a:cubicBezTo>
                    <a:pt x="938" y="23088"/>
                    <a:pt x="1666" y="23219"/>
                    <a:pt x="2405" y="23219"/>
                  </a:cubicBezTo>
                  <a:cubicBezTo>
                    <a:pt x="5172" y="23219"/>
                    <a:pt x="8088" y="21375"/>
                    <a:pt x="8938" y="18812"/>
                  </a:cubicBezTo>
                  <a:cubicBezTo>
                    <a:pt x="8987" y="18833"/>
                    <a:pt x="9034" y="18862"/>
                    <a:pt x="9089" y="18871"/>
                  </a:cubicBezTo>
                  <a:cubicBezTo>
                    <a:pt x="9363" y="18927"/>
                    <a:pt x="9646" y="18954"/>
                    <a:pt x="9930" y="18954"/>
                  </a:cubicBezTo>
                  <a:cubicBezTo>
                    <a:pt x="12509" y="18954"/>
                    <a:pt x="15221" y="16737"/>
                    <a:pt x="13236" y="14114"/>
                  </a:cubicBezTo>
                  <a:cubicBezTo>
                    <a:pt x="13216" y="14087"/>
                    <a:pt x="13191" y="14076"/>
                    <a:pt x="13165" y="14076"/>
                  </a:cubicBezTo>
                  <a:cubicBezTo>
                    <a:pt x="13083" y="14076"/>
                    <a:pt x="12988" y="14188"/>
                    <a:pt x="12974" y="14258"/>
                  </a:cubicBezTo>
                  <a:cubicBezTo>
                    <a:pt x="12759" y="15250"/>
                    <a:pt x="13026" y="17015"/>
                    <a:pt x="11637" y="17315"/>
                  </a:cubicBezTo>
                  <a:cubicBezTo>
                    <a:pt x="11409" y="17364"/>
                    <a:pt x="11203" y="17387"/>
                    <a:pt x="11018" y="17387"/>
                  </a:cubicBezTo>
                  <a:cubicBezTo>
                    <a:pt x="9051" y="17387"/>
                    <a:pt x="9374" y="14790"/>
                    <a:pt x="9323" y="13269"/>
                  </a:cubicBezTo>
                  <a:cubicBezTo>
                    <a:pt x="9266" y="11590"/>
                    <a:pt x="9037" y="9941"/>
                    <a:pt x="8864" y="8269"/>
                  </a:cubicBezTo>
                  <a:cubicBezTo>
                    <a:pt x="8699" y="6679"/>
                    <a:pt x="8845" y="4991"/>
                    <a:pt x="8120" y="3566"/>
                  </a:cubicBezTo>
                  <a:cubicBezTo>
                    <a:pt x="7913" y="2355"/>
                    <a:pt x="7615" y="1169"/>
                    <a:pt x="7157" y="52"/>
                  </a:cubicBezTo>
                  <a:cubicBezTo>
                    <a:pt x="7142" y="15"/>
                    <a:pt x="7119" y="0"/>
                    <a:pt x="7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6" name="Google Shape;896;p47"/>
            <p:cNvSpPr/>
            <p:nvPr/>
          </p:nvSpPr>
          <p:spPr>
            <a:xfrm>
              <a:off x="1288600" y="3739200"/>
              <a:ext cx="117450" cy="138350"/>
            </a:xfrm>
            <a:custGeom>
              <a:avLst/>
              <a:gdLst/>
              <a:ahLst/>
              <a:cxnLst/>
              <a:rect l="l" t="t" r="r" b="b"/>
              <a:pathLst>
                <a:path w="4698" h="5534" extrusionOk="0">
                  <a:moveTo>
                    <a:pt x="3889" y="0"/>
                  </a:moveTo>
                  <a:cubicBezTo>
                    <a:pt x="3774" y="0"/>
                    <a:pt x="3643" y="164"/>
                    <a:pt x="3616" y="259"/>
                  </a:cubicBezTo>
                  <a:cubicBezTo>
                    <a:pt x="3444" y="868"/>
                    <a:pt x="3319" y="1390"/>
                    <a:pt x="3347" y="2030"/>
                  </a:cubicBezTo>
                  <a:cubicBezTo>
                    <a:pt x="3373" y="2607"/>
                    <a:pt x="3493" y="3509"/>
                    <a:pt x="3167" y="4024"/>
                  </a:cubicBezTo>
                  <a:cubicBezTo>
                    <a:pt x="3015" y="4269"/>
                    <a:pt x="2540" y="4371"/>
                    <a:pt x="2248" y="4371"/>
                  </a:cubicBezTo>
                  <a:cubicBezTo>
                    <a:pt x="2219" y="4371"/>
                    <a:pt x="2193" y="4370"/>
                    <a:pt x="2168" y="4369"/>
                  </a:cubicBezTo>
                  <a:cubicBezTo>
                    <a:pt x="1791" y="4336"/>
                    <a:pt x="1524" y="3908"/>
                    <a:pt x="1361" y="3620"/>
                  </a:cubicBezTo>
                  <a:cubicBezTo>
                    <a:pt x="1082" y="3124"/>
                    <a:pt x="1132" y="2172"/>
                    <a:pt x="695" y="1820"/>
                  </a:cubicBezTo>
                  <a:cubicBezTo>
                    <a:pt x="665" y="1796"/>
                    <a:pt x="633" y="1786"/>
                    <a:pt x="602" y="1786"/>
                  </a:cubicBezTo>
                  <a:cubicBezTo>
                    <a:pt x="453" y="1786"/>
                    <a:pt x="295" y="2011"/>
                    <a:pt x="260" y="2118"/>
                  </a:cubicBezTo>
                  <a:cubicBezTo>
                    <a:pt x="0" y="2923"/>
                    <a:pt x="395" y="4137"/>
                    <a:pt x="841" y="4822"/>
                  </a:cubicBezTo>
                  <a:cubicBezTo>
                    <a:pt x="1163" y="5318"/>
                    <a:pt x="1660" y="5534"/>
                    <a:pt x="2175" y="5534"/>
                  </a:cubicBezTo>
                  <a:cubicBezTo>
                    <a:pt x="2566" y="5534"/>
                    <a:pt x="2967" y="5409"/>
                    <a:pt x="3312" y="5188"/>
                  </a:cubicBezTo>
                  <a:cubicBezTo>
                    <a:pt x="4157" y="4643"/>
                    <a:pt x="4492" y="3580"/>
                    <a:pt x="4594" y="2640"/>
                  </a:cubicBezTo>
                  <a:cubicBezTo>
                    <a:pt x="4698" y="1652"/>
                    <a:pt x="4570" y="831"/>
                    <a:pt x="3989" y="56"/>
                  </a:cubicBezTo>
                  <a:cubicBezTo>
                    <a:pt x="3960" y="16"/>
                    <a:pt x="3925" y="0"/>
                    <a:pt x="3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7" name="Google Shape;897;p47"/>
            <p:cNvSpPr/>
            <p:nvPr/>
          </p:nvSpPr>
          <p:spPr>
            <a:xfrm>
              <a:off x="1433150" y="3428750"/>
              <a:ext cx="278300" cy="275575"/>
            </a:xfrm>
            <a:custGeom>
              <a:avLst/>
              <a:gdLst/>
              <a:ahLst/>
              <a:cxnLst/>
              <a:rect l="l" t="t" r="r" b="b"/>
              <a:pathLst>
                <a:path w="11132" h="11023" extrusionOk="0">
                  <a:moveTo>
                    <a:pt x="5517" y="225"/>
                  </a:moveTo>
                  <a:cubicBezTo>
                    <a:pt x="5686" y="225"/>
                    <a:pt x="5855" y="235"/>
                    <a:pt x="6025" y="254"/>
                  </a:cubicBezTo>
                  <a:cubicBezTo>
                    <a:pt x="6448" y="301"/>
                    <a:pt x="6866" y="412"/>
                    <a:pt x="7256" y="584"/>
                  </a:cubicBezTo>
                  <a:cubicBezTo>
                    <a:pt x="7423" y="655"/>
                    <a:pt x="7586" y="740"/>
                    <a:pt x="7742" y="835"/>
                  </a:cubicBezTo>
                  <a:cubicBezTo>
                    <a:pt x="7832" y="889"/>
                    <a:pt x="8014" y="983"/>
                    <a:pt x="8087" y="1069"/>
                  </a:cubicBezTo>
                  <a:cubicBezTo>
                    <a:pt x="8181" y="1180"/>
                    <a:pt x="8186" y="1338"/>
                    <a:pt x="8240" y="1468"/>
                  </a:cubicBezTo>
                  <a:cubicBezTo>
                    <a:pt x="8411" y="1862"/>
                    <a:pt x="8772" y="2171"/>
                    <a:pt x="8987" y="2542"/>
                  </a:cubicBezTo>
                  <a:cubicBezTo>
                    <a:pt x="9240" y="2979"/>
                    <a:pt x="9398" y="3449"/>
                    <a:pt x="9518" y="3938"/>
                  </a:cubicBezTo>
                  <a:cubicBezTo>
                    <a:pt x="9769" y="4949"/>
                    <a:pt x="9825" y="5979"/>
                    <a:pt x="9528" y="6987"/>
                  </a:cubicBezTo>
                  <a:cubicBezTo>
                    <a:pt x="9018" y="8714"/>
                    <a:pt x="7544" y="10162"/>
                    <a:pt x="5683" y="10251"/>
                  </a:cubicBezTo>
                  <a:cubicBezTo>
                    <a:pt x="5623" y="10254"/>
                    <a:pt x="5563" y="10256"/>
                    <a:pt x="5504" y="10256"/>
                  </a:cubicBezTo>
                  <a:cubicBezTo>
                    <a:pt x="3456" y="10256"/>
                    <a:pt x="1570" y="8577"/>
                    <a:pt x="886" y="6720"/>
                  </a:cubicBezTo>
                  <a:cubicBezTo>
                    <a:pt x="463" y="5573"/>
                    <a:pt x="546" y="4196"/>
                    <a:pt x="1051" y="3083"/>
                  </a:cubicBezTo>
                  <a:cubicBezTo>
                    <a:pt x="1533" y="2027"/>
                    <a:pt x="2419" y="1265"/>
                    <a:pt x="3403" y="686"/>
                  </a:cubicBezTo>
                  <a:cubicBezTo>
                    <a:pt x="4072" y="396"/>
                    <a:pt x="4789" y="225"/>
                    <a:pt x="5517" y="225"/>
                  </a:cubicBezTo>
                  <a:close/>
                  <a:moveTo>
                    <a:pt x="5673" y="0"/>
                  </a:moveTo>
                  <a:cubicBezTo>
                    <a:pt x="4898" y="0"/>
                    <a:pt x="4130" y="187"/>
                    <a:pt x="3415" y="500"/>
                  </a:cubicBezTo>
                  <a:lnTo>
                    <a:pt x="3415" y="500"/>
                  </a:lnTo>
                  <a:cubicBezTo>
                    <a:pt x="1241" y="1240"/>
                    <a:pt x="85" y="3431"/>
                    <a:pt x="45" y="5634"/>
                  </a:cubicBezTo>
                  <a:cubicBezTo>
                    <a:pt x="0" y="8038"/>
                    <a:pt x="2064" y="10447"/>
                    <a:pt x="4393" y="10932"/>
                  </a:cubicBezTo>
                  <a:cubicBezTo>
                    <a:pt x="4686" y="10993"/>
                    <a:pt x="4978" y="11022"/>
                    <a:pt x="5267" y="11022"/>
                  </a:cubicBezTo>
                  <a:cubicBezTo>
                    <a:pt x="7156" y="11022"/>
                    <a:pt x="8901" y="9777"/>
                    <a:pt x="9868" y="8173"/>
                  </a:cubicBezTo>
                  <a:cubicBezTo>
                    <a:pt x="11131" y="6076"/>
                    <a:pt x="10952" y="3513"/>
                    <a:pt x="9464" y="1576"/>
                  </a:cubicBezTo>
                  <a:cubicBezTo>
                    <a:pt x="9294" y="1354"/>
                    <a:pt x="9117" y="1128"/>
                    <a:pt x="8864" y="1000"/>
                  </a:cubicBezTo>
                  <a:cubicBezTo>
                    <a:pt x="8588" y="858"/>
                    <a:pt x="8292" y="828"/>
                    <a:pt x="8018" y="658"/>
                  </a:cubicBezTo>
                  <a:cubicBezTo>
                    <a:pt x="7565" y="374"/>
                    <a:pt x="7064" y="183"/>
                    <a:pt x="6540" y="81"/>
                  </a:cubicBezTo>
                  <a:cubicBezTo>
                    <a:pt x="6251" y="26"/>
                    <a:pt x="5961" y="0"/>
                    <a:pt x="5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8" name="Google Shape;898;p47"/>
            <p:cNvSpPr/>
            <p:nvPr/>
          </p:nvSpPr>
          <p:spPr>
            <a:xfrm>
              <a:off x="1415725" y="3424675"/>
              <a:ext cx="299375" cy="223325"/>
            </a:xfrm>
            <a:custGeom>
              <a:avLst/>
              <a:gdLst/>
              <a:ahLst/>
              <a:cxnLst/>
              <a:rect l="l" t="t" r="r" b="b"/>
              <a:pathLst>
                <a:path w="11975" h="8933" extrusionOk="0">
                  <a:moveTo>
                    <a:pt x="6400" y="1"/>
                  </a:moveTo>
                  <a:cubicBezTo>
                    <a:pt x="6391" y="1"/>
                    <a:pt x="6382" y="1"/>
                    <a:pt x="6373" y="1"/>
                  </a:cubicBezTo>
                  <a:cubicBezTo>
                    <a:pt x="1793" y="20"/>
                    <a:pt x="0" y="5263"/>
                    <a:pt x="1670" y="8853"/>
                  </a:cubicBezTo>
                  <a:cubicBezTo>
                    <a:pt x="1696" y="8909"/>
                    <a:pt x="1733" y="8932"/>
                    <a:pt x="1776" y="8932"/>
                  </a:cubicBezTo>
                  <a:cubicBezTo>
                    <a:pt x="1934" y="8932"/>
                    <a:pt x="2162" y="8610"/>
                    <a:pt x="2140" y="8468"/>
                  </a:cubicBezTo>
                  <a:cubicBezTo>
                    <a:pt x="1795" y="6373"/>
                    <a:pt x="1184" y="4755"/>
                    <a:pt x="2480" y="2781"/>
                  </a:cubicBezTo>
                  <a:cubicBezTo>
                    <a:pt x="3301" y="1531"/>
                    <a:pt x="4751" y="903"/>
                    <a:pt x="6192" y="903"/>
                  </a:cubicBezTo>
                  <a:cubicBezTo>
                    <a:pt x="6581" y="903"/>
                    <a:pt x="6969" y="949"/>
                    <a:pt x="7343" y="1040"/>
                  </a:cubicBezTo>
                  <a:cubicBezTo>
                    <a:pt x="8482" y="1321"/>
                    <a:pt x="9315" y="2275"/>
                    <a:pt x="9892" y="3230"/>
                  </a:cubicBezTo>
                  <a:cubicBezTo>
                    <a:pt x="10789" y="4706"/>
                    <a:pt x="10225" y="6054"/>
                    <a:pt x="10378" y="7618"/>
                  </a:cubicBezTo>
                  <a:cubicBezTo>
                    <a:pt x="10386" y="7695"/>
                    <a:pt x="10422" y="7723"/>
                    <a:pt x="10470" y="7723"/>
                  </a:cubicBezTo>
                  <a:cubicBezTo>
                    <a:pt x="10559" y="7723"/>
                    <a:pt x="10686" y="7625"/>
                    <a:pt x="10728" y="7575"/>
                  </a:cubicBezTo>
                  <a:cubicBezTo>
                    <a:pt x="11975" y="6099"/>
                    <a:pt x="11583" y="3995"/>
                    <a:pt x="10777" y="2375"/>
                  </a:cubicBezTo>
                  <a:cubicBezTo>
                    <a:pt x="9939" y="688"/>
                    <a:pt x="8181" y="1"/>
                    <a:pt x="6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9" name="Google Shape;899;p47"/>
            <p:cNvSpPr/>
            <p:nvPr/>
          </p:nvSpPr>
          <p:spPr>
            <a:xfrm>
              <a:off x="1323825" y="3609075"/>
              <a:ext cx="17175" cy="261825"/>
            </a:xfrm>
            <a:custGeom>
              <a:avLst/>
              <a:gdLst/>
              <a:ahLst/>
              <a:cxnLst/>
              <a:rect l="l" t="t" r="r" b="b"/>
              <a:pathLst>
                <a:path w="687" h="10473" extrusionOk="0">
                  <a:moveTo>
                    <a:pt x="682" y="0"/>
                  </a:moveTo>
                  <a:cubicBezTo>
                    <a:pt x="678" y="0"/>
                    <a:pt x="671" y="6"/>
                    <a:pt x="670" y="10"/>
                  </a:cubicBezTo>
                  <a:cubicBezTo>
                    <a:pt x="502" y="665"/>
                    <a:pt x="417" y="1345"/>
                    <a:pt x="348" y="2016"/>
                  </a:cubicBezTo>
                  <a:cubicBezTo>
                    <a:pt x="280" y="2691"/>
                    <a:pt x="237" y="3367"/>
                    <a:pt x="209" y="4045"/>
                  </a:cubicBezTo>
                  <a:cubicBezTo>
                    <a:pt x="152" y="5421"/>
                    <a:pt x="157" y="6801"/>
                    <a:pt x="112" y="8178"/>
                  </a:cubicBezTo>
                  <a:cubicBezTo>
                    <a:pt x="86" y="8941"/>
                    <a:pt x="32" y="9701"/>
                    <a:pt x="1" y="10464"/>
                  </a:cubicBezTo>
                  <a:cubicBezTo>
                    <a:pt x="1" y="10470"/>
                    <a:pt x="3" y="10472"/>
                    <a:pt x="6" y="10472"/>
                  </a:cubicBezTo>
                  <a:cubicBezTo>
                    <a:pt x="14" y="10472"/>
                    <a:pt x="28" y="10460"/>
                    <a:pt x="30" y="10452"/>
                  </a:cubicBezTo>
                  <a:cubicBezTo>
                    <a:pt x="235" y="9118"/>
                    <a:pt x="221" y="7743"/>
                    <a:pt x="242" y="6395"/>
                  </a:cubicBezTo>
                  <a:cubicBezTo>
                    <a:pt x="263" y="5036"/>
                    <a:pt x="278" y="3678"/>
                    <a:pt x="391" y="2323"/>
                  </a:cubicBezTo>
                  <a:cubicBezTo>
                    <a:pt x="457" y="1546"/>
                    <a:pt x="573" y="778"/>
                    <a:pt x="686" y="6"/>
                  </a:cubicBezTo>
                  <a:cubicBezTo>
                    <a:pt x="686" y="2"/>
                    <a:pt x="685" y="0"/>
                    <a:pt x="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0" name="Google Shape;900;p47"/>
            <p:cNvSpPr/>
            <p:nvPr/>
          </p:nvSpPr>
          <p:spPr>
            <a:xfrm>
              <a:off x="1339775" y="3585000"/>
              <a:ext cx="9300" cy="277150"/>
            </a:xfrm>
            <a:custGeom>
              <a:avLst/>
              <a:gdLst/>
              <a:ahLst/>
              <a:cxnLst/>
              <a:rect l="l" t="t" r="r" b="b"/>
              <a:pathLst>
                <a:path w="372" h="11086" extrusionOk="0">
                  <a:moveTo>
                    <a:pt x="242" y="1"/>
                  </a:moveTo>
                  <a:cubicBezTo>
                    <a:pt x="233" y="1"/>
                    <a:pt x="221" y="14"/>
                    <a:pt x="221" y="24"/>
                  </a:cubicBezTo>
                  <a:cubicBezTo>
                    <a:pt x="218" y="385"/>
                    <a:pt x="247" y="749"/>
                    <a:pt x="261" y="1110"/>
                  </a:cubicBezTo>
                  <a:cubicBezTo>
                    <a:pt x="273" y="1458"/>
                    <a:pt x="280" y="1805"/>
                    <a:pt x="282" y="2152"/>
                  </a:cubicBezTo>
                  <a:cubicBezTo>
                    <a:pt x="287" y="2872"/>
                    <a:pt x="273" y="3593"/>
                    <a:pt x="251" y="4311"/>
                  </a:cubicBezTo>
                  <a:cubicBezTo>
                    <a:pt x="209" y="5759"/>
                    <a:pt x="126" y="7206"/>
                    <a:pt x="77" y="8654"/>
                  </a:cubicBezTo>
                  <a:cubicBezTo>
                    <a:pt x="48" y="9457"/>
                    <a:pt x="1" y="10272"/>
                    <a:pt x="62" y="11075"/>
                  </a:cubicBezTo>
                  <a:cubicBezTo>
                    <a:pt x="63" y="11083"/>
                    <a:pt x="67" y="11086"/>
                    <a:pt x="71" y="11086"/>
                  </a:cubicBezTo>
                  <a:cubicBezTo>
                    <a:pt x="83" y="11086"/>
                    <a:pt x="101" y="11068"/>
                    <a:pt x="103" y="11056"/>
                  </a:cubicBezTo>
                  <a:cubicBezTo>
                    <a:pt x="145" y="10341"/>
                    <a:pt x="140" y="9625"/>
                    <a:pt x="162" y="8909"/>
                  </a:cubicBezTo>
                  <a:cubicBezTo>
                    <a:pt x="183" y="8187"/>
                    <a:pt x="214" y="7466"/>
                    <a:pt x="244" y="6746"/>
                  </a:cubicBezTo>
                  <a:cubicBezTo>
                    <a:pt x="306" y="5303"/>
                    <a:pt x="372" y="3857"/>
                    <a:pt x="362" y="2414"/>
                  </a:cubicBezTo>
                  <a:cubicBezTo>
                    <a:pt x="360" y="2017"/>
                    <a:pt x="353" y="1621"/>
                    <a:pt x="336" y="1224"/>
                  </a:cubicBezTo>
                  <a:cubicBezTo>
                    <a:pt x="322" y="820"/>
                    <a:pt x="315" y="409"/>
                    <a:pt x="251" y="10"/>
                  </a:cubicBezTo>
                  <a:cubicBezTo>
                    <a:pt x="250" y="3"/>
                    <a:pt x="246"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1" name="Google Shape;901;p47"/>
            <p:cNvSpPr/>
            <p:nvPr/>
          </p:nvSpPr>
          <p:spPr>
            <a:xfrm>
              <a:off x="1347275" y="3626975"/>
              <a:ext cx="16625" cy="230250"/>
            </a:xfrm>
            <a:custGeom>
              <a:avLst/>
              <a:gdLst/>
              <a:ahLst/>
              <a:cxnLst/>
              <a:rect l="l" t="t" r="r" b="b"/>
              <a:pathLst>
                <a:path w="665" h="9210" extrusionOk="0">
                  <a:moveTo>
                    <a:pt x="15" y="1"/>
                  </a:moveTo>
                  <a:cubicBezTo>
                    <a:pt x="10" y="1"/>
                    <a:pt x="1" y="10"/>
                    <a:pt x="1" y="17"/>
                  </a:cubicBezTo>
                  <a:cubicBezTo>
                    <a:pt x="225" y="1241"/>
                    <a:pt x="150" y="2490"/>
                    <a:pt x="152" y="3725"/>
                  </a:cubicBezTo>
                  <a:cubicBezTo>
                    <a:pt x="154" y="4904"/>
                    <a:pt x="320" y="6071"/>
                    <a:pt x="412" y="7244"/>
                  </a:cubicBezTo>
                  <a:cubicBezTo>
                    <a:pt x="464" y="7894"/>
                    <a:pt x="499" y="8551"/>
                    <a:pt x="497" y="9202"/>
                  </a:cubicBezTo>
                  <a:cubicBezTo>
                    <a:pt x="497" y="9208"/>
                    <a:pt x="499" y="9210"/>
                    <a:pt x="503" y="9210"/>
                  </a:cubicBezTo>
                  <a:cubicBezTo>
                    <a:pt x="511" y="9210"/>
                    <a:pt x="526" y="9197"/>
                    <a:pt x="528" y="9188"/>
                  </a:cubicBezTo>
                  <a:cubicBezTo>
                    <a:pt x="665" y="8000"/>
                    <a:pt x="487" y="6803"/>
                    <a:pt x="362" y="5620"/>
                  </a:cubicBezTo>
                  <a:cubicBezTo>
                    <a:pt x="301" y="5036"/>
                    <a:pt x="247" y="4453"/>
                    <a:pt x="237" y="3865"/>
                  </a:cubicBezTo>
                  <a:cubicBezTo>
                    <a:pt x="225" y="3241"/>
                    <a:pt x="237" y="2615"/>
                    <a:pt x="225" y="1992"/>
                  </a:cubicBezTo>
                  <a:cubicBezTo>
                    <a:pt x="213" y="1323"/>
                    <a:pt x="171" y="655"/>
                    <a:pt x="20" y="5"/>
                  </a:cubicBezTo>
                  <a:cubicBezTo>
                    <a:pt x="19" y="2"/>
                    <a:pt x="17"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2" name="Google Shape;902;p47"/>
            <p:cNvSpPr/>
            <p:nvPr/>
          </p:nvSpPr>
          <p:spPr>
            <a:xfrm>
              <a:off x="1801725" y="3526700"/>
              <a:ext cx="13975" cy="276800"/>
            </a:xfrm>
            <a:custGeom>
              <a:avLst/>
              <a:gdLst/>
              <a:ahLst/>
              <a:cxnLst/>
              <a:rect l="l" t="t" r="r" b="b"/>
              <a:pathLst>
                <a:path w="559" h="11072" extrusionOk="0">
                  <a:moveTo>
                    <a:pt x="23" y="1"/>
                  </a:moveTo>
                  <a:cubicBezTo>
                    <a:pt x="14" y="1"/>
                    <a:pt x="0" y="14"/>
                    <a:pt x="2" y="23"/>
                  </a:cubicBezTo>
                  <a:cubicBezTo>
                    <a:pt x="174" y="1461"/>
                    <a:pt x="207" y="2899"/>
                    <a:pt x="193" y="4347"/>
                  </a:cubicBezTo>
                  <a:cubicBezTo>
                    <a:pt x="179" y="5793"/>
                    <a:pt x="132" y="7240"/>
                    <a:pt x="215" y="8686"/>
                  </a:cubicBezTo>
                  <a:cubicBezTo>
                    <a:pt x="257" y="9477"/>
                    <a:pt x="309" y="10299"/>
                    <a:pt x="517" y="11064"/>
                  </a:cubicBezTo>
                  <a:cubicBezTo>
                    <a:pt x="518" y="11069"/>
                    <a:pt x="521" y="11071"/>
                    <a:pt x="525" y="11071"/>
                  </a:cubicBezTo>
                  <a:cubicBezTo>
                    <a:pt x="538" y="11071"/>
                    <a:pt x="559" y="11051"/>
                    <a:pt x="557" y="11041"/>
                  </a:cubicBezTo>
                  <a:cubicBezTo>
                    <a:pt x="472" y="10325"/>
                    <a:pt x="359" y="9616"/>
                    <a:pt x="309" y="8898"/>
                  </a:cubicBezTo>
                  <a:cubicBezTo>
                    <a:pt x="259" y="8178"/>
                    <a:pt x="245" y="7458"/>
                    <a:pt x="245" y="6737"/>
                  </a:cubicBezTo>
                  <a:cubicBezTo>
                    <a:pt x="243" y="5299"/>
                    <a:pt x="297" y="3861"/>
                    <a:pt x="248" y="2422"/>
                  </a:cubicBezTo>
                  <a:cubicBezTo>
                    <a:pt x="219" y="1614"/>
                    <a:pt x="167" y="807"/>
                    <a:pt x="30" y="8"/>
                  </a:cubicBezTo>
                  <a:cubicBezTo>
                    <a:pt x="30" y="3"/>
                    <a:pt x="27"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3" name="Google Shape;903;p47"/>
            <p:cNvSpPr/>
            <p:nvPr/>
          </p:nvSpPr>
          <p:spPr>
            <a:xfrm>
              <a:off x="1810275" y="3512925"/>
              <a:ext cx="24450" cy="291950"/>
            </a:xfrm>
            <a:custGeom>
              <a:avLst/>
              <a:gdLst/>
              <a:ahLst/>
              <a:cxnLst/>
              <a:rect l="l" t="t" r="r" b="b"/>
              <a:pathLst>
                <a:path w="978" h="11678" extrusionOk="0">
                  <a:moveTo>
                    <a:pt x="22" y="0"/>
                  </a:moveTo>
                  <a:cubicBezTo>
                    <a:pt x="14" y="0"/>
                    <a:pt x="0" y="12"/>
                    <a:pt x="0" y="21"/>
                  </a:cubicBezTo>
                  <a:cubicBezTo>
                    <a:pt x="31" y="788"/>
                    <a:pt x="90" y="1554"/>
                    <a:pt x="137" y="2319"/>
                  </a:cubicBezTo>
                  <a:cubicBezTo>
                    <a:pt x="184" y="3072"/>
                    <a:pt x="227" y="3823"/>
                    <a:pt x="272" y="4577"/>
                  </a:cubicBezTo>
                  <a:cubicBezTo>
                    <a:pt x="361" y="6107"/>
                    <a:pt x="458" y="7638"/>
                    <a:pt x="607" y="9166"/>
                  </a:cubicBezTo>
                  <a:cubicBezTo>
                    <a:pt x="650" y="9593"/>
                    <a:pt x="697" y="10023"/>
                    <a:pt x="749" y="10451"/>
                  </a:cubicBezTo>
                  <a:cubicBezTo>
                    <a:pt x="798" y="10859"/>
                    <a:pt x="843" y="11270"/>
                    <a:pt x="942" y="11672"/>
                  </a:cubicBezTo>
                  <a:cubicBezTo>
                    <a:pt x="944" y="11676"/>
                    <a:pt x="946" y="11677"/>
                    <a:pt x="949" y="11677"/>
                  </a:cubicBezTo>
                  <a:cubicBezTo>
                    <a:pt x="960" y="11677"/>
                    <a:pt x="978" y="11660"/>
                    <a:pt x="978" y="11651"/>
                  </a:cubicBezTo>
                  <a:cubicBezTo>
                    <a:pt x="938" y="10883"/>
                    <a:pt x="806" y="10115"/>
                    <a:pt x="725" y="9350"/>
                  </a:cubicBezTo>
                  <a:cubicBezTo>
                    <a:pt x="645" y="8590"/>
                    <a:pt x="579" y="7824"/>
                    <a:pt x="522" y="7059"/>
                  </a:cubicBezTo>
                  <a:cubicBezTo>
                    <a:pt x="406" y="5555"/>
                    <a:pt x="324" y="4045"/>
                    <a:pt x="229" y="2539"/>
                  </a:cubicBezTo>
                  <a:cubicBezTo>
                    <a:pt x="175" y="1695"/>
                    <a:pt x="132" y="847"/>
                    <a:pt x="28" y="7"/>
                  </a:cubicBezTo>
                  <a:cubicBezTo>
                    <a:pt x="28" y="2"/>
                    <a:pt x="25"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4" name="Google Shape;904;p47"/>
            <p:cNvSpPr/>
            <p:nvPr/>
          </p:nvSpPr>
          <p:spPr>
            <a:xfrm>
              <a:off x="1814850" y="3531100"/>
              <a:ext cx="41800" cy="279075"/>
            </a:xfrm>
            <a:custGeom>
              <a:avLst/>
              <a:gdLst/>
              <a:ahLst/>
              <a:cxnLst/>
              <a:rect l="l" t="t" r="r" b="b"/>
              <a:pathLst>
                <a:path w="1672" h="11163" extrusionOk="0">
                  <a:moveTo>
                    <a:pt x="31" y="0"/>
                  </a:moveTo>
                  <a:cubicBezTo>
                    <a:pt x="18" y="0"/>
                    <a:pt x="1" y="17"/>
                    <a:pt x="6" y="28"/>
                  </a:cubicBezTo>
                  <a:cubicBezTo>
                    <a:pt x="287" y="557"/>
                    <a:pt x="426" y="1160"/>
                    <a:pt x="523" y="1745"/>
                  </a:cubicBezTo>
                  <a:cubicBezTo>
                    <a:pt x="634" y="2426"/>
                    <a:pt x="691" y="3115"/>
                    <a:pt x="741" y="3800"/>
                  </a:cubicBezTo>
                  <a:cubicBezTo>
                    <a:pt x="785" y="4431"/>
                    <a:pt x="819" y="5061"/>
                    <a:pt x="896" y="5690"/>
                  </a:cubicBezTo>
                  <a:cubicBezTo>
                    <a:pt x="1000" y="6521"/>
                    <a:pt x="1121" y="7352"/>
                    <a:pt x="1222" y="8186"/>
                  </a:cubicBezTo>
                  <a:cubicBezTo>
                    <a:pt x="1281" y="8682"/>
                    <a:pt x="1343" y="9178"/>
                    <a:pt x="1404" y="9674"/>
                  </a:cubicBezTo>
                  <a:cubicBezTo>
                    <a:pt x="1468" y="10165"/>
                    <a:pt x="1501" y="10676"/>
                    <a:pt x="1629" y="11155"/>
                  </a:cubicBezTo>
                  <a:cubicBezTo>
                    <a:pt x="1630" y="11160"/>
                    <a:pt x="1634" y="11162"/>
                    <a:pt x="1638" y="11162"/>
                  </a:cubicBezTo>
                  <a:cubicBezTo>
                    <a:pt x="1651" y="11162"/>
                    <a:pt x="1671" y="11142"/>
                    <a:pt x="1671" y="11129"/>
                  </a:cubicBezTo>
                  <a:cubicBezTo>
                    <a:pt x="1652" y="10671"/>
                    <a:pt x="1565" y="10215"/>
                    <a:pt x="1506" y="9759"/>
                  </a:cubicBezTo>
                  <a:cubicBezTo>
                    <a:pt x="1447" y="9315"/>
                    <a:pt x="1392" y="8869"/>
                    <a:pt x="1338" y="8422"/>
                  </a:cubicBezTo>
                  <a:cubicBezTo>
                    <a:pt x="1232" y="7553"/>
                    <a:pt x="1121" y="6686"/>
                    <a:pt x="996" y="5822"/>
                  </a:cubicBezTo>
                  <a:cubicBezTo>
                    <a:pt x="809" y="4521"/>
                    <a:pt x="823" y="3200"/>
                    <a:pt x="618" y="1901"/>
                  </a:cubicBezTo>
                  <a:cubicBezTo>
                    <a:pt x="516" y="1249"/>
                    <a:pt x="377" y="579"/>
                    <a:pt x="39" y="5"/>
                  </a:cubicBezTo>
                  <a:cubicBezTo>
                    <a:pt x="37" y="2"/>
                    <a:pt x="34"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5" name="Google Shape;905;p47"/>
            <p:cNvSpPr/>
            <p:nvPr/>
          </p:nvSpPr>
          <p:spPr>
            <a:xfrm>
              <a:off x="1828300" y="3579550"/>
              <a:ext cx="43575" cy="234600"/>
            </a:xfrm>
            <a:custGeom>
              <a:avLst/>
              <a:gdLst/>
              <a:ahLst/>
              <a:cxnLst/>
              <a:rect l="l" t="t" r="r" b="b"/>
              <a:pathLst>
                <a:path w="1743" h="9384" extrusionOk="0">
                  <a:moveTo>
                    <a:pt x="29" y="1"/>
                  </a:moveTo>
                  <a:cubicBezTo>
                    <a:pt x="18" y="1"/>
                    <a:pt x="1" y="19"/>
                    <a:pt x="4" y="29"/>
                  </a:cubicBezTo>
                  <a:cubicBezTo>
                    <a:pt x="347" y="1234"/>
                    <a:pt x="609" y="2453"/>
                    <a:pt x="807" y="3688"/>
                  </a:cubicBezTo>
                  <a:cubicBezTo>
                    <a:pt x="1003" y="4904"/>
                    <a:pt x="1154" y="6130"/>
                    <a:pt x="1336" y="7349"/>
                  </a:cubicBezTo>
                  <a:cubicBezTo>
                    <a:pt x="1386" y="7689"/>
                    <a:pt x="1440" y="8031"/>
                    <a:pt x="1497" y="8371"/>
                  </a:cubicBezTo>
                  <a:cubicBezTo>
                    <a:pt x="1554" y="8700"/>
                    <a:pt x="1584" y="9066"/>
                    <a:pt x="1707" y="9378"/>
                  </a:cubicBezTo>
                  <a:cubicBezTo>
                    <a:pt x="1709" y="9382"/>
                    <a:pt x="1712" y="9384"/>
                    <a:pt x="1715" y="9384"/>
                  </a:cubicBezTo>
                  <a:cubicBezTo>
                    <a:pt x="1726" y="9384"/>
                    <a:pt x="1743" y="9365"/>
                    <a:pt x="1743" y="9356"/>
                  </a:cubicBezTo>
                  <a:cubicBezTo>
                    <a:pt x="1731" y="9061"/>
                    <a:pt x="1653" y="8761"/>
                    <a:pt x="1601" y="8468"/>
                  </a:cubicBezTo>
                  <a:cubicBezTo>
                    <a:pt x="1544" y="8149"/>
                    <a:pt x="1492" y="7828"/>
                    <a:pt x="1443" y="7507"/>
                  </a:cubicBezTo>
                  <a:cubicBezTo>
                    <a:pt x="1348" y="6888"/>
                    <a:pt x="1263" y="6269"/>
                    <a:pt x="1176" y="5651"/>
                  </a:cubicBezTo>
                  <a:cubicBezTo>
                    <a:pt x="1003" y="4434"/>
                    <a:pt x="828" y="3216"/>
                    <a:pt x="576" y="2011"/>
                  </a:cubicBezTo>
                  <a:cubicBezTo>
                    <a:pt x="432" y="1336"/>
                    <a:pt x="264" y="662"/>
                    <a:pt x="37" y="6"/>
                  </a:cubicBezTo>
                  <a:cubicBezTo>
                    <a:pt x="36"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6" name="Google Shape;906;p47"/>
            <p:cNvSpPr/>
            <p:nvPr/>
          </p:nvSpPr>
          <p:spPr>
            <a:xfrm>
              <a:off x="1844950" y="3636050"/>
              <a:ext cx="37725" cy="151300"/>
            </a:xfrm>
            <a:custGeom>
              <a:avLst/>
              <a:gdLst/>
              <a:ahLst/>
              <a:cxnLst/>
              <a:rect l="l" t="t" r="r" b="b"/>
              <a:pathLst>
                <a:path w="1509" h="6052" extrusionOk="0">
                  <a:moveTo>
                    <a:pt x="32" y="1"/>
                  </a:moveTo>
                  <a:cubicBezTo>
                    <a:pt x="20" y="1"/>
                    <a:pt x="1" y="19"/>
                    <a:pt x="4" y="32"/>
                  </a:cubicBezTo>
                  <a:cubicBezTo>
                    <a:pt x="488" y="1570"/>
                    <a:pt x="951" y="3124"/>
                    <a:pt x="1247" y="4711"/>
                  </a:cubicBezTo>
                  <a:cubicBezTo>
                    <a:pt x="1327" y="5153"/>
                    <a:pt x="1400" y="5599"/>
                    <a:pt x="1471" y="6043"/>
                  </a:cubicBezTo>
                  <a:cubicBezTo>
                    <a:pt x="1472" y="6049"/>
                    <a:pt x="1476" y="6051"/>
                    <a:pt x="1480" y="6051"/>
                  </a:cubicBezTo>
                  <a:cubicBezTo>
                    <a:pt x="1492" y="6051"/>
                    <a:pt x="1509" y="6036"/>
                    <a:pt x="1509" y="6024"/>
                  </a:cubicBezTo>
                  <a:cubicBezTo>
                    <a:pt x="1471" y="5226"/>
                    <a:pt x="1306" y="4439"/>
                    <a:pt x="1124" y="3665"/>
                  </a:cubicBezTo>
                  <a:cubicBezTo>
                    <a:pt x="932" y="2852"/>
                    <a:pt x="710" y="2047"/>
                    <a:pt x="458" y="1251"/>
                  </a:cubicBezTo>
                  <a:cubicBezTo>
                    <a:pt x="325" y="833"/>
                    <a:pt x="186" y="419"/>
                    <a:pt x="40" y="6"/>
                  </a:cubicBezTo>
                  <a:cubicBezTo>
                    <a:pt x="38" y="2"/>
                    <a:pt x="35"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7" name="Google Shape;907;p47"/>
            <p:cNvSpPr/>
            <p:nvPr/>
          </p:nvSpPr>
          <p:spPr>
            <a:xfrm>
              <a:off x="1393525" y="2754850"/>
              <a:ext cx="91650" cy="1149350"/>
            </a:xfrm>
            <a:custGeom>
              <a:avLst/>
              <a:gdLst/>
              <a:ahLst/>
              <a:cxnLst/>
              <a:rect l="l" t="t" r="r" b="b"/>
              <a:pathLst>
                <a:path w="3666" h="45974" extrusionOk="0">
                  <a:moveTo>
                    <a:pt x="3594" y="1"/>
                  </a:moveTo>
                  <a:cubicBezTo>
                    <a:pt x="3585" y="1"/>
                    <a:pt x="3569" y="14"/>
                    <a:pt x="3569" y="22"/>
                  </a:cubicBezTo>
                  <a:cubicBezTo>
                    <a:pt x="3479" y="781"/>
                    <a:pt x="3217" y="1508"/>
                    <a:pt x="2945" y="2217"/>
                  </a:cubicBezTo>
                  <a:cubicBezTo>
                    <a:pt x="2690" y="2890"/>
                    <a:pt x="2464" y="3556"/>
                    <a:pt x="2275" y="4250"/>
                  </a:cubicBezTo>
                  <a:cubicBezTo>
                    <a:pt x="1868" y="5755"/>
                    <a:pt x="1476" y="7269"/>
                    <a:pt x="1143" y="8792"/>
                  </a:cubicBezTo>
                  <a:cubicBezTo>
                    <a:pt x="494" y="11768"/>
                    <a:pt x="7" y="14796"/>
                    <a:pt x="3" y="17850"/>
                  </a:cubicBezTo>
                  <a:cubicBezTo>
                    <a:pt x="0" y="20889"/>
                    <a:pt x="73" y="23931"/>
                    <a:pt x="251" y="26964"/>
                  </a:cubicBezTo>
                  <a:cubicBezTo>
                    <a:pt x="428" y="30001"/>
                    <a:pt x="721" y="33036"/>
                    <a:pt x="1217" y="36038"/>
                  </a:cubicBezTo>
                  <a:cubicBezTo>
                    <a:pt x="1460" y="37524"/>
                    <a:pt x="1795" y="39000"/>
                    <a:pt x="2133" y="40467"/>
                  </a:cubicBezTo>
                  <a:cubicBezTo>
                    <a:pt x="2475" y="41952"/>
                    <a:pt x="2853" y="43431"/>
                    <a:pt x="3281" y="44893"/>
                  </a:cubicBezTo>
                  <a:cubicBezTo>
                    <a:pt x="3387" y="45259"/>
                    <a:pt x="3500" y="45616"/>
                    <a:pt x="3640" y="45970"/>
                  </a:cubicBezTo>
                  <a:cubicBezTo>
                    <a:pt x="3641" y="45972"/>
                    <a:pt x="3643" y="45974"/>
                    <a:pt x="3645" y="45974"/>
                  </a:cubicBezTo>
                  <a:cubicBezTo>
                    <a:pt x="3653" y="45974"/>
                    <a:pt x="3665" y="45961"/>
                    <a:pt x="3663" y="45953"/>
                  </a:cubicBezTo>
                  <a:cubicBezTo>
                    <a:pt x="3486" y="45207"/>
                    <a:pt x="3252" y="44475"/>
                    <a:pt x="3049" y="43736"/>
                  </a:cubicBezTo>
                  <a:cubicBezTo>
                    <a:pt x="2849" y="43001"/>
                    <a:pt x="2657" y="42264"/>
                    <a:pt x="2478" y="41522"/>
                  </a:cubicBezTo>
                  <a:cubicBezTo>
                    <a:pt x="2119" y="40046"/>
                    <a:pt x="1798" y="38561"/>
                    <a:pt x="1495" y="37070"/>
                  </a:cubicBezTo>
                  <a:cubicBezTo>
                    <a:pt x="893" y="34085"/>
                    <a:pt x="605" y="31017"/>
                    <a:pt x="399" y="27982"/>
                  </a:cubicBezTo>
                  <a:cubicBezTo>
                    <a:pt x="194" y="24949"/>
                    <a:pt x="116" y="21910"/>
                    <a:pt x="95" y="18872"/>
                  </a:cubicBezTo>
                  <a:cubicBezTo>
                    <a:pt x="83" y="17340"/>
                    <a:pt x="121" y="15823"/>
                    <a:pt x="286" y="14300"/>
                  </a:cubicBezTo>
                  <a:cubicBezTo>
                    <a:pt x="454" y="12748"/>
                    <a:pt x="716" y="11208"/>
                    <a:pt x="1030" y="9680"/>
                  </a:cubicBezTo>
                  <a:cubicBezTo>
                    <a:pt x="1342" y="8159"/>
                    <a:pt x="1720" y="6652"/>
                    <a:pt x="2107" y="5150"/>
                  </a:cubicBezTo>
                  <a:cubicBezTo>
                    <a:pt x="2296" y="4425"/>
                    <a:pt x="2468" y="3686"/>
                    <a:pt x="2726" y="2980"/>
                  </a:cubicBezTo>
                  <a:cubicBezTo>
                    <a:pt x="2969" y="2304"/>
                    <a:pt x="3257" y="1643"/>
                    <a:pt x="3441" y="948"/>
                  </a:cubicBezTo>
                  <a:cubicBezTo>
                    <a:pt x="3524" y="639"/>
                    <a:pt x="3578" y="327"/>
                    <a:pt x="3600" y="8"/>
                  </a:cubicBezTo>
                  <a:cubicBezTo>
                    <a:pt x="3600" y="3"/>
                    <a:pt x="3597" y="1"/>
                    <a:pt x="3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8" name="Google Shape;908;p47"/>
            <p:cNvSpPr/>
            <p:nvPr/>
          </p:nvSpPr>
          <p:spPr>
            <a:xfrm>
              <a:off x="1483875" y="2763150"/>
              <a:ext cx="274975" cy="1133775"/>
            </a:xfrm>
            <a:custGeom>
              <a:avLst/>
              <a:gdLst/>
              <a:ahLst/>
              <a:cxnLst/>
              <a:rect l="l" t="t" r="r" b="b"/>
              <a:pathLst>
                <a:path w="10999" h="45351" extrusionOk="0">
                  <a:moveTo>
                    <a:pt x="23" y="1"/>
                  </a:moveTo>
                  <a:cubicBezTo>
                    <a:pt x="14" y="1"/>
                    <a:pt x="1" y="14"/>
                    <a:pt x="5" y="24"/>
                  </a:cubicBezTo>
                  <a:cubicBezTo>
                    <a:pt x="1226" y="2841"/>
                    <a:pt x="2492" y="5638"/>
                    <a:pt x="3644" y="8486"/>
                  </a:cubicBezTo>
                  <a:cubicBezTo>
                    <a:pt x="4787" y="11318"/>
                    <a:pt x="5850" y="14183"/>
                    <a:pt x="6788" y="17090"/>
                  </a:cubicBezTo>
                  <a:cubicBezTo>
                    <a:pt x="7707" y="19946"/>
                    <a:pt x="8486" y="22837"/>
                    <a:pt x="9076" y="25777"/>
                  </a:cubicBezTo>
                  <a:cubicBezTo>
                    <a:pt x="9674" y="28755"/>
                    <a:pt x="10111" y="31764"/>
                    <a:pt x="10416" y="34785"/>
                  </a:cubicBezTo>
                  <a:cubicBezTo>
                    <a:pt x="10569" y="36313"/>
                    <a:pt x="10671" y="37839"/>
                    <a:pt x="10739" y="39372"/>
                  </a:cubicBezTo>
                  <a:cubicBezTo>
                    <a:pt x="10810" y="40952"/>
                    <a:pt x="10862" y="42537"/>
                    <a:pt x="10827" y="44119"/>
                  </a:cubicBezTo>
                  <a:cubicBezTo>
                    <a:pt x="10817" y="44523"/>
                    <a:pt x="10810" y="44927"/>
                    <a:pt x="10808" y="45331"/>
                  </a:cubicBezTo>
                  <a:cubicBezTo>
                    <a:pt x="10807" y="45345"/>
                    <a:pt x="10813" y="45351"/>
                    <a:pt x="10822" y="45351"/>
                  </a:cubicBezTo>
                  <a:cubicBezTo>
                    <a:pt x="10845" y="45351"/>
                    <a:pt x="10886" y="45316"/>
                    <a:pt x="10888" y="45291"/>
                  </a:cubicBezTo>
                  <a:cubicBezTo>
                    <a:pt x="10999" y="43696"/>
                    <a:pt x="10935" y="42083"/>
                    <a:pt x="10876" y="40489"/>
                  </a:cubicBezTo>
                  <a:cubicBezTo>
                    <a:pt x="10819" y="38933"/>
                    <a:pt x="10746" y="37376"/>
                    <a:pt x="10607" y="35827"/>
                  </a:cubicBezTo>
                  <a:cubicBezTo>
                    <a:pt x="10335" y="32846"/>
                    <a:pt x="9938" y="29873"/>
                    <a:pt x="9391" y="26930"/>
                  </a:cubicBezTo>
                  <a:cubicBezTo>
                    <a:pt x="8840" y="23975"/>
                    <a:pt x="8115" y="21063"/>
                    <a:pt x="7227" y="18191"/>
                  </a:cubicBezTo>
                  <a:cubicBezTo>
                    <a:pt x="6320" y="15255"/>
                    <a:pt x="5281" y="12364"/>
                    <a:pt x="4147" y="9509"/>
                  </a:cubicBezTo>
                  <a:cubicBezTo>
                    <a:pt x="3018" y="6663"/>
                    <a:pt x="1800" y="3850"/>
                    <a:pt x="529" y="1063"/>
                  </a:cubicBezTo>
                  <a:cubicBezTo>
                    <a:pt x="368" y="708"/>
                    <a:pt x="198" y="357"/>
                    <a:pt x="28" y="5"/>
                  </a:cubicBezTo>
                  <a:cubicBezTo>
                    <a:pt x="27" y="2"/>
                    <a:pt x="25"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9" name="Google Shape;909;p47"/>
            <p:cNvSpPr/>
            <p:nvPr/>
          </p:nvSpPr>
          <p:spPr>
            <a:xfrm>
              <a:off x="1419075" y="3657200"/>
              <a:ext cx="51275" cy="251300"/>
            </a:xfrm>
            <a:custGeom>
              <a:avLst/>
              <a:gdLst/>
              <a:ahLst/>
              <a:cxnLst/>
              <a:rect l="l" t="t" r="r" b="b"/>
              <a:pathLst>
                <a:path w="2051" h="10052" extrusionOk="0">
                  <a:moveTo>
                    <a:pt x="15" y="1"/>
                  </a:moveTo>
                  <a:cubicBezTo>
                    <a:pt x="9" y="1"/>
                    <a:pt x="1" y="8"/>
                    <a:pt x="1" y="15"/>
                  </a:cubicBezTo>
                  <a:cubicBezTo>
                    <a:pt x="332" y="2675"/>
                    <a:pt x="849" y="5320"/>
                    <a:pt x="1477" y="7927"/>
                  </a:cubicBezTo>
                  <a:cubicBezTo>
                    <a:pt x="1647" y="8636"/>
                    <a:pt x="1836" y="9342"/>
                    <a:pt x="2023" y="10046"/>
                  </a:cubicBezTo>
                  <a:cubicBezTo>
                    <a:pt x="2023" y="10050"/>
                    <a:pt x="2025" y="10052"/>
                    <a:pt x="2028" y="10052"/>
                  </a:cubicBezTo>
                  <a:cubicBezTo>
                    <a:pt x="2036" y="10052"/>
                    <a:pt x="2051" y="10036"/>
                    <a:pt x="2051" y="10029"/>
                  </a:cubicBezTo>
                  <a:cubicBezTo>
                    <a:pt x="2020" y="9399"/>
                    <a:pt x="1777" y="8782"/>
                    <a:pt x="1628" y="8175"/>
                  </a:cubicBezTo>
                  <a:cubicBezTo>
                    <a:pt x="1468" y="7521"/>
                    <a:pt x="1314" y="6867"/>
                    <a:pt x="1170" y="6210"/>
                  </a:cubicBezTo>
                  <a:cubicBezTo>
                    <a:pt x="880" y="4892"/>
                    <a:pt x="622" y="3565"/>
                    <a:pt x="393" y="2235"/>
                  </a:cubicBezTo>
                  <a:cubicBezTo>
                    <a:pt x="265" y="1494"/>
                    <a:pt x="143" y="750"/>
                    <a:pt x="20" y="6"/>
                  </a:cubicBezTo>
                  <a:cubicBezTo>
                    <a:pt x="19" y="2"/>
                    <a:pt x="17"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0" name="Google Shape;910;p47"/>
            <p:cNvSpPr/>
            <p:nvPr/>
          </p:nvSpPr>
          <p:spPr>
            <a:xfrm>
              <a:off x="1448825" y="3727150"/>
              <a:ext cx="53775" cy="200425"/>
            </a:xfrm>
            <a:custGeom>
              <a:avLst/>
              <a:gdLst/>
              <a:ahLst/>
              <a:cxnLst/>
              <a:rect l="l" t="t" r="r" b="b"/>
              <a:pathLst>
                <a:path w="2151" h="8017" extrusionOk="0">
                  <a:moveTo>
                    <a:pt x="17" y="1"/>
                  </a:moveTo>
                  <a:cubicBezTo>
                    <a:pt x="10" y="1"/>
                    <a:pt x="0" y="11"/>
                    <a:pt x="4" y="18"/>
                  </a:cubicBezTo>
                  <a:cubicBezTo>
                    <a:pt x="365" y="1017"/>
                    <a:pt x="535" y="2073"/>
                    <a:pt x="731" y="3115"/>
                  </a:cubicBezTo>
                  <a:cubicBezTo>
                    <a:pt x="826" y="3622"/>
                    <a:pt x="918" y="4137"/>
                    <a:pt x="1059" y="4633"/>
                  </a:cubicBezTo>
                  <a:cubicBezTo>
                    <a:pt x="1213" y="5169"/>
                    <a:pt x="1362" y="5706"/>
                    <a:pt x="1515" y="6239"/>
                  </a:cubicBezTo>
                  <a:cubicBezTo>
                    <a:pt x="1600" y="6535"/>
                    <a:pt x="1690" y="6827"/>
                    <a:pt x="1784" y="7118"/>
                  </a:cubicBezTo>
                  <a:cubicBezTo>
                    <a:pt x="1881" y="7416"/>
                    <a:pt x="1969" y="7739"/>
                    <a:pt x="2125" y="8013"/>
                  </a:cubicBezTo>
                  <a:cubicBezTo>
                    <a:pt x="2126" y="8016"/>
                    <a:pt x="2128" y="8017"/>
                    <a:pt x="2131" y="8017"/>
                  </a:cubicBezTo>
                  <a:cubicBezTo>
                    <a:pt x="2139" y="8017"/>
                    <a:pt x="2150" y="8004"/>
                    <a:pt x="2148" y="7997"/>
                  </a:cubicBezTo>
                  <a:cubicBezTo>
                    <a:pt x="2080" y="7725"/>
                    <a:pt x="1964" y="7463"/>
                    <a:pt x="1877" y="7196"/>
                  </a:cubicBezTo>
                  <a:cubicBezTo>
                    <a:pt x="1787" y="6929"/>
                    <a:pt x="1704" y="6662"/>
                    <a:pt x="1624" y="6393"/>
                  </a:cubicBezTo>
                  <a:cubicBezTo>
                    <a:pt x="1468" y="5866"/>
                    <a:pt x="1326" y="5335"/>
                    <a:pt x="1173" y="4806"/>
                  </a:cubicBezTo>
                  <a:cubicBezTo>
                    <a:pt x="880" y="3788"/>
                    <a:pt x="738" y="2739"/>
                    <a:pt x="516" y="1705"/>
                  </a:cubicBezTo>
                  <a:cubicBezTo>
                    <a:pt x="391" y="1126"/>
                    <a:pt x="240" y="554"/>
                    <a:pt x="23" y="4"/>
                  </a:cubicBezTo>
                  <a:cubicBezTo>
                    <a:pt x="21" y="2"/>
                    <a:pt x="20"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1" name="Google Shape;911;p47"/>
            <p:cNvSpPr/>
            <p:nvPr/>
          </p:nvSpPr>
          <p:spPr>
            <a:xfrm>
              <a:off x="1484050" y="3834150"/>
              <a:ext cx="26500" cy="90750"/>
            </a:xfrm>
            <a:custGeom>
              <a:avLst/>
              <a:gdLst/>
              <a:ahLst/>
              <a:cxnLst/>
              <a:rect l="l" t="t" r="r" b="b"/>
              <a:pathLst>
                <a:path w="1060" h="3630" extrusionOk="0">
                  <a:moveTo>
                    <a:pt x="23" y="0"/>
                  </a:moveTo>
                  <a:cubicBezTo>
                    <a:pt x="14" y="0"/>
                    <a:pt x="1" y="13"/>
                    <a:pt x="5" y="23"/>
                  </a:cubicBezTo>
                  <a:cubicBezTo>
                    <a:pt x="383" y="1213"/>
                    <a:pt x="597" y="2458"/>
                    <a:pt x="1039" y="3627"/>
                  </a:cubicBezTo>
                  <a:cubicBezTo>
                    <a:pt x="1040" y="3629"/>
                    <a:pt x="1042" y="3630"/>
                    <a:pt x="1044" y="3630"/>
                  </a:cubicBezTo>
                  <a:cubicBezTo>
                    <a:pt x="1051" y="3630"/>
                    <a:pt x="1060" y="3620"/>
                    <a:pt x="1058" y="3615"/>
                  </a:cubicBezTo>
                  <a:cubicBezTo>
                    <a:pt x="706" y="2415"/>
                    <a:pt x="446" y="1185"/>
                    <a:pt x="28" y="4"/>
                  </a:cubicBezTo>
                  <a:cubicBezTo>
                    <a:pt x="27"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2" name="Google Shape;912;p47"/>
            <p:cNvSpPr/>
            <p:nvPr/>
          </p:nvSpPr>
          <p:spPr>
            <a:xfrm>
              <a:off x="1733425" y="3709975"/>
              <a:ext cx="8125" cy="179500"/>
            </a:xfrm>
            <a:custGeom>
              <a:avLst/>
              <a:gdLst/>
              <a:ahLst/>
              <a:cxnLst/>
              <a:rect l="l" t="t" r="r" b="b"/>
              <a:pathLst>
                <a:path w="325" h="7180" extrusionOk="0">
                  <a:moveTo>
                    <a:pt x="210" y="1"/>
                  </a:moveTo>
                  <a:cubicBezTo>
                    <a:pt x="201" y="1"/>
                    <a:pt x="186" y="13"/>
                    <a:pt x="186" y="23"/>
                  </a:cubicBezTo>
                  <a:cubicBezTo>
                    <a:pt x="228" y="1010"/>
                    <a:pt x="195" y="1997"/>
                    <a:pt x="155" y="2984"/>
                  </a:cubicBezTo>
                  <a:cubicBezTo>
                    <a:pt x="138" y="3433"/>
                    <a:pt x="112" y="3884"/>
                    <a:pt x="122" y="4333"/>
                  </a:cubicBezTo>
                  <a:cubicBezTo>
                    <a:pt x="131" y="4777"/>
                    <a:pt x="157" y="5223"/>
                    <a:pt x="157" y="5667"/>
                  </a:cubicBezTo>
                  <a:cubicBezTo>
                    <a:pt x="157" y="6175"/>
                    <a:pt x="112" y="6676"/>
                    <a:pt x="1" y="7172"/>
                  </a:cubicBezTo>
                  <a:cubicBezTo>
                    <a:pt x="1" y="7178"/>
                    <a:pt x="2" y="7180"/>
                    <a:pt x="5" y="7180"/>
                  </a:cubicBezTo>
                  <a:cubicBezTo>
                    <a:pt x="11" y="7180"/>
                    <a:pt x="21" y="7172"/>
                    <a:pt x="23" y="7167"/>
                  </a:cubicBezTo>
                  <a:cubicBezTo>
                    <a:pt x="325" y="6345"/>
                    <a:pt x="219" y="5403"/>
                    <a:pt x="190" y="4546"/>
                  </a:cubicBezTo>
                  <a:cubicBezTo>
                    <a:pt x="160" y="3599"/>
                    <a:pt x="240" y="2651"/>
                    <a:pt x="254" y="1704"/>
                  </a:cubicBezTo>
                  <a:cubicBezTo>
                    <a:pt x="264" y="1137"/>
                    <a:pt x="256" y="573"/>
                    <a:pt x="216" y="9"/>
                  </a:cubicBezTo>
                  <a:cubicBezTo>
                    <a:pt x="216" y="3"/>
                    <a:pt x="214"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3" name="Google Shape;913;p47"/>
            <p:cNvSpPr/>
            <p:nvPr/>
          </p:nvSpPr>
          <p:spPr>
            <a:xfrm>
              <a:off x="1725650" y="3794525"/>
              <a:ext cx="3050" cy="91700"/>
            </a:xfrm>
            <a:custGeom>
              <a:avLst/>
              <a:gdLst/>
              <a:ahLst/>
              <a:cxnLst/>
              <a:rect l="l" t="t" r="r" b="b"/>
              <a:pathLst>
                <a:path w="122" h="3668" extrusionOk="0">
                  <a:moveTo>
                    <a:pt x="60" y="0"/>
                  </a:moveTo>
                  <a:cubicBezTo>
                    <a:pt x="53" y="0"/>
                    <a:pt x="42" y="9"/>
                    <a:pt x="41" y="16"/>
                  </a:cubicBezTo>
                  <a:cubicBezTo>
                    <a:pt x="1" y="620"/>
                    <a:pt x="3" y="1225"/>
                    <a:pt x="12" y="1830"/>
                  </a:cubicBezTo>
                  <a:cubicBezTo>
                    <a:pt x="22" y="2439"/>
                    <a:pt x="24" y="3053"/>
                    <a:pt x="67" y="3660"/>
                  </a:cubicBezTo>
                  <a:cubicBezTo>
                    <a:pt x="67" y="3665"/>
                    <a:pt x="69" y="3667"/>
                    <a:pt x="72" y="3667"/>
                  </a:cubicBezTo>
                  <a:cubicBezTo>
                    <a:pt x="80" y="3667"/>
                    <a:pt x="93" y="3657"/>
                    <a:pt x="93" y="3648"/>
                  </a:cubicBezTo>
                  <a:cubicBezTo>
                    <a:pt x="121" y="3032"/>
                    <a:pt x="86" y="2415"/>
                    <a:pt x="71" y="1801"/>
                  </a:cubicBezTo>
                  <a:cubicBezTo>
                    <a:pt x="60" y="1201"/>
                    <a:pt x="55" y="604"/>
                    <a:pt x="64" y="6"/>
                  </a:cubicBezTo>
                  <a:cubicBezTo>
                    <a:pt x="64" y="2"/>
                    <a:pt x="62"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4" name="Google Shape;914;p47"/>
            <p:cNvSpPr/>
            <p:nvPr/>
          </p:nvSpPr>
          <p:spPr>
            <a:xfrm>
              <a:off x="1714600" y="3838325"/>
              <a:ext cx="3625" cy="46900"/>
            </a:xfrm>
            <a:custGeom>
              <a:avLst/>
              <a:gdLst/>
              <a:ahLst/>
              <a:cxnLst/>
              <a:rect l="l" t="t" r="r" b="b"/>
              <a:pathLst>
                <a:path w="145" h="1876" extrusionOk="0">
                  <a:moveTo>
                    <a:pt x="28" y="1"/>
                  </a:moveTo>
                  <a:cubicBezTo>
                    <a:pt x="21" y="1"/>
                    <a:pt x="10" y="10"/>
                    <a:pt x="10" y="19"/>
                  </a:cubicBezTo>
                  <a:cubicBezTo>
                    <a:pt x="27" y="637"/>
                    <a:pt x="51" y="1252"/>
                    <a:pt x="1" y="1870"/>
                  </a:cubicBezTo>
                  <a:cubicBezTo>
                    <a:pt x="1" y="1874"/>
                    <a:pt x="3" y="1875"/>
                    <a:pt x="5" y="1875"/>
                  </a:cubicBezTo>
                  <a:cubicBezTo>
                    <a:pt x="11" y="1875"/>
                    <a:pt x="21" y="1868"/>
                    <a:pt x="22" y="1863"/>
                  </a:cubicBezTo>
                  <a:cubicBezTo>
                    <a:pt x="145" y="1256"/>
                    <a:pt x="84" y="616"/>
                    <a:pt x="34" y="7"/>
                  </a:cubicBezTo>
                  <a:cubicBezTo>
                    <a:pt x="33" y="3"/>
                    <a:pt x="31"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5" name="Google Shape;915;p47"/>
            <p:cNvSpPr/>
            <p:nvPr/>
          </p:nvSpPr>
          <p:spPr>
            <a:xfrm>
              <a:off x="1703325" y="3857925"/>
              <a:ext cx="2425" cy="27525"/>
            </a:xfrm>
            <a:custGeom>
              <a:avLst/>
              <a:gdLst/>
              <a:ahLst/>
              <a:cxnLst/>
              <a:rect l="l" t="t" r="r" b="b"/>
              <a:pathLst>
                <a:path w="97" h="1101" extrusionOk="0">
                  <a:moveTo>
                    <a:pt x="90" y="0"/>
                  </a:moveTo>
                  <a:cubicBezTo>
                    <a:pt x="82" y="0"/>
                    <a:pt x="68" y="9"/>
                    <a:pt x="67" y="16"/>
                  </a:cubicBezTo>
                  <a:cubicBezTo>
                    <a:pt x="1" y="373"/>
                    <a:pt x="55" y="737"/>
                    <a:pt x="6" y="1093"/>
                  </a:cubicBezTo>
                  <a:cubicBezTo>
                    <a:pt x="5" y="1098"/>
                    <a:pt x="6" y="1100"/>
                    <a:pt x="9" y="1100"/>
                  </a:cubicBezTo>
                  <a:cubicBezTo>
                    <a:pt x="14" y="1100"/>
                    <a:pt x="23" y="1093"/>
                    <a:pt x="24" y="1089"/>
                  </a:cubicBezTo>
                  <a:cubicBezTo>
                    <a:pt x="95" y="732"/>
                    <a:pt x="39" y="368"/>
                    <a:pt x="95" y="9"/>
                  </a:cubicBezTo>
                  <a:cubicBezTo>
                    <a:pt x="97" y="3"/>
                    <a:pt x="94"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6" name="Google Shape;916;p47"/>
            <p:cNvSpPr/>
            <p:nvPr/>
          </p:nvSpPr>
          <p:spPr>
            <a:xfrm>
              <a:off x="1505550" y="3866050"/>
              <a:ext cx="16000" cy="57275"/>
            </a:xfrm>
            <a:custGeom>
              <a:avLst/>
              <a:gdLst/>
              <a:ahLst/>
              <a:cxnLst/>
              <a:rect l="l" t="t" r="r" b="b"/>
              <a:pathLst>
                <a:path w="640" h="2291" extrusionOk="0">
                  <a:moveTo>
                    <a:pt x="22" y="1"/>
                  </a:moveTo>
                  <a:cubicBezTo>
                    <a:pt x="14" y="1"/>
                    <a:pt x="0" y="15"/>
                    <a:pt x="2" y="24"/>
                  </a:cubicBezTo>
                  <a:cubicBezTo>
                    <a:pt x="269" y="761"/>
                    <a:pt x="415" y="1531"/>
                    <a:pt x="618" y="2287"/>
                  </a:cubicBezTo>
                  <a:cubicBezTo>
                    <a:pt x="619" y="2289"/>
                    <a:pt x="620" y="2290"/>
                    <a:pt x="622" y="2290"/>
                  </a:cubicBezTo>
                  <a:cubicBezTo>
                    <a:pt x="629" y="2290"/>
                    <a:pt x="639" y="2281"/>
                    <a:pt x="637" y="2275"/>
                  </a:cubicBezTo>
                  <a:cubicBezTo>
                    <a:pt x="505" y="1505"/>
                    <a:pt x="330" y="728"/>
                    <a:pt x="28" y="6"/>
                  </a:cubicBezTo>
                  <a:cubicBezTo>
                    <a:pt x="27" y="2"/>
                    <a:pt x="25"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7" name="Google Shape;917;p47"/>
            <p:cNvSpPr/>
            <p:nvPr/>
          </p:nvSpPr>
          <p:spPr>
            <a:xfrm>
              <a:off x="1522850" y="3878950"/>
              <a:ext cx="9900" cy="34350"/>
            </a:xfrm>
            <a:custGeom>
              <a:avLst/>
              <a:gdLst/>
              <a:ahLst/>
              <a:cxnLst/>
              <a:rect l="l" t="t" r="r" b="b"/>
              <a:pathLst>
                <a:path w="396" h="1374" extrusionOk="0">
                  <a:moveTo>
                    <a:pt x="24" y="1"/>
                  </a:moveTo>
                  <a:cubicBezTo>
                    <a:pt x="14" y="1"/>
                    <a:pt x="1" y="14"/>
                    <a:pt x="4" y="23"/>
                  </a:cubicBezTo>
                  <a:cubicBezTo>
                    <a:pt x="167" y="460"/>
                    <a:pt x="172" y="944"/>
                    <a:pt x="373" y="1370"/>
                  </a:cubicBezTo>
                  <a:cubicBezTo>
                    <a:pt x="374" y="1372"/>
                    <a:pt x="376" y="1374"/>
                    <a:pt x="378" y="1374"/>
                  </a:cubicBezTo>
                  <a:cubicBezTo>
                    <a:pt x="386" y="1374"/>
                    <a:pt x="396" y="1362"/>
                    <a:pt x="394" y="1355"/>
                  </a:cubicBezTo>
                  <a:cubicBezTo>
                    <a:pt x="326" y="1124"/>
                    <a:pt x="269" y="888"/>
                    <a:pt x="219" y="652"/>
                  </a:cubicBezTo>
                  <a:cubicBezTo>
                    <a:pt x="172" y="430"/>
                    <a:pt x="120" y="212"/>
                    <a:pt x="30" y="4"/>
                  </a:cubicBezTo>
                  <a:cubicBezTo>
                    <a:pt x="29" y="2"/>
                    <a:pt x="26"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8" name="Google Shape;918;p47"/>
            <p:cNvSpPr/>
            <p:nvPr/>
          </p:nvSpPr>
          <p:spPr>
            <a:xfrm>
              <a:off x="1537025" y="3889450"/>
              <a:ext cx="4850" cy="19675"/>
            </a:xfrm>
            <a:custGeom>
              <a:avLst/>
              <a:gdLst/>
              <a:ahLst/>
              <a:cxnLst/>
              <a:rect l="l" t="t" r="r" b="b"/>
              <a:pathLst>
                <a:path w="194" h="787" extrusionOk="0">
                  <a:moveTo>
                    <a:pt x="24" y="0"/>
                  </a:moveTo>
                  <a:cubicBezTo>
                    <a:pt x="15" y="0"/>
                    <a:pt x="1" y="15"/>
                    <a:pt x="4" y="26"/>
                  </a:cubicBezTo>
                  <a:cubicBezTo>
                    <a:pt x="80" y="272"/>
                    <a:pt x="125" y="529"/>
                    <a:pt x="177" y="784"/>
                  </a:cubicBezTo>
                  <a:cubicBezTo>
                    <a:pt x="177" y="786"/>
                    <a:pt x="177" y="786"/>
                    <a:pt x="179" y="786"/>
                  </a:cubicBezTo>
                  <a:cubicBezTo>
                    <a:pt x="183" y="786"/>
                    <a:pt x="193" y="778"/>
                    <a:pt x="193" y="772"/>
                  </a:cubicBezTo>
                  <a:cubicBezTo>
                    <a:pt x="181" y="643"/>
                    <a:pt x="170" y="513"/>
                    <a:pt x="146" y="383"/>
                  </a:cubicBezTo>
                  <a:cubicBezTo>
                    <a:pt x="120" y="253"/>
                    <a:pt x="80" y="128"/>
                    <a:pt x="30" y="5"/>
                  </a:cubicBezTo>
                  <a:cubicBezTo>
                    <a:pt x="29" y="2"/>
                    <a:pt x="27"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9" name="Google Shape;919;p47"/>
            <p:cNvSpPr/>
            <p:nvPr/>
          </p:nvSpPr>
          <p:spPr>
            <a:xfrm>
              <a:off x="1408700" y="3664150"/>
              <a:ext cx="362125" cy="234175"/>
            </a:xfrm>
            <a:custGeom>
              <a:avLst/>
              <a:gdLst/>
              <a:ahLst/>
              <a:cxnLst/>
              <a:rect l="l" t="t" r="r" b="b"/>
              <a:pathLst>
                <a:path w="14485" h="9367" extrusionOk="0">
                  <a:moveTo>
                    <a:pt x="24" y="1"/>
                  </a:moveTo>
                  <a:cubicBezTo>
                    <a:pt x="14" y="1"/>
                    <a:pt x="1" y="13"/>
                    <a:pt x="3" y="23"/>
                  </a:cubicBezTo>
                  <a:cubicBezTo>
                    <a:pt x="135" y="987"/>
                    <a:pt x="291" y="1948"/>
                    <a:pt x="475" y="2904"/>
                  </a:cubicBezTo>
                  <a:cubicBezTo>
                    <a:pt x="645" y="3778"/>
                    <a:pt x="855" y="4640"/>
                    <a:pt x="1047" y="5509"/>
                  </a:cubicBezTo>
                  <a:cubicBezTo>
                    <a:pt x="1311" y="6712"/>
                    <a:pt x="1613" y="8200"/>
                    <a:pt x="2759" y="8885"/>
                  </a:cubicBezTo>
                  <a:cubicBezTo>
                    <a:pt x="3365" y="9246"/>
                    <a:pt x="4037" y="9367"/>
                    <a:pt x="4725" y="9367"/>
                  </a:cubicBezTo>
                  <a:cubicBezTo>
                    <a:pt x="5596" y="9367"/>
                    <a:pt x="6492" y="9173"/>
                    <a:pt x="7317" y="9031"/>
                  </a:cubicBezTo>
                  <a:cubicBezTo>
                    <a:pt x="7754" y="8958"/>
                    <a:pt x="8191" y="8882"/>
                    <a:pt x="8630" y="8840"/>
                  </a:cubicBezTo>
                  <a:cubicBezTo>
                    <a:pt x="9098" y="8792"/>
                    <a:pt x="9568" y="8771"/>
                    <a:pt x="10036" y="8743"/>
                  </a:cubicBezTo>
                  <a:cubicBezTo>
                    <a:pt x="10499" y="8717"/>
                    <a:pt x="10959" y="8686"/>
                    <a:pt x="11417" y="8620"/>
                  </a:cubicBezTo>
                  <a:cubicBezTo>
                    <a:pt x="11802" y="8566"/>
                    <a:pt x="12187" y="8497"/>
                    <a:pt x="12539" y="8325"/>
                  </a:cubicBezTo>
                  <a:cubicBezTo>
                    <a:pt x="13687" y="7758"/>
                    <a:pt x="14122" y="6419"/>
                    <a:pt x="14384" y="5259"/>
                  </a:cubicBezTo>
                  <a:cubicBezTo>
                    <a:pt x="14417" y="5106"/>
                    <a:pt x="14450" y="4952"/>
                    <a:pt x="14483" y="4801"/>
                  </a:cubicBezTo>
                  <a:cubicBezTo>
                    <a:pt x="14485" y="4792"/>
                    <a:pt x="14481" y="4788"/>
                    <a:pt x="14475" y="4788"/>
                  </a:cubicBezTo>
                  <a:cubicBezTo>
                    <a:pt x="14465" y="4788"/>
                    <a:pt x="14448" y="4800"/>
                    <a:pt x="14445" y="4810"/>
                  </a:cubicBezTo>
                  <a:cubicBezTo>
                    <a:pt x="14138" y="5963"/>
                    <a:pt x="13857" y="7380"/>
                    <a:pt x="12799" y="8096"/>
                  </a:cubicBezTo>
                  <a:cubicBezTo>
                    <a:pt x="12494" y="8301"/>
                    <a:pt x="12154" y="8412"/>
                    <a:pt x="11798" y="8483"/>
                  </a:cubicBezTo>
                  <a:cubicBezTo>
                    <a:pt x="11342" y="8570"/>
                    <a:pt x="10879" y="8618"/>
                    <a:pt x="10416" y="8651"/>
                  </a:cubicBezTo>
                  <a:cubicBezTo>
                    <a:pt x="9955" y="8684"/>
                    <a:pt x="9492" y="8700"/>
                    <a:pt x="9032" y="8736"/>
                  </a:cubicBezTo>
                  <a:cubicBezTo>
                    <a:pt x="8604" y="8769"/>
                    <a:pt x="8184" y="8830"/>
                    <a:pt x="7759" y="8894"/>
                  </a:cubicBezTo>
                  <a:cubicBezTo>
                    <a:pt x="6991" y="9012"/>
                    <a:pt x="6228" y="9180"/>
                    <a:pt x="5451" y="9253"/>
                  </a:cubicBezTo>
                  <a:cubicBezTo>
                    <a:pt x="5211" y="9276"/>
                    <a:pt x="4966" y="9292"/>
                    <a:pt x="4721" y="9292"/>
                  </a:cubicBezTo>
                  <a:cubicBezTo>
                    <a:pt x="4198" y="9292"/>
                    <a:pt x="3676" y="9223"/>
                    <a:pt x="3193" y="9017"/>
                  </a:cubicBezTo>
                  <a:cubicBezTo>
                    <a:pt x="2568" y="8750"/>
                    <a:pt x="2112" y="8285"/>
                    <a:pt x="1800" y="7685"/>
                  </a:cubicBezTo>
                  <a:cubicBezTo>
                    <a:pt x="1502" y="7108"/>
                    <a:pt x="1335" y="6473"/>
                    <a:pt x="1191" y="5845"/>
                  </a:cubicBezTo>
                  <a:cubicBezTo>
                    <a:pt x="1013" y="5077"/>
                    <a:pt x="829" y="4310"/>
                    <a:pt x="666" y="3540"/>
                  </a:cubicBezTo>
                  <a:cubicBezTo>
                    <a:pt x="468" y="2602"/>
                    <a:pt x="300" y="1660"/>
                    <a:pt x="144" y="717"/>
                  </a:cubicBezTo>
                  <a:cubicBezTo>
                    <a:pt x="107" y="481"/>
                    <a:pt x="69" y="245"/>
                    <a:pt x="33" y="9"/>
                  </a:cubicBezTo>
                  <a:cubicBezTo>
                    <a:pt x="32" y="3"/>
                    <a:pt x="28"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0" name="Google Shape;920;p47"/>
            <p:cNvSpPr/>
            <p:nvPr/>
          </p:nvSpPr>
          <p:spPr>
            <a:xfrm>
              <a:off x="1412025" y="3763350"/>
              <a:ext cx="354700" cy="126775"/>
            </a:xfrm>
            <a:custGeom>
              <a:avLst/>
              <a:gdLst/>
              <a:ahLst/>
              <a:cxnLst/>
              <a:rect l="l" t="t" r="r" b="b"/>
              <a:pathLst>
                <a:path w="14188" h="5071" extrusionOk="0">
                  <a:moveTo>
                    <a:pt x="19" y="1"/>
                  </a:moveTo>
                  <a:cubicBezTo>
                    <a:pt x="11" y="1"/>
                    <a:pt x="1" y="11"/>
                    <a:pt x="4" y="18"/>
                  </a:cubicBezTo>
                  <a:cubicBezTo>
                    <a:pt x="210" y="538"/>
                    <a:pt x="439" y="1048"/>
                    <a:pt x="658" y="1560"/>
                  </a:cubicBezTo>
                  <a:cubicBezTo>
                    <a:pt x="866" y="2047"/>
                    <a:pt x="1081" y="2533"/>
                    <a:pt x="1346" y="2994"/>
                  </a:cubicBezTo>
                  <a:cubicBezTo>
                    <a:pt x="1844" y="3858"/>
                    <a:pt x="2541" y="4584"/>
                    <a:pt x="3514" y="4886"/>
                  </a:cubicBezTo>
                  <a:cubicBezTo>
                    <a:pt x="3970" y="5028"/>
                    <a:pt x="4442" y="5071"/>
                    <a:pt x="4916" y="5071"/>
                  </a:cubicBezTo>
                  <a:cubicBezTo>
                    <a:pt x="5094" y="5071"/>
                    <a:pt x="5272" y="5065"/>
                    <a:pt x="5451" y="5056"/>
                  </a:cubicBezTo>
                  <a:cubicBezTo>
                    <a:pt x="6270" y="5013"/>
                    <a:pt x="7085" y="4905"/>
                    <a:pt x="7890" y="4756"/>
                  </a:cubicBezTo>
                  <a:cubicBezTo>
                    <a:pt x="8712" y="4605"/>
                    <a:pt x="9522" y="4413"/>
                    <a:pt x="10330" y="4206"/>
                  </a:cubicBezTo>
                  <a:cubicBezTo>
                    <a:pt x="10727" y="4104"/>
                    <a:pt x="11121" y="3998"/>
                    <a:pt x="11516" y="3892"/>
                  </a:cubicBezTo>
                  <a:cubicBezTo>
                    <a:pt x="11809" y="3811"/>
                    <a:pt x="12102" y="3724"/>
                    <a:pt x="12378" y="3594"/>
                  </a:cubicBezTo>
                  <a:cubicBezTo>
                    <a:pt x="12805" y="3391"/>
                    <a:pt x="13190" y="3088"/>
                    <a:pt x="13464" y="2699"/>
                  </a:cubicBezTo>
                  <a:cubicBezTo>
                    <a:pt x="13760" y="2278"/>
                    <a:pt x="13946" y="1794"/>
                    <a:pt x="14071" y="1298"/>
                  </a:cubicBezTo>
                  <a:cubicBezTo>
                    <a:pt x="14109" y="1152"/>
                    <a:pt x="14152" y="1003"/>
                    <a:pt x="14185" y="857"/>
                  </a:cubicBezTo>
                  <a:cubicBezTo>
                    <a:pt x="14187" y="846"/>
                    <a:pt x="14184" y="842"/>
                    <a:pt x="14178" y="842"/>
                  </a:cubicBezTo>
                  <a:cubicBezTo>
                    <a:pt x="14168" y="842"/>
                    <a:pt x="14150" y="855"/>
                    <a:pt x="14147" y="866"/>
                  </a:cubicBezTo>
                  <a:cubicBezTo>
                    <a:pt x="13833" y="1839"/>
                    <a:pt x="13481" y="2911"/>
                    <a:pt x="12531" y="3438"/>
                  </a:cubicBezTo>
                  <a:cubicBezTo>
                    <a:pt x="11946" y="3766"/>
                    <a:pt x="11256" y="3894"/>
                    <a:pt x="10611" y="4064"/>
                  </a:cubicBezTo>
                  <a:cubicBezTo>
                    <a:pt x="9839" y="4267"/>
                    <a:pt x="9062" y="4456"/>
                    <a:pt x="8278" y="4612"/>
                  </a:cubicBezTo>
                  <a:cubicBezTo>
                    <a:pt x="7484" y="4770"/>
                    <a:pt x="6684" y="4895"/>
                    <a:pt x="5876" y="4959"/>
                  </a:cubicBezTo>
                  <a:cubicBezTo>
                    <a:pt x="5567" y="4983"/>
                    <a:pt x="5254" y="5002"/>
                    <a:pt x="4942" y="5002"/>
                  </a:cubicBezTo>
                  <a:cubicBezTo>
                    <a:pt x="4566" y="5002"/>
                    <a:pt x="4189" y="4974"/>
                    <a:pt x="3821" y="4888"/>
                  </a:cubicBezTo>
                  <a:cubicBezTo>
                    <a:pt x="2827" y="4657"/>
                    <a:pt x="2073" y="4007"/>
                    <a:pt x="1539" y="3155"/>
                  </a:cubicBezTo>
                  <a:cubicBezTo>
                    <a:pt x="1237" y="2675"/>
                    <a:pt x="996" y="2156"/>
                    <a:pt x="769" y="1638"/>
                  </a:cubicBezTo>
                  <a:cubicBezTo>
                    <a:pt x="531" y="1093"/>
                    <a:pt x="318" y="524"/>
                    <a:pt x="25" y="4"/>
                  </a:cubicBezTo>
                  <a:cubicBezTo>
                    <a:pt x="24"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1" name="Google Shape;921;p47"/>
            <p:cNvSpPr/>
            <p:nvPr/>
          </p:nvSpPr>
          <p:spPr>
            <a:xfrm>
              <a:off x="1410175" y="3710850"/>
              <a:ext cx="361125" cy="171700"/>
            </a:xfrm>
            <a:custGeom>
              <a:avLst/>
              <a:gdLst/>
              <a:ahLst/>
              <a:cxnLst/>
              <a:rect l="l" t="t" r="r" b="b"/>
              <a:pathLst>
                <a:path w="14445" h="6868" extrusionOk="0">
                  <a:moveTo>
                    <a:pt x="14437" y="0"/>
                  </a:moveTo>
                  <a:cubicBezTo>
                    <a:pt x="14428" y="0"/>
                    <a:pt x="14414" y="11"/>
                    <a:pt x="14412" y="18"/>
                  </a:cubicBezTo>
                  <a:cubicBezTo>
                    <a:pt x="14044" y="1315"/>
                    <a:pt x="13989" y="2706"/>
                    <a:pt x="13444" y="3951"/>
                  </a:cubicBezTo>
                  <a:cubicBezTo>
                    <a:pt x="13319" y="4237"/>
                    <a:pt x="13165" y="4522"/>
                    <a:pt x="12962" y="4763"/>
                  </a:cubicBezTo>
                  <a:cubicBezTo>
                    <a:pt x="12735" y="5035"/>
                    <a:pt x="12435" y="5231"/>
                    <a:pt x="12119" y="5377"/>
                  </a:cubicBezTo>
                  <a:cubicBezTo>
                    <a:pt x="11467" y="5684"/>
                    <a:pt x="10749" y="5817"/>
                    <a:pt x="10052" y="5973"/>
                  </a:cubicBezTo>
                  <a:cubicBezTo>
                    <a:pt x="8570" y="6304"/>
                    <a:pt x="7087" y="6789"/>
                    <a:pt x="5560" y="6789"/>
                  </a:cubicBezTo>
                  <a:cubicBezTo>
                    <a:pt x="5348" y="6789"/>
                    <a:pt x="5134" y="6780"/>
                    <a:pt x="4920" y="6759"/>
                  </a:cubicBezTo>
                  <a:cubicBezTo>
                    <a:pt x="3612" y="6634"/>
                    <a:pt x="2553" y="5744"/>
                    <a:pt x="1809" y="4714"/>
                  </a:cubicBezTo>
                  <a:cubicBezTo>
                    <a:pt x="1056" y="3667"/>
                    <a:pt x="562" y="2458"/>
                    <a:pt x="161" y="1239"/>
                  </a:cubicBezTo>
                  <a:cubicBezTo>
                    <a:pt x="116" y="1102"/>
                    <a:pt x="71" y="963"/>
                    <a:pt x="24" y="826"/>
                  </a:cubicBezTo>
                  <a:cubicBezTo>
                    <a:pt x="23" y="823"/>
                    <a:pt x="22" y="822"/>
                    <a:pt x="19" y="822"/>
                  </a:cubicBezTo>
                  <a:cubicBezTo>
                    <a:pt x="12" y="822"/>
                    <a:pt x="1" y="833"/>
                    <a:pt x="3" y="840"/>
                  </a:cubicBezTo>
                  <a:cubicBezTo>
                    <a:pt x="317" y="2090"/>
                    <a:pt x="827" y="3337"/>
                    <a:pt x="1521" y="4423"/>
                  </a:cubicBezTo>
                  <a:cubicBezTo>
                    <a:pt x="2209" y="5496"/>
                    <a:pt x="3179" y="6459"/>
                    <a:pt x="4457" y="6759"/>
                  </a:cubicBezTo>
                  <a:cubicBezTo>
                    <a:pt x="4793" y="6837"/>
                    <a:pt x="5142" y="6868"/>
                    <a:pt x="5493" y="6868"/>
                  </a:cubicBezTo>
                  <a:cubicBezTo>
                    <a:pt x="6004" y="6868"/>
                    <a:pt x="6520" y="6803"/>
                    <a:pt x="7010" y="6726"/>
                  </a:cubicBezTo>
                  <a:cubicBezTo>
                    <a:pt x="7915" y="6582"/>
                    <a:pt x="8800" y="6343"/>
                    <a:pt x="9691" y="6124"/>
                  </a:cubicBezTo>
                  <a:cubicBezTo>
                    <a:pt x="10392" y="5949"/>
                    <a:pt x="11113" y="5845"/>
                    <a:pt x="11793" y="5595"/>
                  </a:cubicBezTo>
                  <a:cubicBezTo>
                    <a:pt x="12419" y="5366"/>
                    <a:pt x="12946" y="5007"/>
                    <a:pt x="13307" y="4437"/>
                  </a:cubicBezTo>
                  <a:cubicBezTo>
                    <a:pt x="13671" y="3866"/>
                    <a:pt x="13862" y="3188"/>
                    <a:pt x="14011" y="2531"/>
                  </a:cubicBezTo>
                  <a:cubicBezTo>
                    <a:pt x="14164" y="1851"/>
                    <a:pt x="14259" y="1164"/>
                    <a:pt x="14360" y="477"/>
                  </a:cubicBezTo>
                  <a:cubicBezTo>
                    <a:pt x="14384" y="321"/>
                    <a:pt x="14415" y="165"/>
                    <a:pt x="14443" y="11"/>
                  </a:cubicBezTo>
                  <a:cubicBezTo>
                    <a:pt x="14445" y="3"/>
                    <a:pt x="14442" y="0"/>
                    <a:pt x="14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2" name="Google Shape;922;p47"/>
            <p:cNvSpPr/>
            <p:nvPr/>
          </p:nvSpPr>
          <p:spPr>
            <a:xfrm>
              <a:off x="1404750" y="3713850"/>
              <a:ext cx="368925" cy="152750"/>
            </a:xfrm>
            <a:custGeom>
              <a:avLst/>
              <a:gdLst/>
              <a:ahLst/>
              <a:cxnLst/>
              <a:rect l="l" t="t" r="r" b="b"/>
              <a:pathLst>
                <a:path w="14757" h="6110" extrusionOk="0">
                  <a:moveTo>
                    <a:pt x="23" y="1"/>
                  </a:moveTo>
                  <a:cubicBezTo>
                    <a:pt x="14" y="1"/>
                    <a:pt x="1" y="14"/>
                    <a:pt x="2" y="24"/>
                  </a:cubicBezTo>
                  <a:cubicBezTo>
                    <a:pt x="413" y="1259"/>
                    <a:pt x="933" y="2482"/>
                    <a:pt x="1656" y="3571"/>
                  </a:cubicBezTo>
                  <a:cubicBezTo>
                    <a:pt x="2381" y="4662"/>
                    <a:pt x="3410" y="5701"/>
                    <a:pt x="4728" y="6006"/>
                  </a:cubicBezTo>
                  <a:cubicBezTo>
                    <a:pt x="5044" y="6080"/>
                    <a:pt x="5365" y="6109"/>
                    <a:pt x="5686" y="6109"/>
                  </a:cubicBezTo>
                  <a:cubicBezTo>
                    <a:pt x="6168" y="6109"/>
                    <a:pt x="6652" y="6043"/>
                    <a:pt x="7126" y="5959"/>
                  </a:cubicBezTo>
                  <a:cubicBezTo>
                    <a:pt x="7933" y="5817"/>
                    <a:pt x="8734" y="5638"/>
                    <a:pt x="9547" y="5515"/>
                  </a:cubicBezTo>
                  <a:cubicBezTo>
                    <a:pt x="10354" y="5394"/>
                    <a:pt x="11169" y="5288"/>
                    <a:pt x="11953" y="5052"/>
                  </a:cubicBezTo>
                  <a:cubicBezTo>
                    <a:pt x="12537" y="4872"/>
                    <a:pt x="13044" y="4594"/>
                    <a:pt x="13444" y="4124"/>
                  </a:cubicBezTo>
                  <a:cubicBezTo>
                    <a:pt x="14199" y="3233"/>
                    <a:pt x="14452" y="2022"/>
                    <a:pt x="14674" y="905"/>
                  </a:cubicBezTo>
                  <a:cubicBezTo>
                    <a:pt x="14700" y="768"/>
                    <a:pt x="14726" y="631"/>
                    <a:pt x="14754" y="496"/>
                  </a:cubicBezTo>
                  <a:cubicBezTo>
                    <a:pt x="14757" y="484"/>
                    <a:pt x="14753" y="479"/>
                    <a:pt x="14746" y="479"/>
                  </a:cubicBezTo>
                  <a:cubicBezTo>
                    <a:pt x="14734" y="479"/>
                    <a:pt x="14715" y="493"/>
                    <a:pt x="14712" y="505"/>
                  </a:cubicBezTo>
                  <a:cubicBezTo>
                    <a:pt x="14424" y="1604"/>
                    <a:pt x="14242" y="2803"/>
                    <a:pt x="13611" y="3772"/>
                  </a:cubicBezTo>
                  <a:cubicBezTo>
                    <a:pt x="13290" y="4263"/>
                    <a:pt x="12844" y="4650"/>
                    <a:pt x="12289" y="4856"/>
                  </a:cubicBezTo>
                  <a:cubicBezTo>
                    <a:pt x="11549" y="5132"/>
                    <a:pt x="10761" y="5255"/>
                    <a:pt x="9983" y="5373"/>
                  </a:cubicBezTo>
                  <a:cubicBezTo>
                    <a:pt x="9206" y="5491"/>
                    <a:pt x="8439" y="5635"/>
                    <a:pt x="7667" y="5786"/>
                  </a:cubicBezTo>
                  <a:cubicBezTo>
                    <a:pt x="7025" y="5912"/>
                    <a:pt x="6369" y="6036"/>
                    <a:pt x="5711" y="6036"/>
                  </a:cubicBezTo>
                  <a:cubicBezTo>
                    <a:pt x="5553" y="6036"/>
                    <a:pt x="5394" y="6029"/>
                    <a:pt x="5236" y="6013"/>
                  </a:cubicBezTo>
                  <a:cubicBezTo>
                    <a:pt x="3852" y="5869"/>
                    <a:pt x="2737" y="4927"/>
                    <a:pt x="1939" y="3843"/>
                  </a:cubicBezTo>
                  <a:cubicBezTo>
                    <a:pt x="1174" y="2806"/>
                    <a:pt x="652" y="1613"/>
                    <a:pt x="189" y="418"/>
                  </a:cubicBezTo>
                  <a:cubicBezTo>
                    <a:pt x="137" y="279"/>
                    <a:pt x="80" y="144"/>
                    <a:pt x="28" y="5"/>
                  </a:cubicBezTo>
                  <a:cubicBezTo>
                    <a:pt x="27" y="2"/>
                    <a:pt x="25"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3" name="Google Shape;923;p47"/>
            <p:cNvSpPr/>
            <p:nvPr/>
          </p:nvSpPr>
          <p:spPr>
            <a:xfrm>
              <a:off x="1309400" y="3757800"/>
              <a:ext cx="82950" cy="79975"/>
            </a:xfrm>
            <a:custGeom>
              <a:avLst/>
              <a:gdLst/>
              <a:ahLst/>
              <a:cxnLst/>
              <a:rect l="l" t="t" r="r" b="b"/>
              <a:pathLst>
                <a:path w="3318" h="3199" extrusionOk="0">
                  <a:moveTo>
                    <a:pt x="3311" y="1"/>
                  </a:moveTo>
                  <a:cubicBezTo>
                    <a:pt x="3303" y="1"/>
                    <a:pt x="3289" y="12"/>
                    <a:pt x="3287" y="18"/>
                  </a:cubicBezTo>
                  <a:cubicBezTo>
                    <a:pt x="3226" y="358"/>
                    <a:pt x="3153" y="696"/>
                    <a:pt x="3075" y="1031"/>
                  </a:cubicBezTo>
                  <a:cubicBezTo>
                    <a:pt x="2990" y="1397"/>
                    <a:pt x="2895" y="1759"/>
                    <a:pt x="2739" y="2101"/>
                  </a:cubicBezTo>
                  <a:cubicBezTo>
                    <a:pt x="2595" y="2418"/>
                    <a:pt x="2397" y="2729"/>
                    <a:pt x="2097" y="2916"/>
                  </a:cubicBezTo>
                  <a:cubicBezTo>
                    <a:pt x="1919" y="3027"/>
                    <a:pt x="1718" y="3079"/>
                    <a:pt x="1516" y="3079"/>
                  </a:cubicBezTo>
                  <a:cubicBezTo>
                    <a:pt x="1315" y="3079"/>
                    <a:pt x="1113" y="3028"/>
                    <a:pt x="930" y="2933"/>
                  </a:cubicBezTo>
                  <a:cubicBezTo>
                    <a:pt x="453" y="2682"/>
                    <a:pt x="120" y="2198"/>
                    <a:pt x="18" y="1671"/>
                  </a:cubicBezTo>
                  <a:cubicBezTo>
                    <a:pt x="18" y="1669"/>
                    <a:pt x="17" y="1668"/>
                    <a:pt x="15" y="1668"/>
                  </a:cubicBezTo>
                  <a:cubicBezTo>
                    <a:pt x="10" y="1668"/>
                    <a:pt x="0" y="1676"/>
                    <a:pt x="2" y="1681"/>
                  </a:cubicBezTo>
                  <a:cubicBezTo>
                    <a:pt x="95" y="2429"/>
                    <a:pt x="730" y="3198"/>
                    <a:pt x="1494" y="3198"/>
                  </a:cubicBezTo>
                  <a:cubicBezTo>
                    <a:pt x="1637" y="3198"/>
                    <a:pt x="1784" y="3171"/>
                    <a:pt x="1934" y="3112"/>
                  </a:cubicBezTo>
                  <a:cubicBezTo>
                    <a:pt x="2668" y="2822"/>
                    <a:pt x="2980" y="1934"/>
                    <a:pt x="3153" y="1232"/>
                  </a:cubicBezTo>
                  <a:cubicBezTo>
                    <a:pt x="3252" y="828"/>
                    <a:pt x="3290" y="422"/>
                    <a:pt x="3318" y="9"/>
                  </a:cubicBezTo>
                  <a:cubicBezTo>
                    <a:pt x="3318" y="3"/>
                    <a:pt x="3315" y="1"/>
                    <a:pt x="3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4" name="Google Shape;924;p47"/>
            <p:cNvSpPr/>
            <p:nvPr/>
          </p:nvSpPr>
          <p:spPr>
            <a:xfrm>
              <a:off x="1313950" y="3759125"/>
              <a:ext cx="70100" cy="67900"/>
            </a:xfrm>
            <a:custGeom>
              <a:avLst/>
              <a:gdLst/>
              <a:ahLst/>
              <a:cxnLst/>
              <a:rect l="l" t="t" r="r" b="b"/>
              <a:pathLst>
                <a:path w="2804" h="2716" extrusionOk="0">
                  <a:moveTo>
                    <a:pt x="2798" y="0"/>
                  </a:moveTo>
                  <a:cubicBezTo>
                    <a:pt x="2791" y="0"/>
                    <a:pt x="2779" y="9"/>
                    <a:pt x="2777" y="17"/>
                  </a:cubicBezTo>
                  <a:cubicBezTo>
                    <a:pt x="2737" y="272"/>
                    <a:pt x="2638" y="515"/>
                    <a:pt x="2538" y="754"/>
                  </a:cubicBezTo>
                  <a:cubicBezTo>
                    <a:pt x="2413" y="1052"/>
                    <a:pt x="2267" y="1340"/>
                    <a:pt x="2094" y="1611"/>
                  </a:cubicBezTo>
                  <a:cubicBezTo>
                    <a:pt x="1820" y="2041"/>
                    <a:pt x="1372" y="2655"/>
                    <a:pt x="802" y="2660"/>
                  </a:cubicBezTo>
                  <a:cubicBezTo>
                    <a:pt x="462" y="2660"/>
                    <a:pt x="212" y="2405"/>
                    <a:pt x="30" y="2145"/>
                  </a:cubicBezTo>
                  <a:cubicBezTo>
                    <a:pt x="29" y="2143"/>
                    <a:pt x="27" y="2143"/>
                    <a:pt x="25" y="2143"/>
                  </a:cubicBezTo>
                  <a:cubicBezTo>
                    <a:pt x="16" y="2143"/>
                    <a:pt x="1" y="2159"/>
                    <a:pt x="7" y="2166"/>
                  </a:cubicBezTo>
                  <a:cubicBezTo>
                    <a:pt x="155" y="2414"/>
                    <a:pt x="368" y="2653"/>
                    <a:pt x="668" y="2705"/>
                  </a:cubicBezTo>
                  <a:cubicBezTo>
                    <a:pt x="708" y="2712"/>
                    <a:pt x="748" y="2715"/>
                    <a:pt x="787" y="2715"/>
                  </a:cubicBezTo>
                  <a:cubicBezTo>
                    <a:pt x="998" y="2715"/>
                    <a:pt x="1203" y="2621"/>
                    <a:pt x="1374" y="2499"/>
                  </a:cubicBezTo>
                  <a:cubicBezTo>
                    <a:pt x="1913" y="2126"/>
                    <a:pt x="2283" y="1486"/>
                    <a:pt x="2546" y="900"/>
                  </a:cubicBezTo>
                  <a:cubicBezTo>
                    <a:pt x="2671" y="619"/>
                    <a:pt x="2772" y="315"/>
                    <a:pt x="2803" y="8"/>
                  </a:cubicBezTo>
                  <a:cubicBezTo>
                    <a:pt x="2804" y="2"/>
                    <a:pt x="2801" y="0"/>
                    <a:pt x="2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5" name="Google Shape;925;p47"/>
            <p:cNvSpPr/>
            <p:nvPr/>
          </p:nvSpPr>
          <p:spPr>
            <a:xfrm>
              <a:off x="1798700" y="3720925"/>
              <a:ext cx="121075" cy="76675"/>
            </a:xfrm>
            <a:custGeom>
              <a:avLst/>
              <a:gdLst/>
              <a:ahLst/>
              <a:cxnLst/>
              <a:rect l="l" t="t" r="r" b="b"/>
              <a:pathLst>
                <a:path w="4843" h="3067" extrusionOk="0">
                  <a:moveTo>
                    <a:pt x="16" y="1"/>
                  </a:moveTo>
                  <a:cubicBezTo>
                    <a:pt x="11" y="1"/>
                    <a:pt x="1" y="9"/>
                    <a:pt x="3" y="17"/>
                  </a:cubicBezTo>
                  <a:cubicBezTo>
                    <a:pt x="97" y="541"/>
                    <a:pt x="147" y="1073"/>
                    <a:pt x="295" y="1585"/>
                  </a:cubicBezTo>
                  <a:cubicBezTo>
                    <a:pt x="437" y="2074"/>
                    <a:pt x="659" y="2563"/>
                    <a:pt x="1096" y="2851"/>
                  </a:cubicBezTo>
                  <a:cubicBezTo>
                    <a:pt x="1326" y="3003"/>
                    <a:pt x="1572" y="3066"/>
                    <a:pt x="1823" y="3066"/>
                  </a:cubicBezTo>
                  <a:cubicBezTo>
                    <a:pt x="2514" y="3066"/>
                    <a:pt x="3236" y="2588"/>
                    <a:pt x="3737" y="2180"/>
                  </a:cubicBezTo>
                  <a:cubicBezTo>
                    <a:pt x="4157" y="1840"/>
                    <a:pt x="4528" y="1448"/>
                    <a:pt x="4830" y="997"/>
                  </a:cubicBezTo>
                  <a:cubicBezTo>
                    <a:pt x="4842" y="979"/>
                    <a:pt x="4834" y="967"/>
                    <a:pt x="4821" y="967"/>
                  </a:cubicBezTo>
                  <a:cubicBezTo>
                    <a:pt x="4813" y="967"/>
                    <a:pt x="4805" y="971"/>
                    <a:pt x="4797" y="978"/>
                  </a:cubicBezTo>
                  <a:cubicBezTo>
                    <a:pt x="4488" y="1304"/>
                    <a:pt x="4155" y="1618"/>
                    <a:pt x="3812" y="1911"/>
                  </a:cubicBezTo>
                  <a:cubicBezTo>
                    <a:pt x="3437" y="2230"/>
                    <a:pt x="3028" y="2528"/>
                    <a:pt x="2570" y="2714"/>
                  </a:cubicBezTo>
                  <a:cubicBezTo>
                    <a:pt x="2344" y="2805"/>
                    <a:pt x="2101" y="2865"/>
                    <a:pt x="1861" y="2865"/>
                  </a:cubicBezTo>
                  <a:cubicBezTo>
                    <a:pt x="1666" y="2865"/>
                    <a:pt x="1473" y="2826"/>
                    <a:pt x="1292" y="2733"/>
                  </a:cubicBezTo>
                  <a:cubicBezTo>
                    <a:pt x="841" y="2504"/>
                    <a:pt x="565" y="2060"/>
                    <a:pt x="397" y="1595"/>
                  </a:cubicBezTo>
                  <a:cubicBezTo>
                    <a:pt x="213" y="1080"/>
                    <a:pt x="142" y="534"/>
                    <a:pt x="19" y="3"/>
                  </a:cubicBezTo>
                  <a:cubicBezTo>
                    <a:pt x="19" y="1"/>
                    <a:pt x="17"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6" name="Google Shape;926;p47"/>
            <p:cNvSpPr/>
            <p:nvPr/>
          </p:nvSpPr>
          <p:spPr>
            <a:xfrm>
              <a:off x="1803725" y="3734750"/>
              <a:ext cx="101575" cy="44450"/>
            </a:xfrm>
            <a:custGeom>
              <a:avLst/>
              <a:gdLst/>
              <a:ahLst/>
              <a:cxnLst/>
              <a:rect l="l" t="t" r="r" b="b"/>
              <a:pathLst>
                <a:path w="4063" h="1778" extrusionOk="0">
                  <a:moveTo>
                    <a:pt x="4053" y="0"/>
                  </a:moveTo>
                  <a:cubicBezTo>
                    <a:pt x="4045" y="0"/>
                    <a:pt x="4032" y="7"/>
                    <a:pt x="4027" y="17"/>
                  </a:cubicBezTo>
                  <a:cubicBezTo>
                    <a:pt x="3718" y="550"/>
                    <a:pt x="3184" y="994"/>
                    <a:pt x="2648" y="1287"/>
                  </a:cubicBezTo>
                  <a:cubicBezTo>
                    <a:pt x="2267" y="1494"/>
                    <a:pt x="1822" y="1653"/>
                    <a:pt x="1381" y="1653"/>
                  </a:cubicBezTo>
                  <a:cubicBezTo>
                    <a:pt x="1199" y="1653"/>
                    <a:pt x="1017" y="1626"/>
                    <a:pt x="841" y="1564"/>
                  </a:cubicBezTo>
                  <a:cubicBezTo>
                    <a:pt x="486" y="1438"/>
                    <a:pt x="236" y="1176"/>
                    <a:pt x="28" y="874"/>
                  </a:cubicBezTo>
                  <a:cubicBezTo>
                    <a:pt x="27" y="872"/>
                    <a:pt x="26" y="871"/>
                    <a:pt x="24" y="871"/>
                  </a:cubicBezTo>
                  <a:cubicBezTo>
                    <a:pt x="16" y="871"/>
                    <a:pt x="1" y="888"/>
                    <a:pt x="5" y="895"/>
                  </a:cubicBezTo>
                  <a:cubicBezTo>
                    <a:pt x="245" y="1476"/>
                    <a:pt x="779" y="1778"/>
                    <a:pt x="1375" y="1778"/>
                  </a:cubicBezTo>
                  <a:cubicBezTo>
                    <a:pt x="1447" y="1778"/>
                    <a:pt x="1520" y="1773"/>
                    <a:pt x="1594" y="1764"/>
                  </a:cubicBezTo>
                  <a:cubicBezTo>
                    <a:pt x="2277" y="1682"/>
                    <a:pt x="2933" y="1309"/>
                    <a:pt x="3436" y="850"/>
                  </a:cubicBezTo>
                  <a:cubicBezTo>
                    <a:pt x="3692" y="614"/>
                    <a:pt x="3916" y="335"/>
                    <a:pt x="4058" y="17"/>
                  </a:cubicBezTo>
                  <a:cubicBezTo>
                    <a:pt x="4063" y="5"/>
                    <a:pt x="4059" y="0"/>
                    <a:pt x="40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7" name="Google Shape;927;p47"/>
            <p:cNvSpPr/>
            <p:nvPr/>
          </p:nvSpPr>
          <p:spPr>
            <a:xfrm>
              <a:off x="1805400" y="3723350"/>
              <a:ext cx="91325" cy="33600"/>
            </a:xfrm>
            <a:custGeom>
              <a:avLst/>
              <a:gdLst/>
              <a:ahLst/>
              <a:cxnLst/>
              <a:rect l="l" t="t" r="r" b="b"/>
              <a:pathLst>
                <a:path w="3653" h="1344" extrusionOk="0">
                  <a:moveTo>
                    <a:pt x="3635" y="0"/>
                  </a:moveTo>
                  <a:cubicBezTo>
                    <a:pt x="3630" y="0"/>
                    <a:pt x="3625" y="3"/>
                    <a:pt x="3620" y="7"/>
                  </a:cubicBezTo>
                  <a:cubicBezTo>
                    <a:pt x="3268" y="380"/>
                    <a:pt x="2803" y="657"/>
                    <a:pt x="2342" y="872"/>
                  </a:cubicBezTo>
                  <a:cubicBezTo>
                    <a:pt x="1960" y="1052"/>
                    <a:pt x="1506" y="1229"/>
                    <a:pt x="1065" y="1229"/>
                  </a:cubicBezTo>
                  <a:cubicBezTo>
                    <a:pt x="945" y="1229"/>
                    <a:pt x="826" y="1216"/>
                    <a:pt x="710" y="1186"/>
                  </a:cubicBezTo>
                  <a:cubicBezTo>
                    <a:pt x="412" y="1108"/>
                    <a:pt x="179" y="919"/>
                    <a:pt x="32" y="647"/>
                  </a:cubicBezTo>
                  <a:cubicBezTo>
                    <a:pt x="31" y="644"/>
                    <a:pt x="28" y="643"/>
                    <a:pt x="25" y="643"/>
                  </a:cubicBezTo>
                  <a:cubicBezTo>
                    <a:pt x="15" y="643"/>
                    <a:pt x="0" y="658"/>
                    <a:pt x="4" y="669"/>
                  </a:cubicBezTo>
                  <a:cubicBezTo>
                    <a:pt x="213" y="1165"/>
                    <a:pt x="599" y="1343"/>
                    <a:pt x="1039" y="1343"/>
                  </a:cubicBezTo>
                  <a:cubicBezTo>
                    <a:pt x="1728" y="1343"/>
                    <a:pt x="2550" y="905"/>
                    <a:pt x="3025" y="567"/>
                  </a:cubicBezTo>
                  <a:cubicBezTo>
                    <a:pt x="3247" y="409"/>
                    <a:pt x="3464" y="232"/>
                    <a:pt x="3641" y="21"/>
                  </a:cubicBezTo>
                  <a:cubicBezTo>
                    <a:pt x="3652" y="9"/>
                    <a:pt x="3645" y="0"/>
                    <a:pt x="3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8" name="Google Shape;928;p47"/>
            <p:cNvSpPr/>
            <p:nvPr/>
          </p:nvSpPr>
          <p:spPr>
            <a:xfrm>
              <a:off x="1458825" y="3446775"/>
              <a:ext cx="220275" cy="224300"/>
            </a:xfrm>
            <a:custGeom>
              <a:avLst/>
              <a:gdLst/>
              <a:ahLst/>
              <a:cxnLst/>
              <a:rect l="l" t="t" r="r" b="b"/>
              <a:pathLst>
                <a:path w="8811" h="8972" extrusionOk="0">
                  <a:moveTo>
                    <a:pt x="6064" y="0"/>
                  </a:moveTo>
                  <a:cubicBezTo>
                    <a:pt x="6052" y="0"/>
                    <a:pt x="6029" y="24"/>
                    <a:pt x="6044" y="31"/>
                  </a:cubicBezTo>
                  <a:cubicBezTo>
                    <a:pt x="6689" y="331"/>
                    <a:pt x="7320" y="640"/>
                    <a:pt x="7785" y="1195"/>
                  </a:cubicBezTo>
                  <a:cubicBezTo>
                    <a:pt x="8260" y="1762"/>
                    <a:pt x="8487" y="2461"/>
                    <a:pt x="8586" y="3182"/>
                  </a:cubicBezTo>
                  <a:cubicBezTo>
                    <a:pt x="8779" y="4594"/>
                    <a:pt x="8458" y="6096"/>
                    <a:pt x="7584" y="7239"/>
                  </a:cubicBezTo>
                  <a:cubicBezTo>
                    <a:pt x="6789" y="8281"/>
                    <a:pt x="5578" y="8871"/>
                    <a:pt x="4287" y="8871"/>
                  </a:cubicBezTo>
                  <a:cubicBezTo>
                    <a:pt x="4163" y="8871"/>
                    <a:pt x="4039" y="8866"/>
                    <a:pt x="3914" y="8855"/>
                  </a:cubicBezTo>
                  <a:cubicBezTo>
                    <a:pt x="3196" y="8793"/>
                    <a:pt x="2457" y="8595"/>
                    <a:pt x="1854" y="8191"/>
                  </a:cubicBezTo>
                  <a:cubicBezTo>
                    <a:pt x="1285" y="7809"/>
                    <a:pt x="879" y="7251"/>
                    <a:pt x="629" y="6618"/>
                  </a:cubicBezTo>
                  <a:cubicBezTo>
                    <a:pt x="0" y="5026"/>
                    <a:pt x="26" y="3099"/>
                    <a:pt x="1037" y="1670"/>
                  </a:cubicBezTo>
                  <a:cubicBezTo>
                    <a:pt x="1165" y="1486"/>
                    <a:pt x="1309" y="1314"/>
                    <a:pt x="1462" y="1151"/>
                  </a:cubicBezTo>
                  <a:cubicBezTo>
                    <a:pt x="1481" y="1132"/>
                    <a:pt x="1473" y="1114"/>
                    <a:pt x="1458" y="1114"/>
                  </a:cubicBezTo>
                  <a:cubicBezTo>
                    <a:pt x="1452" y="1114"/>
                    <a:pt x="1444" y="1117"/>
                    <a:pt x="1436" y="1125"/>
                  </a:cubicBezTo>
                  <a:cubicBezTo>
                    <a:pt x="839" y="1750"/>
                    <a:pt x="428" y="2528"/>
                    <a:pt x="251" y="3375"/>
                  </a:cubicBezTo>
                  <a:cubicBezTo>
                    <a:pt x="71" y="4242"/>
                    <a:pt x="130" y="5142"/>
                    <a:pt x="350" y="5995"/>
                  </a:cubicBezTo>
                  <a:cubicBezTo>
                    <a:pt x="539" y="6720"/>
                    <a:pt x="846" y="7417"/>
                    <a:pt x="1399" y="7941"/>
                  </a:cubicBezTo>
                  <a:cubicBezTo>
                    <a:pt x="1921" y="8432"/>
                    <a:pt x="2601" y="8718"/>
                    <a:pt x="3298" y="8862"/>
                  </a:cubicBezTo>
                  <a:cubicBezTo>
                    <a:pt x="3635" y="8933"/>
                    <a:pt x="3978" y="8972"/>
                    <a:pt x="4321" y="8972"/>
                  </a:cubicBezTo>
                  <a:cubicBezTo>
                    <a:pt x="4730" y="8972"/>
                    <a:pt x="5137" y="8917"/>
                    <a:pt x="5532" y="8796"/>
                  </a:cubicBezTo>
                  <a:cubicBezTo>
                    <a:pt x="6193" y="8593"/>
                    <a:pt x="6791" y="8220"/>
                    <a:pt x="7277" y="7728"/>
                  </a:cubicBezTo>
                  <a:cubicBezTo>
                    <a:pt x="8312" y="6687"/>
                    <a:pt x="8810" y="5192"/>
                    <a:pt x="8763" y="3737"/>
                  </a:cubicBezTo>
                  <a:cubicBezTo>
                    <a:pt x="8737" y="2983"/>
                    <a:pt x="8593" y="2199"/>
                    <a:pt x="8205" y="1540"/>
                  </a:cubicBezTo>
                  <a:cubicBezTo>
                    <a:pt x="7849" y="931"/>
                    <a:pt x="7291" y="449"/>
                    <a:pt x="6642" y="168"/>
                  </a:cubicBezTo>
                  <a:cubicBezTo>
                    <a:pt x="6455" y="88"/>
                    <a:pt x="6264" y="38"/>
                    <a:pt x="6066" y="0"/>
                  </a:cubicBezTo>
                  <a:cubicBezTo>
                    <a:pt x="6065" y="0"/>
                    <a:pt x="6065" y="0"/>
                    <a:pt x="6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9" name="Google Shape;929;p47"/>
            <p:cNvSpPr/>
            <p:nvPr/>
          </p:nvSpPr>
          <p:spPr>
            <a:xfrm>
              <a:off x="1460875" y="3456075"/>
              <a:ext cx="212850" cy="206575"/>
            </a:xfrm>
            <a:custGeom>
              <a:avLst/>
              <a:gdLst/>
              <a:ahLst/>
              <a:cxnLst/>
              <a:rect l="l" t="t" r="r" b="b"/>
              <a:pathLst>
                <a:path w="8514" h="8263" extrusionOk="0">
                  <a:moveTo>
                    <a:pt x="4718" y="130"/>
                  </a:moveTo>
                  <a:cubicBezTo>
                    <a:pt x="5625" y="130"/>
                    <a:pt x="6510" y="421"/>
                    <a:pt x="7157" y="1086"/>
                  </a:cubicBezTo>
                  <a:cubicBezTo>
                    <a:pt x="7958" y="1910"/>
                    <a:pt x="8331" y="3112"/>
                    <a:pt x="8218" y="4246"/>
                  </a:cubicBezTo>
                  <a:cubicBezTo>
                    <a:pt x="8105" y="5377"/>
                    <a:pt x="7533" y="6523"/>
                    <a:pt x="6680" y="7278"/>
                  </a:cubicBezTo>
                  <a:cubicBezTo>
                    <a:pt x="5969" y="7909"/>
                    <a:pt x="4904" y="8117"/>
                    <a:pt x="3986" y="8155"/>
                  </a:cubicBezTo>
                  <a:cubicBezTo>
                    <a:pt x="3902" y="8158"/>
                    <a:pt x="3819" y="8159"/>
                    <a:pt x="3735" y="8159"/>
                  </a:cubicBezTo>
                  <a:cubicBezTo>
                    <a:pt x="3321" y="8159"/>
                    <a:pt x="2905" y="8119"/>
                    <a:pt x="2502" y="8025"/>
                  </a:cubicBezTo>
                  <a:cubicBezTo>
                    <a:pt x="2087" y="7930"/>
                    <a:pt x="1669" y="7774"/>
                    <a:pt x="1343" y="7491"/>
                  </a:cubicBezTo>
                  <a:cubicBezTo>
                    <a:pt x="1008" y="7203"/>
                    <a:pt x="772" y="6833"/>
                    <a:pt x="603" y="6428"/>
                  </a:cubicBezTo>
                  <a:lnTo>
                    <a:pt x="603" y="6428"/>
                  </a:lnTo>
                  <a:cubicBezTo>
                    <a:pt x="649" y="6522"/>
                    <a:pt x="698" y="6615"/>
                    <a:pt x="750" y="6707"/>
                  </a:cubicBezTo>
                  <a:cubicBezTo>
                    <a:pt x="753" y="6713"/>
                    <a:pt x="758" y="6715"/>
                    <a:pt x="763" y="6715"/>
                  </a:cubicBezTo>
                  <a:cubicBezTo>
                    <a:pt x="782" y="6715"/>
                    <a:pt x="807" y="6687"/>
                    <a:pt x="799" y="6669"/>
                  </a:cubicBezTo>
                  <a:cubicBezTo>
                    <a:pt x="457" y="5705"/>
                    <a:pt x="145" y="4692"/>
                    <a:pt x="230" y="3658"/>
                  </a:cubicBezTo>
                  <a:cubicBezTo>
                    <a:pt x="308" y="2718"/>
                    <a:pt x="747" y="1858"/>
                    <a:pt x="1482" y="1260"/>
                  </a:cubicBezTo>
                  <a:cubicBezTo>
                    <a:pt x="2316" y="578"/>
                    <a:pt x="3419" y="195"/>
                    <a:pt x="4491" y="136"/>
                  </a:cubicBezTo>
                  <a:cubicBezTo>
                    <a:pt x="4567" y="132"/>
                    <a:pt x="4643" y="130"/>
                    <a:pt x="4718" y="130"/>
                  </a:cubicBezTo>
                  <a:close/>
                  <a:moveTo>
                    <a:pt x="4731" y="1"/>
                  </a:moveTo>
                  <a:cubicBezTo>
                    <a:pt x="3792" y="1"/>
                    <a:pt x="2824" y="281"/>
                    <a:pt x="2025" y="748"/>
                  </a:cubicBezTo>
                  <a:cubicBezTo>
                    <a:pt x="1170" y="1249"/>
                    <a:pt x="492" y="2011"/>
                    <a:pt x="216" y="2975"/>
                  </a:cubicBezTo>
                  <a:cubicBezTo>
                    <a:pt x="212" y="2988"/>
                    <a:pt x="209" y="3001"/>
                    <a:pt x="205" y="3014"/>
                  </a:cubicBezTo>
                  <a:lnTo>
                    <a:pt x="205" y="3014"/>
                  </a:lnTo>
                  <a:cubicBezTo>
                    <a:pt x="221" y="2751"/>
                    <a:pt x="243" y="2490"/>
                    <a:pt x="270" y="2229"/>
                  </a:cubicBezTo>
                  <a:cubicBezTo>
                    <a:pt x="292" y="2033"/>
                    <a:pt x="315" y="1837"/>
                    <a:pt x="341" y="1643"/>
                  </a:cubicBezTo>
                  <a:cubicBezTo>
                    <a:pt x="343" y="1630"/>
                    <a:pt x="338" y="1625"/>
                    <a:pt x="330" y="1625"/>
                  </a:cubicBezTo>
                  <a:cubicBezTo>
                    <a:pt x="317" y="1625"/>
                    <a:pt x="297" y="1640"/>
                    <a:pt x="294" y="1655"/>
                  </a:cubicBezTo>
                  <a:cubicBezTo>
                    <a:pt x="207" y="2219"/>
                    <a:pt x="147" y="2791"/>
                    <a:pt x="126" y="3363"/>
                  </a:cubicBezTo>
                  <a:lnTo>
                    <a:pt x="126" y="3363"/>
                  </a:lnTo>
                  <a:cubicBezTo>
                    <a:pt x="1" y="4064"/>
                    <a:pt x="65" y="4801"/>
                    <a:pt x="252" y="5489"/>
                  </a:cubicBezTo>
                  <a:lnTo>
                    <a:pt x="252" y="5489"/>
                  </a:lnTo>
                  <a:cubicBezTo>
                    <a:pt x="365" y="6103"/>
                    <a:pt x="569" y="6704"/>
                    <a:pt x="943" y="7198"/>
                  </a:cubicBezTo>
                  <a:cubicBezTo>
                    <a:pt x="1517" y="7951"/>
                    <a:pt x="2467" y="8202"/>
                    <a:pt x="3374" y="8251"/>
                  </a:cubicBezTo>
                  <a:cubicBezTo>
                    <a:pt x="3501" y="8259"/>
                    <a:pt x="3630" y="8262"/>
                    <a:pt x="3760" y="8262"/>
                  </a:cubicBezTo>
                  <a:cubicBezTo>
                    <a:pt x="4649" y="8262"/>
                    <a:pt x="5582" y="8086"/>
                    <a:pt x="6340" y="7633"/>
                  </a:cubicBezTo>
                  <a:cubicBezTo>
                    <a:pt x="6777" y="7370"/>
                    <a:pt x="7124" y="6978"/>
                    <a:pt x="7420" y="6567"/>
                  </a:cubicBezTo>
                  <a:cubicBezTo>
                    <a:pt x="7764" y="6086"/>
                    <a:pt x="8029" y="5545"/>
                    <a:pt x="8187" y="4973"/>
                  </a:cubicBezTo>
                  <a:cubicBezTo>
                    <a:pt x="8513" y="3814"/>
                    <a:pt x="8350" y="2588"/>
                    <a:pt x="7710" y="1565"/>
                  </a:cubicBezTo>
                  <a:cubicBezTo>
                    <a:pt x="7150" y="677"/>
                    <a:pt x="6243" y="131"/>
                    <a:pt x="5202" y="25"/>
                  </a:cubicBezTo>
                  <a:cubicBezTo>
                    <a:pt x="5046" y="9"/>
                    <a:pt x="4889" y="1"/>
                    <a:pt x="4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0" name="Google Shape;930;p47"/>
            <p:cNvSpPr/>
            <p:nvPr/>
          </p:nvSpPr>
          <p:spPr>
            <a:xfrm>
              <a:off x="1525450" y="2830775"/>
              <a:ext cx="198200" cy="563925"/>
            </a:xfrm>
            <a:custGeom>
              <a:avLst/>
              <a:gdLst/>
              <a:ahLst/>
              <a:cxnLst/>
              <a:rect l="l" t="t" r="r" b="b"/>
              <a:pathLst>
                <a:path w="7928" h="22557" extrusionOk="0">
                  <a:moveTo>
                    <a:pt x="16" y="1"/>
                  </a:moveTo>
                  <a:cubicBezTo>
                    <a:pt x="9" y="1"/>
                    <a:pt x="0" y="11"/>
                    <a:pt x="2" y="18"/>
                  </a:cubicBezTo>
                  <a:cubicBezTo>
                    <a:pt x="694" y="1428"/>
                    <a:pt x="1348" y="2855"/>
                    <a:pt x="1941" y="4310"/>
                  </a:cubicBezTo>
                  <a:cubicBezTo>
                    <a:pt x="2524" y="5748"/>
                    <a:pt x="3032" y="7212"/>
                    <a:pt x="3571" y="8667"/>
                  </a:cubicBezTo>
                  <a:cubicBezTo>
                    <a:pt x="4107" y="10110"/>
                    <a:pt x="4716" y="11525"/>
                    <a:pt x="5283" y="12956"/>
                  </a:cubicBezTo>
                  <a:cubicBezTo>
                    <a:pt x="5857" y="14399"/>
                    <a:pt x="6377" y="15861"/>
                    <a:pt x="6776" y="17363"/>
                  </a:cubicBezTo>
                  <a:cubicBezTo>
                    <a:pt x="7227" y="19073"/>
                    <a:pt x="7553" y="20814"/>
                    <a:pt x="7888" y="22550"/>
                  </a:cubicBezTo>
                  <a:cubicBezTo>
                    <a:pt x="7889" y="22555"/>
                    <a:pt x="7892" y="22557"/>
                    <a:pt x="7895" y="22557"/>
                  </a:cubicBezTo>
                  <a:cubicBezTo>
                    <a:pt x="7907" y="22557"/>
                    <a:pt x="7928" y="22539"/>
                    <a:pt x="7926" y="22529"/>
                  </a:cubicBezTo>
                  <a:cubicBezTo>
                    <a:pt x="7690" y="20970"/>
                    <a:pt x="7390" y="19423"/>
                    <a:pt x="7002" y="17895"/>
                  </a:cubicBezTo>
                  <a:cubicBezTo>
                    <a:pt x="6620" y="16388"/>
                    <a:pt x="6133" y="14914"/>
                    <a:pt x="5569" y="13464"/>
                  </a:cubicBezTo>
                  <a:cubicBezTo>
                    <a:pt x="5004" y="12014"/>
                    <a:pt x="4386" y="10585"/>
                    <a:pt x="3828" y="9130"/>
                  </a:cubicBezTo>
                  <a:cubicBezTo>
                    <a:pt x="3273" y="7685"/>
                    <a:pt x="2779" y="6218"/>
                    <a:pt x="2208" y="4777"/>
                  </a:cubicBezTo>
                  <a:cubicBezTo>
                    <a:pt x="1561" y="3152"/>
                    <a:pt x="862" y="1539"/>
                    <a:pt x="21" y="4"/>
                  </a:cubicBezTo>
                  <a:cubicBezTo>
                    <a:pt x="20" y="2"/>
                    <a:pt x="18"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1" name="Google Shape;931;p47"/>
            <p:cNvSpPr/>
            <p:nvPr/>
          </p:nvSpPr>
          <p:spPr>
            <a:xfrm>
              <a:off x="1389325" y="3301425"/>
              <a:ext cx="65325" cy="537850"/>
            </a:xfrm>
            <a:custGeom>
              <a:avLst/>
              <a:gdLst/>
              <a:ahLst/>
              <a:cxnLst/>
              <a:rect l="l" t="t" r="r" b="b"/>
              <a:pathLst>
                <a:path w="2613" h="21514" extrusionOk="0">
                  <a:moveTo>
                    <a:pt x="250" y="0"/>
                  </a:moveTo>
                  <a:cubicBezTo>
                    <a:pt x="242" y="0"/>
                    <a:pt x="229" y="9"/>
                    <a:pt x="227" y="18"/>
                  </a:cubicBezTo>
                  <a:cubicBezTo>
                    <a:pt x="1" y="1376"/>
                    <a:pt x="41" y="2760"/>
                    <a:pt x="142" y="4128"/>
                  </a:cubicBezTo>
                  <a:cubicBezTo>
                    <a:pt x="249" y="5510"/>
                    <a:pt x="400" y="6887"/>
                    <a:pt x="492" y="8271"/>
                  </a:cubicBezTo>
                  <a:cubicBezTo>
                    <a:pt x="586" y="9718"/>
                    <a:pt x="742" y="11164"/>
                    <a:pt x="933" y="12602"/>
                  </a:cubicBezTo>
                  <a:cubicBezTo>
                    <a:pt x="1120" y="14010"/>
                    <a:pt x="1297" y="15425"/>
                    <a:pt x="1566" y="16816"/>
                  </a:cubicBezTo>
                  <a:cubicBezTo>
                    <a:pt x="1871" y="18386"/>
                    <a:pt x="2270" y="19938"/>
                    <a:pt x="2582" y="21509"/>
                  </a:cubicBezTo>
                  <a:cubicBezTo>
                    <a:pt x="2583" y="21512"/>
                    <a:pt x="2585" y="21514"/>
                    <a:pt x="2587" y="21514"/>
                  </a:cubicBezTo>
                  <a:cubicBezTo>
                    <a:pt x="2596" y="21514"/>
                    <a:pt x="2612" y="21499"/>
                    <a:pt x="2610" y="21492"/>
                  </a:cubicBezTo>
                  <a:cubicBezTo>
                    <a:pt x="2400" y="20096"/>
                    <a:pt x="2048" y="18734"/>
                    <a:pt x="1758" y="17354"/>
                  </a:cubicBezTo>
                  <a:cubicBezTo>
                    <a:pt x="1463" y="15942"/>
                    <a:pt x="1271" y="14511"/>
                    <a:pt x="1075" y="13082"/>
                  </a:cubicBezTo>
                  <a:cubicBezTo>
                    <a:pt x="882" y="11662"/>
                    <a:pt x="702" y="10240"/>
                    <a:pt x="591" y="8812"/>
                  </a:cubicBezTo>
                  <a:cubicBezTo>
                    <a:pt x="539" y="8117"/>
                    <a:pt x="504" y="7425"/>
                    <a:pt x="440" y="6731"/>
                  </a:cubicBezTo>
                  <a:cubicBezTo>
                    <a:pt x="381" y="6043"/>
                    <a:pt x="308" y="5356"/>
                    <a:pt x="249" y="4669"/>
                  </a:cubicBezTo>
                  <a:cubicBezTo>
                    <a:pt x="114" y="3122"/>
                    <a:pt x="34" y="1556"/>
                    <a:pt x="258" y="11"/>
                  </a:cubicBezTo>
                  <a:cubicBezTo>
                    <a:pt x="259" y="3"/>
                    <a:pt x="255"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2" name="Google Shape;932;p47"/>
            <p:cNvSpPr/>
            <p:nvPr/>
          </p:nvSpPr>
          <p:spPr>
            <a:xfrm>
              <a:off x="1482275" y="3491875"/>
              <a:ext cx="80100" cy="158050"/>
            </a:xfrm>
            <a:custGeom>
              <a:avLst/>
              <a:gdLst/>
              <a:ahLst/>
              <a:cxnLst/>
              <a:rect l="l" t="t" r="r" b="b"/>
              <a:pathLst>
                <a:path w="3204" h="6322" extrusionOk="0">
                  <a:moveTo>
                    <a:pt x="3198" y="0"/>
                  </a:moveTo>
                  <a:cubicBezTo>
                    <a:pt x="3193" y="0"/>
                    <a:pt x="3186" y="4"/>
                    <a:pt x="3184" y="8"/>
                  </a:cubicBezTo>
                  <a:cubicBezTo>
                    <a:pt x="2974" y="414"/>
                    <a:pt x="2782" y="827"/>
                    <a:pt x="2565" y="1229"/>
                  </a:cubicBezTo>
                  <a:cubicBezTo>
                    <a:pt x="2336" y="1645"/>
                    <a:pt x="2097" y="2053"/>
                    <a:pt x="1859" y="2464"/>
                  </a:cubicBezTo>
                  <a:cubicBezTo>
                    <a:pt x="1386" y="3272"/>
                    <a:pt x="912" y="4080"/>
                    <a:pt x="520" y="4930"/>
                  </a:cubicBezTo>
                  <a:cubicBezTo>
                    <a:pt x="314" y="5376"/>
                    <a:pt x="121" y="5835"/>
                    <a:pt x="2" y="6312"/>
                  </a:cubicBezTo>
                  <a:cubicBezTo>
                    <a:pt x="1" y="6319"/>
                    <a:pt x="3" y="6322"/>
                    <a:pt x="7" y="6322"/>
                  </a:cubicBezTo>
                  <a:cubicBezTo>
                    <a:pt x="15" y="6322"/>
                    <a:pt x="28" y="6312"/>
                    <a:pt x="31" y="6305"/>
                  </a:cubicBezTo>
                  <a:cubicBezTo>
                    <a:pt x="333" y="5435"/>
                    <a:pt x="699" y="4611"/>
                    <a:pt x="1141" y="3803"/>
                  </a:cubicBezTo>
                  <a:cubicBezTo>
                    <a:pt x="1587" y="2991"/>
                    <a:pt x="2071" y="2202"/>
                    <a:pt x="2515" y="1392"/>
                  </a:cubicBezTo>
                  <a:cubicBezTo>
                    <a:pt x="2761" y="946"/>
                    <a:pt x="3023" y="487"/>
                    <a:pt x="3200" y="10"/>
                  </a:cubicBezTo>
                  <a:cubicBezTo>
                    <a:pt x="3204" y="3"/>
                    <a:pt x="3201"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3" name="Google Shape;933;p47"/>
            <p:cNvSpPr/>
            <p:nvPr/>
          </p:nvSpPr>
          <p:spPr>
            <a:xfrm>
              <a:off x="1497650" y="3501650"/>
              <a:ext cx="84300" cy="147375"/>
            </a:xfrm>
            <a:custGeom>
              <a:avLst/>
              <a:gdLst/>
              <a:ahLst/>
              <a:cxnLst/>
              <a:rect l="l" t="t" r="r" b="b"/>
              <a:pathLst>
                <a:path w="3372" h="5895" extrusionOk="0">
                  <a:moveTo>
                    <a:pt x="3366" y="1"/>
                  </a:moveTo>
                  <a:cubicBezTo>
                    <a:pt x="3363" y="1"/>
                    <a:pt x="3359" y="3"/>
                    <a:pt x="3358" y="7"/>
                  </a:cubicBezTo>
                  <a:cubicBezTo>
                    <a:pt x="2451" y="1502"/>
                    <a:pt x="1487" y="2971"/>
                    <a:pt x="660" y="4513"/>
                  </a:cubicBezTo>
                  <a:cubicBezTo>
                    <a:pt x="422" y="4959"/>
                    <a:pt x="181" y="5410"/>
                    <a:pt x="4" y="5883"/>
                  </a:cubicBezTo>
                  <a:cubicBezTo>
                    <a:pt x="1" y="5891"/>
                    <a:pt x="3" y="5895"/>
                    <a:pt x="7" y="5895"/>
                  </a:cubicBezTo>
                  <a:cubicBezTo>
                    <a:pt x="13" y="5895"/>
                    <a:pt x="21" y="5889"/>
                    <a:pt x="25" y="5883"/>
                  </a:cubicBezTo>
                  <a:cubicBezTo>
                    <a:pt x="228" y="5486"/>
                    <a:pt x="415" y="5080"/>
                    <a:pt x="623" y="4685"/>
                  </a:cubicBezTo>
                  <a:cubicBezTo>
                    <a:pt x="826" y="4293"/>
                    <a:pt x="1041" y="3911"/>
                    <a:pt x="1263" y="3530"/>
                  </a:cubicBezTo>
                  <a:cubicBezTo>
                    <a:pt x="1711" y="2760"/>
                    <a:pt x="2186" y="2009"/>
                    <a:pt x="2647" y="1249"/>
                  </a:cubicBezTo>
                  <a:cubicBezTo>
                    <a:pt x="2897" y="840"/>
                    <a:pt x="3143" y="429"/>
                    <a:pt x="3370" y="9"/>
                  </a:cubicBezTo>
                  <a:cubicBezTo>
                    <a:pt x="3372" y="3"/>
                    <a:pt x="3370" y="1"/>
                    <a:pt x="3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4" name="Google Shape;934;p47"/>
            <p:cNvSpPr/>
            <p:nvPr/>
          </p:nvSpPr>
          <p:spPr>
            <a:xfrm>
              <a:off x="1540550" y="3556125"/>
              <a:ext cx="22950" cy="40275"/>
            </a:xfrm>
            <a:custGeom>
              <a:avLst/>
              <a:gdLst/>
              <a:ahLst/>
              <a:cxnLst/>
              <a:rect l="l" t="t" r="r" b="b"/>
              <a:pathLst>
                <a:path w="918" h="1611" extrusionOk="0">
                  <a:moveTo>
                    <a:pt x="909" y="1"/>
                  </a:moveTo>
                  <a:cubicBezTo>
                    <a:pt x="903" y="1"/>
                    <a:pt x="892" y="6"/>
                    <a:pt x="888" y="12"/>
                  </a:cubicBezTo>
                  <a:cubicBezTo>
                    <a:pt x="758" y="284"/>
                    <a:pt x="610" y="546"/>
                    <a:pt x="458" y="803"/>
                  </a:cubicBezTo>
                  <a:cubicBezTo>
                    <a:pt x="305" y="1068"/>
                    <a:pt x="137" y="1328"/>
                    <a:pt x="3" y="1602"/>
                  </a:cubicBezTo>
                  <a:cubicBezTo>
                    <a:pt x="0" y="1608"/>
                    <a:pt x="3" y="1610"/>
                    <a:pt x="6" y="1610"/>
                  </a:cubicBezTo>
                  <a:cubicBezTo>
                    <a:pt x="10" y="1610"/>
                    <a:pt x="14" y="1608"/>
                    <a:pt x="17" y="1604"/>
                  </a:cubicBezTo>
                  <a:cubicBezTo>
                    <a:pt x="184" y="1349"/>
                    <a:pt x="333" y="1082"/>
                    <a:pt x="487" y="818"/>
                  </a:cubicBezTo>
                  <a:cubicBezTo>
                    <a:pt x="638" y="555"/>
                    <a:pt x="784" y="289"/>
                    <a:pt x="912" y="12"/>
                  </a:cubicBezTo>
                  <a:cubicBezTo>
                    <a:pt x="917" y="4"/>
                    <a:pt x="914" y="1"/>
                    <a:pt x="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5" name="Google Shape;935;p47"/>
            <p:cNvSpPr/>
            <p:nvPr/>
          </p:nvSpPr>
          <p:spPr>
            <a:xfrm>
              <a:off x="1564175" y="3572425"/>
              <a:ext cx="31325" cy="61250"/>
            </a:xfrm>
            <a:custGeom>
              <a:avLst/>
              <a:gdLst/>
              <a:ahLst/>
              <a:cxnLst/>
              <a:rect l="l" t="t" r="r" b="b"/>
              <a:pathLst>
                <a:path w="1253" h="2450" extrusionOk="0">
                  <a:moveTo>
                    <a:pt x="1240" y="1"/>
                  </a:moveTo>
                  <a:cubicBezTo>
                    <a:pt x="1231" y="1"/>
                    <a:pt x="1218" y="8"/>
                    <a:pt x="1214" y="17"/>
                  </a:cubicBezTo>
                  <a:cubicBezTo>
                    <a:pt x="1006" y="430"/>
                    <a:pt x="768" y="827"/>
                    <a:pt x="546" y="1233"/>
                  </a:cubicBezTo>
                  <a:cubicBezTo>
                    <a:pt x="335" y="1616"/>
                    <a:pt x="109" y="2015"/>
                    <a:pt x="2" y="2442"/>
                  </a:cubicBezTo>
                  <a:cubicBezTo>
                    <a:pt x="1" y="2448"/>
                    <a:pt x="2" y="2450"/>
                    <a:pt x="6" y="2450"/>
                  </a:cubicBezTo>
                  <a:cubicBezTo>
                    <a:pt x="11" y="2450"/>
                    <a:pt x="21" y="2444"/>
                    <a:pt x="24" y="2438"/>
                  </a:cubicBezTo>
                  <a:cubicBezTo>
                    <a:pt x="198" y="2020"/>
                    <a:pt x="383" y="1613"/>
                    <a:pt x="598" y="1214"/>
                  </a:cubicBezTo>
                  <a:cubicBezTo>
                    <a:pt x="815" y="815"/>
                    <a:pt x="1044" y="423"/>
                    <a:pt x="1247" y="17"/>
                  </a:cubicBezTo>
                  <a:cubicBezTo>
                    <a:pt x="1252" y="5"/>
                    <a:pt x="1248" y="1"/>
                    <a:pt x="1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6" name="Google Shape;936;p47"/>
            <p:cNvSpPr/>
            <p:nvPr/>
          </p:nvSpPr>
          <p:spPr>
            <a:xfrm>
              <a:off x="1591350" y="3531250"/>
              <a:ext cx="37150" cy="77400"/>
            </a:xfrm>
            <a:custGeom>
              <a:avLst/>
              <a:gdLst/>
              <a:ahLst/>
              <a:cxnLst/>
              <a:rect l="l" t="t" r="r" b="b"/>
              <a:pathLst>
                <a:path w="1486" h="3096" extrusionOk="0">
                  <a:moveTo>
                    <a:pt x="1477" y="1"/>
                  </a:moveTo>
                  <a:cubicBezTo>
                    <a:pt x="1473" y="1"/>
                    <a:pt x="1468" y="3"/>
                    <a:pt x="1464" y="8"/>
                  </a:cubicBezTo>
                  <a:cubicBezTo>
                    <a:pt x="1128" y="473"/>
                    <a:pt x="852" y="981"/>
                    <a:pt x="606" y="1501"/>
                  </a:cubicBezTo>
                  <a:cubicBezTo>
                    <a:pt x="368" y="2006"/>
                    <a:pt x="125" y="2540"/>
                    <a:pt x="2" y="3088"/>
                  </a:cubicBezTo>
                  <a:cubicBezTo>
                    <a:pt x="1" y="3093"/>
                    <a:pt x="3" y="3095"/>
                    <a:pt x="6" y="3095"/>
                  </a:cubicBezTo>
                  <a:cubicBezTo>
                    <a:pt x="11" y="3095"/>
                    <a:pt x="19" y="3090"/>
                    <a:pt x="21" y="3086"/>
                  </a:cubicBezTo>
                  <a:cubicBezTo>
                    <a:pt x="226" y="2561"/>
                    <a:pt x="406" y="2032"/>
                    <a:pt x="644" y="1522"/>
                  </a:cubicBezTo>
                  <a:cubicBezTo>
                    <a:pt x="887" y="1000"/>
                    <a:pt x="1166" y="495"/>
                    <a:pt x="1480" y="13"/>
                  </a:cubicBezTo>
                  <a:cubicBezTo>
                    <a:pt x="1486" y="5"/>
                    <a:pt x="1483" y="1"/>
                    <a:pt x="1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7" name="Google Shape;937;p47"/>
            <p:cNvSpPr/>
            <p:nvPr/>
          </p:nvSpPr>
          <p:spPr>
            <a:xfrm>
              <a:off x="1625775" y="3540850"/>
              <a:ext cx="13900" cy="24825"/>
            </a:xfrm>
            <a:custGeom>
              <a:avLst/>
              <a:gdLst/>
              <a:ahLst/>
              <a:cxnLst/>
              <a:rect l="l" t="t" r="r" b="b"/>
              <a:pathLst>
                <a:path w="556" h="993" extrusionOk="0">
                  <a:moveTo>
                    <a:pt x="550" y="1"/>
                  </a:moveTo>
                  <a:cubicBezTo>
                    <a:pt x="545" y="1"/>
                    <a:pt x="537" y="5"/>
                    <a:pt x="535" y="9"/>
                  </a:cubicBezTo>
                  <a:cubicBezTo>
                    <a:pt x="406" y="356"/>
                    <a:pt x="179" y="659"/>
                    <a:pt x="4" y="985"/>
                  </a:cubicBezTo>
                  <a:cubicBezTo>
                    <a:pt x="1" y="991"/>
                    <a:pt x="3" y="993"/>
                    <a:pt x="8" y="993"/>
                  </a:cubicBezTo>
                  <a:cubicBezTo>
                    <a:pt x="12" y="993"/>
                    <a:pt x="18" y="991"/>
                    <a:pt x="21" y="987"/>
                  </a:cubicBezTo>
                  <a:cubicBezTo>
                    <a:pt x="224" y="673"/>
                    <a:pt x="448" y="371"/>
                    <a:pt x="554" y="7"/>
                  </a:cubicBezTo>
                  <a:cubicBezTo>
                    <a:pt x="555" y="2"/>
                    <a:pt x="553"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8" name="Google Shape;938;p47"/>
            <p:cNvSpPr/>
            <p:nvPr/>
          </p:nvSpPr>
          <p:spPr>
            <a:xfrm>
              <a:off x="1500400" y="3445000"/>
              <a:ext cx="36875" cy="78750"/>
            </a:xfrm>
            <a:custGeom>
              <a:avLst/>
              <a:gdLst/>
              <a:ahLst/>
              <a:cxnLst/>
              <a:rect l="l" t="t" r="r" b="b"/>
              <a:pathLst>
                <a:path w="1475" h="3150" extrusionOk="0">
                  <a:moveTo>
                    <a:pt x="1469" y="1"/>
                  </a:moveTo>
                  <a:cubicBezTo>
                    <a:pt x="1465" y="1"/>
                    <a:pt x="1458" y="5"/>
                    <a:pt x="1455" y="10"/>
                  </a:cubicBezTo>
                  <a:cubicBezTo>
                    <a:pt x="983" y="1059"/>
                    <a:pt x="324" y="2029"/>
                    <a:pt x="3" y="3142"/>
                  </a:cubicBezTo>
                  <a:cubicBezTo>
                    <a:pt x="1" y="3148"/>
                    <a:pt x="3" y="3150"/>
                    <a:pt x="6" y="3150"/>
                  </a:cubicBezTo>
                  <a:cubicBezTo>
                    <a:pt x="12" y="3150"/>
                    <a:pt x="23" y="3143"/>
                    <a:pt x="26" y="3137"/>
                  </a:cubicBezTo>
                  <a:cubicBezTo>
                    <a:pt x="388" y="2041"/>
                    <a:pt x="1037" y="1075"/>
                    <a:pt x="1472" y="10"/>
                  </a:cubicBezTo>
                  <a:cubicBezTo>
                    <a:pt x="1475" y="4"/>
                    <a:pt x="1473"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39" name="Google Shape;939;p47"/>
          <p:cNvGrpSpPr/>
          <p:nvPr/>
        </p:nvGrpSpPr>
        <p:grpSpPr>
          <a:xfrm>
            <a:off x="1921549" y="3330007"/>
            <a:ext cx="959842" cy="1236275"/>
            <a:chOff x="2540725" y="2711575"/>
            <a:chExt cx="959842" cy="1236275"/>
          </a:xfrm>
        </p:grpSpPr>
        <p:sp>
          <p:nvSpPr>
            <p:cNvPr id="940" name="Google Shape;940;p47"/>
            <p:cNvSpPr/>
            <p:nvPr/>
          </p:nvSpPr>
          <p:spPr>
            <a:xfrm>
              <a:off x="2662770" y="2750489"/>
              <a:ext cx="730207" cy="949795"/>
            </a:xfrm>
            <a:custGeom>
              <a:avLst/>
              <a:gdLst/>
              <a:ahLst/>
              <a:cxnLst/>
              <a:rect l="l" t="t" r="r" b="b"/>
              <a:pathLst>
                <a:path w="19553" h="25433" extrusionOk="0">
                  <a:moveTo>
                    <a:pt x="10556" y="0"/>
                  </a:moveTo>
                  <a:cubicBezTo>
                    <a:pt x="8894" y="0"/>
                    <a:pt x="7215" y="465"/>
                    <a:pt x="5731" y="1413"/>
                  </a:cubicBezTo>
                  <a:cubicBezTo>
                    <a:pt x="4026" y="2505"/>
                    <a:pt x="2920" y="4222"/>
                    <a:pt x="2308" y="6118"/>
                  </a:cubicBezTo>
                  <a:cubicBezTo>
                    <a:pt x="2176" y="6532"/>
                    <a:pt x="2051" y="7054"/>
                    <a:pt x="1973" y="7616"/>
                  </a:cubicBezTo>
                  <a:cubicBezTo>
                    <a:pt x="1203" y="9633"/>
                    <a:pt x="1163" y="11813"/>
                    <a:pt x="974" y="13957"/>
                  </a:cubicBezTo>
                  <a:cubicBezTo>
                    <a:pt x="816" y="15747"/>
                    <a:pt x="1418" y="18931"/>
                    <a:pt x="478" y="20426"/>
                  </a:cubicBezTo>
                  <a:cubicBezTo>
                    <a:pt x="242" y="20799"/>
                    <a:pt x="1" y="21432"/>
                    <a:pt x="277" y="21853"/>
                  </a:cubicBezTo>
                  <a:cubicBezTo>
                    <a:pt x="935" y="22849"/>
                    <a:pt x="3309" y="25432"/>
                    <a:pt x="5073" y="25432"/>
                  </a:cubicBezTo>
                  <a:cubicBezTo>
                    <a:pt x="5471" y="25432"/>
                    <a:pt x="5837" y="25301"/>
                    <a:pt x="6146" y="24992"/>
                  </a:cubicBezTo>
                  <a:cubicBezTo>
                    <a:pt x="8223" y="22911"/>
                    <a:pt x="10610" y="21291"/>
                    <a:pt x="12845" y="19437"/>
                  </a:cubicBezTo>
                  <a:cubicBezTo>
                    <a:pt x="13114" y="19408"/>
                    <a:pt x="13419" y="19337"/>
                    <a:pt x="13785" y="19210"/>
                  </a:cubicBezTo>
                  <a:cubicBezTo>
                    <a:pt x="15258" y="18697"/>
                    <a:pt x="16258" y="17736"/>
                    <a:pt x="17209" y="16529"/>
                  </a:cubicBezTo>
                  <a:cubicBezTo>
                    <a:pt x="18251" y="15211"/>
                    <a:pt x="19422" y="12448"/>
                    <a:pt x="19061" y="10450"/>
                  </a:cubicBezTo>
                  <a:cubicBezTo>
                    <a:pt x="19552" y="8093"/>
                    <a:pt x="19186" y="5648"/>
                    <a:pt x="17467" y="3397"/>
                  </a:cubicBezTo>
                  <a:cubicBezTo>
                    <a:pt x="15757" y="1157"/>
                    <a:pt x="13177" y="0"/>
                    <a:pt x="105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1" name="Google Shape;941;p47"/>
            <p:cNvSpPr/>
            <p:nvPr/>
          </p:nvSpPr>
          <p:spPr>
            <a:xfrm>
              <a:off x="2650446" y="2711575"/>
              <a:ext cx="850122" cy="987402"/>
            </a:xfrm>
            <a:custGeom>
              <a:avLst/>
              <a:gdLst/>
              <a:ahLst/>
              <a:cxnLst/>
              <a:rect l="l" t="t" r="r" b="b"/>
              <a:pathLst>
                <a:path w="22764" h="26440" extrusionOk="0">
                  <a:moveTo>
                    <a:pt x="10534" y="1"/>
                  </a:moveTo>
                  <a:cubicBezTo>
                    <a:pt x="10197" y="1"/>
                    <a:pt x="9861" y="19"/>
                    <a:pt x="9526" y="58"/>
                  </a:cubicBezTo>
                  <a:cubicBezTo>
                    <a:pt x="4889" y="594"/>
                    <a:pt x="1380" y="4775"/>
                    <a:pt x="699" y="9246"/>
                  </a:cubicBezTo>
                  <a:cubicBezTo>
                    <a:pt x="0" y="13847"/>
                    <a:pt x="1373" y="18601"/>
                    <a:pt x="142" y="23136"/>
                  </a:cubicBezTo>
                  <a:cubicBezTo>
                    <a:pt x="127" y="23191"/>
                    <a:pt x="144" y="23211"/>
                    <a:pt x="174" y="23211"/>
                  </a:cubicBezTo>
                  <a:cubicBezTo>
                    <a:pt x="227" y="23211"/>
                    <a:pt x="318" y="23150"/>
                    <a:pt x="340" y="23110"/>
                  </a:cubicBezTo>
                  <a:cubicBezTo>
                    <a:pt x="2329" y="19465"/>
                    <a:pt x="1826" y="15264"/>
                    <a:pt x="2062" y="11284"/>
                  </a:cubicBezTo>
                  <a:cubicBezTo>
                    <a:pt x="2171" y="9423"/>
                    <a:pt x="2501" y="7467"/>
                    <a:pt x="3373" y="5800"/>
                  </a:cubicBezTo>
                  <a:cubicBezTo>
                    <a:pt x="4228" y="4163"/>
                    <a:pt x="5740" y="2689"/>
                    <a:pt x="7513" y="2106"/>
                  </a:cubicBezTo>
                  <a:cubicBezTo>
                    <a:pt x="8260" y="1860"/>
                    <a:pt x="9023" y="1747"/>
                    <a:pt x="9785" y="1747"/>
                  </a:cubicBezTo>
                  <a:cubicBezTo>
                    <a:pt x="12940" y="1747"/>
                    <a:pt x="16072" y="3686"/>
                    <a:pt x="17948" y="6126"/>
                  </a:cubicBezTo>
                  <a:cubicBezTo>
                    <a:pt x="19282" y="7859"/>
                    <a:pt x="19870" y="10035"/>
                    <a:pt x="19504" y="12200"/>
                  </a:cubicBezTo>
                  <a:cubicBezTo>
                    <a:pt x="19148" y="14307"/>
                    <a:pt x="18104" y="16334"/>
                    <a:pt x="16696" y="17933"/>
                  </a:cubicBezTo>
                  <a:cubicBezTo>
                    <a:pt x="16016" y="18705"/>
                    <a:pt x="15437" y="19241"/>
                    <a:pt x="14589" y="19784"/>
                  </a:cubicBezTo>
                  <a:cubicBezTo>
                    <a:pt x="13749" y="20320"/>
                    <a:pt x="12856" y="20772"/>
                    <a:pt x="11984" y="21258"/>
                  </a:cubicBezTo>
                  <a:cubicBezTo>
                    <a:pt x="9785" y="22489"/>
                    <a:pt x="7747" y="24088"/>
                    <a:pt x="6354" y="26211"/>
                  </a:cubicBezTo>
                  <a:cubicBezTo>
                    <a:pt x="6261" y="26351"/>
                    <a:pt x="6320" y="26440"/>
                    <a:pt x="6417" y="26440"/>
                  </a:cubicBezTo>
                  <a:cubicBezTo>
                    <a:pt x="6469" y="26440"/>
                    <a:pt x="6531" y="26414"/>
                    <a:pt x="6587" y="26357"/>
                  </a:cubicBezTo>
                  <a:cubicBezTo>
                    <a:pt x="8257" y="24671"/>
                    <a:pt x="10248" y="23504"/>
                    <a:pt x="12310" y="22366"/>
                  </a:cubicBezTo>
                  <a:cubicBezTo>
                    <a:pt x="13999" y="21433"/>
                    <a:pt x="15671" y="20580"/>
                    <a:pt x="17043" y="19199"/>
                  </a:cubicBezTo>
                  <a:cubicBezTo>
                    <a:pt x="20348" y="15878"/>
                    <a:pt x="22764" y="10599"/>
                    <a:pt x="20364" y="6086"/>
                  </a:cubicBezTo>
                  <a:cubicBezTo>
                    <a:pt x="18526" y="2629"/>
                    <a:pt x="14517" y="1"/>
                    <a:pt x="10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2" name="Google Shape;942;p47"/>
            <p:cNvSpPr/>
            <p:nvPr/>
          </p:nvSpPr>
          <p:spPr>
            <a:xfrm>
              <a:off x="2617022" y="3384797"/>
              <a:ext cx="535229" cy="338010"/>
            </a:xfrm>
            <a:custGeom>
              <a:avLst/>
              <a:gdLst/>
              <a:ahLst/>
              <a:cxnLst/>
              <a:rect l="l" t="t" r="r" b="b"/>
              <a:pathLst>
                <a:path w="14332" h="9051" extrusionOk="0">
                  <a:moveTo>
                    <a:pt x="2323" y="1"/>
                  </a:moveTo>
                  <a:cubicBezTo>
                    <a:pt x="2236" y="1"/>
                    <a:pt x="2122" y="68"/>
                    <a:pt x="2093" y="118"/>
                  </a:cubicBezTo>
                  <a:cubicBezTo>
                    <a:pt x="1349" y="1316"/>
                    <a:pt x="0" y="4653"/>
                    <a:pt x="858" y="5980"/>
                  </a:cubicBezTo>
                  <a:cubicBezTo>
                    <a:pt x="1757" y="7378"/>
                    <a:pt x="3482" y="7893"/>
                    <a:pt x="4896" y="8611"/>
                  </a:cubicBezTo>
                  <a:cubicBezTo>
                    <a:pt x="5448" y="8894"/>
                    <a:pt x="5929" y="9051"/>
                    <a:pt x="6393" y="9051"/>
                  </a:cubicBezTo>
                  <a:cubicBezTo>
                    <a:pt x="6918" y="9051"/>
                    <a:pt x="7422" y="8849"/>
                    <a:pt x="7983" y="8399"/>
                  </a:cubicBezTo>
                  <a:cubicBezTo>
                    <a:pt x="8982" y="7596"/>
                    <a:pt x="9615" y="6417"/>
                    <a:pt x="10654" y="5605"/>
                  </a:cubicBezTo>
                  <a:cubicBezTo>
                    <a:pt x="11760" y="4743"/>
                    <a:pt x="13189" y="4455"/>
                    <a:pt x="14214" y="3526"/>
                  </a:cubicBezTo>
                  <a:cubicBezTo>
                    <a:pt x="14332" y="3422"/>
                    <a:pt x="14299" y="3304"/>
                    <a:pt x="14138" y="3292"/>
                  </a:cubicBezTo>
                  <a:cubicBezTo>
                    <a:pt x="14053" y="3286"/>
                    <a:pt x="13969" y="3283"/>
                    <a:pt x="13885" y="3283"/>
                  </a:cubicBezTo>
                  <a:cubicBezTo>
                    <a:pt x="12644" y="3283"/>
                    <a:pt x="11533" y="3992"/>
                    <a:pt x="10484" y="4627"/>
                  </a:cubicBezTo>
                  <a:cubicBezTo>
                    <a:pt x="9863" y="5002"/>
                    <a:pt x="7027" y="8063"/>
                    <a:pt x="6449" y="8063"/>
                  </a:cubicBezTo>
                  <a:cubicBezTo>
                    <a:pt x="6434" y="8063"/>
                    <a:pt x="6420" y="8061"/>
                    <a:pt x="6408" y="8056"/>
                  </a:cubicBezTo>
                  <a:cubicBezTo>
                    <a:pt x="5147" y="7598"/>
                    <a:pt x="3692" y="6826"/>
                    <a:pt x="2643" y="6009"/>
                  </a:cubicBezTo>
                  <a:cubicBezTo>
                    <a:pt x="1167" y="4856"/>
                    <a:pt x="2922" y="1722"/>
                    <a:pt x="2419" y="66"/>
                  </a:cubicBezTo>
                  <a:cubicBezTo>
                    <a:pt x="2404" y="19"/>
                    <a:pt x="2367" y="1"/>
                    <a:pt x="2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3" name="Google Shape;943;p47"/>
            <p:cNvSpPr/>
            <p:nvPr/>
          </p:nvSpPr>
          <p:spPr>
            <a:xfrm>
              <a:off x="2540725" y="3496870"/>
              <a:ext cx="460165" cy="436862"/>
            </a:xfrm>
            <a:custGeom>
              <a:avLst/>
              <a:gdLst/>
              <a:ahLst/>
              <a:cxnLst/>
              <a:rect l="l" t="t" r="r" b="b"/>
              <a:pathLst>
                <a:path w="12322" h="11698" extrusionOk="0">
                  <a:moveTo>
                    <a:pt x="3451" y="1"/>
                  </a:moveTo>
                  <a:cubicBezTo>
                    <a:pt x="3415" y="1"/>
                    <a:pt x="3356" y="67"/>
                    <a:pt x="3349" y="88"/>
                  </a:cubicBezTo>
                  <a:cubicBezTo>
                    <a:pt x="3009" y="1073"/>
                    <a:pt x="2766" y="2084"/>
                    <a:pt x="2431" y="3076"/>
                  </a:cubicBezTo>
                  <a:cubicBezTo>
                    <a:pt x="2100" y="4063"/>
                    <a:pt x="1708" y="5032"/>
                    <a:pt x="1335" y="6005"/>
                  </a:cubicBezTo>
                  <a:cubicBezTo>
                    <a:pt x="905" y="7117"/>
                    <a:pt x="0" y="8792"/>
                    <a:pt x="829" y="9904"/>
                  </a:cubicBezTo>
                  <a:cubicBezTo>
                    <a:pt x="1463" y="10755"/>
                    <a:pt x="2867" y="11698"/>
                    <a:pt x="4094" y="11698"/>
                  </a:cubicBezTo>
                  <a:cubicBezTo>
                    <a:pt x="4448" y="11698"/>
                    <a:pt x="4788" y="11619"/>
                    <a:pt x="5090" y="11437"/>
                  </a:cubicBezTo>
                  <a:cubicBezTo>
                    <a:pt x="5621" y="11116"/>
                    <a:pt x="6037" y="10622"/>
                    <a:pt x="6429" y="10150"/>
                  </a:cubicBezTo>
                  <a:cubicBezTo>
                    <a:pt x="7001" y="9460"/>
                    <a:pt x="7518" y="8728"/>
                    <a:pt x="8040" y="7998"/>
                  </a:cubicBezTo>
                  <a:cubicBezTo>
                    <a:pt x="8734" y="7027"/>
                    <a:pt x="9419" y="6050"/>
                    <a:pt x="10166" y="5117"/>
                  </a:cubicBezTo>
                  <a:cubicBezTo>
                    <a:pt x="10860" y="4248"/>
                    <a:pt x="11625" y="3459"/>
                    <a:pt x="12268" y="2554"/>
                  </a:cubicBezTo>
                  <a:cubicBezTo>
                    <a:pt x="12321" y="2479"/>
                    <a:pt x="12306" y="2378"/>
                    <a:pt x="12231" y="2378"/>
                  </a:cubicBezTo>
                  <a:cubicBezTo>
                    <a:pt x="12213" y="2378"/>
                    <a:pt x="12192" y="2383"/>
                    <a:pt x="12168" y="2396"/>
                  </a:cubicBezTo>
                  <a:cubicBezTo>
                    <a:pt x="11375" y="2807"/>
                    <a:pt x="10824" y="3419"/>
                    <a:pt x="10262" y="4101"/>
                  </a:cubicBezTo>
                  <a:cubicBezTo>
                    <a:pt x="9644" y="4852"/>
                    <a:pt x="9072" y="5641"/>
                    <a:pt x="8503" y="6430"/>
                  </a:cubicBezTo>
                  <a:cubicBezTo>
                    <a:pt x="7527" y="7781"/>
                    <a:pt x="6635" y="9276"/>
                    <a:pt x="5458" y="10471"/>
                  </a:cubicBezTo>
                  <a:cubicBezTo>
                    <a:pt x="5120" y="10814"/>
                    <a:pt x="4837" y="10980"/>
                    <a:pt x="4436" y="10980"/>
                  </a:cubicBezTo>
                  <a:cubicBezTo>
                    <a:pt x="4305" y="10980"/>
                    <a:pt x="4161" y="10962"/>
                    <a:pt x="3999" y="10927"/>
                  </a:cubicBezTo>
                  <a:cubicBezTo>
                    <a:pt x="3127" y="10736"/>
                    <a:pt x="2265" y="10230"/>
                    <a:pt x="1649" y="9585"/>
                  </a:cubicBezTo>
                  <a:cubicBezTo>
                    <a:pt x="1167" y="9082"/>
                    <a:pt x="1108" y="8667"/>
                    <a:pt x="1257" y="8010"/>
                  </a:cubicBezTo>
                  <a:cubicBezTo>
                    <a:pt x="1434" y="7238"/>
                    <a:pt x="1736" y="6491"/>
                    <a:pt x="2020" y="5754"/>
                  </a:cubicBezTo>
                  <a:cubicBezTo>
                    <a:pt x="2397" y="4767"/>
                    <a:pt x="2797" y="3785"/>
                    <a:pt x="3111" y="2776"/>
                  </a:cubicBezTo>
                  <a:cubicBezTo>
                    <a:pt x="3382" y="1905"/>
                    <a:pt x="3713" y="932"/>
                    <a:pt x="3477" y="25"/>
                  </a:cubicBezTo>
                  <a:cubicBezTo>
                    <a:pt x="3472" y="7"/>
                    <a:pt x="3463" y="1"/>
                    <a:pt x="3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4" name="Google Shape;944;p47"/>
            <p:cNvSpPr/>
            <p:nvPr/>
          </p:nvSpPr>
          <p:spPr>
            <a:xfrm>
              <a:off x="2607648" y="3661973"/>
              <a:ext cx="296594" cy="95641"/>
            </a:xfrm>
            <a:custGeom>
              <a:avLst/>
              <a:gdLst/>
              <a:ahLst/>
              <a:cxnLst/>
              <a:rect l="l" t="t" r="r" b="b"/>
              <a:pathLst>
                <a:path w="7942" h="2561" extrusionOk="0">
                  <a:moveTo>
                    <a:pt x="379" y="1"/>
                  </a:moveTo>
                  <a:cubicBezTo>
                    <a:pt x="314" y="1"/>
                    <a:pt x="228" y="101"/>
                    <a:pt x="218" y="148"/>
                  </a:cubicBezTo>
                  <a:cubicBezTo>
                    <a:pt x="1" y="1343"/>
                    <a:pt x="1373" y="2096"/>
                    <a:pt x="2318" y="2370"/>
                  </a:cubicBezTo>
                  <a:cubicBezTo>
                    <a:pt x="2787" y="2505"/>
                    <a:pt x="3289" y="2560"/>
                    <a:pt x="3799" y="2560"/>
                  </a:cubicBezTo>
                  <a:cubicBezTo>
                    <a:pt x="4670" y="2560"/>
                    <a:pt x="5565" y="2400"/>
                    <a:pt x="6359" y="2205"/>
                  </a:cubicBezTo>
                  <a:cubicBezTo>
                    <a:pt x="6694" y="2125"/>
                    <a:pt x="7098" y="2049"/>
                    <a:pt x="7374" y="1839"/>
                  </a:cubicBezTo>
                  <a:cubicBezTo>
                    <a:pt x="7422" y="1803"/>
                    <a:pt x="7467" y="1763"/>
                    <a:pt x="7507" y="1723"/>
                  </a:cubicBezTo>
                  <a:cubicBezTo>
                    <a:pt x="7518" y="1712"/>
                    <a:pt x="7577" y="1652"/>
                    <a:pt x="7604" y="1622"/>
                  </a:cubicBezTo>
                  <a:lnTo>
                    <a:pt x="7604" y="1622"/>
                  </a:lnTo>
                  <a:cubicBezTo>
                    <a:pt x="7641" y="1592"/>
                    <a:pt x="7690" y="1549"/>
                    <a:pt x="7705" y="1534"/>
                  </a:cubicBezTo>
                  <a:cubicBezTo>
                    <a:pt x="7793" y="1449"/>
                    <a:pt x="7859" y="1369"/>
                    <a:pt x="7918" y="1265"/>
                  </a:cubicBezTo>
                  <a:cubicBezTo>
                    <a:pt x="7941" y="1222"/>
                    <a:pt x="7937" y="1175"/>
                    <a:pt x="7894" y="1152"/>
                  </a:cubicBezTo>
                  <a:cubicBezTo>
                    <a:pt x="7819" y="1102"/>
                    <a:pt x="7750" y="1097"/>
                    <a:pt x="7663" y="1083"/>
                  </a:cubicBezTo>
                  <a:cubicBezTo>
                    <a:pt x="7647" y="1080"/>
                    <a:pt x="7636" y="1079"/>
                    <a:pt x="7629" y="1079"/>
                  </a:cubicBezTo>
                  <a:cubicBezTo>
                    <a:pt x="7629" y="1079"/>
                    <a:pt x="7629" y="1079"/>
                    <a:pt x="7629" y="1079"/>
                  </a:cubicBezTo>
                  <a:lnTo>
                    <a:pt x="7629" y="1079"/>
                  </a:lnTo>
                  <a:cubicBezTo>
                    <a:pt x="7611" y="1068"/>
                    <a:pt x="7592" y="1059"/>
                    <a:pt x="7573" y="1050"/>
                  </a:cubicBezTo>
                  <a:cubicBezTo>
                    <a:pt x="7520" y="1039"/>
                    <a:pt x="7475" y="1034"/>
                    <a:pt x="7431" y="1034"/>
                  </a:cubicBezTo>
                  <a:cubicBezTo>
                    <a:pt x="7376" y="1034"/>
                    <a:pt x="7322" y="1042"/>
                    <a:pt x="7256" y="1059"/>
                  </a:cubicBezTo>
                  <a:cubicBezTo>
                    <a:pt x="6933" y="1140"/>
                    <a:pt x="6616" y="1246"/>
                    <a:pt x="6288" y="1317"/>
                  </a:cubicBezTo>
                  <a:cubicBezTo>
                    <a:pt x="5537" y="1475"/>
                    <a:pt x="4772" y="1553"/>
                    <a:pt x="4006" y="1560"/>
                  </a:cubicBezTo>
                  <a:cubicBezTo>
                    <a:pt x="3952" y="1561"/>
                    <a:pt x="3897" y="1561"/>
                    <a:pt x="3842" y="1561"/>
                  </a:cubicBezTo>
                  <a:cubicBezTo>
                    <a:pt x="3158" y="1561"/>
                    <a:pt x="2425" y="1527"/>
                    <a:pt x="1786" y="1289"/>
                  </a:cubicBezTo>
                  <a:cubicBezTo>
                    <a:pt x="1489" y="1178"/>
                    <a:pt x="1201" y="1024"/>
                    <a:pt x="967" y="807"/>
                  </a:cubicBezTo>
                  <a:cubicBezTo>
                    <a:pt x="721" y="578"/>
                    <a:pt x="627" y="275"/>
                    <a:pt x="424" y="23"/>
                  </a:cubicBezTo>
                  <a:cubicBezTo>
                    <a:pt x="411" y="7"/>
                    <a:pt x="396" y="1"/>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5" name="Google Shape;945;p47"/>
            <p:cNvSpPr/>
            <p:nvPr/>
          </p:nvSpPr>
          <p:spPr>
            <a:xfrm>
              <a:off x="2578294" y="3677097"/>
              <a:ext cx="340474" cy="174663"/>
            </a:xfrm>
            <a:custGeom>
              <a:avLst/>
              <a:gdLst/>
              <a:ahLst/>
              <a:cxnLst/>
              <a:rect l="l" t="t" r="r" b="b"/>
              <a:pathLst>
                <a:path w="9117" h="4677" extrusionOk="0">
                  <a:moveTo>
                    <a:pt x="9024" y="1"/>
                  </a:moveTo>
                  <a:cubicBezTo>
                    <a:pt x="9005" y="1"/>
                    <a:pt x="8985" y="5"/>
                    <a:pt x="8966" y="14"/>
                  </a:cubicBezTo>
                  <a:cubicBezTo>
                    <a:pt x="8035" y="477"/>
                    <a:pt x="7605" y="1597"/>
                    <a:pt x="6904" y="2327"/>
                  </a:cubicBezTo>
                  <a:cubicBezTo>
                    <a:pt x="6240" y="3016"/>
                    <a:pt x="5437" y="3564"/>
                    <a:pt x="4507" y="3815"/>
                  </a:cubicBezTo>
                  <a:cubicBezTo>
                    <a:pt x="4051" y="3938"/>
                    <a:pt x="3532" y="4016"/>
                    <a:pt x="3013" y="4016"/>
                  </a:cubicBezTo>
                  <a:cubicBezTo>
                    <a:pt x="1969" y="4016"/>
                    <a:pt x="924" y="3699"/>
                    <a:pt x="383" y="2787"/>
                  </a:cubicBezTo>
                  <a:cubicBezTo>
                    <a:pt x="358" y="2744"/>
                    <a:pt x="324" y="2727"/>
                    <a:pt x="288" y="2727"/>
                  </a:cubicBezTo>
                  <a:cubicBezTo>
                    <a:pt x="175" y="2727"/>
                    <a:pt x="35" y="2897"/>
                    <a:pt x="33" y="2995"/>
                  </a:cubicBezTo>
                  <a:cubicBezTo>
                    <a:pt x="1" y="4316"/>
                    <a:pt x="1419" y="4676"/>
                    <a:pt x="2707" y="4676"/>
                  </a:cubicBezTo>
                  <a:cubicBezTo>
                    <a:pt x="3282" y="4676"/>
                    <a:pt x="3832" y="4604"/>
                    <a:pt x="4214" y="4514"/>
                  </a:cubicBezTo>
                  <a:cubicBezTo>
                    <a:pt x="5260" y="4263"/>
                    <a:pt x="6195" y="3697"/>
                    <a:pt x="6980" y="2969"/>
                  </a:cubicBezTo>
                  <a:cubicBezTo>
                    <a:pt x="7435" y="2546"/>
                    <a:pt x="7809" y="2064"/>
                    <a:pt x="8177" y="1568"/>
                  </a:cubicBezTo>
                  <a:cubicBezTo>
                    <a:pt x="8527" y="1094"/>
                    <a:pt x="8928" y="669"/>
                    <a:pt x="9098" y="99"/>
                  </a:cubicBezTo>
                  <a:cubicBezTo>
                    <a:pt x="9117" y="33"/>
                    <a:pt x="9075" y="1"/>
                    <a:pt x="9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6" name="Google Shape;946;p47"/>
            <p:cNvSpPr/>
            <p:nvPr/>
          </p:nvSpPr>
          <p:spPr>
            <a:xfrm>
              <a:off x="2607498" y="3889106"/>
              <a:ext cx="65204" cy="58744"/>
            </a:xfrm>
            <a:custGeom>
              <a:avLst/>
              <a:gdLst/>
              <a:ahLst/>
              <a:cxnLst/>
              <a:rect l="l" t="t" r="r" b="b"/>
              <a:pathLst>
                <a:path w="1746" h="1573" extrusionOk="0">
                  <a:moveTo>
                    <a:pt x="581" y="600"/>
                  </a:moveTo>
                  <a:cubicBezTo>
                    <a:pt x="581" y="600"/>
                    <a:pt x="582" y="601"/>
                    <a:pt x="584" y="604"/>
                  </a:cubicBezTo>
                  <a:lnTo>
                    <a:pt x="584" y="604"/>
                  </a:lnTo>
                  <a:cubicBezTo>
                    <a:pt x="582" y="601"/>
                    <a:pt x="581" y="600"/>
                    <a:pt x="581" y="600"/>
                  </a:cubicBezTo>
                  <a:close/>
                  <a:moveTo>
                    <a:pt x="301" y="0"/>
                  </a:moveTo>
                  <a:cubicBezTo>
                    <a:pt x="223" y="0"/>
                    <a:pt x="137" y="63"/>
                    <a:pt x="99" y="124"/>
                  </a:cubicBezTo>
                  <a:cubicBezTo>
                    <a:pt x="52" y="204"/>
                    <a:pt x="12" y="270"/>
                    <a:pt x="5" y="365"/>
                  </a:cubicBezTo>
                  <a:cubicBezTo>
                    <a:pt x="2" y="405"/>
                    <a:pt x="2" y="445"/>
                    <a:pt x="0" y="485"/>
                  </a:cubicBezTo>
                  <a:cubicBezTo>
                    <a:pt x="0" y="556"/>
                    <a:pt x="2" y="629"/>
                    <a:pt x="12" y="700"/>
                  </a:cubicBezTo>
                  <a:cubicBezTo>
                    <a:pt x="31" y="849"/>
                    <a:pt x="66" y="979"/>
                    <a:pt x="156" y="1099"/>
                  </a:cubicBezTo>
                  <a:cubicBezTo>
                    <a:pt x="234" y="1206"/>
                    <a:pt x="347" y="1279"/>
                    <a:pt x="461" y="1345"/>
                  </a:cubicBezTo>
                  <a:cubicBezTo>
                    <a:pt x="522" y="1380"/>
                    <a:pt x="588" y="1413"/>
                    <a:pt x="657" y="1442"/>
                  </a:cubicBezTo>
                  <a:cubicBezTo>
                    <a:pt x="692" y="1458"/>
                    <a:pt x="728" y="1475"/>
                    <a:pt x="765" y="1489"/>
                  </a:cubicBezTo>
                  <a:cubicBezTo>
                    <a:pt x="787" y="1499"/>
                    <a:pt x="810" y="1508"/>
                    <a:pt x="831" y="1515"/>
                  </a:cubicBezTo>
                  <a:cubicBezTo>
                    <a:pt x="837" y="1519"/>
                    <a:pt x="874" y="1537"/>
                    <a:pt x="880" y="1537"/>
                  </a:cubicBezTo>
                  <a:cubicBezTo>
                    <a:pt x="882" y="1537"/>
                    <a:pt x="881" y="1535"/>
                    <a:pt x="874" y="1529"/>
                  </a:cubicBezTo>
                  <a:lnTo>
                    <a:pt x="874" y="1529"/>
                  </a:lnTo>
                  <a:cubicBezTo>
                    <a:pt x="915" y="1560"/>
                    <a:pt x="960" y="1573"/>
                    <a:pt x="1005" y="1573"/>
                  </a:cubicBezTo>
                  <a:cubicBezTo>
                    <a:pt x="1119" y="1573"/>
                    <a:pt x="1239" y="1493"/>
                    <a:pt x="1318" y="1418"/>
                  </a:cubicBezTo>
                  <a:cubicBezTo>
                    <a:pt x="1377" y="1362"/>
                    <a:pt x="1412" y="1300"/>
                    <a:pt x="1457" y="1236"/>
                  </a:cubicBezTo>
                  <a:cubicBezTo>
                    <a:pt x="1467" y="1220"/>
                    <a:pt x="1479" y="1206"/>
                    <a:pt x="1490" y="1189"/>
                  </a:cubicBezTo>
                  <a:cubicBezTo>
                    <a:pt x="1493" y="1186"/>
                    <a:pt x="1499" y="1179"/>
                    <a:pt x="1505" y="1172"/>
                  </a:cubicBezTo>
                  <a:lnTo>
                    <a:pt x="1505" y="1172"/>
                  </a:lnTo>
                  <a:cubicBezTo>
                    <a:pt x="1511" y="1164"/>
                    <a:pt x="1518" y="1157"/>
                    <a:pt x="1521" y="1154"/>
                  </a:cubicBezTo>
                  <a:cubicBezTo>
                    <a:pt x="1535" y="1137"/>
                    <a:pt x="1549" y="1123"/>
                    <a:pt x="1564" y="1109"/>
                  </a:cubicBezTo>
                  <a:cubicBezTo>
                    <a:pt x="1660" y="1007"/>
                    <a:pt x="1741" y="880"/>
                    <a:pt x="1743" y="736"/>
                  </a:cubicBezTo>
                  <a:cubicBezTo>
                    <a:pt x="1745" y="641"/>
                    <a:pt x="1675" y="570"/>
                    <a:pt x="1580" y="570"/>
                  </a:cubicBezTo>
                  <a:cubicBezTo>
                    <a:pt x="1355" y="575"/>
                    <a:pt x="1191" y="754"/>
                    <a:pt x="1064" y="923"/>
                  </a:cubicBezTo>
                  <a:lnTo>
                    <a:pt x="1064" y="923"/>
                  </a:lnTo>
                  <a:cubicBezTo>
                    <a:pt x="995" y="895"/>
                    <a:pt x="926" y="866"/>
                    <a:pt x="860" y="832"/>
                  </a:cubicBezTo>
                  <a:cubicBezTo>
                    <a:pt x="831" y="818"/>
                    <a:pt x="805" y="802"/>
                    <a:pt x="777" y="788"/>
                  </a:cubicBezTo>
                  <a:cubicBezTo>
                    <a:pt x="776" y="787"/>
                    <a:pt x="775" y="786"/>
                    <a:pt x="774" y="786"/>
                  </a:cubicBezTo>
                  <a:lnTo>
                    <a:pt x="774" y="786"/>
                  </a:lnTo>
                  <a:cubicBezTo>
                    <a:pt x="773" y="785"/>
                    <a:pt x="771" y="784"/>
                    <a:pt x="770" y="783"/>
                  </a:cubicBezTo>
                  <a:cubicBezTo>
                    <a:pt x="761" y="776"/>
                    <a:pt x="751" y="769"/>
                    <a:pt x="742" y="764"/>
                  </a:cubicBezTo>
                  <a:cubicBezTo>
                    <a:pt x="699" y="731"/>
                    <a:pt x="659" y="695"/>
                    <a:pt x="624" y="655"/>
                  </a:cubicBezTo>
                  <a:cubicBezTo>
                    <a:pt x="617" y="646"/>
                    <a:pt x="607" y="634"/>
                    <a:pt x="600" y="625"/>
                  </a:cubicBezTo>
                  <a:cubicBezTo>
                    <a:pt x="599" y="624"/>
                    <a:pt x="599" y="623"/>
                    <a:pt x="598" y="622"/>
                  </a:cubicBezTo>
                  <a:lnTo>
                    <a:pt x="598" y="622"/>
                  </a:lnTo>
                  <a:cubicBezTo>
                    <a:pt x="593" y="614"/>
                    <a:pt x="580" y="597"/>
                    <a:pt x="570" y="582"/>
                  </a:cubicBezTo>
                  <a:lnTo>
                    <a:pt x="570" y="582"/>
                  </a:lnTo>
                  <a:cubicBezTo>
                    <a:pt x="567" y="576"/>
                    <a:pt x="563" y="569"/>
                    <a:pt x="560" y="566"/>
                  </a:cubicBezTo>
                  <a:cubicBezTo>
                    <a:pt x="534" y="518"/>
                    <a:pt x="515" y="469"/>
                    <a:pt x="498" y="417"/>
                  </a:cubicBezTo>
                  <a:cubicBezTo>
                    <a:pt x="489" y="388"/>
                    <a:pt x="482" y="360"/>
                    <a:pt x="475" y="332"/>
                  </a:cubicBezTo>
                  <a:cubicBezTo>
                    <a:pt x="470" y="315"/>
                    <a:pt x="468" y="301"/>
                    <a:pt x="465" y="285"/>
                  </a:cubicBezTo>
                  <a:cubicBezTo>
                    <a:pt x="465" y="282"/>
                    <a:pt x="464" y="280"/>
                    <a:pt x="464" y="279"/>
                  </a:cubicBezTo>
                  <a:lnTo>
                    <a:pt x="464" y="279"/>
                  </a:lnTo>
                  <a:cubicBezTo>
                    <a:pt x="464" y="276"/>
                    <a:pt x="463" y="274"/>
                    <a:pt x="463" y="270"/>
                  </a:cubicBezTo>
                  <a:cubicBezTo>
                    <a:pt x="458" y="233"/>
                    <a:pt x="454" y="197"/>
                    <a:pt x="449" y="162"/>
                  </a:cubicBezTo>
                  <a:cubicBezTo>
                    <a:pt x="439" y="96"/>
                    <a:pt x="425" y="58"/>
                    <a:pt x="373" y="22"/>
                  </a:cubicBezTo>
                  <a:cubicBezTo>
                    <a:pt x="351" y="7"/>
                    <a:pt x="3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7" name="Google Shape;947;p47"/>
            <p:cNvSpPr/>
            <p:nvPr/>
          </p:nvSpPr>
          <p:spPr>
            <a:xfrm>
              <a:off x="2709227" y="3244267"/>
              <a:ext cx="154870" cy="406015"/>
            </a:xfrm>
            <a:custGeom>
              <a:avLst/>
              <a:gdLst/>
              <a:ahLst/>
              <a:cxnLst/>
              <a:rect l="l" t="t" r="r" b="b"/>
              <a:pathLst>
                <a:path w="4147" h="10872" extrusionOk="0">
                  <a:moveTo>
                    <a:pt x="4034" y="0"/>
                  </a:moveTo>
                  <a:cubicBezTo>
                    <a:pt x="3973" y="0"/>
                    <a:pt x="3874" y="99"/>
                    <a:pt x="3859" y="142"/>
                  </a:cubicBezTo>
                  <a:cubicBezTo>
                    <a:pt x="3582" y="955"/>
                    <a:pt x="3476" y="1836"/>
                    <a:pt x="3289" y="2674"/>
                  </a:cubicBezTo>
                  <a:cubicBezTo>
                    <a:pt x="3081" y="3610"/>
                    <a:pt x="2841" y="4538"/>
                    <a:pt x="2552" y="5452"/>
                  </a:cubicBezTo>
                  <a:cubicBezTo>
                    <a:pt x="2012" y="7157"/>
                    <a:pt x="1364" y="9070"/>
                    <a:pt x="205" y="10471"/>
                  </a:cubicBezTo>
                  <a:cubicBezTo>
                    <a:pt x="0" y="10718"/>
                    <a:pt x="136" y="10871"/>
                    <a:pt x="328" y="10871"/>
                  </a:cubicBezTo>
                  <a:cubicBezTo>
                    <a:pt x="455" y="10871"/>
                    <a:pt x="607" y="10804"/>
                    <a:pt x="701" y="10653"/>
                  </a:cubicBezTo>
                  <a:cubicBezTo>
                    <a:pt x="1705" y="9037"/>
                    <a:pt x="2486" y="7386"/>
                    <a:pt x="3022" y="5553"/>
                  </a:cubicBezTo>
                  <a:cubicBezTo>
                    <a:pt x="3296" y="4618"/>
                    <a:pt x="3526" y="3669"/>
                    <a:pt x="3722" y="2714"/>
                  </a:cubicBezTo>
                  <a:cubicBezTo>
                    <a:pt x="3896" y="1869"/>
                    <a:pt x="4147" y="929"/>
                    <a:pt x="4081" y="60"/>
                  </a:cubicBezTo>
                  <a:cubicBezTo>
                    <a:pt x="4077" y="17"/>
                    <a:pt x="4059" y="0"/>
                    <a:pt x="40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8" name="Google Shape;948;p47"/>
            <p:cNvSpPr/>
            <p:nvPr/>
          </p:nvSpPr>
          <p:spPr>
            <a:xfrm>
              <a:off x="2794748" y="3349132"/>
              <a:ext cx="271349" cy="341072"/>
            </a:xfrm>
            <a:custGeom>
              <a:avLst/>
              <a:gdLst/>
              <a:ahLst/>
              <a:cxnLst/>
              <a:rect l="l" t="t" r="r" b="b"/>
              <a:pathLst>
                <a:path w="7266" h="9133" extrusionOk="0">
                  <a:moveTo>
                    <a:pt x="7209" y="0"/>
                  </a:moveTo>
                  <a:cubicBezTo>
                    <a:pt x="7199" y="0"/>
                    <a:pt x="7187" y="3"/>
                    <a:pt x="7173" y="10"/>
                  </a:cubicBezTo>
                  <a:cubicBezTo>
                    <a:pt x="6420" y="400"/>
                    <a:pt x="5770" y="1102"/>
                    <a:pt x="5159" y="1678"/>
                  </a:cubicBezTo>
                  <a:cubicBezTo>
                    <a:pt x="4417" y="2379"/>
                    <a:pt x="3706" y="3111"/>
                    <a:pt x="3042" y="3886"/>
                  </a:cubicBezTo>
                  <a:cubicBezTo>
                    <a:pt x="2398" y="4637"/>
                    <a:pt x="1798" y="5428"/>
                    <a:pt x="1278" y="6274"/>
                  </a:cubicBezTo>
                  <a:cubicBezTo>
                    <a:pt x="789" y="7070"/>
                    <a:pt x="227" y="7993"/>
                    <a:pt x="33" y="8919"/>
                  </a:cubicBezTo>
                  <a:cubicBezTo>
                    <a:pt x="1" y="9076"/>
                    <a:pt x="57" y="9133"/>
                    <a:pt x="144" y="9133"/>
                  </a:cubicBezTo>
                  <a:cubicBezTo>
                    <a:pt x="292" y="9133"/>
                    <a:pt x="531" y="8970"/>
                    <a:pt x="591" y="8848"/>
                  </a:cubicBezTo>
                  <a:cubicBezTo>
                    <a:pt x="1014" y="7979"/>
                    <a:pt x="1339" y="7091"/>
                    <a:pt x="1847" y="6260"/>
                  </a:cubicBezTo>
                  <a:cubicBezTo>
                    <a:pt x="2334" y="5464"/>
                    <a:pt x="2889" y="4713"/>
                    <a:pt x="3482" y="3995"/>
                  </a:cubicBezTo>
                  <a:cubicBezTo>
                    <a:pt x="4082" y="3270"/>
                    <a:pt x="4729" y="2582"/>
                    <a:pt x="5399" y="1921"/>
                  </a:cubicBezTo>
                  <a:cubicBezTo>
                    <a:pt x="6002" y="1328"/>
                    <a:pt x="6727" y="785"/>
                    <a:pt x="7232" y="105"/>
                  </a:cubicBezTo>
                  <a:cubicBezTo>
                    <a:pt x="7265" y="60"/>
                    <a:pt x="7255" y="0"/>
                    <a:pt x="7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9" name="Google Shape;949;p47"/>
            <p:cNvSpPr/>
            <p:nvPr/>
          </p:nvSpPr>
          <p:spPr>
            <a:xfrm>
              <a:off x="2805877" y="3229739"/>
              <a:ext cx="185157" cy="94632"/>
            </a:xfrm>
            <a:custGeom>
              <a:avLst/>
              <a:gdLst/>
              <a:ahLst/>
              <a:cxnLst/>
              <a:rect l="l" t="t" r="r" b="b"/>
              <a:pathLst>
                <a:path w="4958" h="2534" extrusionOk="0">
                  <a:moveTo>
                    <a:pt x="4935" y="1"/>
                  </a:moveTo>
                  <a:cubicBezTo>
                    <a:pt x="4910" y="1"/>
                    <a:pt x="4869" y="36"/>
                    <a:pt x="4861" y="52"/>
                  </a:cubicBezTo>
                  <a:cubicBezTo>
                    <a:pt x="4683" y="416"/>
                    <a:pt x="4315" y="647"/>
                    <a:pt x="4006" y="893"/>
                  </a:cubicBezTo>
                  <a:cubicBezTo>
                    <a:pt x="3604" y="1212"/>
                    <a:pt x="3151" y="1462"/>
                    <a:pt x="2676" y="1658"/>
                  </a:cubicBezTo>
                  <a:cubicBezTo>
                    <a:pt x="2237" y="1837"/>
                    <a:pt x="1745" y="1984"/>
                    <a:pt x="1268" y="2003"/>
                  </a:cubicBezTo>
                  <a:cubicBezTo>
                    <a:pt x="1248" y="2004"/>
                    <a:pt x="1227" y="2004"/>
                    <a:pt x="1207" y="2004"/>
                  </a:cubicBezTo>
                  <a:cubicBezTo>
                    <a:pt x="845" y="2004"/>
                    <a:pt x="491" y="1888"/>
                    <a:pt x="163" y="1745"/>
                  </a:cubicBezTo>
                  <a:cubicBezTo>
                    <a:pt x="156" y="1742"/>
                    <a:pt x="148" y="1741"/>
                    <a:pt x="140" y="1741"/>
                  </a:cubicBezTo>
                  <a:cubicBezTo>
                    <a:pt x="80" y="1741"/>
                    <a:pt x="1" y="1823"/>
                    <a:pt x="7" y="1880"/>
                  </a:cubicBezTo>
                  <a:cubicBezTo>
                    <a:pt x="76" y="2390"/>
                    <a:pt x="558" y="2534"/>
                    <a:pt x="1056" y="2534"/>
                  </a:cubicBezTo>
                  <a:cubicBezTo>
                    <a:pt x="1374" y="2534"/>
                    <a:pt x="1699" y="2475"/>
                    <a:pt x="1927" y="2416"/>
                  </a:cubicBezTo>
                  <a:cubicBezTo>
                    <a:pt x="2395" y="2298"/>
                    <a:pt x="2851" y="2114"/>
                    <a:pt x="3273" y="1887"/>
                  </a:cubicBezTo>
                  <a:cubicBezTo>
                    <a:pt x="3689" y="1667"/>
                    <a:pt x="4152" y="1403"/>
                    <a:pt x="4468" y="1046"/>
                  </a:cubicBezTo>
                  <a:cubicBezTo>
                    <a:pt x="4716" y="765"/>
                    <a:pt x="4957" y="420"/>
                    <a:pt x="4955" y="28"/>
                  </a:cubicBezTo>
                  <a:cubicBezTo>
                    <a:pt x="4955" y="8"/>
                    <a:pt x="4947" y="1"/>
                    <a:pt x="4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0" name="Google Shape;950;p47"/>
            <p:cNvSpPr/>
            <p:nvPr/>
          </p:nvSpPr>
          <p:spPr>
            <a:xfrm>
              <a:off x="2900025" y="3203934"/>
              <a:ext cx="173542" cy="218692"/>
            </a:xfrm>
            <a:custGeom>
              <a:avLst/>
              <a:gdLst/>
              <a:ahLst/>
              <a:cxnLst/>
              <a:rect l="l" t="t" r="r" b="b"/>
              <a:pathLst>
                <a:path w="4647" h="5856" extrusionOk="0">
                  <a:moveTo>
                    <a:pt x="3731" y="1623"/>
                  </a:moveTo>
                  <a:cubicBezTo>
                    <a:pt x="3815" y="1623"/>
                    <a:pt x="3899" y="1647"/>
                    <a:pt x="3960" y="1704"/>
                  </a:cubicBezTo>
                  <a:cubicBezTo>
                    <a:pt x="4057" y="1794"/>
                    <a:pt x="3990" y="1914"/>
                    <a:pt x="3927" y="2023"/>
                  </a:cubicBezTo>
                  <a:cubicBezTo>
                    <a:pt x="3700" y="2410"/>
                    <a:pt x="3322" y="2734"/>
                    <a:pt x="2977" y="3013"/>
                  </a:cubicBezTo>
                  <a:cubicBezTo>
                    <a:pt x="2895" y="3081"/>
                    <a:pt x="2810" y="3145"/>
                    <a:pt x="2725" y="3209"/>
                  </a:cubicBezTo>
                  <a:cubicBezTo>
                    <a:pt x="2691" y="3232"/>
                    <a:pt x="2658" y="3256"/>
                    <a:pt x="2625" y="3277"/>
                  </a:cubicBezTo>
                  <a:cubicBezTo>
                    <a:pt x="2611" y="3288"/>
                    <a:pt x="2556" y="3321"/>
                    <a:pt x="2559" y="3321"/>
                  </a:cubicBezTo>
                  <a:cubicBezTo>
                    <a:pt x="2560" y="3321"/>
                    <a:pt x="2563" y="3320"/>
                    <a:pt x="2569" y="3316"/>
                  </a:cubicBezTo>
                  <a:lnTo>
                    <a:pt x="2569" y="3316"/>
                  </a:lnTo>
                  <a:cubicBezTo>
                    <a:pt x="2547" y="3328"/>
                    <a:pt x="2524" y="3340"/>
                    <a:pt x="2500" y="3351"/>
                  </a:cubicBezTo>
                  <a:lnTo>
                    <a:pt x="2500" y="3351"/>
                  </a:lnTo>
                  <a:cubicBezTo>
                    <a:pt x="2531" y="3215"/>
                    <a:pt x="2576" y="3081"/>
                    <a:pt x="2632" y="2949"/>
                  </a:cubicBezTo>
                  <a:cubicBezTo>
                    <a:pt x="2812" y="2526"/>
                    <a:pt x="3081" y="1921"/>
                    <a:pt x="3499" y="1683"/>
                  </a:cubicBezTo>
                  <a:cubicBezTo>
                    <a:pt x="3565" y="1646"/>
                    <a:pt x="3648" y="1623"/>
                    <a:pt x="3731" y="1623"/>
                  </a:cubicBezTo>
                  <a:close/>
                  <a:moveTo>
                    <a:pt x="1771" y="0"/>
                  </a:moveTo>
                  <a:cubicBezTo>
                    <a:pt x="750" y="0"/>
                    <a:pt x="124" y="1187"/>
                    <a:pt x="65" y="2089"/>
                  </a:cubicBezTo>
                  <a:cubicBezTo>
                    <a:pt x="1" y="3022"/>
                    <a:pt x="493" y="4030"/>
                    <a:pt x="1519" y="4030"/>
                  </a:cubicBezTo>
                  <a:cubicBezTo>
                    <a:pt x="1546" y="4030"/>
                    <a:pt x="1573" y="4030"/>
                    <a:pt x="1600" y="4028"/>
                  </a:cubicBezTo>
                  <a:cubicBezTo>
                    <a:pt x="1655" y="4025"/>
                    <a:pt x="1709" y="4021"/>
                    <a:pt x="1763" y="4014"/>
                  </a:cubicBezTo>
                  <a:lnTo>
                    <a:pt x="1763" y="4014"/>
                  </a:lnTo>
                  <a:cubicBezTo>
                    <a:pt x="1752" y="4217"/>
                    <a:pt x="1766" y="4424"/>
                    <a:pt x="1810" y="4635"/>
                  </a:cubicBezTo>
                  <a:cubicBezTo>
                    <a:pt x="1945" y="5281"/>
                    <a:pt x="2470" y="5856"/>
                    <a:pt x="3069" y="5856"/>
                  </a:cubicBezTo>
                  <a:cubicBezTo>
                    <a:pt x="3290" y="5856"/>
                    <a:pt x="3522" y="5778"/>
                    <a:pt x="3747" y="5597"/>
                  </a:cubicBezTo>
                  <a:cubicBezTo>
                    <a:pt x="3780" y="5571"/>
                    <a:pt x="3853" y="5490"/>
                    <a:pt x="3804" y="5443"/>
                  </a:cubicBezTo>
                  <a:cubicBezTo>
                    <a:pt x="3613" y="5259"/>
                    <a:pt x="3315" y="5223"/>
                    <a:pt x="3086" y="5093"/>
                  </a:cubicBezTo>
                  <a:cubicBezTo>
                    <a:pt x="2831" y="4952"/>
                    <a:pt x="2661" y="4694"/>
                    <a:pt x="2562" y="4425"/>
                  </a:cubicBezTo>
                  <a:cubicBezTo>
                    <a:pt x="2486" y="4223"/>
                    <a:pt x="2450" y="4018"/>
                    <a:pt x="2448" y="3814"/>
                  </a:cubicBezTo>
                  <a:lnTo>
                    <a:pt x="2448" y="3814"/>
                  </a:lnTo>
                  <a:cubicBezTo>
                    <a:pt x="2664" y="3714"/>
                    <a:pt x="2868" y="3583"/>
                    <a:pt x="3062" y="3433"/>
                  </a:cubicBezTo>
                  <a:cubicBezTo>
                    <a:pt x="3563" y="3046"/>
                    <a:pt x="4090" y="2590"/>
                    <a:pt x="4404" y="2030"/>
                  </a:cubicBezTo>
                  <a:cubicBezTo>
                    <a:pt x="4646" y="1596"/>
                    <a:pt x="4613" y="971"/>
                    <a:pt x="4002" y="971"/>
                  </a:cubicBezTo>
                  <a:cubicBezTo>
                    <a:pt x="3987" y="971"/>
                    <a:pt x="3973" y="971"/>
                    <a:pt x="3957" y="972"/>
                  </a:cubicBezTo>
                  <a:cubicBezTo>
                    <a:pt x="3209" y="1003"/>
                    <a:pt x="2658" y="1799"/>
                    <a:pt x="2323" y="2377"/>
                  </a:cubicBezTo>
                  <a:cubicBezTo>
                    <a:pt x="2108" y="2746"/>
                    <a:pt x="1930" y="3128"/>
                    <a:pt x="1834" y="3527"/>
                  </a:cubicBezTo>
                  <a:lnTo>
                    <a:pt x="1834" y="3527"/>
                  </a:lnTo>
                  <a:cubicBezTo>
                    <a:pt x="1807" y="3529"/>
                    <a:pt x="1780" y="3530"/>
                    <a:pt x="1754" y="3530"/>
                  </a:cubicBezTo>
                  <a:cubicBezTo>
                    <a:pt x="1032" y="3530"/>
                    <a:pt x="587" y="2905"/>
                    <a:pt x="533" y="2195"/>
                  </a:cubicBezTo>
                  <a:cubicBezTo>
                    <a:pt x="460" y="1281"/>
                    <a:pt x="882" y="436"/>
                    <a:pt x="1815" y="219"/>
                  </a:cubicBezTo>
                  <a:cubicBezTo>
                    <a:pt x="1884" y="200"/>
                    <a:pt x="2028" y="18"/>
                    <a:pt x="1893" y="6"/>
                  </a:cubicBezTo>
                  <a:cubicBezTo>
                    <a:pt x="1852" y="2"/>
                    <a:pt x="1811" y="0"/>
                    <a:pt x="1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1" name="Google Shape;951;p47"/>
            <p:cNvSpPr/>
            <p:nvPr/>
          </p:nvSpPr>
          <p:spPr>
            <a:xfrm>
              <a:off x="2686708" y="2761804"/>
              <a:ext cx="350707" cy="858972"/>
            </a:xfrm>
            <a:custGeom>
              <a:avLst/>
              <a:gdLst/>
              <a:ahLst/>
              <a:cxnLst/>
              <a:rect l="l" t="t" r="r" b="b"/>
              <a:pathLst>
                <a:path w="9391" h="23001" extrusionOk="0">
                  <a:moveTo>
                    <a:pt x="9068" y="0"/>
                  </a:moveTo>
                  <a:cubicBezTo>
                    <a:pt x="8760" y="0"/>
                    <a:pt x="8453" y="50"/>
                    <a:pt x="8148" y="114"/>
                  </a:cubicBezTo>
                  <a:cubicBezTo>
                    <a:pt x="7745" y="196"/>
                    <a:pt x="7348" y="314"/>
                    <a:pt x="6967" y="470"/>
                  </a:cubicBezTo>
                  <a:cubicBezTo>
                    <a:pt x="6207" y="782"/>
                    <a:pt x="5498" y="1236"/>
                    <a:pt x="4910" y="1810"/>
                  </a:cubicBezTo>
                  <a:cubicBezTo>
                    <a:pt x="4294" y="2412"/>
                    <a:pt x="3824" y="3158"/>
                    <a:pt x="3439" y="3923"/>
                  </a:cubicBezTo>
                  <a:cubicBezTo>
                    <a:pt x="3040" y="4717"/>
                    <a:pt x="2744" y="5558"/>
                    <a:pt x="2522" y="6415"/>
                  </a:cubicBezTo>
                  <a:cubicBezTo>
                    <a:pt x="2069" y="8165"/>
                    <a:pt x="1913" y="9974"/>
                    <a:pt x="1745" y="11767"/>
                  </a:cubicBezTo>
                  <a:cubicBezTo>
                    <a:pt x="1556" y="13798"/>
                    <a:pt x="1282" y="15834"/>
                    <a:pt x="753" y="17809"/>
                  </a:cubicBezTo>
                  <a:cubicBezTo>
                    <a:pt x="543" y="18595"/>
                    <a:pt x="317" y="19372"/>
                    <a:pt x="189" y="20178"/>
                  </a:cubicBezTo>
                  <a:cubicBezTo>
                    <a:pt x="66" y="20938"/>
                    <a:pt x="0" y="21753"/>
                    <a:pt x="227" y="22502"/>
                  </a:cubicBezTo>
                  <a:cubicBezTo>
                    <a:pt x="279" y="22674"/>
                    <a:pt x="350" y="22837"/>
                    <a:pt x="439" y="22993"/>
                  </a:cubicBezTo>
                  <a:cubicBezTo>
                    <a:pt x="443" y="22998"/>
                    <a:pt x="447" y="23001"/>
                    <a:pt x="453" y="23001"/>
                  </a:cubicBezTo>
                  <a:cubicBezTo>
                    <a:pt x="471" y="23001"/>
                    <a:pt x="494" y="22976"/>
                    <a:pt x="487" y="22960"/>
                  </a:cubicBezTo>
                  <a:cubicBezTo>
                    <a:pt x="123" y="22275"/>
                    <a:pt x="109" y="21465"/>
                    <a:pt x="187" y="20709"/>
                  </a:cubicBezTo>
                  <a:cubicBezTo>
                    <a:pt x="265" y="19932"/>
                    <a:pt x="456" y="19171"/>
                    <a:pt x="657" y="18420"/>
                  </a:cubicBezTo>
                  <a:cubicBezTo>
                    <a:pt x="916" y="17459"/>
                    <a:pt x="1157" y="16500"/>
                    <a:pt x="1332" y="15518"/>
                  </a:cubicBezTo>
                  <a:cubicBezTo>
                    <a:pt x="1502" y="14547"/>
                    <a:pt x="1649" y="13572"/>
                    <a:pt x="1745" y="12591"/>
                  </a:cubicBezTo>
                  <a:cubicBezTo>
                    <a:pt x="1923" y="10818"/>
                    <a:pt x="2041" y="9032"/>
                    <a:pt x="2397" y="7282"/>
                  </a:cubicBezTo>
                  <a:cubicBezTo>
                    <a:pt x="2749" y="5560"/>
                    <a:pt x="3354" y="3834"/>
                    <a:pt x="4443" y="2433"/>
                  </a:cubicBezTo>
                  <a:cubicBezTo>
                    <a:pt x="5482" y="1092"/>
                    <a:pt x="7100" y="333"/>
                    <a:pt x="8762" y="140"/>
                  </a:cubicBezTo>
                  <a:cubicBezTo>
                    <a:pt x="8961" y="116"/>
                    <a:pt x="9159" y="83"/>
                    <a:pt x="9358" y="50"/>
                  </a:cubicBezTo>
                  <a:cubicBezTo>
                    <a:pt x="9369" y="50"/>
                    <a:pt x="9391" y="19"/>
                    <a:pt x="9369" y="17"/>
                  </a:cubicBezTo>
                  <a:cubicBezTo>
                    <a:pt x="9269" y="5"/>
                    <a:pt x="9168" y="0"/>
                    <a:pt x="9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2" name="Google Shape;952;p47"/>
            <p:cNvSpPr/>
            <p:nvPr/>
          </p:nvSpPr>
          <p:spPr>
            <a:xfrm>
              <a:off x="2776822" y="2767929"/>
              <a:ext cx="329831" cy="309814"/>
            </a:xfrm>
            <a:custGeom>
              <a:avLst/>
              <a:gdLst/>
              <a:ahLst/>
              <a:cxnLst/>
              <a:rect l="l" t="t" r="r" b="b"/>
              <a:pathLst>
                <a:path w="8832" h="8296" extrusionOk="0">
                  <a:moveTo>
                    <a:pt x="6629" y="0"/>
                  </a:moveTo>
                  <a:cubicBezTo>
                    <a:pt x="6208" y="0"/>
                    <a:pt x="5786" y="50"/>
                    <a:pt x="5367" y="162"/>
                  </a:cubicBezTo>
                  <a:cubicBezTo>
                    <a:pt x="4566" y="375"/>
                    <a:pt x="3829" y="783"/>
                    <a:pt x="3203" y="1322"/>
                  </a:cubicBezTo>
                  <a:cubicBezTo>
                    <a:pt x="1923" y="2420"/>
                    <a:pt x="1113" y="3988"/>
                    <a:pt x="596" y="5573"/>
                  </a:cubicBezTo>
                  <a:cubicBezTo>
                    <a:pt x="308" y="6454"/>
                    <a:pt x="100" y="7368"/>
                    <a:pt x="1" y="8292"/>
                  </a:cubicBezTo>
                  <a:cubicBezTo>
                    <a:pt x="1" y="8295"/>
                    <a:pt x="2" y="8296"/>
                    <a:pt x="5" y="8296"/>
                  </a:cubicBezTo>
                  <a:cubicBezTo>
                    <a:pt x="10" y="8296"/>
                    <a:pt x="20" y="8289"/>
                    <a:pt x="22" y="8282"/>
                  </a:cubicBezTo>
                  <a:cubicBezTo>
                    <a:pt x="280" y="6664"/>
                    <a:pt x="700" y="5058"/>
                    <a:pt x="1479" y="3608"/>
                  </a:cubicBezTo>
                  <a:cubicBezTo>
                    <a:pt x="2254" y="2165"/>
                    <a:pt x="3416" y="878"/>
                    <a:pt x="4998" y="337"/>
                  </a:cubicBezTo>
                  <a:cubicBezTo>
                    <a:pt x="5520" y="158"/>
                    <a:pt x="6067" y="67"/>
                    <a:pt x="6617" y="67"/>
                  </a:cubicBezTo>
                  <a:cubicBezTo>
                    <a:pt x="6693" y="67"/>
                    <a:pt x="6768" y="69"/>
                    <a:pt x="6843" y="73"/>
                  </a:cubicBezTo>
                  <a:cubicBezTo>
                    <a:pt x="7504" y="103"/>
                    <a:pt x="8159" y="259"/>
                    <a:pt x="8799" y="420"/>
                  </a:cubicBezTo>
                  <a:cubicBezTo>
                    <a:pt x="8799" y="420"/>
                    <a:pt x="8800" y="420"/>
                    <a:pt x="8800" y="420"/>
                  </a:cubicBezTo>
                  <a:cubicBezTo>
                    <a:pt x="8812" y="420"/>
                    <a:pt x="8831" y="398"/>
                    <a:pt x="8818" y="394"/>
                  </a:cubicBezTo>
                  <a:cubicBezTo>
                    <a:pt x="8104" y="154"/>
                    <a:pt x="7368" y="0"/>
                    <a:pt x="6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3" name="Google Shape;953;p47"/>
            <p:cNvSpPr/>
            <p:nvPr/>
          </p:nvSpPr>
          <p:spPr>
            <a:xfrm>
              <a:off x="2851588" y="2935945"/>
              <a:ext cx="540046" cy="765498"/>
            </a:xfrm>
            <a:custGeom>
              <a:avLst/>
              <a:gdLst/>
              <a:ahLst/>
              <a:cxnLst/>
              <a:rect l="l" t="t" r="r" b="b"/>
              <a:pathLst>
                <a:path w="14461" h="20498" extrusionOk="0">
                  <a:moveTo>
                    <a:pt x="13968" y="1"/>
                  </a:moveTo>
                  <a:cubicBezTo>
                    <a:pt x="13953" y="1"/>
                    <a:pt x="13932" y="23"/>
                    <a:pt x="13934" y="35"/>
                  </a:cubicBezTo>
                  <a:cubicBezTo>
                    <a:pt x="13986" y="500"/>
                    <a:pt x="14071" y="959"/>
                    <a:pt x="14123" y="1424"/>
                  </a:cubicBezTo>
                  <a:cubicBezTo>
                    <a:pt x="14175" y="1884"/>
                    <a:pt x="14201" y="2350"/>
                    <a:pt x="14208" y="2813"/>
                  </a:cubicBezTo>
                  <a:cubicBezTo>
                    <a:pt x="14222" y="3741"/>
                    <a:pt x="14149" y="4676"/>
                    <a:pt x="13991" y="5590"/>
                  </a:cubicBezTo>
                  <a:cubicBezTo>
                    <a:pt x="13700" y="7284"/>
                    <a:pt x="13011" y="8906"/>
                    <a:pt x="12045" y="10323"/>
                  </a:cubicBezTo>
                  <a:cubicBezTo>
                    <a:pt x="11121" y="11677"/>
                    <a:pt x="9749" y="12624"/>
                    <a:pt x="8374" y="13474"/>
                  </a:cubicBezTo>
                  <a:cubicBezTo>
                    <a:pt x="6912" y="14381"/>
                    <a:pt x="5424" y="15262"/>
                    <a:pt x="4029" y="16270"/>
                  </a:cubicBezTo>
                  <a:cubicBezTo>
                    <a:pt x="3318" y="16785"/>
                    <a:pt x="2656" y="17354"/>
                    <a:pt x="2026" y="17961"/>
                  </a:cubicBezTo>
                  <a:cubicBezTo>
                    <a:pt x="1716" y="18261"/>
                    <a:pt x="1416" y="18568"/>
                    <a:pt x="1138" y="18894"/>
                  </a:cubicBezTo>
                  <a:cubicBezTo>
                    <a:pt x="996" y="19062"/>
                    <a:pt x="857" y="19235"/>
                    <a:pt x="734" y="19416"/>
                  </a:cubicBezTo>
                  <a:cubicBezTo>
                    <a:pt x="618" y="19586"/>
                    <a:pt x="521" y="19766"/>
                    <a:pt x="413" y="19938"/>
                  </a:cubicBezTo>
                  <a:cubicBezTo>
                    <a:pt x="295" y="20123"/>
                    <a:pt x="167" y="20304"/>
                    <a:pt x="16" y="20465"/>
                  </a:cubicBezTo>
                  <a:cubicBezTo>
                    <a:pt x="1" y="20482"/>
                    <a:pt x="7" y="20497"/>
                    <a:pt x="21" y="20497"/>
                  </a:cubicBezTo>
                  <a:cubicBezTo>
                    <a:pt x="26" y="20497"/>
                    <a:pt x="33" y="20495"/>
                    <a:pt x="39" y="20489"/>
                  </a:cubicBezTo>
                  <a:cubicBezTo>
                    <a:pt x="337" y="20201"/>
                    <a:pt x="531" y="19834"/>
                    <a:pt x="753" y="19490"/>
                  </a:cubicBezTo>
                  <a:cubicBezTo>
                    <a:pt x="998" y="19109"/>
                    <a:pt x="1315" y="18762"/>
                    <a:pt x="1629" y="18436"/>
                  </a:cubicBezTo>
                  <a:cubicBezTo>
                    <a:pt x="2262" y="17780"/>
                    <a:pt x="2942" y="17163"/>
                    <a:pt x="3667" y="16611"/>
                  </a:cubicBezTo>
                  <a:cubicBezTo>
                    <a:pt x="4381" y="16070"/>
                    <a:pt x="5132" y="15578"/>
                    <a:pt x="5885" y="15099"/>
                  </a:cubicBezTo>
                  <a:cubicBezTo>
                    <a:pt x="6615" y="14636"/>
                    <a:pt x="7347" y="14173"/>
                    <a:pt x="8086" y="13722"/>
                  </a:cubicBezTo>
                  <a:cubicBezTo>
                    <a:pt x="9454" y="12888"/>
                    <a:pt x="10833" y="11991"/>
                    <a:pt x="11832" y="10715"/>
                  </a:cubicBezTo>
                  <a:cubicBezTo>
                    <a:pt x="12345" y="10061"/>
                    <a:pt x="12767" y="9317"/>
                    <a:pt x="13119" y="8566"/>
                  </a:cubicBezTo>
                  <a:cubicBezTo>
                    <a:pt x="13478" y="7794"/>
                    <a:pt x="13759" y="6984"/>
                    <a:pt x="13951" y="6155"/>
                  </a:cubicBezTo>
                  <a:cubicBezTo>
                    <a:pt x="14366" y="4357"/>
                    <a:pt x="14461" y="2447"/>
                    <a:pt x="14149" y="626"/>
                  </a:cubicBezTo>
                  <a:cubicBezTo>
                    <a:pt x="14114" y="413"/>
                    <a:pt x="14052" y="210"/>
                    <a:pt x="13979" y="9"/>
                  </a:cubicBezTo>
                  <a:cubicBezTo>
                    <a:pt x="13977" y="3"/>
                    <a:pt x="13973" y="1"/>
                    <a:pt x="13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4" name="Google Shape;954;p47"/>
            <p:cNvSpPr/>
            <p:nvPr/>
          </p:nvSpPr>
          <p:spPr>
            <a:xfrm>
              <a:off x="2836986" y="2996108"/>
              <a:ext cx="544677" cy="714260"/>
            </a:xfrm>
            <a:custGeom>
              <a:avLst/>
              <a:gdLst/>
              <a:ahLst/>
              <a:cxnLst/>
              <a:rect l="l" t="t" r="r" b="b"/>
              <a:pathLst>
                <a:path w="14585" h="19126" extrusionOk="0">
                  <a:moveTo>
                    <a:pt x="14408" y="1"/>
                  </a:moveTo>
                  <a:cubicBezTo>
                    <a:pt x="14401" y="1"/>
                    <a:pt x="14389" y="10"/>
                    <a:pt x="14389" y="18"/>
                  </a:cubicBezTo>
                  <a:cubicBezTo>
                    <a:pt x="14448" y="805"/>
                    <a:pt x="14448" y="1589"/>
                    <a:pt x="14351" y="2371"/>
                  </a:cubicBezTo>
                  <a:cubicBezTo>
                    <a:pt x="14252" y="3164"/>
                    <a:pt x="14065" y="3948"/>
                    <a:pt x="13810" y="4704"/>
                  </a:cubicBezTo>
                  <a:cubicBezTo>
                    <a:pt x="13298" y="6228"/>
                    <a:pt x="12507" y="7659"/>
                    <a:pt x="11505" y="8913"/>
                  </a:cubicBezTo>
                  <a:cubicBezTo>
                    <a:pt x="10482" y="10196"/>
                    <a:pt x="9221" y="11247"/>
                    <a:pt x="7894" y="12196"/>
                  </a:cubicBezTo>
                  <a:cubicBezTo>
                    <a:pt x="6550" y="13160"/>
                    <a:pt x="5142" y="14036"/>
                    <a:pt x="3817" y="15025"/>
                  </a:cubicBezTo>
                  <a:cubicBezTo>
                    <a:pt x="2483" y="16022"/>
                    <a:pt x="1269" y="17175"/>
                    <a:pt x="334" y="18559"/>
                  </a:cubicBezTo>
                  <a:cubicBezTo>
                    <a:pt x="220" y="18729"/>
                    <a:pt x="114" y="18904"/>
                    <a:pt x="15" y="19085"/>
                  </a:cubicBezTo>
                  <a:cubicBezTo>
                    <a:pt x="0" y="19113"/>
                    <a:pt x="13" y="19125"/>
                    <a:pt x="32" y="19125"/>
                  </a:cubicBezTo>
                  <a:cubicBezTo>
                    <a:pt x="50" y="19125"/>
                    <a:pt x="73" y="19115"/>
                    <a:pt x="83" y="19097"/>
                  </a:cubicBezTo>
                  <a:cubicBezTo>
                    <a:pt x="556" y="18365"/>
                    <a:pt x="1054" y="17666"/>
                    <a:pt x="1649" y="17026"/>
                  </a:cubicBezTo>
                  <a:cubicBezTo>
                    <a:pt x="2235" y="16398"/>
                    <a:pt x="2875" y="15833"/>
                    <a:pt x="3558" y="15309"/>
                  </a:cubicBezTo>
                  <a:cubicBezTo>
                    <a:pt x="4887" y="14286"/>
                    <a:pt x="6314" y="13398"/>
                    <a:pt x="7684" y="12430"/>
                  </a:cubicBezTo>
                  <a:cubicBezTo>
                    <a:pt x="8999" y="11502"/>
                    <a:pt x="10263" y="10491"/>
                    <a:pt x="11307" y="9258"/>
                  </a:cubicBezTo>
                  <a:cubicBezTo>
                    <a:pt x="12329" y="8049"/>
                    <a:pt x="13149" y="6662"/>
                    <a:pt x="13711" y="5181"/>
                  </a:cubicBezTo>
                  <a:cubicBezTo>
                    <a:pt x="14261" y="3726"/>
                    <a:pt x="14585" y="2142"/>
                    <a:pt x="14479" y="580"/>
                  </a:cubicBezTo>
                  <a:cubicBezTo>
                    <a:pt x="14465" y="387"/>
                    <a:pt x="14446" y="198"/>
                    <a:pt x="14415" y="7"/>
                  </a:cubicBezTo>
                  <a:cubicBezTo>
                    <a:pt x="14414" y="2"/>
                    <a:pt x="14412" y="1"/>
                    <a:pt x="14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5" name="Google Shape;955;p47"/>
            <p:cNvSpPr/>
            <p:nvPr/>
          </p:nvSpPr>
          <p:spPr>
            <a:xfrm>
              <a:off x="2844305" y="2872757"/>
              <a:ext cx="528282" cy="824727"/>
            </a:xfrm>
            <a:custGeom>
              <a:avLst/>
              <a:gdLst/>
              <a:ahLst/>
              <a:cxnLst/>
              <a:rect l="l" t="t" r="r" b="b"/>
              <a:pathLst>
                <a:path w="14146" h="22084" extrusionOk="0">
                  <a:moveTo>
                    <a:pt x="11921" y="1"/>
                  </a:moveTo>
                  <a:cubicBezTo>
                    <a:pt x="11901" y="1"/>
                    <a:pt x="11876" y="32"/>
                    <a:pt x="11888" y="48"/>
                  </a:cubicBezTo>
                  <a:cubicBezTo>
                    <a:pt x="12500" y="792"/>
                    <a:pt x="13088" y="1559"/>
                    <a:pt x="13470" y="2450"/>
                  </a:cubicBezTo>
                  <a:cubicBezTo>
                    <a:pt x="13829" y="3284"/>
                    <a:pt x="13999" y="4183"/>
                    <a:pt x="14009" y="5090"/>
                  </a:cubicBezTo>
                  <a:cubicBezTo>
                    <a:pt x="14030" y="7060"/>
                    <a:pt x="13402" y="8971"/>
                    <a:pt x="12306" y="10598"/>
                  </a:cubicBezTo>
                  <a:cubicBezTo>
                    <a:pt x="11229" y="12202"/>
                    <a:pt x="9790" y="13527"/>
                    <a:pt x="8303" y="14743"/>
                  </a:cubicBezTo>
                  <a:cubicBezTo>
                    <a:pt x="7606" y="15312"/>
                    <a:pt x="6892" y="15844"/>
                    <a:pt x="6146" y="16342"/>
                  </a:cubicBezTo>
                  <a:cubicBezTo>
                    <a:pt x="5400" y="16841"/>
                    <a:pt x="4642" y="17320"/>
                    <a:pt x="3905" y="17832"/>
                  </a:cubicBezTo>
                  <a:cubicBezTo>
                    <a:pt x="2495" y="18810"/>
                    <a:pt x="1108" y="19944"/>
                    <a:pt x="279" y="21479"/>
                  </a:cubicBezTo>
                  <a:cubicBezTo>
                    <a:pt x="175" y="21670"/>
                    <a:pt x="83" y="21864"/>
                    <a:pt x="5" y="22067"/>
                  </a:cubicBezTo>
                  <a:cubicBezTo>
                    <a:pt x="0" y="22079"/>
                    <a:pt x="4" y="22083"/>
                    <a:pt x="11" y="22083"/>
                  </a:cubicBezTo>
                  <a:cubicBezTo>
                    <a:pt x="20" y="22083"/>
                    <a:pt x="32" y="22076"/>
                    <a:pt x="36" y="22067"/>
                  </a:cubicBezTo>
                  <a:cubicBezTo>
                    <a:pt x="419" y="21238"/>
                    <a:pt x="929" y="20492"/>
                    <a:pt x="1562" y="19833"/>
                  </a:cubicBezTo>
                  <a:cubicBezTo>
                    <a:pt x="2185" y="19181"/>
                    <a:pt x="2896" y="18619"/>
                    <a:pt x="3631" y="18095"/>
                  </a:cubicBezTo>
                  <a:cubicBezTo>
                    <a:pt x="4368" y="17568"/>
                    <a:pt x="5131" y="17084"/>
                    <a:pt x="5886" y="16585"/>
                  </a:cubicBezTo>
                  <a:cubicBezTo>
                    <a:pt x="6640" y="16087"/>
                    <a:pt x="7370" y="15567"/>
                    <a:pt x="8071" y="15003"/>
                  </a:cubicBezTo>
                  <a:cubicBezTo>
                    <a:pt x="9557" y="13806"/>
                    <a:pt x="11000" y="12516"/>
                    <a:pt x="12122" y="10964"/>
                  </a:cubicBezTo>
                  <a:cubicBezTo>
                    <a:pt x="12677" y="10197"/>
                    <a:pt x="13149" y="9368"/>
                    <a:pt x="13487" y="8484"/>
                  </a:cubicBezTo>
                  <a:cubicBezTo>
                    <a:pt x="13834" y="7575"/>
                    <a:pt x="14030" y="6616"/>
                    <a:pt x="14091" y="5645"/>
                  </a:cubicBezTo>
                  <a:cubicBezTo>
                    <a:pt x="14146" y="4731"/>
                    <a:pt x="14061" y="3810"/>
                    <a:pt x="13784" y="2934"/>
                  </a:cubicBezTo>
                  <a:cubicBezTo>
                    <a:pt x="13513" y="2067"/>
                    <a:pt x="13059" y="1250"/>
                    <a:pt x="12471" y="556"/>
                  </a:cubicBezTo>
                  <a:cubicBezTo>
                    <a:pt x="12306" y="360"/>
                    <a:pt x="12124" y="178"/>
                    <a:pt x="11933" y="5"/>
                  </a:cubicBezTo>
                  <a:cubicBezTo>
                    <a:pt x="11929" y="2"/>
                    <a:pt x="11925" y="1"/>
                    <a:pt x="11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6" name="Google Shape;956;p47"/>
            <p:cNvSpPr/>
            <p:nvPr/>
          </p:nvSpPr>
          <p:spPr>
            <a:xfrm>
              <a:off x="2681405" y="2765203"/>
              <a:ext cx="391898" cy="851541"/>
            </a:xfrm>
            <a:custGeom>
              <a:avLst/>
              <a:gdLst/>
              <a:ahLst/>
              <a:cxnLst/>
              <a:rect l="l" t="t" r="r" b="b"/>
              <a:pathLst>
                <a:path w="10494" h="22802" extrusionOk="0">
                  <a:moveTo>
                    <a:pt x="10206" y="0"/>
                  </a:moveTo>
                  <a:cubicBezTo>
                    <a:pt x="9984" y="0"/>
                    <a:pt x="9754" y="54"/>
                    <a:pt x="9537" y="96"/>
                  </a:cubicBezTo>
                  <a:cubicBezTo>
                    <a:pt x="8907" y="219"/>
                    <a:pt x="8295" y="386"/>
                    <a:pt x="7695" y="623"/>
                  </a:cubicBezTo>
                  <a:cubicBezTo>
                    <a:pt x="6873" y="949"/>
                    <a:pt x="6139" y="1404"/>
                    <a:pt x="5525" y="2044"/>
                  </a:cubicBezTo>
                  <a:cubicBezTo>
                    <a:pt x="4901" y="2694"/>
                    <a:pt x="4403" y="3457"/>
                    <a:pt x="4013" y="4265"/>
                  </a:cubicBezTo>
                  <a:cubicBezTo>
                    <a:pt x="3146" y="6053"/>
                    <a:pt x="2884" y="8022"/>
                    <a:pt x="2636" y="9973"/>
                  </a:cubicBezTo>
                  <a:cubicBezTo>
                    <a:pt x="2365" y="12082"/>
                    <a:pt x="1977" y="14175"/>
                    <a:pt x="1514" y="16251"/>
                  </a:cubicBezTo>
                  <a:cubicBezTo>
                    <a:pt x="1283" y="17295"/>
                    <a:pt x="1016" y="18329"/>
                    <a:pt x="718" y="19354"/>
                  </a:cubicBezTo>
                  <a:cubicBezTo>
                    <a:pt x="570" y="19872"/>
                    <a:pt x="414" y="20387"/>
                    <a:pt x="255" y="20899"/>
                  </a:cubicBezTo>
                  <a:cubicBezTo>
                    <a:pt x="128" y="21322"/>
                    <a:pt x="0" y="21794"/>
                    <a:pt x="69" y="22238"/>
                  </a:cubicBezTo>
                  <a:cubicBezTo>
                    <a:pt x="102" y="22458"/>
                    <a:pt x="185" y="22628"/>
                    <a:pt x="331" y="22796"/>
                  </a:cubicBezTo>
                  <a:cubicBezTo>
                    <a:pt x="335" y="22800"/>
                    <a:pt x="340" y="22802"/>
                    <a:pt x="345" y="22802"/>
                  </a:cubicBezTo>
                  <a:cubicBezTo>
                    <a:pt x="370" y="22802"/>
                    <a:pt x="406" y="22763"/>
                    <a:pt x="395" y="22741"/>
                  </a:cubicBezTo>
                  <a:cubicBezTo>
                    <a:pt x="293" y="22536"/>
                    <a:pt x="201" y="22304"/>
                    <a:pt x="175" y="22075"/>
                  </a:cubicBezTo>
                  <a:cubicBezTo>
                    <a:pt x="147" y="21856"/>
                    <a:pt x="175" y="21636"/>
                    <a:pt x="218" y="21419"/>
                  </a:cubicBezTo>
                  <a:cubicBezTo>
                    <a:pt x="314" y="20944"/>
                    <a:pt x="477" y="20481"/>
                    <a:pt x="617" y="20018"/>
                  </a:cubicBezTo>
                  <a:cubicBezTo>
                    <a:pt x="910" y="19043"/>
                    <a:pt x="1184" y="18060"/>
                    <a:pt x="1422" y="17068"/>
                  </a:cubicBezTo>
                  <a:cubicBezTo>
                    <a:pt x="1658" y="16093"/>
                    <a:pt x="1859" y="15108"/>
                    <a:pt x="2050" y="14123"/>
                  </a:cubicBezTo>
                  <a:cubicBezTo>
                    <a:pt x="2242" y="13133"/>
                    <a:pt x="2438" y="12146"/>
                    <a:pt x="2577" y="11149"/>
                  </a:cubicBezTo>
                  <a:cubicBezTo>
                    <a:pt x="2844" y="9241"/>
                    <a:pt x="2983" y="7283"/>
                    <a:pt x="3616" y="5448"/>
                  </a:cubicBezTo>
                  <a:cubicBezTo>
                    <a:pt x="4178" y="3825"/>
                    <a:pt x="5140" y="2151"/>
                    <a:pt x="6639" y="1237"/>
                  </a:cubicBezTo>
                  <a:cubicBezTo>
                    <a:pt x="7013" y="1008"/>
                    <a:pt x="7409" y="826"/>
                    <a:pt x="7816" y="670"/>
                  </a:cubicBezTo>
                  <a:cubicBezTo>
                    <a:pt x="8184" y="531"/>
                    <a:pt x="8567" y="396"/>
                    <a:pt x="8952" y="311"/>
                  </a:cubicBezTo>
                  <a:cubicBezTo>
                    <a:pt x="9374" y="219"/>
                    <a:pt x="9809" y="108"/>
                    <a:pt x="10244" y="84"/>
                  </a:cubicBezTo>
                  <a:cubicBezTo>
                    <a:pt x="10251" y="84"/>
                    <a:pt x="10269" y="83"/>
                    <a:pt x="10289" y="83"/>
                  </a:cubicBezTo>
                  <a:cubicBezTo>
                    <a:pt x="10330" y="83"/>
                    <a:pt x="10378" y="88"/>
                    <a:pt x="10352" y="122"/>
                  </a:cubicBezTo>
                  <a:cubicBezTo>
                    <a:pt x="10335" y="143"/>
                    <a:pt x="10346" y="157"/>
                    <a:pt x="10363" y="157"/>
                  </a:cubicBezTo>
                  <a:cubicBezTo>
                    <a:pt x="10371" y="157"/>
                    <a:pt x="10380" y="153"/>
                    <a:pt x="10388" y="146"/>
                  </a:cubicBezTo>
                  <a:cubicBezTo>
                    <a:pt x="10494" y="35"/>
                    <a:pt x="10352" y="4"/>
                    <a:pt x="10258" y="1"/>
                  </a:cubicBezTo>
                  <a:cubicBezTo>
                    <a:pt x="10241" y="1"/>
                    <a:pt x="10223" y="0"/>
                    <a:pt x="10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7" name="Google Shape;957;p47"/>
            <p:cNvSpPr/>
            <p:nvPr/>
          </p:nvSpPr>
          <p:spPr>
            <a:xfrm>
              <a:off x="2694625" y="3422329"/>
              <a:ext cx="43096" cy="196733"/>
            </a:xfrm>
            <a:custGeom>
              <a:avLst/>
              <a:gdLst/>
              <a:ahLst/>
              <a:cxnLst/>
              <a:rect l="l" t="t" r="r" b="b"/>
              <a:pathLst>
                <a:path w="1154" h="5268" extrusionOk="0">
                  <a:moveTo>
                    <a:pt x="1149" y="1"/>
                  </a:moveTo>
                  <a:cubicBezTo>
                    <a:pt x="1142" y="1"/>
                    <a:pt x="1132" y="9"/>
                    <a:pt x="1132" y="15"/>
                  </a:cubicBezTo>
                  <a:cubicBezTo>
                    <a:pt x="1023" y="1477"/>
                    <a:pt x="97" y="2748"/>
                    <a:pt x="12" y="4217"/>
                  </a:cubicBezTo>
                  <a:cubicBezTo>
                    <a:pt x="1" y="4404"/>
                    <a:pt x="10" y="4586"/>
                    <a:pt x="41" y="4767"/>
                  </a:cubicBezTo>
                  <a:cubicBezTo>
                    <a:pt x="76" y="4963"/>
                    <a:pt x="133" y="5110"/>
                    <a:pt x="258" y="5263"/>
                  </a:cubicBezTo>
                  <a:cubicBezTo>
                    <a:pt x="260" y="5266"/>
                    <a:pt x="262" y="5267"/>
                    <a:pt x="265" y="5267"/>
                  </a:cubicBezTo>
                  <a:cubicBezTo>
                    <a:pt x="275" y="5267"/>
                    <a:pt x="288" y="5247"/>
                    <a:pt x="286" y="5237"/>
                  </a:cubicBezTo>
                  <a:cubicBezTo>
                    <a:pt x="213" y="4902"/>
                    <a:pt x="126" y="4569"/>
                    <a:pt x="116" y="4222"/>
                  </a:cubicBezTo>
                  <a:cubicBezTo>
                    <a:pt x="109" y="3868"/>
                    <a:pt x="171" y="3518"/>
                    <a:pt x="263" y="3178"/>
                  </a:cubicBezTo>
                  <a:cubicBezTo>
                    <a:pt x="452" y="2469"/>
                    <a:pt x="749" y="1799"/>
                    <a:pt x="957" y="1097"/>
                  </a:cubicBezTo>
                  <a:cubicBezTo>
                    <a:pt x="1063" y="740"/>
                    <a:pt x="1146" y="379"/>
                    <a:pt x="1153" y="6"/>
                  </a:cubicBezTo>
                  <a:cubicBezTo>
                    <a:pt x="1153" y="2"/>
                    <a:pt x="1151" y="1"/>
                    <a:pt x="1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8" name="Google Shape;958;p47"/>
            <p:cNvSpPr/>
            <p:nvPr/>
          </p:nvSpPr>
          <p:spPr>
            <a:xfrm>
              <a:off x="2701945" y="3550535"/>
              <a:ext cx="15461" cy="66885"/>
            </a:xfrm>
            <a:custGeom>
              <a:avLst/>
              <a:gdLst/>
              <a:ahLst/>
              <a:cxnLst/>
              <a:rect l="l" t="t" r="r" b="b"/>
              <a:pathLst>
                <a:path w="414" h="1791" extrusionOk="0">
                  <a:moveTo>
                    <a:pt x="234" y="1"/>
                  </a:moveTo>
                  <a:cubicBezTo>
                    <a:pt x="226" y="1"/>
                    <a:pt x="214" y="9"/>
                    <a:pt x="211" y="17"/>
                  </a:cubicBezTo>
                  <a:cubicBezTo>
                    <a:pt x="1" y="579"/>
                    <a:pt x="36" y="1292"/>
                    <a:pt x="388" y="1788"/>
                  </a:cubicBezTo>
                  <a:cubicBezTo>
                    <a:pt x="389" y="1790"/>
                    <a:pt x="391" y="1790"/>
                    <a:pt x="393" y="1790"/>
                  </a:cubicBezTo>
                  <a:cubicBezTo>
                    <a:pt x="401" y="1790"/>
                    <a:pt x="413" y="1777"/>
                    <a:pt x="412" y="1769"/>
                  </a:cubicBezTo>
                  <a:cubicBezTo>
                    <a:pt x="315" y="1481"/>
                    <a:pt x="220" y="1183"/>
                    <a:pt x="180" y="883"/>
                  </a:cubicBezTo>
                  <a:cubicBezTo>
                    <a:pt x="142" y="590"/>
                    <a:pt x="164" y="298"/>
                    <a:pt x="239" y="12"/>
                  </a:cubicBezTo>
                  <a:cubicBezTo>
                    <a:pt x="241" y="4"/>
                    <a:pt x="23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9" name="Google Shape;959;p47"/>
            <p:cNvSpPr/>
            <p:nvPr/>
          </p:nvSpPr>
          <p:spPr>
            <a:xfrm>
              <a:off x="2835492" y="3638370"/>
              <a:ext cx="29876" cy="55495"/>
            </a:xfrm>
            <a:custGeom>
              <a:avLst/>
              <a:gdLst/>
              <a:ahLst/>
              <a:cxnLst/>
              <a:rect l="l" t="t" r="r" b="b"/>
              <a:pathLst>
                <a:path w="800" h="1486" extrusionOk="0">
                  <a:moveTo>
                    <a:pt x="795" y="0"/>
                  </a:moveTo>
                  <a:cubicBezTo>
                    <a:pt x="791" y="0"/>
                    <a:pt x="785" y="3"/>
                    <a:pt x="782" y="5"/>
                  </a:cubicBezTo>
                  <a:cubicBezTo>
                    <a:pt x="596" y="237"/>
                    <a:pt x="409" y="470"/>
                    <a:pt x="253" y="723"/>
                  </a:cubicBezTo>
                  <a:cubicBezTo>
                    <a:pt x="178" y="846"/>
                    <a:pt x="109" y="973"/>
                    <a:pt x="59" y="1110"/>
                  </a:cubicBezTo>
                  <a:cubicBezTo>
                    <a:pt x="38" y="1177"/>
                    <a:pt x="19" y="1245"/>
                    <a:pt x="10" y="1314"/>
                  </a:cubicBezTo>
                  <a:cubicBezTo>
                    <a:pt x="0" y="1377"/>
                    <a:pt x="10" y="1420"/>
                    <a:pt x="34" y="1479"/>
                  </a:cubicBezTo>
                  <a:cubicBezTo>
                    <a:pt x="36" y="1484"/>
                    <a:pt x="40" y="1486"/>
                    <a:pt x="44" y="1486"/>
                  </a:cubicBezTo>
                  <a:cubicBezTo>
                    <a:pt x="56" y="1486"/>
                    <a:pt x="74" y="1468"/>
                    <a:pt x="74" y="1458"/>
                  </a:cubicBezTo>
                  <a:cubicBezTo>
                    <a:pt x="90" y="1330"/>
                    <a:pt x="109" y="1198"/>
                    <a:pt x="154" y="1075"/>
                  </a:cubicBezTo>
                  <a:cubicBezTo>
                    <a:pt x="204" y="936"/>
                    <a:pt x="277" y="806"/>
                    <a:pt x="357" y="681"/>
                  </a:cubicBezTo>
                  <a:cubicBezTo>
                    <a:pt x="499" y="456"/>
                    <a:pt x="678" y="248"/>
                    <a:pt x="796" y="7"/>
                  </a:cubicBezTo>
                  <a:cubicBezTo>
                    <a:pt x="800" y="2"/>
                    <a:pt x="798" y="0"/>
                    <a:pt x="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0" name="Google Shape;960;p47"/>
            <p:cNvSpPr/>
            <p:nvPr/>
          </p:nvSpPr>
          <p:spPr>
            <a:xfrm>
              <a:off x="2826267" y="3655138"/>
              <a:ext cx="17664" cy="25619"/>
            </a:xfrm>
            <a:custGeom>
              <a:avLst/>
              <a:gdLst/>
              <a:ahLst/>
              <a:cxnLst/>
              <a:rect l="l" t="t" r="r" b="b"/>
              <a:pathLst>
                <a:path w="473" h="686" extrusionOk="0">
                  <a:moveTo>
                    <a:pt x="455" y="1"/>
                  </a:moveTo>
                  <a:cubicBezTo>
                    <a:pt x="449" y="1"/>
                    <a:pt x="442" y="4"/>
                    <a:pt x="436" y="12"/>
                  </a:cubicBezTo>
                  <a:cubicBezTo>
                    <a:pt x="344" y="106"/>
                    <a:pt x="266" y="210"/>
                    <a:pt x="193" y="317"/>
                  </a:cubicBezTo>
                  <a:cubicBezTo>
                    <a:pt x="120" y="425"/>
                    <a:pt x="30" y="543"/>
                    <a:pt x="2" y="673"/>
                  </a:cubicBezTo>
                  <a:cubicBezTo>
                    <a:pt x="1" y="682"/>
                    <a:pt x="5" y="685"/>
                    <a:pt x="10" y="685"/>
                  </a:cubicBezTo>
                  <a:cubicBezTo>
                    <a:pt x="18" y="685"/>
                    <a:pt x="28" y="679"/>
                    <a:pt x="33" y="673"/>
                  </a:cubicBezTo>
                  <a:cubicBezTo>
                    <a:pt x="118" y="569"/>
                    <a:pt x="179" y="447"/>
                    <a:pt x="255" y="333"/>
                  </a:cubicBezTo>
                  <a:cubicBezTo>
                    <a:pt x="323" y="232"/>
                    <a:pt x="399" y="132"/>
                    <a:pt x="462" y="28"/>
                  </a:cubicBezTo>
                  <a:cubicBezTo>
                    <a:pt x="473" y="12"/>
                    <a:pt x="466" y="1"/>
                    <a:pt x="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1" name="Google Shape;961;p47"/>
            <p:cNvSpPr/>
            <p:nvPr/>
          </p:nvSpPr>
          <p:spPr>
            <a:xfrm>
              <a:off x="2752286" y="3610511"/>
              <a:ext cx="17477" cy="36673"/>
            </a:xfrm>
            <a:custGeom>
              <a:avLst/>
              <a:gdLst/>
              <a:ahLst/>
              <a:cxnLst/>
              <a:rect l="l" t="t" r="r" b="b"/>
              <a:pathLst>
                <a:path w="468" h="982" extrusionOk="0">
                  <a:moveTo>
                    <a:pt x="456" y="1"/>
                  </a:moveTo>
                  <a:cubicBezTo>
                    <a:pt x="450" y="1"/>
                    <a:pt x="442" y="5"/>
                    <a:pt x="438" y="12"/>
                  </a:cubicBezTo>
                  <a:cubicBezTo>
                    <a:pt x="346" y="163"/>
                    <a:pt x="275" y="326"/>
                    <a:pt x="204" y="489"/>
                  </a:cubicBezTo>
                  <a:cubicBezTo>
                    <a:pt x="169" y="572"/>
                    <a:pt x="131" y="652"/>
                    <a:pt x="96" y="735"/>
                  </a:cubicBezTo>
                  <a:cubicBezTo>
                    <a:pt x="63" y="808"/>
                    <a:pt x="15" y="888"/>
                    <a:pt x="1" y="968"/>
                  </a:cubicBezTo>
                  <a:cubicBezTo>
                    <a:pt x="0" y="978"/>
                    <a:pt x="5" y="981"/>
                    <a:pt x="11" y="981"/>
                  </a:cubicBezTo>
                  <a:cubicBezTo>
                    <a:pt x="17" y="981"/>
                    <a:pt x="24" y="978"/>
                    <a:pt x="27" y="973"/>
                  </a:cubicBezTo>
                  <a:cubicBezTo>
                    <a:pt x="84" y="909"/>
                    <a:pt x="119" y="829"/>
                    <a:pt x="155" y="751"/>
                  </a:cubicBezTo>
                  <a:cubicBezTo>
                    <a:pt x="190" y="671"/>
                    <a:pt x="223" y="588"/>
                    <a:pt x="256" y="508"/>
                  </a:cubicBezTo>
                  <a:cubicBezTo>
                    <a:pt x="325" y="343"/>
                    <a:pt x="396" y="180"/>
                    <a:pt x="464" y="14"/>
                  </a:cubicBezTo>
                  <a:cubicBezTo>
                    <a:pt x="468" y="5"/>
                    <a:pt x="463" y="1"/>
                    <a:pt x="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2" name="Google Shape;962;p47"/>
            <p:cNvSpPr/>
            <p:nvPr/>
          </p:nvSpPr>
          <p:spPr>
            <a:xfrm>
              <a:off x="2761399" y="3629370"/>
              <a:ext cx="12212" cy="20876"/>
            </a:xfrm>
            <a:custGeom>
              <a:avLst/>
              <a:gdLst/>
              <a:ahLst/>
              <a:cxnLst/>
              <a:rect l="l" t="t" r="r" b="b"/>
              <a:pathLst>
                <a:path w="327" h="559" extrusionOk="0">
                  <a:moveTo>
                    <a:pt x="311" y="1"/>
                  </a:moveTo>
                  <a:cubicBezTo>
                    <a:pt x="306" y="1"/>
                    <a:pt x="300" y="3"/>
                    <a:pt x="296" y="8"/>
                  </a:cubicBezTo>
                  <a:cubicBezTo>
                    <a:pt x="258" y="45"/>
                    <a:pt x="223" y="83"/>
                    <a:pt x="192" y="128"/>
                  </a:cubicBezTo>
                  <a:cubicBezTo>
                    <a:pt x="159" y="173"/>
                    <a:pt x="130" y="222"/>
                    <a:pt x="104" y="272"/>
                  </a:cubicBezTo>
                  <a:cubicBezTo>
                    <a:pt x="81" y="319"/>
                    <a:pt x="60" y="369"/>
                    <a:pt x="41" y="421"/>
                  </a:cubicBezTo>
                  <a:cubicBezTo>
                    <a:pt x="29" y="459"/>
                    <a:pt x="0" y="520"/>
                    <a:pt x="26" y="556"/>
                  </a:cubicBezTo>
                  <a:cubicBezTo>
                    <a:pt x="28" y="558"/>
                    <a:pt x="29" y="559"/>
                    <a:pt x="32" y="559"/>
                  </a:cubicBezTo>
                  <a:cubicBezTo>
                    <a:pt x="38" y="559"/>
                    <a:pt x="48" y="550"/>
                    <a:pt x="50" y="546"/>
                  </a:cubicBezTo>
                  <a:cubicBezTo>
                    <a:pt x="83" y="508"/>
                    <a:pt x="95" y="456"/>
                    <a:pt x="112" y="411"/>
                  </a:cubicBezTo>
                  <a:cubicBezTo>
                    <a:pt x="128" y="362"/>
                    <a:pt x="149" y="315"/>
                    <a:pt x="171" y="270"/>
                  </a:cubicBezTo>
                  <a:cubicBezTo>
                    <a:pt x="194" y="225"/>
                    <a:pt x="218" y="180"/>
                    <a:pt x="244" y="137"/>
                  </a:cubicBezTo>
                  <a:cubicBezTo>
                    <a:pt x="267" y="100"/>
                    <a:pt x="291" y="57"/>
                    <a:pt x="317" y="22"/>
                  </a:cubicBezTo>
                  <a:cubicBezTo>
                    <a:pt x="326" y="9"/>
                    <a:pt x="320"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3" name="Google Shape;963;p47"/>
            <p:cNvSpPr/>
            <p:nvPr/>
          </p:nvSpPr>
          <p:spPr>
            <a:xfrm>
              <a:off x="2770436" y="3638520"/>
              <a:ext cx="9747" cy="13967"/>
            </a:xfrm>
            <a:custGeom>
              <a:avLst/>
              <a:gdLst/>
              <a:ahLst/>
              <a:cxnLst/>
              <a:rect l="l" t="t" r="r" b="b"/>
              <a:pathLst>
                <a:path w="261" h="374" extrusionOk="0">
                  <a:moveTo>
                    <a:pt x="250" y="1"/>
                  </a:moveTo>
                  <a:cubicBezTo>
                    <a:pt x="244" y="1"/>
                    <a:pt x="236" y="5"/>
                    <a:pt x="231" y="11"/>
                  </a:cubicBezTo>
                  <a:lnTo>
                    <a:pt x="224" y="25"/>
                  </a:lnTo>
                  <a:cubicBezTo>
                    <a:pt x="224" y="25"/>
                    <a:pt x="220" y="32"/>
                    <a:pt x="219" y="32"/>
                  </a:cubicBezTo>
                  <a:cubicBezTo>
                    <a:pt x="219" y="32"/>
                    <a:pt x="219" y="32"/>
                    <a:pt x="219" y="32"/>
                  </a:cubicBezTo>
                  <a:cubicBezTo>
                    <a:pt x="219" y="34"/>
                    <a:pt x="207" y="44"/>
                    <a:pt x="203" y="51"/>
                  </a:cubicBezTo>
                  <a:cubicBezTo>
                    <a:pt x="193" y="65"/>
                    <a:pt x="184" y="81"/>
                    <a:pt x="174" y="96"/>
                  </a:cubicBezTo>
                  <a:cubicBezTo>
                    <a:pt x="155" y="124"/>
                    <a:pt x="136" y="155"/>
                    <a:pt x="117" y="185"/>
                  </a:cubicBezTo>
                  <a:cubicBezTo>
                    <a:pt x="101" y="214"/>
                    <a:pt x="82" y="242"/>
                    <a:pt x="63" y="270"/>
                  </a:cubicBezTo>
                  <a:cubicBezTo>
                    <a:pt x="51" y="285"/>
                    <a:pt x="44" y="299"/>
                    <a:pt x="35" y="315"/>
                  </a:cubicBezTo>
                  <a:cubicBezTo>
                    <a:pt x="25" y="329"/>
                    <a:pt x="14" y="344"/>
                    <a:pt x="6" y="360"/>
                  </a:cubicBezTo>
                  <a:cubicBezTo>
                    <a:pt x="1" y="367"/>
                    <a:pt x="6" y="373"/>
                    <a:pt x="12" y="373"/>
                  </a:cubicBezTo>
                  <a:cubicBezTo>
                    <a:pt x="14" y="373"/>
                    <a:pt x="16" y="373"/>
                    <a:pt x="18" y="372"/>
                  </a:cubicBezTo>
                  <a:cubicBezTo>
                    <a:pt x="35" y="365"/>
                    <a:pt x="49" y="351"/>
                    <a:pt x="63" y="341"/>
                  </a:cubicBezTo>
                  <a:cubicBezTo>
                    <a:pt x="77" y="327"/>
                    <a:pt x="94" y="315"/>
                    <a:pt x="106" y="299"/>
                  </a:cubicBezTo>
                  <a:cubicBezTo>
                    <a:pt x="129" y="270"/>
                    <a:pt x="153" y="240"/>
                    <a:pt x="172" y="207"/>
                  </a:cubicBezTo>
                  <a:cubicBezTo>
                    <a:pt x="191" y="176"/>
                    <a:pt x="210" y="143"/>
                    <a:pt x="224" y="110"/>
                  </a:cubicBezTo>
                  <a:cubicBezTo>
                    <a:pt x="231" y="93"/>
                    <a:pt x="236" y="79"/>
                    <a:pt x="243" y="63"/>
                  </a:cubicBezTo>
                  <a:cubicBezTo>
                    <a:pt x="245" y="53"/>
                    <a:pt x="250" y="46"/>
                    <a:pt x="250" y="37"/>
                  </a:cubicBezTo>
                  <a:cubicBezTo>
                    <a:pt x="250" y="34"/>
                    <a:pt x="250" y="32"/>
                    <a:pt x="250" y="32"/>
                  </a:cubicBezTo>
                  <a:lnTo>
                    <a:pt x="252" y="32"/>
                  </a:lnTo>
                  <a:cubicBezTo>
                    <a:pt x="252" y="27"/>
                    <a:pt x="254" y="22"/>
                    <a:pt x="257" y="15"/>
                  </a:cubicBezTo>
                  <a:cubicBezTo>
                    <a:pt x="260" y="5"/>
                    <a:pt x="256" y="1"/>
                    <a:pt x="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4" name="Google Shape;964;p47"/>
            <p:cNvSpPr/>
            <p:nvPr/>
          </p:nvSpPr>
          <p:spPr>
            <a:xfrm>
              <a:off x="2719945" y="3578805"/>
              <a:ext cx="4967" cy="43208"/>
            </a:xfrm>
            <a:custGeom>
              <a:avLst/>
              <a:gdLst/>
              <a:ahLst/>
              <a:cxnLst/>
              <a:rect l="l" t="t" r="r" b="b"/>
              <a:pathLst>
                <a:path w="133" h="1157" extrusionOk="0">
                  <a:moveTo>
                    <a:pt x="129" y="1"/>
                  </a:moveTo>
                  <a:cubicBezTo>
                    <a:pt x="124" y="1"/>
                    <a:pt x="115" y="8"/>
                    <a:pt x="114" y="13"/>
                  </a:cubicBezTo>
                  <a:cubicBezTo>
                    <a:pt x="62" y="195"/>
                    <a:pt x="31" y="379"/>
                    <a:pt x="15" y="568"/>
                  </a:cubicBezTo>
                  <a:cubicBezTo>
                    <a:pt x="5" y="670"/>
                    <a:pt x="0" y="769"/>
                    <a:pt x="0" y="870"/>
                  </a:cubicBezTo>
                  <a:cubicBezTo>
                    <a:pt x="3" y="962"/>
                    <a:pt x="3" y="1069"/>
                    <a:pt x="45" y="1151"/>
                  </a:cubicBezTo>
                  <a:cubicBezTo>
                    <a:pt x="47" y="1155"/>
                    <a:pt x="49" y="1156"/>
                    <a:pt x="52" y="1156"/>
                  </a:cubicBezTo>
                  <a:cubicBezTo>
                    <a:pt x="60" y="1156"/>
                    <a:pt x="71" y="1143"/>
                    <a:pt x="71" y="1137"/>
                  </a:cubicBezTo>
                  <a:cubicBezTo>
                    <a:pt x="83" y="1038"/>
                    <a:pt x="71" y="936"/>
                    <a:pt x="69" y="837"/>
                  </a:cubicBezTo>
                  <a:cubicBezTo>
                    <a:pt x="64" y="738"/>
                    <a:pt x="69" y="639"/>
                    <a:pt x="76" y="537"/>
                  </a:cubicBezTo>
                  <a:cubicBezTo>
                    <a:pt x="90" y="360"/>
                    <a:pt x="119" y="183"/>
                    <a:pt x="133" y="6"/>
                  </a:cubicBezTo>
                  <a:cubicBezTo>
                    <a:pt x="133" y="2"/>
                    <a:pt x="131"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5" name="Google Shape;965;p47"/>
            <p:cNvSpPr/>
            <p:nvPr/>
          </p:nvSpPr>
          <p:spPr>
            <a:xfrm>
              <a:off x="2730701" y="3595909"/>
              <a:ext cx="2838" cy="21623"/>
            </a:xfrm>
            <a:custGeom>
              <a:avLst/>
              <a:gdLst/>
              <a:ahLst/>
              <a:cxnLst/>
              <a:rect l="l" t="t" r="r" b="b"/>
              <a:pathLst>
                <a:path w="76" h="579" extrusionOk="0">
                  <a:moveTo>
                    <a:pt x="67" y="1"/>
                  </a:moveTo>
                  <a:cubicBezTo>
                    <a:pt x="58" y="1"/>
                    <a:pt x="42" y="13"/>
                    <a:pt x="41" y="23"/>
                  </a:cubicBezTo>
                  <a:cubicBezTo>
                    <a:pt x="15" y="112"/>
                    <a:pt x="3" y="200"/>
                    <a:pt x="1" y="292"/>
                  </a:cubicBezTo>
                  <a:cubicBezTo>
                    <a:pt x="1" y="386"/>
                    <a:pt x="12" y="478"/>
                    <a:pt x="22" y="571"/>
                  </a:cubicBezTo>
                  <a:cubicBezTo>
                    <a:pt x="22" y="576"/>
                    <a:pt x="24" y="578"/>
                    <a:pt x="27" y="578"/>
                  </a:cubicBezTo>
                  <a:cubicBezTo>
                    <a:pt x="34" y="578"/>
                    <a:pt x="46" y="565"/>
                    <a:pt x="48" y="559"/>
                  </a:cubicBezTo>
                  <a:cubicBezTo>
                    <a:pt x="57" y="464"/>
                    <a:pt x="60" y="370"/>
                    <a:pt x="60" y="275"/>
                  </a:cubicBezTo>
                  <a:cubicBezTo>
                    <a:pt x="60" y="188"/>
                    <a:pt x="60" y="101"/>
                    <a:pt x="74" y="13"/>
                  </a:cubicBezTo>
                  <a:cubicBezTo>
                    <a:pt x="75" y="4"/>
                    <a:pt x="72"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6" name="Google Shape;966;p47"/>
            <p:cNvSpPr/>
            <p:nvPr/>
          </p:nvSpPr>
          <p:spPr>
            <a:xfrm>
              <a:off x="3189563" y="2794967"/>
              <a:ext cx="159911" cy="470808"/>
            </a:xfrm>
            <a:custGeom>
              <a:avLst/>
              <a:gdLst/>
              <a:ahLst/>
              <a:cxnLst/>
              <a:rect l="l" t="t" r="r" b="b"/>
              <a:pathLst>
                <a:path w="4282" h="12607" extrusionOk="0">
                  <a:moveTo>
                    <a:pt x="29" y="0"/>
                  </a:moveTo>
                  <a:cubicBezTo>
                    <a:pt x="19" y="0"/>
                    <a:pt x="1" y="20"/>
                    <a:pt x="14" y="26"/>
                  </a:cubicBezTo>
                  <a:cubicBezTo>
                    <a:pt x="1814" y="792"/>
                    <a:pt x="3110" y="2379"/>
                    <a:pt x="3706" y="4221"/>
                  </a:cubicBezTo>
                  <a:cubicBezTo>
                    <a:pt x="4282" y="6004"/>
                    <a:pt x="4251" y="7960"/>
                    <a:pt x="3774" y="9762"/>
                  </a:cubicBezTo>
                  <a:cubicBezTo>
                    <a:pt x="3507" y="10766"/>
                    <a:pt x="3087" y="11715"/>
                    <a:pt x="2534" y="12594"/>
                  </a:cubicBezTo>
                  <a:cubicBezTo>
                    <a:pt x="2530" y="12602"/>
                    <a:pt x="2534" y="12606"/>
                    <a:pt x="2539" y="12606"/>
                  </a:cubicBezTo>
                  <a:cubicBezTo>
                    <a:pt x="2543" y="12606"/>
                    <a:pt x="2548" y="12604"/>
                    <a:pt x="2551" y="12598"/>
                  </a:cubicBezTo>
                  <a:cubicBezTo>
                    <a:pt x="3630" y="11080"/>
                    <a:pt x="4159" y="9157"/>
                    <a:pt x="4216" y="7308"/>
                  </a:cubicBezTo>
                  <a:cubicBezTo>
                    <a:pt x="4270" y="5463"/>
                    <a:pt x="3833" y="3553"/>
                    <a:pt x="2721" y="2053"/>
                  </a:cubicBezTo>
                  <a:cubicBezTo>
                    <a:pt x="2036" y="1129"/>
                    <a:pt x="1145" y="341"/>
                    <a:pt x="31" y="0"/>
                  </a:cubicBezTo>
                  <a:cubicBezTo>
                    <a:pt x="30" y="0"/>
                    <a:pt x="3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7" name="Google Shape;967;p47"/>
            <p:cNvSpPr/>
            <p:nvPr/>
          </p:nvSpPr>
          <p:spPr>
            <a:xfrm>
              <a:off x="3131976" y="2773456"/>
              <a:ext cx="192028" cy="358923"/>
            </a:xfrm>
            <a:custGeom>
              <a:avLst/>
              <a:gdLst/>
              <a:ahLst/>
              <a:cxnLst/>
              <a:rect l="l" t="t" r="r" b="b"/>
              <a:pathLst>
                <a:path w="5142" h="9611" extrusionOk="0">
                  <a:moveTo>
                    <a:pt x="40" y="0"/>
                  </a:moveTo>
                  <a:cubicBezTo>
                    <a:pt x="24" y="0"/>
                    <a:pt x="0" y="31"/>
                    <a:pt x="16" y="36"/>
                  </a:cubicBezTo>
                  <a:cubicBezTo>
                    <a:pt x="734" y="220"/>
                    <a:pt x="1433" y="482"/>
                    <a:pt x="2033" y="926"/>
                  </a:cubicBezTo>
                  <a:cubicBezTo>
                    <a:pt x="2624" y="1363"/>
                    <a:pt x="3103" y="1982"/>
                    <a:pt x="3488" y="2601"/>
                  </a:cubicBezTo>
                  <a:cubicBezTo>
                    <a:pt x="3878" y="3222"/>
                    <a:pt x="4180" y="3892"/>
                    <a:pt x="4426" y="4582"/>
                  </a:cubicBezTo>
                  <a:cubicBezTo>
                    <a:pt x="4693" y="5333"/>
                    <a:pt x="4915" y="6105"/>
                    <a:pt x="4995" y="6901"/>
                  </a:cubicBezTo>
                  <a:cubicBezTo>
                    <a:pt x="5085" y="7799"/>
                    <a:pt x="5026" y="8704"/>
                    <a:pt x="5014" y="9601"/>
                  </a:cubicBezTo>
                  <a:cubicBezTo>
                    <a:pt x="5013" y="9608"/>
                    <a:pt x="5016" y="9611"/>
                    <a:pt x="5021" y="9611"/>
                  </a:cubicBezTo>
                  <a:cubicBezTo>
                    <a:pt x="5031" y="9611"/>
                    <a:pt x="5050" y="9596"/>
                    <a:pt x="5052" y="9584"/>
                  </a:cubicBezTo>
                  <a:cubicBezTo>
                    <a:pt x="5089" y="8763"/>
                    <a:pt x="5141" y="7938"/>
                    <a:pt x="5085" y="7116"/>
                  </a:cubicBezTo>
                  <a:cubicBezTo>
                    <a:pt x="5028" y="6311"/>
                    <a:pt x="4834" y="5541"/>
                    <a:pt x="4579" y="4778"/>
                  </a:cubicBezTo>
                  <a:cubicBezTo>
                    <a:pt x="4116" y="3389"/>
                    <a:pt x="3417" y="1996"/>
                    <a:pt x="2302" y="1018"/>
                  </a:cubicBezTo>
                  <a:cubicBezTo>
                    <a:pt x="1669" y="465"/>
                    <a:pt x="859" y="147"/>
                    <a:pt x="42" y="0"/>
                  </a:cubicBezTo>
                  <a:cubicBezTo>
                    <a:pt x="42" y="0"/>
                    <a:pt x="41"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8" name="Google Shape;968;p47"/>
            <p:cNvSpPr/>
            <p:nvPr/>
          </p:nvSpPr>
          <p:spPr>
            <a:xfrm>
              <a:off x="2876422" y="2774726"/>
              <a:ext cx="236319" cy="101653"/>
            </a:xfrm>
            <a:custGeom>
              <a:avLst/>
              <a:gdLst/>
              <a:ahLst/>
              <a:cxnLst/>
              <a:rect l="l" t="t" r="r" b="b"/>
              <a:pathLst>
                <a:path w="6328" h="2722" extrusionOk="0">
                  <a:moveTo>
                    <a:pt x="5378" y="0"/>
                  </a:moveTo>
                  <a:cubicBezTo>
                    <a:pt x="3856" y="0"/>
                    <a:pt x="2411" y="687"/>
                    <a:pt x="1212" y="1631"/>
                  </a:cubicBezTo>
                  <a:cubicBezTo>
                    <a:pt x="792" y="1962"/>
                    <a:pt x="385" y="2319"/>
                    <a:pt x="10" y="2701"/>
                  </a:cubicBezTo>
                  <a:cubicBezTo>
                    <a:pt x="0" y="2713"/>
                    <a:pt x="4" y="2722"/>
                    <a:pt x="12" y="2722"/>
                  </a:cubicBezTo>
                  <a:cubicBezTo>
                    <a:pt x="15" y="2722"/>
                    <a:pt x="20" y="2720"/>
                    <a:pt x="24" y="2715"/>
                  </a:cubicBezTo>
                  <a:cubicBezTo>
                    <a:pt x="707" y="2104"/>
                    <a:pt x="1391" y="1497"/>
                    <a:pt x="2176" y="1020"/>
                  </a:cubicBezTo>
                  <a:cubicBezTo>
                    <a:pt x="2946" y="550"/>
                    <a:pt x="3798" y="214"/>
                    <a:pt x="4698" y="105"/>
                  </a:cubicBezTo>
                  <a:cubicBezTo>
                    <a:pt x="4935" y="77"/>
                    <a:pt x="5173" y="65"/>
                    <a:pt x="5412" y="65"/>
                  </a:cubicBezTo>
                  <a:cubicBezTo>
                    <a:pt x="5707" y="65"/>
                    <a:pt x="6003" y="84"/>
                    <a:pt x="6297" y="115"/>
                  </a:cubicBezTo>
                  <a:cubicBezTo>
                    <a:pt x="6298" y="115"/>
                    <a:pt x="6298" y="115"/>
                    <a:pt x="6299" y="115"/>
                  </a:cubicBezTo>
                  <a:cubicBezTo>
                    <a:pt x="6310" y="115"/>
                    <a:pt x="6327" y="91"/>
                    <a:pt x="6314" y="89"/>
                  </a:cubicBezTo>
                  <a:cubicBezTo>
                    <a:pt x="5999" y="29"/>
                    <a:pt x="5687" y="0"/>
                    <a:pt x="5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9" name="Google Shape;969;p47"/>
            <p:cNvSpPr/>
            <p:nvPr/>
          </p:nvSpPr>
          <p:spPr>
            <a:xfrm>
              <a:off x="2996039" y="2783502"/>
              <a:ext cx="173916" cy="32191"/>
            </a:xfrm>
            <a:custGeom>
              <a:avLst/>
              <a:gdLst/>
              <a:ahLst/>
              <a:cxnLst/>
              <a:rect l="l" t="t" r="r" b="b"/>
              <a:pathLst>
                <a:path w="4657" h="862" extrusionOk="0">
                  <a:moveTo>
                    <a:pt x="2678" y="0"/>
                  </a:moveTo>
                  <a:cubicBezTo>
                    <a:pt x="2499" y="0"/>
                    <a:pt x="2319" y="9"/>
                    <a:pt x="2140" y="26"/>
                  </a:cubicBezTo>
                  <a:cubicBezTo>
                    <a:pt x="1757" y="64"/>
                    <a:pt x="1372" y="133"/>
                    <a:pt x="1018" y="289"/>
                  </a:cubicBezTo>
                  <a:cubicBezTo>
                    <a:pt x="671" y="442"/>
                    <a:pt x="354" y="655"/>
                    <a:pt x="19" y="834"/>
                  </a:cubicBezTo>
                  <a:cubicBezTo>
                    <a:pt x="9" y="840"/>
                    <a:pt x="0" y="862"/>
                    <a:pt x="12" y="862"/>
                  </a:cubicBezTo>
                  <a:cubicBezTo>
                    <a:pt x="14" y="862"/>
                    <a:pt x="16" y="861"/>
                    <a:pt x="19" y="860"/>
                  </a:cubicBezTo>
                  <a:cubicBezTo>
                    <a:pt x="338" y="725"/>
                    <a:pt x="626" y="525"/>
                    <a:pt x="940" y="378"/>
                  </a:cubicBezTo>
                  <a:cubicBezTo>
                    <a:pt x="1320" y="201"/>
                    <a:pt x="1741" y="126"/>
                    <a:pt x="2156" y="88"/>
                  </a:cubicBezTo>
                  <a:cubicBezTo>
                    <a:pt x="2321" y="74"/>
                    <a:pt x="2487" y="67"/>
                    <a:pt x="2652" y="67"/>
                  </a:cubicBezTo>
                  <a:cubicBezTo>
                    <a:pt x="3319" y="67"/>
                    <a:pt x="3988" y="176"/>
                    <a:pt x="4632" y="350"/>
                  </a:cubicBezTo>
                  <a:cubicBezTo>
                    <a:pt x="4632" y="350"/>
                    <a:pt x="4633" y="350"/>
                    <a:pt x="4633" y="350"/>
                  </a:cubicBezTo>
                  <a:cubicBezTo>
                    <a:pt x="4643" y="350"/>
                    <a:pt x="4657" y="333"/>
                    <a:pt x="4646" y="329"/>
                  </a:cubicBezTo>
                  <a:cubicBezTo>
                    <a:pt x="4009" y="118"/>
                    <a:pt x="3346" y="0"/>
                    <a:pt x="2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0" name="Google Shape;970;p47"/>
            <p:cNvSpPr/>
            <p:nvPr/>
          </p:nvSpPr>
          <p:spPr>
            <a:xfrm>
              <a:off x="2614557" y="3712725"/>
              <a:ext cx="226199" cy="54188"/>
            </a:xfrm>
            <a:custGeom>
              <a:avLst/>
              <a:gdLst/>
              <a:ahLst/>
              <a:cxnLst/>
              <a:rect l="l" t="t" r="r" b="b"/>
              <a:pathLst>
                <a:path w="6057" h="1451" extrusionOk="0">
                  <a:moveTo>
                    <a:pt x="24" y="0"/>
                  </a:moveTo>
                  <a:cubicBezTo>
                    <a:pt x="15" y="0"/>
                    <a:pt x="1" y="14"/>
                    <a:pt x="2" y="22"/>
                  </a:cubicBezTo>
                  <a:cubicBezTo>
                    <a:pt x="104" y="714"/>
                    <a:pt x="992" y="983"/>
                    <a:pt x="1566" y="1132"/>
                  </a:cubicBezTo>
                  <a:cubicBezTo>
                    <a:pt x="1892" y="1214"/>
                    <a:pt x="2223" y="1269"/>
                    <a:pt x="2553" y="1323"/>
                  </a:cubicBezTo>
                  <a:cubicBezTo>
                    <a:pt x="3018" y="1399"/>
                    <a:pt x="3489" y="1451"/>
                    <a:pt x="3960" y="1451"/>
                  </a:cubicBezTo>
                  <a:cubicBezTo>
                    <a:pt x="4060" y="1451"/>
                    <a:pt x="4160" y="1448"/>
                    <a:pt x="4261" y="1444"/>
                  </a:cubicBezTo>
                  <a:cubicBezTo>
                    <a:pt x="4561" y="1427"/>
                    <a:pt x="4858" y="1389"/>
                    <a:pt x="5151" y="1318"/>
                  </a:cubicBezTo>
                  <a:cubicBezTo>
                    <a:pt x="5314" y="1281"/>
                    <a:pt x="5472" y="1233"/>
                    <a:pt x="5631" y="1177"/>
                  </a:cubicBezTo>
                  <a:cubicBezTo>
                    <a:pt x="5768" y="1127"/>
                    <a:pt x="5916" y="1080"/>
                    <a:pt x="6030" y="985"/>
                  </a:cubicBezTo>
                  <a:cubicBezTo>
                    <a:pt x="6037" y="981"/>
                    <a:pt x="6057" y="950"/>
                    <a:pt x="6037" y="950"/>
                  </a:cubicBezTo>
                  <a:cubicBezTo>
                    <a:pt x="6036" y="950"/>
                    <a:pt x="6035" y="950"/>
                    <a:pt x="6035" y="950"/>
                  </a:cubicBezTo>
                  <a:cubicBezTo>
                    <a:pt x="5928" y="964"/>
                    <a:pt x="5831" y="1016"/>
                    <a:pt x="5732" y="1056"/>
                  </a:cubicBezTo>
                  <a:cubicBezTo>
                    <a:pt x="5593" y="1108"/>
                    <a:pt x="5454" y="1155"/>
                    <a:pt x="5312" y="1193"/>
                  </a:cubicBezTo>
                  <a:cubicBezTo>
                    <a:pt x="5043" y="1266"/>
                    <a:pt x="4769" y="1314"/>
                    <a:pt x="4492" y="1337"/>
                  </a:cubicBezTo>
                  <a:cubicBezTo>
                    <a:pt x="4329" y="1351"/>
                    <a:pt x="4166" y="1357"/>
                    <a:pt x="4003" y="1357"/>
                  </a:cubicBezTo>
                  <a:cubicBezTo>
                    <a:pt x="3630" y="1357"/>
                    <a:pt x="3256" y="1324"/>
                    <a:pt x="2886" y="1273"/>
                  </a:cubicBezTo>
                  <a:cubicBezTo>
                    <a:pt x="2175" y="1174"/>
                    <a:pt x="1427" y="1068"/>
                    <a:pt x="779" y="747"/>
                  </a:cubicBezTo>
                  <a:cubicBezTo>
                    <a:pt x="463" y="589"/>
                    <a:pt x="142" y="357"/>
                    <a:pt x="31" y="5"/>
                  </a:cubicBezTo>
                  <a:cubicBezTo>
                    <a:pt x="30" y="2"/>
                    <a:pt x="27"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1" name="Google Shape;971;p47"/>
            <p:cNvSpPr/>
            <p:nvPr/>
          </p:nvSpPr>
          <p:spPr>
            <a:xfrm>
              <a:off x="2610113" y="3736812"/>
              <a:ext cx="248382" cy="37270"/>
            </a:xfrm>
            <a:custGeom>
              <a:avLst/>
              <a:gdLst/>
              <a:ahLst/>
              <a:cxnLst/>
              <a:rect l="l" t="t" r="r" b="b"/>
              <a:pathLst>
                <a:path w="6651" h="998" extrusionOk="0">
                  <a:moveTo>
                    <a:pt x="68" y="1"/>
                  </a:moveTo>
                  <a:cubicBezTo>
                    <a:pt x="37" y="1"/>
                    <a:pt x="1" y="44"/>
                    <a:pt x="20" y="71"/>
                  </a:cubicBezTo>
                  <a:cubicBezTo>
                    <a:pt x="136" y="229"/>
                    <a:pt x="386" y="333"/>
                    <a:pt x="561" y="421"/>
                  </a:cubicBezTo>
                  <a:cubicBezTo>
                    <a:pt x="752" y="517"/>
                    <a:pt x="950" y="598"/>
                    <a:pt x="1156" y="669"/>
                  </a:cubicBezTo>
                  <a:cubicBezTo>
                    <a:pt x="1572" y="810"/>
                    <a:pt x="2009" y="902"/>
                    <a:pt x="2448" y="952"/>
                  </a:cubicBezTo>
                  <a:cubicBezTo>
                    <a:pt x="2717" y="983"/>
                    <a:pt x="2989" y="997"/>
                    <a:pt x="3260" y="997"/>
                  </a:cubicBezTo>
                  <a:cubicBezTo>
                    <a:pt x="3910" y="997"/>
                    <a:pt x="4561" y="914"/>
                    <a:pt x="5192" y="765"/>
                  </a:cubicBezTo>
                  <a:cubicBezTo>
                    <a:pt x="5684" y="650"/>
                    <a:pt x="6172" y="496"/>
                    <a:pt x="6631" y="279"/>
                  </a:cubicBezTo>
                  <a:cubicBezTo>
                    <a:pt x="6643" y="275"/>
                    <a:pt x="6650" y="252"/>
                    <a:pt x="6637" y="252"/>
                  </a:cubicBezTo>
                  <a:cubicBezTo>
                    <a:pt x="6635" y="252"/>
                    <a:pt x="6633" y="252"/>
                    <a:pt x="6631" y="253"/>
                  </a:cubicBezTo>
                  <a:cubicBezTo>
                    <a:pt x="5576" y="658"/>
                    <a:pt x="4413" y="942"/>
                    <a:pt x="3262" y="942"/>
                  </a:cubicBezTo>
                  <a:cubicBezTo>
                    <a:pt x="2614" y="942"/>
                    <a:pt x="1970" y="852"/>
                    <a:pt x="1352" y="643"/>
                  </a:cubicBezTo>
                  <a:cubicBezTo>
                    <a:pt x="1132" y="567"/>
                    <a:pt x="917" y="477"/>
                    <a:pt x="709" y="371"/>
                  </a:cubicBezTo>
                  <a:cubicBezTo>
                    <a:pt x="603" y="317"/>
                    <a:pt x="499" y="260"/>
                    <a:pt x="400" y="196"/>
                  </a:cubicBezTo>
                  <a:cubicBezTo>
                    <a:pt x="294" y="130"/>
                    <a:pt x="197" y="43"/>
                    <a:pt x="79" y="3"/>
                  </a:cubicBezTo>
                  <a:cubicBezTo>
                    <a:pt x="75" y="1"/>
                    <a:pt x="72"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2" name="Google Shape;972;p47"/>
            <p:cNvSpPr/>
            <p:nvPr/>
          </p:nvSpPr>
          <p:spPr>
            <a:xfrm>
              <a:off x="2608171" y="3743684"/>
              <a:ext cx="225564" cy="45934"/>
            </a:xfrm>
            <a:custGeom>
              <a:avLst/>
              <a:gdLst/>
              <a:ahLst/>
              <a:cxnLst/>
              <a:rect l="l" t="t" r="r" b="b"/>
              <a:pathLst>
                <a:path w="6040" h="1230" extrusionOk="0">
                  <a:moveTo>
                    <a:pt x="29" y="1"/>
                  </a:moveTo>
                  <a:cubicBezTo>
                    <a:pt x="16" y="1"/>
                    <a:pt x="0" y="19"/>
                    <a:pt x="8" y="29"/>
                  </a:cubicBezTo>
                  <a:cubicBezTo>
                    <a:pt x="256" y="305"/>
                    <a:pt x="584" y="482"/>
                    <a:pt x="920" y="633"/>
                  </a:cubicBezTo>
                  <a:cubicBezTo>
                    <a:pt x="1326" y="815"/>
                    <a:pt x="1753" y="945"/>
                    <a:pt x="2188" y="1040"/>
                  </a:cubicBezTo>
                  <a:cubicBezTo>
                    <a:pt x="2732" y="1159"/>
                    <a:pt x="3297" y="1229"/>
                    <a:pt x="3860" y="1229"/>
                  </a:cubicBezTo>
                  <a:cubicBezTo>
                    <a:pt x="4189" y="1229"/>
                    <a:pt x="4517" y="1205"/>
                    <a:pt x="4840" y="1153"/>
                  </a:cubicBezTo>
                  <a:cubicBezTo>
                    <a:pt x="5247" y="1087"/>
                    <a:pt x="5684" y="976"/>
                    <a:pt x="6019" y="726"/>
                  </a:cubicBezTo>
                  <a:cubicBezTo>
                    <a:pt x="6031" y="716"/>
                    <a:pt x="6039" y="684"/>
                    <a:pt x="6024" y="684"/>
                  </a:cubicBezTo>
                  <a:cubicBezTo>
                    <a:pt x="6021" y="684"/>
                    <a:pt x="6017" y="685"/>
                    <a:pt x="6012" y="688"/>
                  </a:cubicBezTo>
                  <a:cubicBezTo>
                    <a:pt x="5356" y="1022"/>
                    <a:pt x="4640" y="1139"/>
                    <a:pt x="3911" y="1139"/>
                  </a:cubicBezTo>
                  <a:cubicBezTo>
                    <a:pt x="3848" y="1139"/>
                    <a:pt x="3784" y="1138"/>
                    <a:pt x="3721" y="1136"/>
                  </a:cubicBezTo>
                  <a:cubicBezTo>
                    <a:pt x="2842" y="1110"/>
                    <a:pt x="1952" y="948"/>
                    <a:pt x="1135" y="619"/>
                  </a:cubicBezTo>
                  <a:cubicBezTo>
                    <a:pt x="745" y="463"/>
                    <a:pt x="372" y="256"/>
                    <a:pt x="36" y="3"/>
                  </a:cubicBezTo>
                  <a:cubicBezTo>
                    <a:pt x="34" y="1"/>
                    <a:pt x="32"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3" name="Google Shape;973;p47"/>
            <p:cNvSpPr/>
            <p:nvPr/>
          </p:nvSpPr>
          <p:spPr>
            <a:xfrm>
              <a:off x="2585427" y="3829167"/>
              <a:ext cx="212045" cy="30324"/>
            </a:xfrm>
            <a:custGeom>
              <a:avLst/>
              <a:gdLst/>
              <a:ahLst/>
              <a:cxnLst/>
              <a:rect l="l" t="t" r="r" b="b"/>
              <a:pathLst>
                <a:path w="5678" h="812" extrusionOk="0">
                  <a:moveTo>
                    <a:pt x="5669" y="0"/>
                  </a:moveTo>
                  <a:cubicBezTo>
                    <a:pt x="5667" y="0"/>
                    <a:pt x="5665" y="1"/>
                    <a:pt x="5662" y="2"/>
                  </a:cubicBezTo>
                  <a:cubicBezTo>
                    <a:pt x="4847" y="482"/>
                    <a:pt x="3952" y="714"/>
                    <a:pt x="3010" y="714"/>
                  </a:cubicBezTo>
                  <a:cubicBezTo>
                    <a:pt x="2978" y="714"/>
                    <a:pt x="2945" y="714"/>
                    <a:pt x="2913" y="713"/>
                  </a:cubicBezTo>
                  <a:cubicBezTo>
                    <a:pt x="2396" y="704"/>
                    <a:pt x="1914" y="605"/>
                    <a:pt x="1422" y="451"/>
                  </a:cubicBezTo>
                  <a:cubicBezTo>
                    <a:pt x="1186" y="376"/>
                    <a:pt x="952" y="300"/>
                    <a:pt x="714" y="234"/>
                  </a:cubicBezTo>
                  <a:cubicBezTo>
                    <a:pt x="555" y="192"/>
                    <a:pt x="365" y="128"/>
                    <a:pt x="190" y="128"/>
                  </a:cubicBezTo>
                  <a:cubicBezTo>
                    <a:pt x="146" y="128"/>
                    <a:pt x="103" y="132"/>
                    <a:pt x="62" y="142"/>
                  </a:cubicBezTo>
                  <a:cubicBezTo>
                    <a:pt x="41" y="146"/>
                    <a:pt x="1" y="189"/>
                    <a:pt x="31" y="208"/>
                  </a:cubicBezTo>
                  <a:cubicBezTo>
                    <a:pt x="95" y="248"/>
                    <a:pt x="173" y="253"/>
                    <a:pt x="246" y="265"/>
                  </a:cubicBezTo>
                  <a:cubicBezTo>
                    <a:pt x="362" y="286"/>
                    <a:pt x="475" y="307"/>
                    <a:pt x="589" y="335"/>
                  </a:cubicBezTo>
                  <a:cubicBezTo>
                    <a:pt x="785" y="383"/>
                    <a:pt x="978" y="439"/>
                    <a:pt x="1172" y="496"/>
                  </a:cubicBezTo>
                  <a:cubicBezTo>
                    <a:pt x="1548" y="607"/>
                    <a:pt x="1923" y="723"/>
                    <a:pt x="2313" y="772"/>
                  </a:cubicBezTo>
                  <a:cubicBezTo>
                    <a:pt x="2517" y="798"/>
                    <a:pt x="2726" y="811"/>
                    <a:pt x="2935" y="811"/>
                  </a:cubicBezTo>
                  <a:cubicBezTo>
                    <a:pt x="3488" y="811"/>
                    <a:pt x="4049" y="723"/>
                    <a:pt x="4564" y="555"/>
                  </a:cubicBezTo>
                  <a:cubicBezTo>
                    <a:pt x="4953" y="428"/>
                    <a:pt x="5324" y="250"/>
                    <a:pt x="5667" y="24"/>
                  </a:cubicBezTo>
                  <a:cubicBezTo>
                    <a:pt x="5675" y="18"/>
                    <a:pt x="5678" y="0"/>
                    <a:pt x="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4" name="Google Shape;974;p47"/>
            <p:cNvSpPr/>
            <p:nvPr/>
          </p:nvSpPr>
          <p:spPr>
            <a:xfrm>
              <a:off x="2589535" y="3840146"/>
              <a:ext cx="193410" cy="27934"/>
            </a:xfrm>
            <a:custGeom>
              <a:avLst/>
              <a:gdLst/>
              <a:ahLst/>
              <a:cxnLst/>
              <a:rect l="l" t="t" r="r" b="b"/>
              <a:pathLst>
                <a:path w="5179" h="748" extrusionOk="0">
                  <a:moveTo>
                    <a:pt x="5155" y="1"/>
                  </a:moveTo>
                  <a:cubicBezTo>
                    <a:pt x="5154" y="1"/>
                    <a:pt x="5152" y="1"/>
                    <a:pt x="5150" y="1"/>
                  </a:cubicBezTo>
                  <a:cubicBezTo>
                    <a:pt x="4732" y="79"/>
                    <a:pt x="4329" y="249"/>
                    <a:pt x="3918" y="363"/>
                  </a:cubicBezTo>
                  <a:cubicBezTo>
                    <a:pt x="3483" y="483"/>
                    <a:pt x="3041" y="578"/>
                    <a:pt x="2595" y="630"/>
                  </a:cubicBezTo>
                  <a:cubicBezTo>
                    <a:pt x="2372" y="655"/>
                    <a:pt x="2147" y="670"/>
                    <a:pt x="1923" y="670"/>
                  </a:cubicBezTo>
                  <a:cubicBezTo>
                    <a:pt x="1717" y="670"/>
                    <a:pt x="1511" y="658"/>
                    <a:pt x="1308" y="630"/>
                  </a:cubicBezTo>
                  <a:cubicBezTo>
                    <a:pt x="857" y="566"/>
                    <a:pt x="441" y="408"/>
                    <a:pt x="35" y="211"/>
                  </a:cubicBezTo>
                  <a:cubicBezTo>
                    <a:pt x="33" y="211"/>
                    <a:pt x="32" y="210"/>
                    <a:pt x="30" y="210"/>
                  </a:cubicBezTo>
                  <a:cubicBezTo>
                    <a:pt x="18" y="210"/>
                    <a:pt x="1" y="231"/>
                    <a:pt x="11" y="237"/>
                  </a:cubicBezTo>
                  <a:cubicBezTo>
                    <a:pt x="549" y="622"/>
                    <a:pt x="1253" y="748"/>
                    <a:pt x="1904" y="748"/>
                  </a:cubicBezTo>
                  <a:cubicBezTo>
                    <a:pt x="1916" y="748"/>
                    <a:pt x="1929" y="748"/>
                    <a:pt x="1941" y="748"/>
                  </a:cubicBezTo>
                  <a:cubicBezTo>
                    <a:pt x="2654" y="743"/>
                    <a:pt x="3355" y="589"/>
                    <a:pt x="4043" y="403"/>
                  </a:cubicBezTo>
                  <a:cubicBezTo>
                    <a:pt x="4414" y="304"/>
                    <a:pt x="4796" y="204"/>
                    <a:pt x="5146" y="41"/>
                  </a:cubicBezTo>
                  <a:cubicBezTo>
                    <a:pt x="5159" y="35"/>
                    <a:pt x="5179" y="1"/>
                    <a:pt x="5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5" name="Google Shape;975;p47"/>
            <p:cNvSpPr/>
            <p:nvPr/>
          </p:nvSpPr>
          <p:spPr>
            <a:xfrm>
              <a:off x="2596033" y="3847279"/>
              <a:ext cx="192327" cy="31220"/>
            </a:xfrm>
            <a:custGeom>
              <a:avLst/>
              <a:gdLst/>
              <a:ahLst/>
              <a:cxnLst/>
              <a:rect l="l" t="t" r="r" b="b"/>
              <a:pathLst>
                <a:path w="5150" h="836" extrusionOk="0">
                  <a:moveTo>
                    <a:pt x="5141" y="0"/>
                  </a:moveTo>
                  <a:cubicBezTo>
                    <a:pt x="5139" y="0"/>
                    <a:pt x="5136" y="1"/>
                    <a:pt x="5132" y="4"/>
                  </a:cubicBezTo>
                  <a:cubicBezTo>
                    <a:pt x="4466" y="498"/>
                    <a:pt x="3588" y="594"/>
                    <a:pt x="2787" y="658"/>
                  </a:cubicBezTo>
                  <a:cubicBezTo>
                    <a:pt x="2374" y="691"/>
                    <a:pt x="1953" y="734"/>
                    <a:pt x="1538" y="734"/>
                  </a:cubicBezTo>
                  <a:cubicBezTo>
                    <a:pt x="1018" y="731"/>
                    <a:pt x="539" y="604"/>
                    <a:pt x="43" y="462"/>
                  </a:cubicBezTo>
                  <a:cubicBezTo>
                    <a:pt x="42" y="462"/>
                    <a:pt x="41" y="462"/>
                    <a:pt x="40" y="462"/>
                  </a:cubicBezTo>
                  <a:cubicBezTo>
                    <a:pt x="26" y="462"/>
                    <a:pt x="1" y="484"/>
                    <a:pt x="14" y="495"/>
                  </a:cubicBezTo>
                  <a:cubicBezTo>
                    <a:pt x="180" y="620"/>
                    <a:pt x="340" y="701"/>
                    <a:pt x="546" y="750"/>
                  </a:cubicBezTo>
                  <a:cubicBezTo>
                    <a:pt x="732" y="795"/>
                    <a:pt x="924" y="824"/>
                    <a:pt x="1117" y="831"/>
                  </a:cubicBezTo>
                  <a:cubicBezTo>
                    <a:pt x="1180" y="834"/>
                    <a:pt x="1244" y="835"/>
                    <a:pt x="1307" y="835"/>
                  </a:cubicBezTo>
                  <a:cubicBezTo>
                    <a:pt x="1626" y="835"/>
                    <a:pt x="1945" y="800"/>
                    <a:pt x="2263" y="776"/>
                  </a:cubicBezTo>
                  <a:cubicBezTo>
                    <a:pt x="2919" y="724"/>
                    <a:pt x="3585" y="682"/>
                    <a:pt x="4221" y="493"/>
                  </a:cubicBezTo>
                  <a:cubicBezTo>
                    <a:pt x="4554" y="391"/>
                    <a:pt x="4870" y="250"/>
                    <a:pt x="5139" y="23"/>
                  </a:cubicBezTo>
                  <a:cubicBezTo>
                    <a:pt x="5149" y="15"/>
                    <a:pt x="5149" y="0"/>
                    <a:pt x="5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6" name="Google Shape;976;p47"/>
            <p:cNvSpPr/>
            <p:nvPr/>
          </p:nvSpPr>
          <p:spPr>
            <a:xfrm>
              <a:off x="2642192" y="3620631"/>
              <a:ext cx="168799" cy="97060"/>
            </a:xfrm>
            <a:custGeom>
              <a:avLst/>
              <a:gdLst/>
              <a:ahLst/>
              <a:cxnLst/>
              <a:rect l="l" t="t" r="r" b="b"/>
              <a:pathLst>
                <a:path w="4520" h="2599" extrusionOk="0">
                  <a:moveTo>
                    <a:pt x="21" y="1"/>
                  </a:moveTo>
                  <a:cubicBezTo>
                    <a:pt x="12" y="1"/>
                    <a:pt x="0" y="16"/>
                    <a:pt x="4" y="24"/>
                  </a:cubicBezTo>
                  <a:cubicBezTo>
                    <a:pt x="500" y="749"/>
                    <a:pt x="1249" y="1243"/>
                    <a:pt x="2026" y="1626"/>
                  </a:cubicBezTo>
                  <a:cubicBezTo>
                    <a:pt x="2420" y="1819"/>
                    <a:pt x="2826" y="1987"/>
                    <a:pt x="3237" y="2148"/>
                  </a:cubicBezTo>
                  <a:cubicBezTo>
                    <a:pt x="3448" y="2228"/>
                    <a:pt x="3658" y="2308"/>
                    <a:pt x="3868" y="2391"/>
                  </a:cubicBezTo>
                  <a:cubicBezTo>
                    <a:pt x="4062" y="2466"/>
                    <a:pt x="4281" y="2592"/>
                    <a:pt x="4492" y="2599"/>
                  </a:cubicBezTo>
                  <a:cubicBezTo>
                    <a:pt x="4501" y="2599"/>
                    <a:pt x="4520" y="2582"/>
                    <a:pt x="4510" y="2570"/>
                  </a:cubicBezTo>
                  <a:cubicBezTo>
                    <a:pt x="4378" y="2424"/>
                    <a:pt x="4114" y="2367"/>
                    <a:pt x="3934" y="2296"/>
                  </a:cubicBezTo>
                  <a:cubicBezTo>
                    <a:pt x="3726" y="2214"/>
                    <a:pt x="3516" y="2133"/>
                    <a:pt x="3306" y="2051"/>
                  </a:cubicBezTo>
                  <a:cubicBezTo>
                    <a:pt x="2909" y="1895"/>
                    <a:pt x="2512" y="1734"/>
                    <a:pt x="2127" y="1550"/>
                  </a:cubicBezTo>
                  <a:cubicBezTo>
                    <a:pt x="1327" y="1165"/>
                    <a:pt x="635" y="650"/>
                    <a:pt x="25" y="3"/>
                  </a:cubicBezTo>
                  <a:cubicBezTo>
                    <a:pt x="24" y="1"/>
                    <a:pt x="22"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7" name="Google Shape;977;p47"/>
            <p:cNvSpPr/>
            <p:nvPr/>
          </p:nvSpPr>
          <p:spPr>
            <a:xfrm>
              <a:off x="2642342" y="3633889"/>
              <a:ext cx="173505" cy="90001"/>
            </a:xfrm>
            <a:custGeom>
              <a:avLst/>
              <a:gdLst/>
              <a:ahLst/>
              <a:cxnLst/>
              <a:rect l="l" t="t" r="r" b="b"/>
              <a:pathLst>
                <a:path w="4646" h="2410" extrusionOk="0">
                  <a:moveTo>
                    <a:pt x="41" y="1"/>
                  </a:moveTo>
                  <a:cubicBezTo>
                    <a:pt x="24" y="1"/>
                    <a:pt x="0" y="29"/>
                    <a:pt x="12" y="42"/>
                  </a:cubicBezTo>
                  <a:cubicBezTo>
                    <a:pt x="864" y="1169"/>
                    <a:pt x="2248" y="1500"/>
                    <a:pt x="3510" y="1965"/>
                  </a:cubicBezTo>
                  <a:cubicBezTo>
                    <a:pt x="3687" y="2031"/>
                    <a:pt x="3862" y="2100"/>
                    <a:pt x="4036" y="2175"/>
                  </a:cubicBezTo>
                  <a:cubicBezTo>
                    <a:pt x="4225" y="2255"/>
                    <a:pt x="4405" y="2350"/>
                    <a:pt x="4603" y="2409"/>
                  </a:cubicBezTo>
                  <a:cubicBezTo>
                    <a:pt x="4604" y="2409"/>
                    <a:pt x="4604" y="2409"/>
                    <a:pt x="4605" y="2409"/>
                  </a:cubicBezTo>
                  <a:cubicBezTo>
                    <a:pt x="4618" y="2409"/>
                    <a:pt x="4645" y="2387"/>
                    <a:pt x="4632" y="2376"/>
                  </a:cubicBezTo>
                  <a:cubicBezTo>
                    <a:pt x="4384" y="2161"/>
                    <a:pt x="4039" y="2052"/>
                    <a:pt x="3739" y="1937"/>
                  </a:cubicBezTo>
                  <a:cubicBezTo>
                    <a:pt x="3422" y="1816"/>
                    <a:pt x="3103" y="1710"/>
                    <a:pt x="2782" y="1599"/>
                  </a:cubicBezTo>
                  <a:cubicBezTo>
                    <a:pt x="2145" y="1377"/>
                    <a:pt x="1497" y="1143"/>
                    <a:pt x="931" y="770"/>
                  </a:cubicBezTo>
                  <a:cubicBezTo>
                    <a:pt x="602" y="555"/>
                    <a:pt x="302" y="302"/>
                    <a:pt x="50" y="5"/>
                  </a:cubicBezTo>
                  <a:cubicBezTo>
                    <a:pt x="47" y="2"/>
                    <a:pt x="44"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8" name="Google Shape;978;p47"/>
            <p:cNvSpPr/>
            <p:nvPr/>
          </p:nvSpPr>
          <p:spPr>
            <a:xfrm>
              <a:off x="2585614" y="3616225"/>
              <a:ext cx="82757" cy="250361"/>
            </a:xfrm>
            <a:custGeom>
              <a:avLst/>
              <a:gdLst/>
              <a:ahLst/>
              <a:cxnLst/>
              <a:rect l="l" t="t" r="r" b="b"/>
              <a:pathLst>
                <a:path w="2216" h="6704" extrusionOk="0">
                  <a:moveTo>
                    <a:pt x="2209" y="1"/>
                  </a:moveTo>
                  <a:cubicBezTo>
                    <a:pt x="2201" y="1"/>
                    <a:pt x="2188" y="9"/>
                    <a:pt x="2185" y="17"/>
                  </a:cubicBezTo>
                  <a:cubicBezTo>
                    <a:pt x="1569" y="1741"/>
                    <a:pt x="692" y="3385"/>
                    <a:pt x="248" y="5168"/>
                  </a:cubicBezTo>
                  <a:cubicBezTo>
                    <a:pt x="128" y="5657"/>
                    <a:pt x="0" y="6189"/>
                    <a:pt x="29" y="6694"/>
                  </a:cubicBezTo>
                  <a:cubicBezTo>
                    <a:pt x="29" y="6701"/>
                    <a:pt x="33" y="6703"/>
                    <a:pt x="37" y="6703"/>
                  </a:cubicBezTo>
                  <a:cubicBezTo>
                    <a:pt x="46" y="6703"/>
                    <a:pt x="60" y="6690"/>
                    <a:pt x="62" y="6682"/>
                  </a:cubicBezTo>
                  <a:cubicBezTo>
                    <a:pt x="144" y="6222"/>
                    <a:pt x="187" y="5759"/>
                    <a:pt x="293" y="5301"/>
                  </a:cubicBezTo>
                  <a:cubicBezTo>
                    <a:pt x="395" y="4857"/>
                    <a:pt x="529" y="4417"/>
                    <a:pt x="681" y="3987"/>
                  </a:cubicBezTo>
                  <a:cubicBezTo>
                    <a:pt x="988" y="3118"/>
                    <a:pt x="1363" y="2280"/>
                    <a:pt x="1706" y="1427"/>
                  </a:cubicBezTo>
                  <a:cubicBezTo>
                    <a:pt x="1895" y="962"/>
                    <a:pt x="2072" y="492"/>
                    <a:pt x="2213" y="10"/>
                  </a:cubicBezTo>
                  <a:cubicBezTo>
                    <a:pt x="2215" y="3"/>
                    <a:pt x="2213" y="1"/>
                    <a:pt x="2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9" name="Google Shape;979;p47"/>
            <p:cNvSpPr/>
            <p:nvPr/>
          </p:nvSpPr>
          <p:spPr>
            <a:xfrm>
              <a:off x="2599805" y="3617084"/>
              <a:ext cx="77603" cy="269482"/>
            </a:xfrm>
            <a:custGeom>
              <a:avLst/>
              <a:gdLst/>
              <a:ahLst/>
              <a:cxnLst/>
              <a:rect l="l" t="t" r="r" b="b"/>
              <a:pathLst>
                <a:path w="2078" h="7216" extrusionOk="0">
                  <a:moveTo>
                    <a:pt x="2066" y="1"/>
                  </a:moveTo>
                  <a:cubicBezTo>
                    <a:pt x="2061" y="1"/>
                    <a:pt x="2055" y="3"/>
                    <a:pt x="2051" y="8"/>
                  </a:cubicBezTo>
                  <a:cubicBezTo>
                    <a:pt x="1323" y="915"/>
                    <a:pt x="936" y="2042"/>
                    <a:pt x="593" y="3138"/>
                  </a:cubicBezTo>
                  <a:cubicBezTo>
                    <a:pt x="442" y="3622"/>
                    <a:pt x="296" y="4104"/>
                    <a:pt x="182" y="4600"/>
                  </a:cubicBezTo>
                  <a:cubicBezTo>
                    <a:pt x="81" y="5053"/>
                    <a:pt x="1" y="5528"/>
                    <a:pt x="34" y="5996"/>
                  </a:cubicBezTo>
                  <a:cubicBezTo>
                    <a:pt x="67" y="6487"/>
                    <a:pt x="251" y="6966"/>
                    <a:pt x="702" y="7214"/>
                  </a:cubicBezTo>
                  <a:cubicBezTo>
                    <a:pt x="704" y="7215"/>
                    <a:pt x="706" y="7216"/>
                    <a:pt x="708" y="7216"/>
                  </a:cubicBezTo>
                  <a:cubicBezTo>
                    <a:pt x="725" y="7216"/>
                    <a:pt x="748" y="7187"/>
                    <a:pt x="735" y="7174"/>
                  </a:cubicBezTo>
                  <a:cubicBezTo>
                    <a:pt x="407" y="6867"/>
                    <a:pt x="197" y="6480"/>
                    <a:pt x="138" y="6031"/>
                  </a:cubicBezTo>
                  <a:cubicBezTo>
                    <a:pt x="79" y="5575"/>
                    <a:pt x="147" y="5112"/>
                    <a:pt x="244" y="4666"/>
                  </a:cubicBezTo>
                  <a:cubicBezTo>
                    <a:pt x="343" y="4203"/>
                    <a:pt x="475" y="3752"/>
                    <a:pt x="612" y="3301"/>
                  </a:cubicBezTo>
                  <a:cubicBezTo>
                    <a:pt x="780" y="2755"/>
                    <a:pt x="955" y="2210"/>
                    <a:pt x="1170" y="1680"/>
                  </a:cubicBezTo>
                  <a:cubicBezTo>
                    <a:pt x="1408" y="1095"/>
                    <a:pt x="1689" y="523"/>
                    <a:pt x="2070" y="15"/>
                  </a:cubicBezTo>
                  <a:cubicBezTo>
                    <a:pt x="2078" y="6"/>
                    <a:pt x="207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0" name="Google Shape;980;p47"/>
            <p:cNvSpPr/>
            <p:nvPr/>
          </p:nvSpPr>
          <p:spPr>
            <a:xfrm>
              <a:off x="2700152" y="3731061"/>
              <a:ext cx="150762" cy="182953"/>
            </a:xfrm>
            <a:custGeom>
              <a:avLst/>
              <a:gdLst/>
              <a:ahLst/>
              <a:cxnLst/>
              <a:rect l="l" t="t" r="r" b="b"/>
              <a:pathLst>
                <a:path w="4037" h="4899" extrusionOk="0">
                  <a:moveTo>
                    <a:pt x="4026" y="0"/>
                  </a:moveTo>
                  <a:cubicBezTo>
                    <a:pt x="4019" y="0"/>
                    <a:pt x="4011" y="4"/>
                    <a:pt x="4007" y="10"/>
                  </a:cubicBezTo>
                  <a:cubicBezTo>
                    <a:pt x="3504" y="801"/>
                    <a:pt x="3041" y="1616"/>
                    <a:pt x="2517" y="2396"/>
                  </a:cubicBezTo>
                  <a:cubicBezTo>
                    <a:pt x="2271" y="2762"/>
                    <a:pt x="2044" y="3144"/>
                    <a:pt x="1775" y="3496"/>
                  </a:cubicBezTo>
                  <a:cubicBezTo>
                    <a:pt x="1537" y="3813"/>
                    <a:pt x="1253" y="4184"/>
                    <a:pt x="885" y="4354"/>
                  </a:cubicBezTo>
                  <a:cubicBezTo>
                    <a:pt x="717" y="4429"/>
                    <a:pt x="540" y="4483"/>
                    <a:pt x="375" y="4561"/>
                  </a:cubicBezTo>
                  <a:cubicBezTo>
                    <a:pt x="235" y="4628"/>
                    <a:pt x="77" y="4713"/>
                    <a:pt x="13" y="4857"/>
                  </a:cubicBezTo>
                  <a:cubicBezTo>
                    <a:pt x="0" y="4885"/>
                    <a:pt x="14" y="4899"/>
                    <a:pt x="33" y="4899"/>
                  </a:cubicBezTo>
                  <a:cubicBezTo>
                    <a:pt x="42" y="4899"/>
                    <a:pt x="53" y="4896"/>
                    <a:pt x="63" y="4890"/>
                  </a:cubicBezTo>
                  <a:cubicBezTo>
                    <a:pt x="200" y="4800"/>
                    <a:pt x="320" y="4708"/>
                    <a:pt x="471" y="4644"/>
                  </a:cubicBezTo>
                  <a:cubicBezTo>
                    <a:pt x="625" y="4578"/>
                    <a:pt x="786" y="4526"/>
                    <a:pt x="934" y="4448"/>
                  </a:cubicBezTo>
                  <a:cubicBezTo>
                    <a:pt x="1263" y="4278"/>
                    <a:pt x="1518" y="3961"/>
                    <a:pt x="1744" y="3676"/>
                  </a:cubicBezTo>
                  <a:cubicBezTo>
                    <a:pt x="2016" y="3331"/>
                    <a:pt x="2231" y="2953"/>
                    <a:pt x="2474" y="2589"/>
                  </a:cubicBezTo>
                  <a:cubicBezTo>
                    <a:pt x="2741" y="2190"/>
                    <a:pt x="3001" y="1784"/>
                    <a:pt x="3251" y="1375"/>
                  </a:cubicBezTo>
                  <a:cubicBezTo>
                    <a:pt x="3525" y="929"/>
                    <a:pt x="3802" y="482"/>
                    <a:pt x="4031" y="15"/>
                  </a:cubicBezTo>
                  <a:cubicBezTo>
                    <a:pt x="4037" y="4"/>
                    <a:pt x="4032" y="0"/>
                    <a:pt x="4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1" name="Google Shape;981;p47"/>
            <p:cNvSpPr/>
            <p:nvPr/>
          </p:nvSpPr>
          <p:spPr>
            <a:xfrm>
              <a:off x="2680807" y="3725945"/>
              <a:ext cx="189563" cy="191057"/>
            </a:xfrm>
            <a:custGeom>
              <a:avLst/>
              <a:gdLst/>
              <a:ahLst/>
              <a:cxnLst/>
              <a:rect l="l" t="t" r="r" b="b"/>
              <a:pathLst>
                <a:path w="5076" h="5116" extrusionOk="0">
                  <a:moveTo>
                    <a:pt x="5067" y="0"/>
                  </a:moveTo>
                  <a:cubicBezTo>
                    <a:pt x="5065" y="0"/>
                    <a:pt x="5062" y="1"/>
                    <a:pt x="5059" y="3"/>
                  </a:cubicBezTo>
                  <a:cubicBezTo>
                    <a:pt x="4324" y="478"/>
                    <a:pt x="3850" y="1300"/>
                    <a:pt x="3384" y="2015"/>
                  </a:cubicBezTo>
                  <a:cubicBezTo>
                    <a:pt x="3143" y="2384"/>
                    <a:pt x="2893" y="2740"/>
                    <a:pt x="2624" y="3088"/>
                  </a:cubicBezTo>
                  <a:cubicBezTo>
                    <a:pt x="2295" y="3517"/>
                    <a:pt x="1955" y="3947"/>
                    <a:pt x="1540" y="4297"/>
                  </a:cubicBezTo>
                  <a:cubicBezTo>
                    <a:pt x="1320" y="4479"/>
                    <a:pt x="1084" y="4654"/>
                    <a:pt x="812" y="4746"/>
                  </a:cubicBezTo>
                  <a:cubicBezTo>
                    <a:pt x="571" y="4828"/>
                    <a:pt x="304" y="4868"/>
                    <a:pt x="82" y="4998"/>
                  </a:cubicBezTo>
                  <a:cubicBezTo>
                    <a:pt x="38" y="5025"/>
                    <a:pt x="0" y="5115"/>
                    <a:pt x="51" y="5115"/>
                  </a:cubicBezTo>
                  <a:cubicBezTo>
                    <a:pt x="60" y="5115"/>
                    <a:pt x="71" y="5113"/>
                    <a:pt x="85" y="5107"/>
                  </a:cubicBezTo>
                  <a:cubicBezTo>
                    <a:pt x="312" y="5013"/>
                    <a:pt x="550" y="4951"/>
                    <a:pt x="784" y="4866"/>
                  </a:cubicBezTo>
                  <a:cubicBezTo>
                    <a:pt x="999" y="4788"/>
                    <a:pt x="1178" y="4675"/>
                    <a:pt x="1363" y="4540"/>
                  </a:cubicBezTo>
                  <a:cubicBezTo>
                    <a:pt x="1769" y="4243"/>
                    <a:pt x="2104" y="3860"/>
                    <a:pt x="2414" y="3468"/>
                  </a:cubicBezTo>
                  <a:cubicBezTo>
                    <a:pt x="2702" y="3104"/>
                    <a:pt x="2983" y="2736"/>
                    <a:pt x="3238" y="2348"/>
                  </a:cubicBezTo>
                  <a:cubicBezTo>
                    <a:pt x="3495" y="1959"/>
                    <a:pt x="3741" y="1562"/>
                    <a:pt x="4010" y="1179"/>
                  </a:cubicBezTo>
                  <a:cubicBezTo>
                    <a:pt x="4310" y="752"/>
                    <a:pt x="4646" y="338"/>
                    <a:pt x="5066" y="22"/>
                  </a:cubicBezTo>
                  <a:cubicBezTo>
                    <a:pt x="5075" y="14"/>
                    <a:pt x="5076" y="0"/>
                    <a:pt x="5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2" name="Google Shape;982;p47"/>
            <p:cNvSpPr/>
            <p:nvPr/>
          </p:nvSpPr>
          <p:spPr>
            <a:xfrm>
              <a:off x="2664375" y="3731808"/>
              <a:ext cx="180526" cy="178248"/>
            </a:xfrm>
            <a:custGeom>
              <a:avLst/>
              <a:gdLst/>
              <a:ahLst/>
              <a:cxnLst/>
              <a:rect l="l" t="t" r="r" b="b"/>
              <a:pathLst>
                <a:path w="4834" h="4773" extrusionOk="0">
                  <a:moveTo>
                    <a:pt x="4822" y="1"/>
                  </a:moveTo>
                  <a:cubicBezTo>
                    <a:pt x="4816" y="1"/>
                    <a:pt x="4809" y="4"/>
                    <a:pt x="4804" y="11"/>
                  </a:cubicBezTo>
                  <a:cubicBezTo>
                    <a:pt x="3810" y="1457"/>
                    <a:pt x="3002" y="3169"/>
                    <a:pt x="1460" y="4128"/>
                  </a:cubicBezTo>
                  <a:cubicBezTo>
                    <a:pt x="1018" y="4404"/>
                    <a:pt x="530" y="4556"/>
                    <a:pt x="43" y="4733"/>
                  </a:cubicBezTo>
                  <a:cubicBezTo>
                    <a:pt x="31" y="4737"/>
                    <a:pt x="0" y="4773"/>
                    <a:pt x="26" y="4773"/>
                  </a:cubicBezTo>
                  <a:cubicBezTo>
                    <a:pt x="32" y="4773"/>
                    <a:pt x="37" y="4773"/>
                    <a:pt x="42" y="4773"/>
                  </a:cubicBezTo>
                  <a:cubicBezTo>
                    <a:pt x="476" y="4773"/>
                    <a:pt x="900" y="4574"/>
                    <a:pt x="1269" y="4360"/>
                  </a:cubicBezTo>
                  <a:cubicBezTo>
                    <a:pt x="1656" y="4135"/>
                    <a:pt x="2008" y="3854"/>
                    <a:pt x="2329" y="3542"/>
                  </a:cubicBezTo>
                  <a:cubicBezTo>
                    <a:pt x="2993" y="2895"/>
                    <a:pt x="3520" y="2121"/>
                    <a:pt x="4013" y="1341"/>
                  </a:cubicBezTo>
                  <a:cubicBezTo>
                    <a:pt x="4292" y="904"/>
                    <a:pt x="4561" y="462"/>
                    <a:pt x="4826" y="18"/>
                  </a:cubicBezTo>
                  <a:cubicBezTo>
                    <a:pt x="4834" y="7"/>
                    <a:pt x="4829" y="1"/>
                    <a:pt x="4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3" name="Google Shape;983;p47"/>
            <p:cNvSpPr/>
            <p:nvPr/>
          </p:nvSpPr>
          <p:spPr>
            <a:xfrm>
              <a:off x="2606079" y="3630565"/>
              <a:ext cx="64532" cy="265112"/>
            </a:xfrm>
            <a:custGeom>
              <a:avLst/>
              <a:gdLst/>
              <a:ahLst/>
              <a:cxnLst/>
              <a:rect l="l" t="t" r="r" b="b"/>
              <a:pathLst>
                <a:path w="1728" h="7099" extrusionOk="0">
                  <a:moveTo>
                    <a:pt x="1719" y="1"/>
                  </a:moveTo>
                  <a:cubicBezTo>
                    <a:pt x="1712" y="1"/>
                    <a:pt x="1699" y="8"/>
                    <a:pt x="1696" y="13"/>
                  </a:cubicBezTo>
                  <a:cubicBezTo>
                    <a:pt x="1285" y="963"/>
                    <a:pt x="808" y="1882"/>
                    <a:pt x="461" y="2857"/>
                  </a:cubicBezTo>
                  <a:cubicBezTo>
                    <a:pt x="279" y="3372"/>
                    <a:pt x="130" y="3901"/>
                    <a:pt x="62" y="4444"/>
                  </a:cubicBezTo>
                  <a:cubicBezTo>
                    <a:pt x="0" y="4931"/>
                    <a:pt x="0" y="5441"/>
                    <a:pt x="173" y="5906"/>
                  </a:cubicBezTo>
                  <a:cubicBezTo>
                    <a:pt x="262" y="6154"/>
                    <a:pt x="399" y="6388"/>
                    <a:pt x="574" y="6586"/>
                  </a:cubicBezTo>
                  <a:cubicBezTo>
                    <a:pt x="782" y="6820"/>
                    <a:pt x="1044" y="6964"/>
                    <a:pt x="1323" y="7097"/>
                  </a:cubicBezTo>
                  <a:cubicBezTo>
                    <a:pt x="1325" y="7098"/>
                    <a:pt x="1327" y="7098"/>
                    <a:pt x="1329" y="7098"/>
                  </a:cubicBezTo>
                  <a:cubicBezTo>
                    <a:pt x="1346" y="7098"/>
                    <a:pt x="1365" y="7071"/>
                    <a:pt x="1349" y="7061"/>
                  </a:cubicBezTo>
                  <a:cubicBezTo>
                    <a:pt x="1122" y="6915"/>
                    <a:pt x="921" y="6723"/>
                    <a:pt x="737" y="6525"/>
                  </a:cubicBezTo>
                  <a:cubicBezTo>
                    <a:pt x="574" y="6350"/>
                    <a:pt x="442" y="6149"/>
                    <a:pt x="345" y="5930"/>
                  </a:cubicBezTo>
                  <a:cubicBezTo>
                    <a:pt x="151" y="5490"/>
                    <a:pt x="107" y="5006"/>
                    <a:pt x="142" y="4534"/>
                  </a:cubicBezTo>
                  <a:cubicBezTo>
                    <a:pt x="225" y="3455"/>
                    <a:pt x="683" y="2411"/>
                    <a:pt x="1115" y="1435"/>
                  </a:cubicBezTo>
                  <a:cubicBezTo>
                    <a:pt x="1323" y="963"/>
                    <a:pt x="1547" y="495"/>
                    <a:pt x="1724" y="11"/>
                  </a:cubicBezTo>
                  <a:cubicBezTo>
                    <a:pt x="1727" y="4"/>
                    <a:pt x="1724" y="1"/>
                    <a:pt x="1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4" name="Google Shape;984;p47"/>
            <p:cNvSpPr/>
            <p:nvPr/>
          </p:nvSpPr>
          <p:spPr>
            <a:xfrm>
              <a:off x="2745415" y="3453549"/>
              <a:ext cx="88396" cy="188443"/>
            </a:xfrm>
            <a:custGeom>
              <a:avLst/>
              <a:gdLst/>
              <a:ahLst/>
              <a:cxnLst/>
              <a:rect l="l" t="t" r="r" b="b"/>
              <a:pathLst>
                <a:path w="2367" h="5046" extrusionOk="0">
                  <a:moveTo>
                    <a:pt x="2360" y="1"/>
                  </a:moveTo>
                  <a:cubicBezTo>
                    <a:pt x="2352" y="1"/>
                    <a:pt x="2338" y="10"/>
                    <a:pt x="2335" y="18"/>
                  </a:cubicBezTo>
                  <a:cubicBezTo>
                    <a:pt x="2051" y="920"/>
                    <a:pt x="1628" y="1770"/>
                    <a:pt x="1189" y="2606"/>
                  </a:cubicBezTo>
                  <a:cubicBezTo>
                    <a:pt x="976" y="3015"/>
                    <a:pt x="757" y="3419"/>
                    <a:pt x="549" y="3830"/>
                  </a:cubicBezTo>
                  <a:cubicBezTo>
                    <a:pt x="445" y="4035"/>
                    <a:pt x="341" y="4241"/>
                    <a:pt x="244" y="4449"/>
                  </a:cubicBezTo>
                  <a:cubicBezTo>
                    <a:pt x="157" y="4633"/>
                    <a:pt x="44" y="4829"/>
                    <a:pt x="3" y="5030"/>
                  </a:cubicBezTo>
                  <a:cubicBezTo>
                    <a:pt x="0" y="5041"/>
                    <a:pt x="5" y="5045"/>
                    <a:pt x="12" y="5045"/>
                  </a:cubicBezTo>
                  <a:cubicBezTo>
                    <a:pt x="21" y="5045"/>
                    <a:pt x="34" y="5039"/>
                    <a:pt x="39" y="5032"/>
                  </a:cubicBezTo>
                  <a:cubicBezTo>
                    <a:pt x="150" y="4850"/>
                    <a:pt x="223" y="4642"/>
                    <a:pt x="313" y="4449"/>
                  </a:cubicBezTo>
                  <a:cubicBezTo>
                    <a:pt x="407" y="4241"/>
                    <a:pt x="509" y="4035"/>
                    <a:pt x="613" y="3830"/>
                  </a:cubicBezTo>
                  <a:cubicBezTo>
                    <a:pt x="828" y="3407"/>
                    <a:pt x="1050" y="2989"/>
                    <a:pt x="1269" y="2566"/>
                  </a:cubicBezTo>
                  <a:cubicBezTo>
                    <a:pt x="1694" y="1742"/>
                    <a:pt x="2101" y="904"/>
                    <a:pt x="2365" y="11"/>
                  </a:cubicBezTo>
                  <a:cubicBezTo>
                    <a:pt x="2367" y="3"/>
                    <a:pt x="2364" y="1"/>
                    <a:pt x="2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5" name="Google Shape;985;p47"/>
            <p:cNvSpPr/>
            <p:nvPr/>
          </p:nvSpPr>
          <p:spPr>
            <a:xfrm>
              <a:off x="2752959" y="3458180"/>
              <a:ext cx="89852" cy="187584"/>
            </a:xfrm>
            <a:custGeom>
              <a:avLst/>
              <a:gdLst/>
              <a:ahLst/>
              <a:cxnLst/>
              <a:rect l="l" t="t" r="r" b="b"/>
              <a:pathLst>
                <a:path w="2406" h="5023" extrusionOk="0">
                  <a:moveTo>
                    <a:pt x="2398" y="1"/>
                  </a:moveTo>
                  <a:cubicBezTo>
                    <a:pt x="2392" y="1"/>
                    <a:pt x="2381" y="6"/>
                    <a:pt x="2378" y="12"/>
                  </a:cubicBezTo>
                  <a:cubicBezTo>
                    <a:pt x="2019" y="857"/>
                    <a:pt x="1651" y="1698"/>
                    <a:pt x="1247" y="2525"/>
                  </a:cubicBezTo>
                  <a:cubicBezTo>
                    <a:pt x="1046" y="2936"/>
                    <a:pt x="838" y="3345"/>
                    <a:pt x="630" y="3753"/>
                  </a:cubicBezTo>
                  <a:cubicBezTo>
                    <a:pt x="423" y="4166"/>
                    <a:pt x="182" y="4575"/>
                    <a:pt x="7" y="5005"/>
                  </a:cubicBezTo>
                  <a:cubicBezTo>
                    <a:pt x="1" y="5017"/>
                    <a:pt x="7" y="5022"/>
                    <a:pt x="15" y="5022"/>
                  </a:cubicBezTo>
                  <a:cubicBezTo>
                    <a:pt x="23" y="5022"/>
                    <a:pt x="33" y="5018"/>
                    <a:pt x="38" y="5010"/>
                  </a:cubicBezTo>
                  <a:cubicBezTo>
                    <a:pt x="276" y="4615"/>
                    <a:pt x="467" y="4188"/>
                    <a:pt x="675" y="3777"/>
                  </a:cubicBezTo>
                  <a:cubicBezTo>
                    <a:pt x="888" y="3361"/>
                    <a:pt x="1098" y="2943"/>
                    <a:pt x="1301" y="2525"/>
                  </a:cubicBezTo>
                  <a:cubicBezTo>
                    <a:pt x="1703" y="1705"/>
                    <a:pt x="2102" y="872"/>
                    <a:pt x="2404" y="10"/>
                  </a:cubicBezTo>
                  <a:cubicBezTo>
                    <a:pt x="2406" y="3"/>
                    <a:pt x="2403"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6" name="Google Shape;986;p47"/>
            <p:cNvSpPr/>
            <p:nvPr/>
          </p:nvSpPr>
          <p:spPr>
            <a:xfrm>
              <a:off x="2769129" y="3479392"/>
              <a:ext cx="89516" cy="168463"/>
            </a:xfrm>
            <a:custGeom>
              <a:avLst/>
              <a:gdLst/>
              <a:ahLst/>
              <a:cxnLst/>
              <a:rect l="l" t="t" r="r" b="b"/>
              <a:pathLst>
                <a:path w="2397" h="4511" extrusionOk="0">
                  <a:moveTo>
                    <a:pt x="2389" y="1"/>
                  </a:moveTo>
                  <a:cubicBezTo>
                    <a:pt x="2383" y="1"/>
                    <a:pt x="2372" y="6"/>
                    <a:pt x="2368" y="13"/>
                  </a:cubicBezTo>
                  <a:cubicBezTo>
                    <a:pt x="1997" y="769"/>
                    <a:pt x="1600" y="1511"/>
                    <a:pt x="1194" y="2247"/>
                  </a:cubicBezTo>
                  <a:cubicBezTo>
                    <a:pt x="993" y="2616"/>
                    <a:pt x="790" y="2982"/>
                    <a:pt x="592" y="3350"/>
                  </a:cubicBezTo>
                  <a:cubicBezTo>
                    <a:pt x="386" y="3726"/>
                    <a:pt x="162" y="4101"/>
                    <a:pt x="4" y="4498"/>
                  </a:cubicBezTo>
                  <a:cubicBezTo>
                    <a:pt x="0" y="4507"/>
                    <a:pt x="3" y="4510"/>
                    <a:pt x="8" y="4510"/>
                  </a:cubicBezTo>
                  <a:cubicBezTo>
                    <a:pt x="13" y="4510"/>
                    <a:pt x="19" y="4507"/>
                    <a:pt x="23" y="4501"/>
                  </a:cubicBezTo>
                  <a:cubicBezTo>
                    <a:pt x="240" y="4146"/>
                    <a:pt x="419" y="3764"/>
                    <a:pt x="618" y="3395"/>
                  </a:cubicBezTo>
                  <a:cubicBezTo>
                    <a:pt x="821" y="3020"/>
                    <a:pt x="1029" y="2647"/>
                    <a:pt x="1234" y="2271"/>
                  </a:cubicBezTo>
                  <a:cubicBezTo>
                    <a:pt x="1640" y="1529"/>
                    <a:pt x="2044" y="785"/>
                    <a:pt x="2392" y="13"/>
                  </a:cubicBezTo>
                  <a:cubicBezTo>
                    <a:pt x="2397" y="4"/>
                    <a:pt x="2394" y="1"/>
                    <a:pt x="2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7" name="Google Shape;987;p47"/>
            <p:cNvSpPr/>
            <p:nvPr/>
          </p:nvSpPr>
          <p:spPr>
            <a:xfrm>
              <a:off x="2793366" y="3496123"/>
              <a:ext cx="87201" cy="163833"/>
            </a:xfrm>
            <a:custGeom>
              <a:avLst/>
              <a:gdLst/>
              <a:ahLst/>
              <a:cxnLst/>
              <a:rect l="l" t="t" r="r" b="b"/>
              <a:pathLst>
                <a:path w="2335" h="4387" extrusionOk="0">
                  <a:moveTo>
                    <a:pt x="2322" y="1"/>
                  </a:moveTo>
                  <a:cubicBezTo>
                    <a:pt x="2318" y="1"/>
                    <a:pt x="2314" y="3"/>
                    <a:pt x="2309" y="7"/>
                  </a:cubicBezTo>
                  <a:cubicBezTo>
                    <a:pt x="1766" y="616"/>
                    <a:pt x="1381" y="1341"/>
                    <a:pt x="1043" y="2078"/>
                  </a:cubicBezTo>
                  <a:cubicBezTo>
                    <a:pt x="694" y="2843"/>
                    <a:pt x="366" y="3618"/>
                    <a:pt x="4" y="4376"/>
                  </a:cubicBezTo>
                  <a:cubicBezTo>
                    <a:pt x="1" y="4383"/>
                    <a:pt x="3" y="4386"/>
                    <a:pt x="7" y="4386"/>
                  </a:cubicBezTo>
                  <a:cubicBezTo>
                    <a:pt x="11" y="4386"/>
                    <a:pt x="16" y="4383"/>
                    <a:pt x="18" y="4379"/>
                  </a:cubicBezTo>
                  <a:cubicBezTo>
                    <a:pt x="439" y="3679"/>
                    <a:pt x="722" y="2900"/>
                    <a:pt x="1058" y="2158"/>
                  </a:cubicBezTo>
                  <a:cubicBezTo>
                    <a:pt x="1400" y="1400"/>
                    <a:pt x="1787" y="656"/>
                    <a:pt x="2328" y="16"/>
                  </a:cubicBezTo>
                  <a:cubicBezTo>
                    <a:pt x="2334" y="7"/>
                    <a:pt x="2330" y="1"/>
                    <a:pt x="2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8" name="Google Shape;988;p47"/>
            <p:cNvSpPr/>
            <p:nvPr/>
          </p:nvSpPr>
          <p:spPr>
            <a:xfrm>
              <a:off x="2782051" y="3504339"/>
              <a:ext cx="77267" cy="151733"/>
            </a:xfrm>
            <a:custGeom>
              <a:avLst/>
              <a:gdLst/>
              <a:ahLst/>
              <a:cxnLst/>
              <a:rect l="l" t="t" r="r" b="b"/>
              <a:pathLst>
                <a:path w="2069" h="4063" extrusionOk="0">
                  <a:moveTo>
                    <a:pt x="2060" y="0"/>
                  </a:moveTo>
                  <a:cubicBezTo>
                    <a:pt x="2053" y="0"/>
                    <a:pt x="2043" y="6"/>
                    <a:pt x="2041" y="14"/>
                  </a:cubicBezTo>
                  <a:cubicBezTo>
                    <a:pt x="1703" y="691"/>
                    <a:pt x="1365" y="1369"/>
                    <a:pt x="1020" y="2042"/>
                  </a:cubicBezTo>
                  <a:cubicBezTo>
                    <a:pt x="676" y="2708"/>
                    <a:pt x="300" y="3365"/>
                    <a:pt x="3" y="4055"/>
                  </a:cubicBezTo>
                  <a:cubicBezTo>
                    <a:pt x="1" y="4061"/>
                    <a:pt x="2" y="4063"/>
                    <a:pt x="5" y="4063"/>
                  </a:cubicBezTo>
                  <a:cubicBezTo>
                    <a:pt x="10" y="4063"/>
                    <a:pt x="16" y="4059"/>
                    <a:pt x="19" y="4055"/>
                  </a:cubicBezTo>
                  <a:cubicBezTo>
                    <a:pt x="399" y="3400"/>
                    <a:pt x="730" y="2715"/>
                    <a:pt x="1075" y="2042"/>
                  </a:cubicBezTo>
                  <a:cubicBezTo>
                    <a:pt x="1417" y="1372"/>
                    <a:pt x="1762" y="701"/>
                    <a:pt x="2064" y="14"/>
                  </a:cubicBezTo>
                  <a:cubicBezTo>
                    <a:pt x="2069" y="4"/>
                    <a:pt x="2065" y="0"/>
                    <a:pt x="2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9" name="Google Shape;989;p47"/>
            <p:cNvSpPr/>
            <p:nvPr/>
          </p:nvSpPr>
          <p:spPr>
            <a:xfrm>
              <a:off x="2770623" y="3483313"/>
              <a:ext cx="76483" cy="153936"/>
            </a:xfrm>
            <a:custGeom>
              <a:avLst/>
              <a:gdLst/>
              <a:ahLst/>
              <a:cxnLst/>
              <a:rect l="l" t="t" r="r" b="b"/>
              <a:pathLst>
                <a:path w="2048" h="4122" extrusionOk="0">
                  <a:moveTo>
                    <a:pt x="2041" y="1"/>
                  </a:moveTo>
                  <a:cubicBezTo>
                    <a:pt x="2037" y="1"/>
                    <a:pt x="2030" y="4"/>
                    <a:pt x="2028" y="7"/>
                  </a:cubicBezTo>
                  <a:cubicBezTo>
                    <a:pt x="1667" y="683"/>
                    <a:pt x="1334" y="1372"/>
                    <a:pt x="998" y="2060"/>
                  </a:cubicBezTo>
                  <a:cubicBezTo>
                    <a:pt x="665" y="2740"/>
                    <a:pt x="313" y="3418"/>
                    <a:pt x="4" y="4110"/>
                  </a:cubicBezTo>
                  <a:cubicBezTo>
                    <a:pt x="1" y="4118"/>
                    <a:pt x="4" y="4122"/>
                    <a:pt x="8" y="4122"/>
                  </a:cubicBezTo>
                  <a:cubicBezTo>
                    <a:pt x="14" y="4122"/>
                    <a:pt x="24" y="4116"/>
                    <a:pt x="27" y="4110"/>
                  </a:cubicBezTo>
                  <a:cubicBezTo>
                    <a:pt x="401" y="3444"/>
                    <a:pt x="719" y="2747"/>
                    <a:pt x="1055" y="2060"/>
                  </a:cubicBezTo>
                  <a:cubicBezTo>
                    <a:pt x="1386" y="1377"/>
                    <a:pt x="1719" y="695"/>
                    <a:pt x="2044" y="10"/>
                  </a:cubicBezTo>
                  <a:cubicBezTo>
                    <a:pt x="2048" y="3"/>
                    <a:pt x="2045"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0" name="Google Shape;990;p47"/>
            <p:cNvSpPr/>
            <p:nvPr/>
          </p:nvSpPr>
          <p:spPr>
            <a:xfrm>
              <a:off x="2885236" y="3362502"/>
              <a:ext cx="428198" cy="313922"/>
            </a:xfrm>
            <a:custGeom>
              <a:avLst/>
              <a:gdLst/>
              <a:ahLst/>
              <a:cxnLst/>
              <a:rect l="l" t="t" r="r" b="b"/>
              <a:pathLst>
                <a:path w="11466" h="8406" extrusionOk="0">
                  <a:moveTo>
                    <a:pt x="11457" y="1"/>
                  </a:moveTo>
                  <a:cubicBezTo>
                    <a:pt x="11455" y="1"/>
                    <a:pt x="11452" y="2"/>
                    <a:pt x="11448" y="4"/>
                  </a:cubicBezTo>
                  <a:cubicBezTo>
                    <a:pt x="10674" y="588"/>
                    <a:pt x="9873" y="1140"/>
                    <a:pt x="9039" y="1634"/>
                  </a:cubicBezTo>
                  <a:cubicBezTo>
                    <a:pt x="8234" y="2111"/>
                    <a:pt x="7386" y="2494"/>
                    <a:pt x="6545" y="2905"/>
                  </a:cubicBezTo>
                  <a:cubicBezTo>
                    <a:pt x="5730" y="3301"/>
                    <a:pt x="4925" y="3729"/>
                    <a:pt x="4188" y="4263"/>
                  </a:cubicBezTo>
                  <a:cubicBezTo>
                    <a:pt x="3446" y="4799"/>
                    <a:pt x="2754" y="5413"/>
                    <a:pt x="2103" y="6055"/>
                  </a:cubicBezTo>
                  <a:cubicBezTo>
                    <a:pt x="1363" y="6785"/>
                    <a:pt x="636" y="7557"/>
                    <a:pt x="10" y="8386"/>
                  </a:cubicBezTo>
                  <a:cubicBezTo>
                    <a:pt x="1" y="8397"/>
                    <a:pt x="6" y="8405"/>
                    <a:pt x="14" y="8405"/>
                  </a:cubicBezTo>
                  <a:cubicBezTo>
                    <a:pt x="19" y="8405"/>
                    <a:pt x="24" y="8403"/>
                    <a:pt x="29" y="8398"/>
                  </a:cubicBezTo>
                  <a:cubicBezTo>
                    <a:pt x="657" y="7711"/>
                    <a:pt x="1252" y="6995"/>
                    <a:pt x="1909" y="6332"/>
                  </a:cubicBezTo>
                  <a:cubicBezTo>
                    <a:pt x="2565" y="5668"/>
                    <a:pt x="3260" y="5042"/>
                    <a:pt x="4001" y="4475"/>
                  </a:cubicBezTo>
                  <a:cubicBezTo>
                    <a:pt x="5482" y="3344"/>
                    <a:pt x="7251" y="2739"/>
                    <a:pt x="8853" y="1813"/>
                  </a:cubicBezTo>
                  <a:cubicBezTo>
                    <a:pt x="9767" y="1284"/>
                    <a:pt x="10643" y="699"/>
                    <a:pt x="11455" y="23"/>
                  </a:cubicBezTo>
                  <a:cubicBezTo>
                    <a:pt x="11465" y="16"/>
                    <a:pt x="11465" y="1"/>
                    <a:pt x="11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1" name="Google Shape;991;p47"/>
            <p:cNvSpPr/>
            <p:nvPr/>
          </p:nvSpPr>
          <p:spPr>
            <a:xfrm>
              <a:off x="2742203" y="2861740"/>
              <a:ext cx="89292" cy="314296"/>
            </a:xfrm>
            <a:custGeom>
              <a:avLst/>
              <a:gdLst/>
              <a:ahLst/>
              <a:cxnLst/>
              <a:rect l="l" t="t" r="r" b="b"/>
              <a:pathLst>
                <a:path w="2391" h="8416" extrusionOk="0">
                  <a:moveTo>
                    <a:pt x="2383" y="1"/>
                  </a:moveTo>
                  <a:cubicBezTo>
                    <a:pt x="2379" y="1"/>
                    <a:pt x="2374" y="3"/>
                    <a:pt x="2371" y="7"/>
                  </a:cubicBezTo>
                  <a:cubicBezTo>
                    <a:pt x="1674" y="919"/>
                    <a:pt x="1263" y="2034"/>
                    <a:pt x="954" y="3127"/>
                  </a:cubicBezTo>
                  <a:cubicBezTo>
                    <a:pt x="796" y="3690"/>
                    <a:pt x="651" y="4256"/>
                    <a:pt x="576" y="4835"/>
                  </a:cubicBezTo>
                  <a:cubicBezTo>
                    <a:pt x="503" y="5385"/>
                    <a:pt x="467" y="5938"/>
                    <a:pt x="408" y="6488"/>
                  </a:cubicBezTo>
                  <a:cubicBezTo>
                    <a:pt x="340" y="7140"/>
                    <a:pt x="236" y="7787"/>
                    <a:pt x="4" y="8401"/>
                  </a:cubicBezTo>
                  <a:cubicBezTo>
                    <a:pt x="0" y="8412"/>
                    <a:pt x="3" y="8416"/>
                    <a:pt x="9" y="8416"/>
                  </a:cubicBezTo>
                  <a:cubicBezTo>
                    <a:pt x="16" y="8416"/>
                    <a:pt x="26" y="8409"/>
                    <a:pt x="30" y="8401"/>
                  </a:cubicBezTo>
                  <a:cubicBezTo>
                    <a:pt x="477" y="7405"/>
                    <a:pt x="477" y="6254"/>
                    <a:pt x="590" y="5187"/>
                  </a:cubicBezTo>
                  <a:cubicBezTo>
                    <a:pt x="715" y="4027"/>
                    <a:pt x="1027" y="2865"/>
                    <a:pt x="1462" y="1784"/>
                  </a:cubicBezTo>
                  <a:cubicBezTo>
                    <a:pt x="1710" y="1162"/>
                    <a:pt x="2026" y="577"/>
                    <a:pt x="2385" y="12"/>
                  </a:cubicBezTo>
                  <a:cubicBezTo>
                    <a:pt x="2390" y="4"/>
                    <a:pt x="2388" y="1"/>
                    <a:pt x="2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2" name="Google Shape;992;p47"/>
            <p:cNvSpPr/>
            <p:nvPr/>
          </p:nvSpPr>
          <p:spPr>
            <a:xfrm>
              <a:off x="2766440" y="3117853"/>
              <a:ext cx="9448" cy="43918"/>
            </a:xfrm>
            <a:custGeom>
              <a:avLst/>
              <a:gdLst/>
              <a:ahLst/>
              <a:cxnLst/>
              <a:rect l="l" t="t" r="r" b="b"/>
              <a:pathLst>
                <a:path w="253" h="1176" extrusionOk="0">
                  <a:moveTo>
                    <a:pt x="249" y="1"/>
                  </a:moveTo>
                  <a:cubicBezTo>
                    <a:pt x="244" y="1"/>
                    <a:pt x="236" y="7"/>
                    <a:pt x="236" y="11"/>
                  </a:cubicBezTo>
                  <a:cubicBezTo>
                    <a:pt x="165" y="398"/>
                    <a:pt x="78" y="781"/>
                    <a:pt x="2" y="1166"/>
                  </a:cubicBezTo>
                  <a:cubicBezTo>
                    <a:pt x="1" y="1173"/>
                    <a:pt x="4" y="1176"/>
                    <a:pt x="8" y="1176"/>
                  </a:cubicBezTo>
                  <a:cubicBezTo>
                    <a:pt x="16" y="1176"/>
                    <a:pt x="29" y="1166"/>
                    <a:pt x="31" y="1158"/>
                  </a:cubicBezTo>
                  <a:cubicBezTo>
                    <a:pt x="78" y="969"/>
                    <a:pt x="128" y="783"/>
                    <a:pt x="165" y="592"/>
                  </a:cubicBezTo>
                  <a:cubicBezTo>
                    <a:pt x="203" y="398"/>
                    <a:pt x="229" y="202"/>
                    <a:pt x="253" y="6"/>
                  </a:cubicBezTo>
                  <a:cubicBezTo>
                    <a:pt x="253" y="2"/>
                    <a:pt x="251"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93" name="Google Shape;993;p47"/>
          <p:cNvGrpSpPr/>
          <p:nvPr/>
        </p:nvGrpSpPr>
        <p:grpSpPr>
          <a:xfrm>
            <a:off x="5371840" y="3040568"/>
            <a:ext cx="1684374" cy="1236281"/>
            <a:chOff x="5440225" y="2787451"/>
            <a:chExt cx="1684374" cy="1236281"/>
          </a:xfrm>
        </p:grpSpPr>
        <p:sp>
          <p:nvSpPr>
            <p:cNvPr id="994" name="Google Shape;994;p47"/>
            <p:cNvSpPr/>
            <p:nvPr/>
          </p:nvSpPr>
          <p:spPr>
            <a:xfrm>
              <a:off x="5461423" y="2815340"/>
              <a:ext cx="1635685" cy="1181351"/>
            </a:xfrm>
            <a:custGeom>
              <a:avLst/>
              <a:gdLst/>
              <a:ahLst/>
              <a:cxnLst/>
              <a:rect l="l" t="t" r="r" b="b"/>
              <a:pathLst>
                <a:path w="50849" h="36725" extrusionOk="0">
                  <a:moveTo>
                    <a:pt x="35926" y="3117"/>
                  </a:moveTo>
                  <a:cubicBezTo>
                    <a:pt x="39046" y="3117"/>
                    <a:pt x="42189" y="4440"/>
                    <a:pt x="44344" y="7214"/>
                  </a:cubicBezTo>
                  <a:cubicBezTo>
                    <a:pt x="46612" y="10138"/>
                    <a:pt x="46761" y="14144"/>
                    <a:pt x="45629" y="17531"/>
                  </a:cubicBezTo>
                  <a:cubicBezTo>
                    <a:pt x="44077" y="22172"/>
                    <a:pt x="40225" y="22736"/>
                    <a:pt x="36595" y="24855"/>
                  </a:cubicBezTo>
                  <a:cubicBezTo>
                    <a:pt x="36505" y="24857"/>
                    <a:pt x="36415" y="24858"/>
                    <a:pt x="36325" y="24858"/>
                  </a:cubicBezTo>
                  <a:cubicBezTo>
                    <a:pt x="35332" y="24858"/>
                    <a:pt x="34332" y="24738"/>
                    <a:pt x="33333" y="24498"/>
                  </a:cubicBezTo>
                  <a:cubicBezTo>
                    <a:pt x="31515" y="24056"/>
                    <a:pt x="30001" y="22868"/>
                    <a:pt x="28383" y="22063"/>
                  </a:cubicBezTo>
                  <a:cubicBezTo>
                    <a:pt x="28395" y="21832"/>
                    <a:pt x="28350" y="21603"/>
                    <a:pt x="28166" y="21461"/>
                  </a:cubicBezTo>
                  <a:cubicBezTo>
                    <a:pt x="26061" y="19826"/>
                    <a:pt x="25466" y="17358"/>
                    <a:pt x="25161" y="14822"/>
                  </a:cubicBezTo>
                  <a:cubicBezTo>
                    <a:pt x="25046" y="13849"/>
                    <a:pt x="25239" y="12226"/>
                    <a:pt x="24998" y="10993"/>
                  </a:cubicBezTo>
                  <a:cubicBezTo>
                    <a:pt x="25298" y="10851"/>
                    <a:pt x="25594" y="10618"/>
                    <a:pt x="25750" y="10355"/>
                  </a:cubicBezTo>
                  <a:cubicBezTo>
                    <a:pt x="26283" y="9465"/>
                    <a:pt x="26739" y="8542"/>
                    <a:pt x="27157" y="7602"/>
                  </a:cubicBezTo>
                  <a:cubicBezTo>
                    <a:pt x="29202" y="4666"/>
                    <a:pt x="32551" y="3117"/>
                    <a:pt x="35926" y="3117"/>
                  </a:cubicBezTo>
                  <a:close/>
                  <a:moveTo>
                    <a:pt x="35764" y="1"/>
                  </a:moveTo>
                  <a:cubicBezTo>
                    <a:pt x="34204" y="1"/>
                    <a:pt x="32638" y="246"/>
                    <a:pt x="31144" y="747"/>
                  </a:cubicBezTo>
                  <a:cubicBezTo>
                    <a:pt x="27970" y="1813"/>
                    <a:pt x="25358" y="4179"/>
                    <a:pt x="23529" y="6910"/>
                  </a:cubicBezTo>
                  <a:cubicBezTo>
                    <a:pt x="21302" y="10235"/>
                    <a:pt x="21907" y="14611"/>
                    <a:pt x="21923" y="18501"/>
                  </a:cubicBezTo>
                  <a:cubicBezTo>
                    <a:pt x="21871" y="18868"/>
                    <a:pt x="21843" y="19241"/>
                    <a:pt x="21848" y="19626"/>
                  </a:cubicBezTo>
                  <a:cubicBezTo>
                    <a:pt x="21786" y="19680"/>
                    <a:pt x="21732" y="19739"/>
                    <a:pt x="21685" y="19791"/>
                  </a:cubicBezTo>
                  <a:cubicBezTo>
                    <a:pt x="21567" y="19928"/>
                    <a:pt x="21449" y="20063"/>
                    <a:pt x="21331" y="20200"/>
                  </a:cubicBezTo>
                  <a:cubicBezTo>
                    <a:pt x="17304" y="23421"/>
                    <a:pt x="11427" y="24319"/>
                    <a:pt x="6607" y="25804"/>
                  </a:cubicBezTo>
                  <a:cubicBezTo>
                    <a:pt x="3206" y="26851"/>
                    <a:pt x="1" y="29744"/>
                    <a:pt x="287" y="33546"/>
                  </a:cubicBezTo>
                  <a:cubicBezTo>
                    <a:pt x="468" y="35937"/>
                    <a:pt x="2322" y="36725"/>
                    <a:pt x="4359" y="36725"/>
                  </a:cubicBezTo>
                  <a:cubicBezTo>
                    <a:pt x="5987" y="36725"/>
                    <a:pt x="7732" y="36221"/>
                    <a:pt x="8832" y="35630"/>
                  </a:cubicBezTo>
                  <a:cubicBezTo>
                    <a:pt x="14703" y="32469"/>
                    <a:pt x="18015" y="25870"/>
                    <a:pt x="24925" y="24697"/>
                  </a:cubicBezTo>
                  <a:cubicBezTo>
                    <a:pt x="25192" y="24652"/>
                    <a:pt x="25591" y="24326"/>
                    <a:pt x="25924" y="23927"/>
                  </a:cubicBezTo>
                  <a:cubicBezTo>
                    <a:pt x="27715" y="26180"/>
                    <a:pt x="32223" y="27179"/>
                    <a:pt x="34647" y="27380"/>
                  </a:cubicBezTo>
                  <a:cubicBezTo>
                    <a:pt x="34901" y="27401"/>
                    <a:pt x="35157" y="27411"/>
                    <a:pt x="35414" y="27411"/>
                  </a:cubicBezTo>
                  <a:cubicBezTo>
                    <a:pt x="38216" y="27411"/>
                    <a:pt x="41127" y="26196"/>
                    <a:pt x="43440" y="24772"/>
                  </a:cubicBezTo>
                  <a:cubicBezTo>
                    <a:pt x="49066" y="21314"/>
                    <a:pt x="50849" y="14264"/>
                    <a:pt x="48565" y="8312"/>
                  </a:cubicBezTo>
                  <a:cubicBezTo>
                    <a:pt x="46500" y="2937"/>
                    <a:pt x="41166" y="1"/>
                    <a:pt x="35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5" name="Google Shape;995;p47"/>
            <p:cNvSpPr/>
            <p:nvPr/>
          </p:nvSpPr>
          <p:spPr>
            <a:xfrm>
              <a:off x="6133872" y="2787451"/>
              <a:ext cx="990727" cy="936460"/>
            </a:xfrm>
            <a:custGeom>
              <a:avLst/>
              <a:gdLst/>
              <a:ahLst/>
              <a:cxnLst/>
              <a:rect l="l" t="t" r="r" b="b"/>
              <a:pathLst>
                <a:path w="30799" h="29112" extrusionOk="0">
                  <a:moveTo>
                    <a:pt x="14838" y="1020"/>
                  </a:moveTo>
                  <a:cubicBezTo>
                    <a:pt x="18897" y="1020"/>
                    <a:pt x="22950" y="2766"/>
                    <a:pt x="25650" y="5821"/>
                  </a:cubicBezTo>
                  <a:cubicBezTo>
                    <a:pt x="26113" y="6345"/>
                    <a:pt x="26529" y="6907"/>
                    <a:pt x="26899" y="7500"/>
                  </a:cubicBezTo>
                  <a:cubicBezTo>
                    <a:pt x="26924" y="7541"/>
                    <a:pt x="26961" y="7557"/>
                    <a:pt x="27002" y="7557"/>
                  </a:cubicBezTo>
                  <a:cubicBezTo>
                    <a:pt x="27017" y="7557"/>
                    <a:pt x="27032" y="7555"/>
                    <a:pt x="27048" y="7551"/>
                  </a:cubicBezTo>
                  <a:lnTo>
                    <a:pt x="27048" y="7551"/>
                  </a:lnTo>
                  <a:cubicBezTo>
                    <a:pt x="27300" y="8400"/>
                    <a:pt x="27640" y="9216"/>
                    <a:pt x="27861" y="10072"/>
                  </a:cubicBezTo>
                  <a:cubicBezTo>
                    <a:pt x="28106" y="11038"/>
                    <a:pt x="28239" y="12014"/>
                    <a:pt x="28340" y="13003"/>
                  </a:cubicBezTo>
                  <a:cubicBezTo>
                    <a:pt x="28527" y="14829"/>
                    <a:pt x="28350" y="16664"/>
                    <a:pt x="27835" y="18426"/>
                  </a:cubicBezTo>
                  <a:cubicBezTo>
                    <a:pt x="27107" y="20920"/>
                    <a:pt x="25563" y="23322"/>
                    <a:pt x="23553" y="24973"/>
                  </a:cubicBezTo>
                  <a:cubicBezTo>
                    <a:pt x="21118" y="26974"/>
                    <a:pt x="18007" y="27997"/>
                    <a:pt x="14895" y="27997"/>
                  </a:cubicBezTo>
                  <a:cubicBezTo>
                    <a:pt x="12747" y="27997"/>
                    <a:pt x="10598" y="27510"/>
                    <a:pt x="8671" y="26522"/>
                  </a:cubicBezTo>
                  <a:cubicBezTo>
                    <a:pt x="6219" y="25266"/>
                    <a:pt x="4112" y="23268"/>
                    <a:pt x="2820" y="20828"/>
                  </a:cubicBezTo>
                  <a:cubicBezTo>
                    <a:pt x="1455" y="18254"/>
                    <a:pt x="1007" y="15167"/>
                    <a:pt x="1436" y="12292"/>
                  </a:cubicBezTo>
                  <a:cubicBezTo>
                    <a:pt x="2254" y="6813"/>
                    <a:pt x="6566" y="2488"/>
                    <a:pt x="11940" y="1326"/>
                  </a:cubicBezTo>
                  <a:cubicBezTo>
                    <a:pt x="12894" y="1120"/>
                    <a:pt x="13866" y="1020"/>
                    <a:pt x="14838" y="1020"/>
                  </a:cubicBezTo>
                  <a:close/>
                  <a:moveTo>
                    <a:pt x="15417" y="0"/>
                  </a:moveTo>
                  <a:cubicBezTo>
                    <a:pt x="14871" y="0"/>
                    <a:pt x="14327" y="30"/>
                    <a:pt x="13791" y="89"/>
                  </a:cubicBezTo>
                  <a:cubicBezTo>
                    <a:pt x="7972" y="729"/>
                    <a:pt x="2724" y="4810"/>
                    <a:pt x="933" y="10424"/>
                  </a:cubicBezTo>
                  <a:cubicBezTo>
                    <a:pt x="0" y="13355"/>
                    <a:pt x="43" y="16674"/>
                    <a:pt x="1016" y="19590"/>
                  </a:cubicBezTo>
                  <a:cubicBezTo>
                    <a:pt x="1954" y="22399"/>
                    <a:pt x="3876" y="24836"/>
                    <a:pt x="6309" y="26506"/>
                  </a:cubicBezTo>
                  <a:cubicBezTo>
                    <a:pt x="8658" y="28119"/>
                    <a:pt x="11518" y="29112"/>
                    <a:pt x="14379" y="29112"/>
                  </a:cubicBezTo>
                  <a:cubicBezTo>
                    <a:pt x="14425" y="29112"/>
                    <a:pt x="14472" y="29112"/>
                    <a:pt x="14519" y="29111"/>
                  </a:cubicBezTo>
                  <a:cubicBezTo>
                    <a:pt x="17372" y="29078"/>
                    <a:pt x="20166" y="28261"/>
                    <a:pt x="22568" y="26721"/>
                  </a:cubicBezTo>
                  <a:cubicBezTo>
                    <a:pt x="28092" y="23180"/>
                    <a:pt x="30799" y="15854"/>
                    <a:pt x="28470" y="9635"/>
                  </a:cubicBezTo>
                  <a:cubicBezTo>
                    <a:pt x="28158" y="8801"/>
                    <a:pt x="27828" y="8062"/>
                    <a:pt x="27241" y="7404"/>
                  </a:cubicBezTo>
                  <a:lnTo>
                    <a:pt x="27241" y="7404"/>
                  </a:lnTo>
                  <a:cubicBezTo>
                    <a:pt x="27278" y="7348"/>
                    <a:pt x="27294" y="7287"/>
                    <a:pt x="27268" y="7238"/>
                  </a:cubicBezTo>
                  <a:cubicBezTo>
                    <a:pt x="26035" y="4850"/>
                    <a:pt x="24110" y="2682"/>
                    <a:pt x="21692" y="1444"/>
                  </a:cubicBezTo>
                  <a:cubicBezTo>
                    <a:pt x="19781" y="466"/>
                    <a:pt x="17579" y="0"/>
                    <a:pt x="15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6" name="Google Shape;996;p47"/>
            <p:cNvSpPr/>
            <p:nvPr/>
          </p:nvSpPr>
          <p:spPr>
            <a:xfrm>
              <a:off x="6842347" y="2851753"/>
              <a:ext cx="251550" cy="751433"/>
            </a:xfrm>
            <a:custGeom>
              <a:avLst/>
              <a:gdLst/>
              <a:ahLst/>
              <a:cxnLst/>
              <a:rect l="l" t="t" r="r" b="b"/>
              <a:pathLst>
                <a:path w="7820" h="23360" extrusionOk="0">
                  <a:moveTo>
                    <a:pt x="888" y="1"/>
                  </a:moveTo>
                  <a:cubicBezTo>
                    <a:pt x="698" y="1"/>
                    <a:pt x="1" y="533"/>
                    <a:pt x="78" y="645"/>
                  </a:cubicBezTo>
                  <a:cubicBezTo>
                    <a:pt x="949" y="1918"/>
                    <a:pt x="2184" y="2818"/>
                    <a:pt x="3065" y="4101"/>
                  </a:cubicBezTo>
                  <a:cubicBezTo>
                    <a:pt x="5708" y="7948"/>
                    <a:pt x="6880" y="11968"/>
                    <a:pt x="5248" y="17341"/>
                  </a:cubicBezTo>
                  <a:cubicBezTo>
                    <a:pt x="4565" y="19597"/>
                    <a:pt x="3079" y="21184"/>
                    <a:pt x="1979" y="23158"/>
                  </a:cubicBezTo>
                  <a:cubicBezTo>
                    <a:pt x="1922" y="23263"/>
                    <a:pt x="1970" y="23359"/>
                    <a:pt x="2064" y="23359"/>
                  </a:cubicBezTo>
                  <a:cubicBezTo>
                    <a:pt x="2088" y="23359"/>
                    <a:pt x="2114" y="23353"/>
                    <a:pt x="2142" y="23340"/>
                  </a:cubicBezTo>
                  <a:cubicBezTo>
                    <a:pt x="5866" y="21559"/>
                    <a:pt x="7385" y="16028"/>
                    <a:pt x="7584" y="12258"/>
                  </a:cubicBezTo>
                  <a:cubicBezTo>
                    <a:pt x="7820" y="7839"/>
                    <a:pt x="6124" y="4065"/>
                    <a:pt x="921" y="10"/>
                  </a:cubicBezTo>
                  <a:cubicBezTo>
                    <a:pt x="913" y="4"/>
                    <a:pt x="902" y="1"/>
                    <a:pt x="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7" name="Google Shape;997;p47"/>
            <p:cNvSpPr/>
            <p:nvPr/>
          </p:nvSpPr>
          <p:spPr>
            <a:xfrm>
              <a:off x="5440225" y="3388457"/>
              <a:ext cx="909182" cy="635276"/>
            </a:xfrm>
            <a:custGeom>
              <a:avLst/>
              <a:gdLst/>
              <a:ahLst/>
              <a:cxnLst/>
              <a:rect l="l" t="t" r="r" b="b"/>
              <a:pathLst>
                <a:path w="28264" h="19749" extrusionOk="0">
                  <a:moveTo>
                    <a:pt x="22999" y="1"/>
                  </a:moveTo>
                  <a:cubicBezTo>
                    <a:pt x="22883" y="1"/>
                    <a:pt x="22703" y="201"/>
                    <a:pt x="22726" y="318"/>
                  </a:cubicBezTo>
                  <a:cubicBezTo>
                    <a:pt x="22915" y="1270"/>
                    <a:pt x="22275" y="1953"/>
                    <a:pt x="21562" y="2475"/>
                  </a:cubicBezTo>
                  <a:cubicBezTo>
                    <a:pt x="20669" y="3129"/>
                    <a:pt x="19590" y="3580"/>
                    <a:pt x="18565" y="3991"/>
                  </a:cubicBezTo>
                  <a:cubicBezTo>
                    <a:pt x="16756" y="4714"/>
                    <a:pt x="14895" y="5269"/>
                    <a:pt x="13024" y="5803"/>
                  </a:cubicBezTo>
                  <a:cubicBezTo>
                    <a:pt x="9436" y="6825"/>
                    <a:pt x="5523" y="7888"/>
                    <a:pt x="2637" y="10373"/>
                  </a:cubicBezTo>
                  <a:cubicBezTo>
                    <a:pt x="1349" y="11483"/>
                    <a:pt x="376" y="12961"/>
                    <a:pt x="140" y="14669"/>
                  </a:cubicBezTo>
                  <a:cubicBezTo>
                    <a:pt x="1" y="15670"/>
                    <a:pt x="74" y="16684"/>
                    <a:pt x="662" y="17536"/>
                  </a:cubicBezTo>
                  <a:cubicBezTo>
                    <a:pt x="1312" y="18476"/>
                    <a:pt x="2410" y="19041"/>
                    <a:pt x="3466" y="19397"/>
                  </a:cubicBezTo>
                  <a:cubicBezTo>
                    <a:pt x="4185" y="19640"/>
                    <a:pt x="4887" y="19749"/>
                    <a:pt x="5572" y="19749"/>
                  </a:cubicBezTo>
                  <a:cubicBezTo>
                    <a:pt x="9381" y="19749"/>
                    <a:pt x="12658" y="16385"/>
                    <a:pt x="15334" y="13951"/>
                  </a:cubicBezTo>
                  <a:cubicBezTo>
                    <a:pt x="17176" y="12276"/>
                    <a:pt x="19134" y="10659"/>
                    <a:pt x="21210" y="9286"/>
                  </a:cubicBezTo>
                  <a:cubicBezTo>
                    <a:pt x="22268" y="8587"/>
                    <a:pt x="23397" y="7938"/>
                    <a:pt x="24618" y="7574"/>
                  </a:cubicBezTo>
                  <a:cubicBezTo>
                    <a:pt x="25179" y="7407"/>
                    <a:pt x="25717" y="7342"/>
                    <a:pt x="26260" y="7342"/>
                  </a:cubicBezTo>
                  <a:cubicBezTo>
                    <a:pt x="26752" y="7342"/>
                    <a:pt x="27247" y="7395"/>
                    <a:pt x="27764" y="7472"/>
                  </a:cubicBezTo>
                  <a:cubicBezTo>
                    <a:pt x="27771" y="7473"/>
                    <a:pt x="27778" y="7474"/>
                    <a:pt x="27785" y="7474"/>
                  </a:cubicBezTo>
                  <a:cubicBezTo>
                    <a:pt x="27971" y="7474"/>
                    <a:pt x="28264" y="7150"/>
                    <a:pt x="28111" y="6988"/>
                  </a:cubicBezTo>
                  <a:cubicBezTo>
                    <a:pt x="27675" y="6524"/>
                    <a:pt x="27093" y="6388"/>
                    <a:pt x="26489" y="6388"/>
                  </a:cubicBezTo>
                  <a:cubicBezTo>
                    <a:pt x="26226" y="6388"/>
                    <a:pt x="25958" y="6414"/>
                    <a:pt x="25698" y="6450"/>
                  </a:cubicBezTo>
                  <a:cubicBezTo>
                    <a:pt x="24649" y="6594"/>
                    <a:pt x="23648" y="7024"/>
                    <a:pt x="22719" y="7515"/>
                  </a:cubicBezTo>
                  <a:cubicBezTo>
                    <a:pt x="20667" y="8601"/>
                    <a:pt x="18836" y="10066"/>
                    <a:pt x="17051" y="11537"/>
                  </a:cubicBezTo>
                  <a:cubicBezTo>
                    <a:pt x="15343" y="12945"/>
                    <a:pt x="13768" y="14501"/>
                    <a:pt x="12067" y="15916"/>
                  </a:cubicBezTo>
                  <a:cubicBezTo>
                    <a:pt x="10366" y="17329"/>
                    <a:pt x="8348" y="18769"/>
                    <a:pt x="6042" y="18769"/>
                  </a:cubicBezTo>
                  <a:cubicBezTo>
                    <a:pt x="6027" y="18769"/>
                    <a:pt x="6012" y="18769"/>
                    <a:pt x="5998" y="18769"/>
                  </a:cubicBezTo>
                  <a:cubicBezTo>
                    <a:pt x="3874" y="18755"/>
                    <a:pt x="1075" y="17491"/>
                    <a:pt x="1080" y="15063"/>
                  </a:cubicBezTo>
                  <a:cubicBezTo>
                    <a:pt x="1083" y="13410"/>
                    <a:pt x="1914" y="12035"/>
                    <a:pt x="3149" y="10987"/>
                  </a:cubicBezTo>
                  <a:cubicBezTo>
                    <a:pt x="4531" y="9815"/>
                    <a:pt x="6236" y="9052"/>
                    <a:pt x="7913" y="8410"/>
                  </a:cubicBezTo>
                  <a:cubicBezTo>
                    <a:pt x="9673" y="7737"/>
                    <a:pt x="11491" y="7215"/>
                    <a:pt x="13293" y="6669"/>
                  </a:cubicBezTo>
                  <a:cubicBezTo>
                    <a:pt x="15461" y="6010"/>
                    <a:pt x="17639" y="5269"/>
                    <a:pt x="19661" y="4237"/>
                  </a:cubicBezTo>
                  <a:cubicBezTo>
                    <a:pt x="21019" y="3542"/>
                    <a:pt x="23747" y="1995"/>
                    <a:pt x="23081" y="66"/>
                  </a:cubicBezTo>
                  <a:cubicBezTo>
                    <a:pt x="23065" y="20"/>
                    <a:pt x="23035" y="1"/>
                    <a:pt x="22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8" name="Google Shape;998;p47"/>
            <p:cNvSpPr/>
            <p:nvPr/>
          </p:nvSpPr>
          <p:spPr>
            <a:xfrm>
              <a:off x="6228314" y="2900132"/>
              <a:ext cx="741847" cy="711320"/>
            </a:xfrm>
            <a:custGeom>
              <a:avLst/>
              <a:gdLst/>
              <a:ahLst/>
              <a:cxnLst/>
              <a:rect l="l" t="t" r="r" b="b"/>
              <a:pathLst>
                <a:path w="23062" h="22113" extrusionOk="0">
                  <a:moveTo>
                    <a:pt x="11926" y="1016"/>
                  </a:moveTo>
                  <a:cubicBezTo>
                    <a:pt x="15488" y="1016"/>
                    <a:pt x="19073" y="2817"/>
                    <a:pt x="21014" y="5818"/>
                  </a:cubicBezTo>
                  <a:cubicBezTo>
                    <a:pt x="21031" y="5845"/>
                    <a:pt x="21057" y="5857"/>
                    <a:pt x="21087" y="5857"/>
                  </a:cubicBezTo>
                  <a:cubicBezTo>
                    <a:pt x="21102" y="5857"/>
                    <a:pt x="21119" y="5853"/>
                    <a:pt x="21136" y="5847"/>
                  </a:cubicBezTo>
                  <a:lnTo>
                    <a:pt x="21136" y="5847"/>
                  </a:lnTo>
                  <a:cubicBezTo>
                    <a:pt x="21270" y="6421"/>
                    <a:pt x="21479" y="6951"/>
                    <a:pt x="21630" y="7523"/>
                  </a:cubicBezTo>
                  <a:cubicBezTo>
                    <a:pt x="21831" y="8284"/>
                    <a:pt x="21928" y="9056"/>
                    <a:pt x="22001" y="9838"/>
                  </a:cubicBezTo>
                  <a:cubicBezTo>
                    <a:pt x="22131" y="11224"/>
                    <a:pt x="22029" y="12585"/>
                    <a:pt x="21642" y="13926"/>
                  </a:cubicBezTo>
                  <a:cubicBezTo>
                    <a:pt x="21108" y="15780"/>
                    <a:pt x="19937" y="17597"/>
                    <a:pt x="18437" y="18813"/>
                  </a:cubicBezTo>
                  <a:cubicBezTo>
                    <a:pt x="16645" y="20266"/>
                    <a:pt x="14361" y="21003"/>
                    <a:pt x="12077" y="21003"/>
                  </a:cubicBezTo>
                  <a:cubicBezTo>
                    <a:pt x="10454" y="21003"/>
                    <a:pt x="8832" y="20632"/>
                    <a:pt x="7386" y="19881"/>
                  </a:cubicBezTo>
                  <a:cubicBezTo>
                    <a:pt x="3482" y="17852"/>
                    <a:pt x="1382" y="13563"/>
                    <a:pt x="2064" y="9224"/>
                  </a:cubicBezTo>
                  <a:cubicBezTo>
                    <a:pt x="2697" y="5202"/>
                    <a:pt x="5879" y="2065"/>
                    <a:pt x="9830" y="1231"/>
                  </a:cubicBezTo>
                  <a:cubicBezTo>
                    <a:pt x="10519" y="1086"/>
                    <a:pt x="11222" y="1016"/>
                    <a:pt x="11926" y="1016"/>
                  </a:cubicBezTo>
                  <a:close/>
                  <a:moveTo>
                    <a:pt x="12482" y="0"/>
                  </a:moveTo>
                  <a:cubicBezTo>
                    <a:pt x="12031" y="0"/>
                    <a:pt x="11582" y="27"/>
                    <a:pt x="11141" y="79"/>
                  </a:cubicBezTo>
                  <a:cubicBezTo>
                    <a:pt x="6717" y="603"/>
                    <a:pt x="2754" y="3752"/>
                    <a:pt x="1413" y="8026"/>
                  </a:cubicBezTo>
                  <a:cubicBezTo>
                    <a:pt x="0" y="12523"/>
                    <a:pt x="1658" y="17583"/>
                    <a:pt x="5595" y="20209"/>
                  </a:cubicBezTo>
                  <a:cubicBezTo>
                    <a:pt x="7354" y="21382"/>
                    <a:pt x="9476" y="22113"/>
                    <a:pt x="11601" y="22113"/>
                  </a:cubicBezTo>
                  <a:cubicBezTo>
                    <a:pt x="11671" y="22113"/>
                    <a:pt x="11740" y="22112"/>
                    <a:pt x="11809" y="22110"/>
                  </a:cubicBezTo>
                  <a:cubicBezTo>
                    <a:pt x="13999" y="22063"/>
                    <a:pt x="16132" y="21406"/>
                    <a:pt x="17957" y="20199"/>
                  </a:cubicBezTo>
                  <a:cubicBezTo>
                    <a:pt x="19998" y="18848"/>
                    <a:pt x="21585" y="16817"/>
                    <a:pt x="22339" y="14486"/>
                  </a:cubicBezTo>
                  <a:cubicBezTo>
                    <a:pt x="22827" y="12972"/>
                    <a:pt x="23061" y="11402"/>
                    <a:pt x="22920" y="9810"/>
                  </a:cubicBezTo>
                  <a:cubicBezTo>
                    <a:pt x="22846" y="9000"/>
                    <a:pt x="22636" y="8199"/>
                    <a:pt x="22346" y="7436"/>
                  </a:cubicBezTo>
                  <a:cubicBezTo>
                    <a:pt x="22094" y="6772"/>
                    <a:pt x="21842" y="6168"/>
                    <a:pt x="21337" y="5675"/>
                  </a:cubicBezTo>
                  <a:lnTo>
                    <a:pt x="21337" y="5675"/>
                  </a:lnTo>
                  <a:cubicBezTo>
                    <a:pt x="21370" y="5621"/>
                    <a:pt x="21384" y="5565"/>
                    <a:pt x="21363" y="5523"/>
                  </a:cubicBezTo>
                  <a:cubicBezTo>
                    <a:pt x="20449" y="3704"/>
                    <a:pt x="19004" y="1987"/>
                    <a:pt x="17157" y="1059"/>
                  </a:cubicBezTo>
                  <a:cubicBezTo>
                    <a:pt x="15730" y="339"/>
                    <a:pt x="14093" y="0"/>
                    <a:pt x="12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9" name="Google Shape;999;p47"/>
            <p:cNvSpPr/>
            <p:nvPr/>
          </p:nvSpPr>
          <p:spPr>
            <a:xfrm>
              <a:off x="6787374" y="2952596"/>
              <a:ext cx="198409" cy="563832"/>
            </a:xfrm>
            <a:custGeom>
              <a:avLst/>
              <a:gdLst/>
              <a:ahLst/>
              <a:cxnLst/>
              <a:rect l="l" t="t" r="r" b="b"/>
              <a:pathLst>
                <a:path w="6168" h="17528" extrusionOk="0">
                  <a:moveTo>
                    <a:pt x="957" y="0"/>
                  </a:moveTo>
                  <a:cubicBezTo>
                    <a:pt x="778" y="0"/>
                    <a:pt x="1" y="395"/>
                    <a:pt x="60" y="479"/>
                  </a:cubicBezTo>
                  <a:cubicBezTo>
                    <a:pt x="714" y="1436"/>
                    <a:pt x="1640" y="2109"/>
                    <a:pt x="2301" y="3072"/>
                  </a:cubicBezTo>
                  <a:cubicBezTo>
                    <a:pt x="3433" y="4721"/>
                    <a:pt x="4035" y="6596"/>
                    <a:pt x="4264" y="8568"/>
                  </a:cubicBezTo>
                  <a:cubicBezTo>
                    <a:pt x="4439" y="10066"/>
                    <a:pt x="4297" y="11551"/>
                    <a:pt x="3941" y="13011"/>
                  </a:cubicBezTo>
                  <a:cubicBezTo>
                    <a:pt x="3523" y="14730"/>
                    <a:pt x="2313" y="15895"/>
                    <a:pt x="1487" y="17378"/>
                  </a:cubicBezTo>
                  <a:cubicBezTo>
                    <a:pt x="1443" y="17455"/>
                    <a:pt x="1478" y="17528"/>
                    <a:pt x="1548" y="17528"/>
                  </a:cubicBezTo>
                  <a:cubicBezTo>
                    <a:pt x="1565" y="17528"/>
                    <a:pt x="1585" y="17523"/>
                    <a:pt x="1607" y="17513"/>
                  </a:cubicBezTo>
                  <a:cubicBezTo>
                    <a:pt x="4403" y="16178"/>
                    <a:pt x="5839" y="12130"/>
                    <a:pt x="5991" y="9301"/>
                  </a:cubicBezTo>
                  <a:cubicBezTo>
                    <a:pt x="6168" y="5985"/>
                    <a:pt x="5225" y="3193"/>
                    <a:pt x="986" y="7"/>
                  </a:cubicBezTo>
                  <a:cubicBezTo>
                    <a:pt x="980" y="2"/>
                    <a:pt x="970"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0" name="Google Shape;1000;p47"/>
            <p:cNvSpPr/>
            <p:nvPr/>
          </p:nvSpPr>
          <p:spPr>
            <a:xfrm>
              <a:off x="5477699" y="3584642"/>
              <a:ext cx="777488" cy="381764"/>
            </a:xfrm>
            <a:custGeom>
              <a:avLst/>
              <a:gdLst/>
              <a:ahLst/>
              <a:cxnLst/>
              <a:rect l="l" t="t" r="r" b="b"/>
              <a:pathLst>
                <a:path w="24170" h="11868" extrusionOk="0">
                  <a:moveTo>
                    <a:pt x="24143" y="0"/>
                  </a:moveTo>
                  <a:cubicBezTo>
                    <a:pt x="24141" y="0"/>
                    <a:pt x="24138" y="1"/>
                    <a:pt x="24136" y="1"/>
                  </a:cubicBezTo>
                  <a:cubicBezTo>
                    <a:pt x="23172" y="157"/>
                    <a:pt x="22225" y="533"/>
                    <a:pt x="21342" y="939"/>
                  </a:cubicBezTo>
                  <a:cubicBezTo>
                    <a:pt x="20473" y="1338"/>
                    <a:pt x="19641" y="1815"/>
                    <a:pt x="18838" y="2332"/>
                  </a:cubicBezTo>
                  <a:cubicBezTo>
                    <a:pt x="17953" y="2901"/>
                    <a:pt x="17105" y="3523"/>
                    <a:pt x="16259" y="4151"/>
                  </a:cubicBezTo>
                  <a:cubicBezTo>
                    <a:pt x="15373" y="4810"/>
                    <a:pt x="14492" y="5478"/>
                    <a:pt x="13623" y="6161"/>
                  </a:cubicBezTo>
                  <a:cubicBezTo>
                    <a:pt x="12752" y="6846"/>
                    <a:pt x="11892" y="7547"/>
                    <a:pt x="11054" y="8275"/>
                  </a:cubicBezTo>
                  <a:cubicBezTo>
                    <a:pt x="10295" y="8934"/>
                    <a:pt x="9528" y="9593"/>
                    <a:pt x="8699" y="10159"/>
                  </a:cubicBezTo>
                  <a:cubicBezTo>
                    <a:pt x="7896" y="10710"/>
                    <a:pt x="7027" y="11175"/>
                    <a:pt x="6084" y="11430"/>
                  </a:cubicBezTo>
                  <a:cubicBezTo>
                    <a:pt x="5457" y="11599"/>
                    <a:pt x="4807" y="11717"/>
                    <a:pt x="4157" y="11717"/>
                  </a:cubicBezTo>
                  <a:cubicBezTo>
                    <a:pt x="3960" y="11717"/>
                    <a:pt x="3763" y="11706"/>
                    <a:pt x="3567" y="11683"/>
                  </a:cubicBezTo>
                  <a:cubicBezTo>
                    <a:pt x="2740" y="11586"/>
                    <a:pt x="1961" y="11236"/>
                    <a:pt x="1403" y="10608"/>
                  </a:cubicBezTo>
                  <a:cubicBezTo>
                    <a:pt x="806" y="9930"/>
                    <a:pt x="338" y="9035"/>
                    <a:pt x="234" y="8131"/>
                  </a:cubicBezTo>
                  <a:cubicBezTo>
                    <a:pt x="208" y="7904"/>
                    <a:pt x="191" y="7684"/>
                    <a:pt x="222" y="7457"/>
                  </a:cubicBezTo>
                  <a:cubicBezTo>
                    <a:pt x="224" y="7447"/>
                    <a:pt x="220" y="7444"/>
                    <a:pt x="215" y="7444"/>
                  </a:cubicBezTo>
                  <a:cubicBezTo>
                    <a:pt x="204" y="7444"/>
                    <a:pt x="187" y="7456"/>
                    <a:pt x="184" y="7467"/>
                  </a:cubicBezTo>
                  <a:cubicBezTo>
                    <a:pt x="0" y="8374"/>
                    <a:pt x="359" y="9321"/>
                    <a:pt x="834" y="10082"/>
                  </a:cubicBezTo>
                  <a:cubicBezTo>
                    <a:pt x="1278" y="10795"/>
                    <a:pt x="1871" y="11364"/>
                    <a:pt x="2674" y="11643"/>
                  </a:cubicBezTo>
                  <a:cubicBezTo>
                    <a:pt x="3136" y="11803"/>
                    <a:pt x="3624" y="11867"/>
                    <a:pt x="4112" y="11867"/>
                  </a:cubicBezTo>
                  <a:cubicBezTo>
                    <a:pt x="4439" y="11867"/>
                    <a:pt x="4766" y="11838"/>
                    <a:pt x="5088" y="11789"/>
                  </a:cubicBezTo>
                  <a:cubicBezTo>
                    <a:pt x="6021" y="11645"/>
                    <a:pt x="6923" y="11345"/>
                    <a:pt x="7747" y="10887"/>
                  </a:cubicBezTo>
                  <a:cubicBezTo>
                    <a:pt x="8609" y="10405"/>
                    <a:pt x="9389" y="9791"/>
                    <a:pt x="10144" y="9158"/>
                  </a:cubicBezTo>
                  <a:cubicBezTo>
                    <a:pt x="10985" y="8457"/>
                    <a:pt x="11805" y="7729"/>
                    <a:pt x="12655" y="7039"/>
                  </a:cubicBezTo>
                  <a:cubicBezTo>
                    <a:pt x="13531" y="6326"/>
                    <a:pt x="14424" y="5637"/>
                    <a:pt x="15324" y="4956"/>
                  </a:cubicBezTo>
                  <a:cubicBezTo>
                    <a:pt x="16210" y="4286"/>
                    <a:pt x="17098" y="3615"/>
                    <a:pt x="18012" y="2984"/>
                  </a:cubicBezTo>
                  <a:cubicBezTo>
                    <a:pt x="19665" y="1846"/>
                    <a:pt x="21424" y="844"/>
                    <a:pt x="23361" y="277"/>
                  </a:cubicBezTo>
                  <a:cubicBezTo>
                    <a:pt x="23616" y="202"/>
                    <a:pt x="23871" y="126"/>
                    <a:pt x="24124" y="51"/>
                  </a:cubicBezTo>
                  <a:cubicBezTo>
                    <a:pt x="24144" y="44"/>
                    <a:pt x="24170" y="0"/>
                    <a:pt x="24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1" name="Google Shape;1001;p47"/>
            <p:cNvSpPr/>
            <p:nvPr/>
          </p:nvSpPr>
          <p:spPr>
            <a:xfrm>
              <a:off x="5473389" y="3571068"/>
              <a:ext cx="805281" cy="402769"/>
            </a:xfrm>
            <a:custGeom>
              <a:avLst/>
              <a:gdLst/>
              <a:ahLst/>
              <a:cxnLst/>
              <a:rect l="l" t="t" r="r" b="b"/>
              <a:pathLst>
                <a:path w="25034" h="12521" extrusionOk="0">
                  <a:moveTo>
                    <a:pt x="25010" y="0"/>
                  </a:moveTo>
                  <a:cubicBezTo>
                    <a:pt x="25006" y="0"/>
                    <a:pt x="25002" y="1"/>
                    <a:pt x="24997" y="3"/>
                  </a:cubicBezTo>
                  <a:cubicBezTo>
                    <a:pt x="23949" y="407"/>
                    <a:pt x="22843" y="619"/>
                    <a:pt x="21790" y="1002"/>
                  </a:cubicBezTo>
                  <a:cubicBezTo>
                    <a:pt x="20786" y="1366"/>
                    <a:pt x="19874" y="1949"/>
                    <a:pt x="19015" y="2572"/>
                  </a:cubicBezTo>
                  <a:cubicBezTo>
                    <a:pt x="18141" y="3205"/>
                    <a:pt x="17319" y="3909"/>
                    <a:pt x="16509" y="4620"/>
                  </a:cubicBezTo>
                  <a:cubicBezTo>
                    <a:pt x="15762" y="5274"/>
                    <a:pt x="15002" y="5917"/>
                    <a:pt x="14263" y="6583"/>
                  </a:cubicBezTo>
                  <a:cubicBezTo>
                    <a:pt x="12881" y="7823"/>
                    <a:pt x="11580" y="9160"/>
                    <a:pt x="10092" y="10277"/>
                  </a:cubicBezTo>
                  <a:cubicBezTo>
                    <a:pt x="8625" y="11380"/>
                    <a:pt x="6955" y="12251"/>
                    <a:pt x="5094" y="12369"/>
                  </a:cubicBezTo>
                  <a:cubicBezTo>
                    <a:pt x="4935" y="12380"/>
                    <a:pt x="4775" y="12385"/>
                    <a:pt x="4616" y="12385"/>
                  </a:cubicBezTo>
                  <a:cubicBezTo>
                    <a:pt x="3926" y="12385"/>
                    <a:pt x="3238" y="12283"/>
                    <a:pt x="2595" y="12022"/>
                  </a:cubicBezTo>
                  <a:cubicBezTo>
                    <a:pt x="1821" y="11706"/>
                    <a:pt x="1169" y="11179"/>
                    <a:pt x="590" y="10584"/>
                  </a:cubicBezTo>
                  <a:cubicBezTo>
                    <a:pt x="425" y="10416"/>
                    <a:pt x="255" y="10258"/>
                    <a:pt x="82" y="10097"/>
                  </a:cubicBezTo>
                  <a:cubicBezTo>
                    <a:pt x="77" y="10093"/>
                    <a:pt x="72" y="10091"/>
                    <a:pt x="66" y="10091"/>
                  </a:cubicBezTo>
                  <a:cubicBezTo>
                    <a:pt x="37" y="10091"/>
                    <a:pt x="1" y="10138"/>
                    <a:pt x="18" y="10163"/>
                  </a:cubicBezTo>
                  <a:cubicBezTo>
                    <a:pt x="498" y="10877"/>
                    <a:pt x="1195" y="11474"/>
                    <a:pt x="1943" y="11892"/>
                  </a:cubicBezTo>
                  <a:cubicBezTo>
                    <a:pt x="2657" y="12291"/>
                    <a:pt x="3455" y="12487"/>
                    <a:pt x="4267" y="12516"/>
                  </a:cubicBezTo>
                  <a:cubicBezTo>
                    <a:pt x="4351" y="12519"/>
                    <a:pt x="4434" y="12520"/>
                    <a:pt x="4516" y="12520"/>
                  </a:cubicBezTo>
                  <a:cubicBezTo>
                    <a:pt x="6266" y="12520"/>
                    <a:pt x="7909" y="11861"/>
                    <a:pt x="9357" y="10903"/>
                  </a:cubicBezTo>
                  <a:cubicBezTo>
                    <a:pt x="10914" y="9871"/>
                    <a:pt x="12253" y="8553"/>
                    <a:pt x="13616" y="7287"/>
                  </a:cubicBezTo>
                  <a:cubicBezTo>
                    <a:pt x="14315" y="6635"/>
                    <a:pt x="15042" y="6016"/>
                    <a:pt x="15760" y="5385"/>
                  </a:cubicBezTo>
                  <a:cubicBezTo>
                    <a:pt x="16589" y="4658"/>
                    <a:pt x="17411" y="3921"/>
                    <a:pt x="18276" y="3236"/>
                  </a:cubicBezTo>
                  <a:cubicBezTo>
                    <a:pt x="19135" y="2556"/>
                    <a:pt x="20045" y="1899"/>
                    <a:pt x="21034" y="1415"/>
                  </a:cubicBezTo>
                  <a:cubicBezTo>
                    <a:pt x="22054" y="912"/>
                    <a:pt x="23183" y="711"/>
                    <a:pt x="24256" y="350"/>
                  </a:cubicBezTo>
                  <a:cubicBezTo>
                    <a:pt x="24511" y="265"/>
                    <a:pt x="24756" y="166"/>
                    <a:pt x="24997" y="50"/>
                  </a:cubicBezTo>
                  <a:cubicBezTo>
                    <a:pt x="25020" y="40"/>
                    <a:pt x="25034" y="0"/>
                    <a:pt x="25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2" name="Google Shape;1002;p47"/>
            <p:cNvSpPr/>
            <p:nvPr/>
          </p:nvSpPr>
          <p:spPr>
            <a:xfrm>
              <a:off x="5478664" y="3469549"/>
              <a:ext cx="681147" cy="433361"/>
            </a:xfrm>
            <a:custGeom>
              <a:avLst/>
              <a:gdLst/>
              <a:ahLst/>
              <a:cxnLst/>
              <a:rect l="l" t="t" r="r" b="b"/>
              <a:pathLst>
                <a:path w="21175" h="13472" extrusionOk="0">
                  <a:moveTo>
                    <a:pt x="21126" y="0"/>
                  </a:moveTo>
                  <a:cubicBezTo>
                    <a:pt x="21111" y="0"/>
                    <a:pt x="21093" y="8"/>
                    <a:pt x="21078" y="25"/>
                  </a:cubicBezTo>
                  <a:cubicBezTo>
                    <a:pt x="20809" y="341"/>
                    <a:pt x="20528" y="653"/>
                    <a:pt x="20214" y="927"/>
                  </a:cubicBezTo>
                  <a:cubicBezTo>
                    <a:pt x="19897" y="1205"/>
                    <a:pt x="19548" y="1449"/>
                    <a:pt x="19189" y="1668"/>
                  </a:cubicBezTo>
                  <a:cubicBezTo>
                    <a:pt x="18419" y="2138"/>
                    <a:pt x="17575" y="2479"/>
                    <a:pt x="16753" y="2847"/>
                  </a:cubicBezTo>
                  <a:cubicBezTo>
                    <a:pt x="14987" y="3641"/>
                    <a:pt x="13204" y="4380"/>
                    <a:pt x="11354" y="4958"/>
                  </a:cubicBezTo>
                  <a:cubicBezTo>
                    <a:pt x="9583" y="5511"/>
                    <a:pt x="7774" y="5955"/>
                    <a:pt x="6050" y="6645"/>
                  </a:cubicBezTo>
                  <a:cubicBezTo>
                    <a:pt x="4507" y="7264"/>
                    <a:pt x="3055" y="8104"/>
                    <a:pt x="1867" y="9276"/>
                  </a:cubicBezTo>
                  <a:cubicBezTo>
                    <a:pt x="1293" y="9843"/>
                    <a:pt x="745" y="10440"/>
                    <a:pt x="414" y="11187"/>
                  </a:cubicBezTo>
                  <a:cubicBezTo>
                    <a:pt x="159" y="11761"/>
                    <a:pt x="1" y="12519"/>
                    <a:pt x="218" y="13133"/>
                  </a:cubicBezTo>
                  <a:cubicBezTo>
                    <a:pt x="265" y="13263"/>
                    <a:pt x="336" y="13376"/>
                    <a:pt x="440" y="13468"/>
                  </a:cubicBezTo>
                  <a:cubicBezTo>
                    <a:pt x="443" y="13471"/>
                    <a:pt x="447" y="13472"/>
                    <a:pt x="451" y="13472"/>
                  </a:cubicBezTo>
                  <a:cubicBezTo>
                    <a:pt x="474" y="13472"/>
                    <a:pt x="506" y="13435"/>
                    <a:pt x="490" y="13419"/>
                  </a:cubicBezTo>
                  <a:cubicBezTo>
                    <a:pt x="254" y="13189"/>
                    <a:pt x="206" y="12826"/>
                    <a:pt x="204" y="12514"/>
                  </a:cubicBezTo>
                  <a:cubicBezTo>
                    <a:pt x="202" y="12167"/>
                    <a:pt x="254" y="11824"/>
                    <a:pt x="365" y="11496"/>
                  </a:cubicBezTo>
                  <a:cubicBezTo>
                    <a:pt x="631" y="10695"/>
                    <a:pt x="1189" y="10020"/>
                    <a:pt x="1784" y="9439"/>
                  </a:cubicBezTo>
                  <a:cubicBezTo>
                    <a:pt x="2386" y="8851"/>
                    <a:pt x="3026" y="8322"/>
                    <a:pt x="3740" y="7873"/>
                  </a:cubicBezTo>
                  <a:cubicBezTo>
                    <a:pt x="4439" y="7434"/>
                    <a:pt x="5185" y="7070"/>
                    <a:pt x="5948" y="6758"/>
                  </a:cubicBezTo>
                  <a:cubicBezTo>
                    <a:pt x="7658" y="6061"/>
                    <a:pt x="9453" y="5620"/>
                    <a:pt x="11213" y="5077"/>
                  </a:cubicBezTo>
                  <a:cubicBezTo>
                    <a:pt x="12998" y="4524"/>
                    <a:pt x="14727" y="3827"/>
                    <a:pt x="16430" y="3064"/>
                  </a:cubicBezTo>
                  <a:cubicBezTo>
                    <a:pt x="17963" y="2379"/>
                    <a:pt x="19576" y="1753"/>
                    <a:pt x="20769" y="525"/>
                  </a:cubicBezTo>
                  <a:cubicBezTo>
                    <a:pt x="20908" y="381"/>
                    <a:pt x="21031" y="230"/>
                    <a:pt x="21146" y="67"/>
                  </a:cubicBezTo>
                  <a:cubicBezTo>
                    <a:pt x="21175" y="28"/>
                    <a:pt x="21155" y="0"/>
                    <a:pt x="21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3" name="Google Shape;1003;p47"/>
            <p:cNvSpPr/>
            <p:nvPr/>
          </p:nvSpPr>
          <p:spPr>
            <a:xfrm>
              <a:off x="5464093" y="3463663"/>
              <a:ext cx="710644" cy="450602"/>
            </a:xfrm>
            <a:custGeom>
              <a:avLst/>
              <a:gdLst/>
              <a:ahLst/>
              <a:cxnLst/>
              <a:rect l="l" t="t" r="r" b="b"/>
              <a:pathLst>
                <a:path w="22092" h="14008" extrusionOk="0">
                  <a:moveTo>
                    <a:pt x="22080" y="0"/>
                  </a:moveTo>
                  <a:cubicBezTo>
                    <a:pt x="22075" y="0"/>
                    <a:pt x="22067" y="3"/>
                    <a:pt x="22062" y="9"/>
                  </a:cubicBezTo>
                  <a:cubicBezTo>
                    <a:pt x="21543" y="682"/>
                    <a:pt x="20851" y="1197"/>
                    <a:pt x="20126" y="1632"/>
                  </a:cubicBezTo>
                  <a:cubicBezTo>
                    <a:pt x="19372" y="2085"/>
                    <a:pt x="18567" y="2456"/>
                    <a:pt x="17764" y="2813"/>
                  </a:cubicBezTo>
                  <a:cubicBezTo>
                    <a:pt x="15922" y="3625"/>
                    <a:pt x="14013" y="4301"/>
                    <a:pt x="12105" y="4936"/>
                  </a:cubicBezTo>
                  <a:cubicBezTo>
                    <a:pt x="10345" y="5522"/>
                    <a:pt x="8567" y="6056"/>
                    <a:pt x="6843" y="6740"/>
                  </a:cubicBezTo>
                  <a:cubicBezTo>
                    <a:pt x="5985" y="7083"/>
                    <a:pt x="5142" y="7463"/>
                    <a:pt x="4332" y="7902"/>
                  </a:cubicBezTo>
                  <a:cubicBezTo>
                    <a:pt x="3553" y="8323"/>
                    <a:pt x="2771" y="8788"/>
                    <a:pt x="2098" y="9364"/>
                  </a:cubicBezTo>
                  <a:cubicBezTo>
                    <a:pt x="959" y="10340"/>
                    <a:pt x="0" y="11887"/>
                    <a:pt x="426" y="13439"/>
                  </a:cubicBezTo>
                  <a:cubicBezTo>
                    <a:pt x="480" y="13637"/>
                    <a:pt x="572" y="13824"/>
                    <a:pt x="674" y="14003"/>
                  </a:cubicBezTo>
                  <a:cubicBezTo>
                    <a:pt x="676" y="14006"/>
                    <a:pt x="678" y="14007"/>
                    <a:pt x="682" y="14007"/>
                  </a:cubicBezTo>
                  <a:cubicBezTo>
                    <a:pt x="693" y="14007"/>
                    <a:pt x="708" y="13991"/>
                    <a:pt x="704" y="13979"/>
                  </a:cubicBezTo>
                  <a:cubicBezTo>
                    <a:pt x="477" y="13198"/>
                    <a:pt x="388" y="12381"/>
                    <a:pt x="631" y="11594"/>
                  </a:cubicBezTo>
                  <a:cubicBezTo>
                    <a:pt x="870" y="10826"/>
                    <a:pt x="1368" y="10163"/>
                    <a:pt x="1949" y="9620"/>
                  </a:cubicBezTo>
                  <a:cubicBezTo>
                    <a:pt x="2610" y="9003"/>
                    <a:pt x="3406" y="8524"/>
                    <a:pt x="4193" y="8089"/>
                  </a:cubicBezTo>
                  <a:cubicBezTo>
                    <a:pt x="4993" y="7645"/>
                    <a:pt x="5827" y="7262"/>
                    <a:pt x="6675" y="6918"/>
                  </a:cubicBezTo>
                  <a:cubicBezTo>
                    <a:pt x="8383" y="6226"/>
                    <a:pt x="10152" y="5692"/>
                    <a:pt x="11899" y="5113"/>
                  </a:cubicBezTo>
                  <a:cubicBezTo>
                    <a:pt x="13768" y="4494"/>
                    <a:pt x="15631" y="3838"/>
                    <a:pt x="17440" y="3058"/>
                  </a:cubicBezTo>
                  <a:cubicBezTo>
                    <a:pt x="18248" y="2711"/>
                    <a:pt x="19051" y="2340"/>
                    <a:pt x="19819" y="1906"/>
                  </a:cubicBezTo>
                  <a:cubicBezTo>
                    <a:pt x="20520" y="1507"/>
                    <a:pt x="21191" y="1046"/>
                    <a:pt x="21739" y="451"/>
                  </a:cubicBezTo>
                  <a:cubicBezTo>
                    <a:pt x="21864" y="314"/>
                    <a:pt x="21980" y="170"/>
                    <a:pt x="22084" y="16"/>
                  </a:cubicBezTo>
                  <a:cubicBezTo>
                    <a:pt x="22092" y="5"/>
                    <a:pt x="22088" y="0"/>
                    <a:pt x="22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4" name="Google Shape;1004;p47"/>
            <p:cNvSpPr/>
            <p:nvPr/>
          </p:nvSpPr>
          <p:spPr>
            <a:xfrm>
              <a:off x="5479404" y="3574992"/>
              <a:ext cx="782056" cy="378740"/>
            </a:xfrm>
            <a:custGeom>
              <a:avLst/>
              <a:gdLst/>
              <a:ahLst/>
              <a:cxnLst/>
              <a:rect l="l" t="t" r="r" b="b"/>
              <a:pathLst>
                <a:path w="24312" h="11774" extrusionOk="0">
                  <a:moveTo>
                    <a:pt x="23926" y="0"/>
                  </a:moveTo>
                  <a:cubicBezTo>
                    <a:pt x="23109" y="0"/>
                    <a:pt x="22278" y="200"/>
                    <a:pt x="21511" y="448"/>
                  </a:cubicBezTo>
                  <a:cubicBezTo>
                    <a:pt x="20623" y="736"/>
                    <a:pt x="19777" y="1137"/>
                    <a:pt x="18974" y="1607"/>
                  </a:cubicBezTo>
                  <a:cubicBezTo>
                    <a:pt x="17259" y="2613"/>
                    <a:pt x="15675" y="3837"/>
                    <a:pt x="14135" y="5084"/>
                  </a:cubicBezTo>
                  <a:cubicBezTo>
                    <a:pt x="12562" y="6355"/>
                    <a:pt x="11027" y="7672"/>
                    <a:pt x="9413" y="8896"/>
                  </a:cubicBezTo>
                  <a:cubicBezTo>
                    <a:pt x="7848" y="10082"/>
                    <a:pt x="6197" y="11319"/>
                    <a:pt x="4191" y="11591"/>
                  </a:cubicBezTo>
                  <a:cubicBezTo>
                    <a:pt x="3951" y="11623"/>
                    <a:pt x="3711" y="11639"/>
                    <a:pt x="3471" y="11639"/>
                  </a:cubicBezTo>
                  <a:cubicBezTo>
                    <a:pt x="2993" y="11639"/>
                    <a:pt x="2516" y="11576"/>
                    <a:pt x="2049" y="11451"/>
                  </a:cubicBezTo>
                  <a:cubicBezTo>
                    <a:pt x="1407" y="11279"/>
                    <a:pt x="734" y="10996"/>
                    <a:pt x="299" y="10474"/>
                  </a:cubicBezTo>
                  <a:cubicBezTo>
                    <a:pt x="200" y="10356"/>
                    <a:pt x="115" y="10223"/>
                    <a:pt x="51" y="10084"/>
                  </a:cubicBezTo>
                  <a:cubicBezTo>
                    <a:pt x="48" y="10078"/>
                    <a:pt x="44" y="10075"/>
                    <a:pt x="39" y="10075"/>
                  </a:cubicBezTo>
                  <a:cubicBezTo>
                    <a:pt x="23" y="10075"/>
                    <a:pt x="0" y="10101"/>
                    <a:pt x="4" y="10117"/>
                  </a:cubicBezTo>
                  <a:cubicBezTo>
                    <a:pt x="181" y="10750"/>
                    <a:pt x="795" y="11130"/>
                    <a:pt x="1364" y="11366"/>
                  </a:cubicBezTo>
                  <a:cubicBezTo>
                    <a:pt x="1967" y="11619"/>
                    <a:pt x="2635" y="11766"/>
                    <a:pt x="3289" y="11773"/>
                  </a:cubicBezTo>
                  <a:cubicBezTo>
                    <a:pt x="3318" y="11773"/>
                    <a:pt x="3346" y="11773"/>
                    <a:pt x="3375" y="11773"/>
                  </a:cubicBezTo>
                  <a:cubicBezTo>
                    <a:pt x="4273" y="11773"/>
                    <a:pt x="5155" y="11558"/>
                    <a:pt x="5982" y="11211"/>
                  </a:cubicBezTo>
                  <a:cubicBezTo>
                    <a:pt x="6889" y="10828"/>
                    <a:pt x="7694" y="10275"/>
                    <a:pt x="8490" y="9706"/>
                  </a:cubicBezTo>
                  <a:cubicBezTo>
                    <a:pt x="10143" y="8523"/>
                    <a:pt x="11700" y="7212"/>
                    <a:pt x="13268" y="5920"/>
                  </a:cubicBezTo>
                  <a:cubicBezTo>
                    <a:pt x="14850" y="4621"/>
                    <a:pt x="16454" y="3367"/>
                    <a:pt x="18162" y="2238"/>
                  </a:cubicBezTo>
                  <a:cubicBezTo>
                    <a:pt x="19770" y="1177"/>
                    <a:pt x="21563" y="344"/>
                    <a:pt x="23499" y="152"/>
                  </a:cubicBezTo>
                  <a:cubicBezTo>
                    <a:pt x="23747" y="129"/>
                    <a:pt x="23995" y="98"/>
                    <a:pt x="24246" y="72"/>
                  </a:cubicBezTo>
                  <a:cubicBezTo>
                    <a:pt x="24267" y="70"/>
                    <a:pt x="24312" y="15"/>
                    <a:pt x="24274" y="13"/>
                  </a:cubicBezTo>
                  <a:cubicBezTo>
                    <a:pt x="24159" y="4"/>
                    <a:pt x="24042" y="0"/>
                    <a:pt x="23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5" name="Google Shape;1005;p47"/>
            <p:cNvSpPr/>
            <p:nvPr/>
          </p:nvSpPr>
          <p:spPr>
            <a:xfrm>
              <a:off x="5508805" y="3583645"/>
              <a:ext cx="745836" cy="388455"/>
            </a:xfrm>
            <a:custGeom>
              <a:avLst/>
              <a:gdLst/>
              <a:ahLst/>
              <a:cxnLst/>
              <a:rect l="l" t="t" r="r" b="b"/>
              <a:pathLst>
                <a:path w="23186" h="12076" extrusionOk="0">
                  <a:moveTo>
                    <a:pt x="23173" y="1"/>
                  </a:moveTo>
                  <a:cubicBezTo>
                    <a:pt x="23172" y="1"/>
                    <a:pt x="23170" y="1"/>
                    <a:pt x="23169" y="1"/>
                  </a:cubicBezTo>
                  <a:cubicBezTo>
                    <a:pt x="22281" y="171"/>
                    <a:pt x="21409" y="445"/>
                    <a:pt x="20559" y="748"/>
                  </a:cubicBezTo>
                  <a:cubicBezTo>
                    <a:pt x="19730" y="1043"/>
                    <a:pt x="18908" y="1376"/>
                    <a:pt x="18117" y="1759"/>
                  </a:cubicBezTo>
                  <a:cubicBezTo>
                    <a:pt x="16653" y="2467"/>
                    <a:pt x="15431" y="3570"/>
                    <a:pt x="14232" y="4650"/>
                  </a:cubicBezTo>
                  <a:cubicBezTo>
                    <a:pt x="12850" y="5894"/>
                    <a:pt x="11386" y="7054"/>
                    <a:pt x="9907" y="8183"/>
                  </a:cubicBezTo>
                  <a:cubicBezTo>
                    <a:pt x="9232" y="8698"/>
                    <a:pt x="8570" y="9234"/>
                    <a:pt x="7866" y="9709"/>
                  </a:cubicBezTo>
                  <a:cubicBezTo>
                    <a:pt x="7186" y="10169"/>
                    <a:pt x="6468" y="10573"/>
                    <a:pt x="5712" y="10897"/>
                  </a:cubicBezTo>
                  <a:cubicBezTo>
                    <a:pt x="4879" y="11256"/>
                    <a:pt x="4010" y="11603"/>
                    <a:pt x="3119" y="11789"/>
                  </a:cubicBezTo>
                  <a:cubicBezTo>
                    <a:pt x="2834" y="11848"/>
                    <a:pt x="2543" y="11891"/>
                    <a:pt x="2252" y="11891"/>
                  </a:cubicBezTo>
                  <a:cubicBezTo>
                    <a:pt x="2095" y="11891"/>
                    <a:pt x="1938" y="11878"/>
                    <a:pt x="1782" y="11848"/>
                  </a:cubicBezTo>
                  <a:cubicBezTo>
                    <a:pt x="1386" y="11775"/>
                    <a:pt x="1019" y="11605"/>
                    <a:pt x="649" y="11454"/>
                  </a:cubicBezTo>
                  <a:cubicBezTo>
                    <a:pt x="453" y="11374"/>
                    <a:pt x="264" y="11298"/>
                    <a:pt x="61" y="11237"/>
                  </a:cubicBezTo>
                  <a:cubicBezTo>
                    <a:pt x="59" y="11236"/>
                    <a:pt x="58" y="11236"/>
                    <a:pt x="57" y="11236"/>
                  </a:cubicBezTo>
                  <a:cubicBezTo>
                    <a:pt x="37" y="11236"/>
                    <a:pt x="0" y="11271"/>
                    <a:pt x="20" y="11284"/>
                  </a:cubicBezTo>
                  <a:cubicBezTo>
                    <a:pt x="617" y="11718"/>
                    <a:pt x="1342" y="12075"/>
                    <a:pt x="2095" y="12075"/>
                  </a:cubicBezTo>
                  <a:cubicBezTo>
                    <a:pt x="2133" y="12075"/>
                    <a:pt x="2170" y="12075"/>
                    <a:pt x="2207" y="12073"/>
                  </a:cubicBezTo>
                  <a:cubicBezTo>
                    <a:pt x="3117" y="12028"/>
                    <a:pt x="3993" y="11719"/>
                    <a:pt x="4834" y="11395"/>
                  </a:cubicBezTo>
                  <a:cubicBezTo>
                    <a:pt x="5625" y="11088"/>
                    <a:pt x="6395" y="10753"/>
                    <a:pt x="7127" y="10318"/>
                  </a:cubicBezTo>
                  <a:cubicBezTo>
                    <a:pt x="7831" y="9900"/>
                    <a:pt x="8495" y="9418"/>
                    <a:pt x="9137" y="8906"/>
                  </a:cubicBezTo>
                  <a:cubicBezTo>
                    <a:pt x="9862" y="8329"/>
                    <a:pt x="10609" y="7777"/>
                    <a:pt x="11331" y="7198"/>
                  </a:cubicBezTo>
                  <a:cubicBezTo>
                    <a:pt x="12066" y="6612"/>
                    <a:pt x="12789" y="6015"/>
                    <a:pt x="13499" y="5403"/>
                  </a:cubicBezTo>
                  <a:cubicBezTo>
                    <a:pt x="14789" y="4295"/>
                    <a:pt x="15986" y="3048"/>
                    <a:pt x="17458" y="2177"/>
                  </a:cubicBezTo>
                  <a:cubicBezTo>
                    <a:pt x="18214" y="1730"/>
                    <a:pt x="19038" y="1390"/>
                    <a:pt x="19853" y="1069"/>
                  </a:cubicBezTo>
                  <a:cubicBezTo>
                    <a:pt x="20715" y="731"/>
                    <a:pt x="21594" y="441"/>
                    <a:pt x="22486" y="205"/>
                  </a:cubicBezTo>
                  <a:cubicBezTo>
                    <a:pt x="22711" y="143"/>
                    <a:pt x="22937" y="86"/>
                    <a:pt x="23162" y="27"/>
                  </a:cubicBezTo>
                  <a:cubicBezTo>
                    <a:pt x="23173" y="25"/>
                    <a:pt x="23186" y="1"/>
                    <a:pt x="23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6" name="Google Shape;1006;p47"/>
            <p:cNvSpPr/>
            <p:nvPr/>
          </p:nvSpPr>
          <p:spPr>
            <a:xfrm>
              <a:off x="6183634" y="2953400"/>
              <a:ext cx="869938" cy="708779"/>
            </a:xfrm>
            <a:custGeom>
              <a:avLst/>
              <a:gdLst/>
              <a:ahLst/>
              <a:cxnLst/>
              <a:rect l="l" t="t" r="r" b="b"/>
              <a:pathLst>
                <a:path w="27044" h="22034" extrusionOk="0">
                  <a:moveTo>
                    <a:pt x="23089" y="1"/>
                  </a:moveTo>
                  <a:cubicBezTo>
                    <a:pt x="23066" y="1"/>
                    <a:pt x="23032" y="39"/>
                    <a:pt x="23047" y="62"/>
                  </a:cubicBezTo>
                  <a:cubicBezTo>
                    <a:pt x="23201" y="298"/>
                    <a:pt x="23331" y="556"/>
                    <a:pt x="23475" y="799"/>
                  </a:cubicBezTo>
                  <a:cubicBezTo>
                    <a:pt x="23607" y="1019"/>
                    <a:pt x="23739" y="1236"/>
                    <a:pt x="23867" y="1458"/>
                  </a:cubicBezTo>
                  <a:cubicBezTo>
                    <a:pt x="24110" y="1878"/>
                    <a:pt x="24377" y="2284"/>
                    <a:pt x="24620" y="2703"/>
                  </a:cubicBezTo>
                  <a:cubicBezTo>
                    <a:pt x="25104" y="3532"/>
                    <a:pt x="25558" y="4377"/>
                    <a:pt x="25931" y="5258"/>
                  </a:cubicBezTo>
                  <a:cubicBezTo>
                    <a:pt x="26670" y="7006"/>
                    <a:pt x="27044" y="8917"/>
                    <a:pt x="26670" y="10799"/>
                  </a:cubicBezTo>
                  <a:cubicBezTo>
                    <a:pt x="26491" y="11713"/>
                    <a:pt x="26134" y="12582"/>
                    <a:pt x="25723" y="13416"/>
                  </a:cubicBezTo>
                  <a:cubicBezTo>
                    <a:pt x="25322" y="14228"/>
                    <a:pt x="24849" y="15003"/>
                    <a:pt x="24318" y="15738"/>
                  </a:cubicBezTo>
                  <a:cubicBezTo>
                    <a:pt x="23258" y="17209"/>
                    <a:pt x="21968" y="18536"/>
                    <a:pt x="20492" y="19599"/>
                  </a:cubicBezTo>
                  <a:cubicBezTo>
                    <a:pt x="19760" y="20128"/>
                    <a:pt x="18980" y="20598"/>
                    <a:pt x="18151" y="20960"/>
                  </a:cubicBezTo>
                  <a:cubicBezTo>
                    <a:pt x="17287" y="21340"/>
                    <a:pt x="16370" y="21602"/>
                    <a:pt x="15437" y="21753"/>
                  </a:cubicBezTo>
                  <a:cubicBezTo>
                    <a:pt x="14783" y="21859"/>
                    <a:pt x="14120" y="21910"/>
                    <a:pt x="13457" y="21910"/>
                  </a:cubicBezTo>
                  <a:cubicBezTo>
                    <a:pt x="12232" y="21910"/>
                    <a:pt x="11004" y="21738"/>
                    <a:pt x="9821" y="21430"/>
                  </a:cubicBezTo>
                  <a:cubicBezTo>
                    <a:pt x="8187" y="21002"/>
                    <a:pt x="6632" y="20298"/>
                    <a:pt x="5263" y="19304"/>
                  </a:cubicBezTo>
                  <a:cubicBezTo>
                    <a:pt x="3978" y="18371"/>
                    <a:pt x="2872" y="17195"/>
                    <a:pt x="2032" y="15849"/>
                  </a:cubicBezTo>
                  <a:cubicBezTo>
                    <a:pt x="1106" y="14361"/>
                    <a:pt x="518" y="12681"/>
                    <a:pt x="279" y="10948"/>
                  </a:cubicBezTo>
                  <a:cubicBezTo>
                    <a:pt x="140" y="9946"/>
                    <a:pt x="119" y="8928"/>
                    <a:pt x="211" y="7922"/>
                  </a:cubicBezTo>
                  <a:cubicBezTo>
                    <a:pt x="305" y="6911"/>
                    <a:pt x="522" y="5924"/>
                    <a:pt x="806" y="4951"/>
                  </a:cubicBezTo>
                  <a:cubicBezTo>
                    <a:pt x="952" y="4455"/>
                    <a:pt x="1120" y="3964"/>
                    <a:pt x="1309" y="3482"/>
                  </a:cubicBezTo>
                  <a:cubicBezTo>
                    <a:pt x="1316" y="3464"/>
                    <a:pt x="1310" y="3457"/>
                    <a:pt x="1300" y="3457"/>
                  </a:cubicBezTo>
                  <a:cubicBezTo>
                    <a:pt x="1287" y="3457"/>
                    <a:pt x="1268" y="3468"/>
                    <a:pt x="1262" y="3482"/>
                  </a:cubicBezTo>
                  <a:cubicBezTo>
                    <a:pt x="459" y="5381"/>
                    <a:pt x="0" y="7414"/>
                    <a:pt x="41" y="9483"/>
                  </a:cubicBezTo>
                  <a:cubicBezTo>
                    <a:pt x="78" y="11363"/>
                    <a:pt x="513" y="13239"/>
                    <a:pt x="1354" y="14923"/>
                  </a:cubicBezTo>
                  <a:cubicBezTo>
                    <a:pt x="2072" y="16366"/>
                    <a:pt x="3076" y="17658"/>
                    <a:pt x="4290" y="18716"/>
                  </a:cubicBezTo>
                  <a:cubicBezTo>
                    <a:pt x="5522" y="19790"/>
                    <a:pt x="6970" y="20631"/>
                    <a:pt x="8515" y="21175"/>
                  </a:cubicBezTo>
                  <a:cubicBezTo>
                    <a:pt x="10080" y="21724"/>
                    <a:pt x="11741" y="22033"/>
                    <a:pt x="13402" y="22033"/>
                  </a:cubicBezTo>
                  <a:cubicBezTo>
                    <a:pt x="13661" y="22033"/>
                    <a:pt x="13920" y="22026"/>
                    <a:pt x="14179" y="22011"/>
                  </a:cubicBezTo>
                  <a:cubicBezTo>
                    <a:pt x="16066" y="21897"/>
                    <a:pt x="17877" y="21352"/>
                    <a:pt x="19502" y="20381"/>
                  </a:cubicBezTo>
                  <a:cubicBezTo>
                    <a:pt x="21063" y="19450"/>
                    <a:pt x="22447" y="18213"/>
                    <a:pt x="23605" y="16815"/>
                  </a:cubicBezTo>
                  <a:cubicBezTo>
                    <a:pt x="24762" y="15421"/>
                    <a:pt x="25728" y="13839"/>
                    <a:pt x="26375" y="12145"/>
                  </a:cubicBezTo>
                  <a:cubicBezTo>
                    <a:pt x="26722" y="11238"/>
                    <a:pt x="26923" y="10282"/>
                    <a:pt x="26942" y="9311"/>
                  </a:cubicBezTo>
                  <a:cubicBezTo>
                    <a:pt x="26963" y="8369"/>
                    <a:pt x="26817" y="7431"/>
                    <a:pt x="26557" y="6526"/>
                  </a:cubicBezTo>
                  <a:cubicBezTo>
                    <a:pt x="26290" y="5593"/>
                    <a:pt x="25908" y="4698"/>
                    <a:pt x="25473" y="3834"/>
                  </a:cubicBezTo>
                  <a:cubicBezTo>
                    <a:pt x="25024" y="2946"/>
                    <a:pt x="24493" y="2107"/>
                    <a:pt x="23985" y="1252"/>
                  </a:cubicBezTo>
                  <a:cubicBezTo>
                    <a:pt x="23860" y="1045"/>
                    <a:pt x="23725" y="844"/>
                    <a:pt x="23581" y="645"/>
                  </a:cubicBezTo>
                  <a:cubicBezTo>
                    <a:pt x="23428" y="430"/>
                    <a:pt x="23246" y="227"/>
                    <a:pt x="23102" y="8"/>
                  </a:cubicBezTo>
                  <a:cubicBezTo>
                    <a:pt x="23098" y="3"/>
                    <a:pt x="23094" y="1"/>
                    <a:pt x="23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7" name="Google Shape;1007;p47"/>
            <p:cNvSpPr/>
            <p:nvPr/>
          </p:nvSpPr>
          <p:spPr>
            <a:xfrm>
              <a:off x="6181800" y="3136687"/>
              <a:ext cx="878237" cy="542248"/>
            </a:xfrm>
            <a:custGeom>
              <a:avLst/>
              <a:gdLst/>
              <a:ahLst/>
              <a:cxnLst/>
              <a:rect l="l" t="t" r="r" b="b"/>
              <a:pathLst>
                <a:path w="27302" h="16857" extrusionOk="0">
                  <a:moveTo>
                    <a:pt x="278" y="1"/>
                  </a:moveTo>
                  <a:cubicBezTo>
                    <a:pt x="263" y="1"/>
                    <a:pt x="236" y="20"/>
                    <a:pt x="232" y="35"/>
                  </a:cubicBezTo>
                  <a:cubicBezTo>
                    <a:pt x="1" y="1719"/>
                    <a:pt x="24" y="3424"/>
                    <a:pt x="320" y="5099"/>
                  </a:cubicBezTo>
                  <a:cubicBezTo>
                    <a:pt x="615" y="6768"/>
                    <a:pt x="1175" y="8415"/>
                    <a:pt x="1975" y="9910"/>
                  </a:cubicBezTo>
                  <a:cubicBezTo>
                    <a:pt x="2637" y="11150"/>
                    <a:pt x="3451" y="12316"/>
                    <a:pt x="4439" y="13320"/>
                  </a:cubicBezTo>
                  <a:cubicBezTo>
                    <a:pt x="5416" y="14317"/>
                    <a:pt x="6567" y="15148"/>
                    <a:pt x="7842" y="15722"/>
                  </a:cubicBezTo>
                  <a:cubicBezTo>
                    <a:pt x="9316" y="16388"/>
                    <a:pt x="10960" y="16728"/>
                    <a:pt x="12568" y="16830"/>
                  </a:cubicBezTo>
                  <a:cubicBezTo>
                    <a:pt x="12851" y="16848"/>
                    <a:pt x="13134" y="16856"/>
                    <a:pt x="13417" y="16856"/>
                  </a:cubicBezTo>
                  <a:cubicBezTo>
                    <a:pt x="14870" y="16856"/>
                    <a:pt x="16319" y="16621"/>
                    <a:pt x="17691" y="16128"/>
                  </a:cubicBezTo>
                  <a:cubicBezTo>
                    <a:pt x="19125" y="15614"/>
                    <a:pt x="20471" y="14877"/>
                    <a:pt x="21690" y="13963"/>
                  </a:cubicBezTo>
                  <a:cubicBezTo>
                    <a:pt x="22927" y="13037"/>
                    <a:pt x="24042" y="11936"/>
                    <a:pt x="24956" y="10691"/>
                  </a:cubicBezTo>
                  <a:cubicBezTo>
                    <a:pt x="25426" y="10051"/>
                    <a:pt x="25851" y="9376"/>
                    <a:pt x="26177" y="8653"/>
                  </a:cubicBezTo>
                  <a:cubicBezTo>
                    <a:pt x="26517" y="7907"/>
                    <a:pt x="26758" y="7118"/>
                    <a:pt x="26921" y="6315"/>
                  </a:cubicBezTo>
                  <a:cubicBezTo>
                    <a:pt x="27254" y="4685"/>
                    <a:pt x="27301" y="3006"/>
                    <a:pt x="27285" y="1346"/>
                  </a:cubicBezTo>
                  <a:cubicBezTo>
                    <a:pt x="27280" y="932"/>
                    <a:pt x="27259" y="514"/>
                    <a:pt x="27212" y="103"/>
                  </a:cubicBezTo>
                  <a:cubicBezTo>
                    <a:pt x="27210" y="91"/>
                    <a:pt x="27203" y="86"/>
                    <a:pt x="27195" y="86"/>
                  </a:cubicBezTo>
                  <a:cubicBezTo>
                    <a:pt x="27175" y="86"/>
                    <a:pt x="27145" y="115"/>
                    <a:pt x="27145" y="134"/>
                  </a:cubicBezTo>
                  <a:cubicBezTo>
                    <a:pt x="27136" y="566"/>
                    <a:pt x="27115" y="996"/>
                    <a:pt x="27112" y="1428"/>
                  </a:cubicBezTo>
                  <a:cubicBezTo>
                    <a:pt x="27112" y="1844"/>
                    <a:pt x="27112" y="2257"/>
                    <a:pt x="27108" y="2671"/>
                  </a:cubicBezTo>
                  <a:cubicBezTo>
                    <a:pt x="27098" y="3485"/>
                    <a:pt x="27065" y="4303"/>
                    <a:pt x="26975" y="5113"/>
                  </a:cubicBezTo>
                  <a:cubicBezTo>
                    <a:pt x="26791" y="6757"/>
                    <a:pt x="26331" y="8358"/>
                    <a:pt x="25454" y="9770"/>
                  </a:cubicBezTo>
                  <a:cubicBezTo>
                    <a:pt x="24654" y="11058"/>
                    <a:pt x="23640" y="12208"/>
                    <a:pt x="22493" y="13195"/>
                  </a:cubicBezTo>
                  <a:cubicBezTo>
                    <a:pt x="21328" y="14196"/>
                    <a:pt x="20015" y="15035"/>
                    <a:pt x="18610" y="15656"/>
                  </a:cubicBezTo>
                  <a:cubicBezTo>
                    <a:pt x="17063" y="16341"/>
                    <a:pt x="15414" y="16716"/>
                    <a:pt x="13718" y="16747"/>
                  </a:cubicBezTo>
                  <a:cubicBezTo>
                    <a:pt x="13638" y="16749"/>
                    <a:pt x="13557" y="16749"/>
                    <a:pt x="13476" y="16749"/>
                  </a:cubicBezTo>
                  <a:cubicBezTo>
                    <a:pt x="11883" y="16749"/>
                    <a:pt x="10257" y="16484"/>
                    <a:pt x="8756" y="15956"/>
                  </a:cubicBezTo>
                  <a:cubicBezTo>
                    <a:pt x="7448" y="15495"/>
                    <a:pt x="6241" y="14775"/>
                    <a:pt x="5197" y="13861"/>
                  </a:cubicBezTo>
                  <a:cubicBezTo>
                    <a:pt x="4148" y="12942"/>
                    <a:pt x="3267" y="11846"/>
                    <a:pt x="2544" y="10658"/>
                  </a:cubicBezTo>
                  <a:cubicBezTo>
                    <a:pt x="1713" y="9296"/>
                    <a:pt x="1092" y="7803"/>
                    <a:pt x="688" y="6258"/>
                  </a:cubicBezTo>
                  <a:cubicBezTo>
                    <a:pt x="263" y="4626"/>
                    <a:pt x="105" y="2940"/>
                    <a:pt x="185" y="1256"/>
                  </a:cubicBezTo>
                  <a:cubicBezTo>
                    <a:pt x="204" y="840"/>
                    <a:pt x="239" y="427"/>
                    <a:pt x="289" y="14"/>
                  </a:cubicBezTo>
                  <a:cubicBezTo>
                    <a:pt x="290" y="4"/>
                    <a:pt x="285"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8" name="Google Shape;1008;p47"/>
            <p:cNvSpPr/>
            <p:nvPr/>
          </p:nvSpPr>
          <p:spPr>
            <a:xfrm>
              <a:off x="6339901" y="3123080"/>
              <a:ext cx="709808" cy="568786"/>
            </a:xfrm>
            <a:custGeom>
              <a:avLst/>
              <a:gdLst/>
              <a:ahLst/>
              <a:cxnLst/>
              <a:rect l="l" t="t" r="r" b="b"/>
              <a:pathLst>
                <a:path w="22066" h="17682" extrusionOk="0">
                  <a:moveTo>
                    <a:pt x="22055" y="0"/>
                  </a:moveTo>
                  <a:cubicBezTo>
                    <a:pt x="22039" y="0"/>
                    <a:pt x="22011" y="24"/>
                    <a:pt x="22011" y="42"/>
                  </a:cubicBezTo>
                  <a:cubicBezTo>
                    <a:pt x="21867" y="2385"/>
                    <a:pt x="22023" y="4761"/>
                    <a:pt x="21314" y="7031"/>
                  </a:cubicBezTo>
                  <a:cubicBezTo>
                    <a:pt x="20979" y="8103"/>
                    <a:pt x="20492" y="9123"/>
                    <a:pt x="19932" y="10094"/>
                  </a:cubicBezTo>
                  <a:cubicBezTo>
                    <a:pt x="19399" y="11025"/>
                    <a:pt x="18822" y="11969"/>
                    <a:pt x="18088" y="12756"/>
                  </a:cubicBezTo>
                  <a:cubicBezTo>
                    <a:pt x="17403" y="13495"/>
                    <a:pt x="16600" y="14112"/>
                    <a:pt x="15761" y="14667"/>
                  </a:cubicBezTo>
                  <a:cubicBezTo>
                    <a:pt x="14890" y="15238"/>
                    <a:pt x="13983" y="15803"/>
                    <a:pt x="13005" y="16171"/>
                  </a:cubicBezTo>
                  <a:cubicBezTo>
                    <a:pt x="12025" y="16540"/>
                    <a:pt x="10988" y="16719"/>
                    <a:pt x="9956" y="16863"/>
                  </a:cubicBezTo>
                  <a:cubicBezTo>
                    <a:pt x="9432" y="16936"/>
                    <a:pt x="8907" y="17003"/>
                    <a:pt x="8385" y="17080"/>
                  </a:cubicBezTo>
                  <a:cubicBezTo>
                    <a:pt x="7826" y="17163"/>
                    <a:pt x="7271" y="17269"/>
                    <a:pt x="6713" y="17364"/>
                  </a:cubicBezTo>
                  <a:cubicBezTo>
                    <a:pt x="6188" y="17451"/>
                    <a:pt x="5658" y="17525"/>
                    <a:pt x="5125" y="17525"/>
                  </a:cubicBezTo>
                  <a:cubicBezTo>
                    <a:pt x="5067" y="17525"/>
                    <a:pt x="5008" y="17524"/>
                    <a:pt x="4949" y="17522"/>
                  </a:cubicBezTo>
                  <a:cubicBezTo>
                    <a:pt x="4410" y="17506"/>
                    <a:pt x="3877" y="17406"/>
                    <a:pt x="3369" y="17232"/>
                  </a:cubicBezTo>
                  <a:cubicBezTo>
                    <a:pt x="2389" y="16899"/>
                    <a:pt x="1552" y="16306"/>
                    <a:pt x="688" y="15758"/>
                  </a:cubicBezTo>
                  <a:cubicBezTo>
                    <a:pt x="478" y="15626"/>
                    <a:pt x="263" y="15505"/>
                    <a:pt x="53" y="15375"/>
                  </a:cubicBezTo>
                  <a:cubicBezTo>
                    <a:pt x="51" y="15374"/>
                    <a:pt x="48" y="15373"/>
                    <a:pt x="46" y="15373"/>
                  </a:cubicBezTo>
                  <a:cubicBezTo>
                    <a:pt x="28" y="15373"/>
                    <a:pt x="0" y="15405"/>
                    <a:pt x="15" y="15418"/>
                  </a:cubicBezTo>
                  <a:cubicBezTo>
                    <a:pt x="428" y="15744"/>
                    <a:pt x="823" y="16079"/>
                    <a:pt x="1264" y="16367"/>
                  </a:cubicBezTo>
                  <a:cubicBezTo>
                    <a:pt x="1694" y="16646"/>
                    <a:pt x="2138" y="16910"/>
                    <a:pt x="2603" y="17128"/>
                  </a:cubicBezTo>
                  <a:cubicBezTo>
                    <a:pt x="3408" y="17502"/>
                    <a:pt x="4252" y="17682"/>
                    <a:pt x="5122" y="17682"/>
                  </a:cubicBezTo>
                  <a:cubicBezTo>
                    <a:pt x="5350" y="17682"/>
                    <a:pt x="5580" y="17669"/>
                    <a:pt x="5811" y="17645"/>
                  </a:cubicBezTo>
                  <a:cubicBezTo>
                    <a:pt x="6382" y="17584"/>
                    <a:pt x="6945" y="17473"/>
                    <a:pt x="7509" y="17373"/>
                  </a:cubicBezTo>
                  <a:cubicBezTo>
                    <a:pt x="8069" y="17274"/>
                    <a:pt x="8631" y="17196"/>
                    <a:pt x="9195" y="17121"/>
                  </a:cubicBezTo>
                  <a:cubicBezTo>
                    <a:pt x="10246" y="16979"/>
                    <a:pt x="11302" y="16842"/>
                    <a:pt x="12322" y="16542"/>
                  </a:cubicBezTo>
                  <a:cubicBezTo>
                    <a:pt x="12842" y="16388"/>
                    <a:pt x="13352" y="16195"/>
                    <a:pt x="13836" y="15951"/>
                  </a:cubicBezTo>
                  <a:cubicBezTo>
                    <a:pt x="14295" y="15720"/>
                    <a:pt x="14739" y="15448"/>
                    <a:pt x="15178" y="15179"/>
                  </a:cubicBezTo>
                  <a:cubicBezTo>
                    <a:pt x="16057" y="14641"/>
                    <a:pt x="16909" y="14048"/>
                    <a:pt x="17665" y="13342"/>
                  </a:cubicBezTo>
                  <a:cubicBezTo>
                    <a:pt x="18033" y="12997"/>
                    <a:pt x="18381" y="12624"/>
                    <a:pt x="18690" y="12222"/>
                  </a:cubicBezTo>
                  <a:cubicBezTo>
                    <a:pt x="19023" y="11790"/>
                    <a:pt x="19318" y="11322"/>
                    <a:pt x="19606" y="10859"/>
                  </a:cubicBezTo>
                  <a:cubicBezTo>
                    <a:pt x="20204" y="9896"/>
                    <a:pt x="20740" y="8890"/>
                    <a:pt x="21146" y="7829"/>
                  </a:cubicBezTo>
                  <a:cubicBezTo>
                    <a:pt x="21555" y="6764"/>
                    <a:pt x="21803" y="5654"/>
                    <a:pt x="21914" y="4520"/>
                  </a:cubicBezTo>
                  <a:cubicBezTo>
                    <a:pt x="22032" y="3318"/>
                    <a:pt x="22018" y="2109"/>
                    <a:pt x="22039" y="902"/>
                  </a:cubicBezTo>
                  <a:cubicBezTo>
                    <a:pt x="22046" y="607"/>
                    <a:pt x="22053" y="309"/>
                    <a:pt x="22065" y="14"/>
                  </a:cubicBezTo>
                  <a:cubicBezTo>
                    <a:pt x="22066" y="4"/>
                    <a:pt x="22062" y="0"/>
                    <a:pt x="220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9" name="Google Shape;1009;p47"/>
            <p:cNvSpPr/>
            <p:nvPr/>
          </p:nvSpPr>
          <p:spPr>
            <a:xfrm>
              <a:off x="6243818" y="2885431"/>
              <a:ext cx="734223" cy="526260"/>
            </a:xfrm>
            <a:custGeom>
              <a:avLst/>
              <a:gdLst/>
              <a:ahLst/>
              <a:cxnLst/>
              <a:rect l="l" t="t" r="r" b="b"/>
              <a:pathLst>
                <a:path w="22825" h="16360" extrusionOk="0">
                  <a:moveTo>
                    <a:pt x="11701" y="1"/>
                  </a:moveTo>
                  <a:cubicBezTo>
                    <a:pt x="11649" y="1"/>
                    <a:pt x="11597" y="1"/>
                    <a:pt x="11545" y="2"/>
                  </a:cubicBezTo>
                  <a:cubicBezTo>
                    <a:pt x="10054" y="23"/>
                    <a:pt x="8574" y="347"/>
                    <a:pt x="7208" y="944"/>
                  </a:cubicBezTo>
                  <a:cubicBezTo>
                    <a:pt x="5902" y="1514"/>
                    <a:pt x="4705" y="2331"/>
                    <a:pt x="3661" y="3295"/>
                  </a:cubicBezTo>
                  <a:cubicBezTo>
                    <a:pt x="2664" y="4211"/>
                    <a:pt x="1804" y="5283"/>
                    <a:pt x="1164" y="6478"/>
                  </a:cubicBezTo>
                  <a:cubicBezTo>
                    <a:pt x="520" y="7683"/>
                    <a:pt x="111" y="9024"/>
                    <a:pt x="61" y="10397"/>
                  </a:cubicBezTo>
                  <a:cubicBezTo>
                    <a:pt x="0" y="12050"/>
                    <a:pt x="446" y="13663"/>
                    <a:pt x="954" y="15222"/>
                  </a:cubicBezTo>
                  <a:cubicBezTo>
                    <a:pt x="1077" y="15600"/>
                    <a:pt x="1205" y="15975"/>
                    <a:pt x="1330" y="16351"/>
                  </a:cubicBezTo>
                  <a:cubicBezTo>
                    <a:pt x="1332" y="16357"/>
                    <a:pt x="1336" y="16359"/>
                    <a:pt x="1341" y="16359"/>
                  </a:cubicBezTo>
                  <a:cubicBezTo>
                    <a:pt x="1358" y="16359"/>
                    <a:pt x="1385" y="16332"/>
                    <a:pt x="1379" y="16315"/>
                  </a:cubicBezTo>
                  <a:cubicBezTo>
                    <a:pt x="923" y="14761"/>
                    <a:pt x="387" y="13214"/>
                    <a:pt x="220" y="11596"/>
                  </a:cubicBezTo>
                  <a:cubicBezTo>
                    <a:pt x="71" y="10146"/>
                    <a:pt x="291" y="8703"/>
                    <a:pt x="848" y="7359"/>
                  </a:cubicBezTo>
                  <a:cubicBezTo>
                    <a:pt x="1894" y="4844"/>
                    <a:pt x="3973" y="2747"/>
                    <a:pt x="6353" y="1464"/>
                  </a:cubicBezTo>
                  <a:cubicBezTo>
                    <a:pt x="7664" y="760"/>
                    <a:pt x="9107" y="314"/>
                    <a:pt x="10588" y="175"/>
                  </a:cubicBezTo>
                  <a:cubicBezTo>
                    <a:pt x="10929" y="143"/>
                    <a:pt x="11270" y="127"/>
                    <a:pt x="11611" y="127"/>
                  </a:cubicBezTo>
                  <a:cubicBezTo>
                    <a:pt x="12732" y="127"/>
                    <a:pt x="13848" y="296"/>
                    <a:pt x="14929" y="611"/>
                  </a:cubicBezTo>
                  <a:cubicBezTo>
                    <a:pt x="17497" y="1360"/>
                    <a:pt x="20057" y="2884"/>
                    <a:pt x="21443" y="5238"/>
                  </a:cubicBezTo>
                  <a:cubicBezTo>
                    <a:pt x="22192" y="6507"/>
                    <a:pt x="22567" y="7952"/>
                    <a:pt x="22624" y="9419"/>
                  </a:cubicBezTo>
                  <a:cubicBezTo>
                    <a:pt x="22683" y="10900"/>
                    <a:pt x="22445" y="12378"/>
                    <a:pt x="22079" y="13807"/>
                  </a:cubicBezTo>
                  <a:cubicBezTo>
                    <a:pt x="21984" y="14173"/>
                    <a:pt x="21927" y="14546"/>
                    <a:pt x="21842" y="14915"/>
                  </a:cubicBezTo>
                  <a:cubicBezTo>
                    <a:pt x="21840" y="14926"/>
                    <a:pt x="21844" y="14930"/>
                    <a:pt x="21850" y="14930"/>
                  </a:cubicBezTo>
                  <a:cubicBezTo>
                    <a:pt x="21861" y="14930"/>
                    <a:pt x="21879" y="14916"/>
                    <a:pt x="21882" y="14905"/>
                  </a:cubicBezTo>
                  <a:cubicBezTo>
                    <a:pt x="22128" y="14152"/>
                    <a:pt x="22324" y="13375"/>
                    <a:pt x="22475" y="12595"/>
                  </a:cubicBezTo>
                  <a:cubicBezTo>
                    <a:pt x="22617" y="11870"/>
                    <a:pt x="22716" y="11133"/>
                    <a:pt x="22754" y="10394"/>
                  </a:cubicBezTo>
                  <a:cubicBezTo>
                    <a:pt x="22825" y="8920"/>
                    <a:pt x="22629" y="7425"/>
                    <a:pt x="22038" y="6063"/>
                  </a:cubicBezTo>
                  <a:cubicBezTo>
                    <a:pt x="21472" y="4752"/>
                    <a:pt x="20555" y="3639"/>
                    <a:pt x="19450" y="2747"/>
                  </a:cubicBezTo>
                  <a:cubicBezTo>
                    <a:pt x="18370" y="1877"/>
                    <a:pt x="17130" y="1216"/>
                    <a:pt x="15827" y="751"/>
                  </a:cubicBezTo>
                  <a:cubicBezTo>
                    <a:pt x="14501" y="277"/>
                    <a:pt x="13112" y="1"/>
                    <a:pt x="11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0" name="Google Shape;1010;p47"/>
            <p:cNvSpPr/>
            <p:nvPr/>
          </p:nvSpPr>
          <p:spPr>
            <a:xfrm>
              <a:off x="6247228" y="2902415"/>
              <a:ext cx="347184" cy="356384"/>
            </a:xfrm>
            <a:custGeom>
              <a:avLst/>
              <a:gdLst/>
              <a:ahLst/>
              <a:cxnLst/>
              <a:rect l="l" t="t" r="r" b="b"/>
              <a:pathLst>
                <a:path w="10793" h="11079" extrusionOk="0">
                  <a:moveTo>
                    <a:pt x="10770" y="1"/>
                  </a:moveTo>
                  <a:cubicBezTo>
                    <a:pt x="10769" y="1"/>
                    <a:pt x="10769" y="1"/>
                    <a:pt x="10768" y="1"/>
                  </a:cubicBezTo>
                  <a:cubicBezTo>
                    <a:pt x="9552" y="86"/>
                    <a:pt x="8319" y="258"/>
                    <a:pt x="7154" y="631"/>
                  </a:cubicBezTo>
                  <a:cubicBezTo>
                    <a:pt x="6136" y="957"/>
                    <a:pt x="5234" y="1496"/>
                    <a:pt x="4429" y="2195"/>
                  </a:cubicBezTo>
                  <a:cubicBezTo>
                    <a:pt x="3612" y="2903"/>
                    <a:pt x="2905" y="3742"/>
                    <a:pt x="2291" y="4632"/>
                  </a:cubicBezTo>
                  <a:cubicBezTo>
                    <a:pt x="1689" y="5506"/>
                    <a:pt x="1151" y="6439"/>
                    <a:pt x="766" y="7429"/>
                  </a:cubicBezTo>
                  <a:cubicBezTo>
                    <a:pt x="326" y="8558"/>
                    <a:pt x="0" y="9859"/>
                    <a:pt x="229" y="11073"/>
                  </a:cubicBezTo>
                  <a:cubicBezTo>
                    <a:pt x="231" y="11077"/>
                    <a:pt x="233" y="11079"/>
                    <a:pt x="237" y="11079"/>
                  </a:cubicBezTo>
                  <a:cubicBezTo>
                    <a:pt x="247" y="11079"/>
                    <a:pt x="264" y="11063"/>
                    <a:pt x="262" y="11052"/>
                  </a:cubicBezTo>
                  <a:cubicBezTo>
                    <a:pt x="92" y="8844"/>
                    <a:pt x="973" y="6758"/>
                    <a:pt x="2164" y="4946"/>
                  </a:cubicBezTo>
                  <a:cubicBezTo>
                    <a:pt x="3302" y="3218"/>
                    <a:pt x="4828" y="1560"/>
                    <a:pt x="6817" y="839"/>
                  </a:cubicBezTo>
                  <a:cubicBezTo>
                    <a:pt x="8085" y="379"/>
                    <a:pt x="9431" y="270"/>
                    <a:pt x="10751" y="43"/>
                  </a:cubicBezTo>
                  <a:cubicBezTo>
                    <a:pt x="10767" y="41"/>
                    <a:pt x="10793" y="1"/>
                    <a:pt x="10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1" name="Google Shape;1011;p47"/>
            <p:cNvSpPr/>
            <p:nvPr/>
          </p:nvSpPr>
          <p:spPr>
            <a:xfrm>
              <a:off x="6246777" y="2894888"/>
              <a:ext cx="622087" cy="435065"/>
            </a:xfrm>
            <a:custGeom>
              <a:avLst/>
              <a:gdLst/>
              <a:ahLst/>
              <a:cxnLst/>
              <a:rect l="l" t="t" r="r" b="b"/>
              <a:pathLst>
                <a:path w="19339" h="13525" extrusionOk="0">
                  <a:moveTo>
                    <a:pt x="11007" y="1"/>
                  </a:moveTo>
                  <a:cubicBezTo>
                    <a:pt x="10314" y="1"/>
                    <a:pt x="9621" y="48"/>
                    <a:pt x="8935" y="145"/>
                  </a:cubicBezTo>
                  <a:cubicBezTo>
                    <a:pt x="7185" y="391"/>
                    <a:pt x="5465" y="976"/>
                    <a:pt x="4020" y="2009"/>
                  </a:cubicBezTo>
                  <a:cubicBezTo>
                    <a:pt x="2440" y="3140"/>
                    <a:pt x="1320" y="4765"/>
                    <a:pt x="716" y="6605"/>
                  </a:cubicBezTo>
                  <a:cubicBezTo>
                    <a:pt x="71" y="8574"/>
                    <a:pt x="0" y="10693"/>
                    <a:pt x="52" y="12748"/>
                  </a:cubicBezTo>
                  <a:cubicBezTo>
                    <a:pt x="59" y="13005"/>
                    <a:pt x="66" y="13260"/>
                    <a:pt x="83" y="13515"/>
                  </a:cubicBezTo>
                  <a:cubicBezTo>
                    <a:pt x="83" y="13522"/>
                    <a:pt x="86" y="13525"/>
                    <a:pt x="90" y="13525"/>
                  </a:cubicBezTo>
                  <a:cubicBezTo>
                    <a:pt x="100" y="13525"/>
                    <a:pt x="118" y="13509"/>
                    <a:pt x="118" y="13499"/>
                  </a:cubicBezTo>
                  <a:cubicBezTo>
                    <a:pt x="130" y="12469"/>
                    <a:pt x="99" y="11442"/>
                    <a:pt x="154" y="10414"/>
                  </a:cubicBezTo>
                  <a:cubicBezTo>
                    <a:pt x="206" y="9394"/>
                    <a:pt x="321" y="8374"/>
                    <a:pt x="567" y="7379"/>
                  </a:cubicBezTo>
                  <a:cubicBezTo>
                    <a:pt x="1042" y="5459"/>
                    <a:pt x="2041" y="3690"/>
                    <a:pt x="3583" y="2429"/>
                  </a:cubicBezTo>
                  <a:cubicBezTo>
                    <a:pt x="4948" y="1314"/>
                    <a:pt x="6623" y="653"/>
                    <a:pt x="8345" y="343"/>
                  </a:cubicBezTo>
                  <a:cubicBezTo>
                    <a:pt x="9185" y="193"/>
                    <a:pt x="10038" y="126"/>
                    <a:pt x="10892" y="126"/>
                  </a:cubicBezTo>
                  <a:cubicBezTo>
                    <a:pt x="10922" y="126"/>
                    <a:pt x="10951" y="126"/>
                    <a:pt x="10980" y="126"/>
                  </a:cubicBezTo>
                  <a:cubicBezTo>
                    <a:pt x="11878" y="131"/>
                    <a:pt x="12794" y="192"/>
                    <a:pt x="13675" y="360"/>
                  </a:cubicBezTo>
                  <a:cubicBezTo>
                    <a:pt x="14622" y="539"/>
                    <a:pt x="15520" y="906"/>
                    <a:pt x="16349" y="1394"/>
                  </a:cubicBezTo>
                  <a:cubicBezTo>
                    <a:pt x="17190" y="1893"/>
                    <a:pt x="17941" y="2514"/>
                    <a:pt x="18701" y="3126"/>
                  </a:cubicBezTo>
                  <a:cubicBezTo>
                    <a:pt x="18890" y="3282"/>
                    <a:pt x="19089" y="3428"/>
                    <a:pt x="19282" y="3577"/>
                  </a:cubicBezTo>
                  <a:cubicBezTo>
                    <a:pt x="19285" y="3579"/>
                    <a:pt x="19288" y="3580"/>
                    <a:pt x="19292" y="3580"/>
                  </a:cubicBezTo>
                  <a:cubicBezTo>
                    <a:pt x="19312" y="3580"/>
                    <a:pt x="19339" y="3550"/>
                    <a:pt x="19325" y="3534"/>
                  </a:cubicBezTo>
                  <a:cubicBezTo>
                    <a:pt x="18607" y="2833"/>
                    <a:pt x="17834" y="2190"/>
                    <a:pt x="16998" y="1631"/>
                  </a:cubicBezTo>
                  <a:cubicBezTo>
                    <a:pt x="16193" y="1090"/>
                    <a:pt x="15324" y="646"/>
                    <a:pt x="14386" y="384"/>
                  </a:cubicBezTo>
                  <a:cubicBezTo>
                    <a:pt x="13491" y="133"/>
                    <a:pt x="12539" y="48"/>
                    <a:pt x="11613" y="13"/>
                  </a:cubicBezTo>
                  <a:cubicBezTo>
                    <a:pt x="11411" y="5"/>
                    <a:pt x="11209" y="1"/>
                    <a:pt x="110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2" name="Google Shape;1012;p47"/>
            <p:cNvSpPr/>
            <p:nvPr/>
          </p:nvSpPr>
          <p:spPr>
            <a:xfrm>
              <a:off x="6289173" y="2952403"/>
              <a:ext cx="603720" cy="541990"/>
            </a:xfrm>
            <a:custGeom>
              <a:avLst/>
              <a:gdLst/>
              <a:ahLst/>
              <a:cxnLst/>
              <a:rect l="l" t="t" r="r" b="b"/>
              <a:pathLst>
                <a:path w="18768" h="16849" extrusionOk="0">
                  <a:moveTo>
                    <a:pt x="15032" y="1"/>
                  </a:moveTo>
                  <a:cubicBezTo>
                    <a:pt x="15015" y="1"/>
                    <a:pt x="14993" y="26"/>
                    <a:pt x="15005" y="36"/>
                  </a:cubicBezTo>
                  <a:cubicBezTo>
                    <a:pt x="15865" y="754"/>
                    <a:pt x="16722" y="1510"/>
                    <a:pt x="17395" y="2412"/>
                  </a:cubicBezTo>
                  <a:cubicBezTo>
                    <a:pt x="18035" y="3270"/>
                    <a:pt x="18479" y="4259"/>
                    <a:pt x="18616" y="5324"/>
                  </a:cubicBezTo>
                  <a:cubicBezTo>
                    <a:pt x="18760" y="6463"/>
                    <a:pt x="18557" y="7623"/>
                    <a:pt x="18264" y="8723"/>
                  </a:cubicBezTo>
                  <a:cubicBezTo>
                    <a:pt x="17990" y="9762"/>
                    <a:pt x="17591" y="10769"/>
                    <a:pt x="17057" y="11701"/>
                  </a:cubicBezTo>
                  <a:cubicBezTo>
                    <a:pt x="16016" y="13522"/>
                    <a:pt x="14450" y="15015"/>
                    <a:pt x="12518" y="15858"/>
                  </a:cubicBezTo>
                  <a:cubicBezTo>
                    <a:pt x="11420" y="16340"/>
                    <a:pt x="10255" y="16572"/>
                    <a:pt x="9067" y="16694"/>
                  </a:cubicBezTo>
                  <a:cubicBezTo>
                    <a:pt x="8595" y="16743"/>
                    <a:pt x="8118" y="16773"/>
                    <a:pt x="7642" y="16773"/>
                  </a:cubicBezTo>
                  <a:cubicBezTo>
                    <a:pt x="6706" y="16773"/>
                    <a:pt x="5772" y="16658"/>
                    <a:pt x="4884" y="16345"/>
                  </a:cubicBezTo>
                  <a:cubicBezTo>
                    <a:pt x="3753" y="15946"/>
                    <a:pt x="2742" y="15216"/>
                    <a:pt x="1963" y="14309"/>
                  </a:cubicBezTo>
                  <a:cubicBezTo>
                    <a:pt x="1214" y="13442"/>
                    <a:pt x="687" y="12410"/>
                    <a:pt x="305" y="11338"/>
                  </a:cubicBezTo>
                  <a:cubicBezTo>
                    <a:pt x="208" y="11066"/>
                    <a:pt x="118" y="10792"/>
                    <a:pt x="33" y="10518"/>
                  </a:cubicBezTo>
                  <a:cubicBezTo>
                    <a:pt x="31" y="10514"/>
                    <a:pt x="29" y="10513"/>
                    <a:pt x="25" y="10513"/>
                  </a:cubicBezTo>
                  <a:cubicBezTo>
                    <a:pt x="15" y="10513"/>
                    <a:pt x="1" y="10529"/>
                    <a:pt x="2" y="10539"/>
                  </a:cubicBezTo>
                  <a:cubicBezTo>
                    <a:pt x="288" y="11668"/>
                    <a:pt x="756" y="12771"/>
                    <a:pt x="1422" y="13733"/>
                  </a:cubicBezTo>
                  <a:cubicBezTo>
                    <a:pt x="2086" y="14692"/>
                    <a:pt x="2962" y="15483"/>
                    <a:pt x="3989" y="16040"/>
                  </a:cubicBezTo>
                  <a:cubicBezTo>
                    <a:pt x="5096" y="16638"/>
                    <a:pt x="6371" y="16848"/>
                    <a:pt x="7623" y="16848"/>
                  </a:cubicBezTo>
                  <a:cubicBezTo>
                    <a:pt x="7782" y="16848"/>
                    <a:pt x="7939" y="16845"/>
                    <a:pt x="8096" y="16838"/>
                  </a:cubicBezTo>
                  <a:cubicBezTo>
                    <a:pt x="9358" y="16787"/>
                    <a:pt x="10647" y="16612"/>
                    <a:pt x="11842" y="16191"/>
                  </a:cubicBezTo>
                  <a:cubicBezTo>
                    <a:pt x="13838" y="15495"/>
                    <a:pt x="15527" y="14139"/>
                    <a:pt x="16703" y="12389"/>
                  </a:cubicBezTo>
                  <a:cubicBezTo>
                    <a:pt x="17296" y="11508"/>
                    <a:pt x="17759" y="10539"/>
                    <a:pt x="18096" y="9533"/>
                  </a:cubicBezTo>
                  <a:cubicBezTo>
                    <a:pt x="18274" y="9004"/>
                    <a:pt x="18418" y="8466"/>
                    <a:pt x="18529" y="7920"/>
                  </a:cubicBezTo>
                  <a:cubicBezTo>
                    <a:pt x="18647" y="7344"/>
                    <a:pt x="18739" y="6758"/>
                    <a:pt x="18751" y="6168"/>
                  </a:cubicBezTo>
                  <a:cubicBezTo>
                    <a:pt x="18767" y="5069"/>
                    <a:pt x="18489" y="3997"/>
                    <a:pt x="17938" y="3045"/>
                  </a:cubicBezTo>
                  <a:cubicBezTo>
                    <a:pt x="17388" y="2093"/>
                    <a:pt x="16609" y="1253"/>
                    <a:pt x="15758" y="556"/>
                  </a:cubicBezTo>
                  <a:cubicBezTo>
                    <a:pt x="15524" y="365"/>
                    <a:pt x="15284" y="183"/>
                    <a:pt x="15040" y="3"/>
                  </a:cubicBezTo>
                  <a:cubicBezTo>
                    <a:pt x="15038" y="1"/>
                    <a:pt x="15035" y="1"/>
                    <a:pt x="150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3" name="Google Shape;1013;p47"/>
            <p:cNvSpPr/>
            <p:nvPr/>
          </p:nvSpPr>
          <p:spPr>
            <a:xfrm>
              <a:off x="6383905" y="3013970"/>
              <a:ext cx="376810" cy="243733"/>
            </a:xfrm>
            <a:custGeom>
              <a:avLst/>
              <a:gdLst/>
              <a:ahLst/>
              <a:cxnLst/>
              <a:rect l="l" t="t" r="r" b="b"/>
              <a:pathLst>
                <a:path w="11714" h="7577" extrusionOk="0">
                  <a:moveTo>
                    <a:pt x="2592" y="2258"/>
                  </a:moveTo>
                  <a:lnTo>
                    <a:pt x="2592" y="2258"/>
                  </a:lnTo>
                  <a:cubicBezTo>
                    <a:pt x="1918" y="2914"/>
                    <a:pt x="1293" y="3702"/>
                    <a:pt x="1070" y="4636"/>
                  </a:cubicBezTo>
                  <a:cubicBezTo>
                    <a:pt x="888" y="5402"/>
                    <a:pt x="976" y="6325"/>
                    <a:pt x="1552" y="6908"/>
                  </a:cubicBezTo>
                  <a:cubicBezTo>
                    <a:pt x="1601" y="6958"/>
                    <a:pt x="1653" y="7004"/>
                    <a:pt x="1707" y="7047"/>
                  </a:cubicBezTo>
                  <a:lnTo>
                    <a:pt x="1707" y="7047"/>
                  </a:lnTo>
                  <a:cubicBezTo>
                    <a:pt x="1452" y="6893"/>
                    <a:pt x="1226" y="6693"/>
                    <a:pt x="1047" y="6436"/>
                  </a:cubicBezTo>
                  <a:cubicBezTo>
                    <a:pt x="0" y="4941"/>
                    <a:pt x="1400" y="3182"/>
                    <a:pt x="2592" y="2258"/>
                  </a:cubicBezTo>
                  <a:close/>
                  <a:moveTo>
                    <a:pt x="11301" y="1843"/>
                  </a:moveTo>
                  <a:lnTo>
                    <a:pt x="11301" y="1843"/>
                  </a:lnTo>
                  <a:cubicBezTo>
                    <a:pt x="11373" y="1962"/>
                    <a:pt x="11430" y="2091"/>
                    <a:pt x="11472" y="2232"/>
                  </a:cubicBezTo>
                  <a:cubicBezTo>
                    <a:pt x="11701" y="3014"/>
                    <a:pt x="11240" y="3760"/>
                    <a:pt x="10725" y="4310"/>
                  </a:cubicBezTo>
                  <a:cubicBezTo>
                    <a:pt x="10213" y="4856"/>
                    <a:pt x="9592" y="5319"/>
                    <a:pt x="8952" y="5701"/>
                  </a:cubicBezTo>
                  <a:cubicBezTo>
                    <a:pt x="8073" y="6226"/>
                    <a:pt x="7142" y="6682"/>
                    <a:pt x="6172" y="7008"/>
                  </a:cubicBezTo>
                  <a:cubicBezTo>
                    <a:pt x="5744" y="7152"/>
                    <a:pt x="5304" y="7274"/>
                    <a:pt x="4858" y="7358"/>
                  </a:cubicBezTo>
                  <a:lnTo>
                    <a:pt x="4858" y="7358"/>
                  </a:lnTo>
                  <a:cubicBezTo>
                    <a:pt x="5190" y="7272"/>
                    <a:pt x="5517" y="7165"/>
                    <a:pt x="5839" y="7050"/>
                  </a:cubicBezTo>
                  <a:cubicBezTo>
                    <a:pt x="6776" y="6715"/>
                    <a:pt x="7679" y="6275"/>
                    <a:pt x="8517" y="5735"/>
                  </a:cubicBezTo>
                  <a:cubicBezTo>
                    <a:pt x="9315" y="5220"/>
                    <a:pt x="10107" y="4594"/>
                    <a:pt x="10683" y="3829"/>
                  </a:cubicBezTo>
                  <a:cubicBezTo>
                    <a:pt x="11101" y="3271"/>
                    <a:pt x="11404" y="2549"/>
                    <a:pt x="11301" y="1843"/>
                  </a:cubicBezTo>
                  <a:close/>
                  <a:moveTo>
                    <a:pt x="8356" y="85"/>
                  </a:moveTo>
                  <a:cubicBezTo>
                    <a:pt x="9113" y="85"/>
                    <a:pt x="9884" y="248"/>
                    <a:pt x="10494" y="704"/>
                  </a:cubicBezTo>
                  <a:cubicBezTo>
                    <a:pt x="10741" y="889"/>
                    <a:pt x="10927" y="1116"/>
                    <a:pt x="11050" y="1369"/>
                  </a:cubicBezTo>
                  <a:lnTo>
                    <a:pt x="11050" y="1369"/>
                  </a:lnTo>
                  <a:cubicBezTo>
                    <a:pt x="11026" y="1347"/>
                    <a:pt x="11001" y="1325"/>
                    <a:pt x="10976" y="1304"/>
                  </a:cubicBezTo>
                  <a:cubicBezTo>
                    <a:pt x="10482" y="895"/>
                    <a:pt x="9824" y="775"/>
                    <a:pt x="9195" y="775"/>
                  </a:cubicBezTo>
                  <a:cubicBezTo>
                    <a:pt x="9104" y="775"/>
                    <a:pt x="9014" y="777"/>
                    <a:pt x="8926" y="782"/>
                  </a:cubicBezTo>
                  <a:cubicBezTo>
                    <a:pt x="8179" y="817"/>
                    <a:pt x="7438" y="987"/>
                    <a:pt x="6727" y="1212"/>
                  </a:cubicBezTo>
                  <a:cubicBezTo>
                    <a:pt x="6179" y="1384"/>
                    <a:pt x="5652" y="1618"/>
                    <a:pt x="5128" y="1845"/>
                  </a:cubicBezTo>
                  <a:cubicBezTo>
                    <a:pt x="5116" y="1851"/>
                    <a:pt x="5109" y="1870"/>
                    <a:pt x="5120" y="1870"/>
                  </a:cubicBezTo>
                  <a:cubicBezTo>
                    <a:pt x="5122" y="1870"/>
                    <a:pt x="5125" y="1870"/>
                    <a:pt x="5128" y="1868"/>
                  </a:cubicBezTo>
                  <a:cubicBezTo>
                    <a:pt x="5407" y="1750"/>
                    <a:pt x="5697" y="1653"/>
                    <a:pt x="5983" y="1552"/>
                  </a:cubicBezTo>
                  <a:cubicBezTo>
                    <a:pt x="6231" y="1462"/>
                    <a:pt x="6479" y="1365"/>
                    <a:pt x="6732" y="1287"/>
                  </a:cubicBezTo>
                  <a:cubicBezTo>
                    <a:pt x="7050" y="1188"/>
                    <a:pt x="7374" y="1101"/>
                    <a:pt x="7700" y="1032"/>
                  </a:cubicBezTo>
                  <a:cubicBezTo>
                    <a:pt x="8165" y="932"/>
                    <a:pt x="8651" y="857"/>
                    <a:pt x="9133" y="857"/>
                  </a:cubicBezTo>
                  <a:cubicBezTo>
                    <a:pt x="9398" y="857"/>
                    <a:pt x="9662" y="879"/>
                    <a:pt x="9920" y="933"/>
                  </a:cubicBezTo>
                  <a:cubicBezTo>
                    <a:pt x="10401" y="1033"/>
                    <a:pt x="10851" y="1269"/>
                    <a:pt x="11155" y="1636"/>
                  </a:cubicBezTo>
                  <a:lnTo>
                    <a:pt x="11155" y="1636"/>
                  </a:lnTo>
                  <a:cubicBezTo>
                    <a:pt x="11262" y="1989"/>
                    <a:pt x="11262" y="2376"/>
                    <a:pt x="11155" y="2761"/>
                  </a:cubicBezTo>
                  <a:cubicBezTo>
                    <a:pt x="10919" y="3618"/>
                    <a:pt x="10270" y="4289"/>
                    <a:pt x="9611" y="4856"/>
                  </a:cubicBezTo>
                  <a:cubicBezTo>
                    <a:pt x="8869" y="5491"/>
                    <a:pt x="8031" y="6011"/>
                    <a:pt x="7154" y="6436"/>
                  </a:cubicBezTo>
                  <a:cubicBezTo>
                    <a:pt x="6332" y="6833"/>
                    <a:pt x="5461" y="7166"/>
                    <a:pt x="4570" y="7364"/>
                  </a:cubicBezTo>
                  <a:cubicBezTo>
                    <a:pt x="4316" y="7420"/>
                    <a:pt x="4052" y="7462"/>
                    <a:pt x="3787" y="7481"/>
                  </a:cubicBezTo>
                  <a:lnTo>
                    <a:pt x="3787" y="7481"/>
                  </a:lnTo>
                  <a:cubicBezTo>
                    <a:pt x="3717" y="7483"/>
                    <a:pt x="3647" y="7484"/>
                    <a:pt x="3577" y="7484"/>
                  </a:cubicBezTo>
                  <a:cubicBezTo>
                    <a:pt x="3443" y="7484"/>
                    <a:pt x="3310" y="7480"/>
                    <a:pt x="3177" y="7470"/>
                  </a:cubicBezTo>
                  <a:cubicBezTo>
                    <a:pt x="2996" y="7458"/>
                    <a:pt x="2815" y="7434"/>
                    <a:pt x="2637" y="7398"/>
                  </a:cubicBezTo>
                  <a:lnTo>
                    <a:pt x="2637" y="7398"/>
                  </a:lnTo>
                  <a:cubicBezTo>
                    <a:pt x="2587" y="7385"/>
                    <a:pt x="2537" y="7372"/>
                    <a:pt x="2487" y="7357"/>
                  </a:cubicBezTo>
                  <a:cubicBezTo>
                    <a:pt x="1824" y="7159"/>
                    <a:pt x="1318" y="6686"/>
                    <a:pt x="1136" y="6011"/>
                  </a:cubicBezTo>
                  <a:cubicBezTo>
                    <a:pt x="881" y="5066"/>
                    <a:pt x="1198" y="4093"/>
                    <a:pt x="1734" y="3309"/>
                  </a:cubicBezTo>
                  <a:cubicBezTo>
                    <a:pt x="1998" y="2922"/>
                    <a:pt x="2312" y="2567"/>
                    <a:pt x="2643" y="2232"/>
                  </a:cubicBezTo>
                  <a:cubicBezTo>
                    <a:pt x="2650" y="2225"/>
                    <a:pt x="2649" y="2220"/>
                    <a:pt x="2645" y="2217"/>
                  </a:cubicBezTo>
                  <a:lnTo>
                    <a:pt x="2645" y="2217"/>
                  </a:lnTo>
                  <a:cubicBezTo>
                    <a:pt x="2665" y="2202"/>
                    <a:pt x="2685" y="2187"/>
                    <a:pt x="2705" y="2173"/>
                  </a:cubicBezTo>
                  <a:cubicBezTo>
                    <a:pt x="3418" y="1646"/>
                    <a:pt x="4207" y="1233"/>
                    <a:pt x="5019" y="881"/>
                  </a:cubicBezTo>
                  <a:cubicBezTo>
                    <a:pt x="5879" y="508"/>
                    <a:pt x="6814" y="220"/>
                    <a:pt x="7749" y="118"/>
                  </a:cubicBezTo>
                  <a:cubicBezTo>
                    <a:pt x="7948" y="97"/>
                    <a:pt x="8152" y="85"/>
                    <a:pt x="8356" y="85"/>
                  </a:cubicBezTo>
                  <a:close/>
                  <a:moveTo>
                    <a:pt x="8390" y="0"/>
                  </a:moveTo>
                  <a:cubicBezTo>
                    <a:pt x="7702" y="0"/>
                    <a:pt x="7010" y="139"/>
                    <a:pt x="6354" y="331"/>
                  </a:cubicBezTo>
                  <a:cubicBezTo>
                    <a:pt x="5458" y="593"/>
                    <a:pt x="4599" y="959"/>
                    <a:pt x="3784" y="1410"/>
                  </a:cubicBezTo>
                  <a:cubicBezTo>
                    <a:pt x="2979" y="1856"/>
                    <a:pt x="2206" y="2397"/>
                    <a:pt x="1599" y="3099"/>
                  </a:cubicBezTo>
                  <a:cubicBezTo>
                    <a:pt x="1054" y="3727"/>
                    <a:pt x="579" y="4547"/>
                    <a:pt x="607" y="5406"/>
                  </a:cubicBezTo>
                  <a:cubicBezTo>
                    <a:pt x="633" y="6176"/>
                    <a:pt x="1094" y="6838"/>
                    <a:pt x="1765" y="7199"/>
                  </a:cubicBezTo>
                  <a:cubicBezTo>
                    <a:pt x="2285" y="7479"/>
                    <a:pt x="2885" y="7576"/>
                    <a:pt x="3484" y="7576"/>
                  </a:cubicBezTo>
                  <a:cubicBezTo>
                    <a:pt x="3855" y="7576"/>
                    <a:pt x="4226" y="7539"/>
                    <a:pt x="4578" y="7485"/>
                  </a:cubicBezTo>
                  <a:cubicBezTo>
                    <a:pt x="5638" y="7319"/>
                    <a:pt x="6663" y="6949"/>
                    <a:pt x="7629" y="6488"/>
                  </a:cubicBezTo>
                  <a:cubicBezTo>
                    <a:pt x="8437" y="6101"/>
                    <a:pt x="9219" y="5654"/>
                    <a:pt x="9927" y="5106"/>
                  </a:cubicBezTo>
                  <a:cubicBezTo>
                    <a:pt x="10544" y="4629"/>
                    <a:pt x="11179" y="4051"/>
                    <a:pt x="11476" y="3309"/>
                  </a:cubicBezTo>
                  <a:cubicBezTo>
                    <a:pt x="11714" y="2714"/>
                    <a:pt x="11624" y="2067"/>
                    <a:pt x="11243" y="1580"/>
                  </a:cubicBezTo>
                  <a:lnTo>
                    <a:pt x="11243" y="1580"/>
                  </a:lnTo>
                  <a:cubicBezTo>
                    <a:pt x="10988" y="726"/>
                    <a:pt x="10115" y="257"/>
                    <a:pt x="9292" y="87"/>
                  </a:cubicBezTo>
                  <a:cubicBezTo>
                    <a:pt x="8994" y="27"/>
                    <a:pt x="869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14" name="Google Shape;1014;p47"/>
          <p:cNvGrpSpPr/>
          <p:nvPr/>
        </p:nvGrpSpPr>
        <p:grpSpPr>
          <a:xfrm>
            <a:off x="7787555" y="3847994"/>
            <a:ext cx="934935" cy="1260188"/>
            <a:chOff x="7152175" y="3030736"/>
            <a:chExt cx="934935" cy="1260188"/>
          </a:xfrm>
        </p:grpSpPr>
        <p:sp>
          <p:nvSpPr>
            <p:cNvPr id="1015" name="Google Shape;1015;p47"/>
            <p:cNvSpPr/>
            <p:nvPr/>
          </p:nvSpPr>
          <p:spPr>
            <a:xfrm>
              <a:off x="7152175" y="3030736"/>
              <a:ext cx="934935" cy="1260188"/>
            </a:xfrm>
            <a:custGeom>
              <a:avLst/>
              <a:gdLst/>
              <a:ahLst/>
              <a:cxnLst/>
              <a:rect l="l" t="t" r="r" b="b"/>
              <a:pathLst>
                <a:path w="30521" h="42884" extrusionOk="0">
                  <a:moveTo>
                    <a:pt x="7529" y="3073"/>
                  </a:moveTo>
                  <a:cubicBezTo>
                    <a:pt x="6473" y="8266"/>
                    <a:pt x="6936" y="13819"/>
                    <a:pt x="8881" y="18738"/>
                  </a:cubicBezTo>
                  <a:cubicBezTo>
                    <a:pt x="11002" y="24100"/>
                    <a:pt x="15017" y="28696"/>
                    <a:pt x="20464" y="30805"/>
                  </a:cubicBezTo>
                  <a:cubicBezTo>
                    <a:pt x="20853" y="30956"/>
                    <a:pt x="21248" y="31098"/>
                    <a:pt x="21649" y="31216"/>
                  </a:cubicBezTo>
                  <a:cubicBezTo>
                    <a:pt x="21820" y="31267"/>
                    <a:pt x="21982" y="31292"/>
                    <a:pt x="22138" y="31292"/>
                  </a:cubicBezTo>
                  <a:cubicBezTo>
                    <a:pt x="22472" y="31292"/>
                    <a:pt x="22780" y="31175"/>
                    <a:pt x="23092" y="30947"/>
                  </a:cubicBezTo>
                  <a:cubicBezTo>
                    <a:pt x="23418" y="30710"/>
                    <a:pt x="23728" y="30446"/>
                    <a:pt x="24042" y="30198"/>
                  </a:cubicBezTo>
                  <a:cubicBezTo>
                    <a:pt x="24362" y="29945"/>
                    <a:pt x="24682" y="29692"/>
                    <a:pt x="25002" y="29439"/>
                  </a:cubicBezTo>
                  <a:lnTo>
                    <a:pt x="25002" y="29439"/>
                  </a:lnTo>
                  <a:cubicBezTo>
                    <a:pt x="25974" y="33081"/>
                    <a:pt x="26951" y="36723"/>
                    <a:pt x="27948" y="40358"/>
                  </a:cubicBezTo>
                  <a:cubicBezTo>
                    <a:pt x="27958" y="40394"/>
                    <a:pt x="27968" y="40429"/>
                    <a:pt x="27977" y="40464"/>
                  </a:cubicBezTo>
                  <a:lnTo>
                    <a:pt x="27977" y="40464"/>
                  </a:lnTo>
                  <a:cubicBezTo>
                    <a:pt x="26189" y="40568"/>
                    <a:pt x="24400" y="40671"/>
                    <a:pt x="22610" y="40774"/>
                  </a:cubicBezTo>
                  <a:cubicBezTo>
                    <a:pt x="18789" y="40994"/>
                    <a:pt x="14965" y="41228"/>
                    <a:pt x="11141" y="41400"/>
                  </a:cubicBezTo>
                  <a:cubicBezTo>
                    <a:pt x="10666" y="41422"/>
                    <a:pt x="10190" y="41443"/>
                    <a:pt x="9714" y="41464"/>
                  </a:cubicBezTo>
                  <a:lnTo>
                    <a:pt x="9714" y="41464"/>
                  </a:lnTo>
                  <a:cubicBezTo>
                    <a:pt x="9966" y="41233"/>
                    <a:pt x="10219" y="41001"/>
                    <a:pt x="10471" y="40769"/>
                  </a:cubicBezTo>
                  <a:cubicBezTo>
                    <a:pt x="10657" y="40602"/>
                    <a:pt x="10976" y="40082"/>
                    <a:pt x="10700" y="39853"/>
                  </a:cubicBezTo>
                  <a:cubicBezTo>
                    <a:pt x="6557" y="36393"/>
                    <a:pt x="3657" y="31716"/>
                    <a:pt x="2195" y="26532"/>
                  </a:cubicBezTo>
                  <a:cubicBezTo>
                    <a:pt x="768" y="21480"/>
                    <a:pt x="702" y="16069"/>
                    <a:pt x="1958" y="10975"/>
                  </a:cubicBezTo>
                  <a:cubicBezTo>
                    <a:pt x="2534" y="8640"/>
                    <a:pt x="3412" y="6418"/>
                    <a:pt x="4487" y="4279"/>
                  </a:cubicBezTo>
                  <a:lnTo>
                    <a:pt x="4487" y="4279"/>
                  </a:lnTo>
                  <a:cubicBezTo>
                    <a:pt x="4593" y="4266"/>
                    <a:pt x="4700" y="4241"/>
                    <a:pt x="4802" y="4208"/>
                  </a:cubicBezTo>
                  <a:lnTo>
                    <a:pt x="4802" y="4208"/>
                  </a:lnTo>
                  <a:cubicBezTo>
                    <a:pt x="4775" y="4214"/>
                    <a:pt x="4756" y="4219"/>
                    <a:pt x="4753" y="4220"/>
                  </a:cubicBezTo>
                  <a:cubicBezTo>
                    <a:pt x="4822" y="4195"/>
                    <a:pt x="4891" y="4170"/>
                    <a:pt x="4961" y="4144"/>
                  </a:cubicBezTo>
                  <a:lnTo>
                    <a:pt x="4961" y="4144"/>
                  </a:lnTo>
                  <a:cubicBezTo>
                    <a:pt x="4952" y="4149"/>
                    <a:pt x="4943" y="4154"/>
                    <a:pt x="4937" y="4156"/>
                  </a:cubicBezTo>
                  <a:cubicBezTo>
                    <a:pt x="4893" y="4175"/>
                    <a:pt x="4848" y="4192"/>
                    <a:pt x="4802" y="4208"/>
                  </a:cubicBezTo>
                  <a:lnTo>
                    <a:pt x="4802" y="4208"/>
                  </a:lnTo>
                  <a:cubicBezTo>
                    <a:pt x="4886" y="4187"/>
                    <a:pt x="5043" y="4146"/>
                    <a:pt x="4982" y="4137"/>
                  </a:cubicBezTo>
                  <a:lnTo>
                    <a:pt x="4982" y="4137"/>
                  </a:lnTo>
                  <a:cubicBezTo>
                    <a:pt x="4981" y="4137"/>
                    <a:pt x="4981" y="4137"/>
                    <a:pt x="4980" y="4137"/>
                  </a:cubicBezTo>
                  <a:lnTo>
                    <a:pt x="4980" y="4137"/>
                  </a:lnTo>
                  <a:cubicBezTo>
                    <a:pt x="4974" y="4140"/>
                    <a:pt x="4968" y="4142"/>
                    <a:pt x="4961" y="4144"/>
                  </a:cubicBezTo>
                  <a:lnTo>
                    <a:pt x="4961" y="4144"/>
                  </a:lnTo>
                  <a:cubicBezTo>
                    <a:pt x="4969" y="4141"/>
                    <a:pt x="4976" y="4138"/>
                    <a:pt x="4980" y="4137"/>
                  </a:cubicBezTo>
                  <a:lnTo>
                    <a:pt x="4980" y="4137"/>
                  </a:lnTo>
                  <a:cubicBezTo>
                    <a:pt x="5023" y="4121"/>
                    <a:pt x="5066" y="4105"/>
                    <a:pt x="5109" y="4088"/>
                  </a:cubicBezTo>
                  <a:cubicBezTo>
                    <a:pt x="5272" y="4024"/>
                    <a:pt x="5433" y="3958"/>
                    <a:pt x="5596" y="3892"/>
                  </a:cubicBezTo>
                  <a:cubicBezTo>
                    <a:pt x="6082" y="3698"/>
                    <a:pt x="6562" y="3490"/>
                    <a:pt x="7041" y="3282"/>
                  </a:cubicBezTo>
                  <a:cubicBezTo>
                    <a:pt x="7204" y="3213"/>
                    <a:pt x="7366" y="3143"/>
                    <a:pt x="7529" y="3073"/>
                  </a:cubicBezTo>
                  <a:close/>
                  <a:moveTo>
                    <a:pt x="9690" y="1"/>
                  </a:moveTo>
                  <a:cubicBezTo>
                    <a:pt x="9504" y="1"/>
                    <a:pt x="9303" y="44"/>
                    <a:pt x="9115" y="124"/>
                  </a:cubicBezTo>
                  <a:cubicBezTo>
                    <a:pt x="7710" y="729"/>
                    <a:pt x="6314" y="1362"/>
                    <a:pt x="4908" y="1964"/>
                  </a:cubicBezTo>
                  <a:cubicBezTo>
                    <a:pt x="4301" y="2226"/>
                    <a:pt x="3652" y="2968"/>
                    <a:pt x="3673" y="3662"/>
                  </a:cubicBezTo>
                  <a:cubicBezTo>
                    <a:pt x="3683" y="3955"/>
                    <a:pt x="3807" y="4127"/>
                    <a:pt x="3986" y="4214"/>
                  </a:cubicBezTo>
                  <a:lnTo>
                    <a:pt x="3986" y="4214"/>
                  </a:lnTo>
                  <a:cubicBezTo>
                    <a:pt x="1571" y="8312"/>
                    <a:pt x="470" y="13199"/>
                    <a:pt x="251" y="17902"/>
                  </a:cubicBezTo>
                  <a:cubicBezTo>
                    <a:pt x="0" y="23327"/>
                    <a:pt x="1089" y="28894"/>
                    <a:pt x="3685" y="33689"/>
                  </a:cubicBezTo>
                  <a:cubicBezTo>
                    <a:pt x="5103" y="36303"/>
                    <a:pt x="6941" y="38668"/>
                    <a:pt x="9157" y="40649"/>
                  </a:cubicBezTo>
                  <a:lnTo>
                    <a:pt x="9157" y="40649"/>
                  </a:lnTo>
                  <a:cubicBezTo>
                    <a:pt x="8712" y="41049"/>
                    <a:pt x="8268" y="41449"/>
                    <a:pt x="7825" y="41849"/>
                  </a:cubicBezTo>
                  <a:cubicBezTo>
                    <a:pt x="7592" y="42061"/>
                    <a:pt x="7234" y="42884"/>
                    <a:pt x="7826" y="42884"/>
                  </a:cubicBezTo>
                  <a:cubicBezTo>
                    <a:pt x="7834" y="42884"/>
                    <a:pt x="7841" y="42884"/>
                    <a:pt x="7849" y="42883"/>
                  </a:cubicBezTo>
                  <a:cubicBezTo>
                    <a:pt x="10230" y="42801"/>
                    <a:pt x="12608" y="42734"/>
                    <a:pt x="14991" y="42675"/>
                  </a:cubicBezTo>
                  <a:cubicBezTo>
                    <a:pt x="18756" y="42581"/>
                    <a:pt x="22521" y="42494"/>
                    <a:pt x="26285" y="42411"/>
                  </a:cubicBezTo>
                  <a:cubicBezTo>
                    <a:pt x="27155" y="42392"/>
                    <a:pt x="28024" y="42373"/>
                    <a:pt x="28893" y="42357"/>
                  </a:cubicBezTo>
                  <a:cubicBezTo>
                    <a:pt x="29665" y="42338"/>
                    <a:pt x="30520" y="41452"/>
                    <a:pt x="30338" y="40665"/>
                  </a:cubicBezTo>
                  <a:cubicBezTo>
                    <a:pt x="29398" y="36603"/>
                    <a:pt x="28447" y="32543"/>
                    <a:pt x="27478" y="28485"/>
                  </a:cubicBezTo>
                  <a:cubicBezTo>
                    <a:pt x="27341" y="27912"/>
                    <a:pt x="27204" y="27335"/>
                    <a:pt x="27067" y="26761"/>
                  </a:cubicBezTo>
                  <a:cubicBezTo>
                    <a:pt x="27002" y="26484"/>
                    <a:pt x="26788" y="26389"/>
                    <a:pt x="26538" y="26389"/>
                  </a:cubicBezTo>
                  <a:cubicBezTo>
                    <a:pt x="26185" y="26389"/>
                    <a:pt x="25759" y="26580"/>
                    <a:pt x="25575" y="26721"/>
                  </a:cubicBezTo>
                  <a:cubicBezTo>
                    <a:pt x="24725" y="27368"/>
                    <a:pt x="23876" y="28014"/>
                    <a:pt x="23026" y="28661"/>
                  </a:cubicBezTo>
                  <a:lnTo>
                    <a:pt x="23026" y="28661"/>
                  </a:lnTo>
                  <a:cubicBezTo>
                    <a:pt x="21094" y="27986"/>
                    <a:pt x="19285" y="27048"/>
                    <a:pt x="17677" y="25762"/>
                  </a:cubicBezTo>
                  <a:cubicBezTo>
                    <a:pt x="15983" y="24409"/>
                    <a:pt x="14519" y="22760"/>
                    <a:pt x="13352" y="20935"/>
                  </a:cubicBezTo>
                  <a:cubicBezTo>
                    <a:pt x="10950" y="17179"/>
                    <a:pt x="9717" y="12687"/>
                    <a:pt x="9568" y="8261"/>
                  </a:cubicBezTo>
                  <a:cubicBezTo>
                    <a:pt x="9483" y="5703"/>
                    <a:pt x="9727" y="3393"/>
                    <a:pt x="10376" y="939"/>
                  </a:cubicBezTo>
                  <a:cubicBezTo>
                    <a:pt x="10550" y="285"/>
                    <a:pt x="10168" y="1"/>
                    <a:pt x="9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6" name="Google Shape;1016;p47"/>
            <p:cNvSpPr/>
            <p:nvPr/>
          </p:nvSpPr>
          <p:spPr>
            <a:xfrm>
              <a:off x="7368348" y="3107746"/>
              <a:ext cx="420431" cy="891099"/>
            </a:xfrm>
            <a:custGeom>
              <a:avLst/>
              <a:gdLst/>
              <a:ahLst/>
              <a:cxnLst/>
              <a:rect l="l" t="t" r="r" b="b"/>
              <a:pathLst>
                <a:path w="13725" h="29090" extrusionOk="0">
                  <a:moveTo>
                    <a:pt x="931" y="1"/>
                  </a:moveTo>
                  <a:cubicBezTo>
                    <a:pt x="898" y="1"/>
                    <a:pt x="845" y="31"/>
                    <a:pt x="825" y="64"/>
                  </a:cubicBezTo>
                  <a:cubicBezTo>
                    <a:pt x="577" y="487"/>
                    <a:pt x="440" y="960"/>
                    <a:pt x="336" y="1434"/>
                  </a:cubicBezTo>
                  <a:cubicBezTo>
                    <a:pt x="227" y="1940"/>
                    <a:pt x="159" y="2457"/>
                    <a:pt x="119" y="2972"/>
                  </a:cubicBezTo>
                  <a:cubicBezTo>
                    <a:pt x="41" y="4006"/>
                    <a:pt x="1" y="5048"/>
                    <a:pt x="57" y="6085"/>
                  </a:cubicBezTo>
                  <a:cubicBezTo>
                    <a:pt x="187" y="8499"/>
                    <a:pt x="532" y="10910"/>
                    <a:pt x="1156" y="13246"/>
                  </a:cubicBezTo>
                  <a:cubicBezTo>
                    <a:pt x="1767" y="15527"/>
                    <a:pt x="2625" y="17764"/>
                    <a:pt x="3893" y="19762"/>
                  </a:cubicBezTo>
                  <a:cubicBezTo>
                    <a:pt x="5034" y="21560"/>
                    <a:pt x="6432" y="23175"/>
                    <a:pt x="7986" y="24623"/>
                  </a:cubicBezTo>
                  <a:cubicBezTo>
                    <a:pt x="9552" y="26080"/>
                    <a:pt x="11262" y="27386"/>
                    <a:pt x="13010" y="28614"/>
                  </a:cubicBezTo>
                  <a:cubicBezTo>
                    <a:pt x="13239" y="28775"/>
                    <a:pt x="13468" y="28933"/>
                    <a:pt x="13699" y="29089"/>
                  </a:cubicBezTo>
                  <a:cubicBezTo>
                    <a:pt x="13701" y="29090"/>
                    <a:pt x="13702" y="29090"/>
                    <a:pt x="13703" y="29090"/>
                  </a:cubicBezTo>
                  <a:cubicBezTo>
                    <a:pt x="13713" y="29090"/>
                    <a:pt x="13724" y="29077"/>
                    <a:pt x="13716" y="29073"/>
                  </a:cubicBezTo>
                  <a:cubicBezTo>
                    <a:pt x="12847" y="28409"/>
                    <a:pt x="11954" y="27781"/>
                    <a:pt x="11087" y="27115"/>
                  </a:cubicBezTo>
                  <a:cubicBezTo>
                    <a:pt x="10263" y="26479"/>
                    <a:pt x="9455" y="25823"/>
                    <a:pt x="8676" y="25131"/>
                  </a:cubicBezTo>
                  <a:cubicBezTo>
                    <a:pt x="7115" y="23742"/>
                    <a:pt x="5688" y="22202"/>
                    <a:pt x="4502" y="20475"/>
                  </a:cubicBezTo>
                  <a:cubicBezTo>
                    <a:pt x="3860" y="19540"/>
                    <a:pt x="3284" y="18562"/>
                    <a:pt x="2811" y="17530"/>
                  </a:cubicBezTo>
                  <a:cubicBezTo>
                    <a:pt x="2311" y="16441"/>
                    <a:pt x="1890" y="15315"/>
                    <a:pt x="1548" y="14167"/>
                  </a:cubicBezTo>
                  <a:cubicBezTo>
                    <a:pt x="851" y="11833"/>
                    <a:pt x="449" y="9420"/>
                    <a:pt x="272" y="6992"/>
                  </a:cubicBezTo>
                  <a:cubicBezTo>
                    <a:pt x="230" y="6420"/>
                    <a:pt x="185" y="5844"/>
                    <a:pt x="192" y="5272"/>
                  </a:cubicBezTo>
                  <a:cubicBezTo>
                    <a:pt x="197" y="4788"/>
                    <a:pt x="206" y="4302"/>
                    <a:pt x="232" y="3817"/>
                  </a:cubicBezTo>
                  <a:cubicBezTo>
                    <a:pt x="284" y="2771"/>
                    <a:pt x="395" y="1703"/>
                    <a:pt x="723" y="704"/>
                  </a:cubicBezTo>
                  <a:cubicBezTo>
                    <a:pt x="792" y="492"/>
                    <a:pt x="870" y="277"/>
                    <a:pt x="953" y="67"/>
                  </a:cubicBezTo>
                  <a:cubicBezTo>
                    <a:pt x="972" y="19"/>
                    <a:pt x="957" y="1"/>
                    <a:pt x="9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7" name="Google Shape;1017;p47"/>
            <p:cNvSpPr/>
            <p:nvPr/>
          </p:nvSpPr>
          <p:spPr>
            <a:xfrm>
              <a:off x="7412305" y="3513962"/>
              <a:ext cx="323295" cy="475141"/>
            </a:xfrm>
            <a:custGeom>
              <a:avLst/>
              <a:gdLst/>
              <a:ahLst/>
              <a:cxnLst/>
              <a:rect l="l" t="t" r="r" b="b"/>
              <a:pathLst>
                <a:path w="10554" h="15511" extrusionOk="0">
                  <a:moveTo>
                    <a:pt x="40" y="1"/>
                  </a:moveTo>
                  <a:cubicBezTo>
                    <a:pt x="26" y="1"/>
                    <a:pt x="0" y="25"/>
                    <a:pt x="4" y="42"/>
                  </a:cubicBezTo>
                  <a:cubicBezTo>
                    <a:pt x="254" y="1475"/>
                    <a:pt x="708" y="2847"/>
                    <a:pt x="1235" y="4203"/>
                  </a:cubicBezTo>
                  <a:cubicBezTo>
                    <a:pt x="1679" y="5339"/>
                    <a:pt x="2236" y="6437"/>
                    <a:pt x="2869" y="7479"/>
                  </a:cubicBezTo>
                  <a:cubicBezTo>
                    <a:pt x="4102" y="9505"/>
                    <a:pt x="5637" y="11338"/>
                    <a:pt x="7373" y="12954"/>
                  </a:cubicBezTo>
                  <a:cubicBezTo>
                    <a:pt x="8363" y="13877"/>
                    <a:pt x="9414" y="14735"/>
                    <a:pt x="10524" y="15509"/>
                  </a:cubicBezTo>
                  <a:cubicBezTo>
                    <a:pt x="10525" y="15510"/>
                    <a:pt x="10527" y="15511"/>
                    <a:pt x="10528" y="15511"/>
                  </a:cubicBezTo>
                  <a:cubicBezTo>
                    <a:pt x="10538" y="15511"/>
                    <a:pt x="10553" y="15494"/>
                    <a:pt x="10545" y="15488"/>
                  </a:cubicBezTo>
                  <a:cubicBezTo>
                    <a:pt x="8644" y="14047"/>
                    <a:pt x="6851" y="12474"/>
                    <a:pt x="5306" y="10651"/>
                  </a:cubicBezTo>
                  <a:cubicBezTo>
                    <a:pt x="3757" y="8821"/>
                    <a:pt x="2475" y="6768"/>
                    <a:pt x="1544" y="4553"/>
                  </a:cubicBezTo>
                  <a:cubicBezTo>
                    <a:pt x="1237" y="3823"/>
                    <a:pt x="982" y="3065"/>
                    <a:pt x="736" y="2309"/>
                  </a:cubicBezTo>
                  <a:cubicBezTo>
                    <a:pt x="491" y="1548"/>
                    <a:pt x="254" y="781"/>
                    <a:pt x="49" y="8"/>
                  </a:cubicBezTo>
                  <a:cubicBezTo>
                    <a:pt x="48" y="3"/>
                    <a:pt x="45"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18" name="Google Shape;1018;p47"/>
          <p:cNvGrpSpPr/>
          <p:nvPr/>
        </p:nvGrpSpPr>
        <p:grpSpPr>
          <a:xfrm>
            <a:off x="6220062" y="3288"/>
            <a:ext cx="585050" cy="1103379"/>
            <a:chOff x="7662602" y="2248171"/>
            <a:chExt cx="585050" cy="1103379"/>
          </a:xfrm>
        </p:grpSpPr>
        <p:sp>
          <p:nvSpPr>
            <p:cNvPr id="1019" name="Google Shape;1019;p47"/>
            <p:cNvSpPr/>
            <p:nvPr/>
          </p:nvSpPr>
          <p:spPr>
            <a:xfrm>
              <a:off x="7670904" y="2267377"/>
              <a:ext cx="576749" cy="844630"/>
            </a:xfrm>
            <a:custGeom>
              <a:avLst/>
              <a:gdLst/>
              <a:ahLst/>
              <a:cxnLst/>
              <a:rect l="l" t="t" r="r" b="b"/>
              <a:pathLst>
                <a:path w="18828" h="27573" extrusionOk="0">
                  <a:moveTo>
                    <a:pt x="7034" y="2536"/>
                  </a:moveTo>
                  <a:lnTo>
                    <a:pt x="7034" y="2536"/>
                  </a:lnTo>
                  <a:cubicBezTo>
                    <a:pt x="6786" y="2649"/>
                    <a:pt x="6548" y="2786"/>
                    <a:pt x="6324" y="2940"/>
                  </a:cubicBezTo>
                  <a:cubicBezTo>
                    <a:pt x="6359" y="2860"/>
                    <a:pt x="6380" y="2786"/>
                    <a:pt x="6392" y="2718"/>
                  </a:cubicBezTo>
                  <a:cubicBezTo>
                    <a:pt x="6602" y="2638"/>
                    <a:pt x="6817" y="2579"/>
                    <a:pt x="7034" y="2536"/>
                  </a:cubicBezTo>
                  <a:close/>
                  <a:moveTo>
                    <a:pt x="8991" y="1"/>
                  </a:moveTo>
                  <a:cubicBezTo>
                    <a:pt x="7545" y="1"/>
                    <a:pt x="6111" y="362"/>
                    <a:pt x="4862" y="1135"/>
                  </a:cubicBezTo>
                  <a:cubicBezTo>
                    <a:pt x="3140" y="2201"/>
                    <a:pt x="1860" y="3679"/>
                    <a:pt x="1014" y="5517"/>
                  </a:cubicBezTo>
                  <a:cubicBezTo>
                    <a:pt x="443" y="6757"/>
                    <a:pt x="1" y="8490"/>
                    <a:pt x="594" y="9770"/>
                  </a:cubicBezTo>
                  <a:cubicBezTo>
                    <a:pt x="620" y="10179"/>
                    <a:pt x="672" y="10585"/>
                    <a:pt x="745" y="10987"/>
                  </a:cubicBezTo>
                  <a:cubicBezTo>
                    <a:pt x="960" y="12168"/>
                    <a:pt x="1489" y="13212"/>
                    <a:pt x="2467" y="13353"/>
                  </a:cubicBezTo>
                  <a:cubicBezTo>
                    <a:pt x="2453" y="13672"/>
                    <a:pt x="2657" y="13904"/>
                    <a:pt x="2959" y="13904"/>
                  </a:cubicBezTo>
                  <a:cubicBezTo>
                    <a:pt x="3123" y="13904"/>
                    <a:pt x="3315" y="13836"/>
                    <a:pt x="3518" y="13677"/>
                  </a:cubicBezTo>
                  <a:cubicBezTo>
                    <a:pt x="3815" y="13443"/>
                    <a:pt x="4096" y="13204"/>
                    <a:pt x="4380" y="12952"/>
                  </a:cubicBezTo>
                  <a:cubicBezTo>
                    <a:pt x="4703" y="12661"/>
                    <a:pt x="4807" y="12375"/>
                    <a:pt x="4772" y="12158"/>
                  </a:cubicBezTo>
                  <a:cubicBezTo>
                    <a:pt x="5022" y="11931"/>
                    <a:pt x="5171" y="11584"/>
                    <a:pt x="4880" y="11438"/>
                  </a:cubicBezTo>
                  <a:cubicBezTo>
                    <a:pt x="4748" y="11294"/>
                    <a:pt x="4614" y="11150"/>
                    <a:pt x="4479" y="11006"/>
                  </a:cubicBezTo>
                  <a:cubicBezTo>
                    <a:pt x="4467" y="10977"/>
                    <a:pt x="4451" y="10958"/>
                    <a:pt x="4434" y="10937"/>
                  </a:cubicBezTo>
                  <a:cubicBezTo>
                    <a:pt x="4399" y="10859"/>
                    <a:pt x="4361" y="10779"/>
                    <a:pt x="4325" y="10701"/>
                  </a:cubicBezTo>
                  <a:cubicBezTo>
                    <a:pt x="4311" y="10670"/>
                    <a:pt x="4295" y="10647"/>
                    <a:pt x="4278" y="10623"/>
                  </a:cubicBezTo>
                  <a:cubicBezTo>
                    <a:pt x="3933" y="9489"/>
                    <a:pt x="3922" y="8188"/>
                    <a:pt x="4193" y="6943"/>
                  </a:cubicBezTo>
                  <a:cubicBezTo>
                    <a:pt x="4340" y="6858"/>
                    <a:pt x="4462" y="6757"/>
                    <a:pt x="4526" y="6665"/>
                  </a:cubicBezTo>
                  <a:cubicBezTo>
                    <a:pt x="5573" y="5153"/>
                    <a:pt x="6336" y="3591"/>
                    <a:pt x="8444" y="3591"/>
                  </a:cubicBezTo>
                  <a:cubicBezTo>
                    <a:pt x="8496" y="3591"/>
                    <a:pt x="8549" y="3592"/>
                    <a:pt x="8603" y="3594"/>
                  </a:cubicBezTo>
                  <a:cubicBezTo>
                    <a:pt x="10471" y="3660"/>
                    <a:pt x="12316" y="5007"/>
                    <a:pt x="13197" y="6580"/>
                  </a:cubicBezTo>
                  <a:cubicBezTo>
                    <a:pt x="15053" y="9896"/>
                    <a:pt x="10894" y="13422"/>
                    <a:pt x="8995" y="15727"/>
                  </a:cubicBezTo>
                  <a:cubicBezTo>
                    <a:pt x="7727" y="17269"/>
                    <a:pt x="1718" y="26655"/>
                    <a:pt x="5854" y="27560"/>
                  </a:cubicBezTo>
                  <a:cubicBezTo>
                    <a:pt x="5892" y="27568"/>
                    <a:pt x="5934" y="27572"/>
                    <a:pt x="5978" y="27572"/>
                  </a:cubicBezTo>
                  <a:cubicBezTo>
                    <a:pt x="6597" y="27572"/>
                    <a:pt x="7658" y="26770"/>
                    <a:pt x="7290" y="26124"/>
                  </a:cubicBezTo>
                  <a:cubicBezTo>
                    <a:pt x="6475" y="24697"/>
                    <a:pt x="8749" y="22052"/>
                    <a:pt x="9543" y="20906"/>
                  </a:cubicBezTo>
                  <a:cubicBezTo>
                    <a:pt x="11123" y="18623"/>
                    <a:pt x="13069" y="16665"/>
                    <a:pt x="14866" y="14563"/>
                  </a:cubicBezTo>
                  <a:cubicBezTo>
                    <a:pt x="17705" y="11242"/>
                    <a:pt x="18827" y="6804"/>
                    <a:pt x="15861" y="3186"/>
                  </a:cubicBezTo>
                  <a:cubicBezTo>
                    <a:pt x="14200" y="1158"/>
                    <a:pt x="11577" y="1"/>
                    <a:pt x="8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0" name="Google Shape;1020;p47"/>
            <p:cNvSpPr/>
            <p:nvPr/>
          </p:nvSpPr>
          <p:spPr>
            <a:xfrm>
              <a:off x="7744483" y="3175107"/>
              <a:ext cx="188666" cy="156410"/>
            </a:xfrm>
            <a:custGeom>
              <a:avLst/>
              <a:gdLst/>
              <a:ahLst/>
              <a:cxnLst/>
              <a:rect l="l" t="t" r="r" b="b"/>
              <a:pathLst>
                <a:path w="6159" h="5106" extrusionOk="0">
                  <a:moveTo>
                    <a:pt x="2777" y="0"/>
                  </a:moveTo>
                  <a:cubicBezTo>
                    <a:pt x="2756" y="0"/>
                    <a:pt x="2735" y="1"/>
                    <a:pt x="2712" y="3"/>
                  </a:cubicBezTo>
                  <a:cubicBezTo>
                    <a:pt x="1697" y="86"/>
                    <a:pt x="965" y="872"/>
                    <a:pt x="490" y="1710"/>
                  </a:cubicBezTo>
                  <a:cubicBezTo>
                    <a:pt x="1" y="2573"/>
                    <a:pt x="84" y="3553"/>
                    <a:pt x="686" y="4318"/>
                  </a:cubicBezTo>
                  <a:cubicBezTo>
                    <a:pt x="1094" y="4838"/>
                    <a:pt x="1760" y="5105"/>
                    <a:pt x="2414" y="5105"/>
                  </a:cubicBezTo>
                  <a:cubicBezTo>
                    <a:pt x="2616" y="5105"/>
                    <a:pt x="2816" y="5080"/>
                    <a:pt x="3008" y="5029"/>
                  </a:cubicBezTo>
                  <a:cubicBezTo>
                    <a:pt x="5043" y="4488"/>
                    <a:pt x="6158" y="1186"/>
                    <a:pt x="3822" y="251"/>
                  </a:cubicBezTo>
                  <a:cubicBezTo>
                    <a:pt x="3641" y="177"/>
                    <a:pt x="3462" y="145"/>
                    <a:pt x="3287" y="145"/>
                  </a:cubicBezTo>
                  <a:cubicBezTo>
                    <a:pt x="3239" y="145"/>
                    <a:pt x="3192" y="147"/>
                    <a:pt x="3145" y="152"/>
                  </a:cubicBezTo>
                  <a:cubicBezTo>
                    <a:pt x="3065" y="59"/>
                    <a:pt x="2947" y="0"/>
                    <a:pt x="2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1" name="Google Shape;1021;p47"/>
            <p:cNvSpPr/>
            <p:nvPr/>
          </p:nvSpPr>
          <p:spPr>
            <a:xfrm>
              <a:off x="7662602" y="2248171"/>
              <a:ext cx="577576" cy="878081"/>
            </a:xfrm>
            <a:custGeom>
              <a:avLst/>
              <a:gdLst/>
              <a:ahLst/>
              <a:cxnLst/>
              <a:rect l="l" t="t" r="r" b="b"/>
              <a:pathLst>
                <a:path w="18855" h="28665" extrusionOk="0">
                  <a:moveTo>
                    <a:pt x="8885" y="899"/>
                  </a:moveTo>
                  <a:cubicBezTo>
                    <a:pt x="11961" y="899"/>
                    <a:pt x="15140" y="2919"/>
                    <a:pt x="16595" y="5598"/>
                  </a:cubicBezTo>
                  <a:cubicBezTo>
                    <a:pt x="17939" y="8073"/>
                    <a:pt x="17806" y="11033"/>
                    <a:pt x="16699" y="13569"/>
                  </a:cubicBezTo>
                  <a:cubicBezTo>
                    <a:pt x="16101" y="14944"/>
                    <a:pt x="15241" y="16198"/>
                    <a:pt x="14204" y="17280"/>
                  </a:cubicBezTo>
                  <a:cubicBezTo>
                    <a:pt x="13132" y="18395"/>
                    <a:pt x="11807" y="19207"/>
                    <a:pt x="10737" y="20319"/>
                  </a:cubicBezTo>
                  <a:cubicBezTo>
                    <a:pt x="9700" y="21396"/>
                    <a:pt x="8907" y="22667"/>
                    <a:pt x="8390" y="24070"/>
                  </a:cubicBezTo>
                  <a:cubicBezTo>
                    <a:pt x="8073" y="24923"/>
                    <a:pt x="7844" y="25804"/>
                    <a:pt x="7672" y="26696"/>
                  </a:cubicBezTo>
                  <a:cubicBezTo>
                    <a:pt x="7629" y="26923"/>
                    <a:pt x="7584" y="27148"/>
                    <a:pt x="7551" y="27374"/>
                  </a:cubicBezTo>
                  <a:cubicBezTo>
                    <a:pt x="7541" y="27443"/>
                    <a:pt x="7513" y="27551"/>
                    <a:pt x="7513" y="27629"/>
                  </a:cubicBezTo>
                  <a:lnTo>
                    <a:pt x="7513" y="27629"/>
                  </a:lnTo>
                  <a:cubicBezTo>
                    <a:pt x="7413" y="27672"/>
                    <a:pt x="7262" y="27725"/>
                    <a:pt x="7180" y="27747"/>
                  </a:cubicBezTo>
                  <a:cubicBezTo>
                    <a:pt x="6936" y="27810"/>
                    <a:pt x="6675" y="27846"/>
                    <a:pt x="6415" y="27846"/>
                  </a:cubicBezTo>
                  <a:cubicBezTo>
                    <a:pt x="6135" y="27846"/>
                    <a:pt x="5855" y="27804"/>
                    <a:pt x="5598" y="27707"/>
                  </a:cubicBezTo>
                  <a:cubicBezTo>
                    <a:pt x="4887" y="27445"/>
                    <a:pt x="5064" y="26907"/>
                    <a:pt x="5159" y="26274"/>
                  </a:cubicBezTo>
                  <a:cubicBezTo>
                    <a:pt x="5489" y="24094"/>
                    <a:pt x="5895" y="21890"/>
                    <a:pt x="6961" y="19932"/>
                  </a:cubicBezTo>
                  <a:cubicBezTo>
                    <a:pt x="8836" y="16486"/>
                    <a:pt x="12393" y="14044"/>
                    <a:pt x="13446" y="10130"/>
                  </a:cubicBezTo>
                  <a:cubicBezTo>
                    <a:pt x="13914" y="8395"/>
                    <a:pt x="13553" y="6633"/>
                    <a:pt x="12173" y="5423"/>
                  </a:cubicBezTo>
                  <a:cubicBezTo>
                    <a:pt x="11276" y="4637"/>
                    <a:pt x="10102" y="4157"/>
                    <a:pt x="8914" y="4157"/>
                  </a:cubicBezTo>
                  <a:cubicBezTo>
                    <a:pt x="8632" y="4157"/>
                    <a:pt x="8350" y="4184"/>
                    <a:pt x="8071" y="4240"/>
                  </a:cubicBezTo>
                  <a:cubicBezTo>
                    <a:pt x="4958" y="4864"/>
                    <a:pt x="3791" y="8829"/>
                    <a:pt x="4457" y="11569"/>
                  </a:cubicBezTo>
                  <a:cubicBezTo>
                    <a:pt x="4568" y="12028"/>
                    <a:pt x="4756" y="12470"/>
                    <a:pt x="5032" y="12852"/>
                  </a:cubicBezTo>
                  <a:lnTo>
                    <a:pt x="5032" y="12852"/>
                  </a:lnTo>
                  <a:cubicBezTo>
                    <a:pt x="4832" y="13012"/>
                    <a:pt x="4631" y="13171"/>
                    <a:pt x="4431" y="13331"/>
                  </a:cubicBezTo>
                  <a:cubicBezTo>
                    <a:pt x="4098" y="13598"/>
                    <a:pt x="3770" y="13865"/>
                    <a:pt x="3446" y="14143"/>
                  </a:cubicBezTo>
                  <a:cubicBezTo>
                    <a:pt x="3338" y="14235"/>
                    <a:pt x="3229" y="14327"/>
                    <a:pt x="3120" y="14420"/>
                  </a:cubicBezTo>
                  <a:cubicBezTo>
                    <a:pt x="3109" y="14429"/>
                    <a:pt x="3100" y="14438"/>
                    <a:pt x="3092" y="14445"/>
                  </a:cubicBezTo>
                  <a:lnTo>
                    <a:pt x="3092" y="14445"/>
                  </a:lnTo>
                  <a:cubicBezTo>
                    <a:pt x="3090" y="14446"/>
                    <a:pt x="3087" y="14448"/>
                    <a:pt x="3085" y="14450"/>
                  </a:cubicBezTo>
                  <a:cubicBezTo>
                    <a:pt x="3019" y="14503"/>
                    <a:pt x="2942" y="14575"/>
                    <a:pt x="2870" y="14657"/>
                  </a:cubicBezTo>
                  <a:lnTo>
                    <a:pt x="2870" y="14657"/>
                  </a:lnTo>
                  <a:cubicBezTo>
                    <a:pt x="2694" y="14472"/>
                    <a:pt x="2541" y="14182"/>
                    <a:pt x="2473" y="14077"/>
                  </a:cubicBezTo>
                  <a:cubicBezTo>
                    <a:pt x="2107" y="13517"/>
                    <a:pt x="1835" y="12873"/>
                    <a:pt x="1621" y="12242"/>
                  </a:cubicBezTo>
                  <a:cubicBezTo>
                    <a:pt x="1054" y="10567"/>
                    <a:pt x="789" y="8742"/>
                    <a:pt x="1276" y="7013"/>
                  </a:cubicBezTo>
                  <a:cubicBezTo>
                    <a:pt x="2190" y="3763"/>
                    <a:pt x="5144" y="1054"/>
                    <a:pt x="8586" y="905"/>
                  </a:cubicBezTo>
                  <a:cubicBezTo>
                    <a:pt x="8685" y="901"/>
                    <a:pt x="8785" y="899"/>
                    <a:pt x="8885" y="899"/>
                  </a:cubicBezTo>
                  <a:close/>
                  <a:moveTo>
                    <a:pt x="9288" y="0"/>
                  </a:moveTo>
                  <a:cubicBezTo>
                    <a:pt x="8951" y="0"/>
                    <a:pt x="8615" y="22"/>
                    <a:pt x="8281" y="67"/>
                  </a:cubicBezTo>
                  <a:cubicBezTo>
                    <a:pt x="4764" y="537"/>
                    <a:pt x="1864" y="3274"/>
                    <a:pt x="643" y="6529"/>
                  </a:cubicBezTo>
                  <a:cubicBezTo>
                    <a:pt x="0" y="8239"/>
                    <a:pt x="38" y="10062"/>
                    <a:pt x="546" y="11803"/>
                  </a:cubicBezTo>
                  <a:cubicBezTo>
                    <a:pt x="853" y="12858"/>
                    <a:pt x="1498" y="14462"/>
                    <a:pt x="2579" y="14951"/>
                  </a:cubicBezTo>
                  <a:cubicBezTo>
                    <a:pt x="2610" y="14965"/>
                    <a:pt x="2641" y="14977"/>
                    <a:pt x="2671" y="14989"/>
                  </a:cubicBezTo>
                  <a:lnTo>
                    <a:pt x="2671" y="14989"/>
                  </a:lnTo>
                  <a:cubicBezTo>
                    <a:pt x="2642" y="15084"/>
                    <a:pt x="2640" y="15180"/>
                    <a:pt x="2681" y="15272"/>
                  </a:cubicBezTo>
                  <a:cubicBezTo>
                    <a:pt x="2739" y="15402"/>
                    <a:pt x="2850" y="15450"/>
                    <a:pt x="2972" y="15450"/>
                  </a:cubicBezTo>
                  <a:cubicBezTo>
                    <a:pt x="3123" y="15450"/>
                    <a:pt x="3291" y="15377"/>
                    <a:pt x="3397" y="15293"/>
                  </a:cubicBezTo>
                  <a:cubicBezTo>
                    <a:pt x="4289" y="14580"/>
                    <a:pt x="5201" y="13893"/>
                    <a:pt x="6094" y="13180"/>
                  </a:cubicBezTo>
                  <a:cubicBezTo>
                    <a:pt x="6304" y="13010"/>
                    <a:pt x="6776" y="12488"/>
                    <a:pt x="6462" y="12190"/>
                  </a:cubicBezTo>
                  <a:cubicBezTo>
                    <a:pt x="5350" y="11139"/>
                    <a:pt x="5390" y="9275"/>
                    <a:pt x="5716" y="7896"/>
                  </a:cubicBezTo>
                  <a:cubicBezTo>
                    <a:pt x="6030" y="6574"/>
                    <a:pt x="6734" y="5433"/>
                    <a:pt x="8227" y="5388"/>
                  </a:cubicBezTo>
                  <a:cubicBezTo>
                    <a:pt x="8265" y="5387"/>
                    <a:pt x="8303" y="5386"/>
                    <a:pt x="8342" y="5386"/>
                  </a:cubicBezTo>
                  <a:cubicBezTo>
                    <a:pt x="9864" y="5386"/>
                    <a:pt x="11397" y="6336"/>
                    <a:pt x="12102" y="7684"/>
                  </a:cubicBezTo>
                  <a:cubicBezTo>
                    <a:pt x="13066" y="9533"/>
                    <a:pt x="12006" y="11758"/>
                    <a:pt x="11014" y="13371"/>
                  </a:cubicBezTo>
                  <a:cubicBezTo>
                    <a:pt x="9906" y="15166"/>
                    <a:pt x="8460" y="16741"/>
                    <a:pt x="7246" y="18465"/>
                  </a:cubicBezTo>
                  <a:cubicBezTo>
                    <a:pt x="6009" y="20223"/>
                    <a:pt x="5298" y="22162"/>
                    <a:pt x="4844" y="24252"/>
                  </a:cubicBezTo>
                  <a:cubicBezTo>
                    <a:pt x="4625" y="25265"/>
                    <a:pt x="4332" y="26368"/>
                    <a:pt x="4287" y="27405"/>
                  </a:cubicBezTo>
                  <a:cubicBezTo>
                    <a:pt x="4266" y="27906"/>
                    <a:pt x="4578" y="28255"/>
                    <a:pt x="5024" y="28442"/>
                  </a:cubicBezTo>
                  <a:cubicBezTo>
                    <a:pt x="5371" y="28588"/>
                    <a:pt x="5805" y="28665"/>
                    <a:pt x="6248" y="28665"/>
                  </a:cubicBezTo>
                  <a:cubicBezTo>
                    <a:pt x="6888" y="28665"/>
                    <a:pt x="7546" y="28503"/>
                    <a:pt x="7983" y="28154"/>
                  </a:cubicBezTo>
                  <a:cubicBezTo>
                    <a:pt x="8633" y="27636"/>
                    <a:pt x="8590" y="26637"/>
                    <a:pt x="8763" y="25891"/>
                  </a:cubicBezTo>
                  <a:cubicBezTo>
                    <a:pt x="8961" y="25034"/>
                    <a:pt x="9214" y="24193"/>
                    <a:pt x="9571" y="23390"/>
                  </a:cubicBezTo>
                  <a:cubicBezTo>
                    <a:pt x="10192" y="21989"/>
                    <a:pt x="11132" y="20813"/>
                    <a:pt x="12320" y="19849"/>
                  </a:cubicBezTo>
                  <a:cubicBezTo>
                    <a:pt x="13626" y="18791"/>
                    <a:pt x="14854" y="17745"/>
                    <a:pt x="15870" y="16392"/>
                  </a:cubicBezTo>
                  <a:cubicBezTo>
                    <a:pt x="16793" y="15161"/>
                    <a:pt x="17525" y="13780"/>
                    <a:pt x="17990" y="12310"/>
                  </a:cubicBezTo>
                  <a:cubicBezTo>
                    <a:pt x="18855" y="9583"/>
                    <a:pt x="18635" y="6574"/>
                    <a:pt x="16996" y="4179"/>
                  </a:cubicBezTo>
                  <a:cubicBezTo>
                    <a:pt x="15318" y="1726"/>
                    <a:pt x="12290" y="0"/>
                    <a:pt x="9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2" name="Google Shape;1022;p47"/>
            <p:cNvSpPr/>
            <p:nvPr/>
          </p:nvSpPr>
          <p:spPr>
            <a:xfrm>
              <a:off x="7665114" y="2342151"/>
              <a:ext cx="122898" cy="382722"/>
            </a:xfrm>
            <a:custGeom>
              <a:avLst/>
              <a:gdLst/>
              <a:ahLst/>
              <a:cxnLst/>
              <a:rect l="l" t="t" r="r" b="b"/>
              <a:pathLst>
                <a:path w="4012" h="12494" extrusionOk="0">
                  <a:moveTo>
                    <a:pt x="3273" y="0"/>
                  </a:moveTo>
                  <a:cubicBezTo>
                    <a:pt x="3252" y="0"/>
                    <a:pt x="3228" y="8"/>
                    <a:pt x="3208" y="22"/>
                  </a:cubicBezTo>
                  <a:cubicBezTo>
                    <a:pt x="1803" y="1054"/>
                    <a:pt x="958" y="2641"/>
                    <a:pt x="587" y="4323"/>
                  </a:cubicBezTo>
                  <a:cubicBezTo>
                    <a:pt x="1" y="5487"/>
                    <a:pt x="74" y="6925"/>
                    <a:pt x="254" y="8196"/>
                  </a:cubicBezTo>
                  <a:cubicBezTo>
                    <a:pt x="436" y="9483"/>
                    <a:pt x="1283" y="11408"/>
                    <a:pt x="2377" y="12412"/>
                  </a:cubicBezTo>
                  <a:cubicBezTo>
                    <a:pt x="2438" y="12469"/>
                    <a:pt x="2516" y="12493"/>
                    <a:pt x="2603" y="12493"/>
                  </a:cubicBezTo>
                  <a:cubicBezTo>
                    <a:pt x="3138" y="12493"/>
                    <a:pt x="4012" y="11557"/>
                    <a:pt x="3463" y="11307"/>
                  </a:cubicBezTo>
                  <a:cubicBezTo>
                    <a:pt x="3426" y="11290"/>
                    <a:pt x="3388" y="11267"/>
                    <a:pt x="3350" y="11245"/>
                  </a:cubicBezTo>
                  <a:cubicBezTo>
                    <a:pt x="2408" y="9764"/>
                    <a:pt x="1959" y="8302"/>
                    <a:pt x="1666" y="6618"/>
                  </a:cubicBezTo>
                  <a:cubicBezTo>
                    <a:pt x="1255" y="4250"/>
                    <a:pt x="2044" y="2027"/>
                    <a:pt x="3308" y="79"/>
                  </a:cubicBezTo>
                  <a:cubicBezTo>
                    <a:pt x="3341" y="25"/>
                    <a:pt x="3313" y="0"/>
                    <a:pt x="3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3" name="Google Shape;1023;p47"/>
            <p:cNvSpPr/>
            <p:nvPr/>
          </p:nvSpPr>
          <p:spPr>
            <a:xfrm>
              <a:off x="7853442" y="2503002"/>
              <a:ext cx="380731" cy="612405"/>
            </a:xfrm>
            <a:custGeom>
              <a:avLst/>
              <a:gdLst/>
              <a:ahLst/>
              <a:cxnLst/>
              <a:rect l="l" t="t" r="r" b="b"/>
              <a:pathLst>
                <a:path w="12429" h="19992" extrusionOk="0">
                  <a:moveTo>
                    <a:pt x="11486" y="1"/>
                  </a:moveTo>
                  <a:cubicBezTo>
                    <a:pt x="11368" y="1"/>
                    <a:pt x="11264" y="23"/>
                    <a:pt x="11267" y="59"/>
                  </a:cubicBezTo>
                  <a:cubicBezTo>
                    <a:pt x="11470" y="2643"/>
                    <a:pt x="10275" y="4743"/>
                    <a:pt x="8813" y="6646"/>
                  </a:cubicBezTo>
                  <a:cubicBezTo>
                    <a:pt x="7545" y="8295"/>
                    <a:pt x="6078" y="9622"/>
                    <a:pt x="4559" y="11027"/>
                  </a:cubicBezTo>
                  <a:cubicBezTo>
                    <a:pt x="2070" y="13325"/>
                    <a:pt x="221" y="16063"/>
                    <a:pt x="20" y="19535"/>
                  </a:cubicBezTo>
                  <a:cubicBezTo>
                    <a:pt x="1" y="19866"/>
                    <a:pt x="171" y="19992"/>
                    <a:pt x="407" y="19992"/>
                  </a:cubicBezTo>
                  <a:cubicBezTo>
                    <a:pt x="840" y="19992"/>
                    <a:pt x="1493" y="19568"/>
                    <a:pt x="1595" y="19218"/>
                  </a:cubicBezTo>
                  <a:cubicBezTo>
                    <a:pt x="2280" y="16885"/>
                    <a:pt x="2691" y="14870"/>
                    <a:pt x="4363" y="12976"/>
                  </a:cubicBezTo>
                  <a:cubicBezTo>
                    <a:pt x="5598" y="11578"/>
                    <a:pt x="7091" y="10411"/>
                    <a:pt x="8390" y="9069"/>
                  </a:cubicBezTo>
                  <a:cubicBezTo>
                    <a:pt x="10544" y="6847"/>
                    <a:pt x="12429" y="3281"/>
                    <a:pt x="11810" y="116"/>
                  </a:cubicBezTo>
                  <a:cubicBezTo>
                    <a:pt x="11794" y="34"/>
                    <a:pt x="11630" y="1"/>
                    <a:pt x="11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4" name="Google Shape;1024;p47"/>
            <p:cNvSpPr/>
            <p:nvPr/>
          </p:nvSpPr>
          <p:spPr>
            <a:xfrm>
              <a:off x="7785377" y="2361695"/>
              <a:ext cx="339286" cy="581160"/>
            </a:xfrm>
            <a:custGeom>
              <a:avLst/>
              <a:gdLst/>
              <a:ahLst/>
              <a:cxnLst/>
              <a:rect l="l" t="t" r="r" b="b"/>
              <a:pathLst>
                <a:path w="11076" h="18972" extrusionOk="0">
                  <a:moveTo>
                    <a:pt x="5826" y="1"/>
                  </a:moveTo>
                  <a:cubicBezTo>
                    <a:pt x="2951" y="1"/>
                    <a:pt x="1" y="2485"/>
                    <a:pt x="572" y="5983"/>
                  </a:cubicBezTo>
                  <a:cubicBezTo>
                    <a:pt x="581" y="6039"/>
                    <a:pt x="616" y="6061"/>
                    <a:pt x="662" y="6061"/>
                  </a:cubicBezTo>
                  <a:cubicBezTo>
                    <a:pt x="775" y="6061"/>
                    <a:pt x="955" y="5922"/>
                    <a:pt x="962" y="5827"/>
                  </a:cubicBezTo>
                  <a:cubicBezTo>
                    <a:pt x="1097" y="3641"/>
                    <a:pt x="2238" y="1216"/>
                    <a:pt x="4739" y="1216"/>
                  </a:cubicBezTo>
                  <a:cubicBezTo>
                    <a:pt x="4860" y="1216"/>
                    <a:pt x="4983" y="1222"/>
                    <a:pt x="5109" y="1233"/>
                  </a:cubicBezTo>
                  <a:cubicBezTo>
                    <a:pt x="6292" y="1339"/>
                    <a:pt x="7388" y="2041"/>
                    <a:pt x="8130" y="2931"/>
                  </a:cubicBezTo>
                  <a:cubicBezTo>
                    <a:pt x="9353" y="4396"/>
                    <a:pt x="8871" y="6793"/>
                    <a:pt x="8182" y="8375"/>
                  </a:cubicBezTo>
                  <a:cubicBezTo>
                    <a:pt x="6576" y="12060"/>
                    <a:pt x="1701" y="14417"/>
                    <a:pt x="1736" y="18886"/>
                  </a:cubicBezTo>
                  <a:cubicBezTo>
                    <a:pt x="1737" y="18948"/>
                    <a:pt x="1769" y="18972"/>
                    <a:pt x="1810" y="18972"/>
                  </a:cubicBezTo>
                  <a:cubicBezTo>
                    <a:pt x="1890" y="18972"/>
                    <a:pt x="2006" y="18888"/>
                    <a:pt x="2020" y="18829"/>
                  </a:cubicBezTo>
                  <a:cubicBezTo>
                    <a:pt x="2726" y="16054"/>
                    <a:pt x="3886" y="14774"/>
                    <a:pt x="5487" y="12908"/>
                  </a:cubicBezTo>
                  <a:cubicBezTo>
                    <a:pt x="6531" y="11687"/>
                    <a:pt x="7636" y="10534"/>
                    <a:pt x="8597" y="9247"/>
                  </a:cubicBezTo>
                  <a:cubicBezTo>
                    <a:pt x="9932" y="7464"/>
                    <a:pt x="11075" y="4894"/>
                    <a:pt x="10005" y="2702"/>
                  </a:cubicBezTo>
                  <a:cubicBezTo>
                    <a:pt x="9083" y="810"/>
                    <a:pt x="7467"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5" name="Google Shape;1025;p47"/>
            <p:cNvSpPr/>
            <p:nvPr/>
          </p:nvSpPr>
          <p:spPr>
            <a:xfrm>
              <a:off x="7851635" y="2642287"/>
              <a:ext cx="302986" cy="452963"/>
            </a:xfrm>
            <a:custGeom>
              <a:avLst/>
              <a:gdLst/>
              <a:ahLst/>
              <a:cxnLst/>
              <a:rect l="l" t="t" r="r" b="b"/>
              <a:pathLst>
                <a:path w="9891" h="14787" extrusionOk="0">
                  <a:moveTo>
                    <a:pt x="9884" y="1"/>
                  </a:moveTo>
                  <a:cubicBezTo>
                    <a:pt x="9879" y="1"/>
                    <a:pt x="9871" y="5"/>
                    <a:pt x="9869" y="11"/>
                  </a:cubicBezTo>
                  <a:cubicBezTo>
                    <a:pt x="8976" y="2118"/>
                    <a:pt x="7186" y="3672"/>
                    <a:pt x="5591" y="5245"/>
                  </a:cubicBezTo>
                  <a:cubicBezTo>
                    <a:pt x="3900" y="6913"/>
                    <a:pt x="2245" y="8684"/>
                    <a:pt x="1142" y="10807"/>
                  </a:cubicBezTo>
                  <a:cubicBezTo>
                    <a:pt x="827" y="11410"/>
                    <a:pt x="556" y="12040"/>
                    <a:pt x="369" y="12692"/>
                  </a:cubicBezTo>
                  <a:cubicBezTo>
                    <a:pt x="178" y="13360"/>
                    <a:pt x="17" y="14071"/>
                    <a:pt x="1" y="14768"/>
                  </a:cubicBezTo>
                  <a:cubicBezTo>
                    <a:pt x="0" y="14781"/>
                    <a:pt x="5" y="14786"/>
                    <a:pt x="13" y="14786"/>
                  </a:cubicBezTo>
                  <a:cubicBezTo>
                    <a:pt x="31" y="14786"/>
                    <a:pt x="64" y="14757"/>
                    <a:pt x="69" y="14742"/>
                  </a:cubicBezTo>
                  <a:cubicBezTo>
                    <a:pt x="242" y="14116"/>
                    <a:pt x="310" y="13469"/>
                    <a:pt x="476" y="12841"/>
                  </a:cubicBezTo>
                  <a:cubicBezTo>
                    <a:pt x="634" y="12234"/>
                    <a:pt x="865" y="11655"/>
                    <a:pt x="1139" y="11093"/>
                  </a:cubicBezTo>
                  <a:cubicBezTo>
                    <a:pt x="1668" y="10009"/>
                    <a:pt x="2356" y="9010"/>
                    <a:pt x="3116" y="8077"/>
                  </a:cubicBezTo>
                  <a:cubicBezTo>
                    <a:pt x="3870" y="7151"/>
                    <a:pt x="4699" y="6294"/>
                    <a:pt x="5537" y="5446"/>
                  </a:cubicBezTo>
                  <a:cubicBezTo>
                    <a:pt x="6319" y="4657"/>
                    <a:pt x="7129" y="3899"/>
                    <a:pt x="7870" y="3075"/>
                  </a:cubicBezTo>
                  <a:cubicBezTo>
                    <a:pt x="8688" y="2168"/>
                    <a:pt x="9462" y="1169"/>
                    <a:pt x="9887" y="11"/>
                  </a:cubicBezTo>
                  <a:cubicBezTo>
                    <a:pt x="9891" y="4"/>
                    <a:pt x="9888" y="1"/>
                    <a:pt x="9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6" name="Google Shape;1026;p47"/>
            <p:cNvSpPr/>
            <p:nvPr/>
          </p:nvSpPr>
          <p:spPr>
            <a:xfrm>
              <a:off x="7844834" y="2737676"/>
              <a:ext cx="221963" cy="363271"/>
            </a:xfrm>
            <a:custGeom>
              <a:avLst/>
              <a:gdLst/>
              <a:ahLst/>
              <a:cxnLst/>
              <a:rect l="l" t="t" r="r" b="b"/>
              <a:pathLst>
                <a:path w="7246" h="11859" extrusionOk="0">
                  <a:moveTo>
                    <a:pt x="7235" y="0"/>
                  </a:moveTo>
                  <a:cubicBezTo>
                    <a:pt x="7231" y="0"/>
                    <a:pt x="7225" y="3"/>
                    <a:pt x="7221" y="8"/>
                  </a:cubicBezTo>
                  <a:cubicBezTo>
                    <a:pt x="5998" y="1482"/>
                    <a:pt x="4569" y="2766"/>
                    <a:pt x="3319" y="4214"/>
                  </a:cubicBezTo>
                  <a:cubicBezTo>
                    <a:pt x="2157" y="5561"/>
                    <a:pt x="1177" y="7100"/>
                    <a:pt x="558" y="8773"/>
                  </a:cubicBezTo>
                  <a:cubicBezTo>
                    <a:pt x="376" y="9259"/>
                    <a:pt x="220" y="9758"/>
                    <a:pt x="135" y="10272"/>
                  </a:cubicBezTo>
                  <a:cubicBezTo>
                    <a:pt x="48" y="10792"/>
                    <a:pt x="1" y="11321"/>
                    <a:pt x="91" y="11843"/>
                  </a:cubicBezTo>
                  <a:cubicBezTo>
                    <a:pt x="93" y="11854"/>
                    <a:pt x="99" y="11858"/>
                    <a:pt x="106" y="11858"/>
                  </a:cubicBezTo>
                  <a:cubicBezTo>
                    <a:pt x="123" y="11858"/>
                    <a:pt x="146" y="11837"/>
                    <a:pt x="150" y="11822"/>
                  </a:cubicBezTo>
                  <a:cubicBezTo>
                    <a:pt x="242" y="11345"/>
                    <a:pt x="261" y="10865"/>
                    <a:pt x="327" y="10386"/>
                  </a:cubicBezTo>
                  <a:cubicBezTo>
                    <a:pt x="388" y="9923"/>
                    <a:pt x="497" y="9474"/>
                    <a:pt x="641" y="9032"/>
                  </a:cubicBezTo>
                  <a:cubicBezTo>
                    <a:pt x="920" y="8187"/>
                    <a:pt x="1295" y="7377"/>
                    <a:pt x="1737" y="6609"/>
                  </a:cubicBezTo>
                  <a:cubicBezTo>
                    <a:pt x="2183" y="5835"/>
                    <a:pt x="2691" y="5091"/>
                    <a:pt x="3262" y="4406"/>
                  </a:cubicBezTo>
                  <a:cubicBezTo>
                    <a:pt x="3860" y="3685"/>
                    <a:pt x="4510" y="3012"/>
                    <a:pt x="5157" y="2337"/>
                  </a:cubicBezTo>
                  <a:cubicBezTo>
                    <a:pt x="5877" y="1586"/>
                    <a:pt x="6595" y="835"/>
                    <a:pt x="7237" y="15"/>
                  </a:cubicBezTo>
                  <a:cubicBezTo>
                    <a:pt x="7246" y="5"/>
                    <a:pt x="7242" y="0"/>
                    <a:pt x="7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7" name="Google Shape;1027;p47"/>
            <p:cNvSpPr/>
            <p:nvPr/>
          </p:nvSpPr>
          <p:spPr>
            <a:xfrm>
              <a:off x="7839198" y="2805496"/>
              <a:ext cx="146240" cy="302220"/>
            </a:xfrm>
            <a:custGeom>
              <a:avLst/>
              <a:gdLst/>
              <a:ahLst/>
              <a:cxnLst/>
              <a:rect l="l" t="t" r="r" b="b"/>
              <a:pathLst>
                <a:path w="4774" h="9866" extrusionOk="0">
                  <a:moveTo>
                    <a:pt x="4760" y="1"/>
                  </a:moveTo>
                  <a:cubicBezTo>
                    <a:pt x="4756" y="1"/>
                    <a:pt x="4751" y="3"/>
                    <a:pt x="4746" y="9"/>
                  </a:cubicBezTo>
                  <a:cubicBezTo>
                    <a:pt x="3763" y="1053"/>
                    <a:pt x="2830" y="2151"/>
                    <a:pt x="2048" y="3354"/>
                  </a:cubicBezTo>
                  <a:cubicBezTo>
                    <a:pt x="1274" y="4544"/>
                    <a:pt x="657" y="5843"/>
                    <a:pt x="324" y="7225"/>
                  </a:cubicBezTo>
                  <a:cubicBezTo>
                    <a:pt x="220" y="7650"/>
                    <a:pt x="147" y="8082"/>
                    <a:pt x="100" y="8517"/>
                  </a:cubicBezTo>
                  <a:cubicBezTo>
                    <a:pt x="53" y="8956"/>
                    <a:pt x="1" y="9431"/>
                    <a:pt x="142" y="9858"/>
                  </a:cubicBezTo>
                  <a:cubicBezTo>
                    <a:pt x="144" y="9864"/>
                    <a:pt x="147" y="9866"/>
                    <a:pt x="151" y="9866"/>
                  </a:cubicBezTo>
                  <a:cubicBezTo>
                    <a:pt x="164" y="9866"/>
                    <a:pt x="185" y="9841"/>
                    <a:pt x="185" y="9832"/>
                  </a:cubicBezTo>
                  <a:cubicBezTo>
                    <a:pt x="201" y="9412"/>
                    <a:pt x="192" y="8991"/>
                    <a:pt x="232" y="8573"/>
                  </a:cubicBezTo>
                  <a:cubicBezTo>
                    <a:pt x="270" y="8181"/>
                    <a:pt x="331" y="7789"/>
                    <a:pt x="412" y="7404"/>
                  </a:cubicBezTo>
                  <a:cubicBezTo>
                    <a:pt x="556" y="6722"/>
                    <a:pt x="768" y="6056"/>
                    <a:pt x="1037" y="5413"/>
                  </a:cubicBezTo>
                  <a:cubicBezTo>
                    <a:pt x="1578" y="4131"/>
                    <a:pt x="2341" y="2954"/>
                    <a:pt x="3199" y="1863"/>
                  </a:cubicBezTo>
                  <a:cubicBezTo>
                    <a:pt x="3694" y="1230"/>
                    <a:pt x="4224" y="623"/>
                    <a:pt x="4762" y="26"/>
                  </a:cubicBezTo>
                  <a:cubicBezTo>
                    <a:pt x="4773" y="13"/>
                    <a:pt x="4769" y="1"/>
                    <a:pt x="4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8" name="Google Shape;1028;p47"/>
            <p:cNvSpPr/>
            <p:nvPr/>
          </p:nvSpPr>
          <p:spPr>
            <a:xfrm>
              <a:off x="7830590" y="2875645"/>
              <a:ext cx="78327" cy="223740"/>
            </a:xfrm>
            <a:custGeom>
              <a:avLst/>
              <a:gdLst/>
              <a:ahLst/>
              <a:cxnLst/>
              <a:rect l="l" t="t" r="r" b="b"/>
              <a:pathLst>
                <a:path w="2557" h="7304" extrusionOk="0">
                  <a:moveTo>
                    <a:pt x="2548" y="0"/>
                  </a:moveTo>
                  <a:cubicBezTo>
                    <a:pt x="2544" y="0"/>
                    <a:pt x="2539" y="3"/>
                    <a:pt x="2535" y="8"/>
                  </a:cubicBezTo>
                  <a:cubicBezTo>
                    <a:pt x="1380" y="1680"/>
                    <a:pt x="471" y="3591"/>
                    <a:pt x="154" y="5610"/>
                  </a:cubicBezTo>
                  <a:cubicBezTo>
                    <a:pt x="67" y="6161"/>
                    <a:pt x="1" y="6737"/>
                    <a:pt x="74" y="7294"/>
                  </a:cubicBezTo>
                  <a:cubicBezTo>
                    <a:pt x="75" y="7301"/>
                    <a:pt x="79" y="7304"/>
                    <a:pt x="83" y="7304"/>
                  </a:cubicBezTo>
                  <a:cubicBezTo>
                    <a:pt x="95" y="7304"/>
                    <a:pt x="112" y="7287"/>
                    <a:pt x="112" y="7275"/>
                  </a:cubicBezTo>
                  <a:cubicBezTo>
                    <a:pt x="142" y="6765"/>
                    <a:pt x="149" y="6255"/>
                    <a:pt x="218" y="5747"/>
                  </a:cubicBezTo>
                  <a:cubicBezTo>
                    <a:pt x="286" y="5251"/>
                    <a:pt x="395" y="4762"/>
                    <a:pt x="532" y="4283"/>
                  </a:cubicBezTo>
                  <a:cubicBezTo>
                    <a:pt x="811" y="3305"/>
                    <a:pt x="1210" y="2367"/>
                    <a:pt x="1687" y="1472"/>
                  </a:cubicBezTo>
                  <a:cubicBezTo>
                    <a:pt x="1954" y="974"/>
                    <a:pt x="2242" y="487"/>
                    <a:pt x="2551" y="13"/>
                  </a:cubicBezTo>
                  <a:cubicBezTo>
                    <a:pt x="2557" y="5"/>
                    <a:pt x="2554"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9" name="Google Shape;1029;p47"/>
            <p:cNvSpPr/>
            <p:nvPr/>
          </p:nvSpPr>
          <p:spPr>
            <a:xfrm>
              <a:off x="7817939" y="2707748"/>
              <a:ext cx="169673" cy="390840"/>
            </a:xfrm>
            <a:custGeom>
              <a:avLst/>
              <a:gdLst/>
              <a:ahLst/>
              <a:cxnLst/>
              <a:rect l="l" t="t" r="r" b="b"/>
              <a:pathLst>
                <a:path w="5539" h="12759" extrusionOk="0">
                  <a:moveTo>
                    <a:pt x="5524" y="0"/>
                  </a:moveTo>
                  <a:cubicBezTo>
                    <a:pt x="5520" y="0"/>
                    <a:pt x="5514" y="2"/>
                    <a:pt x="5510" y="7"/>
                  </a:cubicBezTo>
                  <a:cubicBezTo>
                    <a:pt x="4334" y="1379"/>
                    <a:pt x="3295" y="2867"/>
                    <a:pt x="2447" y="4466"/>
                  </a:cubicBezTo>
                  <a:cubicBezTo>
                    <a:pt x="1599" y="6060"/>
                    <a:pt x="943" y="7754"/>
                    <a:pt x="525" y="9513"/>
                  </a:cubicBezTo>
                  <a:cubicBezTo>
                    <a:pt x="406" y="10017"/>
                    <a:pt x="310" y="10527"/>
                    <a:pt x="227" y="11037"/>
                  </a:cubicBezTo>
                  <a:cubicBezTo>
                    <a:pt x="135" y="11587"/>
                    <a:pt x="0" y="12189"/>
                    <a:pt x="116" y="12742"/>
                  </a:cubicBezTo>
                  <a:cubicBezTo>
                    <a:pt x="118" y="12754"/>
                    <a:pt x="125" y="12758"/>
                    <a:pt x="133" y="12758"/>
                  </a:cubicBezTo>
                  <a:cubicBezTo>
                    <a:pt x="160" y="12758"/>
                    <a:pt x="205" y="12713"/>
                    <a:pt x="203" y="12690"/>
                  </a:cubicBezTo>
                  <a:cubicBezTo>
                    <a:pt x="161" y="11701"/>
                    <a:pt x="354" y="10709"/>
                    <a:pt x="567" y="9745"/>
                  </a:cubicBezTo>
                  <a:cubicBezTo>
                    <a:pt x="758" y="8883"/>
                    <a:pt x="1006" y="8033"/>
                    <a:pt x="1304" y="7201"/>
                  </a:cubicBezTo>
                  <a:cubicBezTo>
                    <a:pt x="1909" y="5522"/>
                    <a:pt x="2735" y="3932"/>
                    <a:pt x="3718" y="2447"/>
                  </a:cubicBezTo>
                  <a:cubicBezTo>
                    <a:pt x="4275" y="1604"/>
                    <a:pt x="4882" y="796"/>
                    <a:pt x="5529" y="19"/>
                  </a:cubicBezTo>
                  <a:cubicBezTo>
                    <a:pt x="5539" y="8"/>
                    <a:pt x="5533" y="0"/>
                    <a:pt x="5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0" name="Google Shape;1030;p47"/>
            <p:cNvSpPr/>
            <p:nvPr/>
          </p:nvSpPr>
          <p:spPr>
            <a:xfrm>
              <a:off x="7829487" y="2531030"/>
              <a:ext cx="271833" cy="563179"/>
            </a:xfrm>
            <a:custGeom>
              <a:avLst/>
              <a:gdLst/>
              <a:ahLst/>
              <a:cxnLst/>
              <a:rect l="l" t="t" r="r" b="b"/>
              <a:pathLst>
                <a:path w="8874" h="18385" extrusionOk="0">
                  <a:moveTo>
                    <a:pt x="8862" y="0"/>
                  </a:moveTo>
                  <a:cubicBezTo>
                    <a:pt x="8850" y="0"/>
                    <a:pt x="8830" y="16"/>
                    <a:pt x="8827" y="30"/>
                  </a:cubicBezTo>
                  <a:cubicBezTo>
                    <a:pt x="8655" y="684"/>
                    <a:pt x="8546" y="1371"/>
                    <a:pt x="8237" y="1981"/>
                  </a:cubicBezTo>
                  <a:cubicBezTo>
                    <a:pt x="7913" y="2618"/>
                    <a:pt x="7469" y="3192"/>
                    <a:pt x="7042" y="3761"/>
                  </a:cubicBezTo>
                  <a:cubicBezTo>
                    <a:pt x="6225" y="4850"/>
                    <a:pt x="5362" y="5904"/>
                    <a:pt x="4541" y="6990"/>
                  </a:cubicBezTo>
                  <a:cubicBezTo>
                    <a:pt x="3726" y="8067"/>
                    <a:pt x="2946" y="9175"/>
                    <a:pt x="2280" y="10353"/>
                  </a:cubicBezTo>
                  <a:cubicBezTo>
                    <a:pt x="1626" y="11513"/>
                    <a:pt x="1095" y="12727"/>
                    <a:pt x="721" y="14007"/>
                  </a:cubicBezTo>
                  <a:cubicBezTo>
                    <a:pt x="308" y="15431"/>
                    <a:pt x="77" y="16900"/>
                    <a:pt x="1" y="18379"/>
                  </a:cubicBezTo>
                  <a:cubicBezTo>
                    <a:pt x="0" y="18383"/>
                    <a:pt x="2" y="18384"/>
                    <a:pt x="4" y="18384"/>
                  </a:cubicBezTo>
                  <a:cubicBezTo>
                    <a:pt x="10" y="18384"/>
                    <a:pt x="23" y="18374"/>
                    <a:pt x="25" y="18367"/>
                  </a:cubicBezTo>
                  <a:cubicBezTo>
                    <a:pt x="159" y="17028"/>
                    <a:pt x="358" y="15689"/>
                    <a:pt x="703" y="14387"/>
                  </a:cubicBezTo>
                  <a:cubicBezTo>
                    <a:pt x="1047" y="13086"/>
                    <a:pt x="1550" y="11848"/>
                    <a:pt x="2191" y="10665"/>
                  </a:cubicBezTo>
                  <a:cubicBezTo>
                    <a:pt x="3492" y="8263"/>
                    <a:pt x="5285" y="6180"/>
                    <a:pt x="6938" y="4019"/>
                  </a:cubicBezTo>
                  <a:cubicBezTo>
                    <a:pt x="7410" y="3402"/>
                    <a:pt x="7890" y="2781"/>
                    <a:pt x="8277" y="2106"/>
                  </a:cubicBezTo>
                  <a:cubicBezTo>
                    <a:pt x="8643" y="1468"/>
                    <a:pt x="8773" y="736"/>
                    <a:pt x="8872" y="18"/>
                  </a:cubicBezTo>
                  <a:cubicBezTo>
                    <a:pt x="8874" y="5"/>
                    <a:pt x="8869" y="0"/>
                    <a:pt x="8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1" name="Google Shape;1031;p47"/>
            <p:cNvSpPr/>
            <p:nvPr/>
          </p:nvSpPr>
          <p:spPr>
            <a:xfrm>
              <a:off x="7944022" y="2744752"/>
              <a:ext cx="70393" cy="82555"/>
            </a:xfrm>
            <a:custGeom>
              <a:avLst/>
              <a:gdLst/>
              <a:ahLst/>
              <a:cxnLst/>
              <a:rect l="l" t="t" r="r" b="b"/>
              <a:pathLst>
                <a:path w="2298" h="2695" extrusionOk="0">
                  <a:moveTo>
                    <a:pt x="2287" y="0"/>
                  </a:moveTo>
                  <a:cubicBezTo>
                    <a:pt x="2283" y="0"/>
                    <a:pt x="2279" y="2"/>
                    <a:pt x="2275" y="6"/>
                  </a:cubicBezTo>
                  <a:cubicBezTo>
                    <a:pt x="1451" y="833"/>
                    <a:pt x="606" y="1676"/>
                    <a:pt x="6" y="2687"/>
                  </a:cubicBezTo>
                  <a:cubicBezTo>
                    <a:pt x="1" y="2693"/>
                    <a:pt x="3" y="2695"/>
                    <a:pt x="8" y="2695"/>
                  </a:cubicBezTo>
                  <a:cubicBezTo>
                    <a:pt x="12" y="2695"/>
                    <a:pt x="19" y="2693"/>
                    <a:pt x="22" y="2689"/>
                  </a:cubicBezTo>
                  <a:cubicBezTo>
                    <a:pt x="681" y="1718"/>
                    <a:pt x="1491" y="873"/>
                    <a:pt x="2290" y="20"/>
                  </a:cubicBezTo>
                  <a:cubicBezTo>
                    <a:pt x="2298" y="10"/>
                    <a:pt x="2294" y="0"/>
                    <a:pt x="2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2" name="Google Shape;1032;p47"/>
            <p:cNvSpPr/>
            <p:nvPr/>
          </p:nvSpPr>
          <p:spPr>
            <a:xfrm>
              <a:off x="7782467" y="2362368"/>
              <a:ext cx="206371" cy="295971"/>
            </a:xfrm>
            <a:custGeom>
              <a:avLst/>
              <a:gdLst/>
              <a:ahLst/>
              <a:cxnLst/>
              <a:rect l="l" t="t" r="r" b="b"/>
              <a:pathLst>
                <a:path w="6737" h="9662" extrusionOk="0">
                  <a:moveTo>
                    <a:pt x="5090" y="1"/>
                  </a:moveTo>
                  <a:cubicBezTo>
                    <a:pt x="4961" y="1"/>
                    <a:pt x="4832" y="6"/>
                    <a:pt x="4703" y="18"/>
                  </a:cubicBezTo>
                  <a:cubicBezTo>
                    <a:pt x="4198" y="70"/>
                    <a:pt x="3711" y="259"/>
                    <a:pt x="3263" y="488"/>
                  </a:cubicBezTo>
                  <a:cubicBezTo>
                    <a:pt x="2507" y="869"/>
                    <a:pt x="1848" y="1419"/>
                    <a:pt x="1345" y="2099"/>
                  </a:cubicBezTo>
                  <a:cubicBezTo>
                    <a:pt x="343" y="3450"/>
                    <a:pt x="1" y="5188"/>
                    <a:pt x="145" y="6842"/>
                  </a:cubicBezTo>
                  <a:cubicBezTo>
                    <a:pt x="187" y="7321"/>
                    <a:pt x="268" y="7794"/>
                    <a:pt x="388" y="8259"/>
                  </a:cubicBezTo>
                  <a:cubicBezTo>
                    <a:pt x="509" y="8736"/>
                    <a:pt x="665" y="9223"/>
                    <a:pt x="901" y="9657"/>
                  </a:cubicBezTo>
                  <a:cubicBezTo>
                    <a:pt x="902" y="9660"/>
                    <a:pt x="905" y="9661"/>
                    <a:pt x="908" y="9661"/>
                  </a:cubicBezTo>
                  <a:cubicBezTo>
                    <a:pt x="918" y="9661"/>
                    <a:pt x="933" y="9645"/>
                    <a:pt x="929" y="9636"/>
                  </a:cubicBezTo>
                  <a:cubicBezTo>
                    <a:pt x="787" y="9234"/>
                    <a:pt x="634" y="8838"/>
                    <a:pt x="520" y="8427"/>
                  </a:cubicBezTo>
                  <a:cubicBezTo>
                    <a:pt x="402" y="8011"/>
                    <a:pt x="317" y="7586"/>
                    <a:pt x="263" y="7158"/>
                  </a:cubicBezTo>
                  <a:cubicBezTo>
                    <a:pt x="161" y="6334"/>
                    <a:pt x="173" y="5493"/>
                    <a:pt x="324" y="4676"/>
                  </a:cubicBezTo>
                  <a:cubicBezTo>
                    <a:pt x="631" y="3042"/>
                    <a:pt x="1534" y="1554"/>
                    <a:pt x="2998" y="718"/>
                  </a:cubicBezTo>
                  <a:cubicBezTo>
                    <a:pt x="3461" y="453"/>
                    <a:pt x="3985" y="214"/>
                    <a:pt x="4517" y="141"/>
                  </a:cubicBezTo>
                  <a:cubicBezTo>
                    <a:pt x="4670" y="121"/>
                    <a:pt x="4824" y="113"/>
                    <a:pt x="4978" y="113"/>
                  </a:cubicBezTo>
                  <a:cubicBezTo>
                    <a:pt x="5197" y="113"/>
                    <a:pt x="5417" y="129"/>
                    <a:pt x="5636" y="148"/>
                  </a:cubicBezTo>
                  <a:cubicBezTo>
                    <a:pt x="5870" y="169"/>
                    <a:pt x="6103" y="196"/>
                    <a:pt x="6336" y="196"/>
                  </a:cubicBezTo>
                  <a:cubicBezTo>
                    <a:pt x="6455" y="196"/>
                    <a:pt x="6575" y="189"/>
                    <a:pt x="6694" y="170"/>
                  </a:cubicBezTo>
                  <a:cubicBezTo>
                    <a:pt x="6711" y="167"/>
                    <a:pt x="6737" y="132"/>
                    <a:pt x="6711" y="129"/>
                  </a:cubicBezTo>
                  <a:cubicBezTo>
                    <a:pt x="6383" y="73"/>
                    <a:pt x="6050" y="56"/>
                    <a:pt x="5719" y="30"/>
                  </a:cubicBezTo>
                  <a:cubicBezTo>
                    <a:pt x="5510" y="14"/>
                    <a:pt x="5300" y="1"/>
                    <a:pt x="5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3" name="Google Shape;1033;p47"/>
            <p:cNvSpPr/>
            <p:nvPr/>
          </p:nvSpPr>
          <p:spPr>
            <a:xfrm>
              <a:off x="7712165" y="2303524"/>
              <a:ext cx="102650" cy="383243"/>
            </a:xfrm>
            <a:custGeom>
              <a:avLst/>
              <a:gdLst/>
              <a:ahLst/>
              <a:cxnLst/>
              <a:rect l="l" t="t" r="r" b="b"/>
              <a:pathLst>
                <a:path w="3351" h="12511" extrusionOk="0">
                  <a:moveTo>
                    <a:pt x="3340" y="0"/>
                  </a:moveTo>
                  <a:cubicBezTo>
                    <a:pt x="3338" y="0"/>
                    <a:pt x="3336" y="1"/>
                    <a:pt x="3333" y="3"/>
                  </a:cubicBezTo>
                  <a:cubicBezTo>
                    <a:pt x="2565" y="355"/>
                    <a:pt x="1965" y="1042"/>
                    <a:pt x="1490" y="1722"/>
                  </a:cubicBezTo>
                  <a:cubicBezTo>
                    <a:pt x="978" y="2452"/>
                    <a:pt x="584" y="3241"/>
                    <a:pt x="354" y="4108"/>
                  </a:cubicBezTo>
                  <a:cubicBezTo>
                    <a:pt x="121" y="4996"/>
                    <a:pt x="43" y="5926"/>
                    <a:pt x="116" y="6840"/>
                  </a:cubicBezTo>
                  <a:cubicBezTo>
                    <a:pt x="194" y="7832"/>
                    <a:pt x="451" y="8801"/>
                    <a:pt x="770" y="9738"/>
                  </a:cubicBezTo>
                  <a:cubicBezTo>
                    <a:pt x="1091" y="10678"/>
                    <a:pt x="1351" y="11713"/>
                    <a:pt x="1975" y="12506"/>
                  </a:cubicBezTo>
                  <a:cubicBezTo>
                    <a:pt x="1977" y="12509"/>
                    <a:pt x="1981" y="12511"/>
                    <a:pt x="1985" y="12511"/>
                  </a:cubicBezTo>
                  <a:cubicBezTo>
                    <a:pt x="2005" y="12511"/>
                    <a:pt x="2036" y="12477"/>
                    <a:pt x="2022" y="12459"/>
                  </a:cubicBezTo>
                  <a:cubicBezTo>
                    <a:pt x="1500" y="11767"/>
                    <a:pt x="1266" y="10922"/>
                    <a:pt x="983" y="10116"/>
                  </a:cubicBezTo>
                  <a:cubicBezTo>
                    <a:pt x="654" y="9181"/>
                    <a:pt x="359" y="8234"/>
                    <a:pt x="232" y="7246"/>
                  </a:cubicBezTo>
                  <a:cubicBezTo>
                    <a:pt x="0" y="5468"/>
                    <a:pt x="333" y="3614"/>
                    <a:pt x="1306" y="2095"/>
                  </a:cubicBezTo>
                  <a:cubicBezTo>
                    <a:pt x="1568" y="1684"/>
                    <a:pt x="1859" y="1288"/>
                    <a:pt x="2197" y="933"/>
                  </a:cubicBezTo>
                  <a:cubicBezTo>
                    <a:pt x="2537" y="577"/>
                    <a:pt x="2924" y="288"/>
                    <a:pt x="3337" y="24"/>
                  </a:cubicBezTo>
                  <a:cubicBezTo>
                    <a:pt x="3347" y="18"/>
                    <a:pt x="3351" y="0"/>
                    <a:pt x="3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4" name="Google Shape;1034;p47"/>
            <p:cNvSpPr/>
            <p:nvPr/>
          </p:nvSpPr>
          <p:spPr>
            <a:xfrm>
              <a:off x="7723377" y="2266918"/>
              <a:ext cx="150559" cy="417153"/>
            </a:xfrm>
            <a:custGeom>
              <a:avLst/>
              <a:gdLst/>
              <a:ahLst/>
              <a:cxnLst/>
              <a:rect l="l" t="t" r="r" b="b"/>
              <a:pathLst>
                <a:path w="4915" h="13618" extrusionOk="0">
                  <a:moveTo>
                    <a:pt x="4905" y="0"/>
                  </a:moveTo>
                  <a:cubicBezTo>
                    <a:pt x="4904" y="0"/>
                    <a:pt x="4901" y="1"/>
                    <a:pt x="4899" y="3"/>
                  </a:cubicBezTo>
                  <a:cubicBezTo>
                    <a:pt x="4072" y="468"/>
                    <a:pt x="3238" y="945"/>
                    <a:pt x="2506" y="1552"/>
                  </a:cubicBezTo>
                  <a:cubicBezTo>
                    <a:pt x="2161" y="1835"/>
                    <a:pt x="1842" y="2152"/>
                    <a:pt x="1569" y="2504"/>
                  </a:cubicBezTo>
                  <a:cubicBezTo>
                    <a:pt x="1259" y="2903"/>
                    <a:pt x="1023" y="3349"/>
                    <a:pt x="813" y="3808"/>
                  </a:cubicBezTo>
                  <a:cubicBezTo>
                    <a:pt x="388" y="4738"/>
                    <a:pt x="116" y="5740"/>
                    <a:pt x="59" y="6762"/>
                  </a:cubicBezTo>
                  <a:cubicBezTo>
                    <a:pt x="0" y="7844"/>
                    <a:pt x="227" y="8907"/>
                    <a:pt x="461" y="9958"/>
                  </a:cubicBezTo>
                  <a:cubicBezTo>
                    <a:pt x="598" y="10579"/>
                    <a:pt x="756" y="11195"/>
                    <a:pt x="940" y="11805"/>
                  </a:cubicBezTo>
                  <a:cubicBezTo>
                    <a:pt x="1122" y="12409"/>
                    <a:pt x="1309" y="13047"/>
                    <a:pt x="1595" y="13612"/>
                  </a:cubicBezTo>
                  <a:cubicBezTo>
                    <a:pt x="1596" y="13616"/>
                    <a:pt x="1599" y="13617"/>
                    <a:pt x="1602" y="13617"/>
                  </a:cubicBezTo>
                  <a:cubicBezTo>
                    <a:pt x="1612" y="13617"/>
                    <a:pt x="1626" y="13602"/>
                    <a:pt x="1623" y="13593"/>
                  </a:cubicBezTo>
                  <a:cubicBezTo>
                    <a:pt x="1458" y="13073"/>
                    <a:pt x="1250" y="12568"/>
                    <a:pt x="1084" y="12048"/>
                  </a:cubicBezTo>
                  <a:cubicBezTo>
                    <a:pt x="921" y="11526"/>
                    <a:pt x="777" y="10999"/>
                    <a:pt x="650" y="10468"/>
                  </a:cubicBezTo>
                  <a:cubicBezTo>
                    <a:pt x="522" y="9941"/>
                    <a:pt x="409" y="9412"/>
                    <a:pt x="310" y="8878"/>
                  </a:cubicBezTo>
                  <a:cubicBezTo>
                    <a:pt x="210" y="8349"/>
                    <a:pt x="125" y="7823"/>
                    <a:pt x="116" y="7284"/>
                  </a:cubicBezTo>
                  <a:cubicBezTo>
                    <a:pt x="97" y="6240"/>
                    <a:pt x="307" y="5203"/>
                    <a:pt x="692" y="4235"/>
                  </a:cubicBezTo>
                  <a:cubicBezTo>
                    <a:pt x="884" y="3756"/>
                    <a:pt x="1106" y="3278"/>
                    <a:pt x="1389" y="2846"/>
                  </a:cubicBezTo>
                  <a:cubicBezTo>
                    <a:pt x="1644" y="2459"/>
                    <a:pt x="1956" y="2109"/>
                    <a:pt x="2301" y="1798"/>
                  </a:cubicBezTo>
                  <a:cubicBezTo>
                    <a:pt x="3082" y="1089"/>
                    <a:pt x="4018" y="586"/>
                    <a:pt x="4901" y="24"/>
                  </a:cubicBezTo>
                  <a:cubicBezTo>
                    <a:pt x="4911" y="18"/>
                    <a:pt x="4914" y="0"/>
                    <a:pt x="4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5" name="Google Shape;1035;p47"/>
            <p:cNvSpPr/>
            <p:nvPr/>
          </p:nvSpPr>
          <p:spPr>
            <a:xfrm>
              <a:off x="7807984" y="2359458"/>
              <a:ext cx="292571" cy="146975"/>
            </a:xfrm>
            <a:custGeom>
              <a:avLst/>
              <a:gdLst/>
              <a:ahLst/>
              <a:cxnLst/>
              <a:rect l="l" t="t" r="r" b="b"/>
              <a:pathLst>
                <a:path w="9551" h="4798" extrusionOk="0">
                  <a:moveTo>
                    <a:pt x="4615" y="1"/>
                  </a:moveTo>
                  <a:cubicBezTo>
                    <a:pt x="3773" y="1"/>
                    <a:pt x="2931" y="177"/>
                    <a:pt x="2151" y="536"/>
                  </a:cubicBezTo>
                  <a:cubicBezTo>
                    <a:pt x="1286" y="933"/>
                    <a:pt x="488" y="1566"/>
                    <a:pt x="4" y="2395"/>
                  </a:cubicBezTo>
                  <a:cubicBezTo>
                    <a:pt x="0" y="2402"/>
                    <a:pt x="3" y="2405"/>
                    <a:pt x="8" y="2405"/>
                  </a:cubicBezTo>
                  <a:cubicBezTo>
                    <a:pt x="12" y="2405"/>
                    <a:pt x="18" y="2402"/>
                    <a:pt x="21" y="2397"/>
                  </a:cubicBezTo>
                  <a:cubicBezTo>
                    <a:pt x="526" y="1670"/>
                    <a:pt x="1175" y="1086"/>
                    <a:pt x="1971" y="687"/>
                  </a:cubicBezTo>
                  <a:cubicBezTo>
                    <a:pt x="2713" y="317"/>
                    <a:pt x="3556" y="99"/>
                    <a:pt x="4388" y="80"/>
                  </a:cubicBezTo>
                  <a:cubicBezTo>
                    <a:pt x="4427" y="80"/>
                    <a:pt x="4467" y="79"/>
                    <a:pt x="4507" y="79"/>
                  </a:cubicBezTo>
                  <a:cubicBezTo>
                    <a:pt x="5256" y="79"/>
                    <a:pt x="6009" y="227"/>
                    <a:pt x="6707" y="491"/>
                  </a:cubicBezTo>
                  <a:cubicBezTo>
                    <a:pt x="7427" y="768"/>
                    <a:pt x="8119" y="1186"/>
                    <a:pt x="8606" y="1790"/>
                  </a:cubicBezTo>
                  <a:cubicBezTo>
                    <a:pt x="8939" y="2204"/>
                    <a:pt x="9147" y="2711"/>
                    <a:pt x="9248" y="3226"/>
                  </a:cubicBezTo>
                  <a:cubicBezTo>
                    <a:pt x="9352" y="3741"/>
                    <a:pt x="9331" y="4263"/>
                    <a:pt x="9343" y="4785"/>
                  </a:cubicBezTo>
                  <a:cubicBezTo>
                    <a:pt x="9343" y="4794"/>
                    <a:pt x="9346" y="4797"/>
                    <a:pt x="9351" y="4797"/>
                  </a:cubicBezTo>
                  <a:cubicBezTo>
                    <a:pt x="9363" y="4797"/>
                    <a:pt x="9381" y="4781"/>
                    <a:pt x="9383" y="4771"/>
                  </a:cubicBezTo>
                  <a:cubicBezTo>
                    <a:pt x="9551" y="3838"/>
                    <a:pt x="9411" y="2792"/>
                    <a:pt x="8901" y="1982"/>
                  </a:cubicBezTo>
                  <a:cubicBezTo>
                    <a:pt x="8469" y="1292"/>
                    <a:pt x="7760" y="810"/>
                    <a:pt x="7023" y="496"/>
                  </a:cubicBezTo>
                  <a:cubicBezTo>
                    <a:pt x="6256" y="168"/>
                    <a:pt x="5435" y="1"/>
                    <a:pt x="4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1036;p47"/>
            <p:cNvSpPr/>
            <p:nvPr/>
          </p:nvSpPr>
          <p:spPr>
            <a:xfrm>
              <a:off x="8087872" y="2317615"/>
              <a:ext cx="105805" cy="219666"/>
            </a:xfrm>
            <a:custGeom>
              <a:avLst/>
              <a:gdLst/>
              <a:ahLst/>
              <a:cxnLst/>
              <a:rect l="l" t="t" r="r" b="b"/>
              <a:pathLst>
                <a:path w="3454" h="7171" extrusionOk="0">
                  <a:moveTo>
                    <a:pt x="84" y="0"/>
                  </a:moveTo>
                  <a:cubicBezTo>
                    <a:pt x="73" y="0"/>
                    <a:pt x="61" y="0"/>
                    <a:pt x="50" y="1"/>
                  </a:cubicBezTo>
                  <a:cubicBezTo>
                    <a:pt x="38" y="3"/>
                    <a:pt x="0" y="32"/>
                    <a:pt x="19" y="43"/>
                  </a:cubicBezTo>
                  <a:cubicBezTo>
                    <a:pt x="241" y="195"/>
                    <a:pt x="491" y="294"/>
                    <a:pt x="706" y="457"/>
                  </a:cubicBezTo>
                  <a:cubicBezTo>
                    <a:pt x="919" y="620"/>
                    <a:pt x="1110" y="809"/>
                    <a:pt x="1302" y="998"/>
                  </a:cubicBezTo>
                  <a:cubicBezTo>
                    <a:pt x="1687" y="1380"/>
                    <a:pt x="2022" y="1812"/>
                    <a:pt x="2303" y="2280"/>
                  </a:cubicBezTo>
                  <a:cubicBezTo>
                    <a:pt x="2865" y="3218"/>
                    <a:pt x="3215" y="4288"/>
                    <a:pt x="3323" y="5374"/>
                  </a:cubicBezTo>
                  <a:cubicBezTo>
                    <a:pt x="3352" y="5669"/>
                    <a:pt x="3363" y="5965"/>
                    <a:pt x="3359" y="6260"/>
                  </a:cubicBezTo>
                  <a:cubicBezTo>
                    <a:pt x="3356" y="6562"/>
                    <a:pt x="3309" y="6860"/>
                    <a:pt x="3295" y="7162"/>
                  </a:cubicBezTo>
                  <a:cubicBezTo>
                    <a:pt x="3294" y="7168"/>
                    <a:pt x="3296" y="7170"/>
                    <a:pt x="3300" y="7170"/>
                  </a:cubicBezTo>
                  <a:cubicBezTo>
                    <a:pt x="3308" y="7170"/>
                    <a:pt x="3322" y="7159"/>
                    <a:pt x="3323" y="7153"/>
                  </a:cubicBezTo>
                  <a:cubicBezTo>
                    <a:pt x="3397" y="6893"/>
                    <a:pt x="3415" y="6612"/>
                    <a:pt x="3434" y="6342"/>
                  </a:cubicBezTo>
                  <a:cubicBezTo>
                    <a:pt x="3453" y="6066"/>
                    <a:pt x="3451" y="5787"/>
                    <a:pt x="3434" y="5511"/>
                  </a:cubicBezTo>
                  <a:cubicBezTo>
                    <a:pt x="3401" y="4956"/>
                    <a:pt x="3302" y="4408"/>
                    <a:pt x="3146" y="3874"/>
                  </a:cubicBezTo>
                  <a:cubicBezTo>
                    <a:pt x="2839" y="2823"/>
                    <a:pt x="2301" y="1831"/>
                    <a:pt x="1550" y="1031"/>
                  </a:cubicBezTo>
                  <a:cubicBezTo>
                    <a:pt x="1342" y="809"/>
                    <a:pt x="1122" y="589"/>
                    <a:pt x="888" y="395"/>
                  </a:cubicBezTo>
                  <a:cubicBezTo>
                    <a:pt x="663" y="211"/>
                    <a:pt x="389" y="0"/>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7" name="Google Shape;1037;p47"/>
            <p:cNvSpPr/>
            <p:nvPr/>
          </p:nvSpPr>
          <p:spPr>
            <a:xfrm>
              <a:off x="7989327" y="2277180"/>
              <a:ext cx="194057" cy="202389"/>
            </a:xfrm>
            <a:custGeom>
              <a:avLst/>
              <a:gdLst/>
              <a:ahLst/>
              <a:cxnLst/>
              <a:rect l="l" t="t" r="r" b="b"/>
              <a:pathLst>
                <a:path w="6335" h="6607" extrusionOk="0">
                  <a:moveTo>
                    <a:pt x="55" y="1"/>
                  </a:moveTo>
                  <a:cubicBezTo>
                    <a:pt x="38" y="1"/>
                    <a:pt x="0" y="43"/>
                    <a:pt x="26" y="50"/>
                  </a:cubicBezTo>
                  <a:cubicBezTo>
                    <a:pt x="345" y="119"/>
                    <a:pt x="671" y="182"/>
                    <a:pt x="985" y="277"/>
                  </a:cubicBezTo>
                  <a:cubicBezTo>
                    <a:pt x="1309" y="374"/>
                    <a:pt x="1606" y="523"/>
                    <a:pt x="1904" y="681"/>
                  </a:cubicBezTo>
                  <a:cubicBezTo>
                    <a:pt x="2452" y="967"/>
                    <a:pt x="2953" y="1335"/>
                    <a:pt x="3404" y="1755"/>
                  </a:cubicBezTo>
                  <a:cubicBezTo>
                    <a:pt x="4297" y="2592"/>
                    <a:pt x="4982" y="3628"/>
                    <a:pt x="5518" y="4722"/>
                  </a:cubicBezTo>
                  <a:cubicBezTo>
                    <a:pt x="5818" y="5334"/>
                    <a:pt x="6059" y="5969"/>
                    <a:pt x="6307" y="6602"/>
                  </a:cubicBezTo>
                  <a:cubicBezTo>
                    <a:pt x="6308" y="6605"/>
                    <a:pt x="6311" y="6607"/>
                    <a:pt x="6313" y="6607"/>
                  </a:cubicBezTo>
                  <a:cubicBezTo>
                    <a:pt x="6322" y="6607"/>
                    <a:pt x="6334" y="6592"/>
                    <a:pt x="6333" y="6583"/>
                  </a:cubicBezTo>
                  <a:cubicBezTo>
                    <a:pt x="6016" y="5400"/>
                    <a:pt x="5468" y="4242"/>
                    <a:pt x="4793" y="3220"/>
                  </a:cubicBezTo>
                  <a:cubicBezTo>
                    <a:pt x="4122" y="2202"/>
                    <a:pt x="3267" y="1288"/>
                    <a:pt x="2211" y="662"/>
                  </a:cubicBezTo>
                  <a:cubicBezTo>
                    <a:pt x="1892" y="473"/>
                    <a:pt x="1564" y="289"/>
                    <a:pt x="1210" y="173"/>
                  </a:cubicBezTo>
                  <a:cubicBezTo>
                    <a:pt x="832" y="48"/>
                    <a:pt x="452" y="3"/>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8" name="Google Shape;1038;p47"/>
            <p:cNvSpPr/>
            <p:nvPr/>
          </p:nvSpPr>
          <p:spPr>
            <a:xfrm>
              <a:off x="7812701" y="3072182"/>
              <a:ext cx="49594" cy="22791"/>
            </a:xfrm>
            <a:custGeom>
              <a:avLst/>
              <a:gdLst/>
              <a:ahLst/>
              <a:cxnLst/>
              <a:rect l="l" t="t" r="r" b="b"/>
              <a:pathLst>
                <a:path w="1619" h="744" extrusionOk="0">
                  <a:moveTo>
                    <a:pt x="35" y="1"/>
                  </a:moveTo>
                  <a:cubicBezTo>
                    <a:pt x="21" y="1"/>
                    <a:pt x="0" y="24"/>
                    <a:pt x="11" y="35"/>
                  </a:cubicBezTo>
                  <a:cubicBezTo>
                    <a:pt x="119" y="122"/>
                    <a:pt x="223" y="207"/>
                    <a:pt x="344" y="281"/>
                  </a:cubicBezTo>
                  <a:cubicBezTo>
                    <a:pt x="471" y="359"/>
                    <a:pt x="608" y="425"/>
                    <a:pt x="745" y="481"/>
                  </a:cubicBezTo>
                  <a:cubicBezTo>
                    <a:pt x="880" y="540"/>
                    <a:pt x="1014" y="592"/>
                    <a:pt x="1151" y="644"/>
                  </a:cubicBezTo>
                  <a:cubicBezTo>
                    <a:pt x="1281" y="693"/>
                    <a:pt x="1430" y="744"/>
                    <a:pt x="1572" y="744"/>
                  </a:cubicBezTo>
                  <a:cubicBezTo>
                    <a:pt x="1575" y="744"/>
                    <a:pt x="1578" y="744"/>
                    <a:pt x="1581" y="744"/>
                  </a:cubicBezTo>
                  <a:cubicBezTo>
                    <a:pt x="1593" y="744"/>
                    <a:pt x="1619" y="722"/>
                    <a:pt x="1605" y="708"/>
                  </a:cubicBezTo>
                  <a:cubicBezTo>
                    <a:pt x="1520" y="621"/>
                    <a:pt x="1378" y="571"/>
                    <a:pt x="1265" y="529"/>
                  </a:cubicBezTo>
                  <a:cubicBezTo>
                    <a:pt x="1123" y="477"/>
                    <a:pt x="981" y="425"/>
                    <a:pt x="842" y="368"/>
                  </a:cubicBezTo>
                  <a:cubicBezTo>
                    <a:pt x="705" y="311"/>
                    <a:pt x="570" y="255"/>
                    <a:pt x="436" y="196"/>
                  </a:cubicBezTo>
                  <a:cubicBezTo>
                    <a:pt x="303" y="134"/>
                    <a:pt x="164" y="78"/>
                    <a:pt x="39" y="2"/>
                  </a:cubicBezTo>
                  <a:cubicBezTo>
                    <a:pt x="38" y="1"/>
                    <a:pt x="36"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9" name="Google Shape;1039;p47"/>
            <p:cNvSpPr/>
            <p:nvPr/>
          </p:nvSpPr>
          <p:spPr>
            <a:xfrm>
              <a:off x="7819287" y="3057723"/>
              <a:ext cx="36116" cy="16450"/>
            </a:xfrm>
            <a:custGeom>
              <a:avLst/>
              <a:gdLst/>
              <a:ahLst/>
              <a:cxnLst/>
              <a:rect l="l" t="t" r="r" b="b"/>
              <a:pathLst>
                <a:path w="1179" h="537" extrusionOk="0">
                  <a:moveTo>
                    <a:pt x="69" y="1"/>
                  </a:moveTo>
                  <a:cubicBezTo>
                    <a:pt x="51" y="1"/>
                    <a:pt x="33" y="3"/>
                    <a:pt x="20" y="11"/>
                  </a:cubicBezTo>
                  <a:cubicBezTo>
                    <a:pt x="6" y="19"/>
                    <a:pt x="0" y="47"/>
                    <a:pt x="16" y="47"/>
                  </a:cubicBezTo>
                  <a:cubicBezTo>
                    <a:pt x="19" y="47"/>
                    <a:pt x="23" y="46"/>
                    <a:pt x="27" y="44"/>
                  </a:cubicBezTo>
                  <a:lnTo>
                    <a:pt x="27" y="44"/>
                  </a:lnTo>
                  <a:cubicBezTo>
                    <a:pt x="20" y="49"/>
                    <a:pt x="32" y="46"/>
                    <a:pt x="39" y="51"/>
                  </a:cubicBezTo>
                  <a:cubicBezTo>
                    <a:pt x="51" y="56"/>
                    <a:pt x="60" y="65"/>
                    <a:pt x="72" y="70"/>
                  </a:cubicBezTo>
                  <a:cubicBezTo>
                    <a:pt x="107" y="91"/>
                    <a:pt x="145" y="105"/>
                    <a:pt x="181" y="122"/>
                  </a:cubicBezTo>
                  <a:cubicBezTo>
                    <a:pt x="289" y="169"/>
                    <a:pt x="398" y="217"/>
                    <a:pt x="506" y="266"/>
                  </a:cubicBezTo>
                  <a:cubicBezTo>
                    <a:pt x="719" y="361"/>
                    <a:pt x="927" y="472"/>
                    <a:pt x="1151" y="535"/>
                  </a:cubicBezTo>
                  <a:cubicBezTo>
                    <a:pt x="1152" y="536"/>
                    <a:pt x="1153" y="536"/>
                    <a:pt x="1155" y="536"/>
                  </a:cubicBezTo>
                  <a:cubicBezTo>
                    <a:pt x="1165" y="536"/>
                    <a:pt x="1179" y="520"/>
                    <a:pt x="1173" y="512"/>
                  </a:cubicBezTo>
                  <a:cubicBezTo>
                    <a:pt x="1125" y="460"/>
                    <a:pt x="1054" y="410"/>
                    <a:pt x="998" y="375"/>
                  </a:cubicBezTo>
                  <a:cubicBezTo>
                    <a:pt x="908" y="318"/>
                    <a:pt x="809" y="276"/>
                    <a:pt x="714" y="233"/>
                  </a:cubicBezTo>
                  <a:cubicBezTo>
                    <a:pt x="537" y="153"/>
                    <a:pt x="353" y="58"/>
                    <a:pt x="164" y="16"/>
                  </a:cubicBezTo>
                  <a:cubicBezTo>
                    <a:pt x="140" y="10"/>
                    <a:pt x="103"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0" name="Google Shape;1040;p47"/>
            <p:cNvSpPr/>
            <p:nvPr/>
          </p:nvSpPr>
          <p:spPr>
            <a:xfrm>
              <a:off x="7812915" y="3035055"/>
              <a:ext cx="49380" cy="23893"/>
            </a:xfrm>
            <a:custGeom>
              <a:avLst/>
              <a:gdLst/>
              <a:ahLst/>
              <a:cxnLst/>
              <a:rect l="l" t="t" r="r" b="b"/>
              <a:pathLst>
                <a:path w="1612" h="780" extrusionOk="0">
                  <a:moveTo>
                    <a:pt x="172" y="1"/>
                  </a:moveTo>
                  <a:cubicBezTo>
                    <a:pt x="117" y="1"/>
                    <a:pt x="64" y="12"/>
                    <a:pt x="20" y="45"/>
                  </a:cubicBezTo>
                  <a:cubicBezTo>
                    <a:pt x="11" y="51"/>
                    <a:pt x="1" y="74"/>
                    <a:pt x="16" y="74"/>
                  </a:cubicBezTo>
                  <a:cubicBezTo>
                    <a:pt x="17" y="74"/>
                    <a:pt x="18" y="74"/>
                    <a:pt x="20" y="73"/>
                  </a:cubicBezTo>
                  <a:cubicBezTo>
                    <a:pt x="38" y="69"/>
                    <a:pt x="57" y="68"/>
                    <a:pt x="76" y="68"/>
                  </a:cubicBezTo>
                  <a:cubicBezTo>
                    <a:pt x="163" y="68"/>
                    <a:pt x="254" y="103"/>
                    <a:pt x="332" y="130"/>
                  </a:cubicBezTo>
                  <a:cubicBezTo>
                    <a:pt x="488" y="182"/>
                    <a:pt x="637" y="255"/>
                    <a:pt x="783" y="333"/>
                  </a:cubicBezTo>
                  <a:cubicBezTo>
                    <a:pt x="1050" y="475"/>
                    <a:pt x="1300" y="652"/>
                    <a:pt x="1577" y="779"/>
                  </a:cubicBezTo>
                  <a:cubicBezTo>
                    <a:pt x="1578" y="780"/>
                    <a:pt x="1579" y="780"/>
                    <a:pt x="1580" y="780"/>
                  </a:cubicBezTo>
                  <a:cubicBezTo>
                    <a:pt x="1592" y="780"/>
                    <a:pt x="1611" y="759"/>
                    <a:pt x="1603" y="749"/>
                  </a:cubicBezTo>
                  <a:cubicBezTo>
                    <a:pt x="1520" y="645"/>
                    <a:pt x="1399" y="557"/>
                    <a:pt x="1288" y="486"/>
                  </a:cubicBezTo>
                  <a:cubicBezTo>
                    <a:pt x="1135" y="385"/>
                    <a:pt x="974" y="295"/>
                    <a:pt x="809" y="215"/>
                  </a:cubicBezTo>
                  <a:cubicBezTo>
                    <a:pt x="658" y="139"/>
                    <a:pt x="502" y="64"/>
                    <a:pt x="337" y="26"/>
                  </a:cubicBezTo>
                  <a:cubicBezTo>
                    <a:pt x="285" y="13"/>
                    <a:pt x="228"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1" name="Google Shape;1041;p47"/>
            <p:cNvSpPr/>
            <p:nvPr/>
          </p:nvSpPr>
          <p:spPr>
            <a:xfrm>
              <a:off x="7816040" y="3023813"/>
              <a:ext cx="51953" cy="18441"/>
            </a:xfrm>
            <a:custGeom>
              <a:avLst/>
              <a:gdLst/>
              <a:ahLst/>
              <a:cxnLst/>
              <a:rect l="l" t="t" r="r" b="b"/>
              <a:pathLst>
                <a:path w="1696" h="602" extrusionOk="0">
                  <a:moveTo>
                    <a:pt x="27" y="1"/>
                  </a:moveTo>
                  <a:cubicBezTo>
                    <a:pt x="20" y="1"/>
                    <a:pt x="1" y="22"/>
                    <a:pt x="13" y="24"/>
                  </a:cubicBezTo>
                  <a:cubicBezTo>
                    <a:pt x="298" y="86"/>
                    <a:pt x="575" y="169"/>
                    <a:pt x="844" y="277"/>
                  </a:cubicBezTo>
                  <a:cubicBezTo>
                    <a:pt x="1118" y="391"/>
                    <a:pt x="1382" y="516"/>
                    <a:pt x="1668" y="601"/>
                  </a:cubicBezTo>
                  <a:cubicBezTo>
                    <a:pt x="1669" y="601"/>
                    <a:pt x="1670" y="602"/>
                    <a:pt x="1672" y="602"/>
                  </a:cubicBezTo>
                  <a:cubicBezTo>
                    <a:pt x="1681" y="602"/>
                    <a:pt x="1695" y="586"/>
                    <a:pt x="1685" y="580"/>
                  </a:cubicBezTo>
                  <a:cubicBezTo>
                    <a:pt x="1427" y="431"/>
                    <a:pt x="1165" y="301"/>
                    <a:pt x="889" y="192"/>
                  </a:cubicBezTo>
                  <a:cubicBezTo>
                    <a:pt x="612" y="86"/>
                    <a:pt x="324"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2" name="Google Shape;1042;p47"/>
            <p:cNvSpPr/>
            <p:nvPr/>
          </p:nvSpPr>
          <p:spPr>
            <a:xfrm>
              <a:off x="7826149" y="2998143"/>
              <a:ext cx="50819" cy="21535"/>
            </a:xfrm>
            <a:custGeom>
              <a:avLst/>
              <a:gdLst/>
              <a:ahLst/>
              <a:cxnLst/>
              <a:rect l="l" t="t" r="r" b="b"/>
              <a:pathLst>
                <a:path w="1659" h="703" extrusionOk="0">
                  <a:moveTo>
                    <a:pt x="207" y="0"/>
                  </a:moveTo>
                  <a:cubicBezTo>
                    <a:pt x="145" y="0"/>
                    <a:pt x="86" y="10"/>
                    <a:pt x="30" y="33"/>
                  </a:cubicBezTo>
                  <a:cubicBezTo>
                    <a:pt x="21" y="36"/>
                    <a:pt x="1" y="67"/>
                    <a:pt x="18" y="67"/>
                  </a:cubicBezTo>
                  <a:cubicBezTo>
                    <a:pt x="19" y="67"/>
                    <a:pt x="20" y="67"/>
                    <a:pt x="20" y="67"/>
                  </a:cubicBezTo>
                  <a:cubicBezTo>
                    <a:pt x="43" y="64"/>
                    <a:pt x="67" y="63"/>
                    <a:pt x="90" y="63"/>
                  </a:cubicBezTo>
                  <a:cubicBezTo>
                    <a:pt x="347" y="63"/>
                    <a:pt x="600" y="190"/>
                    <a:pt x="821" y="305"/>
                  </a:cubicBezTo>
                  <a:cubicBezTo>
                    <a:pt x="1088" y="444"/>
                    <a:pt x="1341" y="614"/>
                    <a:pt x="1631" y="702"/>
                  </a:cubicBezTo>
                  <a:cubicBezTo>
                    <a:pt x="1632" y="702"/>
                    <a:pt x="1632" y="702"/>
                    <a:pt x="1633" y="702"/>
                  </a:cubicBezTo>
                  <a:cubicBezTo>
                    <a:pt x="1643" y="702"/>
                    <a:pt x="1659" y="685"/>
                    <a:pt x="1648" y="678"/>
                  </a:cubicBezTo>
                  <a:cubicBezTo>
                    <a:pt x="1376" y="522"/>
                    <a:pt x="1119" y="350"/>
                    <a:pt x="835" y="211"/>
                  </a:cubicBezTo>
                  <a:cubicBezTo>
                    <a:pt x="658" y="124"/>
                    <a:pt x="423"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3" name="Google Shape;1043;p47"/>
            <p:cNvSpPr/>
            <p:nvPr/>
          </p:nvSpPr>
          <p:spPr>
            <a:xfrm>
              <a:off x="7836717" y="2969257"/>
              <a:ext cx="51126" cy="23771"/>
            </a:xfrm>
            <a:custGeom>
              <a:avLst/>
              <a:gdLst/>
              <a:ahLst/>
              <a:cxnLst/>
              <a:rect l="l" t="t" r="r" b="b"/>
              <a:pathLst>
                <a:path w="1669" h="776" extrusionOk="0">
                  <a:moveTo>
                    <a:pt x="20" y="0"/>
                  </a:moveTo>
                  <a:cubicBezTo>
                    <a:pt x="12" y="0"/>
                    <a:pt x="0" y="14"/>
                    <a:pt x="8" y="20"/>
                  </a:cubicBezTo>
                  <a:cubicBezTo>
                    <a:pt x="259" y="190"/>
                    <a:pt x="511" y="362"/>
                    <a:pt x="778" y="509"/>
                  </a:cubicBezTo>
                  <a:cubicBezTo>
                    <a:pt x="1036" y="647"/>
                    <a:pt x="1316" y="776"/>
                    <a:pt x="1612" y="776"/>
                  </a:cubicBezTo>
                  <a:cubicBezTo>
                    <a:pt x="1620" y="776"/>
                    <a:pt x="1628" y="776"/>
                    <a:pt x="1636" y="776"/>
                  </a:cubicBezTo>
                  <a:cubicBezTo>
                    <a:pt x="1645" y="776"/>
                    <a:pt x="1669" y="752"/>
                    <a:pt x="1655" y="747"/>
                  </a:cubicBezTo>
                  <a:cubicBezTo>
                    <a:pt x="1364" y="674"/>
                    <a:pt x="1090" y="584"/>
                    <a:pt x="826" y="443"/>
                  </a:cubicBezTo>
                  <a:cubicBezTo>
                    <a:pt x="556" y="299"/>
                    <a:pt x="301" y="129"/>
                    <a:pt x="23" y="1"/>
                  </a:cubicBezTo>
                  <a:cubicBezTo>
                    <a:pt x="22" y="0"/>
                    <a:pt x="21"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1044;p47"/>
            <p:cNvSpPr/>
            <p:nvPr/>
          </p:nvSpPr>
          <p:spPr>
            <a:xfrm>
              <a:off x="7836655" y="2939636"/>
              <a:ext cx="70577" cy="20217"/>
            </a:xfrm>
            <a:custGeom>
              <a:avLst/>
              <a:gdLst/>
              <a:ahLst/>
              <a:cxnLst/>
              <a:rect l="l" t="t" r="r" b="b"/>
              <a:pathLst>
                <a:path w="2304" h="660" extrusionOk="0">
                  <a:moveTo>
                    <a:pt x="31" y="1"/>
                  </a:moveTo>
                  <a:cubicBezTo>
                    <a:pt x="17" y="1"/>
                    <a:pt x="0" y="24"/>
                    <a:pt x="13" y="33"/>
                  </a:cubicBezTo>
                  <a:cubicBezTo>
                    <a:pt x="578" y="378"/>
                    <a:pt x="1240" y="660"/>
                    <a:pt x="1910" y="660"/>
                  </a:cubicBezTo>
                  <a:cubicBezTo>
                    <a:pt x="2033" y="660"/>
                    <a:pt x="2155" y="650"/>
                    <a:pt x="2278" y="630"/>
                  </a:cubicBezTo>
                  <a:cubicBezTo>
                    <a:pt x="2287" y="628"/>
                    <a:pt x="2304" y="604"/>
                    <a:pt x="2287" y="604"/>
                  </a:cubicBezTo>
                  <a:lnTo>
                    <a:pt x="2287" y="604"/>
                  </a:lnTo>
                  <a:cubicBezTo>
                    <a:pt x="2222" y="609"/>
                    <a:pt x="2157" y="611"/>
                    <a:pt x="2093" y="611"/>
                  </a:cubicBezTo>
                  <a:cubicBezTo>
                    <a:pt x="1372" y="611"/>
                    <a:pt x="658" y="353"/>
                    <a:pt x="36" y="2"/>
                  </a:cubicBezTo>
                  <a:cubicBezTo>
                    <a:pt x="35"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1045;p47"/>
            <p:cNvSpPr/>
            <p:nvPr/>
          </p:nvSpPr>
          <p:spPr>
            <a:xfrm>
              <a:off x="7866583" y="2929037"/>
              <a:ext cx="56578" cy="11732"/>
            </a:xfrm>
            <a:custGeom>
              <a:avLst/>
              <a:gdLst/>
              <a:ahLst/>
              <a:cxnLst/>
              <a:rect l="l" t="t" r="r" b="b"/>
              <a:pathLst>
                <a:path w="1847" h="383" extrusionOk="0">
                  <a:moveTo>
                    <a:pt x="36" y="1"/>
                  </a:moveTo>
                  <a:cubicBezTo>
                    <a:pt x="23" y="1"/>
                    <a:pt x="0" y="25"/>
                    <a:pt x="16" y="32"/>
                  </a:cubicBezTo>
                  <a:cubicBezTo>
                    <a:pt x="295" y="159"/>
                    <a:pt x="604" y="239"/>
                    <a:pt x="904" y="298"/>
                  </a:cubicBezTo>
                  <a:cubicBezTo>
                    <a:pt x="1178" y="354"/>
                    <a:pt x="1448" y="382"/>
                    <a:pt x="1725" y="382"/>
                  </a:cubicBezTo>
                  <a:cubicBezTo>
                    <a:pt x="1756" y="382"/>
                    <a:pt x="1787" y="382"/>
                    <a:pt x="1818" y="381"/>
                  </a:cubicBezTo>
                  <a:cubicBezTo>
                    <a:pt x="1827" y="379"/>
                    <a:pt x="1846" y="357"/>
                    <a:pt x="1830" y="355"/>
                  </a:cubicBezTo>
                  <a:cubicBezTo>
                    <a:pt x="1527" y="320"/>
                    <a:pt x="1225" y="275"/>
                    <a:pt x="928" y="216"/>
                  </a:cubicBezTo>
                  <a:cubicBezTo>
                    <a:pt x="628" y="157"/>
                    <a:pt x="337" y="67"/>
                    <a:pt x="37" y="1"/>
                  </a:cubicBezTo>
                  <a:cubicBezTo>
                    <a:pt x="37" y="1"/>
                    <a:pt x="36"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1046;p47"/>
            <p:cNvSpPr/>
            <p:nvPr/>
          </p:nvSpPr>
          <p:spPr>
            <a:xfrm>
              <a:off x="7889925" y="2919633"/>
              <a:ext cx="48706" cy="5575"/>
            </a:xfrm>
            <a:custGeom>
              <a:avLst/>
              <a:gdLst/>
              <a:ahLst/>
              <a:cxnLst/>
              <a:rect l="l" t="t" r="r" b="b"/>
              <a:pathLst>
                <a:path w="1590" h="182" extrusionOk="0">
                  <a:moveTo>
                    <a:pt x="33" y="1"/>
                  </a:moveTo>
                  <a:cubicBezTo>
                    <a:pt x="24" y="1"/>
                    <a:pt x="0" y="24"/>
                    <a:pt x="17" y="29"/>
                  </a:cubicBezTo>
                  <a:cubicBezTo>
                    <a:pt x="128" y="67"/>
                    <a:pt x="255" y="81"/>
                    <a:pt x="371" y="100"/>
                  </a:cubicBezTo>
                  <a:cubicBezTo>
                    <a:pt x="506" y="121"/>
                    <a:pt x="640" y="143"/>
                    <a:pt x="775" y="157"/>
                  </a:cubicBezTo>
                  <a:cubicBezTo>
                    <a:pt x="918" y="172"/>
                    <a:pt x="1059" y="181"/>
                    <a:pt x="1200" y="181"/>
                  </a:cubicBezTo>
                  <a:cubicBezTo>
                    <a:pt x="1322" y="181"/>
                    <a:pt x="1443" y="174"/>
                    <a:pt x="1566" y="159"/>
                  </a:cubicBezTo>
                  <a:cubicBezTo>
                    <a:pt x="1576" y="159"/>
                    <a:pt x="1590" y="138"/>
                    <a:pt x="1576" y="138"/>
                  </a:cubicBezTo>
                  <a:lnTo>
                    <a:pt x="1576" y="138"/>
                  </a:lnTo>
                  <a:cubicBezTo>
                    <a:pt x="1565" y="138"/>
                    <a:pt x="1554" y="138"/>
                    <a:pt x="1544" y="138"/>
                  </a:cubicBezTo>
                  <a:cubicBezTo>
                    <a:pt x="1306" y="138"/>
                    <a:pt x="1062" y="113"/>
                    <a:pt x="822" y="86"/>
                  </a:cubicBezTo>
                  <a:cubicBezTo>
                    <a:pt x="692" y="74"/>
                    <a:pt x="560" y="60"/>
                    <a:pt x="428" y="43"/>
                  </a:cubicBezTo>
                  <a:cubicBezTo>
                    <a:pt x="298" y="27"/>
                    <a:pt x="163"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7" name="Google Shape;1047;p47"/>
            <p:cNvSpPr/>
            <p:nvPr/>
          </p:nvSpPr>
          <p:spPr>
            <a:xfrm>
              <a:off x="7914891" y="2900702"/>
              <a:ext cx="37218" cy="2849"/>
            </a:xfrm>
            <a:custGeom>
              <a:avLst/>
              <a:gdLst/>
              <a:ahLst/>
              <a:cxnLst/>
              <a:rect l="l" t="t" r="r" b="b"/>
              <a:pathLst>
                <a:path w="1215" h="93" extrusionOk="0">
                  <a:moveTo>
                    <a:pt x="26" y="0"/>
                  </a:moveTo>
                  <a:cubicBezTo>
                    <a:pt x="17" y="0"/>
                    <a:pt x="0" y="19"/>
                    <a:pt x="12" y="21"/>
                  </a:cubicBezTo>
                  <a:cubicBezTo>
                    <a:pt x="203" y="76"/>
                    <a:pt x="399" y="92"/>
                    <a:pt x="595" y="92"/>
                  </a:cubicBezTo>
                  <a:cubicBezTo>
                    <a:pt x="796" y="92"/>
                    <a:pt x="997" y="78"/>
                    <a:pt x="1190" y="28"/>
                  </a:cubicBezTo>
                  <a:cubicBezTo>
                    <a:pt x="1198" y="26"/>
                    <a:pt x="1214" y="5"/>
                    <a:pt x="1200" y="5"/>
                  </a:cubicBezTo>
                  <a:cubicBezTo>
                    <a:pt x="1011" y="5"/>
                    <a:pt x="822" y="17"/>
                    <a:pt x="631" y="17"/>
                  </a:cubicBezTo>
                  <a:cubicBezTo>
                    <a:pt x="613" y="17"/>
                    <a:pt x="595" y="17"/>
                    <a:pt x="577" y="17"/>
                  </a:cubicBezTo>
                  <a:cubicBezTo>
                    <a:pt x="394" y="17"/>
                    <a:pt x="209" y="6"/>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8" name="Google Shape;1048;p47"/>
            <p:cNvSpPr/>
            <p:nvPr/>
          </p:nvSpPr>
          <p:spPr>
            <a:xfrm>
              <a:off x="7935506" y="2875491"/>
              <a:ext cx="44601" cy="3707"/>
            </a:xfrm>
            <a:custGeom>
              <a:avLst/>
              <a:gdLst/>
              <a:ahLst/>
              <a:cxnLst/>
              <a:rect l="l" t="t" r="r" b="b"/>
              <a:pathLst>
                <a:path w="1456" h="121" extrusionOk="0">
                  <a:moveTo>
                    <a:pt x="1213" y="1"/>
                  </a:moveTo>
                  <a:cubicBezTo>
                    <a:pt x="822" y="1"/>
                    <a:pt x="431" y="42"/>
                    <a:pt x="43" y="70"/>
                  </a:cubicBezTo>
                  <a:cubicBezTo>
                    <a:pt x="29" y="70"/>
                    <a:pt x="0" y="103"/>
                    <a:pt x="24" y="105"/>
                  </a:cubicBezTo>
                  <a:cubicBezTo>
                    <a:pt x="160" y="115"/>
                    <a:pt x="297" y="120"/>
                    <a:pt x="435" y="120"/>
                  </a:cubicBezTo>
                  <a:cubicBezTo>
                    <a:pt x="768" y="120"/>
                    <a:pt x="1103" y="90"/>
                    <a:pt x="1429" y="32"/>
                  </a:cubicBezTo>
                  <a:cubicBezTo>
                    <a:pt x="1439" y="32"/>
                    <a:pt x="1455" y="6"/>
                    <a:pt x="1439" y="6"/>
                  </a:cubicBezTo>
                  <a:cubicBezTo>
                    <a:pt x="1363" y="2"/>
                    <a:pt x="1288" y="1"/>
                    <a:pt x="1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1049;p47"/>
            <p:cNvSpPr/>
            <p:nvPr/>
          </p:nvSpPr>
          <p:spPr>
            <a:xfrm>
              <a:off x="7963657" y="2854753"/>
              <a:ext cx="26191" cy="3431"/>
            </a:xfrm>
            <a:custGeom>
              <a:avLst/>
              <a:gdLst/>
              <a:ahLst/>
              <a:cxnLst/>
              <a:rect l="l" t="t" r="r" b="b"/>
              <a:pathLst>
                <a:path w="855" h="112" extrusionOk="0">
                  <a:moveTo>
                    <a:pt x="585" y="0"/>
                  </a:moveTo>
                  <a:cubicBezTo>
                    <a:pt x="540" y="0"/>
                    <a:pt x="495" y="3"/>
                    <a:pt x="451" y="3"/>
                  </a:cubicBezTo>
                  <a:cubicBezTo>
                    <a:pt x="312" y="5"/>
                    <a:pt x="175" y="21"/>
                    <a:pt x="42" y="66"/>
                  </a:cubicBezTo>
                  <a:cubicBezTo>
                    <a:pt x="27" y="73"/>
                    <a:pt x="1" y="112"/>
                    <a:pt x="28" y="112"/>
                  </a:cubicBezTo>
                  <a:cubicBezTo>
                    <a:pt x="29" y="112"/>
                    <a:pt x="31" y="111"/>
                    <a:pt x="33" y="111"/>
                  </a:cubicBezTo>
                  <a:cubicBezTo>
                    <a:pt x="163" y="92"/>
                    <a:pt x="298" y="95"/>
                    <a:pt x="427" y="92"/>
                  </a:cubicBezTo>
                  <a:cubicBezTo>
                    <a:pt x="564" y="92"/>
                    <a:pt x="694" y="85"/>
                    <a:pt x="827" y="47"/>
                  </a:cubicBezTo>
                  <a:cubicBezTo>
                    <a:pt x="836" y="45"/>
                    <a:pt x="855" y="19"/>
                    <a:pt x="836" y="19"/>
                  </a:cubicBezTo>
                  <a:cubicBezTo>
                    <a:pt x="775" y="14"/>
                    <a:pt x="713" y="10"/>
                    <a:pt x="652" y="3"/>
                  </a:cubicBezTo>
                  <a:cubicBezTo>
                    <a:pt x="630" y="1"/>
                    <a:pt x="607"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0" name="Google Shape;1050;p47"/>
            <p:cNvSpPr/>
            <p:nvPr/>
          </p:nvSpPr>
          <p:spPr>
            <a:xfrm>
              <a:off x="7983385" y="2834750"/>
              <a:ext cx="42273" cy="8087"/>
            </a:xfrm>
            <a:custGeom>
              <a:avLst/>
              <a:gdLst/>
              <a:ahLst/>
              <a:cxnLst/>
              <a:rect l="l" t="t" r="r" b="b"/>
              <a:pathLst>
                <a:path w="1380" h="264" extrusionOk="0">
                  <a:moveTo>
                    <a:pt x="1365" y="1"/>
                  </a:moveTo>
                  <a:cubicBezTo>
                    <a:pt x="1364" y="1"/>
                    <a:pt x="1363" y="1"/>
                    <a:pt x="1361" y="1"/>
                  </a:cubicBezTo>
                  <a:cubicBezTo>
                    <a:pt x="927" y="103"/>
                    <a:pt x="464" y="53"/>
                    <a:pt x="41" y="214"/>
                  </a:cubicBezTo>
                  <a:cubicBezTo>
                    <a:pt x="23" y="221"/>
                    <a:pt x="1" y="264"/>
                    <a:pt x="31" y="264"/>
                  </a:cubicBezTo>
                  <a:cubicBezTo>
                    <a:pt x="33" y="264"/>
                    <a:pt x="34" y="264"/>
                    <a:pt x="36" y="264"/>
                  </a:cubicBezTo>
                  <a:cubicBezTo>
                    <a:pt x="475" y="193"/>
                    <a:pt x="929" y="162"/>
                    <a:pt x="1356" y="27"/>
                  </a:cubicBezTo>
                  <a:cubicBezTo>
                    <a:pt x="1365" y="25"/>
                    <a:pt x="1380" y="1"/>
                    <a:pt x="1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1" name="Google Shape;1051;p47"/>
            <p:cNvSpPr/>
            <p:nvPr/>
          </p:nvSpPr>
          <p:spPr>
            <a:xfrm>
              <a:off x="7751038" y="2624735"/>
              <a:ext cx="74896" cy="53974"/>
            </a:xfrm>
            <a:custGeom>
              <a:avLst/>
              <a:gdLst/>
              <a:ahLst/>
              <a:cxnLst/>
              <a:rect l="l" t="t" r="r" b="b"/>
              <a:pathLst>
                <a:path w="2445" h="1762" extrusionOk="0">
                  <a:moveTo>
                    <a:pt x="2434" y="0"/>
                  </a:moveTo>
                  <a:cubicBezTo>
                    <a:pt x="2431" y="0"/>
                    <a:pt x="2429" y="1"/>
                    <a:pt x="2425" y="3"/>
                  </a:cubicBezTo>
                  <a:cubicBezTo>
                    <a:pt x="1572" y="504"/>
                    <a:pt x="892" y="1253"/>
                    <a:pt x="21" y="1727"/>
                  </a:cubicBezTo>
                  <a:cubicBezTo>
                    <a:pt x="9" y="1735"/>
                    <a:pt x="0" y="1761"/>
                    <a:pt x="12" y="1761"/>
                  </a:cubicBezTo>
                  <a:cubicBezTo>
                    <a:pt x="14" y="1761"/>
                    <a:pt x="17" y="1760"/>
                    <a:pt x="21" y="1758"/>
                  </a:cubicBezTo>
                  <a:cubicBezTo>
                    <a:pt x="909" y="1321"/>
                    <a:pt x="1639" y="613"/>
                    <a:pt x="2430" y="29"/>
                  </a:cubicBezTo>
                  <a:cubicBezTo>
                    <a:pt x="2440" y="21"/>
                    <a:pt x="2445" y="0"/>
                    <a:pt x="2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2" name="Google Shape;1052;p47"/>
            <p:cNvSpPr/>
            <p:nvPr/>
          </p:nvSpPr>
          <p:spPr>
            <a:xfrm>
              <a:off x="7747301" y="2624398"/>
              <a:ext cx="61051" cy="44693"/>
            </a:xfrm>
            <a:custGeom>
              <a:avLst/>
              <a:gdLst/>
              <a:ahLst/>
              <a:cxnLst/>
              <a:rect l="l" t="t" r="r" b="b"/>
              <a:pathLst>
                <a:path w="1993" h="1459" extrusionOk="0">
                  <a:moveTo>
                    <a:pt x="1984" y="0"/>
                  </a:moveTo>
                  <a:cubicBezTo>
                    <a:pt x="1983" y="0"/>
                    <a:pt x="1980" y="1"/>
                    <a:pt x="1978" y="2"/>
                  </a:cubicBezTo>
                  <a:cubicBezTo>
                    <a:pt x="1357" y="522"/>
                    <a:pt x="714" y="1035"/>
                    <a:pt x="13" y="1441"/>
                  </a:cubicBezTo>
                  <a:cubicBezTo>
                    <a:pt x="5" y="1445"/>
                    <a:pt x="0" y="1459"/>
                    <a:pt x="8" y="1459"/>
                  </a:cubicBezTo>
                  <a:cubicBezTo>
                    <a:pt x="9" y="1459"/>
                    <a:pt x="11" y="1458"/>
                    <a:pt x="13" y="1457"/>
                  </a:cubicBezTo>
                  <a:cubicBezTo>
                    <a:pt x="733" y="1084"/>
                    <a:pt x="1404" y="581"/>
                    <a:pt x="1985" y="17"/>
                  </a:cubicBezTo>
                  <a:cubicBezTo>
                    <a:pt x="1992" y="9"/>
                    <a:pt x="1991" y="0"/>
                    <a:pt x="1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3" name="Google Shape;1053;p47"/>
            <p:cNvSpPr/>
            <p:nvPr/>
          </p:nvSpPr>
          <p:spPr>
            <a:xfrm>
              <a:off x="7734711" y="2632025"/>
              <a:ext cx="47695" cy="33083"/>
            </a:xfrm>
            <a:custGeom>
              <a:avLst/>
              <a:gdLst/>
              <a:ahLst/>
              <a:cxnLst/>
              <a:rect l="l" t="t" r="r" b="b"/>
              <a:pathLst>
                <a:path w="1557" h="1080" extrusionOk="0">
                  <a:moveTo>
                    <a:pt x="1543" y="1"/>
                  </a:moveTo>
                  <a:cubicBezTo>
                    <a:pt x="1541" y="1"/>
                    <a:pt x="1538" y="2"/>
                    <a:pt x="1534" y="4"/>
                  </a:cubicBezTo>
                  <a:cubicBezTo>
                    <a:pt x="984" y="280"/>
                    <a:pt x="511" y="696"/>
                    <a:pt x="13" y="1055"/>
                  </a:cubicBezTo>
                  <a:cubicBezTo>
                    <a:pt x="2" y="1064"/>
                    <a:pt x="1" y="1080"/>
                    <a:pt x="10" y="1080"/>
                  </a:cubicBezTo>
                  <a:cubicBezTo>
                    <a:pt x="13" y="1080"/>
                    <a:pt x="16" y="1079"/>
                    <a:pt x="20" y="1076"/>
                  </a:cubicBezTo>
                  <a:cubicBezTo>
                    <a:pt x="542" y="750"/>
                    <a:pt x="1012" y="351"/>
                    <a:pt x="1539" y="35"/>
                  </a:cubicBezTo>
                  <a:cubicBezTo>
                    <a:pt x="1552" y="27"/>
                    <a:pt x="1556" y="1"/>
                    <a:pt x="1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4" name="Google Shape;1054;p47"/>
            <p:cNvSpPr/>
            <p:nvPr/>
          </p:nvSpPr>
          <p:spPr>
            <a:xfrm>
              <a:off x="7734037" y="2623509"/>
              <a:ext cx="26589" cy="24077"/>
            </a:xfrm>
            <a:custGeom>
              <a:avLst/>
              <a:gdLst/>
              <a:ahLst/>
              <a:cxnLst/>
              <a:rect l="l" t="t" r="r" b="b"/>
              <a:pathLst>
                <a:path w="868" h="786" extrusionOk="0">
                  <a:moveTo>
                    <a:pt x="857" y="1"/>
                  </a:moveTo>
                  <a:cubicBezTo>
                    <a:pt x="854" y="1"/>
                    <a:pt x="849" y="2"/>
                    <a:pt x="845" y="6"/>
                  </a:cubicBezTo>
                  <a:cubicBezTo>
                    <a:pt x="696" y="135"/>
                    <a:pt x="533" y="249"/>
                    <a:pt x="380" y="374"/>
                  </a:cubicBezTo>
                  <a:cubicBezTo>
                    <a:pt x="238" y="492"/>
                    <a:pt x="101" y="612"/>
                    <a:pt x="7" y="771"/>
                  </a:cubicBezTo>
                  <a:cubicBezTo>
                    <a:pt x="1" y="781"/>
                    <a:pt x="5" y="786"/>
                    <a:pt x="12" y="786"/>
                  </a:cubicBezTo>
                  <a:cubicBezTo>
                    <a:pt x="20" y="786"/>
                    <a:pt x="29" y="781"/>
                    <a:pt x="33" y="775"/>
                  </a:cubicBezTo>
                  <a:cubicBezTo>
                    <a:pt x="144" y="624"/>
                    <a:pt x="295" y="511"/>
                    <a:pt x="443" y="400"/>
                  </a:cubicBezTo>
                  <a:cubicBezTo>
                    <a:pt x="597" y="287"/>
                    <a:pt x="746" y="168"/>
                    <a:pt x="862" y="15"/>
                  </a:cubicBezTo>
                  <a:cubicBezTo>
                    <a:pt x="868" y="6"/>
                    <a:pt x="864" y="1"/>
                    <a:pt x="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5" name="Google Shape;1055;p47"/>
            <p:cNvSpPr/>
            <p:nvPr/>
          </p:nvSpPr>
          <p:spPr>
            <a:xfrm>
              <a:off x="7727941" y="2613370"/>
              <a:ext cx="16725" cy="12345"/>
            </a:xfrm>
            <a:custGeom>
              <a:avLst/>
              <a:gdLst/>
              <a:ahLst/>
              <a:cxnLst/>
              <a:rect l="l" t="t" r="r" b="b"/>
              <a:pathLst>
                <a:path w="546" h="403" extrusionOk="0">
                  <a:moveTo>
                    <a:pt x="540" y="0"/>
                  </a:moveTo>
                  <a:cubicBezTo>
                    <a:pt x="539" y="0"/>
                    <a:pt x="538" y="0"/>
                    <a:pt x="536" y="1"/>
                  </a:cubicBezTo>
                  <a:cubicBezTo>
                    <a:pt x="515" y="8"/>
                    <a:pt x="496" y="20"/>
                    <a:pt x="480" y="32"/>
                  </a:cubicBezTo>
                  <a:cubicBezTo>
                    <a:pt x="456" y="46"/>
                    <a:pt x="432" y="60"/>
                    <a:pt x="409" y="74"/>
                  </a:cubicBezTo>
                  <a:cubicBezTo>
                    <a:pt x="361" y="105"/>
                    <a:pt x="317" y="140"/>
                    <a:pt x="272" y="174"/>
                  </a:cubicBezTo>
                  <a:cubicBezTo>
                    <a:pt x="180" y="242"/>
                    <a:pt x="95" y="313"/>
                    <a:pt x="7" y="386"/>
                  </a:cubicBezTo>
                  <a:cubicBezTo>
                    <a:pt x="1" y="392"/>
                    <a:pt x="0" y="402"/>
                    <a:pt x="8" y="402"/>
                  </a:cubicBezTo>
                  <a:cubicBezTo>
                    <a:pt x="9" y="402"/>
                    <a:pt x="12" y="402"/>
                    <a:pt x="14" y="400"/>
                  </a:cubicBezTo>
                  <a:cubicBezTo>
                    <a:pt x="106" y="341"/>
                    <a:pt x="198" y="285"/>
                    <a:pt x="288" y="221"/>
                  </a:cubicBezTo>
                  <a:cubicBezTo>
                    <a:pt x="333" y="188"/>
                    <a:pt x="378" y="157"/>
                    <a:pt x="420" y="122"/>
                  </a:cubicBezTo>
                  <a:cubicBezTo>
                    <a:pt x="442" y="103"/>
                    <a:pt x="463" y="84"/>
                    <a:pt x="484" y="65"/>
                  </a:cubicBezTo>
                  <a:cubicBezTo>
                    <a:pt x="503" y="48"/>
                    <a:pt x="524" y="34"/>
                    <a:pt x="541" y="15"/>
                  </a:cubicBezTo>
                  <a:cubicBezTo>
                    <a:pt x="545" y="11"/>
                    <a:pt x="546"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6" name="Google Shape;1056;p47"/>
            <p:cNvSpPr/>
            <p:nvPr/>
          </p:nvSpPr>
          <p:spPr>
            <a:xfrm>
              <a:off x="7715627" y="2593857"/>
              <a:ext cx="23403" cy="16388"/>
            </a:xfrm>
            <a:custGeom>
              <a:avLst/>
              <a:gdLst/>
              <a:ahLst/>
              <a:cxnLst/>
              <a:rect l="l" t="t" r="r" b="b"/>
              <a:pathLst>
                <a:path w="764" h="535" extrusionOk="0">
                  <a:moveTo>
                    <a:pt x="756" y="0"/>
                  </a:moveTo>
                  <a:cubicBezTo>
                    <a:pt x="754" y="0"/>
                    <a:pt x="752" y="1"/>
                    <a:pt x="749" y="3"/>
                  </a:cubicBezTo>
                  <a:cubicBezTo>
                    <a:pt x="494" y="147"/>
                    <a:pt x="232" y="293"/>
                    <a:pt x="17" y="494"/>
                  </a:cubicBezTo>
                  <a:cubicBezTo>
                    <a:pt x="1" y="510"/>
                    <a:pt x="5" y="535"/>
                    <a:pt x="21" y="535"/>
                  </a:cubicBezTo>
                  <a:cubicBezTo>
                    <a:pt x="26" y="535"/>
                    <a:pt x="32" y="533"/>
                    <a:pt x="38" y="527"/>
                  </a:cubicBezTo>
                  <a:cubicBezTo>
                    <a:pt x="149" y="435"/>
                    <a:pt x="272" y="362"/>
                    <a:pt x="393" y="284"/>
                  </a:cubicBezTo>
                  <a:cubicBezTo>
                    <a:pt x="454" y="244"/>
                    <a:pt x="518" y="206"/>
                    <a:pt x="577" y="166"/>
                  </a:cubicBezTo>
                  <a:cubicBezTo>
                    <a:pt x="641" y="121"/>
                    <a:pt x="697" y="74"/>
                    <a:pt x="756" y="22"/>
                  </a:cubicBezTo>
                  <a:cubicBezTo>
                    <a:pt x="762" y="14"/>
                    <a:pt x="763" y="0"/>
                    <a:pt x="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7" name="Google Shape;1057;p47"/>
            <p:cNvSpPr/>
            <p:nvPr/>
          </p:nvSpPr>
          <p:spPr>
            <a:xfrm>
              <a:off x="7713636" y="2574651"/>
              <a:ext cx="20738" cy="6647"/>
            </a:xfrm>
            <a:custGeom>
              <a:avLst/>
              <a:gdLst/>
              <a:ahLst/>
              <a:cxnLst/>
              <a:rect l="l" t="t" r="r" b="b"/>
              <a:pathLst>
                <a:path w="677" h="217" extrusionOk="0">
                  <a:moveTo>
                    <a:pt x="668" y="0"/>
                  </a:moveTo>
                  <a:cubicBezTo>
                    <a:pt x="667" y="0"/>
                    <a:pt x="665" y="1"/>
                    <a:pt x="663" y="2"/>
                  </a:cubicBezTo>
                  <a:cubicBezTo>
                    <a:pt x="462" y="89"/>
                    <a:pt x="245" y="136"/>
                    <a:pt x="32" y="181"/>
                  </a:cubicBezTo>
                  <a:cubicBezTo>
                    <a:pt x="21" y="186"/>
                    <a:pt x="1" y="217"/>
                    <a:pt x="19" y="217"/>
                  </a:cubicBezTo>
                  <a:cubicBezTo>
                    <a:pt x="19" y="217"/>
                    <a:pt x="20" y="217"/>
                    <a:pt x="21" y="216"/>
                  </a:cubicBezTo>
                  <a:cubicBezTo>
                    <a:pt x="132" y="202"/>
                    <a:pt x="243" y="188"/>
                    <a:pt x="354" y="160"/>
                  </a:cubicBezTo>
                  <a:cubicBezTo>
                    <a:pt x="406" y="146"/>
                    <a:pt x="458" y="131"/>
                    <a:pt x="510" y="110"/>
                  </a:cubicBezTo>
                  <a:cubicBezTo>
                    <a:pt x="566" y="87"/>
                    <a:pt x="616" y="56"/>
                    <a:pt x="665" y="20"/>
                  </a:cubicBezTo>
                  <a:cubicBezTo>
                    <a:pt x="674" y="16"/>
                    <a:pt x="676"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8" name="Google Shape;1058;p47"/>
            <p:cNvSpPr/>
            <p:nvPr/>
          </p:nvSpPr>
          <p:spPr>
            <a:xfrm>
              <a:off x="7708765" y="2550359"/>
              <a:ext cx="24108" cy="7199"/>
            </a:xfrm>
            <a:custGeom>
              <a:avLst/>
              <a:gdLst/>
              <a:ahLst/>
              <a:cxnLst/>
              <a:rect l="l" t="t" r="r" b="b"/>
              <a:pathLst>
                <a:path w="787" h="235" extrusionOk="0">
                  <a:moveTo>
                    <a:pt x="774" y="0"/>
                  </a:moveTo>
                  <a:cubicBezTo>
                    <a:pt x="773" y="0"/>
                    <a:pt x="772" y="1"/>
                    <a:pt x="770" y="1"/>
                  </a:cubicBezTo>
                  <a:cubicBezTo>
                    <a:pt x="640" y="22"/>
                    <a:pt x="510" y="53"/>
                    <a:pt x="383" y="84"/>
                  </a:cubicBezTo>
                  <a:cubicBezTo>
                    <a:pt x="258" y="112"/>
                    <a:pt x="137" y="145"/>
                    <a:pt x="21" y="204"/>
                  </a:cubicBezTo>
                  <a:cubicBezTo>
                    <a:pt x="9" y="210"/>
                    <a:pt x="0" y="234"/>
                    <a:pt x="14" y="234"/>
                  </a:cubicBezTo>
                  <a:cubicBezTo>
                    <a:pt x="16" y="234"/>
                    <a:pt x="18" y="234"/>
                    <a:pt x="21" y="232"/>
                  </a:cubicBezTo>
                  <a:cubicBezTo>
                    <a:pt x="265" y="140"/>
                    <a:pt x="539" y="157"/>
                    <a:pt x="768" y="25"/>
                  </a:cubicBezTo>
                  <a:cubicBezTo>
                    <a:pt x="774" y="20"/>
                    <a:pt x="787"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9" name="Google Shape;1059;p47"/>
            <p:cNvSpPr/>
            <p:nvPr/>
          </p:nvSpPr>
          <p:spPr>
            <a:xfrm>
              <a:off x="7709776" y="2532409"/>
              <a:ext cx="12712" cy="5636"/>
            </a:xfrm>
            <a:custGeom>
              <a:avLst/>
              <a:gdLst/>
              <a:ahLst/>
              <a:cxnLst/>
              <a:rect l="l" t="t" r="r" b="b"/>
              <a:pathLst>
                <a:path w="415" h="184" extrusionOk="0">
                  <a:moveTo>
                    <a:pt x="404" y="1"/>
                  </a:moveTo>
                  <a:cubicBezTo>
                    <a:pt x="402" y="1"/>
                    <a:pt x="401" y="1"/>
                    <a:pt x="399" y="1"/>
                  </a:cubicBezTo>
                  <a:cubicBezTo>
                    <a:pt x="329" y="15"/>
                    <a:pt x="262" y="39"/>
                    <a:pt x="194" y="63"/>
                  </a:cubicBezTo>
                  <a:cubicBezTo>
                    <a:pt x="125" y="86"/>
                    <a:pt x="62" y="112"/>
                    <a:pt x="10" y="159"/>
                  </a:cubicBezTo>
                  <a:cubicBezTo>
                    <a:pt x="2" y="167"/>
                    <a:pt x="1" y="183"/>
                    <a:pt x="10" y="183"/>
                  </a:cubicBezTo>
                  <a:cubicBezTo>
                    <a:pt x="11" y="183"/>
                    <a:pt x="14" y="182"/>
                    <a:pt x="17" y="181"/>
                  </a:cubicBezTo>
                  <a:cubicBezTo>
                    <a:pt x="40" y="169"/>
                    <a:pt x="69" y="159"/>
                    <a:pt x="95" y="150"/>
                  </a:cubicBezTo>
                  <a:cubicBezTo>
                    <a:pt x="128" y="138"/>
                    <a:pt x="161" y="126"/>
                    <a:pt x="196" y="115"/>
                  </a:cubicBezTo>
                  <a:cubicBezTo>
                    <a:pt x="267" y="91"/>
                    <a:pt x="338" y="67"/>
                    <a:pt x="402" y="22"/>
                  </a:cubicBezTo>
                  <a:cubicBezTo>
                    <a:pt x="408" y="18"/>
                    <a:pt x="415"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0" name="Google Shape;1060;p47"/>
            <p:cNvSpPr/>
            <p:nvPr/>
          </p:nvSpPr>
          <p:spPr>
            <a:xfrm>
              <a:off x="7713513" y="2508332"/>
              <a:ext cx="22699" cy="4166"/>
            </a:xfrm>
            <a:custGeom>
              <a:avLst/>
              <a:gdLst/>
              <a:ahLst/>
              <a:cxnLst/>
              <a:rect l="l" t="t" r="r" b="b"/>
              <a:pathLst>
                <a:path w="741" h="136" extrusionOk="0">
                  <a:moveTo>
                    <a:pt x="724" y="1"/>
                  </a:moveTo>
                  <a:lnTo>
                    <a:pt x="724" y="1"/>
                  </a:lnTo>
                  <a:cubicBezTo>
                    <a:pt x="490" y="15"/>
                    <a:pt x="244" y="13"/>
                    <a:pt x="25" y="105"/>
                  </a:cubicBezTo>
                  <a:cubicBezTo>
                    <a:pt x="14" y="109"/>
                    <a:pt x="1" y="136"/>
                    <a:pt x="18" y="136"/>
                  </a:cubicBezTo>
                  <a:cubicBezTo>
                    <a:pt x="19" y="136"/>
                    <a:pt x="21" y="136"/>
                    <a:pt x="22" y="135"/>
                  </a:cubicBezTo>
                  <a:cubicBezTo>
                    <a:pt x="251" y="90"/>
                    <a:pt x="490" y="86"/>
                    <a:pt x="714" y="24"/>
                  </a:cubicBezTo>
                  <a:cubicBezTo>
                    <a:pt x="724" y="24"/>
                    <a:pt x="740"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1" name="Google Shape;1061;p47"/>
            <p:cNvSpPr/>
            <p:nvPr/>
          </p:nvSpPr>
          <p:spPr>
            <a:xfrm>
              <a:off x="7729166" y="3167234"/>
              <a:ext cx="193689" cy="184316"/>
            </a:xfrm>
            <a:custGeom>
              <a:avLst/>
              <a:gdLst/>
              <a:ahLst/>
              <a:cxnLst/>
              <a:rect l="l" t="t" r="r" b="b"/>
              <a:pathLst>
                <a:path w="6323" h="6017" extrusionOk="0">
                  <a:moveTo>
                    <a:pt x="5066" y="3739"/>
                  </a:moveTo>
                  <a:cubicBezTo>
                    <a:pt x="5058" y="3751"/>
                    <a:pt x="5050" y="3764"/>
                    <a:pt x="5042" y="3776"/>
                  </a:cubicBezTo>
                  <a:lnTo>
                    <a:pt x="5042" y="3776"/>
                  </a:lnTo>
                  <a:cubicBezTo>
                    <a:pt x="5048" y="3767"/>
                    <a:pt x="5056" y="3754"/>
                    <a:pt x="5066" y="3739"/>
                  </a:cubicBezTo>
                  <a:close/>
                  <a:moveTo>
                    <a:pt x="4561" y="4372"/>
                  </a:moveTo>
                  <a:cubicBezTo>
                    <a:pt x="4561" y="4372"/>
                    <a:pt x="4561" y="4372"/>
                    <a:pt x="4561" y="4372"/>
                  </a:cubicBezTo>
                  <a:cubicBezTo>
                    <a:pt x="4561" y="4372"/>
                    <a:pt x="4560" y="4372"/>
                    <a:pt x="4560" y="4372"/>
                  </a:cubicBezTo>
                  <a:lnTo>
                    <a:pt x="4560" y="4372"/>
                  </a:lnTo>
                  <a:cubicBezTo>
                    <a:pt x="4560" y="4372"/>
                    <a:pt x="4561" y="4372"/>
                    <a:pt x="4561" y="4372"/>
                  </a:cubicBezTo>
                  <a:close/>
                  <a:moveTo>
                    <a:pt x="4129" y="4589"/>
                  </a:moveTo>
                  <a:lnTo>
                    <a:pt x="4129" y="4589"/>
                  </a:lnTo>
                  <a:cubicBezTo>
                    <a:pt x="4117" y="4594"/>
                    <a:pt x="4105" y="4598"/>
                    <a:pt x="4093" y="4603"/>
                  </a:cubicBezTo>
                  <a:cubicBezTo>
                    <a:pt x="4108" y="4597"/>
                    <a:pt x="4120" y="4592"/>
                    <a:pt x="4129" y="4589"/>
                  </a:cubicBezTo>
                  <a:close/>
                  <a:moveTo>
                    <a:pt x="3729" y="4686"/>
                  </a:moveTo>
                  <a:lnTo>
                    <a:pt x="3729" y="4686"/>
                  </a:lnTo>
                  <a:cubicBezTo>
                    <a:pt x="3720" y="4688"/>
                    <a:pt x="3711" y="4689"/>
                    <a:pt x="3701" y="4691"/>
                  </a:cubicBezTo>
                  <a:cubicBezTo>
                    <a:pt x="3714" y="4689"/>
                    <a:pt x="3723" y="4687"/>
                    <a:pt x="3729" y="4686"/>
                  </a:cubicBezTo>
                  <a:close/>
                  <a:moveTo>
                    <a:pt x="3025" y="655"/>
                  </a:moveTo>
                  <a:cubicBezTo>
                    <a:pt x="3027" y="657"/>
                    <a:pt x="3029" y="659"/>
                    <a:pt x="3030" y="661"/>
                  </a:cubicBezTo>
                  <a:cubicBezTo>
                    <a:pt x="3125" y="763"/>
                    <a:pt x="3264" y="761"/>
                    <a:pt x="3394" y="782"/>
                  </a:cubicBezTo>
                  <a:cubicBezTo>
                    <a:pt x="3541" y="808"/>
                    <a:pt x="3685" y="850"/>
                    <a:pt x="3824" y="905"/>
                  </a:cubicBezTo>
                  <a:cubicBezTo>
                    <a:pt x="4096" y="1011"/>
                    <a:pt x="4344" y="1160"/>
                    <a:pt x="4561" y="1353"/>
                  </a:cubicBezTo>
                  <a:cubicBezTo>
                    <a:pt x="5003" y="1743"/>
                    <a:pt x="5227" y="2211"/>
                    <a:pt x="5258" y="2799"/>
                  </a:cubicBezTo>
                  <a:cubicBezTo>
                    <a:pt x="5272" y="3059"/>
                    <a:pt x="5243" y="3259"/>
                    <a:pt x="5168" y="3503"/>
                  </a:cubicBezTo>
                  <a:cubicBezTo>
                    <a:pt x="5164" y="3516"/>
                    <a:pt x="5161" y="3526"/>
                    <a:pt x="5159" y="3533"/>
                  </a:cubicBezTo>
                  <a:lnTo>
                    <a:pt x="5159" y="3533"/>
                  </a:lnTo>
                  <a:cubicBezTo>
                    <a:pt x="5156" y="3538"/>
                    <a:pt x="5151" y="3548"/>
                    <a:pt x="5142" y="3566"/>
                  </a:cubicBezTo>
                  <a:cubicBezTo>
                    <a:pt x="5118" y="3616"/>
                    <a:pt x="5097" y="3668"/>
                    <a:pt x="5073" y="3718"/>
                  </a:cubicBezTo>
                  <a:cubicBezTo>
                    <a:pt x="5057" y="3749"/>
                    <a:pt x="5041" y="3777"/>
                    <a:pt x="5033" y="3790"/>
                  </a:cubicBezTo>
                  <a:lnTo>
                    <a:pt x="5033" y="3790"/>
                  </a:lnTo>
                  <a:cubicBezTo>
                    <a:pt x="5005" y="3832"/>
                    <a:pt x="4977" y="3873"/>
                    <a:pt x="4948" y="3914"/>
                  </a:cubicBezTo>
                  <a:cubicBezTo>
                    <a:pt x="4892" y="4001"/>
                    <a:pt x="4837" y="4086"/>
                    <a:pt x="4778" y="4169"/>
                  </a:cubicBezTo>
                  <a:cubicBezTo>
                    <a:pt x="4778" y="4170"/>
                    <a:pt x="4777" y="4171"/>
                    <a:pt x="4776" y="4171"/>
                  </a:cubicBezTo>
                  <a:lnTo>
                    <a:pt x="4776" y="4171"/>
                  </a:lnTo>
                  <a:cubicBezTo>
                    <a:pt x="4736" y="4214"/>
                    <a:pt x="4695" y="4254"/>
                    <a:pt x="4652" y="4295"/>
                  </a:cubicBezTo>
                  <a:lnTo>
                    <a:pt x="4652" y="4295"/>
                  </a:lnTo>
                  <a:cubicBezTo>
                    <a:pt x="4619" y="4320"/>
                    <a:pt x="4585" y="4346"/>
                    <a:pt x="4549" y="4372"/>
                  </a:cubicBezTo>
                  <a:cubicBezTo>
                    <a:pt x="4530" y="4384"/>
                    <a:pt x="4509" y="4395"/>
                    <a:pt x="4492" y="4409"/>
                  </a:cubicBezTo>
                  <a:lnTo>
                    <a:pt x="4492" y="4409"/>
                  </a:lnTo>
                  <a:cubicBezTo>
                    <a:pt x="4438" y="4438"/>
                    <a:pt x="4374" y="4474"/>
                    <a:pt x="4375" y="4475"/>
                  </a:cubicBezTo>
                  <a:lnTo>
                    <a:pt x="4375" y="4475"/>
                  </a:lnTo>
                  <a:cubicBezTo>
                    <a:pt x="4300" y="4513"/>
                    <a:pt x="4224" y="4548"/>
                    <a:pt x="4148" y="4581"/>
                  </a:cubicBezTo>
                  <a:lnTo>
                    <a:pt x="4148" y="4581"/>
                  </a:lnTo>
                  <a:cubicBezTo>
                    <a:pt x="4134" y="4586"/>
                    <a:pt x="4101" y="4598"/>
                    <a:pt x="4067" y="4608"/>
                  </a:cubicBezTo>
                  <a:cubicBezTo>
                    <a:pt x="4008" y="4627"/>
                    <a:pt x="3947" y="4641"/>
                    <a:pt x="3885" y="4655"/>
                  </a:cubicBezTo>
                  <a:cubicBezTo>
                    <a:pt x="3838" y="4666"/>
                    <a:pt x="3790" y="4676"/>
                    <a:pt x="3742" y="4684"/>
                  </a:cubicBezTo>
                  <a:lnTo>
                    <a:pt x="3742" y="4684"/>
                  </a:lnTo>
                  <a:cubicBezTo>
                    <a:pt x="3742" y="4684"/>
                    <a:pt x="3742" y="4684"/>
                    <a:pt x="3742" y="4684"/>
                  </a:cubicBezTo>
                  <a:lnTo>
                    <a:pt x="3742" y="4684"/>
                  </a:lnTo>
                  <a:cubicBezTo>
                    <a:pt x="3740" y="4684"/>
                    <a:pt x="3673" y="4694"/>
                    <a:pt x="3645" y="4695"/>
                  </a:cubicBezTo>
                  <a:cubicBezTo>
                    <a:pt x="3572" y="4701"/>
                    <a:pt x="3499" y="4704"/>
                    <a:pt x="3426" y="4704"/>
                  </a:cubicBezTo>
                  <a:cubicBezTo>
                    <a:pt x="3378" y="4704"/>
                    <a:pt x="3331" y="4703"/>
                    <a:pt x="3283" y="4700"/>
                  </a:cubicBezTo>
                  <a:cubicBezTo>
                    <a:pt x="2863" y="4679"/>
                    <a:pt x="2338" y="4535"/>
                    <a:pt x="1956" y="4247"/>
                  </a:cubicBezTo>
                  <a:cubicBezTo>
                    <a:pt x="1564" y="3951"/>
                    <a:pt x="1276" y="3529"/>
                    <a:pt x="1172" y="3044"/>
                  </a:cubicBezTo>
                  <a:cubicBezTo>
                    <a:pt x="1075" y="2596"/>
                    <a:pt x="1176" y="2142"/>
                    <a:pt x="1342" y="1738"/>
                  </a:cubicBezTo>
                  <a:cubicBezTo>
                    <a:pt x="1343" y="1736"/>
                    <a:pt x="1344" y="1733"/>
                    <a:pt x="1345" y="1731"/>
                  </a:cubicBezTo>
                  <a:lnTo>
                    <a:pt x="1345" y="1731"/>
                  </a:lnTo>
                  <a:cubicBezTo>
                    <a:pt x="1346" y="1730"/>
                    <a:pt x="1347" y="1728"/>
                    <a:pt x="1349" y="1727"/>
                  </a:cubicBezTo>
                  <a:cubicBezTo>
                    <a:pt x="1375" y="1696"/>
                    <a:pt x="1396" y="1660"/>
                    <a:pt x="1420" y="1627"/>
                  </a:cubicBezTo>
                  <a:cubicBezTo>
                    <a:pt x="1427" y="1617"/>
                    <a:pt x="1432" y="1609"/>
                    <a:pt x="1436" y="1604"/>
                  </a:cubicBezTo>
                  <a:lnTo>
                    <a:pt x="1436" y="1604"/>
                  </a:lnTo>
                  <a:cubicBezTo>
                    <a:pt x="1440" y="1600"/>
                    <a:pt x="1450" y="1591"/>
                    <a:pt x="1467" y="1573"/>
                  </a:cubicBezTo>
                  <a:cubicBezTo>
                    <a:pt x="1502" y="1533"/>
                    <a:pt x="1538" y="1493"/>
                    <a:pt x="1576" y="1455"/>
                  </a:cubicBezTo>
                  <a:cubicBezTo>
                    <a:pt x="1757" y="1268"/>
                    <a:pt x="1887" y="1157"/>
                    <a:pt x="2098" y="1009"/>
                  </a:cubicBezTo>
                  <a:cubicBezTo>
                    <a:pt x="2286" y="876"/>
                    <a:pt x="2485" y="772"/>
                    <a:pt x="2705" y="702"/>
                  </a:cubicBezTo>
                  <a:cubicBezTo>
                    <a:pt x="2785" y="678"/>
                    <a:pt x="2863" y="657"/>
                    <a:pt x="2945" y="657"/>
                  </a:cubicBezTo>
                  <a:cubicBezTo>
                    <a:pt x="2952" y="657"/>
                    <a:pt x="2958" y="657"/>
                    <a:pt x="2964" y="657"/>
                  </a:cubicBezTo>
                  <a:cubicBezTo>
                    <a:pt x="2985" y="657"/>
                    <a:pt x="3005" y="656"/>
                    <a:pt x="3025" y="655"/>
                  </a:cubicBezTo>
                  <a:close/>
                  <a:moveTo>
                    <a:pt x="3694" y="1"/>
                  </a:moveTo>
                  <a:cubicBezTo>
                    <a:pt x="3561" y="1"/>
                    <a:pt x="3431" y="24"/>
                    <a:pt x="3314" y="83"/>
                  </a:cubicBezTo>
                  <a:cubicBezTo>
                    <a:pt x="3284" y="97"/>
                    <a:pt x="3249" y="120"/>
                    <a:pt x="3214" y="148"/>
                  </a:cubicBezTo>
                  <a:lnTo>
                    <a:pt x="3214" y="148"/>
                  </a:lnTo>
                  <a:cubicBezTo>
                    <a:pt x="3126" y="120"/>
                    <a:pt x="3037" y="107"/>
                    <a:pt x="2948" y="107"/>
                  </a:cubicBezTo>
                  <a:cubicBezTo>
                    <a:pt x="2608" y="107"/>
                    <a:pt x="2263" y="285"/>
                    <a:pt x="1975" y="456"/>
                  </a:cubicBezTo>
                  <a:cubicBezTo>
                    <a:pt x="1521" y="725"/>
                    <a:pt x="1080" y="1068"/>
                    <a:pt x="754" y="1488"/>
                  </a:cubicBezTo>
                  <a:cubicBezTo>
                    <a:pt x="0" y="2463"/>
                    <a:pt x="52" y="3994"/>
                    <a:pt x="768" y="4969"/>
                  </a:cubicBezTo>
                  <a:cubicBezTo>
                    <a:pt x="1288" y="5680"/>
                    <a:pt x="2149" y="6016"/>
                    <a:pt x="3007" y="6016"/>
                  </a:cubicBezTo>
                  <a:cubicBezTo>
                    <a:pt x="3387" y="6016"/>
                    <a:pt x="3767" y="5950"/>
                    <a:pt x="4117" y="5822"/>
                  </a:cubicBezTo>
                  <a:cubicBezTo>
                    <a:pt x="4785" y="5576"/>
                    <a:pt x="5352" y="5135"/>
                    <a:pt x="5780" y="4565"/>
                  </a:cubicBezTo>
                  <a:cubicBezTo>
                    <a:pt x="6174" y="4044"/>
                    <a:pt x="6323" y="3437"/>
                    <a:pt x="6261" y="2792"/>
                  </a:cubicBezTo>
                  <a:cubicBezTo>
                    <a:pt x="6195" y="2090"/>
                    <a:pt x="5945" y="1405"/>
                    <a:pt x="5458" y="881"/>
                  </a:cubicBezTo>
                  <a:cubicBezTo>
                    <a:pt x="5196" y="600"/>
                    <a:pt x="4870" y="371"/>
                    <a:pt x="4521" y="215"/>
                  </a:cubicBezTo>
                  <a:cubicBezTo>
                    <a:pt x="4280" y="107"/>
                    <a:pt x="3978" y="1"/>
                    <a:pt x="3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2" name="Google Shape;1062;p47"/>
            <p:cNvSpPr/>
            <p:nvPr/>
          </p:nvSpPr>
          <p:spPr>
            <a:xfrm>
              <a:off x="7708153" y="3161751"/>
              <a:ext cx="215224" cy="134814"/>
            </a:xfrm>
            <a:custGeom>
              <a:avLst/>
              <a:gdLst/>
              <a:ahLst/>
              <a:cxnLst/>
              <a:rect l="l" t="t" r="r" b="b"/>
              <a:pathLst>
                <a:path w="7026" h="4401" extrusionOk="0">
                  <a:moveTo>
                    <a:pt x="3779" y="0"/>
                  </a:moveTo>
                  <a:cubicBezTo>
                    <a:pt x="1745" y="0"/>
                    <a:pt x="0" y="2600"/>
                    <a:pt x="1463" y="4289"/>
                  </a:cubicBezTo>
                  <a:cubicBezTo>
                    <a:pt x="1488" y="4317"/>
                    <a:pt x="1517" y="4329"/>
                    <a:pt x="1549" y="4329"/>
                  </a:cubicBezTo>
                  <a:cubicBezTo>
                    <a:pt x="1657" y="4329"/>
                    <a:pt x="1786" y="4186"/>
                    <a:pt x="1784" y="4093"/>
                  </a:cubicBezTo>
                  <a:cubicBezTo>
                    <a:pt x="1768" y="3233"/>
                    <a:pt x="1588" y="2184"/>
                    <a:pt x="2221" y="1502"/>
                  </a:cubicBezTo>
                  <a:cubicBezTo>
                    <a:pt x="2633" y="1058"/>
                    <a:pt x="3187" y="894"/>
                    <a:pt x="3738" y="894"/>
                  </a:cubicBezTo>
                  <a:cubicBezTo>
                    <a:pt x="4005" y="894"/>
                    <a:pt x="4272" y="932"/>
                    <a:pt x="4522" y="996"/>
                  </a:cubicBezTo>
                  <a:cubicBezTo>
                    <a:pt x="5396" y="1221"/>
                    <a:pt x="6111" y="2385"/>
                    <a:pt x="6102" y="3164"/>
                  </a:cubicBezTo>
                  <a:cubicBezTo>
                    <a:pt x="6095" y="3587"/>
                    <a:pt x="5785" y="4005"/>
                    <a:pt x="6085" y="4376"/>
                  </a:cubicBezTo>
                  <a:cubicBezTo>
                    <a:pt x="6100" y="4393"/>
                    <a:pt x="6121" y="4400"/>
                    <a:pt x="6142" y="4400"/>
                  </a:cubicBezTo>
                  <a:cubicBezTo>
                    <a:pt x="6177" y="4400"/>
                    <a:pt x="6215" y="4383"/>
                    <a:pt x="6237" y="4364"/>
                  </a:cubicBezTo>
                  <a:cubicBezTo>
                    <a:pt x="6955" y="3767"/>
                    <a:pt x="7025" y="2779"/>
                    <a:pt x="6690" y="1941"/>
                  </a:cubicBezTo>
                  <a:cubicBezTo>
                    <a:pt x="6343" y="1072"/>
                    <a:pt x="5410" y="226"/>
                    <a:pt x="4142" y="28"/>
                  </a:cubicBezTo>
                  <a:cubicBezTo>
                    <a:pt x="4020" y="9"/>
                    <a:pt x="3899" y="0"/>
                    <a:pt x="3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3" name="Google Shape;1063;p47"/>
            <p:cNvSpPr/>
            <p:nvPr/>
          </p:nvSpPr>
          <p:spPr>
            <a:xfrm>
              <a:off x="7758267" y="3223567"/>
              <a:ext cx="141583" cy="91193"/>
            </a:xfrm>
            <a:custGeom>
              <a:avLst/>
              <a:gdLst/>
              <a:ahLst/>
              <a:cxnLst/>
              <a:rect l="l" t="t" r="r" b="b"/>
              <a:pathLst>
                <a:path w="4622" h="2977" extrusionOk="0">
                  <a:moveTo>
                    <a:pt x="4434" y="0"/>
                  </a:moveTo>
                  <a:cubicBezTo>
                    <a:pt x="4422" y="0"/>
                    <a:pt x="4409" y="17"/>
                    <a:pt x="4409" y="27"/>
                  </a:cubicBezTo>
                  <a:cubicBezTo>
                    <a:pt x="4409" y="147"/>
                    <a:pt x="4433" y="254"/>
                    <a:pt x="4456" y="369"/>
                  </a:cubicBezTo>
                  <a:cubicBezTo>
                    <a:pt x="4485" y="516"/>
                    <a:pt x="4494" y="667"/>
                    <a:pt x="4494" y="816"/>
                  </a:cubicBezTo>
                  <a:cubicBezTo>
                    <a:pt x="4494" y="1059"/>
                    <a:pt x="4459" y="1298"/>
                    <a:pt x="4364" y="1522"/>
                  </a:cubicBezTo>
                  <a:cubicBezTo>
                    <a:pt x="4197" y="1909"/>
                    <a:pt x="3897" y="2228"/>
                    <a:pt x="3550" y="2460"/>
                  </a:cubicBezTo>
                  <a:cubicBezTo>
                    <a:pt x="3205" y="2691"/>
                    <a:pt x="2796" y="2845"/>
                    <a:pt x="2380" y="2878"/>
                  </a:cubicBezTo>
                  <a:cubicBezTo>
                    <a:pt x="2334" y="2881"/>
                    <a:pt x="2288" y="2883"/>
                    <a:pt x="2242" y="2883"/>
                  </a:cubicBezTo>
                  <a:cubicBezTo>
                    <a:pt x="1822" y="2883"/>
                    <a:pt x="1447" y="2737"/>
                    <a:pt x="1098" y="2488"/>
                  </a:cubicBezTo>
                  <a:cubicBezTo>
                    <a:pt x="685" y="2193"/>
                    <a:pt x="231" y="1834"/>
                    <a:pt x="30" y="1352"/>
                  </a:cubicBezTo>
                  <a:cubicBezTo>
                    <a:pt x="29" y="1349"/>
                    <a:pt x="26" y="1348"/>
                    <a:pt x="24" y="1348"/>
                  </a:cubicBezTo>
                  <a:cubicBezTo>
                    <a:pt x="14" y="1348"/>
                    <a:pt x="0" y="1364"/>
                    <a:pt x="2" y="1373"/>
                  </a:cubicBezTo>
                  <a:cubicBezTo>
                    <a:pt x="132" y="1862"/>
                    <a:pt x="571" y="2216"/>
                    <a:pt x="961" y="2509"/>
                  </a:cubicBezTo>
                  <a:cubicBezTo>
                    <a:pt x="1336" y="2793"/>
                    <a:pt x="1739" y="2977"/>
                    <a:pt x="2208" y="2977"/>
                  </a:cubicBezTo>
                  <a:cubicBezTo>
                    <a:pt x="2238" y="2977"/>
                    <a:pt x="2269" y="2976"/>
                    <a:pt x="2300" y="2974"/>
                  </a:cubicBezTo>
                  <a:cubicBezTo>
                    <a:pt x="3150" y="2930"/>
                    <a:pt x="4010" y="2396"/>
                    <a:pt x="4402" y="1633"/>
                  </a:cubicBezTo>
                  <a:cubicBezTo>
                    <a:pt x="4520" y="1401"/>
                    <a:pt x="4579" y="1156"/>
                    <a:pt x="4605" y="898"/>
                  </a:cubicBezTo>
                  <a:cubicBezTo>
                    <a:pt x="4622" y="728"/>
                    <a:pt x="4619" y="556"/>
                    <a:pt x="4596" y="386"/>
                  </a:cubicBezTo>
                  <a:cubicBezTo>
                    <a:pt x="4575" y="244"/>
                    <a:pt x="4551" y="105"/>
                    <a:pt x="4442" y="3"/>
                  </a:cubicBezTo>
                  <a:cubicBezTo>
                    <a:pt x="4440" y="1"/>
                    <a:pt x="4437"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4" name="Google Shape;1064;p47"/>
            <p:cNvSpPr/>
            <p:nvPr/>
          </p:nvSpPr>
          <p:spPr>
            <a:xfrm>
              <a:off x="7762280" y="3218390"/>
              <a:ext cx="128228" cy="84362"/>
            </a:xfrm>
            <a:custGeom>
              <a:avLst/>
              <a:gdLst/>
              <a:ahLst/>
              <a:cxnLst/>
              <a:rect l="l" t="t" r="r" b="b"/>
              <a:pathLst>
                <a:path w="4186" h="2754" extrusionOk="0">
                  <a:moveTo>
                    <a:pt x="326" y="0"/>
                  </a:moveTo>
                  <a:cubicBezTo>
                    <a:pt x="319" y="0"/>
                    <a:pt x="308" y="5"/>
                    <a:pt x="306" y="9"/>
                  </a:cubicBezTo>
                  <a:cubicBezTo>
                    <a:pt x="209" y="160"/>
                    <a:pt x="133" y="293"/>
                    <a:pt x="84" y="465"/>
                  </a:cubicBezTo>
                  <a:cubicBezTo>
                    <a:pt x="32" y="645"/>
                    <a:pt x="1" y="831"/>
                    <a:pt x="3" y="1018"/>
                  </a:cubicBezTo>
                  <a:cubicBezTo>
                    <a:pt x="6" y="1271"/>
                    <a:pt x="62" y="1530"/>
                    <a:pt x="162" y="1762"/>
                  </a:cubicBezTo>
                  <a:cubicBezTo>
                    <a:pt x="317" y="2123"/>
                    <a:pt x="594" y="2409"/>
                    <a:pt x="950" y="2574"/>
                  </a:cubicBezTo>
                  <a:cubicBezTo>
                    <a:pt x="1221" y="2699"/>
                    <a:pt x="1516" y="2754"/>
                    <a:pt x="1815" y="2754"/>
                  </a:cubicBezTo>
                  <a:cubicBezTo>
                    <a:pt x="2321" y="2754"/>
                    <a:pt x="2837" y="2597"/>
                    <a:pt x="3260" y="2355"/>
                  </a:cubicBezTo>
                  <a:cubicBezTo>
                    <a:pt x="3636" y="2137"/>
                    <a:pt x="3983" y="1842"/>
                    <a:pt x="4181" y="1450"/>
                  </a:cubicBezTo>
                  <a:cubicBezTo>
                    <a:pt x="4186" y="1442"/>
                    <a:pt x="4183" y="1439"/>
                    <a:pt x="4178" y="1439"/>
                  </a:cubicBezTo>
                  <a:cubicBezTo>
                    <a:pt x="4172" y="1439"/>
                    <a:pt x="4164" y="1443"/>
                    <a:pt x="4160" y="1448"/>
                  </a:cubicBezTo>
                  <a:cubicBezTo>
                    <a:pt x="3730" y="2090"/>
                    <a:pt x="3010" y="2499"/>
                    <a:pt x="2252" y="2607"/>
                  </a:cubicBezTo>
                  <a:cubicBezTo>
                    <a:pt x="2133" y="2625"/>
                    <a:pt x="2012" y="2634"/>
                    <a:pt x="1891" y="2634"/>
                  </a:cubicBezTo>
                  <a:cubicBezTo>
                    <a:pt x="1278" y="2634"/>
                    <a:pt x="664" y="2399"/>
                    <a:pt x="350" y="1835"/>
                  </a:cubicBezTo>
                  <a:cubicBezTo>
                    <a:pt x="237" y="1632"/>
                    <a:pt x="169" y="1405"/>
                    <a:pt x="138" y="1176"/>
                  </a:cubicBezTo>
                  <a:cubicBezTo>
                    <a:pt x="110" y="975"/>
                    <a:pt x="121" y="772"/>
                    <a:pt x="166" y="574"/>
                  </a:cubicBezTo>
                  <a:cubicBezTo>
                    <a:pt x="188" y="482"/>
                    <a:pt x="213" y="392"/>
                    <a:pt x="244" y="302"/>
                  </a:cubicBezTo>
                  <a:cubicBezTo>
                    <a:pt x="277" y="205"/>
                    <a:pt x="299" y="106"/>
                    <a:pt x="332" y="9"/>
                  </a:cubicBezTo>
                  <a:cubicBezTo>
                    <a:pt x="334" y="3"/>
                    <a:pt x="330"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5" name="Google Shape;1065;p47"/>
            <p:cNvSpPr/>
            <p:nvPr/>
          </p:nvSpPr>
          <p:spPr>
            <a:xfrm>
              <a:off x="7758175" y="3209966"/>
              <a:ext cx="122806" cy="78327"/>
            </a:xfrm>
            <a:custGeom>
              <a:avLst/>
              <a:gdLst/>
              <a:ahLst/>
              <a:cxnLst/>
              <a:rect l="l" t="t" r="r" b="b"/>
              <a:pathLst>
                <a:path w="4009" h="2557" extrusionOk="0">
                  <a:moveTo>
                    <a:pt x="3887" y="0"/>
                  </a:moveTo>
                  <a:cubicBezTo>
                    <a:pt x="3875" y="0"/>
                    <a:pt x="3855" y="23"/>
                    <a:pt x="3855" y="32"/>
                  </a:cubicBezTo>
                  <a:cubicBezTo>
                    <a:pt x="3831" y="320"/>
                    <a:pt x="3857" y="610"/>
                    <a:pt x="3812" y="896"/>
                  </a:cubicBezTo>
                  <a:cubicBezTo>
                    <a:pt x="3775" y="1149"/>
                    <a:pt x="3692" y="1390"/>
                    <a:pt x="3543" y="1600"/>
                  </a:cubicBezTo>
                  <a:cubicBezTo>
                    <a:pt x="3290" y="1959"/>
                    <a:pt x="2898" y="2209"/>
                    <a:pt x="2487" y="2344"/>
                  </a:cubicBezTo>
                  <a:cubicBezTo>
                    <a:pt x="2262" y="2418"/>
                    <a:pt x="2023" y="2460"/>
                    <a:pt x="1784" y="2460"/>
                  </a:cubicBezTo>
                  <a:cubicBezTo>
                    <a:pt x="1598" y="2460"/>
                    <a:pt x="1413" y="2434"/>
                    <a:pt x="1236" y="2379"/>
                  </a:cubicBezTo>
                  <a:cubicBezTo>
                    <a:pt x="858" y="2261"/>
                    <a:pt x="562" y="1982"/>
                    <a:pt x="397" y="1626"/>
                  </a:cubicBezTo>
                  <a:cubicBezTo>
                    <a:pt x="208" y="1217"/>
                    <a:pt x="196" y="750"/>
                    <a:pt x="296" y="315"/>
                  </a:cubicBezTo>
                  <a:cubicBezTo>
                    <a:pt x="296" y="310"/>
                    <a:pt x="295" y="308"/>
                    <a:pt x="292" y="308"/>
                  </a:cubicBezTo>
                  <a:cubicBezTo>
                    <a:pt x="287" y="308"/>
                    <a:pt x="278" y="315"/>
                    <a:pt x="277" y="320"/>
                  </a:cubicBezTo>
                  <a:cubicBezTo>
                    <a:pt x="0" y="1109"/>
                    <a:pt x="286" y="2143"/>
                    <a:pt x="1125" y="2448"/>
                  </a:cubicBezTo>
                  <a:cubicBezTo>
                    <a:pt x="1329" y="2522"/>
                    <a:pt x="1545" y="2557"/>
                    <a:pt x="1763" y="2557"/>
                  </a:cubicBezTo>
                  <a:cubicBezTo>
                    <a:pt x="2441" y="2557"/>
                    <a:pt x="3138" y="2223"/>
                    <a:pt x="3553" y="1709"/>
                  </a:cubicBezTo>
                  <a:cubicBezTo>
                    <a:pt x="3926" y="1241"/>
                    <a:pt x="4008" y="582"/>
                    <a:pt x="3895" y="8"/>
                  </a:cubicBezTo>
                  <a:cubicBezTo>
                    <a:pt x="3894" y="2"/>
                    <a:pt x="3891" y="0"/>
                    <a:pt x="38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6" name="Google Shape;1066;p47"/>
            <p:cNvSpPr/>
            <p:nvPr/>
          </p:nvSpPr>
          <p:spPr>
            <a:xfrm>
              <a:off x="7762311" y="3234196"/>
              <a:ext cx="132577" cy="63042"/>
            </a:xfrm>
            <a:custGeom>
              <a:avLst/>
              <a:gdLst/>
              <a:ahLst/>
              <a:cxnLst/>
              <a:rect l="l" t="t" r="r" b="b"/>
              <a:pathLst>
                <a:path w="4328" h="2058" extrusionOk="0">
                  <a:moveTo>
                    <a:pt x="4321" y="0"/>
                  </a:moveTo>
                  <a:cubicBezTo>
                    <a:pt x="4314" y="0"/>
                    <a:pt x="4302" y="10"/>
                    <a:pt x="4298" y="18"/>
                  </a:cubicBezTo>
                  <a:cubicBezTo>
                    <a:pt x="4076" y="674"/>
                    <a:pt x="3632" y="1222"/>
                    <a:pt x="3035" y="1574"/>
                  </a:cubicBezTo>
                  <a:cubicBezTo>
                    <a:pt x="2632" y="1810"/>
                    <a:pt x="2160" y="1959"/>
                    <a:pt x="1690" y="1959"/>
                  </a:cubicBezTo>
                  <a:cubicBezTo>
                    <a:pt x="1484" y="1959"/>
                    <a:pt x="1277" y="1930"/>
                    <a:pt x="1077" y="1867"/>
                  </a:cubicBezTo>
                  <a:cubicBezTo>
                    <a:pt x="871" y="1803"/>
                    <a:pt x="687" y="1695"/>
                    <a:pt x="520" y="1560"/>
                  </a:cubicBezTo>
                  <a:cubicBezTo>
                    <a:pt x="354" y="1423"/>
                    <a:pt x="212" y="1260"/>
                    <a:pt x="42" y="1128"/>
                  </a:cubicBezTo>
                  <a:cubicBezTo>
                    <a:pt x="40" y="1126"/>
                    <a:pt x="36" y="1125"/>
                    <a:pt x="33" y="1125"/>
                  </a:cubicBezTo>
                  <a:cubicBezTo>
                    <a:pt x="18" y="1125"/>
                    <a:pt x="1" y="1145"/>
                    <a:pt x="5" y="1158"/>
                  </a:cubicBezTo>
                  <a:cubicBezTo>
                    <a:pt x="257" y="1792"/>
                    <a:pt x="992" y="2057"/>
                    <a:pt x="1647" y="2057"/>
                  </a:cubicBezTo>
                  <a:cubicBezTo>
                    <a:pt x="1746" y="2057"/>
                    <a:pt x="1843" y="2051"/>
                    <a:pt x="1937" y="2039"/>
                  </a:cubicBezTo>
                  <a:cubicBezTo>
                    <a:pt x="2650" y="1950"/>
                    <a:pt x="3328" y="1565"/>
                    <a:pt x="3795" y="1021"/>
                  </a:cubicBezTo>
                  <a:cubicBezTo>
                    <a:pt x="4048" y="731"/>
                    <a:pt x="4251" y="391"/>
                    <a:pt x="4327" y="11"/>
                  </a:cubicBezTo>
                  <a:cubicBezTo>
                    <a:pt x="4328" y="3"/>
                    <a:pt x="4325" y="0"/>
                    <a:pt x="4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7" name="Google Shape;1067;p47"/>
            <p:cNvSpPr/>
            <p:nvPr/>
          </p:nvSpPr>
          <p:spPr>
            <a:xfrm>
              <a:off x="7788838" y="3270680"/>
              <a:ext cx="105315" cy="37831"/>
            </a:xfrm>
            <a:custGeom>
              <a:avLst/>
              <a:gdLst/>
              <a:ahLst/>
              <a:cxnLst/>
              <a:rect l="l" t="t" r="r" b="b"/>
              <a:pathLst>
                <a:path w="3438" h="1235" extrusionOk="0">
                  <a:moveTo>
                    <a:pt x="3428" y="0"/>
                  </a:moveTo>
                  <a:cubicBezTo>
                    <a:pt x="3423" y="0"/>
                    <a:pt x="3418" y="3"/>
                    <a:pt x="3414" y="8"/>
                  </a:cubicBezTo>
                  <a:cubicBezTo>
                    <a:pt x="3019" y="494"/>
                    <a:pt x="2521" y="848"/>
                    <a:pt x="1911" y="1007"/>
                  </a:cubicBezTo>
                  <a:cubicBezTo>
                    <a:pt x="1626" y="1080"/>
                    <a:pt x="1333" y="1113"/>
                    <a:pt x="1040" y="1118"/>
                  </a:cubicBezTo>
                  <a:cubicBezTo>
                    <a:pt x="1025" y="1118"/>
                    <a:pt x="1010" y="1118"/>
                    <a:pt x="995" y="1118"/>
                  </a:cubicBezTo>
                  <a:cubicBezTo>
                    <a:pt x="790" y="1118"/>
                    <a:pt x="584" y="1100"/>
                    <a:pt x="380" y="1100"/>
                  </a:cubicBezTo>
                  <a:cubicBezTo>
                    <a:pt x="262" y="1100"/>
                    <a:pt x="145" y="1106"/>
                    <a:pt x="29" y="1125"/>
                  </a:cubicBezTo>
                  <a:cubicBezTo>
                    <a:pt x="20" y="1125"/>
                    <a:pt x="1" y="1146"/>
                    <a:pt x="15" y="1153"/>
                  </a:cubicBezTo>
                  <a:cubicBezTo>
                    <a:pt x="194" y="1224"/>
                    <a:pt x="381" y="1233"/>
                    <a:pt x="575" y="1233"/>
                  </a:cubicBezTo>
                  <a:cubicBezTo>
                    <a:pt x="656" y="1233"/>
                    <a:pt x="738" y="1235"/>
                    <a:pt x="819" y="1235"/>
                  </a:cubicBezTo>
                  <a:cubicBezTo>
                    <a:pt x="901" y="1235"/>
                    <a:pt x="982" y="1233"/>
                    <a:pt x="1064" y="1229"/>
                  </a:cubicBezTo>
                  <a:cubicBezTo>
                    <a:pt x="1378" y="1212"/>
                    <a:pt x="1694" y="1165"/>
                    <a:pt x="1996" y="1068"/>
                  </a:cubicBezTo>
                  <a:cubicBezTo>
                    <a:pt x="2577" y="884"/>
                    <a:pt x="3092" y="530"/>
                    <a:pt x="3432" y="15"/>
                  </a:cubicBezTo>
                  <a:cubicBezTo>
                    <a:pt x="3438" y="5"/>
                    <a:pt x="3434" y="0"/>
                    <a:pt x="3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8" name="Google Shape;1068;p47"/>
            <p:cNvSpPr/>
            <p:nvPr/>
          </p:nvSpPr>
          <p:spPr>
            <a:xfrm>
              <a:off x="7770673" y="3231746"/>
              <a:ext cx="31613" cy="88160"/>
            </a:xfrm>
            <a:custGeom>
              <a:avLst/>
              <a:gdLst/>
              <a:ahLst/>
              <a:cxnLst/>
              <a:rect l="l" t="t" r="r" b="b"/>
              <a:pathLst>
                <a:path w="1032" h="2878" extrusionOk="0">
                  <a:moveTo>
                    <a:pt x="108" y="0"/>
                  </a:moveTo>
                  <a:cubicBezTo>
                    <a:pt x="100" y="0"/>
                    <a:pt x="87" y="10"/>
                    <a:pt x="86" y="17"/>
                  </a:cubicBezTo>
                  <a:cubicBezTo>
                    <a:pt x="6" y="280"/>
                    <a:pt x="1" y="553"/>
                    <a:pt x="17" y="825"/>
                  </a:cubicBezTo>
                  <a:cubicBezTo>
                    <a:pt x="32" y="1099"/>
                    <a:pt x="58" y="1382"/>
                    <a:pt x="133" y="1647"/>
                  </a:cubicBezTo>
                  <a:cubicBezTo>
                    <a:pt x="202" y="1881"/>
                    <a:pt x="317" y="2093"/>
                    <a:pt x="459" y="2292"/>
                  </a:cubicBezTo>
                  <a:cubicBezTo>
                    <a:pt x="610" y="2502"/>
                    <a:pt x="780" y="2731"/>
                    <a:pt x="995" y="2875"/>
                  </a:cubicBezTo>
                  <a:cubicBezTo>
                    <a:pt x="997" y="2877"/>
                    <a:pt x="1000" y="2878"/>
                    <a:pt x="1002" y="2878"/>
                  </a:cubicBezTo>
                  <a:cubicBezTo>
                    <a:pt x="1015" y="2878"/>
                    <a:pt x="1032" y="2861"/>
                    <a:pt x="1026" y="2849"/>
                  </a:cubicBezTo>
                  <a:cubicBezTo>
                    <a:pt x="929" y="2632"/>
                    <a:pt x="750" y="2469"/>
                    <a:pt x="603" y="2282"/>
                  </a:cubicBezTo>
                  <a:cubicBezTo>
                    <a:pt x="452" y="2089"/>
                    <a:pt x="320" y="1881"/>
                    <a:pt x="237" y="1645"/>
                  </a:cubicBezTo>
                  <a:cubicBezTo>
                    <a:pt x="152" y="1394"/>
                    <a:pt x="119" y="1123"/>
                    <a:pt x="95" y="858"/>
                  </a:cubicBezTo>
                  <a:cubicBezTo>
                    <a:pt x="69" y="575"/>
                    <a:pt x="72" y="291"/>
                    <a:pt x="114" y="10"/>
                  </a:cubicBezTo>
                  <a:cubicBezTo>
                    <a:pt x="115" y="3"/>
                    <a:pt x="112"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9" name="Google Shape;1069;p47"/>
            <p:cNvSpPr/>
            <p:nvPr/>
          </p:nvSpPr>
          <p:spPr>
            <a:xfrm>
              <a:off x="7782681" y="3262746"/>
              <a:ext cx="26160" cy="57099"/>
            </a:xfrm>
            <a:custGeom>
              <a:avLst/>
              <a:gdLst/>
              <a:ahLst/>
              <a:cxnLst/>
              <a:rect l="l" t="t" r="r" b="b"/>
              <a:pathLst>
                <a:path w="854" h="1864" extrusionOk="0">
                  <a:moveTo>
                    <a:pt x="20" y="1"/>
                  </a:moveTo>
                  <a:cubicBezTo>
                    <a:pt x="14" y="1"/>
                    <a:pt x="3" y="10"/>
                    <a:pt x="3" y="16"/>
                  </a:cubicBezTo>
                  <a:cubicBezTo>
                    <a:pt x="1" y="385"/>
                    <a:pt x="39" y="760"/>
                    <a:pt x="159" y="1107"/>
                  </a:cubicBezTo>
                  <a:cubicBezTo>
                    <a:pt x="258" y="1396"/>
                    <a:pt x="471" y="1844"/>
                    <a:pt x="823" y="1863"/>
                  </a:cubicBezTo>
                  <a:cubicBezTo>
                    <a:pt x="832" y="1863"/>
                    <a:pt x="854" y="1844"/>
                    <a:pt x="844" y="1835"/>
                  </a:cubicBezTo>
                  <a:cubicBezTo>
                    <a:pt x="719" y="1729"/>
                    <a:pt x="580" y="1653"/>
                    <a:pt x="476" y="1521"/>
                  </a:cubicBezTo>
                  <a:cubicBezTo>
                    <a:pt x="362" y="1377"/>
                    <a:pt x="284" y="1207"/>
                    <a:pt x="225" y="1034"/>
                  </a:cubicBezTo>
                  <a:cubicBezTo>
                    <a:pt x="112" y="704"/>
                    <a:pt x="51" y="354"/>
                    <a:pt x="25" y="7"/>
                  </a:cubicBezTo>
                  <a:cubicBezTo>
                    <a:pt x="25"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0" name="Google Shape;1070;p47"/>
            <p:cNvSpPr/>
            <p:nvPr/>
          </p:nvSpPr>
          <p:spPr>
            <a:xfrm>
              <a:off x="7800050" y="3282657"/>
              <a:ext cx="24138" cy="40588"/>
            </a:xfrm>
            <a:custGeom>
              <a:avLst/>
              <a:gdLst/>
              <a:ahLst/>
              <a:cxnLst/>
              <a:rect l="l" t="t" r="r" b="b"/>
              <a:pathLst>
                <a:path w="788" h="1325" extrusionOk="0">
                  <a:moveTo>
                    <a:pt x="31" y="1"/>
                  </a:moveTo>
                  <a:cubicBezTo>
                    <a:pt x="20" y="1"/>
                    <a:pt x="1" y="17"/>
                    <a:pt x="1" y="28"/>
                  </a:cubicBezTo>
                  <a:cubicBezTo>
                    <a:pt x="43" y="302"/>
                    <a:pt x="86" y="578"/>
                    <a:pt x="199" y="831"/>
                  </a:cubicBezTo>
                  <a:cubicBezTo>
                    <a:pt x="303" y="1062"/>
                    <a:pt x="483" y="1308"/>
                    <a:pt x="757" y="1324"/>
                  </a:cubicBezTo>
                  <a:cubicBezTo>
                    <a:pt x="768" y="1324"/>
                    <a:pt x="787" y="1303"/>
                    <a:pt x="773" y="1296"/>
                  </a:cubicBezTo>
                  <a:cubicBezTo>
                    <a:pt x="660" y="1234"/>
                    <a:pt x="549" y="1173"/>
                    <a:pt x="459" y="1079"/>
                  </a:cubicBezTo>
                  <a:cubicBezTo>
                    <a:pt x="369" y="986"/>
                    <a:pt x="303" y="873"/>
                    <a:pt x="251" y="755"/>
                  </a:cubicBezTo>
                  <a:cubicBezTo>
                    <a:pt x="147" y="516"/>
                    <a:pt x="91" y="259"/>
                    <a:pt x="39" y="6"/>
                  </a:cubicBezTo>
                  <a:cubicBezTo>
                    <a:pt x="37"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47"/>
            <p:cNvSpPr/>
            <p:nvPr/>
          </p:nvSpPr>
          <p:spPr>
            <a:xfrm>
              <a:off x="7858129" y="3220810"/>
              <a:ext cx="28274" cy="99372"/>
            </a:xfrm>
            <a:custGeom>
              <a:avLst/>
              <a:gdLst/>
              <a:ahLst/>
              <a:cxnLst/>
              <a:rect l="l" t="t" r="r" b="b"/>
              <a:pathLst>
                <a:path w="923" h="3244" extrusionOk="0">
                  <a:moveTo>
                    <a:pt x="564" y="0"/>
                  </a:moveTo>
                  <a:cubicBezTo>
                    <a:pt x="554" y="0"/>
                    <a:pt x="541" y="18"/>
                    <a:pt x="547" y="27"/>
                  </a:cubicBezTo>
                  <a:cubicBezTo>
                    <a:pt x="703" y="254"/>
                    <a:pt x="760" y="559"/>
                    <a:pt x="790" y="828"/>
                  </a:cubicBezTo>
                  <a:cubicBezTo>
                    <a:pt x="821" y="1090"/>
                    <a:pt x="840" y="1366"/>
                    <a:pt x="802" y="1631"/>
                  </a:cubicBezTo>
                  <a:cubicBezTo>
                    <a:pt x="762" y="1924"/>
                    <a:pt x="653" y="2212"/>
                    <a:pt x="528" y="2476"/>
                  </a:cubicBezTo>
                  <a:cubicBezTo>
                    <a:pt x="393" y="2757"/>
                    <a:pt x="209" y="2984"/>
                    <a:pt x="8" y="3220"/>
                  </a:cubicBezTo>
                  <a:cubicBezTo>
                    <a:pt x="1" y="3230"/>
                    <a:pt x="4" y="3243"/>
                    <a:pt x="15" y="3243"/>
                  </a:cubicBezTo>
                  <a:cubicBezTo>
                    <a:pt x="17" y="3243"/>
                    <a:pt x="20" y="3243"/>
                    <a:pt x="23" y="3242"/>
                  </a:cubicBezTo>
                  <a:cubicBezTo>
                    <a:pt x="285" y="3114"/>
                    <a:pt x="455" y="2793"/>
                    <a:pt x="580" y="2547"/>
                  </a:cubicBezTo>
                  <a:cubicBezTo>
                    <a:pt x="726" y="2259"/>
                    <a:pt x="837" y="1945"/>
                    <a:pt x="882" y="1626"/>
                  </a:cubicBezTo>
                  <a:cubicBezTo>
                    <a:pt x="922" y="1347"/>
                    <a:pt x="901" y="1052"/>
                    <a:pt x="859" y="776"/>
                  </a:cubicBezTo>
                  <a:cubicBezTo>
                    <a:pt x="816" y="509"/>
                    <a:pt x="755" y="211"/>
                    <a:pt x="571" y="4"/>
                  </a:cubicBezTo>
                  <a:cubicBezTo>
                    <a:pt x="569" y="1"/>
                    <a:pt x="567"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2" name="Google Shape;1072;p47"/>
            <p:cNvSpPr/>
            <p:nvPr/>
          </p:nvSpPr>
          <p:spPr>
            <a:xfrm>
              <a:off x="7848939" y="3237168"/>
              <a:ext cx="30602" cy="90060"/>
            </a:xfrm>
            <a:custGeom>
              <a:avLst/>
              <a:gdLst/>
              <a:ahLst/>
              <a:cxnLst/>
              <a:rect l="l" t="t" r="r" b="b"/>
              <a:pathLst>
                <a:path w="999" h="2940" extrusionOk="0">
                  <a:moveTo>
                    <a:pt x="765" y="0"/>
                  </a:moveTo>
                  <a:cubicBezTo>
                    <a:pt x="753" y="0"/>
                    <a:pt x="737" y="18"/>
                    <a:pt x="741" y="29"/>
                  </a:cubicBezTo>
                  <a:cubicBezTo>
                    <a:pt x="918" y="469"/>
                    <a:pt x="838" y="1007"/>
                    <a:pt x="734" y="1456"/>
                  </a:cubicBezTo>
                  <a:cubicBezTo>
                    <a:pt x="670" y="1723"/>
                    <a:pt x="578" y="1978"/>
                    <a:pt x="453" y="2223"/>
                  </a:cubicBezTo>
                  <a:cubicBezTo>
                    <a:pt x="323" y="2471"/>
                    <a:pt x="145" y="2686"/>
                    <a:pt x="6" y="2927"/>
                  </a:cubicBezTo>
                  <a:cubicBezTo>
                    <a:pt x="1" y="2936"/>
                    <a:pt x="5" y="2940"/>
                    <a:pt x="11" y="2940"/>
                  </a:cubicBezTo>
                  <a:cubicBezTo>
                    <a:pt x="16" y="2940"/>
                    <a:pt x="22" y="2938"/>
                    <a:pt x="25" y="2934"/>
                  </a:cubicBezTo>
                  <a:cubicBezTo>
                    <a:pt x="233" y="2745"/>
                    <a:pt x="384" y="2490"/>
                    <a:pt x="512" y="2242"/>
                  </a:cubicBezTo>
                  <a:cubicBezTo>
                    <a:pt x="644" y="1987"/>
                    <a:pt x="741" y="1718"/>
                    <a:pt x="804" y="1437"/>
                  </a:cubicBezTo>
                  <a:cubicBezTo>
                    <a:pt x="904" y="993"/>
                    <a:pt x="998" y="426"/>
                    <a:pt x="774" y="6"/>
                  </a:cubicBezTo>
                  <a:cubicBezTo>
                    <a:pt x="772" y="2"/>
                    <a:pt x="768" y="0"/>
                    <a:pt x="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3" name="Google Shape;1073;p47"/>
            <p:cNvSpPr/>
            <p:nvPr/>
          </p:nvSpPr>
          <p:spPr>
            <a:xfrm>
              <a:off x="7834572" y="3272579"/>
              <a:ext cx="24414" cy="52964"/>
            </a:xfrm>
            <a:custGeom>
              <a:avLst/>
              <a:gdLst/>
              <a:ahLst/>
              <a:cxnLst/>
              <a:rect l="l" t="t" r="r" b="b"/>
              <a:pathLst>
                <a:path w="797" h="1729" extrusionOk="0">
                  <a:moveTo>
                    <a:pt x="771" y="1"/>
                  </a:moveTo>
                  <a:cubicBezTo>
                    <a:pt x="761" y="1"/>
                    <a:pt x="744" y="16"/>
                    <a:pt x="744" y="26"/>
                  </a:cubicBezTo>
                  <a:cubicBezTo>
                    <a:pt x="735" y="654"/>
                    <a:pt x="482" y="1289"/>
                    <a:pt x="10" y="1710"/>
                  </a:cubicBezTo>
                  <a:cubicBezTo>
                    <a:pt x="0" y="1718"/>
                    <a:pt x="3" y="1728"/>
                    <a:pt x="12" y="1728"/>
                  </a:cubicBezTo>
                  <a:cubicBezTo>
                    <a:pt x="14" y="1728"/>
                    <a:pt x="17" y="1728"/>
                    <a:pt x="19" y="1726"/>
                  </a:cubicBezTo>
                  <a:cubicBezTo>
                    <a:pt x="293" y="1559"/>
                    <a:pt x="475" y="1259"/>
                    <a:pt x="598" y="968"/>
                  </a:cubicBezTo>
                  <a:cubicBezTo>
                    <a:pt x="725" y="666"/>
                    <a:pt x="796" y="338"/>
                    <a:pt x="777" y="9"/>
                  </a:cubicBezTo>
                  <a:cubicBezTo>
                    <a:pt x="777" y="3"/>
                    <a:pt x="775" y="1"/>
                    <a:pt x="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4" name="Google Shape;1074;p47"/>
            <p:cNvSpPr/>
            <p:nvPr/>
          </p:nvSpPr>
          <p:spPr>
            <a:xfrm>
              <a:off x="7826669" y="3291816"/>
              <a:ext cx="11916" cy="22147"/>
            </a:xfrm>
            <a:custGeom>
              <a:avLst/>
              <a:gdLst/>
              <a:ahLst/>
              <a:cxnLst/>
              <a:rect l="l" t="t" r="r" b="b"/>
              <a:pathLst>
                <a:path w="389" h="723" extrusionOk="0">
                  <a:moveTo>
                    <a:pt x="381" y="1"/>
                  </a:moveTo>
                  <a:cubicBezTo>
                    <a:pt x="372" y="1"/>
                    <a:pt x="356" y="12"/>
                    <a:pt x="353" y="21"/>
                  </a:cubicBezTo>
                  <a:cubicBezTo>
                    <a:pt x="265" y="262"/>
                    <a:pt x="176" y="506"/>
                    <a:pt x="6" y="704"/>
                  </a:cubicBezTo>
                  <a:cubicBezTo>
                    <a:pt x="0" y="711"/>
                    <a:pt x="0" y="722"/>
                    <a:pt x="7" y="722"/>
                  </a:cubicBezTo>
                  <a:cubicBezTo>
                    <a:pt x="9" y="722"/>
                    <a:pt x="12" y="721"/>
                    <a:pt x="15" y="718"/>
                  </a:cubicBezTo>
                  <a:cubicBezTo>
                    <a:pt x="228" y="541"/>
                    <a:pt x="325" y="274"/>
                    <a:pt x="386" y="12"/>
                  </a:cubicBezTo>
                  <a:cubicBezTo>
                    <a:pt x="388" y="4"/>
                    <a:pt x="386"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75" name="Google Shape;1075;p47"/>
          <p:cNvGrpSpPr/>
          <p:nvPr/>
        </p:nvGrpSpPr>
        <p:grpSpPr>
          <a:xfrm>
            <a:off x="3640223" y="3003742"/>
            <a:ext cx="1095470" cy="1376282"/>
            <a:chOff x="3973550" y="2633600"/>
            <a:chExt cx="1095470" cy="1376282"/>
          </a:xfrm>
        </p:grpSpPr>
        <p:sp>
          <p:nvSpPr>
            <p:cNvPr id="1076" name="Google Shape;1076;p47"/>
            <p:cNvSpPr/>
            <p:nvPr/>
          </p:nvSpPr>
          <p:spPr>
            <a:xfrm>
              <a:off x="3973550" y="2633600"/>
              <a:ext cx="1095470" cy="1081915"/>
            </a:xfrm>
            <a:custGeom>
              <a:avLst/>
              <a:gdLst/>
              <a:ahLst/>
              <a:cxnLst/>
              <a:rect l="l" t="t" r="r" b="b"/>
              <a:pathLst>
                <a:path w="27559" h="27218" extrusionOk="0">
                  <a:moveTo>
                    <a:pt x="7747" y="15707"/>
                  </a:moveTo>
                  <a:lnTo>
                    <a:pt x="7747" y="15707"/>
                  </a:lnTo>
                  <a:cubicBezTo>
                    <a:pt x="7721" y="15730"/>
                    <a:pt x="7695" y="15753"/>
                    <a:pt x="7670" y="15775"/>
                  </a:cubicBezTo>
                  <a:lnTo>
                    <a:pt x="7670" y="15775"/>
                  </a:lnTo>
                  <a:cubicBezTo>
                    <a:pt x="7704" y="15746"/>
                    <a:pt x="7744" y="15711"/>
                    <a:pt x="7747" y="15707"/>
                  </a:cubicBezTo>
                  <a:close/>
                  <a:moveTo>
                    <a:pt x="21684" y="6301"/>
                  </a:moveTo>
                  <a:cubicBezTo>
                    <a:pt x="18422" y="11296"/>
                    <a:pt x="15004" y="16190"/>
                    <a:pt x="11845" y="21253"/>
                  </a:cubicBezTo>
                  <a:cubicBezTo>
                    <a:pt x="11262" y="22186"/>
                    <a:pt x="10716" y="23138"/>
                    <a:pt x="10154" y="24083"/>
                  </a:cubicBezTo>
                  <a:cubicBezTo>
                    <a:pt x="9688" y="24863"/>
                    <a:pt x="9224" y="25679"/>
                    <a:pt x="8917" y="26541"/>
                  </a:cubicBezTo>
                  <a:lnTo>
                    <a:pt x="8917" y="26541"/>
                  </a:lnTo>
                  <a:cubicBezTo>
                    <a:pt x="8767" y="26435"/>
                    <a:pt x="8607" y="26315"/>
                    <a:pt x="8470" y="26220"/>
                  </a:cubicBezTo>
                  <a:cubicBezTo>
                    <a:pt x="7889" y="25816"/>
                    <a:pt x="7265" y="25464"/>
                    <a:pt x="6699" y="25037"/>
                  </a:cubicBezTo>
                  <a:cubicBezTo>
                    <a:pt x="6007" y="24517"/>
                    <a:pt x="5279" y="24045"/>
                    <a:pt x="4582" y="23532"/>
                  </a:cubicBezTo>
                  <a:cubicBezTo>
                    <a:pt x="4261" y="23296"/>
                    <a:pt x="3914" y="23093"/>
                    <a:pt x="3581" y="22876"/>
                  </a:cubicBezTo>
                  <a:cubicBezTo>
                    <a:pt x="3286" y="22684"/>
                    <a:pt x="3035" y="22443"/>
                    <a:pt x="2750" y="22240"/>
                  </a:cubicBezTo>
                  <a:cubicBezTo>
                    <a:pt x="2697" y="22203"/>
                    <a:pt x="2638" y="22162"/>
                    <a:pt x="2574" y="22119"/>
                  </a:cubicBezTo>
                  <a:lnTo>
                    <a:pt x="2574" y="22119"/>
                  </a:lnTo>
                  <a:cubicBezTo>
                    <a:pt x="3585" y="21377"/>
                    <a:pt x="4600" y="20638"/>
                    <a:pt x="5581" y="19855"/>
                  </a:cubicBezTo>
                  <a:cubicBezTo>
                    <a:pt x="7518" y="18308"/>
                    <a:pt x="9424" y="16730"/>
                    <a:pt x="11318" y="15129"/>
                  </a:cubicBezTo>
                  <a:cubicBezTo>
                    <a:pt x="14787" y="12201"/>
                    <a:pt x="18245" y="9262"/>
                    <a:pt x="21684" y="6301"/>
                  </a:cubicBezTo>
                  <a:close/>
                  <a:moveTo>
                    <a:pt x="26582" y="0"/>
                  </a:moveTo>
                  <a:cubicBezTo>
                    <a:pt x="26126" y="0"/>
                    <a:pt x="25647" y="348"/>
                    <a:pt x="25343" y="625"/>
                  </a:cubicBezTo>
                  <a:cubicBezTo>
                    <a:pt x="22643" y="3098"/>
                    <a:pt x="19823" y="5448"/>
                    <a:pt x="17039" y="7826"/>
                  </a:cubicBezTo>
                  <a:cubicBezTo>
                    <a:pt x="16545" y="8246"/>
                    <a:pt x="16052" y="8669"/>
                    <a:pt x="15558" y="9090"/>
                  </a:cubicBezTo>
                  <a:cubicBezTo>
                    <a:pt x="15329" y="9283"/>
                    <a:pt x="15102" y="9477"/>
                    <a:pt x="14873" y="9671"/>
                  </a:cubicBezTo>
                  <a:cubicBezTo>
                    <a:pt x="14950" y="9606"/>
                    <a:pt x="14979" y="9582"/>
                    <a:pt x="14979" y="9582"/>
                  </a:cubicBezTo>
                  <a:lnTo>
                    <a:pt x="14979" y="9582"/>
                  </a:lnTo>
                  <a:cubicBezTo>
                    <a:pt x="14980" y="9582"/>
                    <a:pt x="14740" y="9784"/>
                    <a:pt x="14698" y="9819"/>
                  </a:cubicBezTo>
                  <a:cubicBezTo>
                    <a:pt x="14566" y="9933"/>
                    <a:pt x="14436" y="10044"/>
                    <a:pt x="14304" y="10157"/>
                  </a:cubicBezTo>
                  <a:cubicBezTo>
                    <a:pt x="13279" y="11029"/>
                    <a:pt x="12251" y="11898"/>
                    <a:pt x="11224" y="12767"/>
                  </a:cubicBezTo>
                  <a:cubicBezTo>
                    <a:pt x="10147" y="13679"/>
                    <a:pt x="9068" y="14586"/>
                    <a:pt x="7995" y="15497"/>
                  </a:cubicBezTo>
                  <a:lnTo>
                    <a:pt x="7667" y="15778"/>
                  </a:lnTo>
                  <a:cubicBezTo>
                    <a:pt x="7648" y="15794"/>
                    <a:pt x="7635" y="15805"/>
                    <a:pt x="7628" y="15811"/>
                  </a:cubicBezTo>
                  <a:lnTo>
                    <a:pt x="7628" y="15811"/>
                  </a:lnTo>
                  <a:cubicBezTo>
                    <a:pt x="7642" y="15799"/>
                    <a:pt x="7656" y="15787"/>
                    <a:pt x="7670" y="15775"/>
                  </a:cubicBezTo>
                  <a:lnTo>
                    <a:pt x="7670" y="15775"/>
                  </a:lnTo>
                  <a:cubicBezTo>
                    <a:pt x="7643" y="15798"/>
                    <a:pt x="7620" y="15817"/>
                    <a:pt x="7620" y="15817"/>
                  </a:cubicBezTo>
                  <a:cubicBezTo>
                    <a:pt x="7620" y="15817"/>
                    <a:pt x="7622" y="15815"/>
                    <a:pt x="7628" y="15811"/>
                  </a:cubicBezTo>
                  <a:lnTo>
                    <a:pt x="7628" y="15811"/>
                  </a:lnTo>
                  <a:cubicBezTo>
                    <a:pt x="7606" y="15829"/>
                    <a:pt x="7585" y="15847"/>
                    <a:pt x="7563" y="15866"/>
                  </a:cubicBezTo>
                  <a:cubicBezTo>
                    <a:pt x="7320" y="16074"/>
                    <a:pt x="7077" y="16279"/>
                    <a:pt x="6833" y="16487"/>
                  </a:cubicBezTo>
                  <a:cubicBezTo>
                    <a:pt x="6307" y="16933"/>
                    <a:pt x="5789" y="17391"/>
                    <a:pt x="5270" y="17845"/>
                  </a:cubicBezTo>
                  <a:cubicBezTo>
                    <a:pt x="3723" y="19201"/>
                    <a:pt x="2235" y="20625"/>
                    <a:pt x="671" y="21957"/>
                  </a:cubicBezTo>
                  <a:cubicBezTo>
                    <a:pt x="343" y="22236"/>
                    <a:pt x="0" y="22970"/>
                    <a:pt x="518" y="23235"/>
                  </a:cubicBezTo>
                  <a:cubicBezTo>
                    <a:pt x="1441" y="23707"/>
                    <a:pt x="2391" y="24099"/>
                    <a:pt x="3314" y="24567"/>
                  </a:cubicBezTo>
                  <a:cubicBezTo>
                    <a:pt x="3706" y="24765"/>
                    <a:pt x="4122" y="24902"/>
                    <a:pt x="4516" y="25098"/>
                  </a:cubicBezTo>
                  <a:cubicBezTo>
                    <a:pt x="4923" y="25304"/>
                    <a:pt x="5326" y="25519"/>
                    <a:pt x="5747" y="25700"/>
                  </a:cubicBezTo>
                  <a:cubicBezTo>
                    <a:pt x="6446" y="26000"/>
                    <a:pt x="7107" y="26371"/>
                    <a:pt x="7797" y="26697"/>
                  </a:cubicBezTo>
                  <a:cubicBezTo>
                    <a:pt x="8111" y="26844"/>
                    <a:pt x="8449" y="26975"/>
                    <a:pt x="8756" y="27141"/>
                  </a:cubicBezTo>
                  <a:lnTo>
                    <a:pt x="8756" y="27141"/>
                  </a:lnTo>
                  <a:cubicBezTo>
                    <a:pt x="8771" y="27196"/>
                    <a:pt x="8818" y="27217"/>
                    <a:pt x="8877" y="27217"/>
                  </a:cubicBezTo>
                  <a:cubicBezTo>
                    <a:pt x="8889" y="27217"/>
                    <a:pt x="8901" y="27216"/>
                    <a:pt x="8913" y="27215"/>
                  </a:cubicBezTo>
                  <a:lnTo>
                    <a:pt x="8913" y="27215"/>
                  </a:lnTo>
                  <a:cubicBezTo>
                    <a:pt x="8917" y="27215"/>
                    <a:pt x="8922" y="27215"/>
                    <a:pt x="8926" y="27215"/>
                  </a:cubicBezTo>
                  <a:cubicBezTo>
                    <a:pt x="8971" y="27215"/>
                    <a:pt x="9021" y="27197"/>
                    <a:pt x="9067" y="27167"/>
                  </a:cubicBezTo>
                  <a:lnTo>
                    <a:pt x="9067" y="27167"/>
                  </a:lnTo>
                  <a:cubicBezTo>
                    <a:pt x="9107" y="27147"/>
                    <a:pt x="9142" y="27124"/>
                    <a:pt x="9167" y="27101"/>
                  </a:cubicBezTo>
                  <a:cubicBezTo>
                    <a:pt x="10631" y="25719"/>
                    <a:pt x="11786" y="23941"/>
                    <a:pt x="12960" y="22311"/>
                  </a:cubicBezTo>
                  <a:cubicBezTo>
                    <a:pt x="14096" y="20733"/>
                    <a:pt x="15249" y="19170"/>
                    <a:pt x="16363" y="17580"/>
                  </a:cubicBezTo>
                  <a:cubicBezTo>
                    <a:pt x="18619" y="14359"/>
                    <a:pt x="20856" y="11128"/>
                    <a:pt x="23012" y="7840"/>
                  </a:cubicBezTo>
                  <a:cubicBezTo>
                    <a:pt x="24356" y="5792"/>
                    <a:pt x="25664" y="3723"/>
                    <a:pt x="26935" y="1631"/>
                  </a:cubicBezTo>
                  <a:cubicBezTo>
                    <a:pt x="27188" y="1218"/>
                    <a:pt x="27558" y="464"/>
                    <a:pt x="26999" y="117"/>
                  </a:cubicBezTo>
                  <a:cubicBezTo>
                    <a:pt x="26866" y="35"/>
                    <a:pt x="26725" y="0"/>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7" name="Google Shape;1077;p47"/>
            <p:cNvSpPr/>
            <p:nvPr/>
          </p:nvSpPr>
          <p:spPr>
            <a:xfrm>
              <a:off x="4409718" y="2664565"/>
              <a:ext cx="642956" cy="1330552"/>
            </a:xfrm>
            <a:custGeom>
              <a:avLst/>
              <a:gdLst/>
              <a:ahLst/>
              <a:cxnLst/>
              <a:rect l="l" t="t" r="r" b="b"/>
              <a:pathLst>
                <a:path w="16175" h="33473" extrusionOk="0">
                  <a:moveTo>
                    <a:pt x="15326" y="0"/>
                  </a:moveTo>
                  <a:cubicBezTo>
                    <a:pt x="15196" y="0"/>
                    <a:pt x="15027" y="74"/>
                    <a:pt x="14951" y="198"/>
                  </a:cubicBezTo>
                  <a:cubicBezTo>
                    <a:pt x="12523" y="4147"/>
                    <a:pt x="10251" y="8195"/>
                    <a:pt x="8026" y="12257"/>
                  </a:cubicBezTo>
                  <a:cubicBezTo>
                    <a:pt x="5877" y="16183"/>
                    <a:pt x="3824" y="20160"/>
                    <a:pt x="1708" y="24104"/>
                  </a:cubicBezTo>
                  <a:cubicBezTo>
                    <a:pt x="1203" y="25047"/>
                    <a:pt x="626" y="25987"/>
                    <a:pt x="211" y="26974"/>
                  </a:cubicBezTo>
                  <a:cubicBezTo>
                    <a:pt x="86" y="27267"/>
                    <a:pt x="1" y="27727"/>
                    <a:pt x="383" y="27874"/>
                  </a:cubicBezTo>
                  <a:cubicBezTo>
                    <a:pt x="4105" y="29303"/>
                    <a:pt x="7714" y="31010"/>
                    <a:pt x="11387" y="32562"/>
                  </a:cubicBezTo>
                  <a:cubicBezTo>
                    <a:pt x="12117" y="32869"/>
                    <a:pt x="12849" y="33186"/>
                    <a:pt x="13600" y="33438"/>
                  </a:cubicBezTo>
                  <a:cubicBezTo>
                    <a:pt x="13671" y="33462"/>
                    <a:pt x="13745" y="33473"/>
                    <a:pt x="13822" y="33473"/>
                  </a:cubicBezTo>
                  <a:cubicBezTo>
                    <a:pt x="14472" y="33473"/>
                    <a:pt x="15281" y="32680"/>
                    <a:pt x="15211" y="32061"/>
                  </a:cubicBezTo>
                  <a:cubicBezTo>
                    <a:pt x="15053" y="30649"/>
                    <a:pt x="15079" y="29213"/>
                    <a:pt x="15112" y="27796"/>
                  </a:cubicBezTo>
                  <a:cubicBezTo>
                    <a:pt x="15171" y="25410"/>
                    <a:pt x="15277" y="23025"/>
                    <a:pt x="15388" y="20642"/>
                  </a:cubicBezTo>
                  <a:cubicBezTo>
                    <a:pt x="15516" y="17923"/>
                    <a:pt x="15660" y="15207"/>
                    <a:pt x="15806" y="12491"/>
                  </a:cubicBezTo>
                  <a:cubicBezTo>
                    <a:pt x="15936" y="10075"/>
                    <a:pt x="16141" y="7652"/>
                    <a:pt x="16165" y="5233"/>
                  </a:cubicBezTo>
                  <a:cubicBezTo>
                    <a:pt x="16174" y="4286"/>
                    <a:pt x="16108" y="3334"/>
                    <a:pt x="15971" y="2399"/>
                  </a:cubicBezTo>
                  <a:cubicBezTo>
                    <a:pt x="15926" y="2073"/>
                    <a:pt x="15893" y="1747"/>
                    <a:pt x="15844" y="1423"/>
                  </a:cubicBezTo>
                  <a:cubicBezTo>
                    <a:pt x="15823" y="1286"/>
                    <a:pt x="15799" y="1149"/>
                    <a:pt x="15773" y="1012"/>
                  </a:cubicBezTo>
                  <a:cubicBezTo>
                    <a:pt x="15757" y="923"/>
                    <a:pt x="15728" y="762"/>
                    <a:pt x="15726" y="762"/>
                  </a:cubicBezTo>
                  <a:cubicBezTo>
                    <a:pt x="15726" y="762"/>
                    <a:pt x="15726" y="762"/>
                    <a:pt x="15726" y="762"/>
                  </a:cubicBezTo>
                  <a:cubicBezTo>
                    <a:pt x="15725" y="687"/>
                    <a:pt x="15688" y="657"/>
                    <a:pt x="15637" y="657"/>
                  </a:cubicBezTo>
                  <a:cubicBezTo>
                    <a:pt x="15514" y="657"/>
                    <a:pt x="15306" y="829"/>
                    <a:pt x="15308" y="962"/>
                  </a:cubicBezTo>
                  <a:lnTo>
                    <a:pt x="15308" y="962"/>
                  </a:lnTo>
                  <a:cubicBezTo>
                    <a:pt x="15308" y="962"/>
                    <a:pt x="15308" y="961"/>
                    <a:pt x="15307" y="961"/>
                  </a:cubicBezTo>
                  <a:cubicBezTo>
                    <a:pt x="15305" y="961"/>
                    <a:pt x="15281" y="1110"/>
                    <a:pt x="15263" y="1206"/>
                  </a:cubicBezTo>
                  <a:cubicBezTo>
                    <a:pt x="15237" y="1327"/>
                    <a:pt x="15216" y="1449"/>
                    <a:pt x="15194" y="1572"/>
                  </a:cubicBezTo>
                  <a:cubicBezTo>
                    <a:pt x="15135" y="1901"/>
                    <a:pt x="15081" y="2231"/>
                    <a:pt x="15020" y="2562"/>
                  </a:cubicBezTo>
                  <a:cubicBezTo>
                    <a:pt x="14854" y="3426"/>
                    <a:pt x="14698" y="4293"/>
                    <a:pt x="14583" y="5169"/>
                  </a:cubicBezTo>
                  <a:cubicBezTo>
                    <a:pt x="14268" y="7541"/>
                    <a:pt x="14233" y="9959"/>
                    <a:pt x="14101" y="12347"/>
                  </a:cubicBezTo>
                  <a:cubicBezTo>
                    <a:pt x="13813" y="17522"/>
                    <a:pt x="13510" y="22699"/>
                    <a:pt x="13352" y="27881"/>
                  </a:cubicBezTo>
                  <a:cubicBezTo>
                    <a:pt x="13319" y="28917"/>
                    <a:pt x="13303" y="29951"/>
                    <a:pt x="13275" y="30985"/>
                  </a:cubicBezTo>
                  <a:lnTo>
                    <a:pt x="13275" y="30985"/>
                  </a:lnTo>
                  <a:cubicBezTo>
                    <a:pt x="12279" y="30578"/>
                    <a:pt x="11297" y="30128"/>
                    <a:pt x="10315" y="29699"/>
                  </a:cubicBezTo>
                  <a:cubicBezTo>
                    <a:pt x="8286" y="28816"/>
                    <a:pt x="6267" y="27909"/>
                    <a:pt x="4219" y="27068"/>
                  </a:cubicBezTo>
                  <a:cubicBezTo>
                    <a:pt x="3538" y="26789"/>
                    <a:pt x="2853" y="26496"/>
                    <a:pt x="2155" y="26255"/>
                  </a:cubicBezTo>
                  <a:lnTo>
                    <a:pt x="2155" y="26255"/>
                  </a:lnTo>
                  <a:cubicBezTo>
                    <a:pt x="2162" y="26239"/>
                    <a:pt x="2169" y="26224"/>
                    <a:pt x="2176" y="26209"/>
                  </a:cubicBezTo>
                  <a:cubicBezTo>
                    <a:pt x="2417" y="25680"/>
                    <a:pt x="2665" y="25153"/>
                    <a:pt x="2915" y="24626"/>
                  </a:cubicBezTo>
                  <a:cubicBezTo>
                    <a:pt x="3713" y="22935"/>
                    <a:pt x="4554" y="21263"/>
                    <a:pt x="5397" y="19591"/>
                  </a:cubicBezTo>
                  <a:cubicBezTo>
                    <a:pt x="7596" y="15226"/>
                    <a:pt x="9838" y="10883"/>
                    <a:pt x="12086" y="6542"/>
                  </a:cubicBezTo>
                  <a:cubicBezTo>
                    <a:pt x="13177" y="4440"/>
                    <a:pt x="14280" y="2345"/>
                    <a:pt x="15447" y="285"/>
                  </a:cubicBezTo>
                  <a:cubicBezTo>
                    <a:pt x="15561" y="85"/>
                    <a:pt x="15466" y="0"/>
                    <a:pt x="15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8" name="Google Shape;1078;p47"/>
            <p:cNvSpPr/>
            <p:nvPr/>
          </p:nvSpPr>
          <p:spPr>
            <a:xfrm>
              <a:off x="4312849" y="3696135"/>
              <a:ext cx="241839" cy="313747"/>
            </a:xfrm>
            <a:custGeom>
              <a:avLst/>
              <a:gdLst/>
              <a:ahLst/>
              <a:cxnLst/>
              <a:rect l="l" t="t" r="r" b="b"/>
              <a:pathLst>
                <a:path w="6084" h="7893" extrusionOk="0">
                  <a:moveTo>
                    <a:pt x="523" y="0"/>
                  </a:moveTo>
                  <a:cubicBezTo>
                    <a:pt x="364" y="0"/>
                    <a:pt x="206" y="190"/>
                    <a:pt x="170" y="323"/>
                  </a:cubicBezTo>
                  <a:cubicBezTo>
                    <a:pt x="0" y="949"/>
                    <a:pt x="430" y="1631"/>
                    <a:pt x="676" y="2196"/>
                  </a:cubicBezTo>
                  <a:cubicBezTo>
                    <a:pt x="973" y="2876"/>
                    <a:pt x="1313" y="3535"/>
                    <a:pt x="1637" y="4203"/>
                  </a:cubicBezTo>
                  <a:cubicBezTo>
                    <a:pt x="2204" y="5368"/>
                    <a:pt x="2773" y="6530"/>
                    <a:pt x="3352" y="7687"/>
                  </a:cubicBezTo>
                  <a:cubicBezTo>
                    <a:pt x="3425" y="7834"/>
                    <a:pt x="3535" y="7893"/>
                    <a:pt x="3659" y="7893"/>
                  </a:cubicBezTo>
                  <a:cubicBezTo>
                    <a:pt x="4019" y="7893"/>
                    <a:pt x="4497" y="7399"/>
                    <a:pt x="4544" y="7113"/>
                  </a:cubicBezTo>
                  <a:cubicBezTo>
                    <a:pt x="4731" y="5977"/>
                    <a:pt x="5010" y="4860"/>
                    <a:pt x="5336" y="3757"/>
                  </a:cubicBezTo>
                  <a:cubicBezTo>
                    <a:pt x="5560" y="2996"/>
                    <a:pt x="5827" y="2245"/>
                    <a:pt x="6018" y="1475"/>
                  </a:cubicBezTo>
                  <a:cubicBezTo>
                    <a:pt x="6084" y="1214"/>
                    <a:pt x="5933" y="1024"/>
                    <a:pt x="5697" y="1024"/>
                  </a:cubicBezTo>
                  <a:cubicBezTo>
                    <a:pt x="5660" y="1024"/>
                    <a:pt x="5621" y="1029"/>
                    <a:pt x="5581" y="1038"/>
                  </a:cubicBezTo>
                  <a:cubicBezTo>
                    <a:pt x="5251" y="1116"/>
                    <a:pt x="4936" y="1438"/>
                    <a:pt x="4851" y="1768"/>
                  </a:cubicBezTo>
                  <a:cubicBezTo>
                    <a:pt x="4655" y="2538"/>
                    <a:pt x="4384" y="3292"/>
                    <a:pt x="4157" y="4052"/>
                  </a:cubicBezTo>
                  <a:cubicBezTo>
                    <a:pt x="4029" y="4477"/>
                    <a:pt x="3908" y="4903"/>
                    <a:pt x="3797" y="5332"/>
                  </a:cubicBezTo>
                  <a:lnTo>
                    <a:pt x="3797" y="5332"/>
                  </a:lnTo>
                  <a:cubicBezTo>
                    <a:pt x="3464" y="4659"/>
                    <a:pt x="3127" y="3987"/>
                    <a:pt x="2785" y="3318"/>
                  </a:cubicBezTo>
                  <a:cubicBezTo>
                    <a:pt x="2447" y="2663"/>
                    <a:pt x="2121" y="2004"/>
                    <a:pt x="1748" y="1369"/>
                  </a:cubicBezTo>
                  <a:cubicBezTo>
                    <a:pt x="1573" y="1074"/>
                    <a:pt x="1396" y="781"/>
                    <a:pt x="1200" y="498"/>
                  </a:cubicBezTo>
                  <a:cubicBezTo>
                    <a:pt x="1009" y="221"/>
                    <a:pt x="900" y="42"/>
                    <a:pt x="548" y="2"/>
                  </a:cubicBezTo>
                  <a:cubicBezTo>
                    <a:pt x="540" y="1"/>
                    <a:pt x="532"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9" name="Google Shape;1079;p47"/>
            <p:cNvSpPr/>
            <p:nvPr/>
          </p:nvSpPr>
          <p:spPr>
            <a:xfrm>
              <a:off x="4425299" y="3735049"/>
              <a:ext cx="70477" cy="255235"/>
            </a:xfrm>
            <a:custGeom>
              <a:avLst/>
              <a:gdLst/>
              <a:ahLst/>
              <a:cxnLst/>
              <a:rect l="l" t="t" r="r" b="b"/>
              <a:pathLst>
                <a:path w="1773" h="6421" extrusionOk="0">
                  <a:moveTo>
                    <a:pt x="428" y="0"/>
                  </a:moveTo>
                  <a:cubicBezTo>
                    <a:pt x="341" y="0"/>
                    <a:pt x="237" y="114"/>
                    <a:pt x="211" y="170"/>
                  </a:cubicBezTo>
                  <a:cubicBezTo>
                    <a:pt x="1" y="629"/>
                    <a:pt x="71" y="1214"/>
                    <a:pt x="97" y="1703"/>
                  </a:cubicBezTo>
                  <a:cubicBezTo>
                    <a:pt x="123" y="2223"/>
                    <a:pt x="218" y="2745"/>
                    <a:pt x="284" y="3260"/>
                  </a:cubicBezTo>
                  <a:cubicBezTo>
                    <a:pt x="409" y="4226"/>
                    <a:pt x="570" y="5189"/>
                    <a:pt x="709" y="6155"/>
                  </a:cubicBezTo>
                  <a:cubicBezTo>
                    <a:pt x="730" y="6292"/>
                    <a:pt x="799" y="6420"/>
                    <a:pt x="957" y="6420"/>
                  </a:cubicBezTo>
                  <a:cubicBezTo>
                    <a:pt x="962" y="6420"/>
                    <a:pt x="968" y="6420"/>
                    <a:pt x="974" y="6420"/>
                  </a:cubicBezTo>
                  <a:cubicBezTo>
                    <a:pt x="1311" y="6399"/>
                    <a:pt x="1635" y="6120"/>
                    <a:pt x="1713" y="5785"/>
                  </a:cubicBezTo>
                  <a:cubicBezTo>
                    <a:pt x="1772" y="5537"/>
                    <a:pt x="1663" y="5204"/>
                    <a:pt x="1626" y="4953"/>
                  </a:cubicBezTo>
                  <a:cubicBezTo>
                    <a:pt x="1538" y="4372"/>
                    <a:pt x="1458" y="3789"/>
                    <a:pt x="1354" y="3210"/>
                  </a:cubicBezTo>
                  <a:cubicBezTo>
                    <a:pt x="1250" y="2627"/>
                    <a:pt x="1141" y="2046"/>
                    <a:pt x="1037" y="1462"/>
                  </a:cubicBezTo>
                  <a:cubicBezTo>
                    <a:pt x="986" y="1172"/>
                    <a:pt x="893" y="891"/>
                    <a:pt x="813" y="607"/>
                  </a:cubicBezTo>
                  <a:cubicBezTo>
                    <a:pt x="747" y="383"/>
                    <a:pt x="686" y="135"/>
                    <a:pt x="473" y="12"/>
                  </a:cubicBezTo>
                  <a:cubicBezTo>
                    <a:pt x="459" y="4"/>
                    <a:pt x="444"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0" name="Google Shape;1080;p47"/>
            <p:cNvSpPr/>
            <p:nvPr/>
          </p:nvSpPr>
          <p:spPr>
            <a:xfrm>
              <a:off x="4015406" y="3091669"/>
              <a:ext cx="727306" cy="720429"/>
            </a:xfrm>
            <a:custGeom>
              <a:avLst/>
              <a:gdLst/>
              <a:ahLst/>
              <a:cxnLst/>
              <a:rect l="l" t="t" r="r" b="b"/>
              <a:pathLst>
                <a:path w="18297" h="18124" extrusionOk="0">
                  <a:moveTo>
                    <a:pt x="18195" y="0"/>
                  </a:moveTo>
                  <a:cubicBezTo>
                    <a:pt x="18177" y="0"/>
                    <a:pt x="18156" y="8"/>
                    <a:pt x="18133" y="24"/>
                  </a:cubicBezTo>
                  <a:cubicBezTo>
                    <a:pt x="17008" y="841"/>
                    <a:pt x="16309" y="2214"/>
                    <a:pt x="15499" y="3317"/>
                  </a:cubicBezTo>
                  <a:cubicBezTo>
                    <a:pt x="14545" y="4623"/>
                    <a:pt x="13563" y="5908"/>
                    <a:pt x="12618" y="7221"/>
                  </a:cubicBezTo>
                  <a:cubicBezTo>
                    <a:pt x="11794" y="8364"/>
                    <a:pt x="11007" y="9533"/>
                    <a:pt x="10298" y="10747"/>
                  </a:cubicBezTo>
                  <a:cubicBezTo>
                    <a:pt x="9360" y="12356"/>
                    <a:pt x="8384" y="13764"/>
                    <a:pt x="6626" y="13764"/>
                  </a:cubicBezTo>
                  <a:cubicBezTo>
                    <a:pt x="6605" y="13764"/>
                    <a:pt x="6585" y="13763"/>
                    <a:pt x="6564" y="13763"/>
                  </a:cubicBezTo>
                  <a:cubicBezTo>
                    <a:pt x="4391" y="12894"/>
                    <a:pt x="2426" y="11170"/>
                    <a:pt x="133" y="10775"/>
                  </a:cubicBezTo>
                  <a:cubicBezTo>
                    <a:pt x="130" y="10775"/>
                    <a:pt x="128" y="10775"/>
                    <a:pt x="125" y="10775"/>
                  </a:cubicBezTo>
                  <a:cubicBezTo>
                    <a:pt x="64" y="10775"/>
                    <a:pt x="1" y="10898"/>
                    <a:pt x="55" y="10938"/>
                  </a:cubicBezTo>
                  <a:cubicBezTo>
                    <a:pt x="1158" y="11725"/>
                    <a:pt x="2344" y="12422"/>
                    <a:pt x="3508" y="13111"/>
                  </a:cubicBezTo>
                  <a:cubicBezTo>
                    <a:pt x="4453" y="13671"/>
                    <a:pt x="5631" y="14491"/>
                    <a:pt x="6784" y="14840"/>
                  </a:cubicBezTo>
                  <a:cubicBezTo>
                    <a:pt x="7164" y="15364"/>
                    <a:pt x="7601" y="15858"/>
                    <a:pt x="7937" y="16423"/>
                  </a:cubicBezTo>
                  <a:cubicBezTo>
                    <a:pt x="8310" y="17048"/>
                    <a:pt x="8548" y="17651"/>
                    <a:pt x="9169" y="18057"/>
                  </a:cubicBezTo>
                  <a:cubicBezTo>
                    <a:pt x="9179" y="18063"/>
                    <a:pt x="9187" y="18065"/>
                    <a:pt x="9195" y="18065"/>
                  </a:cubicBezTo>
                  <a:cubicBezTo>
                    <a:pt x="9227" y="18065"/>
                    <a:pt x="9252" y="18025"/>
                    <a:pt x="9269" y="17981"/>
                  </a:cubicBezTo>
                  <a:cubicBezTo>
                    <a:pt x="9306" y="18024"/>
                    <a:pt x="9344" y="18066"/>
                    <a:pt x="9384" y="18107"/>
                  </a:cubicBezTo>
                  <a:cubicBezTo>
                    <a:pt x="9397" y="18119"/>
                    <a:pt x="9409" y="18124"/>
                    <a:pt x="9421" y="18124"/>
                  </a:cubicBezTo>
                  <a:cubicBezTo>
                    <a:pt x="9480" y="18124"/>
                    <a:pt x="9531" y="17991"/>
                    <a:pt x="9519" y="17946"/>
                  </a:cubicBezTo>
                  <a:cubicBezTo>
                    <a:pt x="9370" y="17282"/>
                    <a:pt x="9118" y="16652"/>
                    <a:pt x="8938" y="15995"/>
                  </a:cubicBezTo>
                  <a:cubicBezTo>
                    <a:pt x="8640" y="14906"/>
                    <a:pt x="9340" y="14011"/>
                    <a:pt x="9906" y="13173"/>
                  </a:cubicBezTo>
                  <a:cubicBezTo>
                    <a:pt x="10738" y="11940"/>
                    <a:pt x="11623" y="10662"/>
                    <a:pt x="12200" y="9294"/>
                  </a:cubicBezTo>
                  <a:cubicBezTo>
                    <a:pt x="12204" y="9280"/>
                    <a:pt x="12207" y="9261"/>
                    <a:pt x="12207" y="9240"/>
                  </a:cubicBezTo>
                  <a:cubicBezTo>
                    <a:pt x="13277" y="7655"/>
                    <a:pt x="14436" y="6132"/>
                    <a:pt x="15570" y="4597"/>
                  </a:cubicBezTo>
                  <a:cubicBezTo>
                    <a:pt x="16581" y="3222"/>
                    <a:pt x="17809" y="1833"/>
                    <a:pt x="18274" y="166"/>
                  </a:cubicBezTo>
                  <a:cubicBezTo>
                    <a:pt x="18297" y="90"/>
                    <a:pt x="18261" y="0"/>
                    <a:pt x="18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1" name="Google Shape;1081;p47"/>
            <p:cNvSpPr/>
            <p:nvPr/>
          </p:nvSpPr>
          <p:spPr>
            <a:xfrm>
              <a:off x="4920256" y="2635150"/>
              <a:ext cx="114082" cy="1309683"/>
            </a:xfrm>
            <a:custGeom>
              <a:avLst/>
              <a:gdLst/>
              <a:ahLst/>
              <a:cxnLst/>
              <a:rect l="l" t="t" r="r" b="b"/>
              <a:pathLst>
                <a:path w="2870" h="32948" extrusionOk="0">
                  <a:moveTo>
                    <a:pt x="2370" y="1"/>
                  </a:moveTo>
                  <a:cubicBezTo>
                    <a:pt x="2117" y="1"/>
                    <a:pt x="1947" y="601"/>
                    <a:pt x="2013" y="794"/>
                  </a:cubicBezTo>
                  <a:cubicBezTo>
                    <a:pt x="2202" y="1346"/>
                    <a:pt x="1975" y="2305"/>
                    <a:pt x="1930" y="2877"/>
                  </a:cubicBezTo>
                  <a:cubicBezTo>
                    <a:pt x="1843" y="4029"/>
                    <a:pt x="1798" y="5168"/>
                    <a:pt x="1765" y="6325"/>
                  </a:cubicBezTo>
                  <a:cubicBezTo>
                    <a:pt x="1668" y="9509"/>
                    <a:pt x="1585" y="12697"/>
                    <a:pt x="1420" y="15879"/>
                  </a:cubicBezTo>
                  <a:cubicBezTo>
                    <a:pt x="1252" y="19100"/>
                    <a:pt x="1096" y="22338"/>
                    <a:pt x="796" y="25548"/>
                  </a:cubicBezTo>
                  <a:cubicBezTo>
                    <a:pt x="655" y="27064"/>
                    <a:pt x="603" y="28595"/>
                    <a:pt x="416" y="30102"/>
                  </a:cubicBezTo>
                  <a:cubicBezTo>
                    <a:pt x="310" y="30961"/>
                    <a:pt x="0" y="32256"/>
                    <a:pt x="740" y="32889"/>
                  </a:cubicBezTo>
                  <a:cubicBezTo>
                    <a:pt x="788" y="32930"/>
                    <a:pt x="836" y="32948"/>
                    <a:pt x="883" y="32948"/>
                  </a:cubicBezTo>
                  <a:cubicBezTo>
                    <a:pt x="1087" y="32948"/>
                    <a:pt x="1268" y="32621"/>
                    <a:pt x="1297" y="32454"/>
                  </a:cubicBezTo>
                  <a:cubicBezTo>
                    <a:pt x="1491" y="31278"/>
                    <a:pt x="1422" y="30059"/>
                    <a:pt x="1547" y="28866"/>
                  </a:cubicBezTo>
                  <a:cubicBezTo>
                    <a:pt x="1710" y="27260"/>
                    <a:pt x="1793" y="25631"/>
                    <a:pt x="1925" y="24020"/>
                  </a:cubicBezTo>
                  <a:cubicBezTo>
                    <a:pt x="2209" y="20595"/>
                    <a:pt x="2376" y="17149"/>
                    <a:pt x="2530" y="13720"/>
                  </a:cubicBezTo>
                  <a:cubicBezTo>
                    <a:pt x="2676" y="10576"/>
                    <a:pt x="2811" y="7402"/>
                    <a:pt x="2749" y="4254"/>
                  </a:cubicBezTo>
                  <a:cubicBezTo>
                    <a:pt x="2728" y="3351"/>
                    <a:pt x="2745" y="2454"/>
                    <a:pt x="2764" y="1549"/>
                  </a:cubicBezTo>
                  <a:cubicBezTo>
                    <a:pt x="2771" y="1124"/>
                    <a:pt x="2870" y="409"/>
                    <a:pt x="2523" y="73"/>
                  </a:cubicBezTo>
                  <a:cubicBezTo>
                    <a:pt x="2469" y="23"/>
                    <a:pt x="2418" y="1"/>
                    <a:pt x="2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2" name="Google Shape;1082;p47"/>
            <p:cNvSpPr/>
            <p:nvPr/>
          </p:nvSpPr>
          <p:spPr>
            <a:xfrm>
              <a:off x="4468268" y="3767206"/>
              <a:ext cx="41618" cy="147194"/>
            </a:xfrm>
            <a:custGeom>
              <a:avLst/>
              <a:gdLst/>
              <a:ahLst/>
              <a:cxnLst/>
              <a:rect l="l" t="t" r="r" b="b"/>
              <a:pathLst>
                <a:path w="1047" h="3703" extrusionOk="0">
                  <a:moveTo>
                    <a:pt x="1042" y="1"/>
                  </a:moveTo>
                  <a:cubicBezTo>
                    <a:pt x="1036" y="1"/>
                    <a:pt x="1025" y="9"/>
                    <a:pt x="1022" y="13"/>
                  </a:cubicBezTo>
                  <a:cubicBezTo>
                    <a:pt x="861" y="283"/>
                    <a:pt x="757" y="585"/>
                    <a:pt x="653" y="882"/>
                  </a:cubicBezTo>
                  <a:cubicBezTo>
                    <a:pt x="545" y="1197"/>
                    <a:pt x="448" y="1515"/>
                    <a:pt x="363" y="1837"/>
                  </a:cubicBezTo>
                  <a:cubicBezTo>
                    <a:pt x="200" y="2448"/>
                    <a:pt x="70" y="3067"/>
                    <a:pt x="1" y="3695"/>
                  </a:cubicBezTo>
                  <a:cubicBezTo>
                    <a:pt x="1" y="3700"/>
                    <a:pt x="3" y="3702"/>
                    <a:pt x="7" y="3702"/>
                  </a:cubicBezTo>
                  <a:cubicBezTo>
                    <a:pt x="15" y="3702"/>
                    <a:pt x="30" y="3692"/>
                    <a:pt x="32" y="3684"/>
                  </a:cubicBezTo>
                  <a:cubicBezTo>
                    <a:pt x="155" y="3058"/>
                    <a:pt x="280" y="2432"/>
                    <a:pt x="450" y="1815"/>
                  </a:cubicBezTo>
                  <a:cubicBezTo>
                    <a:pt x="535" y="1508"/>
                    <a:pt x="627" y="1206"/>
                    <a:pt x="731" y="904"/>
                  </a:cubicBezTo>
                  <a:cubicBezTo>
                    <a:pt x="833" y="606"/>
                    <a:pt x="965" y="316"/>
                    <a:pt x="1045" y="9"/>
                  </a:cubicBezTo>
                  <a:cubicBezTo>
                    <a:pt x="1047" y="3"/>
                    <a:pt x="1045" y="1"/>
                    <a:pt x="1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3" name="Google Shape;1083;p47"/>
            <p:cNvSpPr/>
            <p:nvPr/>
          </p:nvSpPr>
          <p:spPr>
            <a:xfrm>
              <a:off x="4464174" y="3754646"/>
              <a:ext cx="33668" cy="129108"/>
            </a:xfrm>
            <a:custGeom>
              <a:avLst/>
              <a:gdLst/>
              <a:ahLst/>
              <a:cxnLst/>
              <a:rect l="l" t="t" r="r" b="b"/>
              <a:pathLst>
                <a:path w="847" h="3248" extrusionOk="0">
                  <a:moveTo>
                    <a:pt x="840" y="0"/>
                  </a:moveTo>
                  <a:cubicBezTo>
                    <a:pt x="833" y="0"/>
                    <a:pt x="824" y="7"/>
                    <a:pt x="822" y="13"/>
                  </a:cubicBezTo>
                  <a:cubicBezTo>
                    <a:pt x="619" y="525"/>
                    <a:pt x="518" y="1073"/>
                    <a:pt x="390" y="1607"/>
                  </a:cubicBezTo>
                  <a:cubicBezTo>
                    <a:pt x="263" y="2150"/>
                    <a:pt x="137" y="2693"/>
                    <a:pt x="3" y="3237"/>
                  </a:cubicBezTo>
                  <a:cubicBezTo>
                    <a:pt x="0" y="3245"/>
                    <a:pt x="3" y="3248"/>
                    <a:pt x="8" y="3248"/>
                  </a:cubicBezTo>
                  <a:cubicBezTo>
                    <a:pt x="18" y="3248"/>
                    <a:pt x="35" y="3237"/>
                    <a:pt x="38" y="3227"/>
                  </a:cubicBezTo>
                  <a:cubicBezTo>
                    <a:pt x="201" y="2693"/>
                    <a:pt x="338" y="2153"/>
                    <a:pt x="468" y="1612"/>
                  </a:cubicBezTo>
                  <a:cubicBezTo>
                    <a:pt x="598" y="1080"/>
                    <a:pt x="761" y="549"/>
                    <a:pt x="846" y="10"/>
                  </a:cubicBezTo>
                  <a:cubicBezTo>
                    <a:pt x="847" y="3"/>
                    <a:pt x="844" y="0"/>
                    <a:pt x="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4" name="Google Shape;1084;p47"/>
            <p:cNvSpPr/>
            <p:nvPr/>
          </p:nvSpPr>
          <p:spPr>
            <a:xfrm>
              <a:off x="4459205" y="3764424"/>
              <a:ext cx="23810" cy="89119"/>
            </a:xfrm>
            <a:custGeom>
              <a:avLst/>
              <a:gdLst/>
              <a:ahLst/>
              <a:cxnLst/>
              <a:rect l="l" t="t" r="r" b="b"/>
              <a:pathLst>
                <a:path w="599" h="2242" extrusionOk="0">
                  <a:moveTo>
                    <a:pt x="591" y="0"/>
                  </a:moveTo>
                  <a:cubicBezTo>
                    <a:pt x="582" y="0"/>
                    <a:pt x="566" y="11"/>
                    <a:pt x="565" y="17"/>
                  </a:cubicBezTo>
                  <a:cubicBezTo>
                    <a:pt x="432" y="376"/>
                    <a:pt x="333" y="752"/>
                    <a:pt x="222" y="1118"/>
                  </a:cubicBezTo>
                  <a:cubicBezTo>
                    <a:pt x="114" y="1481"/>
                    <a:pt x="10" y="1852"/>
                    <a:pt x="0" y="2235"/>
                  </a:cubicBezTo>
                  <a:cubicBezTo>
                    <a:pt x="0" y="2240"/>
                    <a:pt x="2" y="2242"/>
                    <a:pt x="6" y="2242"/>
                  </a:cubicBezTo>
                  <a:cubicBezTo>
                    <a:pt x="13" y="2242"/>
                    <a:pt x="25" y="2232"/>
                    <a:pt x="26" y="2225"/>
                  </a:cubicBezTo>
                  <a:cubicBezTo>
                    <a:pt x="88" y="1836"/>
                    <a:pt x="184" y="1456"/>
                    <a:pt x="303" y="1080"/>
                  </a:cubicBezTo>
                  <a:cubicBezTo>
                    <a:pt x="411" y="735"/>
                    <a:pt x="565" y="374"/>
                    <a:pt x="598" y="10"/>
                  </a:cubicBezTo>
                  <a:cubicBezTo>
                    <a:pt x="599" y="3"/>
                    <a:pt x="595" y="0"/>
                    <a:pt x="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5" name="Google Shape;1085;p47"/>
            <p:cNvSpPr/>
            <p:nvPr/>
          </p:nvSpPr>
          <p:spPr>
            <a:xfrm>
              <a:off x="4455509" y="3760091"/>
              <a:ext cx="19120" cy="59347"/>
            </a:xfrm>
            <a:custGeom>
              <a:avLst/>
              <a:gdLst/>
              <a:ahLst/>
              <a:cxnLst/>
              <a:rect l="l" t="t" r="r" b="b"/>
              <a:pathLst>
                <a:path w="481" h="1493" extrusionOk="0">
                  <a:moveTo>
                    <a:pt x="473" y="1"/>
                  </a:moveTo>
                  <a:cubicBezTo>
                    <a:pt x="465" y="1"/>
                    <a:pt x="451" y="10"/>
                    <a:pt x="448" y="18"/>
                  </a:cubicBezTo>
                  <a:cubicBezTo>
                    <a:pt x="325" y="242"/>
                    <a:pt x="244" y="485"/>
                    <a:pt x="171" y="731"/>
                  </a:cubicBezTo>
                  <a:cubicBezTo>
                    <a:pt x="96" y="976"/>
                    <a:pt x="34" y="1229"/>
                    <a:pt x="1" y="1484"/>
                  </a:cubicBezTo>
                  <a:cubicBezTo>
                    <a:pt x="0" y="1490"/>
                    <a:pt x="3" y="1492"/>
                    <a:pt x="6" y="1492"/>
                  </a:cubicBezTo>
                  <a:cubicBezTo>
                    <a:pt x="12" y="1492"/>
                    <a:pt x="21" y="1486"/>
                    <a:pt x="22" y="1479"/>
                  </a:cubicBezTo>
                  <a:cubicBezTo>
                    <a:pt x="96" y="1229"/>
                    <a:pt x="157" y="976"/>
                    <a:pt x="233" y="726"/>
                  </a:cubicBezTo>
                  <a:cubicBezTo>
                    <a:pt x="303" y="485"/>
                    <a:pt x="396" y="251"/>
                    <a:pt x="478" y="13"/>
                  </a:cubicBezTo>
                  <a:cubicBezTo>
                    <a:pt x="481" y="4"/>
                    <a:pt x="478" y="1"/>
                    <a:pt x="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6" name="Google Shape;1086;p47"/>
            <p:cNvSpPr/>
            <p:nvPr/>
          </p:nvSpPr>
          <p:spPr>
            <a:xfrm>
              <a:off x="4460358" y="3778813"/>
              <a:ext cx="31323" cy="127160"/>
            </a:xfrm>
            <a:custGeom>
              <a:avLst/>
              <a:gdLst/>
              <a:ahLst/>
              <a:cxnLst/>
              <a:rect l="l" t="t" r="r" b="b"/>
              <a:pathLst>
                <a:path w="788" h="3199" extrusionOk="0">
                  <a:moveTo>
                    <a:pt x="24" y="0"/>
                  </a:moveTo>
                  <a:cubicBezTo>
                    <a:pt x="15" y="0"/>
                    <a:pt x="0" y="15"/>
                    <a:pt x="2" y="26"/>
                  </a:cubicBezTo>
                  <a:cubicBezTo>
                    <a:pt x="158" y="548"/>
                    <a:pt x="274" y="1082"/>
                    <a:pt x="382" y="1615"/>
                  </a:cubicBezTo>
                  <a:cubicBezTo>
                    <a:pt x="437" y="1878"/>
                    <a:pt x="489" y="2140"/>
                    <a:pt x="545" y="2402"/>
                  </a:cubicBezTo>
                  <a:cubicBezTo>
                    <a:pt x="602" y="2664"/>
                    <a:pt x="644" y="2955"/>
                    <a:pt x="765" y="3196"/>
                  </a:cubicBezTo>
                  <a:cubicBezTo>
                    <a:pt x="766" y="3198"/>
                    <a:pt x="767" y="3198"/>
                    <a:pt x="769" y="3198"/>
                  </a:cubicBezTo>
                  <a:cubicBezTo>
                    <a:pt x="777" y="3198"/>
                    <a:pt x="788" y="3187"/>
                    <a:pt x="786" y="3181"/>
                  </a:cubicBezTo>
                  <a:cubicBezTo>
                    <a:pt x="758" y="2922"/>
                    <a:pt x="670" y="2667"/>
                    <a:pt x="614" y="2411"/>
                  </a:cubicBezTo>
                  <a:cubicBezTo>
                    <a:pt x="552" y="2142"/>
                    <a:pt x="496" y="1871"/>
                    <a:pt x="441" y="1601"/>
                  </a:cubicBezTo>
                  <a:cubicBezTo>
                    <a:pt x="328" y="1063"/>
                    <a:pt x="212" y="524"/>
                    <a:pt x="30" y="5"/>
                  </a:cubicBezTo>
                  <a:cubicBezTo>
                    <a:pt x="29" y="1"/>
                    <a:pt x="27"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7" name="Google Shape;1087;p47"/>
            <p:cNvSpPr/>
            <p:nvPr/>
          </p:nvSpPr>
          <p:spPr>
            <a:xfrm>
              <a:off x="4474986" y="3793361"/>
              <a:ext cx="11925" cy="54696"/>
            </a:xfrm>
            <a:custGeom>
              <a:avLst/>
              <a:gdLst/>
              <a:ahLst/>
              <a:cxnLst/>
              <a:rect l="l" t="t" r="r" b="b"/>
              <a:pathLst>
                <a:path w="300" h="1376" extrusionOk="0">
                  <a:moveTo>
                    <a:pt x="25" y="0"/>
                  </a:moveTo>
                  <a:cubicBezTo>
                    <a:pt x="17" y="0"/>
                    <a:pt x="0" y="15"/>
                    <a:pt x="0" y="24"/>
                  </a:cubicBezTo>
                  <a:cubicBezTo>
                    <a:pt x="31" y="250"/>
                    <a:pt x="78" y="472"/>
                    <a:pt x="125" y="694"/>
                  </a:cubicBezTo>
                  <a:cubicBezTo>
                    <a:pt x="172" y="921"/>
                    <a:pt x="220" y="1148"/>
                    <a:pt x="281" y="1372"/>
                  </a:cubicBezTo>
                  <a:cubicBezTo>
                    <a:pt x="282" y="1375"/>
                    <a:pt x="283" y="1375"/>
                    <a:pt x="285" y="1375"/>
                  </a:cubicBezTo>
                  <a:cubicBezTo>
                    <a:pt x="290" y="1375"/>
                    <a:pt x="300" y="1366"/>
                    <a:pt x="300" y="1360"/>
                  </a:cubicBezTo>
                  <a:cubicBezTo>
                    <a:pt x="279" y="1131"/>
                    <a:pt x="229" y="909"/>
                    <a:pt x="180" y="685"/>
                  </a:cubicBezTo>
                  <a:cubicBezTo>
                    <a:pt x="130" y="458"/>
                    <a:pt x="83" y="232"/>
                    <a:pt x="31" y="5"/>
                  </a:cubicBezTo>
                  <a:cubicBezTo>
                    <a:pt x="30" y="1"/>
                    <a:pt x="28"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8" name="Google Shape;1088;p47"/>
            <p:cNvSpPr/>
            <p:nvPr/>
          </p:nvSpPr>
          <p:spPr>
            <a:xfrm>
              <a:off x="4487507" y="3807154"/>
              <a:ext cx="7871" cy="26593"/>
            </a:xfrm>
            <a:custGeom>
              <a:avLst/>
              <a:gdLst/>
              <a:ahLst/>
              <a:cxnLst/>
              <a:rect l="l" t="t" r="r" b="b"/>
              <a:pathLst>
                <a:path w="198" h="669" extrusionOk="0">
                  <a:moveTo>
                    <a:pt x="27" y="1"/>
                  </a:moveTo>
                  <a:cubicBezTo>
                    <a:pt x="17" y="1"/>
                    <a:pt x="0" y="18"/>
                    <a:pt x="4" y="29"/>
                  </a:cubicBezTo>
                  <a:cubicBezTo>
                    <a:pt x="51" y="239"/>
                    <a:pt x="131" y="444"/>
                    <a:pt x="129" y="664"/>
                  </a:cubicBezTo>
                  <a:cubicBezTo>
                    <a:pt x="129" y="667"/>
                    <a:pt x="131" y="668"/>
                    <a:pt x="133" y="668"/>
                  </a:cubicBezTo>
                  <a:cubicBezTo>
                    <a:pt x="139" y="668"/>
                    <a:pt x="150" y="660"/>
                    <a:pt x="150" y="654"/>
                  </a:cubicBezTo>
                  <a:cubicBezTo>
                    <a:pt x="198" y="430"/>
                    <a:pt x="98" y="218"/>
                    <a:pt x="35" y="7"/>
                  </a:cubicBezTo>
                  <a:cubicBezTo>
                    <a:pt x="33" y="3"/>
                    <a:pt x="31"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9" name="Google Shape;1089;p47"/>
            <p:cNvSpPr/>
            <p:nvPr/>
          </p:nvSpPr>
          <p:spPr>
            <a:xfrm>
              <a:off x="4918308" y="2747640"/>
              <a:ext cx="88086" cy="1192341"/>
            </a:xfrm>
            <a:custGeom>
              <a:avLst/>
              <a:gdLst/>
              <a:ahLst/>
              <a:cxnLst/>
              <a:rect l="l" t="t" r="r" b="b"/>
              <a:pathLst>
                <a:path w="2216" h="29996" extrusionOk="0">
                  <a:moveTo>
                    <a:pt x="2112" y="1"/>
                  </a:moveTo>
                  <a:cubicBezTo>
                    <a:pt x="2094" y="1"/>
                    <a:pt x="2067" y="26"/>
                    <a:pt x="2069" y="44"/>
                  </a:cubicBezTo>
                  <a:cubicBezTo>
                    <a:pt x="2118" y="994"/>
                    <a:pt x="2092" y="1927"/>
                    <a:pt x="2026" y="2874"/>
                  </a:cubicBezTo>
                  <a:cubicBezTo>
                    <a:pt x="1960" y="3833"/>
                    <a:pt x="1936" y="4792"/>
                    <a:pt x="1880" y="5751"/>
                  </a:cubicBezTo>
                  <a:cubicBezTo>
                    <a:pt x="1764" y="7716"/>
                    <a:pt x="1547" y="9674"/>
                    <a:pt x="1332" y="11629"/>
                  </a:cubicBezTo>
                  <a:cubicBezTo>
                    <a:pt x="1122" y="13568"/>
                    <a:pt x="933" y="15505"/>
                    <a:pt x="803" y="17449"/>
                  </a:cubicBezTo>
                  <a:cubicBezTo>
                    <a:pt x="673" y="19416"/>
                    <a:pt x="500" y="21381"/>
                    <a:pt x="354" y="23346"/>
                  </a:cubicBezTo>
                  <a:cubicBezTo>
                    <a:pt x="269" y="24449"/>
                    <a:pt x="193" y="25550"/>
                    <a:pt x="134" y="26653"/>
                  </a:cubicBezTo>
                  <a:cubicBezTo>
                    <a:pt x="106" y="27206"/>
                    <a:pt x="80" y="27758"/>
                    <a:pt x="61" y="28311"/>
                  </a:cubicBezTo>
                  <a:cubicBezTo>
                    <a:pt x="45" y="28786"/>
                    <a:pt x="10" y="29274"/>
                    <a:pt x="24" y="29752"/>
                  </a:cubicBezTo>
                  <a:lnTo>
                    <a:pt x="24" y="29752"/>
                  </a:lnTo>
                  <a:cubicBezTo>
                    <a:pt x="16" y="29757"/>
                    <a:pt x="9" y="29766"/>
                    <a:pt x="9" y="29773"/>
                  </a:cubicBezTo>
                  <a:cubicBezTo>
                    <a:pt x="2" y="29841"/>
                    <a:pt x="7" y="29910"/>
                    <a:pt x="2" y="29981"/>
                  </a:cubicBezTo>
                  <a:cubicBezTo>
                    <a:pt x="1" y="29992"/>
                    <a:pt x="9" y="29995"/>
                    <a:pt x="18" y="29995"/>
                  </a:cubicBezTo>
                  <a:cubicBezTo>
                    <a:pt x="23" y="29995"/>
                    <a:pt x="29" y="29994"/>
                    <a:pt x="33" y="29993"/>
                  </a:cubicBezTo>
                  <a:cubicBezTo>
                    <a:pt x="45" y="29988"/>
                    <a:pt x="56" y="29983"/>
                    <a:pt x="68" y="29978"/>
                  </a:cubicBezTo>
                  <a:cubicBezTo>
                    <a:pt x="85" y="29971"/>
                    <a:pt x="99" y="29952"/>
                    <a:pt x="99" y="29934"/>
                  </a:cubicBezTo>
                  <a:cubicBezTo>
                    <a:pt x="139" y="29440"/>
                    <a:pt x="127" y="28939"/>
                    <a:pt x="144" y="28446"/>
                  </a:cubicBezTo>
                  <a:cubicBezTo>
                    <a:pt x="160" y="27952"/>
                    <a:pt x="182" y="27458"/>
                    <a:pt x="205" y="26965"/>
                  </a:cubicBezTo>
                  <a:cubicBezTo>
                    <a:pt x="255" y="25980"/>
                    <a:pt x="319" y="24995"/>
                    <a:pt x="392" y="24010"/>
                  </a:cubicBezTo>
                  <a:cubicBezTo>
                    <a:pt x="533" y="22045"/>
                    <a:pt x="708" y="20080"/>
                    <a:pt x="848" y="18112"/>
                  </a:cubicBezTo>
                  <a:cubicBezTo>
                    <a:pt x="916" y="17132"/>
                    <a:pt x="973" y="16150"/>
                    <a:pt x="1060" y="15170"/>
                  </a:cubicBezTo>
                  <a:cubicBezTo>
                    <a:pt x="1145" y="14208"/>
                    <a:pt x="1244" y="13249"/>
                    <a:pt x="1348" y="12291"/>
                  </a:cubicBezTo>
                  <a:cubicBezTo>
                    <a:pt x="1561" y="10333"/>
                    <a:pt x="1788" y="8377"/>
                    <a:pt x="1927" y="6412"/>
                  </a:cubicBezTo>
                  <a:cubicBezTo>
                    <a:pt x="2003" y="5330"/>
                    <a:pt x="2021" y="4248"/>
                    <a:pt x="2095" y="3169"/>
                  </a:cubicBezTo>
                  <a:cubicBezTo>
                    <a:pt x="2132" y="2638"/>
                    <a:pt x="2173" y="2109"/>
                    <a:pt x="2191" y="1580"/>
                  </a:cubicBezTo>
                  <a:cubicBezTo>
                    <a:pt x="2210" y="1058"/>
                    <a:pt x="2215" y="531"/>
                    <a:pt x="2128" y="16"/>
                  </a:cubicBezTo>
                  <a:cubicBezTo>
                    <a:pt x="2126" y="5"/>
                    <a:pt x="2119" y="1"/>
                    <a:pt x="2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0" name="Google Shape;1090;p47"/>
            <p:cNvSpPr/>
            <p:nvPr/>
          </p:nvSpPr>
          <p:spPr>
            <a:xfrm>
              <a:off x="4938103" y="2724427"/>
              <a:ext cx="58989" cy="1189718"/>
            </a:xfrm>
            <a:custGeom>
              <a:avLst/>
              <a:gdLst/>
              <a:ahLst/>
              <a:cxnLst/>
              <a:rect l="l" t="t" r="r" b="b"/>
              <a:pathLst>
                <a:path w="1484" h="29930" extrusionOk="0">
                  <a:moveTo>
                    <a:pt x="1474" y="0"/>
                  </a:moveTo>
                  <a:cubicBezTo>
                    <a:pt x="1460" y="0"/>
                    <a:pt x="1436" y="20"/>
                    <a:pt x="1436" y="36"/>
                  </a:cubicBezTo>
                  <a:cubicBezTo>
                    <a:pt x="1273" y="3977"/>
                    <a:pt x="935" y="7905"/>
                    <a:pt x="659" y="11840"/>
                  </a:cubicBezTo>
                  <a:cubicBezTo>
                    <a:pt x="522" y="13800"/>
                    <a:pt x="449" y="15758"/>
                    <a:pt x="420" y="17723"/>
                  </a:cubicBezTo>
                  <a:cubicBezTo>
                    <a:pt x="392" y="19684"/>
                    <a:pt x="390" y="21644"/>
                    <a:pt x="335" y="23604"/>
                  </a:cubicBezTo>
                  <a:cubicBezTo>
                    <a:pt x="305" y="24662"/>
                    <a:pt x="255" y="25718"/>
                    <a:pt x="177" y="26774"/>
                  </a:cubicBezTo>
                  <a:cubicBezTo>
                    <a:pt x="102" y="27808"/>
                    <a:pt x="0" y="28878"/>
                    <a:pt x="146" y="29911"/>
                  </a:cubicBezTo>
                  <a:cubicBezTo>
                    <a:pt x="149" y="29925"/>
                    <a:pt x="156" y="29930"/>
                    <a:pt x="165" y="29930"/>
                  </a:cubicBezTo>
                  <a:cubicBezTo>
                    <a:pt x="187" y="29930"/>
                    <a:pt x="219" y="29899"/>
                    <a:pt x="217" y="29877"/>
                  </a:cubicBezTo>
                  <a:cubicBezTo>
                    <a:pt x="170" y="28935"/>
                    <a:pt x="191" y="28002"/>
                    <a:pt x="257" y="27060"/>
                  </a:cubicBezTo>
                  <a:cubicBezTo>
                    <a:pt x="324" y="26110"/>
                    <a:pt x="383" y="25161"/>
                    <a:pt x="416" y="24209"/>
                  </a:cubicBezTo>
                  <a:cubicBezTo>
                    <a:pt x="479" y="22251"/>
                    <a:pt x="484" y="20293"/>
                    <a:pt x="508" y="18333"/>
                  </a:cubicBezTo>
                  <a:cubicBezTo>
                    <a:pt x="529" y="16370"/>
                    <a:pt x="574" y="14407"/>
                    <a:pt x="704" y="12447"/>
                  </a:cubicBezTo>
                  <a:cubicBezTo>
                    <a:pt x="834" y="10494"/>
                    <a:pt x="990" y="8543"/>
                    <a:pt x="1134" y="6590"/>
                  </a:cubicBezTo>
                  <a:cubicBezTo>
                    <a:pt x="1292" y="4400"/>
                    <a:pt x="1438" y="2208"/>
                    <a:pt x="1483" y="12"/>
                  </a:cubicBezTo>
                  <a:cubicBezTo>
                    <a:pt x="1483" y="4"/>
                    <a:pt x="1479" y="0"/>
                    <a:pt x="14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1" name="Google Shape;1091;p47"/>
            <p:cNvSpPr/>
            <p:nvPr/>
          </p:nvSpPr>
          <p:spPr>
            <a:xfrm>
              <a:off x="4918825" y="2752688"/>
              <a:ext cx="63521" cy="1177673"/>
            </a:xfrm>
            <a:custGeom>
              <a:avLst/>
              <a:gdLst/>
              <a:ahLst/>
              <a:cxnLst/>
              <a:rect l="l" t="t" r="r" b="b"/>
              <a:pathLst>
                <a:path w="1598" h="29627" extrusionOk="0">
                  <a:moveTo>
                    <a:pt x="1569" y="1"/>
                  </a:moveTo>
                  <a:cubicBezTo>
                    <a:pt x="1562" y="1"/>
                    <a:pt x="1550" y="12"/>
                    <a:pt x="1548" y="19"/>
                  </a:cubicBezTo>
                  <a:cubicBezTo>
                    <a:pt x="1489" y="505"/>
                    <a:pt x="1484" y="994"/>
                    <a:pt x="1465" y="1481"/>
                  </a:cubicBezTo>
                  <a:cubicBezTo>
                    <a:pt x="1446" y="1965"/>
                    <a:pt x="1430" y="2447"/>
                    <a:pt x="1409" y="2931"/>
                  </a:cubicBezTo>
                  <a:cubicBezTo>
                    <a:pt x="1368" y="3899"/>
                    <a:pt x="1321" y="4868"/>
                    <a:pt x="1260" y="5836"/>
                  </a:cubicBezTo>
                  <a:cubicBezTo>
                    <a:pt x="1201" y="6783"/>
                    <a:pt x="1104" y="7728"/>
                    <a:pt x="1016" y="8675"/>
                  </a:cubicBezTo>
                  <a:cubicBezTo>
                    <a:pt x="929" y="9646"/>
                    <a:pt x="865" y="10617"/>
                    <a:pt x="809" y="11590"/>
                  </a:cubicBezTo>
                  <a:cubicBezTo>
                    <a:pt x="695" y="13522"/>
                    <a:pt x="624" y="15454"/>
                    <a:pt x="587" y="17386"/>
                  </a:cubicBezTo>
                  <a:cubicBezTo>
                    <a:pt x="549" y="19308"/>
                    <a:pt x="440" y="21231"/>
                    <a:pt x="341" y="23151"/>
                  </a:cubicBezTo>
                  <a:cubicBezTo>
                    <a:pt x="284" y="24233"/>
                    <a:pt x="237" y="25314"/>
                    <a:pt x="166" y="26396"/>
                  </a:cubicBezTo>
                  <a:cubicBezTo>
                    <a:pt x="95" y="27466"/>
                    <a:pt x="1" y="28543"/>
                    <a:pt x="60" y="29618"/>
                  </a:cubicBezTo>
                  <a:cubicBezTo>
                    <a:pt x="60" y="29624"/>
                    <a:pt x="63" y="29627"/>
                    <a:pt x="68" y="29627"/>
                  </a:cubicBezTo>
                  <a:cubicBezTo>
                    <a:pt x="79" y="29627"/>
                    <a:pt x="100" y="29610"/>
                    <a:pt x="100" y="29596"/>
                  </a:cubicBezTo>
                  <a:cubicBezTo>
                    <a:pt x="93" y="28633"/>
                    <a:pt x="140" y="27674"/>
                    <a:pt x="204" y="26712"/>
                  </a:cubicBezTo>
                  <a:cubicBezTo>
                    <a:pt x="270" y="25749"/>
                    <a:pt x="317" y="24783"/>
                    <a:pt x="369" y="23817"/>
                  </a:cubicBezTo>
                  <a:cubicBezTo>
                    <a:pt x="471" y="21897"/>
                    <a:pt x="570" y="19977"/>
                    <a:pt x="636" y="18056"/>
                  </a:cubicBezTo>
                  <a:cubicBezTo>
                    <a:pt x="702" y="16124"/>
                    <a:pt x="733" y="14192"/>
                    <a:pt x="837" y="12263"/>
                  </a:cubicBezTo>
                  <a:cubicBezTo>
                    <a:pt x="889" y="11287"/>
                    <a:pt x="943" y="10312"/>
                    <a:pt x="1026" y="9336"/>
                  </a:cubicBezTo>
                  <a:cubicBezTo>
                    <a:pt x="1106" y="8389"/>
                    <a:pt x="1208" y="7445"/>
                    <a:pt x="1283" y="6497"/>
                  </a:cubicBezTo>
                  <a:cubicBezTo>
                    <a:pt x="1368" y="5413"/>
                    <a:pt x="1420" y="4327"/>
                    <a:pt x="1468" y="3243"/>
                  </a:cubicBezTo>
                  <a:cubicBezTo>
                    <a:pt x="1491" y="2702"/>
                    <a:pt x="1512" y="2161"/>
                    <a:pt x="1534" y="1620"/>
                  </a:cubicBezTo>
                  <a:cubicBezTo>
                    <a:pt x="1555" y="1084"/>
                    <a:pt x="1597" y="543"/>
                    <a:pt x="1574" y="7"/>
                  </a:cubicBezTo>
                  <a:cubicBezTo>
                    <a:pt x="1574" y="2"/>
                    <a:pt x="1572" y="1"/>
                    <a:pt x="1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2" name="Google Shape;1092;p47"/>
            <p:cNvSpPr/>
            <p:nvPr/>
          </p:nvSpPr>
          <p:spPr>
            <a:xfrm>
              <a:off x="4900818" y="3110749"/>
              <a:ext cx="63401" cy="823580"/>
            </a:xfrm>
            <a:custGeom>
              <a:avLst/>
              <a:gdLst/>
              <a:ahLst/>
              <a:cxnLst/>
              <a:rect l="l" t="t" r="r" b="b"/>
              <a:pathLst>
                <a:path w="1595" h="20719" extrusionOk="0">
                  <a:moveTo>
                    <a:pt x="1588" y="0"/>
                  </a:moveTo>
                  <a:cubicBezTo>
                    <a:pt x="1579" y="0"/>
                    <a:pt x="1563" y="11"/>
                    <a:pt x="1562" y="19"/>
                  </a:cubicBezTo>
                  <a:cubicBezTo>
                    <a:pt x="1387" y="1356"/>
                    <a:pt x="1363" y="2704"/>
                    <a:pt x="1290" y="4048"/>
                  </a:cubicBezTo>
                  <a:cubicBezTo>
                    <a:pt x="1212" y="5421"/>
                    <a:pt x="1101" y="6793"/>
                    <a:pt x="995" y="8163"/>
                  </a:cubicBezTo>
                  <a:cubicBezTo>
                    <a:pt x="891" y="9532"/>
                    <a:pt x="780" y="10900"/>
                    <a:pt x="662" y="12268"/>
                  </a:cubicBezTo>
                  <a:cubicBezTo>
                    <a:pt x="544" y="13630"/>
                    <a:pt x="390" y="14991"/>
                    <a:pt x="296" y="16356"/>
                  </a:cubicBezTo>
                  <a:cubicBezTo>
                    <a:pt x="244" y="17126"/>
                    <a:pt x="208" y="17896"/>
                    <a:pt x="173" y="18666"/>
                  </a:cubicBezTo>
                  <a:cubicBezTo>
                    <a:pt x="156" y="19003"/>
                    <a:pt x="140" y="19339"/>
                    <a:pt x="128" y="19677"/>
                  </a:cubicBezTo>
                  <a:cubicBezTo>
                    <a:pt x="116" y="20026"/>
                    <a:pt x="88" y="20373"/>
                    <a:pt x="3" y="20711"/>
                  </a:cubicBezTo>
                  <a:cubicBezTo>
                    <a:pt x="1" y="20716"/>
                    <a:pt x="3" y="20718"/>
                    <a:pt x="5" y="20718"/>
                  </a:cubicBezTo>
                  <a:cubicBezTo>
                    <a:pt x="10" y="20718"/>
                    <a:pt x="18" y="20713"/>
                    <a:pt x="19" y="20709"/>
                  </a:cubicBezTo>
                  <a:cubicBezTo>
                    <a:pt x="229" y="20166"/>
                    <a:pt x="173" y="19561"/>
                    <a:pt x="213" y="18989"/>
                  </a:cubicBezTo>
                  <a:cubicBezTo>
                    <a:pt x="258" y="18319"/>
                    <a:pt x="279" y="17645"/>
                    <a:pt x="319" y="16975"/>
                  </a:cubicBezTo>
                  <a:cubicBezTo>
                    <a:pt x="400" y="15600"/>
                    <a:pt x="548" y="14235"/>
                    <a:pt x="669" y="12865"/>
                  </a:cubicBezTo>
                  <a:cubicBezTo>
                    <a:pt x="914" y="10104"/>
                    <a:pt x="1134" y="7343"/>
                    <a:pt x="1321" y="4577"/>
                  </a:cubicBezTo>
                  <a:cubicBezTo>
                    <a:pt x="1425" y="3054"/>
                    <a:pt x="1462" y="1528"/>
                    <a:pt x="1595" y="7"/>
                  </a:cubicBezTo>
                  <a:cubicBezTo>
                    <a:pt x="1595" y="2"/>
                    <a:pt x="1592" y="0"/>
                    <a:pt x="1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3" name="Google Shape;1093;p47"/>
            <p:cNvSpPr/>
            <p:nvPr/>
          </p:nvSpPr>
          <p:spPr>
            <a:xfrm>
              <a:off x="4884084" y="3550732"/>
              <a:ext cx="39114" cy="361646"/>
            </a:xfrm>
            <a:custGeom>
              <a:avLst/>
              <a:gdLst/>
              <a:ahLst/>
              <a:cxnLst/>
              <a:rect l="l" t="t" r="r" b="b"/>
              <a:pathLst>
                <a:path w="984" h="9098" extrusionOk="0">
                  <a:moveTo>
                    <a:pt x="977" y="1"/>
                  </a:moveTo>
                  <a:cubicBezTo>
                    <a:pt x="967" y="1"/>
                    <a:pt x="950" y="15"/>
                    <a:pt x="948" y="25"/>
                  </a:cubicBezTo>
                  <a:cubicBezTo>
                    <a:pt x="752" y="2410"/>
                    <a:pt x="565" y="4798"/>
                    <a:pt x="263" y="7172"/>
                  </a:cubicBezTo>
                  <a:cubicBezTo>
                    <a:pt x="223" y="7493"/>
                    <a:pt x="178" y="7816"/>
                    <a:pt x="133" y="8138"/>
                  </a:cubicBezTo>
                  <a:cubicBezTo>
                    <a:pt x="88" y="8447"/>
                    <a:pt x="1" y="8778"/>
                    <a:pt x="13" y="9092"/>
                  </a:cubicBezTo>
                  <a:cubicBezTo>
                    <a:pt x="13" y="9096"/>
                    <a:pt x="14" y="9097"/>
                    <a:pt x="17" y="9097"/>
                  </a:cubicBezTo>
                  <a:cubicBezTo>
                    <a:pt x="22" y="9097"/>
                    <a:pt x="32" y="9088"/>
                    <a:pt x="32" y="9085"/>
                  </a:cubicBezTo>
                  <a:cubicBezTo>
                    <a:pt x="124" y="8801"/>
                    <a:pt x="145" y="8490"/>
                    <a:pt x="188" y="8197"/>
                  </a:cubicBezTo>
                  <a:cubicBezTo>
                    <a:pt x="230" y="7901"/>
                    <a:pt x="270" y="7604"/>
                    <a:pt x="308" y="7309"/>
                  </a:cubicBezTo>
                  <a:cubicBezTo>
                    <a:pt x="384" y="6728"/>
                    <a:pt x="452" y="6147"/>
                    <a:pt x="513" y="5566"/>
                  </a:cubicBezTo>
                  <a:cubicBezTo>
                    <a:pt x="643" y="4382"/>
                    <a:pt x="747" y="3197"/>
                    <a:pt x="839" y="2009"/>
                  </a:cubicBezTo>
                  <a:cubicBezTo>
                    <a:pt x="894" y="1343"/>
                    <a:pt x="939" y="677"/>
                    <a:pt x="983" y="8"/>
                  </a:cubicBezTo>
                  <a:cubicBezTo>
                    <a:pt x="983" y="3"/>
                    <a:pt x="981"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4" name="Google Shape;1094;p47"/>
            <p:cNvSpPr/>
            <p:nvPr/>
          </p:nvSpPr>
          <p:spPr>
            <a:xfrm>
              <a:off x="4867827" y="3778694"/>
              <a:ext cx="17053" cy="133043"/>
            </a:xfrm>
            <a:custGeom>
              <a:avLst/>
              <a:gdLst/>
              <a:ahLst/>
              <a:cxnLst/>
              <a:rect l="l" t="t" r="r" b="b"/>
              <a:pathLst>
                <a:path w="429" h="3347" extrusionOk="0">
                  <a:moveTo>
                    <a:pt x="423" y="1"/>
                  </a:moveTo>
                  <a:cubicBezTo>
                    <a:pt x="416" y="1"/>
                    <a:pt x="403" y="11"/>
                    <a:pt x="403" y="20"/>
                  </a:cubicBezTo>
                  <a:cubicBezTo>
                    <a:pt x="349" y="579"/>
                    <a:pt x="297" y="1139"/>
                    <a:pt x="233" y="1699"/>
                  </a:cubicBezTo>
                  <a:cubicBezTo>
                    <a:pt x="167" y="2247"/>
                    <a:pt x="49" y="2790"/>
                    <a:pt x="1" y="3340"/>
                  </a:cubicBezTo>
                  <a:cubicBezTo>
                    <a:pt x="1" y="3345"/>
                    <a:pt x="2" y="3347"/>
                    <a:pt x="5" y="3347"/>
                  </a:cubicBezTo>
                  <a:cubicBezTo>
                    <a:pt x="12" y="3347"/>
                    <a:pt x="26" y="3336"/>
                    <a:pt x="27" y="3331"/>
                  </a:cubicBezTo>
                  <a:cubicBezTo>
                    <a:pt x="188" y="2804"/>
                    <a:pt x="235" y="2237"/>
                    <a:pt x="294" y="1692"/>
                  </a:cubicBezTo>
                  <a:cubicBezTo>
                    <a:pt x="356" y="1130"/>
                    <a:pt x="398" y="570"/>
                    <a:pt x="429" y="8"/>
                  </a:cubicBezTo>
                  <a:cubicBezTo>
                    <a:pt x="429" y="3"/>
                    <a:pt x="426"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5" name="Google Shape;1095;p47"/>
            <p:cNvSpPr/>
            <p:nvPr/>
          </p:nvSpPr>
          <p:spPr>
            <a:xfrm>
              <a:off x="4850854" y="3807115"/>
              <a:ext cx="14111" cy="84628"/>
            </a:xfrm>
            <a:custGeom>
              <a:avLst/>
              <a:gdLst/>
              <a:ahLst/>
              <a:cxnLst/>
              <a:rect l="l" t="t" r="r" b="b"/>
              <a:pathLst>
                <a:path w="355" h="2129" extrusionOk="0">
                  <a:moveTo>
                    <a:pt x="350" y="0"/>
                  </a:moveTo>
                  <a:cubicBezTo>
                    <a:pt x="344" y="0"/>
                    <a:pt x="335" y="7"/>
                    <a:pt x="332" y="13"/>
                  </a:cubicBezTo>
                  <a:cubicBezTo>
                    <a:pt x="230" y="365"/>
                    <a:pt x="164" y="726"/>
                    <a:pt x="114" y="1090"/>
                  </a:cubicBezTo>
                  <a:cubicBezTo>
                    <a:pt x="67" y="1433"/>
                    <a:pt x="8" y="1777"/>
                    <a:pt x="1" y="2122"/>
                  </a:cubicBezTo>
                  <a:cubicBezTo>
                    <a:pt x="1" y="2127"/>
                    <a:pt x="3" y="2129"/>
                    <a:pt x="6" y="2129"/>
                  </a:cubicBezTo>
                  <a:cubicBezTo>
                    <a:pt x="13" y="2129"/>
                    <a:pt x="25" y="2118"/>
                    <a:pt x="27" y="2113"/>
                  </a:cubicBezTo>
                  <a:cubicBezTo>
                    <a:pt x="112" y="1768"/>
                    <a:pt x="133" y="1407"/>
                    <a:pt x="178" y="1055"/>
                  </a:cubicBezTo>
                  <a:cubicBezTo>
                    <a:pt x="223" y="705"/>
                    <a:pt x="277" y="353"/>
                    <a:pt x="353" y="8"/>
                  </a:cubicBezTo>
                  <a:cubicBezTo>
                    <a:pt x="355" y="2"/>
                    <a:pt x="353"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6" name="Google Shape;1096;p47"/>
            <p:cNvSpPr/>
            <p:nvPr/>
          </p:nvSpPr>
          <p:spPr>
            <a:xfrm>
              <a:off x="4837697" y="3825638"/>
              <a:ext cx="14707" cy="65468"/>
            </a:xfrm>
            <a:custGeom>
              <a:avLst/>
              <a:gdLst/>
              <a:ahLst/>
              <a:cxnLst/>
              <a:rect l="l" t="t" r="r" b="b"/>
              <a:pathLst>
                <a:path w="370" h="1647" extrusionOk="0">
                  <a:moveTo>
                    <a:pt x="360" y="0"/>
                  </a:moveTo>
                  <a:cubicBezTo>
                    <a:pt x="354" y="0"/>
                    <a:pt x="343" y="7"/>
                    <a:pt x="339" y="15"/>
                  </a:cubicBezTo>
                  <a:cubicBezTo>
                    <a:pt x="219" y="270"/>
                    <a:pt x="164" y="539"/>
                    <a:pt x="124" y="815"/>
                  </a:cubicBezTo>
                  <a:cubicBezTo>
                    <a:pt x="84" y="1089"/>
                    <a:pt x="44" y="1363"/>
                    <a:pt x="1" y="1637"/>
                  </a:cubicBezTo>
                  <a:cubicBezTo>
                    <a:pt x="0" y="1644"/>
                    <a:pt x="2" y="1646"/>
                    <a:pt x="5" y="1646"/>
                  </a:cubicBezTo>
                  <a:cubicBezTo>
                    <a:pt x="11" y="1646"/>
                    <a:pt x="22" y="1637"/>
                    <a:pt x="25" y="1633"/>
                  </a:cubicBezTo>
                  <a:cubicBezTo>
                    <a:pt x="119" y="1373"/>
                    <a:pt x="141" y="1101"/>
                    <a:pt x="178" y="830"/>
                  </a:cubicBezTo>
                  <a:cubicBezTo>
                    <a:pt x="216" y="553"/>
                    <a:pt x="263" y="275"/>
                    <a:pt x="365" y="15"/>
                  </a:cubicBezTo>
                  <a:cubicBezTo>
                    <a:pt x="369" y="4"/>
                    <a:pt x="366"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7" name="Google Shape;1097;p47"/>
            <p:cNvSpPr/>
            <p:nvPr/>
          </p:nvSpPr>
          <p:spPr>
            <a:xfrm>
              <a:off x="4831734" y="3836012"/>
              <a:ext cx="7751" cy="35099"/>
            </a:xfrm>
            <a:custGeom>
              <a:avLst/>
              <a:gdLst/>
              <a:ahLst/>
              <a:cxnLst/>
              <a:rect l="l" t="t" r="r" b="b"/>
              <a:pathLst>
                <a:path w="195" h="883" extrusionOk="0">
                  <a:moveTo>
                    <a:pt x="187" y="1"/>
                  </a:moveTo>
                  <a:cubicBezTo>
                    <a:pt x="175" y="1"/>
                    <a:pt x="153" y="19"/>
                    <a:pt x="151" y="32"/>
                  </a:cubicBezTo>
                  <a:cubicBezTo>
                    <a:pt x="118" y="316"/>
                    <a:pt x="57" y="592"/>
                    <a:pt x="2" y="871"/>
                  </a:cubicBezTo>
                  <a:cubicBezTo>
                    <a:pt x="1" y="879"/>
                    <a:pt x="3" y="882"/>
                    <a:pt x="8" y="882"/>
                  </a:cubicBezTo>
                  <a:cubicBezTo>
                    <a:pt x="16" y="882"/>
                    <a:pt x="30" y="871"/>
                    <a:pt x="33" y="864"/>
                  </a:cubicBezTo>
                  <a:cubicBezTo>
                    <a:pt x="132" y="590"/>
                    <a:pt x="170" y="299"/>
                    <a:pt x="194" y="11"/>
                  </a:cubicBezTo>
                  <a:cubicBezTo>
                    <a:pt x="194" y="4"/>
                    <a:pt x="191" y="1"/>
                    <a:pt x="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8" name="Google Shape;1098;p47"/>
            <p:cNvSpPr/>
            <p:nvPr/>
          </p:nvSpPr>
          <p:spPr>
            <a:xfrm>
              <a:off x="4483651" y="2752410"/>
              <a:ext cx="502440" cy="982024"/>
            </a:xfrm>
            <a:custGeom>
              <a:avLst/>
              <a:gdLst/>
              <a:ahLst/>
              <a:cxnLst/>
              <a:rect l="l" t="t" r="r" b="b"/>
              <a:pathLst>
                <a:path w="12640" h="24705" extrusionOk="0">
                  <a:moveTo>
                    <a:pt x="12633" y="0"/>
                  </a:moveTo>
                  <a:cubicBezTo>
                    <a:pt x="12628" y="0"/>
                    <a:pt x="12621" y="4"/>
                    <a:pt x="12619" y="9"/>
                  </a:cubicBezTo>
                  <a:cubicBezTo>
                    <a:pt x="12255" y="812"/>
                    <a:pt x="11851" y="1594"/>
                    <a:pt x="11416" y="2362"/>
                  </a:cubicBezTo>
                  <a:cubicBezTo>
                    <a:pt x="10980" y="3127"/>
                    <a:pt x="10526" y="3883"/>
                    <a:pt x="10099" y="4653"/>
                  </a:cubicBezTo>
                  <a:cubicBezTo>
                    <a:pt x="9211" y="6247"/>
                    <a:pt x="8304" y="7827"/>
                    <a:pt x="7399" y="9414"/>
                  </a:cubicBezTo>
                  <a:cubicBezTo>
                    <a:pt x="6492" y="11006"/>
                    <a:pt x="5630" y="12624"/>
                    <a:pt x="4808" y="14263"/>
                  </a:cubicBezTo>
                  <a:cubicBezTo>
                    <a:pt x="3981" y="15914"/>
                    <a:pt x="3190" y="17582"/>
                    <a:pt x="2406" y="19254"/>
                  </a:cubicBezTo>
                  <a:cubicBezTo>
                    <a:pt x="2026" y="20069"/>
                    <a:pt x="1653" y="20886"/>
                    <a:pt x="1265" y="21698"/>
                  </a:cubicBezTo>
                  <a:cubicBezTo>
                    <a:pt x="890" y="22478"/>
                    <a:pt x="505" y="23257"/>
                    <a:pt x="207" y="24072"/>
                  </a:cubicBezTo>
                  <a:cubicBezTo>
                    <a:pt x="134" y="24270"/>
                    <a:pt x="68" y="24471"/>
                    <a:pt x="6" y="24674"/>
                  </a:cubicBezTo>
                  <a:cubicBezTo>
                    <a:pt x="1" y="24696"/>
                    <a:pt x="8" y="24704"/>
                    <a:pt x="22" y="24704"/>
                  </a:cubicBezTo>
                  <a:cubicBezTo>
                    <a:pt x="45" y="24704"/>
                    <a:pt x="86" y="24677"/>
                    <a:pt x="94" y="24653"/>
                  </a:cubicBezTo>
                  <a:cubicBezTo>
                    <a:pt x="344" y="23810"/>
                    <a:pt x="713" y="23011"/>
                    <a:pt x="1091" y="22220"/>
                  </a:cubicBezTo>
                  <a:cubicBezTo>
                    <a:pt x="1478" y="21412"/>
                    <a:pt x="1853" y="20602"/>
                    <a:pt x="2231" y="19790"/>
                  </a:cubicBezTo>
                  <a:cubicBezTo>
                    <a:pt x="3004" y="18132"/>
                    <a:pt x="3785" y="16476"/>
                    <a:pt x="4595" y="14837"/>
                  </a:cubicBezTo>
                  <a:cubicBezTo>
                    <a:pt x="5410" y="13193"/>
                    <a:pt x="6256" y="11566"/>
                    <a:pt x="7156" y="9967"/>
                  </a:cubicBezTo>
                  <a:cubicBezTo>
                    <a:pt x="8056" y="8375"/>
                    <a:pt x="8989" y="6802"/>
                    <a:pt x="9865" y="5196"/>
                  </a:cubicBezTo>
                  <a:cubicBezTo>
                    <a:pt x="10285" y="4431"/>
                    <a:pt x="10720" y="3675"/>
                    <a:pt x="11157" y="2917"/>
                  </a:cubicBezTo>
                  <a:cubicBezTo>
                    <a:pt x="11594" y="2163"/>
                    <a:pt x="12026" y="1401"/>
                    <a:pt x="12387" y="607"/>
                  </a:cubicBezTo>
                  <a:cubicBezTo>
                    <a:pt x="12477" y="409"/>
                    <a:pt x="12560" y="210"/>
                    <a:pt x="12638" y="9"/>
                  </a:cubicBezTo>
                  <a:cubicBezTo>
                    <a:pt x="12640" y="3"/>
                    <a:pt x="12637" y="0"/>
                    <a:pt x="12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9" name="Google Shape;1099;p47"/>
            <p:cNvSpPr/>
            <p:nvPr/>
          </p:nvSpPr>
          <p:spPr>
            <a:xfrm>
              <a:off x="4485082" y="3059632"/>
              <a:ext cx="342685" cy="686999"/>
            </a:xfrm>
            <a:custGeom>
              <a:avLst/>
              <a:gdLst/>
              <a:ahLst/>
              <a:cxnLst/>
              <a:rect l="l" t="t" r="r" b="b"/>
              <a:pathLst>
                <a:path w="8621" h="17283" extrusionOk="0">
                  <a:moveTo>
                    <a:pt x="8612" y="1"/>
                  </a:moveTo>
                  <a:cubicBezTo>
                    <a:pt x="8606" y="1"/>
                    <a:pt x="8597" y="5"/>
                    <a:pt x="8594" y="13"/>
                  </a:cubicBezTo>
                  <a:cubicBezTo>
                    <a:pt x="8112" y="1111"/>
                    <a:pt x="7339" y="2058"/>
                    <a:pt x="6730" y="3086"/>
                  </a:cubicBezTo>
                  <a:cubicBezTo>
                    <a:pt x="6081" y="4177"/>
                    <a:pt x="5488" y="5304"/>
                    <a:pt x="4928" y="6442"/>
                  </a:cubicBezTo>
                  <a:cubicBezTo>
                    <a:pt x="3792" y="8761"/>
                    <a:pt x="2757" y="11128"/>
                    <a:pt x="1605" y="13438"/>
                  </a:cubicBezTo>
                  <a:cubicBezTo>
                    <a:pt x="991" y="14671"/>
                    <a:pt x="254" y="15885"/>
                    <a:pt x="3" y="17259"/>
                  </a:cubicBezTo>
                  <a:cubicBezTo>
                    <a:pt x="0" y="17276"/>
                    <a:pt x="6" y="17282"/>
                    <a:pt x="15" y="17282"/>
                  </a:cubicBezTo>
                  <a:cubicBezTo>
                    <a:pt x="32" y="17282"/>
                    <a:pt x="60" y="17262"/>
                    <a:pt x="65" y="17245"/>
                  </a:cubicBezTo>
                  <a:cubicBezTo>
                    <a:pt x="223" y="16640"/>
                    <a:pt x="403" y="16048"/>
                    <a:pt x="653" y="15474"/>
                  </a:cubicBezTo>
                  <a:cubicBezTo>
                    <a:pt x="901" y="14902"/>
                    <a:pt x="1210" y="14359"/>
                    <a:pt x="1489" y="13804"/>
                  </a:cubicBezTo>
                  <a:cubicBezTo>
                    <a:pt x="2070" y="12656"/>
                    <a:pt x="2618" y="11492"/>
                    <a:pt x="3161" y="10325"/>
                  </a:cubicBezTo>
                  <a:cubicBezTo>
                    <a:pt x="4238" y="8015"/>
                    <a:pt x="5285" y="5684"/>
                    <a:pt x="6560" y="3476"/>
                  </a:cubicBezTo>
                  <a:cubicBezTo>
                    <a:pt x="6902" y="2878"/>
                    <a:pt x="7271" y="2299"/>
                    <a:pt x="7654" y="1725"/>
                  </a:cubicBezTo>
                  <a:cubicBezTo>
                    <a:pt x="8015" y="1177"/>
                    <a:pt x="8372" y="622"/>
                    <a:pt x="8617" y="13"/>
                  </a:cubicBezTo>
                  <a:cubicBezTo>
                    <a:pt x="8620" y="4"/>
                    <a:pt x="8617" y="1"/>
                    <a:pt x="8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0" name="Google Shape;1100;p47"/>
            <p:cNvSpPr/>
            <p:nvPr/>
          </p:nvSpPr>
          <p:spPr>
            <a:xfrm>
              <a:off x="4494224" y="3320267"/>
              <a:ext cx="214332" cy="443451"/>
            </a:xfrm>
            <a:custGeom>
              <a:avLst/>
              <a:gdLst/>
              <a:ahLst/>
              <a:cxnLst/>
              <a:rect l="l" t="t" r="r" b="b"/>
              <a:pathLst>
                <a:path w="5392" h="11156" extrusionOk="0">
                  <a:moveTo>
                    <a:pt x="5384" y="1"/>
                  </a:moveTo>
                  <a:cubicBezTo>
                    <a:pt x="5378" y="1"/>
                    <a:pt x="5368" y="6"/>
                    <a:pt x="5364" y="13"/>
                  </a:cubicBezTo>
                  <a:cubicBezTo>
                    <a:pt x="4646" y="1489"/>
                    <a:pt x="3916" y="2955"/>
                    <a:pt x="3158" y="4410"/>
                  </a:cubicBezTo>
                  <a:cubicBezTo>
                    <a:pt x="2402" y="5860"/>
                    <a:pt x="1646" y="7313"/>
                    <a:pt x="966" y="8801"/>
                  </a:cubicBezTo>
                  <a:cubicBezTo>
                    <a:pt x="787" y="9195"/>
                    <a:pt x="633" y="9599"/>
                    <a:pt x="449" y="9991"/>
                  </a:cubicBezTo>
                  <a:cubicBezTo>
                    <a:pt x="279" y="10357"/>
                    <a:pt x="62" y="10726"/>
                    <a:pt x="3" y="11132"/>
                  </a:cubicBezTo>
                  <a:cubicBezTo>
                    <a:pt x="0" y="11149"/>
                    <a:pt x="7" y="11155"/>
                    <a:pt x="17" y="11155"/>
                  </a:cubicBezTo>
                  <a:cubicBezTo>
                    <a:pt x="35" y="11155"/>
                    <a:pt x="64" y="11134"/>
                    <a:pt x="69" y="11116"/>
                  </a:cubicBezTo>
                  <a:cubicBezTo>
                    <a:pt x="156" y="10731"/>
                    <a:pt x="333" y="10386"/>
                    <a:pt x="501" y="10034"/>
                  </a:cubicBezTo>
                  <a:cubicBezTo>
                    <a:pt x="664" y="9689"/>
                    <a:pt x="796" y="9332"/>
                    <a:pt x="954" y="8985"/>
                  </a:cubicBezTo>
                  <a:cubicBezTo>
                    <a:pt x="1283" y="8255"/>
                    <a:pt x="1632" y="7535"/>
                    <a:pt x="1991" y="6817"/>
                  </a:cubicBezTo>
                  <a:cubicBezTo>
                    <a:pt x="2716" y="5369"/>
                    <a:pt x="3479" y="3940"/>
                    <a:pt x="4207" y="2495"/>
                  </a:cubicBezTo>
                  <a:cubicBezTo>
                    <a:pt x="4620" y="1678"/>
                    <a:pt x="5031" y="856"/>
                    <a:pt x="5388" y="13"/>
                  </a:cubicBezTo>
                  <a:cubicBezTo>
                    <a:pt x="5392" y="4"/>
                    <a:pt x="5389"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1" name="Google Shape;1101;p47"/>
            <p:cNvSpPr/>
            <p:nvPr/>
          </p:nvSpPr>
          <p:spPr>
            <a:xfrm>
              <a:off x="4533735" y="3538331"/>
              <a:ext cx="82203" cy="199465"/>
            </a:xfrm>
            <a:custGeom>
              <a:avLst/>
              <a:gdLst/>
              <a:ahLst/>
              <a:cxnLst/>
              <a:rect l="l" t="t" r="r" b="b"/>
              <a:pathLst>
                <a:path w="2068" h="5018" extrusionOk="0">
                  <a:moveTo>
                    <a:pt x="2056" y="0"/>
                  </a:moveTo>
                  <a:cubicBezTo>
                    <a:pt x="2050" y="0"/>
                    <a:pt x="2042" y="4"/>
                    <a:pt x="2039" y="11"/>
                  </a:cubicBezTo>
                  <a:cubicBezTo>
                    <a:pt x="1571" y="781"/>
                    <a:pt x="1236" y="1619"/>
                    <a:pt x="910" y="2458"/>
                  </a:cubicBezTo>
                  <a:cubicBezTo>
                    <a:pt x="742" y="2892"/>
                    <a:pt x="560" y="3322"/>
                    <a:pt x="386" y="3754"/>
                  </a:cubicBezTo>
                  <a:cubicBezTo>
                    <a:pt x="305" y="3955"/>
                    <a:pt x="230" y="4158"/>
                    <a:pt x="161" y="4364"/>
                  </a:cubicBezTo>
                  <a:cubicBezTo>
                    <a:pt x="93" y="4567"/>
                    <a:pt x="5" y="4791"/>
                    <a:pt x="1" y="5006"/>
                  </a:cubicBezTo>
                  <a:cubicBezTo>
                    <a:pt x="1" y="5014"/>
                    <a:pt x="4" y="5017"/>
                    <a:pt x="8" y="5017"/>
                  </a:cubicBezTo>
                  <a:cubicBezTo>
                    <a:pt x="20" y="5017"/>
                    <a:pt x="40" y="4999"/>
                    <a:pt x="43" y="4992"/>
                  </a:cubicBezTo>
                  <a:cubicBezTo>
                    <a:pt x="119" y="4782"/>
                    <a:pt x="161" y="4557"/>
                    <a:pt x="232" y="4345"/>
                  </a:cubicBezTo>
                  <a:cubicBezTo>
                    <a:pt x="310" y="4116"/>
                    <a:pt x="397" y="3889"/>
                    <a:pt x="487" y="3665"/>
                  </a:cubicBezTo>
                  <a:cubicBezTo>
                    <a:pt x="657" y="3249"/>
                    <a:pt x="827" y="2833"/>
                    <a:pt x="988" y="2415"/>
                  </a:cubicBezTo>
                  <a:cubicBezTo>
                    <a:pt x="1302" y="1598"/>
                    <a:pt x="1630" y="778"/>
                    <a:pt x="2062" y="13"/>
                  </a:cubicBezTo>
                  <a:cubicBezTo>
                    <a:pt x="2067" y="5"/>
                    <a:pt x="2063" y="0"/>
                    <a:pt x="2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2" name="Google Shape;1102;p47"/>
            <p:cNvSpPr/>
            <p:nvPr/>
          </p:nvSpPr>
          <p:spPr>
            <a:xfrm>
              <a:off x="4554405" y="3612304"/>
              <a:ext cx="52072" cy="146757"/>
            </a:xfrm>
            <a:custGeom>
              <a:avLst/>
              <a:gdLst/>
              <a:ahLst/>
              <a:cxnLst/>
              <a:rect l="l" t="t" r="r" b="b"/>
              <a:pathLst>
                <a:path w="1310" h="3692" extrusionOk="0">
                  <a:moveTo>
                    <a:pt x="1301" y="1"/>
                  </a:moveTo>
                  <a:cubicBezTo>
                    <a:pt x="1295" y="1"/>
                    <a:pt x="1287" y="5"/>
                    <a:pt x="1285" y="11"/>
                  </a:cubicBezTo>
                  <a:cubicBezTo>
                    <a:pt x="1013" y="623"/>
                    <a:pt x="730" y="1230"/>
                    <a:pt x="489" y="1853"/>
                  </a:cubicBezTo>
                  <a:cubicBezTo>
                    <a:pt x="376" y="2146"/>
                    <a:pt x="272" y="2446"/>
                    <a:pt x="184" y="2748"/>
                  </a:cubicBezTo>
                  <a:cubicBezTo>
                    <a:pt x="99" y="3046"/>
                    <a:pt x="0" y="3372"/>
                    <a:pt x="14" y="3684"/>
                  </a:cubicBezTo>
                  <a:cubicBezTo>
                    <a:pt x="14" y="3689"/>
                    <a:pt x="17" y="3692"/>
                    <a:pt x="20" y="3692"/>
                  </a:cubicBezTo>
                  <a:cubicBezTo>
                    <a:pt x="27" y="3692"/>
                    <a:pt x="39" y="3681"/>
                    <a:pt x="40" y="3674"/>
                  </a:cubicBezTo>
                  <a:cubicBezTo>
                    <a:pt x="121" y="3369"/>
                    <a:pt x="161" y="3058"/>
                    <a:pt x="246" y="2755"/>
                  </a:cubicBezTo>
                  <a:cubicBezTo>
                    <a:pt x="338" y="2427"/>
                    <a:pt x="451" y="2103"/>
                    <a:pt x="576" y="1787"/>
                  </a:cubicBezTo>
                  <a:cubicBezTo>
                    <a:pt x="810" y="1189"/>
                    <a:pt x="1080" y="611"/>
                    <a:pt x="1306" y="13"/>
                  </a:cubicBezTo>
                  <a:cubicBezTo>
                    <a:pt x="1310" y="4"/>
                    <a:pt x="1306" y="1"/>
                    <a:pt x="1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3" name="Google Shape;1103;p47"/>
            <p:cNvSpPr/>
            <p:nvPr/>
          </p:nvSpPr>
          <p:spPr>
            <a:xfrm>
              <a:off x="4583103" y="3677572"/>
              <a:ext cx="26275" cy="83515"/>
            </a:xfrm>
            <a:custGeom>
              <a:avLst/>
              <a:gdLst/>
              <a:ahLst/>
              <a:cxnLst/>
              <a:rect l="l" t="t" r="r" b="b"/>
              <a:pathLst>
                <a:path w="661" h="2101" extrusionOk="0">
                  <a:moveTo>
                    <a:pt x="655" y="1"/>
                  </a:moveTo>
                  <a:cubicBezTo>
                    <a:pt x="650" y="1"/>
                    <a:pt x="642" y="6"/>
                    <a:pt x="641" y="10"/>
                  </a:cubicBezTo>
                  <a:cubicBezTo>
                    <a:pt x="530" y="365"/>
                    <a:pt x="386" y="709"/>
                    <a:pt x="261" y="1057"/>
                  </a:cubicBezTo>
                  <a:cubicBezTo>
                    <a:pt x="143" y="1383"/>
                    <a:pt x="1" y="1742"/>
                    <a:pt x="6" y="2091"/>
                  </a:cubicBezTo>
                  <a:cubicBezTo>
                    <a:pt x="6" y="2098"/>
                    <a:pt x="8" y="2100"/>
                    <a:pt x="12" y="2100"/>
                  </a:cubicBezTo>
                  <a:cubicBezTo>
                    <a:pt x="21" y="2100"/>
                    <a:pt x="35" y="2088"/>
                    <a:pt x="36" y="2079"/>
                  </a:cubicBezTo>
                  <a:cubicBezTo>
                    <a:pt x="124" y="1723"/>
                    <a:pt x="204" y="1371"/>
                    <a:pt x="332" y="1024"/>
                  </a:cubicBezTo>
                  <a:cubicBezTo>
                    <a:pt x="452" y="688"/>
                    <a:pt x="582" y="358"/>
                    <a:pt x="660" y="8"/>
                  </a:cubicBezTo>
                  <a:cubicBezTo>
                    <a:pt x="661" y="3"/>
                    <a:pt x="659" y="1"/>
                    <a:pt x="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4" name="Google Shape;1104;p47"/>
            <p:cNvSpPr/>
            <p:nvPr/>
          </p:nvSpPr>
          <p:spPr>
            <a:xfrm>
              <a:off x="4604210" y="3706509"/>
              <a:ext cx="19954" cy="61414"/>
            </a:xfrm>
            <a:custGeom>
              <a:avLst/>
              <a:gdLst/>
              <a:ahLst/>
              <a:cxnLst/>
              <a:rect l="l" t="t" r="r" b="b"/>
              <a:pathLst>
                <a:path w="502" h="1545" extrusionOk="0">
                  <a:moveTo>
                    <a:pt x="494" y="0"/>
                  </a:moveTo>
                  <a:cubicBezTo>
                    <a:pt x="486" y="0"/>
                    <a:pt x="473" y="10"/>
                    <a:pt x="471" y="19"/>
                  </a:cubicBezTo>
                  <a:cubicBezTo>
                    <a:pt x="415" y="281"/>
                    <a:pt x="330" y="537"/>
                    <a:pt x="237" y="787"/>
                  </a:cubicBezTo>
                  <a:cubicBezTo>
                    <a:pt x="152" y="1028"/>
                    <a:pt x="34" y="1278"/>
                    <a:pt x="1" y="1533"/>
                  </a:cubicBezTo>
                  <a:cubicBezTo>
                    <a:pt x="0" y="1541"/>
                    <a:pt x="4" y="1544"/>
                    <a:pt x="8" y="1544"/>
                  </a:cubicBezTo>
                  <a:cubicBezTo>
                    <a:pt x="16" y="1544"/>
                    <a:pt x="27" y="1537"/>
                    <a:pt x="30" y="1531"/>
                  </a:cubicBezTo>
                  <a:cubicBezTo>
                    <a:pt x="131" y="1288"/>
                    <a:pt x="209" y="1032"/>
                    <a:pt x="297" y="784"/>
                  </a:cubicBezTo>
                  <a:cubicBezTo>
                    <a:pt x="386" y="532"/>
                    <a:pt x="464" y="277"/>
                    <a:pt x="500" y="12"/>
                  </a:cubicBezTo>
                  <a:cubicBezTo>
                    <a:pt x="501" y="4"/>
                    <a:pt x="498"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5" name="Google Shape;1105;p47"/>
            <p:cNvSpPr/>
            <p:nvPr/>
          </p:nvSpPr>
          <p:spPr>
            <a:xfrm>
              <a:off x="4625277" y="3734175"/>
              <a:ext cx="13038" cy="37286"/>
            </a:xfrm>
            <a:custGeom>
              <a:avLst/>
              <a:gdLst/>
              <a:ahLst/>
              <a:cxnLst/>
              <a:rect l="l" t="t" r="r" b="b"/>
              <a:pathLst>
                <a:path w="328" h="938" extrusionOk="0">
                  <a:moveTo>
                    <a:pt x="320" y="1"/>
                  </a:moveTo>
                  <a:cubicBezTo>
                    <a:pt x="310" y="1"/>
                    <a:pt x="293" y="15"/>
                    <a:pt x="291" y="25"/>
                  </a:cubicBezTo>
                  <a:cubicBezTo>
                    <a:pt x="263" y="183"/>
                    <a:pt x="218" y="341"/>
                    <a:pt x="166" y="495"/>
                  </a:cubicBezTo>
                  <a:cubicBezTo>
                    <a:pt x="116" y="641"/>
                    <a:pt x="55" y="783"/>
                    <a:pt x="3" y="927"/>
                  </a:cubicBezTo>
                  <a:cubicBezTo>
                    <a:pt x="1" y="934"/>
                    <a:pt x="4" y="937"/>
                    <a:pt x="9" y="937"/>
                  </a:cubicBezTo>
                  <a:cubicBezTo>
                    <a:pt x="15" y="937"/>
                    <a:pt x="24" y="933"/>
                    <a:pt x="26" y="929"/>
                  </a:cubicBezTo>
                  <a:cubicBezTo>
                    <a:pt x="114" y="792"/>
                    <a:pt x="177" y="639"/>
                    <a:pt x="229" y="485"/>
                  </a:cubicBezTo>
                  <a:cubicBezTo>
                    <a:pt x="281" y="332"/>
                    <a:pt x="322" y="174"/>
                    <a:pt x="326" y="11"/>
                  </a:cubicBezTo>
                  <a:cubicBezTo>
                    <a:pt x="327" y="3"/>
                    <a:pt x="324"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6" name="Google Shape;1106;p47"/>
            <p:cNvSpPr/>
            <p:nvPr/>
          </p:nvSpPr>
          <p:spPr>
            <a:xfrm>
              <a:off x="4562394" y="3663779"/>
              <a:ext cx="37723" cy="104900"/>
            </a:xfrm>
            <a:custGeom>
              <a:avLst/>
              <a:gdLst/>
              <a:ahLst/>
              <a:cxnLst/>
              <a:rect l="l" t="t" r="r" b="b"/>
              <a:pathLst>
                <a:path w="949" h="2639" extrusionOk="0">
                  <a:moveTo>
                    <a:pt x="943" y="1"/>
                  </a:moveTo>
                  <a:cubicBezTo>
                    <a:pt x="937" y="1"/>
                    <a:pt x="926" y="7"/>
                    <a:pt x="923" y="13"/>
                  </a:cubicBezTo>
                  <a:cubicBezTo>
                    <a:pt x="760" y="440"/>
                    <a:pt x="605" y="870"/>
                    <a:pt x="451" y="1302"/>
                  </a:cubicBezTo>
                  <a:cubicBezTo>
                    <a:pt x="295" y="1741"/>
                    <a:pt x="123" y="2178"/>
                    <a:pt x="2" y="2627"/>
                  </a:cubicBezTo>
                  <a:cubicBezTo>
                    <a:pt x="0" y="2635"/>
                    <a:pt x="4" y="2638"/>
                    <a:pt x="8" y="2638"/>
                  </a:cubicBezTo>
                  <a:cubicBezTo>
                    <a:pt x="16" y="2638"/>
                    <a:pt x="28" y="2631"/>
                    <a:pt x="31" y="2625"/>
                  </a:cubicBezTo>
                  <a:cubicBezTo>
                    <a:pt x="212" y="2204"/>
                    <a:pt x="352" y="1765"/>
                    <a:pt x="501" y="1333"/>
                  </a:cubicBezTo>
                  <a:cubicBezTo>
                    <a:pt x="654" y="894"/>
                    <a:pt x="805" y="452"/>
                    <a:pt x="947" y="8"/>
                  </a:cubicBezTo>
                  <a:cubicBezTo>
                    <a:pt x="949" y="3"/>
                    <a:pt x="947" y="1"/>
                    <a:pt x="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7" name="Google Shape;1107;p47"/>
            <p:cNvSpPr/>
            <p:nvPr/>
          </p:nvSpPr>
          <p:spPr>
            <a:xfrm>
              <a:off x="4530754" y="3618783"/>
              <a:ext cx="57439" cy="159119"/>
            </a:xfrm>
            <a:custGeom>
              <a:avLst/>
              <a:gdLst/>
              <a:ahLst/>
              <a:cxnLst/>
              <a:rect l="l" t="t" r="r" b="b"/>
              <a:pathLst>
                <a:path w="1445" h="4003" extrusionOk="0">
                  <a:moveTo>
                    <a:pt x="1440" y="1"/>
                  </a:moveTo>
                  <a:cubicBezTo>
                    <a:pt x="1434" y="1"/>
                    <a:pt x="1423" y="9"/>
                    <a:pt x="1419" y="16"/>
                  </a:cubicBezTo>
                  <a:cubicBezTo>
                    <a:pt x="1200" y="682"/>
                    <a:pt x="994" y="1355"/>
                    <a:pt x="763" y="2018"/>
                  </a:cubicBezTo>
                  <a:cubicBezTo>
                    <a:pt x="531" y="2684"/>
                    <a:pt x="253" y="3329"/>
                    <a:pt x="5" y="3988"/>
                  </a:cubicBezTo>
                  <a:cubicBezTo>
                    <a:pt x="1" y="3999"/>
                    <a:pt x="4" y="4003"/>
                    <a:pt x="9" y="4003"/>
                  </a:cubicBezTo>
                  <a:cubicBezTo>
                    <a:pt x="17" y="4003"/>
                    <a:pt x="28" y="3996"/>
                    <a:pt x="33" y="3988"/>
                  </a:cubicBezTo>
                  <a:cubicBezTo>
                    <a:pt x="354" y="3374"/>
                    <a:pt x="583" y="2703"/>
                    <a:pt x="810" y="2049"/>
                  </a:cubicBezTo>
                  <a:cubicBezTo>
                    <a:pt x="1044" y="1376"/>
                    <a:pt x="1259" y="698"/>
                    <a:pt x="1443" y="8"/>
                  </a:cubicBezTo>
                  <a:cubicBezTo>
                    <a:pt x="1445" y="3"/>
                    <a:pt x="1443" y="1"/>
                    <a:pt x="1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8" name="Google Shape;1108;p47"/>
            <p:cNvSpPr/>
            <p:nvPr/>
          </p:nvSpPr>
          <p:spPr>
            <a:xfrm>
              <a:off x="4518869" y="3634206"/>
              <a:ext cx="45554" cy="113248"/>
            </a:xfrm>
            <a:custGeom>
              <a:avLst/>
              <a:gdLst/>
              <a:ahLst/>
              <a:cxnLst/>
              <a:rect l="l" t="t" r="r" b="b"/>
              <a:pathLst>
                <a:path w="1146" h="2849" extrusionOk="0">
                  <a:moveTo>
                    <a:pt x="1136" y="1"/>
                  </a:moveTo>
                  <a:cubicBezTo>
                    <a:pt x="1129" y="1"/>
                    <a:pt x="1119" y="7"/>
                    <a:pt x="1116" y="15"/>
                  </a:cubicBezTo>
                  <a:cubicBezTo>
                    <a:pt x="904" y="485"/>
                    <a:pt x="710" y="962"/>
                    <a:pt x="516" y="1439"/>
                  </a:cubicBezTo>
                  <a:cubicBezTo>
                    <a:pt x="422" y="1673"/>
                    <a:pt x="330" y="1907"/>
                    <a:pt x="242" y="2143"/>
                  </a:cubicBezTo>
                  <a:cubicBezTo>
                    <a:pt x="155" y="2367"/>
                    <a:pt x="46" y="2601"/>
                    <a:pt x="1" y="2837"/>
                  </a:cubicBezTo>
                  <a:cubicBezTo>
                    <a:pt x="0" y="2845"/>
                    <a:pt x="4" y="2848"/>
                    <a:pt x="8" y="2848"/>
                  </a:cubicBezTo>
                  <a:cubicBezTo>
                    <a:pt x="16" y="2848"/>
                    <a:pt x="27" y="2841"/>
                    <a:pt x="30" y="2835"/>
                  </a:cubicBezTo>
                  <a:cubicBezTo>
                    <a:pt x="148" y="2608"/>
                    <a:pt x="221" y="2358"/>
                    <a:pt x="311" y="2119"/>
                  </a:cubicBezTo>
                  <a:cubicBezTo>
                    <a:pt x="401" y="1885"/>
                    <a:pt x="490" y="1652"/>
                    <a:pt x="582" y="1418"/>
                  </a:cubicBezTo>
                  <a:cubicBezTo>
                    <a:pt x="769" y="950"/>
                    <a:pt x="965" y="485"/>
                    <a:pt x="1142" y="15"/>
                  </a:cubicBezTo>
                  <a:cubicBezTo>
                    <a:pt x="1145" y="5"/>
                    <a:pt x="1142" y="1"/>
                    <a:pt x="1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9" name="Google Shape;1109;p47"/>
            <p:cNvSpPr/>
            <p:nvPr/>
          </p:nvSpPr>
          <p:spPr>
            <a:xfrm>
              <a:off x="4492436" y="3568461"/>
              <a:ext cx="81368" cy="203798"/>
            </a:xfrm>
            <a:custGeom>
              <a:avLst/>
              <a:gdLst/>
              <a:ahLst/>
              <a:cxnLst/>
              <a:rect l="l" t="t" r="r" b="b"/>
              <a:pathLst>
                <a:path w="2047" h="5127" extrusionOk="0">
                  <a:moveTo>
                    <a:pt x="2041" y="1"/>
                  </a:moveTo>
                  <a:cubicBezTo>
                    <a:pt x="2035" y="1"/>
                    <a:pt x="2028" y="5"/>
                    <a:pt x="2027" y="11"/>
                  </a:cubicBezTo>
                  <a:cubicBezTo>
                    <a:pt x="1703" y="861"/>
                    <a:pt x="1262" y="1664"/>
                    <a:pt x="910" y="2505"/>
                  </a:cubicBezTo>
                  <a:cubicBezTo>
                    <a:pt x="553" y="3351"/>
                    <a:pt x="265" y="4236"/>
                    <a:pt x="3" y="5115"/>
                  </a:cubicBezTo>
                  <a:cubicBezTo>
                    <a:pt x="0" y="5124"/>
                    <a:pt x="3" y="5127"/>
                    <a:pt x="8" y="5127"/>
                  </a:cubicBezTo>
                  <a:cubicBezTo>
                    <a:pt x="17" y="5127"/>
                    <a:pt x="31" y="5118"/>
                    <a:pt x="36" y="5110"/>
                  </a:cubicBezTo>
                  <a:cubicBezTo>
                    <a:pt x="392" y="4241"/>
                    <a:pt x="624" y="3327"/>
                    <a:pt x="990" y="2458"/>
                  </a:cubicBezTo>
                  <a:cubicBezTo>
                    <a:pt x="1335" y="1641"/>
                    <a:pt x="1776" y="856"/>
                    <a:pt x="2046" y="9"/>
                  </a:cubicBezTo>
                  <a:cubicBezTo>
                    <a:pt x="2047" y="3"/>
                    <a:pt x="2044"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0" name="Google Shape;1110;p47"/>
            <p:cNvSpPr/>
            <p:nvPr/>
          </p:nvSpPr>
          <p:spPr>
            <a:xfrm>
              <a:off x="4583620" y="3685562"/>
              <a:ext cx="32993" cy="101124"/>
            </a:xfrm>
            <a:custGeom>
              <a:avLst/>
              <a:gdLst/>
              <a:ahLst/>
              <a:cxnLst/>
              <a:rect l="l" t="t" r="r" b="b"/>
              <a:pathLst>
                <a:path w="830" h="2544" extrusionOk="0">
                  <a:moveTo>
                    <a:pt x="820" y="1"/>
                  </a:moveTo>
                  <a:cubicBezTo>
                    <a:pt x="812" y="1"/>
                    <a:pt x="799" y="9"/>
                    <a:pt x="796" y="17"/>
                  </a:cubicBezTo>
                  <a:cubicBezTo>
                    <a:pt x="642" y="421"/>
                    <a:pt x="519" y="839"/>
                    <a:pt x="399" y="1255"/>
                  </a:cubicBezTo>
                  <a:cubicBezTo>
                    <a:pt x="271" y="1682"/>
                    <a:pt x="108" y="2103"/>
                    <a:pt x="2" y="2535"/>
                  </a:cubicBezTo>
                  <a:cubicBezTo>
                    <a:pt x="0" y="2541"/>
                    <a:pt x="2" y="2543"/>
                    <a:pt x="5" y="2543"/>
                  </a:cubicBezTo>
                  <a:cubicBezTo>
                    <a:pt x="11" y="2543"/>
                    <a:pt x="19" y="2537"/>
                    <a:pt x="21" y="2533"/>
                  </a:cubicBezTo>
                  <a:cubicBezTo>
                    <a:pt x="222" y="2143"/>
                    <a:pt x="328" y="1704"/>
                    <a:pt x="451" y="1283"/>
                  </a:cubicBezTo>
                  <a:cubicBezTo>
                    <a:pt x="574" y="860"/>
                    <a:pt x="692" y="433"/>
                    <a:pt x="826" y="12"/>
                  </a:cubicBezTo>
                  <a:cubicBezTo>
                    <a:pt x="829" y="4"/>
                    <a:pt x="826" y="1"/>
                    <a:pt x="8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1" name="Google Shape;1111;p47"/>
            <p:cNvSpPr/>
            <p:nvPr/>
          </p:nvSpPr>
          <p:spPr>
            <a:xfrm>
              <a:off x="4611127" y="3726662"/>
              <a:ext cx="18881" cy="52748"/>
            </a:xfrm>
            <a:custGeom>
              <a:avLst/>
              <a:gdLst/>
              <a:ahLst/>
              <a:cxnLst/>
              <a:rect l="l" t="t" r="r" b="b"/>
              <a:pathLst>
                <a:path w="475" h="1327" extrusionOk="0">
                  <a:moveTo>
                    <a:pt x="467" y="0"/>
                  </a:moveTo>
                  <a:cubicBezTo>
                    <a:pt x="458" y="0"/>
                    <a:pt x="442" y="11"/>
                    <a:pt x="439" y="20"/>
                  </a:cubicBezTo>
                  <a:cubicBezTo>
                    <a:pt x="363" y="237"/>
                    <a:pt x="281" y="455"/>
                    <a:pt x="203" y="674"/>
                  </a:cubicBezTo>
                  <a:cubicBezTo>
                    <a:pt x="127" y="882"/>
                    <a:pt x="38" y="1097"/>
                    <a:pt x="2" y="1317"/>
                  </a:cubicBezTo>
                  <a:cubicBezTo>
                    <a:pt x="0" y="1324"/>
                    <a:pt x="3" y="1327"/>
                    <a:pt x="7" y="1327"/>
                  </a:cubicBezTo>
                  <a:cubicBezTo>
                    <a:pt x="13" y="1327"/>
                    <a:pt x="23" y="1320"/>
                    <a:pt x="26" y="1314"/>
                  </a:cubicBezTo>
                  <a:cubicBezTo>
                    <a:pt x="123" y="1107"/>
                    <a:pt x="189" y="884"/>
                    <a:pt x="264" y="670"/>
                  </a:cubicBezTo>
                  <a:cubicBezTo>
                    <a:pt x="340" y="452"/>
                    <a:pt x="408" y="233"/>
                    <a:pt x="472" y="11"/>
                  </a:cubicBezTo>
                  <a:cubicBezTo>
                    <a:pt x="475" y="3"/>
                    <a:pt x="472" y="0"/>
                    <a:pt x="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2" name="Google Shape;1112;p47"/>
            <p:cNvSpPr/>
            <p:nvPr/>
          </p:nvSpPr>
          <p:spPr>
            <a:xfrm>
              <a:off x="4633784" y="3740336"/>
              <a:ext cx="20193" cy="50085"/>
            </a:xfrm>
            <a:custGeom>
              <a:avLst/>
              <a:gdLst/>
              <a:ahLst/>
              <a:cxnLst/>
              <a:rect l="l" t="t" r="r" b="b"/>
              <a:pathLst>
                <a:path w="508" h="1260" extrusionOk="0">
                  <a:moveTo>
                    <a:pt x="499" y="0"/>
                  </a:moveTo>
                  <a:cubicBezTo>
                    <a:pt x="491" y="0"/>
                    <a:pt x="477" y="9"/>
                    <a:pt x="474" y="16"/>
                  </a:cubicBezTo>
                  <a:cubicBezTo>
                    <a:pt x="386" y="219"/>
                    <a:pt x="299" y="422"/>
                    <a:pt x="214" y="628"/>
                  </a:cubicBezTo>
                  <a:cubicBezTo>
                    <a:pt x="134" y="826"/>
                    <a:pt x="32" y="1036"/>
                    <a:pt x="1" y="1249"/>
                  </a:cubicBezTo>
                  <a:cubicBezTo>
                    <a:pt x="0" y="1256"/>
                    <a:pt x="3" y="1259"/>
                    <a:pt x="8" y="1259"/>
                  </a:cubicBezTo>
                  <a:cubicBezTo>
                    <a:pt x="14" y="1259"/>
                    <a:pt x="23" y="1252"/>
                    <a:pt x="25" y="1247"/>
                  </a:cubicBezTo>
                  <a:cubicBezTo>
                    <a:pt x="126" y="1041"/>
                    <a:pt x="193" y="819"/>
                    <a:pt x="278" y="609"/>
                  </a:cubicBezTo>
                  <a:cubicBezTo>
                    <a:pt x="356" y="411"/>
                    <a:pt x="436" y="215"/>
                    <a:pt x="504" y="11"/>
                  </a:cubicBezTo>
                  <a:cubicBezTo>
                    <a:pt x="507" y="3"/>
                    <a:pt x="504"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3" name="Google Shape;1113;p47"/>
            <p:cNvSpPr/>
            <p:nvPr/>
          </p:nvSpPr>
          <p:spPr>
            <a:xfrm>
              <a:off x="4656123" y="3765577"/>
              <a:ext cx="10375" cy="34304"/>
            </a:xfrm>
            <a:custGeom>
              <a:avLst/>
              <a:gdLst/>
              <a:ahLst/>
              <a:cxnLst/>
              <a:rect l="l" t="t" r="r" b="b"/>
              <a:pathLst>
                <a:path w="261" h="863" extrusionOk="0">
                  <a:moveTo>
                    <a:pt x="255" y="1"/>
                  </a:moveTo>
                  <a:cubicBezTo>
                    <a:pt x="249" y="1"/>
                    <a:pt x="237" y="10"/>
                    <a:pt x="235" y="16"/>
                  </a:cubicBezTo>
                  <a:cubicBezTo>
                    <a:pt x="188" y="151"/>
                    <a:pt x="145" y="286"/>
                    <a:pt x="105" y="423"/>
                  </a:cubicBezTo>
                  <a:cubicBezTo>
                    <a:pt x="63" y="567"/>
                    <a:pt x="23" y="706"/>
                    <a:pt x="1" y="855"/>
                  </a:cubicBezTo>
                  <a:cubicBezTo>
                    <a:pt x="0" y="861"/>
                    <a:pt x="3" y="863"/>
                    <a:pt x="6" y="863"/>
                  </a:cubicBezTo>
                  <a:cubicBezTo>
                    <a:pt x="11" y="863"/>
                    <a:pt x="18" y="858"/>
                    <a:pt x="20" y="853"/>
                  </a:cubicBezTo>
                  <a:cubicBezTo>
                    <a:pt x="77" y="709"/>
                    <a:pt x="122" y="564"/>
                    <a:pt x="162" y="416"/>
                  </a:cubicBezTo>
                  <a:cubicBezTo>
                    <a:pt x="200" y="281"/>
                    <a:pt x="235" y="146"/>
                    <a:pt x="259" y="9"/>
                  </a:cubicBezTo>
                  <a:cubicBezTo>
                    <a:pt x="260" y="3"/>
                    <a:pt x="25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4" name="Google Shape;1114;p47"/>
            <p:cNvSpPr/>
            <p:nvPr/>
          </p:nvSpPr>
          <p:spPr>
            <a:xfrm>
              <a:off x="4671267" y="3782709"/>
              <a:ext cx="4333" cy="19994"/>
            </a:xfrm>
            <a:custGeom>
              <a:avLst/>
              <a:gdLst/>
              <a:ahLst/>
              <a:cxnLst/>
              <a:rect l="l" t="t" r="r" b="b"/>
              <a:pathLst>
                <a:path w="109" h="503" extrusionOk="0">
                  <a:moveTo>
                    <a:pt x="104" y="1"/>
                  </a:moveTo>
                  <a:cubicBezTo>
                    <a:pt x="99" y="1"/>
                    <a:pt x="91" y="6"/>
                    <a:pt x="88" y="11"/>
                  </a:cubicBezTo>
                  <a:cubicBezTo>
                    <a:pt x="53" y="86"/>
                    <a:pt x="27" y="169"/>
                    <a:pt x="15" y="254"/>
                  </a:cubicBezTo>
                  <a:cubicBezTo>
                    <a:pt x="5" y="334"/>
                    <a:pt x="1" y="419"/>
                    <a:pt x="15" y="500"/>
                  </a:cubicBezTo>
                  <a:cubicBezTo>
                    <a:pt x="15" y="502"/>
                    <a:pt x="17" y="502"/>
                    <a:pt x="18" y="502"/>
                  </a:cubicBezTo>
                  <a:cubicBezTo>
                    <a:pt x="24" y="502"/>
                    <a:pt x="36" y="491"/>
                    <a:pt x="36" y="488"/>
                  </a:cubicBezTo>
                  <a:cubicBezTo>
                    <a:pt x="74" y="329"/>
                    <a:pt x="64" y="164"/>
                    <a:pt x="107" y="8"/>
                  </a:cubicBezTo>
                  <a:cubicBezTo>
                    <a:pt x="109" y="3"/>
                    <a:pt x="107"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5" name="Google Shape;1115;p47"/>
            <p:cNvSpPr/>
            <p:nvPr/>
          </p:nvSpPr>
          <p:spPr>
            <a:xfrm>
              <a:off x="4688200" y="3790221"/>
              <a:ext cx="3299" cy="13316"/>
            </a:xfrm>
            <a:custGeom>
              <a:avLst/>
              <a:gdLst/>
              <a:ahLst/>
              <a:cxnLst/>
              <a:rect l="l" t="t" r="r" b="b"/>
              <a:pathLst>
                <a:path w="83" h="335" extrusionOk="0">
                  <a:moveTo>
                    <a:pt x="57" y="0"/>
                  </a:moveTo>
                  <a:cubicBezTo>
                    <a:pt x="52" y="0"/>
                    <a:pt x="46" y="2"/>
                    <a:pt x="42" y="3"/>
                  </a:cubicBezTo>
                  <a:cubicBezTo>
                    <a:pt x="35" y="11"/>
                    <a:pt x="26" y="20"/>
                    <a:pt x="26" y="29"/>
                  </a:cubicBezTo>
                  <a:cubicBezTo>
                    <a:pt x="28" y="129"/>
                    <a:pt x="26" y="228"/>
                    <a:pt x="2" y="325"/>
                  </a:cubicBezTo>
                  <a:cubicBezTo>
                    <a:pt x="0" y="331"/>
                    <a:pt x="3" y="335"/>
                    <a:pt x="8" y="335"/>
                  </a:cubicBezTo>
                  <a:cubicBezTo>
                    <a:pt x="9" y="335"/>
                    <a:pt x="10" y="335"/>
                    <a:pt x="12" y="334"/>
                  </a:cubicBezTo>
                  <a:cubicBezTo>
                    <a:pt x="19" y="334"/>
                    <a:pt x="26" y="327"/>
                    <a:pt x="31" y="320"/>
                  </a:cubicBezTo>
                  <a:cubicBezTo>
                    <a:pt x="54" y="273"/>
                    <a:pt x="73" y="221"/>
                    <a:pt x="78" y="166"/>
                  </a:cubicBezTo>
                  <a:cubicBezTo>
                    <a:pt x="82" y="112"/>
                    <a:pt x="75" y="60"/>
                    <a:pt x="66" y="6"/>
                  </a:cubicBezTo>
                  <a:cubicBezTo>
                    <a:pt x="65" y="2"/>
                    <a:pt x="61"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6" name="Google Shape;1116;p47"/>
            <p:cNvSpPr/>
            <p:nvPr/>
          </p:nvSpPr>
          <p:spPr>
            <a:xfrm>
              <a:off x="4933572" y="2755352"/>
              <a:ext cx="49290" cy="348488"/>
            </a:xfrm>
            <a:custGeom>
              <a:avLst/>
              <a:gdLst/>
              <a:ahLst/>
              <a:cxnLst/>
              <a:rect l="l" t="t" r="r" b="b"/>
              <a:pathLst>
                <a:path w="1240" h="8767" extrusionOk="0">
                  <a:moveTo>
                    <a:pt x="1231" y="1"/>
                  </a:moveTo>
                  <a:cubicBezTo>
                    <a:pt x="1223" y="1"/>
                    <a:pt x="1209" y="10"/>
                    <a:pt x="1208" y="18"/>
                  </a:cubicBezTo>
                  <a:cubicBezTo>
                    <a:pt x="929" y="1145"/>
                    <a:pt x="719" y="2285"/>
                    <a:pt x="534" y="3429"/>
                  </a:cubicBezTo>
                  <a:cubicBezTo>
                    <a:pt x="355" y="4560"/>
                    <a:pt x="204" y="5696"/>
                    <a:pt x="109" y="6837"/>
                  </a:cubicBezTo>
                  <a:cubicBezTo>
                    <a:pt x="55" y="7479"/>
                    <a:pt x="20" y="8119"/>
                    <a:pt x="1" y="8762"/>
                  </a:cubicBezTo>
                  <a:cubicBezTo>
                    <a:pt x="1" y="8765"/>
                    <a:pt x="2" y="8766"/>
                    <a:pt x="4" y="8766"/>
                  </a:cubicBezTo>
                  <a:cubicBezTo>
                    <a:pt x="10" y="8766"/>
                    <a:pt x="20" y="8757"/>
                    <a:pt x="20" y="8752"/>
                  </a:cubicBezTo>
                  <a:cubicBezTo>
                    <a:pt x="140" y="6447"/>
                    <a:pt x="435" y="4151"/>
                    <a:pt x="867" y="1886"/>
                  </a:cubicBezTo>
                  <a:cubicBezTo>
                    <a:pt x="986" y="1260"/>
                    <a:pt x="1113" y="637"/>
                    <a:pt x="1238" y="11"/>
                  </a:cubicBezTo>
                  <a:cubicBezTo>
                    <a:pt x="1239" y="4"/>
                    <a:pt x="1236" y="1"/>
                    <a:pt x="1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7" name="Google Shape;1117;p47"/>
            <p:cNvSpPr/>
            <p:nvPr/>
          </p:nvSpPr>
          <p:spPr>
            <a:xfrm>
              <a:off x="4892670" y="2789814"/>
              <a:ext cx="71153" cy="200817"/>
            </a:xfrm>
            <a:custGeom>
              <a:avLst/>
              <a:gdLst/>
              <a:ahLst/>
              <a:cxnLst/>
              <a:rect l="l" t="t" r="r" b="b"/>
              <a:pathLst>
                <a:path w="1790" h="5052" extrusionOk="0">
                  <a:moveTo>
                    <a:pt x="1785" y="1"/>
                  </a:moveTo>
                  <a:cubicBezTo>
                    <a:pt x="1779" y="1"/>
                    <a:pt x="1768" y="9"/>
                    <a:pt x="1767" y="15"/>
                  </a:cubicBezTo>
                  <a:cubicBezTo>
                    <a:pt x="1474" y="856"/>
                    <a:pt x="1207" y="1707"/>
                    <a:pt x="907" y="2547"/>
                  </a:cubicBezTo>
                  <a:cubicBezTo>
                    <a:pt x="609" y="3379"/>
                    <a:pt x="302" y="4210"/>
                    <a:pt x="2" y="5044"/>
                  </a:cubicBezTo>
                  <a:cubicBezTo>
                    <a:pt x="0" y="5049"/>
                    <a:pt x="3" y="5052"/>
                    <a:pt x="8" y="5052"/>
                  </a:cubicBezTo>
                  <a:cubicBezTo>
                    <a:pt x="15" y="5052"/>
                    <a:pt x="25" y="5046"/>
                    <a:pt x="28" y="5039"/>
                  </a:cubicBezTo>
                  <a:cubicBezTo>
                    <a:pt x="338" y="4212"/>
                    <a:pt x="654" y="3388"/>
                    <a:pt x="954" y="2557"/>
                  </a:cubicBezTo>
                  <a:cubicBezTo>
                    <a:pt x="1256" y="1718"/>
                    <a:pt x="1571" y="873"/>
                    <a:pt x="1788" y="8"/>
                  </a:cubicBezTo>
                  <a:cubicBezTo>
                    <a:pt x="1789" y="3"/>
                    <a:pt x="1788" y="1"/>
                    <a:pt x="1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8" name="Google Shape;1118;p47"/>
            <p:cNvSpPr/>
            <p:nvPr/>
          </p:nvSpPr>
          <p:spPr>
            <a:xfrm>
              <a:off x="4935042" y="2799513"/>
              <a:ext cx="36252" cy="136621"/>
            </a:xfrm>
            <a:custGeom>
              <a:avLst/>
              <a:gdLst/>
              <a:ahLst/>
              <a:cxnLst/>
              <a:rect l="l" t="t" r="r" b="b"/>
              <a:pathLst>
                <a:path w="912" h="3437" extrusionOk="0">
                  <a:moveTo>
                    <a:pt x="907" y="0"/>
                  </a:moveTo>
                  <a:cubicBezTo>
                    <a:pt x="901" y="0"/>
                    <a:pt x="893" y="6"/>
                    <a:pt x="892" y="12"/>
                  </a:cubicBezTo>
                  <a:cubicBezTo>
                    <a:pt x="646" y="1165"/>
                    <a:pt x="148" y="2254"/>
                    <a:pt x="1" y="3428"/>
                  </a:cubicBezTo>
                  <a:cubicBezTo>
                    <a:pt x="1" y="3434"/>
                    <a:pt x="3" y="3437"/>
                    <a:pt x="7" y="3437"/>
                  </a:cubicBezTo>
                  <a:cubicBezTo>
                    <a:pt x="13" y="3437"/>
                    <a:pt x="24" y="3428"/>
                    <a:pt x="25" y="3421"/>
                  </a:cubicBezTo>
                  <a:cubicBezTo>
                    <a:pt x="226" y="2258"/>
                    <a:pt x="712" y="1170"/>
                    <a:pt x="911" y="8"/>
                  </a:cubicBezTo>
                  <a:cubicBezTo>
                    <a:pt x="912" y="2"/>
                    <a:pt x="910" y="0"/>
                    <a:pt x="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9" name="Google Shape;1119;p47"/>
            <p:cNvSpPr/>
            <p:nvPr/>
          </p:nvSpPr>
          <p:spPr>
            <a:xfrm>
              <a:off x="4475741" y="3689497"/>
              <a:ext cx="461935" cy="215008"/>
            </a:xfrm>
            <a:custGeom>
              <a:avLst/>
              <a:gdLst/>
              <a:ahLst/>
              <a:cxnLst/>
              <a:rect l="l" t="t" r="r" b="b"/>
              <a:pathLst>
                <a:path w="11621" h="5409" extrusionOk="0">
                  <a:moveTo>
                    <a:pt x="19" y="1"/>
                  </a:moveTo>
                  <a:cubicBezTo>
                    <a:pt x="10" y="1"/>
                    <a:pt x="0" y="13"/>
                    <a:pt x="7" y="17"/>
                  </a:cubicBezTo>
                  <a:cubicBezTo>
                    <a:pt x="1516" y="823"/>
                    <a:pt x="3073" y="1536"/>
                    <a:pt x="4627" y="2252"/>
                  </a:cubicBezTo>
                  <a:cubicBezTo>
                    <a:pt x="6162" y="2958"/>
                    <a:pt x="7704" y="3652"/>
                    <a:pt x="9239" y="4363"/>
                  </a:cubicBezTo>
                  <a:cubicBezTo>
                    <a:pt x="9632" y="4543"/>
                    <a:pt x="10019" y="4720"/>
                    <a:pt x="10420" y="4876"/>
                  </a:cubicBezTo>
                  <a:cubicBezTo>
                    <a:pt x="10817" y="5032"/>
                    <a:pt x="11205" y="5199"/>
                    <a:pt x="11575" y="5407"/>
                  </a:cubicBezTo>
                  <a:cubicBezTo>
                    <a:pt x="11577" y="5408"/>
                    <a:pt x="11579" y="5409"/>
                    <a:pt x="11582" y="5409"/>
                  </a:cubicBezTo>
                  <a:cubicBezTo>
                    <a:pt x="11598" y="5409"/>
                    <a:pt x="11621" y="5380"/>
                    <a:pt x="11608" y="5369"/>
                  </a:cubicBezTo>
                  <a:cubicBezTo>
                    <a:pt x="11016" y="4935"/>
                    <a:pt x="10262" y="4769"/>
                    <a:pt x="9608" y="4448"/>
                  </a:cubicBezTo>
                  <a:cubicBezTo>
                    <a:pt x="8850" y="4077"/>
                    <a:pt x="8075" y="3740"/>
                    <a:pt x="7307" y="3390"/>
                  </a:cubicBezTo>
                  <a:cubicBezTo>
                    <a:pt x="5753" y="2682"/>
                    <a:pt x="4197" y="1975"/>
                    <a:pt x="2652" y="1250"/>
                  </a:cubicBezTo>
                  <a:cubicBezTo>
                    <a:pt x="1774" y="837"/>
                    <a:pt x="900" y="412"/>
                    <a:pt x="21" y="1"/>
                  </a:cubicBezTo>
                  <a:cubicBezTo>
                    <a:pt x="20" y="1"/>
                    <a:pt x="20"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0" name="Google Shape;1120;p47"/>
            <p:cNvSpPr/>
            <p:nvPr/>
          </p:nvSpPr>
          <p:spPr>
            <a:xfrm>
              <a:off x="4510879" y="3696135"/>
              <a:ext cx="418250" cy="192708"/>
            </a:xfrm>
            <a:custGeom>
              <a:avLst/>
              <a:gdLst/>
              <a:ahLst/>
              <a:cxnLst/>
              <a:rect l="l" t="t" r="r" b="b"/>
              <a:pathLst>
                <a:path w="10522" h="4848" extrusionOk="0">
                  <a:moveTo>
                    <a:pt x="30" y="0"/>
                  </a:moveTo>
                  <a:cubicBezTo>
                    <a:pt x="18" y="0"/>
                    <a:pt x="1" y="24"/>
                    <a:pt x="13" y="32"/>
                  </a:cubicBezTo>
                  <a:cubicBezTo>
                    <a:pt x="1409" y="776"/>
                    <a:pt x="2812" y="1511"/>
                    <a:pt x="4244" y="2186"/>
                  </a:cubicBezTo>
                  <a:cubicBezTo>
                    <a:pt x="4952" y="2519"/>
                    <a:pt x="5668" y="2840"/>
                    <a:pt x="6393" y="3145"/>
                  </a:cubicBezTo>
                  <a:cubicBezTo>
                    <a:pt x="7040" y="3414"/>
                    <a:pt x="7701" y="3639"/>
                    <a:pt x="8360" y="3877"/>
                  </a:cubicBezTo>
                  <a:cubicBezTo>
                    <a:pt x="9097" y="4144"/>
                    <a:pt x="9796" y="4456"/>
                    <a:pt x="10476" y="4846"/>
                  </a:cubicBezTo>
                  <a:cubicBezTo>
                    <a:pt x="10478" y="4847"/>
                    <a:pt x="10480" y="4847"/>
                    <a:pt x="10482" y="4847"/>
                  </a:cubicBezTo>
                  <a:cubicBezTo>
                    <a:pt x="10498" y="4847"/>
                    <a:pt x="10522" y="4818"/>
                    <a:pt x="10509" y="4808"/>
                  </a:cubicBezTo>
                  <a:cubicBezTo>
                    <a:pt x="9976" y="4406"/>
                    <a:pt x="9321" y="4156"/>
                    <a:pt x="8700" y="3922"/>
                  </a:cubicBezTo>
                  <a:cubicBezTo>
                    <a:pt x="8046" y="3677"/>
                    <a:pt x="7382" y="3466"/>
                    <a:pt x="6733" y="3207"/>
                  </a:cubicBezTo>
                  <a:cubicBezTo>
                    <a:pt x="5266" y="2616"/>
                    <a:pt x="3837" y="1929"/>
                    <a:pt x="2423" y="1223"/>
                  </a:cubicBezTo>
                  <a:cubicBezTo>
                    <a:pt x="1622" y="823"/>
                    <a:pt x="828" y="415"/>
                    <a:pt x="35" y="2"/>
                  </a:cubicBezTo>
                  <a:cubicBezTo>
                    <a:pt x="33" y="1"/>
                    <a:pt x="3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1" name="Google Shape;1121;p47"/>
            <p:cNvSpPr/>
            <p:nvPr/>
          </p:nvSpPr>
          <p:spPr>
            <a:xfrm>
              <a:off x="4474628" y="3654199"/>
              <a:ext cx="197319" cy="105497"/>
            </a:xfrm>
            <a:custGeom>
              <a:avLst/>
              <a:gdLst/>
              <a:ahLst/>
              <a:cxnLst/>
              <a:rect l="l" t="t" r="r" b="b"/>
              <a:pathLst>
                <a:path w="4964" h="2654" extrusionOk="0">
                  <a:moveTo>
                    <a:pt x="21" y="1"/>
                  </a:moveTo>
                  <a:cubicBezTo>
                    <a:pt x="14" y="1"/>
                    <a:pt x="0" y="13"/>
                    <a:pt x="7" y="22"/>
                  </a:cubicBezTo>
                  <a:cubicBezTo>
                    <a:pt x="167" y="171"/>
                    <a:pt x="385" y="272"/>
                    <a:pt x="571" y="386"/>
                  </a:cubicBezTo>
                  <a:cubicBezTo>
                    <a:pt x="767" y="506"/>
                    <a:pt x="961" y="624"/>
                    <a:pt x="1155" y="742"/>
                  </a:cubicBezTo>
                  <a:cubicBezTo>
                    <a:pt x="1563" y="988"/>
                    <a:pt x="1972" y="1231"/>
                    <a:pt x="2387" y="1468"/>
                  </a:cubicBezTo>
                  <a:cubicBezTo>
                    <a:pt x="3205" y="1926"/>
                    <a:pt x="4041" y="2348"/>
                    <a:pt x="4926" y="2653"/>
                  </a:cubicBezTo>
                  <a:cubicBezTo>
                    <a:pt x="4927" y="2654"/>
                    <a:pt x="4928" y="2654"/>
                    <a:pt x="4930" y="2654"/>
                  </a:cubicBezTo>
                  <a:cubicBezTo>
                    <a:pt x="4944" y="2654"/>
                    <a:pt x="4963" y="2627"/>
                    <a:pt x="4950" y="2622"/>
                  </a:cubicBezTo>
                  <a:cubicBezTo>
                    <a:pt x="4081" y="2306"/>
                    <a:pt x="3249" y="1883"/>
                    <a:pt x="2446" y="1427"/>
                  </a:cubicBezTo>
                  <a:cubicBezTo>
                    <a:pt x="2038" y="1198"/>
                    <a:pt x="1636" y="957"/>
                    <a:pt x="1235" y="714"/>
                  </a:cubicBezTo>
                  <a:cubicBezTo>
                    <a:pt x="1039" y="596"/>
                    <a:pt x="845" y="478"/>
                    <a:pt x="651" y="360"/>
                  </a:cubicBezTo>
                  <a:cubicBezTo>
                    <a:pt x="451" y="237"/>
                    <a:pt x="245" y="81"/>
                    <a:pt x="23" y="1"/>
                  </a:cubicBezTo>
                  <a:cubicBezTo>
                    <a:pt x="23" y="1"/>
                    <a:pt x="22"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2" name="Google Shape;1122;p47"/>
            <p:cNvSpPr/>
            <p:nvPr/>
          </p:nvSpPr>
          <p:spPr>
            <a:xfrm>
              <a:off x="4517239" y="3651536"/>
              <a:ext cx="121039" cy="68290"/>
            </a:xfrm>
            <a:custGeom>
              <a:avLst/>
              <a:gdLst/>
              <a:ahLst/>
              <a:cxnLst/>
              <a:rect l="l" t="t" r="r" b="b"/>
              <a:pathLst>
                <a:path w="3045" h="1718" extrusionOk="0">
                  <a:moveTo>
                    <a:pt x="18" y="1"/>
                  </a:moveTo>
                  <a:cubicBezTo>
                    <a:pt x="11" y="1"/>
                    <a:pt x="1" y="14"/>
                    <a:pt x="7" y="18"/>
                  </a:cubicBezTo>
                  <a:cubicBezTo>
                    <a:pt x="456" y="361"/>
                    <a:pt x="935" y="665"/>
                    <a:pt x="1419" y="954"/>
                  </a:cubicBezTo>
                  <a:cubicBezTo>
                    <a:pt x="1922" y="1253"/>
                    <a:pt x="2442" y="1525"/>
                    <a:pt x="2995" y="1716"/>
                  </a:cubicBezTo>
                  <a:cubicBezTo>
                    <a:pt x="2996" y="1717"/>
                    <a:pt x="2998" y="1717"/>
                    <a:pt x="3000" y="1717"/>
                  </a:cubicBezTo>
                  <a:cubicBezTo>
                    <a:pt x="3019" y="1717"/>
                    <a:pt x="3045" y="1685"/>
                    <a:pt x="3025" y="1676"/>
                  </a:cubicBezTo>
                  <a:cubicBezTo>
                    <a:pt x="2485" y="1473"/>
                    <a:pt x="1972" y="1209"/>
                    <a:pt x="1478" y="911"/>
                  </a:cubicBezTo>
                  <a:cubicBezTo>
                    <a:pt x="987" y="618"/>
                    <a:pt x="519" y="285"/>
                    <a:pt x="21" y="2"/>
                  </a:cubicBezTo>
                  <a:cubicBezTo>
                    <a:pt x="20" y="1"/>
                    <a:pt x="19"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3" name="Google Shape;1123;p47"/>
            <p:cNvSpPr/>
            <p:nvPr/>
          </p:nvSpPr>
          <p:spPr>
            <a:xfrm>
              <a:off x="4506070" y="3626971"/>
              <a:ext cx="109233" cy="63839"/>
            </a:xfrm>
            <a:custGeom>
              <a:avLst/>
              <a:gdLst/>
              <a:ahLst/>
              <a:cxnLst/>
              <a:rect l="l" t="t" r="r" b="b"/>
              <a:pathLst>
                <a:path w="2748" h="1606" extrusionOk="0">
                  <a:moveTo>
                    <a:pt x="30" y="0"/>
                  </a:moveTo>
                  <a:cubicBezTo>
                    <a:pt x="19" y="0"/>
                    <a:pt x="1" y="20"/>
                    <a:pt x="12" y="27"/>
                  </a:cubicBezTo>
                  <a:cubicBezTo>
                    <a:pt x="432" y="322"/>
                    <a:pt x="878" y="587"/>
                    <a:pt x="1318" y="854"/>
                  </a:cubicBezTo>
                  <a:cubicBezTo>
                    <a:pt x="1771" y="1125"/>
                    <a:pt x="2229" y="1387"/>
                    <a:pt x="2711" y="1605"/>
                  </a:cubicBezTo>
                  <a:cubicBezTo>
                    <a:pt x="2712" y="1605"/>
                    <a:pt x="2713" y="1605"/>
                    <a:pt x="2715" y="1605"/>
                  </a:cubicBezTo>
                  <a:cubicBezTo>
                    <a:pt x="2729" y="1605"/>
                    <a:pt x="2748" y="1580"/>
                    <a:pt x="2732" y="1574"/>
                  </a:cubicBezTo>
                  <a:cubicBezTo>
                    <a:pt x="2272" y="1338"/>
                    <a:pt x="1821" y="1083"/>
                    <a:pt x="1379" y="813"/>
                  </a:cubicBezTo>
                  <a:cubicBezTo>
                    <a:pt x="933" y="539"/>
                    <a:pt x="498" y="242"/>
                    <a:pt x="33" y="1"/>
                  </a:cubicBezTo>
                  <a:cubicBezTo>
                    <a:pt x="32" y="0"/>
                    <a:pt x="31"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4" name="Google Shape;1124;p47"/>
            <p:cNvSpPr/>
            <p:nvPr/>
          </p:nvSpPr>
          <p:spPr>
            <a:xfrm>
              <a:off x="4516404" y="3609680"/>
              <a:ext cx="88285" cy="50085"/>
            </a:xfrm>
            <a:custGeom>
              <a:avLst/>
              <a:gdLst/>
              <a:ahLst/>
              <a:cxnLst/>
              <a:rect l="l" t="t" r="r" b="b"/>
              <a:pathLst>
                <a:path w="2221" h="1260" extrusionOk="0">
                  <a:moveTo>
                    <a:pt x="22" y="0"/>
                  </a:moveTo>
                  <a:cubicBezTo>
                    <a:pt x="12" y="0"/>
                    <a:pt x="0" y="14"/>
                    <a:pt x="7" y="20"/>
                  </a:cubicBezTo>
                  <a:cubicBezTo>
                    <a:pt x="314" y="304"/>
                    <a:pt x="694" y="504"/>
                    <a:pt x="1062" y="696"/>
                  </a:cubicBezTo>
                  <a:cubicBezTo>
                    <a:pt x="1436" y="887"/>
                    <a:pt x="1814" y="1066"/>
                    <a:pt x="2187" y="1258"/>
                  </a:cubicBezTo>
                  <a:cubicBezTo>
                    <a:pt x="2188" y="1259"/>
                    <a:pt x="2190" y="1259"/>
                    <a:pt x="2191" y="1259"/>
                  </a:cubicBezTo>
                  <a:cubicBezTo>
                    <a:pt x="2204" y="1259"/>
                    <a:pt x="2220" y="1238"/>
                    <a:pt x="2208" y="1229"/>
                  </a:cubicBezTo>
                  <a:cubicBezTo>
                    <a:pt x="1851" y="1026"/>
                    <a:pt x="1480" y="844"/>
                    <a:pt x="1117" y="651"/>
                  </a:cubicBezTo>
                  <a:cubicBezTo>
                    <a:pt x="744" y="450"/>
                    <a:pt x="387" y="223"/>
                    <a:pt x="26" y="1"/>
                  </a:cubicBezTo>
                  <a:cubicBezTo>
                    <a:pt x="24" y="1"/>
                    <a:pt x="2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5" name="Google Shape;1125;p47"/>
            <p:cNvSpPr/>
            <p:nvPr/>
          </p:nvSpPr>
          <p:spPr>
            <a:xfrm>
              <a:off x="4527971" y="3588256"/>
              <a:ext cx="52589" cy="35298"/>
            </a:xfrm>
            <a:custGeom>
              <a:avLst/>
              <a:gdLst/>
              <a:ahLst/>
              <a:cxnLst/>
              <a:rect l="l" t="t" r="r" b="b"/>
              <a:pathLst>
                <a:path w="1323" h="888" extrusionOk="0">
                  <a:moveTo>
                    <a:pt x="23" y="0"/>
                  </a:moveTo>
                  <a:cubicBezTo>
                    <a:pt x="13" y="0"/>
                    <a:pt x="1" y="15"/>
                    <a:pt x="9" y="23"/>
                  </a:cubicBezTo>
                  <a:cubicBezTo>
                    <a:pt x="186" y="200"/>
                    <a:pt x="398" y="321"/>
                    <a:pt x="613" y="446"/>
                  </a:cubicBezTo>
                  <a:cubicBezTo>
                    <a:pt x="845" y="580"/>
                    <a:pt x="1076" y="713"/>
                    <a:pt x="1284" y="885"/>
                  </a:cubicBezTo>
                  <a:cubicBezTo>
                    <a:pt x="1286" y="887"/>
                    <a:pt x="1288" y="888"/>
                    <a:pt x="1291" y="888"/>
                  </a:cubicBezTo>
                  <a:cubicBezTo>
                    <a:pt x="1304" y="888"/>
                    <a:pt x="1322" y="867"/>
                    <a:pt x="1312" y="857"/>
                  </a:cubicBezTo>
                  <a:cubicBezTo>
                    <a:pt x="930" y="510"/>
                    <a:pt x="455" y="288"/>
                    <a:pt x="27" y="2"/>
                  </a:cubicBezTo>
                  <a:cubicBezTo>
                    <a:pt x="26" y="1"/>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6" name="Google Shape;1126;p47"/>
            <p:cNvSpPr/>
            <p:nvPr/>
          </p:nvSpPr>
          <p:spPr>
            <a:xfrm>
              <a:off x="4530277" y="3564366"/>
              <a:ext cx="36292" cy="24605"/>
            </a:xfrm>
            <a:custGeom>
              <a:avLst/>
              <a:gdLst/>
              <a:ahLst/>
              <a:cxnLst/>
              <a:rect l="l" t="t" r="r" b="b"/>
              <a:pathLst>
                <a:path w="913" h="619" extrusionOk="0">
                  <a:moveTo>
                    <a:pt x="28" y="0"/>
                  </a:moveTo>
                  <a:cubicBezTo>
                    <a:pt x="17" y="0"/>
                    <a:pt x="1" y="15"/>
                    <a:pt x="7" y="27"/>
                  </a:cubicBezTo>
                  <a:cubicBezTo>
                    <a:pt x="57" y="97"/>
                    <a:pt x="140" y="142"/>
                    <a:pt x="210" y="187"/>
                  </a:cubicBezTo>
                  <a:cubicBezTo>
                    <a:pt x="284" y="237"/>
                    <a:pt x="359" y="279"/>
                    <a:pt x="435" y="326"/>
                  </a:cubicBezTo>
                  <a:cubicBezTo>
                    <a:pt x="586" y="419"/>
                    <a:pt x="739" y="511"/>
                    <a:pt x="884" y="617"/>
                  </a:cubicBezTo>
                  <a:cubicBezTo>
                    <a:pt x="885" y="618"/>
                    <a:pt x="886" y="618"/>
                    <a:pt x="888" y="618"/>
                  </a:cubicBezTo>
                  <a:cubicBezTo>
                    <a:pt x="898" y="618"/>
                    <a:pt x="913" y="601"/>
                    <a:pt x="905" y="593"/>
                  </a:cubicBezTo>
                  <a:cubicBezTo>
                    <a:pt x="775" y="478"/>
                    <a:pt x="636" y="371"/>
                    <a:pt x="489" y="272"/>
                  </a:cubicBezTo>
                  <a:cubicBezTo>
                    <a:pt x="418" y="225"/>
                    <a:pt x="350" y="178"/>
                    <a:pt x="277" y="133"/>
                  </a:cubicBezTo>
                  <a:cubicBezTo>
                    <a:pt x="201" y="83"/>
                    <a:pt x="121" y="24"/>
                    <a:pt x="31" y="1"/>
                  </a:cubicBezTo>
                  <a:cubicBezTo>
                    <a:pt x="30" y="0"/>
                    <a:pt x="29"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7" name="Google Shape;1127;p47"/>
            <p:cNvSpPr/>
            <p:nvPr/>
          </p:nvSpPr>
          <p:spPr>
            <a:xfrm>
              <a:off x="4539499" y="3548864"/>
              <a:ext cx="23771" cy="17530"/>
            </a:xfrm>
            <a:custGeom>
              <a:avLst/>
              <a:gdLst/>
              <a:ahLst/>
              <a:cxnLst/>
              <a:rect l="l" t="t" r="r" b="b"/>
              <a:pathLst>
                <a:path w="598" h="441" extrusionOk="0">
                  <a:moveTo>
                    <a:pt x="29" y="0"/>
                  </a:moveTo>
                  <a:cubicBezTo>
                    <a:pt x="17" y="0"/>
                    <a:pt x="1" y="19"/>
                    <a:pt x="9" y="29"/>
                  </a:cubicBezTo>
                  <a:cubicBezTo>
                    <a:pt x="37" y="72"/>
                    <a:pt x="85" y="105"/>
                    <a:pt x="127" y="135"/>
                  </a:cubicBezTo>
                  <a:cubicBezTo>
                    <a:pt x="172" y="169"/>
                    <a:pt x="222" y="199"/>
                    <a:pt x="267" y="230"/>
                  </a:cubicBezTo>
                  <a:cubicBezTo>
                    <a:pt x="366" y="298"/>
                    <a:pt x="463" y="367"/>
                    <a:pt x="557" y="438"/>
                  </a:cubicBezTo>
                  <a:cubicBezTo>
                    <a:pt x="559" y="440"/>
                    <a:pt x="562" y="440"/>
                    <a:pt x="565" y="440"/>
                  </a:cubicBezTo>
                  <a:cubicBezTo>
                    <a:pt x="579" y="440"/>
                    <a:pt x="597" y="417"/>
                    <a:pt x="585" y="409"/>
                  </a:cubicBezTo>
                  <a:cubicBezTo>
                    <a:pt x="498" y="329"/>
                    <a:pt x="406" y="254"/>
                    <a:pt x="311" y="180"/>
                  </a:cubicBezTo>
                  <a:cubicBezTo>
                    <a:pt x="269" y="147"/>
                    <a:pt x="226" y="112"/>
                    <a:pt x="181" y="81"/>
                  </a:cubicBezTo>
                  <a:cubicBezTo>
                    <a:pt x="134" y="50"/>
                    <a:pt x="87" y="15"/>
                    <a:pt x="33" y="1"/>
                  </a:cubicBezTo>
                  <a:cubicBezTo>
                    <a:pt x="32" y="0"/>
                    <a:pt x="3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8" name="Google Shape;1128;p47"/>
            <p:cNvSpPr/>
            <p:nvPr/>
          </p:nvSpPr>
          <p:spPr>
            <a:xfrm>
              <a:off x="4544666" y="3530739"/>
              <a:ext cx="19875" cy="16099"/>
            </a:xfrm>
            <a:custGeom>
              <a:avLst/>
              <a:gdLst/>
              <a:ahLst/>
              <a:cxnLst/>
              <a:rect l="l" t="t" r="r" b="b"/>
              <a:pathLst>
                <a:path w="500" h="405" extrusionOk="0">
                  <a:moveTo>
                    <a:pt x="18" y="0"/>
                  </a:moveTo>
                  <a:cubicBezTo>
                    <a:pt x="11" y="0"/>
                    <a:pt x="0" y="13"/>
                    <a:pt x="7" y="18"/>
                  </a:cubicBezTo>
                  <a:cubicBezTo>
                    <a:pt x="167" y="124"/>
                    <a:pt x="307" y="266"/>
                    <a:pt x="444" y="400"/>
                  </a:cubicBezTo>
                  <a:cubicBezTo>
                    <a:pt x="446" y="403"/>
                    <a:pt x="450" y="404"/>
                    <a:pt x="453" y="404"/>
                  </a:cubicBezTo>
                  <a:cubicBezTo>
                    <a:pt x="472" y="404"/>
                    <a:pt x="499" y="374"/>
                    <a:pt x="484" y="360"/>
                  </a:cubicBezTo>
                  <a:cubicBezTo>
                    <a:pt x="342" y="223"/>
                    <a:pt x="200" y="86"/>
                    <a:pt x="21" y="1"/>
                  </a:cubicBezTo>
                  <a:cubicBezTo>
                    <a:pt x="20" y="0"/>
                    <a:pt x="19" y="0"/>
                    <a:pt x="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9" name="Google Shape;1129;p47"/>
            <p:cNvSpPr/>
            <p:nvPr/>
          </p:nvSpPr>
          <p:spPr>
            <a:xfrm>
              <a:off x="4857611" y="3833826"/>
              <a:ext cx="75883" cy="32913"/>
            </a:xfrm>
            <a:custGeom>
              <a:avLst/>
              <a:gdLst/>
              <a:ahLst/>
              <a:cxnLst/>
              <a:rect l="l" t="t" r="r" b="b"/>
              <a:pathLst>
                <a:path w="1909" h="828" extrusionOk="0">
                  <a:moveTo>
                    <a:pt x="32" y="0"/>
                  </a:moveTo>
                  <a:cubicBezTo>
                    <a:pt x="22" y="0"/>
                    <a:pt x="1" y="26"/>
                    <a:pt x="15" y="28"/>
                  </a:cubicBezTo>
                  <a:cubicBezTo>
                    <a:pt x="691" y="175"/>
                    <a:pt x="1239" y="614"/>
                    <a:pt x="1886" y="827"/>
                  </a:cubicBezTo>
                  <a:cubicBezTo>
                    <a:pt x="1886" y="827"/>
                    <a:pt x="1887" y="827"/>
                    <a:pt x="1888" y="827"/>
                  </a:cubicBezTo>
                  <a:cubicBezTo>
                    <a:pt x="1896" y="827"/>
                    <a:pt x="1908" y="812"/>
                    <a:pt x="1900" y="808"/>
                  </a:cubicBezTo>
                  <a:cubicBezTo>
                    <a:pt x="1286" y="529"/>
                    <a:pt x="714" y="102"/>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0" name="Google Shape;1130;p47"/>
            <p:cNvSpPr/>
            <p:nvPr/>
          </p:nvSpPr>
          <p:spPr>
            <a:xfrm>
              <a:off x="4888258" y="3820669"/>
              <a:ext cx="47978" cy="19080"/>
            </a:xfrm>
            <a:custGeom>
              <a:avLst/>
              <a:gdLst/>
              <a:ahLst/>
              <a:cxnLst/>
              <a:rect l="l" t="t" r="r" b="b"/>
              <a:pathLst>
                <a:path w="1207" h="480" extrusionOk="0">
                  <a:moveTo>
                    <a:pt x="91" y="1"/>
                  </a:moveTo>
                  <a:cubicBezTo>
                    <a:pt x="53" y="1"/>
                    <a:pt x="8" y="10"/>
                    <a:pt x="2" y="52"/>
                  </a:cubicBezTo>
                  <a:cubicBezTo>
                    <a:pt x="1" y="60"/>
                    <a:pt x="3" y="64"/>
                    <a:pt x="8" y="64"/>
                  </a:cubicBezTo>
                  <a:cubicBezTo>
                    <a:pt x="17" y="64"/>
                    <a:pt x="32" y="52"/>
                    <a:pt x="35" y="43"/>
                  </a:cubicBezTo>
                  <a:lnTo>
                    <a:pt x="35" y="43"/>
                  </a:lnTo>
                  <a:cubicBezTo>
                    <a:pt x="34" y="45"/>
                    <a:pt x="35" y="46"/>
                    <a:pt x="36" y="46"/>
                  </a:cubicBezTo>
                  <a:cubicBezTo>
                    <a:pt x="38" y="46"/>
                    <a:pt x="41" y="45"/>
                    <a:pt x="45" y="45"/>
                  </a:cubicBezTo>
                  <a:cubicBezTo>
                    <a:pt x="47" y="45"/>
                    <a:pt x="48" y="45"/>
                    <a:pt x="49" y="45"/>
                  </a:cubicBezTo>
                  <a:cubicBezTo>
                    <a:pt x="64" y="48"/>
                    <a:pt x="78" y="50"/>
                    <a:pt x="94" y="52"/>
                  </a:cubicBezTo>
                  <a:cubicBezTo>
                    <a:pt x="135" y="62"/>
                    <a:pt x="175" y="76"/>
                    <a:pt x="215" y="88"/>
                  </a:cubicBezTo>
                  <a:cubicBezTo>
                    <a:pt x="331" y="128"/>
                    <a:pt x="442" y="175"/>
                    <a:pt x="553" y="222"/>
                  </a:cubicBezTo>
                  <a:cubicBezTo>
                    <a:pt x="671" y="277"/>
                    <a:pt x="789" y="333"/>
                    <a:pt x="909" y="385"/>
                  </a:cubicBezTo>
                  <a:cubicBezTo>
                    <a:pt x="992" y="421"/>
                    <a:pt x="1086" y="468"/>
                    <a:pt x="1178" y="480"/>
                  </a:cubicBezTo>
                  <a:cubicBezTo>
                    <a:pt x="1188" y="480"/>
                    <a:pt x="1207" y="463"/>
                    <a:pt x="1197" y="456"/>
                  </a:cubicBezTo>
                  <a:cubicBezTo>
                    <a:pt x="1136" y="411"/>
                    <a:pt x="1060" y="378"/>
                    <a:pt x="992" y="345"/>
                  </a:cubicBezTo>
                  <a:cubicBezTo>
                    <a:pt x="890" y="298"/>
                    <a:pt x="786" y="251"/>
                    <a:pt x="682" y="206"/>
                  </a:cubicBezTo>
                  <a:cubicBezTo>
                    <a:pt x="579" y="161"/>
                    <a:pt x="472" y="116"/>
                    <a:pt x="366" y="76"/>
                  </a:cubicBezTo>
                  <a:cubicBezTo>
                    <a:pt x="288" y="45"/>
                    <a:pt x="205" y="15"/>
                    <a:pt x="123" y="3"/>
                  </a:cubicBezTo>
                  <a:cubicBezTo>
                    <a:pt x="114" y="2"/>
                    <a:pt x="103"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1" name="Google Shape;1131;p47"/>
            <p:cNvSpPr/>
            <p:nvPr/>
          </p:nvSpPr>
          <p:spPr>
            <a:xfrm>
              <a:off x="4901693" y="3794673"/>
              <a:ext cx="40823" cy="19478"/>
            </a:xfrm>
            <a:custGeom>
              <a:avLst/>
              <a:gdLst/>
              <a:ahLst/>
              <a:cxnLst/>
              <a:rect l="l" t="t" r="r" b="b"/>
              <a:pathLst>
                <a:path w="1027" h="490" extrusionOk="0">
                  <a:moveTo>
                    <a:pt x="38" y="0"/>
                  </a:moveTo>
                  <a:cubicBezTo>
                    <a:pt x="24" y="0"/>
                    <a:pt x="0" y="29"/>
                    <a:pt x="19" y="31"/>
                  </a:cubicBezTo>
                  <a:cubicBezTo>
                    <a:pt x="196" y="78"/>
                    <a:pt x="361" y="161"/>
                    <a:pt x="519" y="248"/>
                  </a:cubicBezTo>
                  <a:cubicBezTo>
                    <a:pt x="677" y="338"/>
                    <a:pt x="833" y="421"/>
                    <a:pt x="1001" y="489"/>
                  </a:cubicBezTo>
                  <a:cubicBezTo>
                    <a:pt x="1002" y="489"/>
                    <a:pt x="1002" y="489"/>
                    <a:pt x="1003" y="489"/>
                  </a:cubicBezTo>
                  <a:cubicBezTo>
                    <a:pt x="1012" y="489"/>
                    <a:pt x="1026" y="472"/>
                    <a:pt x="1015" y="468"/>
                  </a:cubicBezTo>
                  <a:cubicBezTo>
                    <a:pt x="862" y="378"/>
                    <a:pt x="715" y="279"/>
                    <a:pt x="557" y="196"/>
                  </a:cubicBezTo>
                  <a:cubicBezTo>
                    <a:pt x="392" y="111"/>
                    <a:pt x="222" y="38"/>
                    <a:pt x="40" y="0"/>
                  </a:cubicBezTo>
                  <a:cubicBezTo>
                    <a:pt x="39" y="0"/>
                    <a:pt x="39"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2" name="Google Shape;1132;p47"/>
            <p:cNvSpPr/>
            <p:nvPr/>
          </p:nvSpPr>
          <p:spPr>
            <a:xfrm>
              <a:off x="4919978" y="3762436"/>
              <a:ext cx="31323" cy="16894"/>
            </a:xfrm>
            <a:custGeom>
              <a:avLst/>
              <a:gdLst/>
              <a:ahLst/>
              <a:cxnLst/>
              <a:rect l="l" t="t" r="r" b="b"/>
              <a:pathLst>
                <a:path w="788" h="425" extrusionOk="0">
                  <a:moveTo>
                    <a:pt x="27" y="1"/>
                  </a:moveTo>
                  <a:cubicBezTo>
                    <a:pt x="17" y="1"/>
                    <a:pt x="1" y="23"/>
                    <a:pt x="14" y="27"/>
                  </a:cubicBezTo>
                  <a:cubicBezTo>
                    <a:pt x="149" y="58"/>
                    <a:pt x="274" y="136"/>
                    <a:pt x="388" y="211"/>
                  </a:cubicBezTo>
                  <a:cubicBezTo>
                    <a:pt x="508" y="294"/>
                    <a:pt x="628" y="369"/>
                    <a:pt x="765" y="424"/>
                  </a:cubicBezTo>
                  <a:cubicBezTo>
                    <a:pt x="766" y="424"/>
                    <a:pt x="768" y="425"/>
                    <a:pt x="769" y="425"/>
                  </a:cubicBezTo>
                  <a:cubicBezTo>
                    <a:pt x="778" y="425"/>
                    <a:pt x="788" y="409"/>
                    <a:pt x="780" y="405"/>
                  </a:cubicBezTo>
                  <a:cubicBezTo>
                    <a:pt x="539" y="256"/>
                    <a:pt x="321" y="39"/>
                    <a:pt x="29" y="1"/>
                  </a:cubicBezTo>
                  <a:cubicBezTo>
                    <a:pt x="28" y="1"/>
                    <a:pt x="28"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3" name="Google Shape;1133;p47"/>
            <p:cNvSpPr/>
            <p:nvPr/>
          </p:nvSpPr>
          <p:spPr>
            <a:xfrm>
              <a:off x="4928086" y="3737394"/>
              <a:ext cx="29057" cy="14986"/>
            </a:xfrm>
            <a:custGeom>
              <a:avLst/>
              <a:gdLst/>
              <a:ahLst/>
              <a:cxnLst/>
              <a:rect l="l" t="t" r="r" b="b"/>
              <a:pathLst>
                <a:path w="731" h="377" extrusionOk="0">
                  <a:moveTo>
                    <a:pt x="40" y="0"/>
                  </a:moveTo>
                  <a:cubicBezTo>
                    <a:pt x="26" y="0"/>
                    <a:pt x="0" y="29"/>
                    <a:pt x="18" y="36"/>
                  </a:cubicBezTo>
                  <a:cubicBezTo>
                    <a:pt x="141" y="71"/>
                    <a:pt x="254" y="133"/>
                    <a:pt x="363" y="199"/>
                  </a:cubicBezTo>
                  <a:cubicBezTo>
                    <a:pt x="474" y="265"/>
                    <a:pt x="587" y="326"/>
                    <a:pt x="708" y="376"/>
                  </a:cubicBezTo>
                  <a:cubicBezTo>
                    <a:pt x="709" y="377"/>
                    <a:pt x="710" y="377"/>
                    <a:pt x="711" y="377"/>
                  </a:cubicBezTo>
                  <a:cubicBezTo>
                    <a:pt x="719" y="377"/>
                    <a:pt x="731" y="364"/>
                    <a:pt x="724" y="359"/>
                  </a:cubicBezTo>
                  <a:cubicBezTo>
                    <a:pt x="618" y="289"/>
                    <a:pt x="514" y="213"/>
                    <a:pt x="403" y="154"/>
                  </a:cubicBezTo>
                  <a:cubicBezTo>
                    <a:pt x="287" y="90"/>
                    <a:pt x="169" y="33"/>
                    <a:pt x="42" y="0"/>
                  </a:cubicBezTo>
                  <a:cubicBezTo>
                    <a:pt x="41" y="0"/>
                    <a:pt x="41"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4" name="Google Shape;1134;p47"/>
            <p:cNvSpPr/>
            <p:nvPr/>
          </p:nvSpPr>
          <p:spPr>
            <a:xfrm>
              <a:off x="4930034" y="3704601"/>
              <a:ext cx="29296" cy="16139"/>
            </a:xfrm>
            <a:custGeom>
              <a:avLst/>
              <a:gdLst/>
              <a:ahLst/>
              <a:cxnLst/>
              <a:rect l="l" t="t" r="r" b="b"/>
              <a:pathLst>
                <a:path w="737" h="406" extrusionOk="0">
                  <a:moveTo>
                    <a:pt x="22" y="1"/>
                  </a:moveTo>
                  <a:cubicBezTo>
                    <a:pt x="15" y="1"/>
                    <a:pt x="1" y="18"/>
                    <a:pt x="12" y="22"/>
                  </a:cubicBezTo>
                  <a:cubicBezTo>
                    <a:pt x="274" y="89"/>
                    <a:pt x="468" y="294"/>
                    <a:pt x="711" y="405"/>
                  </a:cubicBezTo>
                  <a:cubicBezTo>
                    <a:pt x="711" y="405"/>
                    <a:pt x="712" y="405"/>
                    <a:pt x="713" y="405"/>
                  </a:cubicBezTo>
                  <a:cubicBezTo>
                    <a:pt x="722" y="405"/>
                    <a:pt x="736" y="390"/>
                    <a:pt x="730" y="384"/>
                  </a:cubicBezTo>
                  <a:cubicBezTo>
                    <a:pt x="527" y="209"/>
                    <a:pt x="298" y="32"/>
                    <a:pt x="24" y="1"/>
                  </a:cubicBezTo>
                  <a:cubicBezTo>
                    <a:pt x="23" y="1"/>
                    <a:pt x="23"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5" name="Google Shape;1135;p47"/>
            <p:cNvSpPr/>
            <p:nvPr/>
          </p:nvSpPr>
          <p:spPr>
            <a:xfrm>
              <a:off x="4938063" y="3679520"/>
              <a:ext cx="21783" cy="13276"/>
            </a:xfrm>
            <a:custGeom>
              <a:avLst/>
              <a:gdLst/>
              <a:ahLst/>
              <a:cxnLst/>
              <a:rect l="l" t="t" r="r" b="b"/>
              <a:pathLst>
                <a:path w="548" h="334" extrusionOk="0">
                  <a:moveTo>
                    <a:pt x="37" y="1"/>
                  </a:moveTo>
                  <a:cubicBezTo>
                    <a:pt x="21" y="1"/>
                    <a:pt x="0" y="26"/>
                    <a:pt x="18" y="32"/>
                  </a:cubicBezTo>
                  <a:cubicBezTo>
                    <a:pt x="197" y="115"/>
                    <a:pt x="362" y="221"/>
                    <a:pt x="523" y="332"/>
                  </a:cubicBezTo>
                  <a:cubicBezTo>
                    <a:pt x="525" y="333"/>
                    <a:pt x="526" y="334"/>
                    <a:pt x="528" y="334"/>
                  </a:cubicBezTo>
                  <a:cubicBezTo>
                    <a:pt x="537" y="334"/>
                    <a:pt x="548" y="322"/>
                    <a:pt x="542" y="316"/>
                  </a:cubicBezTo>
                  <a:cubicBezTo>
                    <a:pt x="511" y="275"/>
                    <a:pt x="480" y="240"/>
                    <a:pt x="443" y="207"/>
                  </a:cubicBezTo>
                  <a:cubicBezTo>
                    <a:pt x="405" y="174"/>
                    <a:pt x="365" y="148"/>
                    <a:pt x="322" y="122"/>
                  </a:cubicBezTo>
                  <a:cubicBezTo>
                    <a:pt x="235" y="70"/>
                    <a:pt x="138" y="32"/>
                    <a:pt x="41" y="2"/>
                  </a:cubicBezTo>
                  <a:cubicBezTo>
                    <a:pt x="40" y="1"/>
                    <a:pt x="39"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6" name="Google Shape;1136;p47"/>
            <p:cNvSpPr/>
            <p:nvPr/>
          </p:nvSpPr>
          <p:spPr>
            <a:xfrm>
              <a:off x="4942317" y="3647283"/>
              <a:ext cx="26672" cy="4054"/>
            </a:xfrm>
            <a:custGeom>
              <a:avLst/>
              <a:gdLst/>
              <a:ahLst/>
              <a:cxnLst/>
              <a:rect l="l" t="t" r="r" b="b"/>
              <a:pathLst>
                <a:path w="671" h="102" extrusionOk="0">
                  <a:moveTo>
                    <a:pt x="243" y="0"/>
                  </a:moveTo>
                  <a:cubicBezTo>
                    <a:pt x="171" y="0"/>
                    <a:pt x="98" y="10"/>
                    <a:pt x="29" y="33"/>
                  </a:cubicBezTo>
                  <a:cubicBezTo>
                    <a:pt x="15" y="37"/>
                    <a:pt x="0" y="64"/>
                    <a:pt x="15" y="64"/>
                  </a:cubicBezTo>
                  <a:cubicBezTo>
                    <a:pt x="16" y="64"/>
                    <a:pt x="18" y="64"/>
                    <a:pt x="19" y="64"/>
                  </a:cubicBezTo>
                  <a:cubicBezTo>
                    <a:pt x="78" y="53"/>
                    <a:pt x="137" y="48"/>
                    <a:pt x="197" y="48"/>
                  </a:cubicBezTo>
                  <a:cubicBezTo>
                    <a:pt x="349" y="48"/>
                    <a:pt x="504" y="78"/>
                    <a:pt x="650" y="102"/>
                  </a:cubicBezTo>
                  <a:cubicBezTo>
                    <a:pt x="650" y="102"/>
                    <a:pt x="651" y="102"/>
                    <a:pt x="651" y="102"/>
                  </a:cubicBezTo>
                  <a:cubicBezTo>
                    <a:pt x="659" y="102"/>
                    <a:pt x="670" y="87"/>
                    <a:pt x="662" y="85"/>
                  </a:cubicBezTo>
                  <a:cubicBezTo>
                    <a:pt x="562" y="54"/>
                    <a:pt x="466" y="24"/>
                    <a:pt x="366" y="9"/>
                  </a:cubicBezTo>
                  <a:cubicBezTo>
                    <a:pt x="326" y="4"/>
                    <a:pt x="284"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7" name="Google Shape;1137;p47"/>
            <p:cNvSpPr/>
            <p:nvPr/>
          </p:nvSpPr>
          <p:spPr>
            <a:xfrm>
              <a:off x="4964576" y="2793670"/>
              <a:ext cx="52868" cy="7473"/>
            </a:xfrm>
            <a:custGeom>
              <a:avLst/>
              <a:gdLst/>
              <a:ahLst/>
              <a:cxnLst/>
              <a:rect l="l" t="t" r="r" b="b"/>
              <a:pathLst>
                <a:path w="1330" h="188" extrusionOk="0">
                  <a:moveTo>
                    <a:pt x="384" y="0"/>
                  </a:moveTo>
                  <a:cubicBezTo>
                    <a:pt x="267" y="0"/>
                    <a:pt x="151" y="9"/>
                    <a:pt x="35" y="32"/>
                  </a:cubicBezTo>
                  <a:cubicBezTo>
                    <a:pt x="21" y="34"/>
                    <a:pt x="0" y="70"/>
                    <a:pt x="21" y="70"/>
                  </a:cubicBezTo>
                  <a:cubicBezTo>
                    <a:pt x="59" y="68"/>
                    <a:pt x="97" y="67"/>
                    <a:pt x="135" y="67"/>
                  </a:cubicBezTo>
                  <a:cubicBezTo>
                    <a:pt x="310" y="67"/>
                    <a:pt x="484" y="84"/>
                    <a:pt x="657" y="105"/>
                  </a:cubicBezTo>
                  <a:cubicBezTo>
                    <a:pt x="874" y="133"/>
                    <a:pt x="1084" y="185"/>
                    <a:pt x="1304" y="188"/>
                  </a:cubicBezTo>
                  <a:cubicBezTo>
                    <a:pt x="1311" y="188"/>
                    <a:pt x="1330" y="169"/>
                    <a:pt x="1318" y="164"/>
                  </a:cubicBezTo>
                  <a:cubicBezTo>
                    <a:pt x="1129" y="65"/>
                    <a:pt x="907" y="44"/>
                    <a:pt x="699" y="20"/>
                  </a:cubicBezTo>
                  <a:cubicBezTo>
                    <a:pt x="594" y="8"/>
                    <a:pt x="489" y="0"/>
                    <a:pt x="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8" name="Google Shape;1138;p47"/>
            <p:cNvSpPr/>
            <p:nvPr/>
          </p:nvSpPr>
          <p:spPr>
            <a:xfrm>
              <a:off x="4960760" y="2808139"/>
              <a:ext cx="38637" cy="7394"/>
            </a:xfrm>
            <a:custGeom>
              <a:avLst/>
              <a:gdLst/>
              <a:ahLst/>
              <a:cxnLst/>
              <a:rect l="l" t="t" r="r" b="b"/>
              <a:pathLst>
                <a:path w="972" h="186" extrusionOk="0">
                  <a:moveTo>
                    <a:pt x="33" y="1"/>
                  </a:moveTo>
                  <a:cubicBezTo>
                    <a:pt x="19" y="1"/>
                    <a:pt x="0" y="29"/>
                    <a:pt x="20" y="32"/>
                  </a:cubicBezTo>
                  <a:cubicBezTo>
                    <a:pt x="169" y="53"/>
                    <a:pt x="320" y="69"/>
                    <a:pt x="472" y="91"/>
                  </a:cubicBezTo>
                  <a:cubicBezTo>
                    <a:pt x="550" y="102"/>
                    <a:pt x="630" y="117"/>
                    <a:pt x="705" y="135"/>
                  </a:cubicBezTo>
                  <a:cubicBezTo>
                    <a:pt x="786" y="154"/>
                    <a:pt x="866" y="166"/>
                    <a:pt x="946" y="185"/>
                  </a:cubicBezTo>
                  <a:cubicBezTo>
                    <a:pt x="947" y="185"/>
                    <a:pt x="948" y="185"/>
                    <a:pt x="948" y="185"/>
                  </a:cubicBezTo>
                  <a:cubicBezTo>
                    <a:pt x="958" y="185"/>
                    <a:pt x="972" y="170"/>
                    <a:pt x="963" y="164"/>
                  </a:cubicBezTo>
                  <a:cubicBezTo>
                    <a:pt x="684" y="10"/>
                    <a:pt x="344" y="20"/>
                    <a:pt x="35" y="1"/>
                  </a:cubicBezTo>
                  <a:cubicBezTo>
                    <a:pt x="34" y="1"/>
                    <a:pt x="34"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9" name="Google Shape;1139;p47"/>
            <p:cNvSpPr/>
            <p:nvPr/>
          </p:nvSpPr>
          <p:spPr>
            <a:xfrm>
              <a:off x="4946848" y="2853294"/>
              <a:ext cx="52271" cy="12561"/>
            </a:xfrm>
            <a:custGeom>
              <a:avLst/>
              <a:gdLst/>
              <a:ahLst/>
              <a:cxnLst/>
              <a:rect l="l" t="t" r="r" b="b"/>
              <a:pathLst>
                <a:path w="1315" h="316" extrusionOk="0">
                  <a:moveTo>
                    <a:pt x="34" y="0"/>
                  </a:moveTo>
                  <a:cubicBezTo>
                    <a:pt x="20" y="0"/>
                    <a:pt x="1" y="25"/>
                    <a:pt x="14" y="32"/>
                  </a:cubicBezTo>
                  <a:cubicBezTo>
                    <a:pt x="430" y="169"/>
                    <a:pt x="862" y="239"/>
                    <a:pt x="1292" y="315"/>
                  </a:cubicBezTo>
                  <a:cubicBezTo>
                    <a:pt x="1292" y="315"/>
                    <a:pt x="1293" y="315"/>
                    <a:pt x="1293" y="315"/>
                  </a:cubicBezTo>
                  <a:cubicBezTo>
                    <a:pt x="1301" y="315"/>
                    <a:pt x="1315" y="301"/>
                    <a:pt x="1306" y="299"/>
                  </a:cubicBezTo>
                  <a:cubicBezTo>
                    <a:pt x="890" y="166"/>
                    <a:pt x="453" y="124"/>
                    <a:pt x="37" y="1"/>
                  </a:cubicBezTo>
                  <a:cubicBezTo>
                    <a:pt x="36" y="1"/>
                    <a:pt x="35"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0" name="Google Shape;1140;p47"/>
            <p:cNvSpPr/>
            <p:nvPr/>
          </p:nvSpPr>
          <p:spPr>
            <a:xfrm>
              <a:off x="4941164" y="2815134"/>
              <a:ext cx="77194" cy="16735"/>
            </a:xfrm>
            <a:custGeom>
              <a:avLst/>
              <a:gdLst/>
              <a:ahLst/>
              <a:cxnLst/>
              <a:rect l="l" t="t" r="r" b="b"/>
              <a:pathLst>
                <a:path w="1942" h="421" extrusionOk="0">
                  <a:moveTo>
                    <a:pt x="119" y="0"/>
                  </a:moveTo>
                  <a:cubicBezTo>
                    <a:pt x="92" y="0"/>
                    <a:pt x="64" y="1"/>
                    <a:pt x="36" y="2"/>
                  </a:cubicBezTo>
                  <a:cubicBezTo>
                    <a:pt x="27" y="2"/>
                    <a:pt x="1" y="28"/>
                    <a:pt x="18" y="33"/>
                  </a:cubicBezTo>
                  <a:cubicBezTo>
                    <a:pt x="322" y="113"/>
                    <a:pt x="639" y="156"/>
                    <a:pt x="948" y="222"/>
                  </a:cubicBezTo>
                  <a:cubicBezTo>
                    <a:pt x="1267" y="290"/>
                    <a:pt x="1581" y="378"/>
                    <a:pt x="1905" y="420"/>
                  </a:cubicBezTo>
                  <a:cubicBezTo>
                    <a:pt x="1905" y="420"/>
                    <a:pt x="1906" y="420"/>
                    <a:pt x="1906" y="420"/>
                  </a:cubicBezTo>
                  <a:cubicBezTo>
                    <a:pt x="1921" y="420"/>
                    <a:pt x="1942" y="394"/>
                    <a:pt x="1926" y="387"/>
                  </a:cubicBezTo>
                  <a:cubicBezTo>
                    <a:pt x="1628" y="243"/>
                    <a:pt x="1307" y="177"/>
                    <a:pt x="986" y="111"/>
                  </a:cubicBezTo>
                  <a:cubicBezTo>
                    <a:pt x="703" y="55"/>
                    <a:pt x="409"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1" name="Google Shape;1141;p47"/>
            <p:cNvSpPr/>
            <p:nvPr/>
          </p:nvSpPr>
          <p:spPr>
            <a:xfrm>
              <a:off x="4928961" y="2824038"/>
              <a:ext cx="82163" cy="20789"/>
            </a:xfrm>
            <a:custGeom>
              <a:avLst/>
              <a:gdLst/>
              <a:ahLst/>
              <a:cxnLst/>
              <a:rect l="l" t="t" r="r" b="b"/>
              <a:pathLst>
                <a:path w="2067" h="523" extrusionOk="0">
                  <a:moveTo>
                    <a:pt x="32" y="0"/>
                  </a:moveTo>
                  <a:cubicBezTo>
                    <a:pt x="20" y="0"/>
                    <a:pt x="1" y="26"/>
                    <a:pt x="17" y="26"/>
                  </a:cubicBezTo>
                  <a:cubicBezTo>
                    <a:pt x="712" y="97"/>
                    <a:pt x="1347" y="390"/>
                    <a:pt x="2027" y="522"/>
                  </a:cubicBezTo>
                  <a:cubicBezTo>
                    <a:pt x="2028" y="522"/>
                    <a:pt x="2029" y="522"/>
                    <a:pt x="2029" y="522"/>
                  </a:cubicBezTo>
                  <a:cubicBezTo>
                    <a:pt x="2044" y="522"/>
                    <a:pt x="2067" y="496"/>
                    <a:pt x="2051" y="489"/>
                  </a:cubicBezTo>
                  <a:cubicBezTo>
                    <a:pt x="1399" y="276"/>
                    <a:pt x="726" y="2"/>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2" name="Google Shape;1142;p47"/>
            <p:cNvSpPr/>
            <p:nvPr/>
          </p:nvSpPr>
          <p:spPr>
            <a:xfrm>
              <a:off x="4905310" y="2873208"/>
              <a:ext cx="133321" cy="30290"/>
            </a:xfrm>
            <a:custGeom>
              <a:avLst/>
              <a:gdLst/>
              <a:ahLst/>
              <a:cxnLst/>
              <a:rect l="l" t="t" r="r" b="b"/>
              <a:pathLst>
                <a:path w="3354" h="762" extrusionOk="0">
                  <a:moveTo>
                    <a:pt x="39" y="1"/>
                  </a:moveTo>
                  <a:cubicBezTo>
                    <a:pt x="22" y="1"/>
                    <a:pt x="1" y="34"/>
                    <a:pt x="22" y="36"/>
                  </a:cubicBezTo>
                  <a:cubicBezTo>
                    <a:pt x="586" y="109"/>
                    <a:pt x="1146" y="220"/>
                    <a:pt x="1699" y="355"/>
                  </a:cubicBezTo>
                  <a:cubicBezTo>
                    <a:pt x="2244" y="487"/>
                    <a:pt x="2778" y="650"/>
                    <a:pt x="3329" y="761"/>
                  </a:cubicBezTo>
                  <a:cubicBezTo>
                    <a:pt x="3329" y="761"/>
                    <a:pt x="3329" y="761"/>
                    <a:pt x="3330" y="761"/>
                  </a:cubicBezTo>
                  <a:cubicBezTo>
                    <a:pt x="3338" y="761"/>
                    <a:pt x="3354" y="744"/>
                    <a:pt x="3343" y="740"/>
                  </a:cubicBezTo>
                  <a:cubicBezTo>
                    <a:pt x="2807" y="549"/>
                    <a:pt x="2252" y="407"/>
                    <a:pt x="1697" y="279"/>
                  </a:cubicBezTo>
                  <a:cubicBezTo>
                    <a:pt x="1151" y="152"/>
                    <a:pt x="598" y="50"/>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3" name="Google Shape;1143;p47"/>
            <p:cNvSpPr/>
            <p:nvPr/>
          </p:nvSpPr>
          <p:spPr>
            <a:xfrm>
              <a:off x="4950863" y="2909817"/>
              <a:ext cx="65230" cy="12004"/>
            </a:xfrm>
            <a:custGeom>
              <a:avLst/>
              <a:gdLst/>
              <a:ahLst/>
              <a:cxnLst/>
              <a:rect l="l" t="t" r="r" b="b"/>
              <a:pathLst>
                <a:path w="1641" h="302" extrusionOk="0">
                  <a:moveTo>
                    <a:pt x="36" y="1"/>
                  </a:moveTo>
                  <a:cubicBezTo>
                    <a:pt x="21" y="3"/>
                    <a:pt x="0" y="29"/>
                    <a:pt x="21" y="31"/>
                  </a:cubicBezTo>
                  <a:cubicBezTo>
                    <a:pt x="281" y="69"/>
                    <a:pt x="541" y="90"/>
                    <a:pt x="801" y="133"/>
                  </a:cubicBezTo>
                  <a:cubicBezTo>
                    <a:pt x="1073" y="176"/>
                    <a:pt x="1342" y="239"/>
                    <a:pt x="1609" y="301"/>
                  </a:cubicBezTo>
                  <a:cubicBezTo>
                    <a:pt x="1610" y="301"/>
                    <a:pt x="1611" y="301"/>
                    <a:pt x="1612" y="301"/>
                  </a:cubicBezTo>
                  <a:cubicBezTo>
                    <a:pt x="1624" y="301"/>
                    <a:pt x="1640" y="281"/>
                    <a:pt x="1628" y="275"/>
                  </a:cubicBezTo>
                  <a:cubicBezTo>
                    <a:pt x="1382" y="168"/>
                    <a:pt x="1124" y="114"/>
                    <a:pt x="860" y="74"/>
                  </a:cubicBezTo>
                  <a:cubicBezTo>
                    <a:pt x="586" y="31"/>
                    <a:pt x="312" y="5"/>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4" name="Google Shape;1144;p47"/>
            <p:cNvSpPr/>
            <p:nvPr/>
          </p:nvSpPr>
          <p:spPr>
            <a:xfrm>
              <a:off x="4950545" y="2932792"/>
              <a:ext cx="48575" cy="9460"/>
            </a:xfrm>
            <a:custGeom>
              <a:avLst/>
              <a:gdLst/>
              <a:ahLst/>
              <a:cxnLst/>
              <a:rect l="l" t="t" r="r" b="b"/>
              <a:pathLst>
                <a:path w="1222" h="238" extrusionOk="0">
                  <a:moveTo>
                    <a:pt x="348" y="1"/>
                  </a:moveTo>
                  <a:cubicBezTo>
                    <a:pt x="241" y="1"/>
                    <a:pt x="133" y="13"/>
                    <a:pt x="27" y="42"/>
                  </a:cubicBezTo>
                  <a:cubicBezTo>
                    <a:pt x="16" y="46"/>
                    <a:pt x="0" y="70"/>
                    <a:pt x="17" y="70"/>
                  </a:cubicBezTo>
                  <a:cubicBezTo>
                    <a:pt x="18" y="70"/>
                    <a:pt x="19" y="70"/>
                    <a:pt x="20" y="70"/>
                  </a:cubicBezTo>
                  <a:cubicBezTo>
                    <a:pt x="89" y="60"/>
                    <a:pt x="158" y="55"/>
                    <a:pt x="226" y="55"/>
                  </a:cubicBezTo>
                  <a:cubicBezTo>
                    <a:pt x="555" y="55"/>
                    <a:pt x="875" y="159"/>
                    <a:pt x="1194" y="238"/>
                  </a:cubicBezTo>
                  <a:cubicBezTo>
                    <a:pt x="1194" y="238"/>
                    <a:pt x="1195" y="238"/>
                    <a:pt x="1196" y="238"/>
                  </a:cubicBezTo>
                  <a:cubicBezTo>
                    <a:pt x="1205" y="238"/>
                    <a:pt x="1222" y="221"/>
                    <a:pt x="1210" y="214"/>
                  </a:cubicBezTo>
                  <a:cubicBezTo>
                    <a:pt x="1031" y="117"/>
                    <a:pt x="837" y="63"/>
                    <a:pt x="639" y="27"/>
                  </a:cubicBezTo>
                  <a:cubicBezTo>
                    <a:pt x="543" y="11"/>
                    <a:pt x="445" y="1"/>
                    <a:pt x="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5" name="Google Shape;1145;p47"/>
            <p:cNvSpPr/>
            <p:nvPr/>
          </p:nvSpPr>
          <p:spPr>
            <a:xfrm>
              <a:off x="4955911" y="2949487"/>
              <a:ext cx="33946" cy="8347"/>
            </a:xfrm>
            <a:custGeom>
              <a:avLst/>
              <a:gdLst/>
              <a:ahLst/>
              <a:cxnLst/>
              <a:rect l="l" t="t" r="r" b="b"/>
              <a:pathLst>
                <a:path w="854" h="210" extrusionOk="0">
                  <a:moveTo>
                    <a:pt x="169" y="0"/>
                  </a:moveTo>
                  <a:cubicBezTo>
                    <a:pt x="122" y="0"/>
                    <a:pt x="74" y="4"/>
                    <a:pt x="24" y="14"/>
                  </a:cubicBezTo>
                  <a:cubicBezTo>
                    <a:pt x="17" y="16"/>
                    <a:pt x="1" y="40"/>
                    <a:pt x="17" y="40"/>
                  </a:cubicBezTo>
                  <a:cubicBezTo>
                    <a:pt x="34" y="38"/>
                    <a:pt x="51" y="38"/>
                    <a:pt x="68" y="38"/>
                  </a:cubicBezTo>
                  <a:cubicBezTo>
                    <a:pt x="330" y="38"/>
                    <a:pt x="570" y="168"/>
                    <a:pt x="827" y="210"/>
                  </a:cubicBezTo>
                  <a:cubicBezTo>
                    <a:pt x="837" y="210"/>
                    <a:pt x="853" y="188"/>
                    <a:pt x="842" y="184"/>
                  </a:cubicBezTo>
                  <a:cubicBezTo>
                    <a:pt x="707" y="125"/>
                    <a:pt x="570" y="75"/>
                    <a:pt x="428" y="37"/>
                  </a:cubicBezTo>
                  <a:cubicBezTo>
                    <a:pt x="341" y="14"/>
                    <a:pt x="256" y="0"/>
                    <a:pt x="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6" name="Google Shape;1146;p47"/>
            <p:cNvSpPr/>
            <p:nvPr/>
          </p:nvSpPr>
          <p:spPr>
            <a:xfrm>
              <a:off x="4962032" y="2963637"/>
              <a:ext cx="27030" cy="7274"/>
            </a:xfrm>
            <a:custGeom>
              <a:avLst/>
              <a:gdLst/>
              <a:ahLst/>
              <a:cxnLst/>
              <a:rect l="l" t="t" r="r" b="b"/>
              <a:pathLst>
                <a:path w="680" h="183" extrusionOk="0">
                  <a:moveTo>
                    <a:pt x="24" y="0"/>
                  </a:moveTo>
                  <a:cubicBezTo>
                    <a:pt x="17" y="0"/>
                    <a:pt x="0" y="19"/>
                    <a:pt x="12" y="21"/>
                  </a:cubicBezTo>
                  <a:cubicBezTo>
                    <a:pt x="229" y="66"/>
                    <a:pt x="449" y="104"/>
                    <a:pt x="657" y="182"/>
                  </a:cubicBezTo>
                  <a:cubicBezTo>
                    <a:pt x="658" y="183"/>
                    <a:pt x="659" y="183"/>
                    <a:pt x="660" y="183"/>
                  </a:cubicBezTo>
                  <a:cubicBezTo>
                    <a:pt x="668" y="183"/>
                    <a:pt x="680" y="169"/>
                    <a:pt x="673" y="163"/>
                  </a:cubicBezTo>
                  <a:cubicBezTo>
                    <a:pt x="626" y="132"/>
                    <a:pt x="577" y="102"/>
                    <a:pt x="525" y="83"/>
                  </a:cubicBezTo>
                  <a:cubicBezTo>
                    <a:pt x="470" y="64"/>
                    <a:pt x="416" y="47"/>
                    <a:pt x="359" y="38"/>
                  </a:cubicBezTo>
                  <a:cubicBezTo>
                    <a:pt x="248" y="14"/>
                    <a:pt x="137" y="5"/>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7" name="Google Shape;1147;p47"/>
            <p:cNvSpPr/>
            <p:nvPr/>
          </p:nvSpPr>
          <p:spPr>
            <a:xfrm>
              <a:off x="4964854" y="2984426"/>
              <a:ext cx="33430" cy="6956"/>
            </a:xfrm>
            <a:custGeom>
              <a:avLst/>
              <a:gdLst/>
              <a:ahLst/>
              <a:cxnLst/>
              <a:rect l="l" t="t" r="r" b="b"/>
              <a:pathLst>
                <a:path w="841" h="175" extrusionOk="0">
                  <a:moveTo>
                    <a:pt x="196" y="1"/>
                  </a:moveTo>
                  <a:cubicBezTo>
                    <a:pt x="140" y="1"/>
                    <a:pt x="83" y="5"/>
                    <a:pt x="26" y="13"/>
                  </a:cubicBezTo>
                  <a:cubicBezTo>
                    <a:pt x="17" y="13"/>
                    <a:pt x="0" y="39"/>
                    <a:pt x="17" y="39"/>
                  </a:cubicBezTo>
                  <a:cubicBezTo>
                    <a:pt x="30" y="39"/>
                    <a:pt x="44" y="38"/>
                    <a:pt x="58" y="38"/>
                  </a:cubicBezTo>
                  <a:cubicBezTo>
                    <a:pt x="177" y="38"/>
                    <a:pt x="297" y="56"/>
                    <a:pt x="413" y="79"/>
                  </a:cubicBezTo>
                  <a:cubicBezTo>
                    <a:pt x="548" y="105"/>
                    <a:pt x="678" y="153"/>
                    <a:pt x="813" y="174"/>
                  </a:cubicBezTo>
                  <a:cubicBezTo>
                    <a:pt x="813" y="174"/>
                    <a:pt x="814" y="174"/>
                    <a:pt x="814" y="174"/>
                  </a:cubicBezTo>
                  <a:cubicBezTo>
                    <a:pt x="824" y="174"/>
                    <a:pt x="840" y="157"/>
                    <a:pt x="832" y="150"/>
                  </a:cubicBezTo>
                  <a:cubicBezTo>
                    <a:pt x="718" y="72"/>
                    <a:pt x="569" y="44"/>
                    <a:pt x="437" y="23"/>
                  </a:cubicBezTo>
                  <a:cubicBezTo>
                    <a:pt x="356" y="9"/>
                    <a:pt x="276" y="1"/>
                    <a:pt x="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8" name="Google Shape;1148;p47"/>
            <p:cNvSpPr/>
            <p:nvPr/>
          </p:nvSpPr>
          <p:spPr>
            <a:xfrm>
              <a:off x="4961078" y="3012608"/>
              <a:ext cx="34582" cy="5803"/>
            </a:xfrm>
            <a:custGeom>
              <a:avLst/>
              <a:gdLst/>
              <a:ahLst/>
              <a:cxnLst/>
              <a:rect l="l" t="t" r="r" b="b"/>
              <a:pathLst>
                <a:path w="870" h="146" extrusionOk="0">
                  <a:moveTo>
                    <a:pt x="27" y="1"/>
                  </a:moveTo>
                  <a:cubicBezTo>
                    <a:pt x="20" y="1"/>
                    <a:pt x="1" y="22"/>
                    <a:pt x="12" y="25"/>
                  </a:cubicBezTo>
                  <a:cubicBezTo>
                    <a:pt x="286" y="86"/>
                    <a:pt x="568" y="107"/>
                    <a:pt x="846" y="145"/>
                  </a:cubicBezTo>
                  <a:cubicBezTo>
                    <a:pt x="853" y="145"/>
                    <a:pt x="870" y="129"/>
                    <a:pt x="858" y="124"/>
                  </a:cubicBezTo>
                  <a:cubicBezTo>
                    <a:pt x="598" y="8"/>
                    <a:pt x="305" y="34"/>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9" name="Google Shape;1149;p47"/>
            <p:cNvSpPr/>
            <p:nvPr/>
          </p:nvSpPr>
          <p:spPr>
            <a:xfrm>
              <a:off x="4969346" y="3027951"/>
              <a:ext cx="33907" cy="6877"/>
            </a:xfrm>
            <a:custGeom>
              <a:avLst/>
              <a:gdLst/>
              <a:ahLst/>
              <a:cxnLst/>
              <a:rect l="l" t="t" r="r" b="b"/>
              <a:pathLst>
                <a:path w="853" h="173" extrusionOk="0">
                  <a:moveTo>
                    <a:pt x="182" y="1"/>
                  </a:moveTo>
                  <a:cubicBezTo>
                    <a:pt x="134" y="1"/>
                    <a:pt x="86" y="2"/>
                    <a:pt x="38" y="5"/>
                  </a:cubicBezTo>
                  <a:cubicBezTo>
                    <a:pt x="24" y="5"/>
                    <a:pt x="1" y="33"/>
                    <a:pt x="22" y="38"/>
                  </a:cubicBezTo>
                  <a:cubicBezTo>
                    <a:pt x="154" y="54"/>
                    <a:pt x="286" y="66"/>
                    <a:pt x="419" y="83"/>
                  </a:cubicBezTo>
                  <a:cubicBezTo>
                    <a:pt x="487" y="92"/>
                    <a:pt x="556" y="106"/>
                    <a:pt x="622" y="120"/>
                  </a:cubicBezTo>
                  <a:cubicBezTo>
                    <a:pt x="685" y="135"/>
                    <a:pt x="749" y="158"/>
                    <a:pt x="813" y="172"/>
                  </a:cubicBezTo>
                  <a:cubicBezTo>
                    <a:pt x="814" y="172"/>
                    <a:pt x="814" y="173"/>
                    <a:pt x="815" y="173"/>
                  </a:cubicBezTo>
                  <a:cubicBezTo>
                    <a:pt x="828" y="173"/>
                    <a:pt x="852" y="153"/>
                    <a:pt x="839" y="142"/>
                  </a:cubicBezTo>
                  <a:cubicBezTo>
                    <a:pt x="794" y="102"/>
                    <a:pt x="733" y="80"/>
                    <a:pt x="676" y="64"/>
                  </a:cubicBezTo>
                  <a:cubicBezTo>
                    <a:pt x="608" y="40"/>
                    <a:pt x="539" y="28"/>
                    <a:pt x="471" y="19"/>
                  </a:cubicBezTo>
                  <a:cubicBezTo>
                    <a:pt x="374" y="6"/>
                    <a:pt x="278"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0" name="Google Shape;1150;p47"/>
            <p:cNvSpPr/>
            <p:nvPr/>
          </p:nvSpPr>
          <p:spPr>
            <a:xfrm>
              <a:off x="4974275" y="3056173"/>
              <a:ext cx="28143" cy="2981"/>
            </a:xfrm>
            <a:custGeom>
              <a:avLst/>
              <a:gdLst/>
              <a:ahLst/>
              <a:cxnLst/>
              <a:rect l="l" t="t" r="r" b="b"/>
              <a:pathLst>
                <a:path w="708" h="75" extrusionOk="0">
                  <a:moveTo>
                    <a:pt x="297" y="0"/>
                  </a:moveTo>
                  <a:cubicBezTo>
                    <a:pt x="207" y="0"/>
                    <a:pt x="117" y="7"/>
                    <a:pt x="28" y="20"/>
                  </a:cubicBezTo>
                  <a:cubicBezTo>
                    <a:pt x="16" y="20"/>
                    <a:pt x="1" y="48"/>
                    <a:pt x="14" y="48"/>
                  </a:cubicBezTo>
                  <a:cubicBezTo>
                    <a:pt x="15" y="48"/>
                    <a:pt x="15" y="48"/>
                    <a:pt x="16" y="48"/>
                  </a:cubicBezTo>
                  <a:cubicBezTo>
                    <a:pt x="41" y="47"/>
                    <a:pt x="66" y="47"/>
                    <a:pt x="91" y="47"/>
                  </a:cubicBezTo>
                  <a:cubicBezTo>
                    <a:pt x="283" y="47"/>
                    <a:pt x="474" y="74"/>
                    <a:pt x="664" y="74"/>
                  </a:cubicBezTo>
                  <a:cubicBezTo>
                    <a:pt x="671" y="74"/>
                    <a:pt x="678" y="74"/>
                    <a:pt x="684" y="74"/>
                  </a:cubicBezTo>
                  <a:cubicBezTo>
                    <a:pt x="691" y="74"/>
                    <a:pt x="708" y="58"/>
                    <a:pt x="696" y="53"/>
                  </a:cubicBezTo>
                  <a:cubicBezTo>
                    <a:pt x="566" y="16"/>
                    <a:pt x="432" y="0"/>
                    <a:pt x="2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1" name="Google Shape;1151;p47"/>
            <p:cNvSpPr/>
            <p:nvPr/>
          </p:nvSpPr>
          <p:spPr>
            <a:xfrm>
              <a:off x="4969306" y="3060665"/>
              <a:ext cx="29375" cy="8347"/>
            </a:xfrm>
            <a:custGeom>
              <a:avLst/>
              <a:gdLst/>
              <a:ahLst/>
              <a:cxnLst/>
              <a:rect l="l" t="t" r="r" b="b"/>
              <a:pathLst>
                <a:path w="739" h="210" extrusionOk="0">
                  <a:moveTo>
                    <a:pt x="34" y="1"/>
                  </a:moveTo>
                  <a:cubicBezTo>
                    <a:pt x="21" y="1"/>
                    <a:pt x="0" y="25"/>
                    <a:pt x="16" y="30"/>
                  </a:cubicBezTo>
                  <a:cubicBezTo>
                    <a:pt x="247" y="96"/>
                    <a:pt x="476" y="171"/>
                    <a:pt x="715" y="209"/>
                  </a:cubicBezTo>
                  <a:cubicBezTo>
                    <a:pt x="722" y="209"/>
                    <a:pt x="738" y="190"/>
                    <a:pt x="727" y="185"/>
                  </a:cubicBezTo>
                  <a:cubicBezTo>
                    <a:pt x="505" y="100"/>
                    <a:pt x="268" y="53"/>
                    <a:pt x="37" y="1"/>
                  </a:cubicBezTo>
                  <a:cubicBezTo>
                    <a:pt x="36" y="1"/>
                    <a:pt x="35"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2" name="Google Shape;1152;p47"/>
            <p:cNvSpPr/>
            <p:nvPr/>
          </p:nvSpPr>
          <p:spPr>
            <a:xfrm>
              <a:off x="4346397" y="3668787"/>
              <a:ext cx="95718" cy="209324"/>
            </a:xfrm>
            <a:custGeom>
              <a:avLst/>
              <a:gdLst/>
              <a:ahLst/>
              <a:cxnLst/>
              <a:rect l="l" t="t" r="r" b="b"/>
              <a:pathLst>
                <a:path w="2408" h="5266" extrusionOk="0">
                  <a:moveTo>
                    <a:pt x="29" y="0"/>
                  </a:moveTo>
                  <a:cubicBezTo>
                    <a:pt x="17" y="0"/>
                    <a:pt x="0" y="17"/>
                    <a:pt x="4" y="28"/>
                  </a:cubicBezTo>
                  <a:cubicBezTo>
                    <a:pt x="344" y="930"/>
                    <a:pt x="762" y="1811"/>
                    <a:pt x="1150" y="2695"/>
                  </a:cubicBezTo>
                  <a:cubicBezTo>
                    <a:pt x="1341" y="3132"/>
                    <a:pt x="1535" y="3566"/>
                    <a:pt x="1733" y="3999"/>
                  </a:cubicBezTo>
                  <a:cubicBezTo>
                    <a:pt x="1929" y="4428"/>
                    <a:pt x="2111" y="4870"/>
                    <a:pt x="2375" y="5262"/>
                  </a:cubicBezTo>
                  <a:cubicBezTo>
                    <a:pt x="2377" y="5265"/>
                    <a:pt x="2379" y="5266"/>
                    <a:pt x="2382" y="5266"/>
                  </a:cubicBezTo>
                  <a:cubicBezTo>
                    <a:pt x="2393" y="5266"/>
                    <a:pt x="2408" y="5246"/>
                    <a:pt x="2406" y="5236"/>
                  </a:cubicBezTo>
                  <a:cubicBezTo>
                    <a:pt x="2253" y="4787"/>
                    <a:pt x="2026" y="4365"/>
                    <a:pt x="1825" y="3935"/>
                  </a:cubicBezTo>
                  <a:cubicBezTo>
                    <a:pt x="1620" y="3495"/>
                    <a:pt x="1419" y="3056"/>
                    <a:pt x="1220" y="2614"/>
                  </a:cubicBezTo>
                  <a:cubicBezTo>
                    <a:pt x="1024" y="2182"/>
                    <a:pt x="831" y="1748"/>
                    <a:pt x="637" y="1313"/>
                  </a:cubicBezTo>
                  <a:cubicBezTo>
                    <a:pt x="443" y="876"/>
                    <a:pt x="257" y="432"/>
                    <a:pt x="37" y="5"/>
                  </a:cubicBezTo>
                  <a:cubicBezTo>
                    <a:pt x="35" y="2"/>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3" name="Google Shape;1153;p47"/>
            <p:cNvSpPr/>
            <p:nvPr/>
          </p:nvSpPr>
          <p:spPr>
            <a:xfrm>
              <a:off x="4350809" y="3671570"/>
              <a:ext cx="103787" cy="245257"/>
            </a:xfrm>
            <a:custGeom>
              <a:avLst/>
              <a:gdLst/>
              <a:ahLst/>
              <a:cxnLst/>
              <a:rect l="l" t="t" r="r" b="b"/>
              <a:pathLst>
                <a:path w="2611" h="6170" extrusionOk="0">
                  <a:moveTo>
                    <a:pt x="32" y="0"/>
                  </a:moveTo>
                  <a:cubicBezTo>
                    <a:pt x="20" y="0"/>
                    <a:pt x="1" y="20"/>
                    <a:pt x="6" y="31"/>
                  </a:cubicBezTo>
                  <a:cubicBezTo>
                    <a:pt x="344" y="860"/>
                    <a:pt x="701" y="1680"/>
                    <a:pt x="1050" y="2504"/>
                  </a:cubicBezTo>
                  <a:cubicBezTo>
                    <a:pt x="1383" y="3286"/>
                    <a:pt x="1740" y="4058"/>
                    <a:pt x="2082" y="4838"/>
                  </a:cubicBezTo>
                  <a:cubicBezTo>
                    <a:pt x="2271" y="5268"/>
                    <a:pt x="2425" y="5712"/>
                    <a:pt x="2560" y="6160"/>
                  </a:cubicBezTo>
                  <a:cubicBezTo>
                    <a:pt x="2562" y="6167"/>
                    <a:pt x="2566" y="6169"/>
                    <a:pt x="2571" y="6169"/>
                  </a:cubicBezTo>
                  <a:cubicBezTo>
                    <a:pt x="2587" y="6169"/>
                    <a:pt x="2611" y="6145"/>
                    <a:pt x="2609" y="6132"/>
                  </a:cubicBezTo>
                  <a:cubicBezTo>
                    <a:pt x="2517" y="5320"/>
                    <a:pt x="2078" y="4573"/>
                    <a:pt x="1740" y="3843"/>
                  </a:cubicBezTo>
                  <a:cubicBezTo>
                    <a:pt x="1367" y="3031"/>
                    <a:pt x="1020" y="2204"/>
                    <a:pt x="661" y="1385"/>
                  </a:cubicBezTo>
                  <a:cubicBezTo>
                    <a:pt x="460" y="922"/>
                    <a:pt x="259" y="459"/>
                    <a:pt x="39" y="5"/>
                  </a:cubicBezTo>
                  <a:cubicBezTo>
                    <a:pt x="38" y="2"/>
                    <a:pt x="35"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4" name="Google Shape;1154;p47"/>
            <p:cNvSpPr/>
            <p:nvPr/>
          </p:nvSpPr>
          <p:spPr>
            <a:xfrm>
              <a:off x="4359157" y="3671610"/>
              <a:ext cx="98779" cy="227251"/>
            </a:xfrm>
            <a:custGeom>
              <a:avLst/>
              <a:gdLst/>
              <a:ahLst/>
              <a:cxnLst/>
              <a:rect l="l" t="t" r="r" b="b"/>
              <a:pathLst>
                <a:path w="2485" h="5717" extrusionOk="0">
                  <a:moveTo>
                    <a:pt x="19" y="0"/>
                  </a:moveTo>
                  <a:cubicBezTo>
                    <a:pt x="11" y="0"/>
                    <a:pt x="1" y="12"/>
                    <a:pt x="4" y="19"/>
                  </a:cubicBezTo>
                  <a:cubicBezTo>
                    <a:pt x="155" y="498"/>
                    <a:pt x="389" y="959"/>
                    <a:pt x="583" y="1422"/>
                  </a:cubicBezTo>
                  <a:cubicBezTo>
                    <a:pt x="788" y="1906"/>
                    <a:pt x="992" y="2392"/>
                    <a:pt x="1197" y="2879"/>
                  </a:cubicBezTo>
                  <a:cubicBezTo>
                    <a:pt x="1398" y="3363"/>
                    <a:pt x="1601" y="3845"/>
                    <a:pt x="1804" y="4327"/>
                  </a:cubicBezTo>
                  <a:cubicBezTo>
                    <a:pt x="1906" y="4568"/>
                    <a:pt x="2007" y="4806"/>
                    <a:pt x="2111" y="5047"/>
                  </a:cubicBezTo>
                  <a:cubicBezTo>
                    <a:pt x="2203" y="5262"/>
                    <a:pt x="2279" y="5541"/>
                    <a:pt x="2444" y="5713"/>
                  </a:cubicBezTo>
                  <a:cubicBezTo>
                    <a:pt x="2447" y="5716"/>
                    <a:pt x="2450" y="5717"/>
                    <a:pt x="2453" y="5717"/>
                  </a:cubicBezTo>
                  <a:cubicBezTo>
                    <a:pt x="2467" y="5717"/>
                    <a:pt x="2484" y="5696"/>
                    <a:pt x="2484" y="5685"/>
                  </a:cubicBezTo>
                  <a:cubicBezTo>
                    <a:pt x="2451" y="5439"/>
                    <a:pt x="2309" y="5198"/>
                    <a:pt x="2210" y="4974"/>
                  </a:cubicBezTo>
                  <a:cubicBezTo>
                    <a:pt x="2109" y="4745"/>
                    <a:pt x="2009" y="4513"/>
                    <a:pt x="1908" y="4284"/>
                  </a:cubicBezTo>
                  <a:cubicBezTo>
                    <a:pt x="1698" y="3798"/>
                    <a:pt x="1487" y="3309"/>
                    <a:pt x="1277" y="2822"/>
                  </a:cubicBezTo>
                  <a:cubicBezTo>
                    <a:pt x="1074" y="2345"/>
                    <a:pt x="869" y="1870"/>
                    <a:pt x="663" y="1396"/>
                  </a:cubicBezTo>
                  <a:cubicBezTo>
                    <a:pt x="462" y="933"/>
                    <a:pt x="283" y="439"/>
                    <a:pt x="26" y="4"/>
                  </a:cubicBezTo>
                  <a:cubicBezTo>
                    <a:pt x="24" y="2"/>
                    <a:pt x="21"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5" name="Google Shape;1155;p47"/>
            <p:cNvSpPr/>
            <p:nvPr/>
          </p:nvSpPr>
          <p:spPr>
            <a:xfrm>
              <a:off x="4361542" y="3655471"/>
              <a:ext cx="87967" cy="191714"/>
            </a:xfrm>
            <a:custGeom>
              <a:avLst/>
              <a:gdLst/>
              <a:ahLst/>
              <a:cxnLst/>
              <a:rect l="l" t="t" r="r" b="b"/>
              <a:pathLst>
                <a:path w="2213" h="4823" extrusionOk="0">
                  <a:moveTo>
                    <a:pt x="30" y="0"/>
                  </a:moveTo>
                  <a:cubicBezTo>
                    <a:pt x="18" y="0"/>
                    <a:pt x="0" y="19"/>
                    <a:pt x="6" y="30"/>
                  </a:cubicBezTo>
                  <a:cubicBezTo>
                    <a:pt x="350" y="838"/>
                    <a:pt x="712" y="1636"/>
                    <a:pt x="1076" y="2435"/>
                  </a:cubicBezTo>
                  <a:cubicBezTo>
                    <a:pt x="1257" y="2829"/>
                    <a:pt x="1437" y="3226"/>
                    <a:pt x="1616" y="3620"/>
                  </a:cubicBezTo>
                  <a:cubicBezTo>
                    <a:pt x="1798" y="4022"/>
                    <a:pt x="1968" y="4428"/>
                    <a:pt x="2176" y="4818"/>
                  </a:cubicBezTo>
                  <a:cubicBezTo>
                    <a:pt x="2178" y="4821"/>
                    <a:pt x="2181" y="4823"/>
                    <a:pt x="2185" y="4823"/>
                  </a:cubicBezTo>
                  <a:cubicBezTo>
                    <a:pt x="2197" y="4823"/>
                    <a:pt x="2213" y="4805"/>
                    <a:pt x="2209" y="4794"/>
                  </a:cubicBezTo>
                  <a:cubicBezTo>
                    <a:pt x="2060" y="4385"/>
                    <a:pt x="1872" y="3993"/>
                    <a:pt x="1692" y="3597"/>
                  </a:cubicBezTo>
                  <a:cubicBezTo>
                    <a:pt x="1508" y="3195"/>
                    <a:pt x="1324" y="2794"/>
                    <a:pt x="1139" y="2392"/>
                  </a:cubicBezTo>
                  <a:cubicBezTo>
                    <a:pt x="773" y="1596"/>
                    <a:pt x="405" y="800"/>
                    <a:pt x="39" y="7"/>
                  </a:cubicBezTo>
                  <a:cubicBezTo>
                    <a:pt x="37" y="2"/>
                    <a:pt x="34"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6" name="Google Shape;1156;p47"/>
            <p:cNvSpPr/>
            <p:nvPr/>
          </p:nvSpPr>
          <p:spPr>
            <a:xfrm>
              <a:off x="4370525" y="3661195"/>
              <a:ext cx="78546" cy="163333"/>
            </a:xfrm>
            <a:custGeom>
              <a:avLst/>
              <a:gdLst/>
              <a:ahLst/>
              <a:cxnLst/>
              <a:rect l="l" t="t" r="r" b="b"/>
              <a:pathLst>
                <a:path w="1976" h="4109" extrusionOk="0">
                  <a:moveTo>
                    <a:pt x="31" y="0"/>
                  </a:moveTo>
                  <a:cubicBezTo>
                    <a:pt x="19" y="0"/>
                    <a:pt x="1" y="19"/>
                    <a:pt x="6" y="30"/>
                  </a:cubicBezTo>
                  <a:cubicBezTo>
                    <a:pt x="299" y="725"/>
                    <a:pt x="630" y="1403"/>
                    <a:pt x="958" y="2080"/>
                  </a:cubicBezTo>
                  <a:cubicBezTo>
                    <a:pt x="1121" y="2420"/>
                    <a:pt x="1289" y="2758"/>
                    <a:pt x="1452" y="3101"/>
                  </a:cubicBezTo>
                  <a:cubicBezTo>
                    <a:pt x="1612" y="3436"/>
                    <a:pt x="1754" y="3783"/>
                    <a:pt x="1948" y="4104"/>
                  </a:cubicBezTo>
                  <a:cubicBezTo>
                    <a:pt x="1949" y="4107"/>
                    <a:pt x="1952" y="4108"/>
                    <a:pt x="1954" y="4108"/>
                  </a:cubicBezTo>
                  <a:cubicBezTo>
                    <a:pt x="1963" y="4108"/>
                    <a:pt x="1975" y="4095"/>
                    <a:pt x="1971" y="4086"/>
                  </a:cubicBezTo>
                  <a:cubicBezTo>
                    <a:pt x="1858" y="3727"/>
                    <a:pt x="1686" y="3389"/>
                    <a:pt x="1523" y="3049"/>
                  </a:cubicBezTo>
                  <a:cubicBezTo>
                    <a:pt x="1357" y="2709"/>
                    <a:pt x="1192" y="2371"/>
                    <a:pt x="1024" y="2033"/>
                  </a:cubicBezTo>
                  <a:cubicBezTo>
                    <a:pt x="691" y="1360"/>
                    <a:pt x="358" y="687"/>
                    <a:pt x="39" y="7"/>
                  </a:cubicBezTo>
                  <a:cubicBezTo>
                    <a:pt x="38"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7" name="Google Shape;1157;p47"/>
            <p:cNvSpPr/>
            <p:nvPr/>
          </p:nvSpPr>
          <p:spPr>
            <a:xfrm>
              <a:off x="4372433" y="3636114"/>
              <a:ext cx="73816" cy="145684"/>
            </a:xfrm>
            <a:custGeom>
              <a:avLst/>
              <a:gdLst/>
              <a:ahLst/>
              <a:cxnLst/>
              <a:rect l="l" t="t" r="r" b="b"/>
              <a:pathLst>
                <a:path w="1857" h="3665" extrusionOk="0">
                  <a:moveTo>
                    <a:pt x="28" y="0"/>
                  </a:moveTo>
                  <a:cubicBezTo>
                    <a:pt x="16" y="0"/>
                    <a:pt x="0" y="17"/>
                    <a:pt x="6" y="28"/>
                  </a:cubicBezTo>
                  <a:cubicBezTo>
                    <a:pt x="303" y="647"/>
                    <a:pt x="570" y="1278"/>
                    <a:pt x="842" y="1908"/>
                  </a:cubicBezTo>
                  <a:cubicBezTo>
                    <a:pt x="976" y="2220"/>
                    <a:pt x="1118" y="2530"/>
                    <a:pt x="1276" y="2832"/>
                  </a:cubicBezTo>
                  <a:cubicBezTo>
                    <a:pt x="1435" y="3127"/>
                    <a:pt x="1598" y="3422"/>
                    <a:pt x="1834" y="3663"/>
                  </a:cubicBezTo>
                  <a:cubicBezTo>
                    <a:pt x="1835" y="3664"/>
                    <a:pt x="1836" y="3665"/>
                    <a:pt x="1838" y="3665"/>
                  </a:cubicBezTo>
                  <a:cubicBezTo>
                    <a:pt x="1846" y="3665"/>
                    <a:pt x="1857" y="3653"/>
                    <a:pt x="1853" y="3647"/>
                  </a:cubicBezTo>
                  <a:cubicBezTo>
                    <a:pt x="1690" y="3354"/>
                    <a:pt x="1505" y="3075"/>
                    <a:pt x="1350" y="2780"/>
                  </a:cubicBezTo>
                  <a:cubicBezTo>
                    <a:pt x="1187" y="2473"/>
                    <a:pt x="1042" y="2156"/>
                    <a:pt x="901" y="1840"/>
                  </a:cubicBezTo>
                  <a:cubicBezTo>
                    <a:pt x="629" y="1223"/>
                    <a:pt x="391" y="581"/>
                    <a:pt x="36" y="5"/>
                  </a:cubicBezTo>
                  <a:cubicBezTo>
                    <a:pt x="34" y="2"/>
                    <a:pt x="31"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8" name="Google Shape;1158;p47"/>
            <p:cNvSpPr/>
            <p:nvPr/>
          </p:nvSpPr>
          <p:spPr>
            <a:xfrm>
              <a:off x="4380184" y="3616796"/>
              <a:ext cx="71947" cy="145048"/>
            </a:xfrm>
            <a:custGeom>
              <a:avLst/>
              <a:gdLst/>
              <a:ahLst/>
              <a:cxnLst/>
              <a:rect l="l" t="t" r="r" b="b"/>
              <a:pathLst>
                <a:path w="1810" h="3649" extrusionOk="0">
                  <a:moveTo>
                    <a:pt x="19" y="0"/>
                  </a:moveTo>
                  <a:cubicBezTo>
                    <a:pt x="11" y="0"/>
                    <a:pt x="1" y="12"/>
                    <a:pt x="7" y="18"/>
                  </a:cubicBezTo>
                  <a:cubicBezTo>
                    <a:pt x="403" y="578"/>
                    <a:pt x="680" y="1197"/>
                    <a:pt x="935" y="1832"/>
                  </a:cubicBezTo>
                  <a:cubicBezTo>
                    <a:pt x="1178" y="2442"/>
                    <a:pt x="1381" y="3110"/>
                    <a:pt x="1771" y="3646"/>
                  </a:cubicBezTo>
                  <a:cubicBezTo>
                    <a:pt x="1773" y="3648"/>
                    <a:pt x="1775" y="3649"/>
                    <a:pt x="1777" y="3649"/>
                  </a:cubicBezTo>
                  <a:cubicBezTo>
                    <a:pt x="1790" y="3649"/>
                    <a:pt x="1810" y="3628"/>
                    <a:pt x="1804" y="3618"/>
                  </a:cubicBezTo>
                  <a:cubicBezTo>
                    <a:pt x="1662" y="3308"/>
                    <a:pt x="1511" y="3001"/>
                    <a:pt x="1377" y="2690"/>
                  </a:cubicBezTo>
                  <a:cubicBezTo>
                    <a:pt x="1240" y="2368"/>
                    <a:pt x="1112" y="2045"/>
                    <a:pt x="980" y="1721"/>
                  </a:cubicBezTo>
                  <a:cubicBezTo>
                    <a:pt x="734" y="1119"/>
                    <a:pt x="467" y="488"/>
                    <a:pt x="23" y="2"/>
                  </a:cubicBezTo>
                  <a:cubicBezTo>
                    <a:pt x="22" y="1"/>
                    <a:pt x="21"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9" name="Google Shape;1159;p47"/>
            <p:cNvSpPr/>
            <p:nvPr/>
          </p:nvSpPr>
          <p:spPr>
            <a:xfrm>
              <a:off x="4394017" y="3611827"/>
              <a:ext cx="57916" cy="124100"/>
            </a:xfrm>
            <a:custGeom>
              <a:avLst/>
              <a:gdLst/>
              <a:ahLst/>
              <a:cxnLst/>
              <a:rect l="l" t="t" r="r" b="b"/>
              <a:pathLst>
                <a:path w="1457" h="3122" extrusionOk="0">
                  <a:moveTo>
                    <a:pt x="30" y="0"/>
                  </a:moveTo>
                  <a:cubicBezTo>
                    <a:pt x="18" y="0"/>
                    <a:pt x="0" y="19"/>
                    <a:pt x="6" y="30"/>
                  </a:cubicBezTo>
                  <a:cubicBezTo>
                    <a:pt x="226" y="561"/>
                    <a:pt x="440" y="1095"/>
                    <a:pt x="667" y="1624"/>
                  </a:cubicBezTo>
                  <a:cubicBezTo>
                    <a:pt x="887" y="2132"/>
                    <a:pt x="1102" y="2663"/>
                    <a:pt x="1423" y="3117"/>
                  </a:cubicBezTo>
                  <a:cubicBezTo>
                    <a:pt x="1424" y="3120"/>
                    <a:pt x="1427" y="3121"/>
                    <a:pt x="1430" y="3121"/>
                  </a:cubicBezTo>
                  <a:cubicBezTo>
                    <a:pt x="1440" y="3121"/>
                    <a:pt x="1457" y="3103"/>
                    <a:pt x="1451" y="3093"/>
                  </a:cubicBezTo>
                  <a:cubicBezTo>
                    <a:pt x="1220" y="2576"/>
                    <a:pt x="953" y="2073"/>
                    <a:pt x="724" y="1553"/>
                  </a:cubicBezTo>
                  <a:cubicBezTo>
                    <a:pt x="495" y="1038"/>
                    <a:pt x="282" y="517"/>
                    <a:pt x="39" y="6"/>
                  </a:cubicBezTo>
                  <a:cubicBezTo>
                    <a:pt x="37" y="2"/>
                    <a:pt x="34"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0" name="Google Shape;1160;p47"/>
            <p:cNvSpPr/>
            <p:nvPr/>
          </p:nvSpPr>
          <p:spPr>
            <a:xfrm>
              <a:off x="4402722" y="3598352"/>
              <a:ext cx="54219" cy="115871"/>
            </a:xfrm>
            <a:custGeom>
              <a:avLst/>
              <a:gdLst/>
              <a:ahLst/>
              <a:cxnLst/>
              <a:rect l="l" t="t" r="r" b="b"/>
              <a:pathLst>
                <a:path w="1364" h="2915" extrusionOk="0">
                  <a:moveTo>
                    <a:pt x="28" y="1"/>
                  </a:moveTo>
                  <a:cubicBezTo>
                    <a:pt x="17" y="1"/>
                    <a:pt x="0" y="18"/>
                    <a:pt x="4" y="29"/>
                  </a:cubicBezTo>
                  <a:cubicBezTo>
                    <a:pt x="184" y="530"/>
                    <a:pt x="413" y="1016"/>
                    <a:pt x="642" y="1498"/>
                  </a:cubicBezTo>
                  <a:cubicBezTo>
                    <a:pt x="866" y="1968"/>
                    <a:pt x="1072" y="2452"/>
                    <a:pt x="1324" y="2908"/>
                  </a:cubicBezTo>
                  <a:cubicBezTo>
                    <a:pt x="1327" y="2913"/>
                    <a:pt x="1330" y="2915"/>
                    <a:pt x="1334" y="2915"/>
                  </a:cubicBezTo>
                  <a:cubicBezTo>
                    <a:pt x="1347" y="2915"/>
                    <a:pt x="1363" y="2897"/>
                    <a:pt x="1360" y="2884"/>
                  </a:cubicBezTo>
                  <a:cubicBezTo>
                    <a:pt x="1185" y="2391"/>
                    <a:pt x="930" y="1925"/>
                    <a:pt x="703" y="1453"/>
                  </a:cubicBezTo>
                  <a:cubicBezTo>
                    <a:pt x="474" y="974"/>
                    <a:pt x="257" y="489"/>
                    <a:pt x="35" y="5"/>
                  </a:cubicBezTo>
                  <a:cubicBezTo>
                    <a:pt x="33" y="2"/>
                    <a:pt x="31"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1" name="Google Shape;1161;p47"/>
            <p:cNvSpPr/>
            <p:nvPr/>
          </p:nvSpPr>
          <p:spPr>
            <a:xfrm>
              <a:off x="4417548" y="3591714"/>
              <a:ext cx="47978" cy="102157"/>
            </a:xfrm>
            <a:custGeom>
              <a:avLst/>
              <a:gdLst/>
              <a:ahLst/>
              <a:cxnLst/>
              <a:rect l="l" t="t" r="r" b="b"/>
              <a:pathLst>
                <a:path w="1207" h="2570" extrusionOk="0">
                  <a:moveTo>
                    <a:pt x="28" y="0"/>
                  </a:moveTo>
                  <a:cubicBezTo>
                    <a:pt x="16" y="0"/>
                    <a:pt x="1" y="18"/>
                    <a:pt x="4" y="28"/>
                  </a:cubicBezTo>
                  <a:cubicBezTo>
                    <a:pt x="181" y="470"/>
                    <a:pt x="368" y="907"/>
                    <a:pt x="559" y="1341"/>
                  </a:cubicBezTo>
                  <a:cubicBezTo>
                    <a:pt x="654" y="1556"/>
                    <a:pt x="751" y="1769"/>
                    <a:pt x="850" y="1979"/>
                  </a:cubicBezTo>
                  <a:cubicBezTo>
                    <a:pt x="947" y="2182"/>
                    <a:pt x="1044" y="2390"/>
                    <a:pt x="1183" y="2567"/>
                  </a:cubicBezTo>
                  <a:cubicBezTo>
                    <a:pt x="1184" y="2569"/>
                    <a:pt x="1186" y="2570"/>
                    <a:pt x="1188" y="2570"/>
                  </a:cubicBezTo>
                  <a:cubicBezTo>
                    <a:pt x="1196" y="2570"/>
                    <a:pt x="1206" y="2556"/>
                    <a:pt x="1204" y="2548"/>
                  </a:cubicBezTo>
                  <a:cubicBezTo>
                    <a:pt x="1121" y="2319"/>
                    <a:pt x="1003" y="2104"/>
                    <a:pt x="897" y="1887"/>
                  </a:cubicBezTo>
                  <a:cubicBezTo>
                    <a:pt x="798" y="1684"/>
                    <a:pt x="703" y="1481"/>
                    <a:pt x="611" y="1275"/>
                  </a:cubicBezTo>
                  <a:cubicBezTo>
                    <a:pt x="420" y="852"/>
                    <a:pt x="241" y="423"/>
                    <a:pt x="37" y="7"/>
                  </a:cubicBezTo>
                  <a:cubicBezTo>
                    <a:pt x="35" y="2"/>
                    <a:pt x="31"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2" name="Google Shape;1162;p47"/>
            <p:cNvSpPr/>
            <p:nvPr/>
          </p:nvSpPr>
          <p:spPr>
            <a:xfrm>
              <a:off x="4430149" y="3594337"/>
              <a:ext cx="36014" cy="71868"/>
            </a:xfrm>
            <a:custGeom>
              <a:avLst/>
              <a:gdLst/>
              <a:ahLst/>
              <a:cxnLst/>
              <a:rect l="l" t="t" r="r" b="b"/>
              <a:pathLst>
                <a:path w="906" h="1808" extrusionOk="0">
                  <a:moveTo>
                    <a:pt x="25" y="1"/>
                  </a:moveTo>
                  <a:cubicBezTo>
                    <a:pt x="15" y="1"/>
                    <a:pt x="0" y="18"/>
                    <a:pt x="6" y="26"/>
                  </a:cubicBezTo>
                  <a:cubicBezTo>
                    <a:pt x="214" y="288"/>
                    <a:pt x="360" y="605"/>
                    <a:pt x="488" y="912"/>
                  </a:cubicBezTo>
                  <a:cubicBezTo>
                    <a:pt x="554" y="1070"/>
                    <a:pt x="616" y="1230"/>
                    <a:pt x="679" y="1391"/>
                  </a:cubicBezTo>
                  <a:cubicBezTo>
                    <a:pt x="734" y="1533"/>
                    <a:pt x="790" y="1679"/>
                    <a:pt x="875" y="1804"/>
                  </a:cubicBezTo>
                  <a:cubicBezTo>
                    <a:pt x="877" y="1807"/>
                    <a:pt x="879" y="1807"/>
                    <a:pt x="881" y="1807"/>
                  </a:cubicBezTo>
                  <a:cubicBezTo>
                    <a:pt x="892" y="1807"/>
                    <a:pt x="906" y="1789"/>
                    <a:pt x="904" y="1781"/>
                  </a:cubicBezTo>
                  <a:cubicBezTo>
                    <a:pt x="821" y="1452"/>
                    <a:pt x="675" y="1134"/>
                    <a:pt x="540" y="824"/>
                  </a:cubicBezTo>
                  <a:cubicBezTo>
                    <a:pt x="410" y="531"/>
                    <a:pt x="271" y="222"/>
                    <a:pt x="30" y="2"/>
                  </a:cubicBezTo>
                  <a:cubicBezTo>
                    <a:pt x="28"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3" name="Google Shape;1163;p47"/>
            <p:cNvSpPr/>
            <p:nvPr/>
          </p:nvSpPr>
          <p:spPr>
            <a:xfrm>
              <a:off x="4434362" y="3574701"/>
              <a:ext cx="43328" cy="88007"/>
            </a:xfrm>
            <a:custGeom>
              <a:avLst/>
              <a:gdLst/>
              <a:ahLst/>
              <a:cxnLst/>
              <a:rect l="l" t="t" r="r" b="b"/>
              <a:pathLst>
                <a:path w="1090" h="2214" extrusionOk="0">
                  <a:moveTo>
                    <a:pt x="24" y="0"/>
                  </a:moveTo>
                  <a:cubicBezTo>
                    <a:pt x="13" y="0"/>
                    <a:pt x="0" y="15"/>
                    <a:pt x="4" y="24"/>
                  </a:cubicBezTo>
                  <a:cubicBezTo>
                    <a:pt x="151" y="409"/>
                    <a:pt x="306" y="792"/>
                    <a:pt x="472" y="1167"/>
                  </a:cubicBezTo>
                  <a:cubicBezTo>
                    <a:pt x="637" y="1533"/>
                    <a:pt x="812" y="1892"/>
                    <a:pt x="1060" y="2211"/>
                  </a:cubicBezTo>
                  <a:cubicBezTo>
                    <a:pt x="1061" y="2213"/>
                    <a:pt x="1063" y="2213"/>
                    <a:pt x="1064" y="2213"/>
                  </a:cubicBezTo>
                  <a:cubicBezTo>
                    <a:pt x="1074" y="2213"/>
                    <a:pt x="1090" y="2195"/>
                    <a:pt x="1086" y="2187"/>
                  </a:cubicBezTo>
                  <a:cubicBezTo>
                    <a:pt x="876" y="1840"/>
                    <a:pt x="689" y="1479"/>
                    <a:pt x="521" y="1108"/>
                  </a:cubicBezTo>
                  <a:cubicBezTo>
                    <a:pt x="358" y="740"/>
                    <a:pt x="217" y="362"/>
                    <a:pt x="32" y="5"/>
                  </a:cubicBezTo>
                  <a:cubicBezTo>
                    <a:pt x="30" y="2"/>
                    <a:pt x="27"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4" name="Google Shape;1164;p47"/>
            <p:cNvSpPr/>
            <p:nvPr/>
          </p:nvSpPr>
          <p:spPr>
            <a:xfrm>
              <a:off x="4442232" y="3559636"/>
              <a:ext cx="39869" cy="87847"/>
            </a:xfrm>
            <a:custGeom>
              <a:avLst/>
              <a:gdLst/>
              <a:ahLst/>
              <a:cxnLst/>
              <a:rect l="l" t="t" r="r" b="b"/>
              <a:pathLst>
                <a:path w="1003" h="2210" extrusionOk="0">
                  <a:moveTo>
                    <a:pt x="27" y="1"/>
                  </a:moveTo>
                  <a:cubicBezTo>
                    <a:pt x="16" y="1"/>
                    <a:pt x="1" y="19"/>
                    <a:pt x="4" y="30"/>
                  </a:cubicBezTo>
                  <a:cubicBezTo>
                    <a:pt x="130" y="403"/>
                    <a:pt x="316" y="767"/>
                    <a:pt x="474" y="1128"/>
                  </a:cubicBezTo>
                  <a:cubicBezTo>
                    <a:pt x="633" y="1489"/>
                    <a:pt x="779" y="1863"/>
                    <a:pt x="978" y="2205"/>
                  </a:cubicBezTo>
                  <a:cubicBezTo>
                    <a:pt x="979" y="2208"/>
                    <a:pt x="982" y="2209"/>
                    <a:pt x="984" y="2209"/>
                  </a:cubicBezTo>
                  <a:cubicBezTo>
                    <a:pt x="993" y="2209"/>
                    <a:pt x="1003" y="2197"/>
                    <a:pt x="1001" y="2189"/>
                  </a:cubicBezTo>
                  <a:cubicBezTo>
                    <a:pt x="876" y="1811"/>
                    <a:pt x="697" y="1449"/>
                    <a:pt x="534" y="1086"/>
                  </a:cubicBezTo>
                  <a:cubicBezTo>
                    <a:pt x="371" y="729"/>
                    <a:pt x="229" y="346"/>
                    <a:pt x="35" y="6"/>
                  </a:cubicBezTo>
                  <a:cubicBezTo>
                    <a:pt x="33" y="2"/>
                    <a:pt x="30"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5" name="Google Shape;1165;p47"/>
            <p:cNvSpPr/>
            <p:nvPr/>
          </p:nvSpPr>
          <p:spPr>
            <a:xfrm>
              <a:off x="4446923" y="3530023"/>
              <a:ext cx="42771" cy="97944"/>
            </a:xfrm>
            <a:custGeom>
              <a:avLst/>
              <a:gdLst/>
              <a:ahLst/>
              <a:cxnLst/>
              <a:rect l="l" t="t" r="r" b="b"/>
              <a:pathLst>
                <a:path w="1076" h="2464" extrusionOk="0">
                  <a:moveTo>
                    <a:pt x="27" y="0"/>
                  </a:moveTo>
                  <a:cubicBezTo>
                    <a:pt x="16" y="0"/>
                    <a:pt x="1" y="17"/>
                    <a:pt x="5" y="28"/>
                  </a:cubicBezTo>
                  <a:cubicBezTo>
                    <a:pt x="127" y="439"/>
                    <a:pt x="281" y="848"/>
                    <a:pt x="425" y="1254"/>
                  </a:cubicBezTo>
                  <a:cubicBezTo>
                    <a:pt x="505" y="1474"/>
                    <a:pt x="593" y="1694"/>
                    <a:pt x="694" y="1904"/>
                  </a:cubicBezTo>
                  <a:cubicBezTo>
                    <a:pt x="786" y="2100"/>
                    <a:pt x="890" y="2310"/>
                    <a:pt x="1049" y="2461"/>
                  </a:cubicBezTo>
                  <a:cubicBezTo>
                    <a:pt x="1050" y="2463"/>
                    <a:pt x="1052" y="2464"/>
                    <a:pt x="1055" y="2464"/>
                  </a:cubicBezTo>
                  <a:cubicBezTo>
                    <a:pt x="1064" y="2464"/>
                    <a:pt x="1076" y="2450"/>
                    <a:pt x="1072" y="2442"/>
                  </a:cubicBezTo>
                  <a:cubicBezTo>
                    <a:pt x="975" y="2237"/>
                    <a:pt x="852" y="2043"/>
                    <a:pt x="756" y="1838"/>
                  </a:cubicBezTo>
                  <a:cubicBezTo>
                    <a:pt x="654" y="1625"/>
                    <a:pt x="569" y="1405"/>
                    <a:pt x="489" y="1186"/>
                  </a:cubicBezTo>
                  <a:cubicBezTo>
                    <a:pt x="411" y="980"/>
                    <a:pt x="340" y="772"/>
                    <a:pt x="267" y="565"/>
                  </a:cubicBezTo>
                  <a:cubicBezTo>
                    <a:pt x="201" y="376"/>
                    <a:pt x="139" y="177"/>
                    <a:pt x="35" y="5"/>
                  </a:cubicBezTo>
                  <a:cubicBezTo>
                    <a:pt x="33" y="2"/>
                    <a:pt x="30"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6" name="Google Shape;1166;p47"/>
            <p:cNvSpPr/>
            <p:nvPr/>
          </p:nvSpPr>
          <p:spPr>
            <a:xfrm>
              <a:off x="4454475" y="3521676"/>
              <a:ext cx="36928" cy="84548"/>
            </a:xfrm>
            <a:custGeom>
              <a:avLst/>
              <a:gdLst/>
              <a:ahLst/>
              <a:cxnLst/>
              <a:rect l="l" t="t" r="r" b="b"/>
              <a:pathLst>
                <a:path w="929" h="2127" extrusionOk="0">
                  <a:moveTo>
                    <a:pt x="30" y="1"/>
                  </a:moveTo>
                  <a:cubicBezTo>
                    <a:pt x="18" y="1"/>
                    <a:pt x="0" y="20"/>
                    <a:pt x="6" y="31"/>
                  </a:cubicBezTo>
                  <a:cubicBezTo>
                    <a:pt x="155" y="387"/>
                    <a:pt x="301" y="746"/>
                    <a:pt x="448" y="1103"/>
                  </a:cubicBezTo>
                  <a:cubicBezTo>
                    <a:pt x="518" y="1278"/>
                    <a:pt x="589" y="1450"/>
                    <a:pt x="662" y="1625"/>
                  </a:cubicBezTo>
                  <a:cubicBezTo>
                    <a:pt x="731" y="1793"/>
                    <a:pt x="802" y="1970"/>
                    <a:pt x="901" y="2123"/>
                  </a:cubicBezTo>
                  <a:cubicBezTo>
                    <a:pt x="902" y="2125"/>
                    <a:pt x="904" y="2126"/>
                    <a:pt x="906" y="2126"/>
                  </a:cubicBezTo>
                  <a:cubicBezTo>
                    <a:pt x="915" y="2126"/>
                    <a:pt x="929" y="2110"/>
                    <a:pt x="927" y="2102"/>
                  </a:cubicBezTo>
                  <a:cubicBezTo>
                    <a:pt x="825" y="1738"/>
                    <a:pt x="641" y="1391"/>
                    <a:pt x="495" y="1044"/>
                  </a:cubicBezTo>
                  <a:cubicBezTo>
                    <a:pt x="348" y="697"/>
                    <a:pt x="200" y="349"/>
                    <a:pt x="39" y="7"/>
                  </a:cubicBezTo>
                  <a:cubicBezTo>
                    <a:pt x="37" y="3"/>
                    <a:pt x="34"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7" name="Google Shape;1167;p47"/>
            <p:cNvSpPr/>
            <p:nvPr/>
          </p:nvSpPr>
          <p:spPr>
            <a:xfrm>
              <a:off x="4463260" y="3511818"/>
              <a:ext cx="33589" cy="77393"/>
            </a:xfrm>
            <a:custGeom>
              <a:avLst/>
              <a:gdLst/>
              <a:ahLst/>
              <a:cxnLst/>
              <a:rect l="l" t="t" r="r" b="b"/>
              <a:pathLst>
                <a:path w="845" h="1947" extrusionOk="0">
                  <a:moveTo>
                    <a:pt x="17" y="0"/>
                  </a:moveTo>
                  <a:cubicBezTo>
                    <a:pt x="11" y="0"/>
                    <a:pt x="1" y="11"/>
                    <a:pt x="5" y="16"/>
                  </a:cubicBezTo>
                  <a:cubicBezTo>
                    <a:pt x="149" y="328"/>
                    <a:pt x="276" y="649"/>
                    <a:pt x="401" y="971"/>
                  </a:cubicBezTo>
                  <a:cubicBezTo>
                    <a:pt x="531" y="1299"/>
                    <a:pt x="649" y="1630"/>
                    <a:pt x="812" y="1941"/>
                  </a:cubicBezTo>
                  <a:cubicBezTo>
                    <a:pt x="815" y="1945"/>
                    <a:pt x="818" y="1946"/>
                    <a:pt x="821" y="1946"/>
                  </a:cubicBezTo>
                  <a:cubicBezTo>
                    <a:pt x="831" y="1946"/>
                    <a:pt x="844" y="1931"/>
                    <a:pt x="841" y="1922"/>
                  </a:cubicBezTo>
                  <a:cubicBezTo>
                    <a:pt x="720" y="1589"/>
                    <a:pt x="586" y="1261"/>
                    <a:pt x="453" y="933"/>
                  </a:cubicBezTo>
                  <a:cubicBezTo>
                    <a:pt x="323" y="616"/>
                    <a:pt x="189" y="302"/>
                    <a:pt x="21" y="2"/>
                  </a:cubicBezTo>
                  <a:cubicBezTo>
                    <a:pt x="20" y="1"/>
                    <a:pt x="19"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8" name="Google Shape;1168;p47"/>
            <p:cNvSpPr/>
            <p:nvPr/>
          </p:nvSpPr>
          <p:spPr>
            <a:xfrm>
              <a:off x="4479318" y="3515515"/>
              <a:ext cx="29336" cy="74770"/>
            </a:xfrm>
            <a:custGeom>
              <a:avLst/>
              <a:gdLst/>
              <a:ahLst/>
              <a:cxnLst/>
              <a:rect l="l" t="t" r="r" b="b"/>
              <a:pathLst>
                <a:path w="738" h="1881" extrusionOk="0">
                  <a:moveTo>
                    <a:pt x="30" y="1"/>
                  </a:moveTo>
                  <a:cubicBezTo>
                    <a:pt x="18" y="1"/>
                    <a:pt x="1" y="19"/>
                    <a:pt x="4" y="30"/>
                  </a:cubicBezTo>
                  <a:cubicBezTo>
                    <a:pt x="226" y="646"/>
                    <a:pt x="366" y="1317"/>
                    <a:pt x="713" y="1877"/>
                  </a:cubicBezTo>
                  <a:cubicBezTo>
                    <a:pt x="714" y="1880"/>
                    <a:pt x="716" y="1881"/>
                    <a:pt x="719" y="1881"/>
                  </a:cubicBezTo>
                  <a:cubicBezTo>
                    <a:pt x="726" y="1881"/>
                    <a:pt x="738" y="1869"/>
                    <a:pt x="734" y="1860"/>
                  </a:cubicBezTo>
                  <a:cubicBezTo>
                    <a:pt x="607" y="1551"/>
                    <a:pt x="482" y="1239"/>
                    <a:pt x="368" y="922"/>
                  </a:cubicBezTo>
                  <a:cubicBezTo>
                    <a:pt x="257" y="618"/>
                    <a:pt x="156" y="311"/>
                    <a:pt x="37" y="6"/>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9" name="Google Shape;1169;p47"/>
            <p:cNvSpPr/>
            <p:nvPr/>
          </p:nvSpPr>
          <p:spPr>
            <a:xfrm>
              <a:off x="4484605" y="3498423"/>
              <a:ext cx="31760" cy="72504"/>
            </a:xfrm>
            <a:custGeom>
              <a:avLst/>
              <a:gdLst/>
              <a:ahLst/>
              <a:cxnLst/>
              <a:rect l="l" t="t" r="r" b="b"/>
              <a:pathLst>
                <a:path w="799" h="1824" extrusionOk="0">
                  <a:moveTo>
                    <a:pt x="33" y="0"/>
                  </a:moveTo>
                  <a:cubicBezTo>
                    <a:pt x="18" y="0"/>
                    <a:pt x="1" y="23"/>
                    <a:pt x="8" y="37"/>
                  </a:cubicBezTo>
                  <a:cubicBezTo>
                    <a:pt x="193" y="301"/>
                    <a:pt x="306" y="601"/>
                    <a:pt x="410" y="904"/>
                  </a:cubicBezTo>
                  <a:cubicBezTo>
                    <a:pt x="516" y="1208"/>
                    <a:pt x="592" y="1541"/>
                    <a:pt x="762" y="1818"/>
                  </a:cubicBezTo>
                  <a:cubicBezTo>
                    <a:pt x="765" y="1822"/>
                    <a:pt x="768" y="1823"/>
                    <a:pt x="772" y="1823"/>
                  </a:cubicBezTo>
                  <a:cubicBezTo>
                    <a:pt x="784" y="1823"/>
                    <a:pt x="799" y="1805"/>
                    <a:pt x="795" y="1794"/>
                  </a:cubicBezTo>
                  <a:cubicBezTo>
                    <a:pt x="700" y="1468"/>
                    <a:pt x="587" y="1147"/>
                    <a:pt x="474" y="828"/>
                  </a:cubicBezTo>
                  <a:cubicBezTo>
                    <a:pt x="372" y="547"/>
                    <a:pt x="263" y="216"/>
                    <a:pt x="41" y="4"/>
                  </a:cubicBezTo>
                  <a:cubicBezTo>
                    <a:pt x="39"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0" name="Google Shape;1170;p47"/>
            <p:cNvSpPr/>
            <p:nvPr/>
          </p:nvSpPr>
          <p:spPr>
            <a:xfrm>
              <a:off x="4492634" y="3486935"/>
              <a:ext cx="35218" cy="88285"/>
            </a:xfrm>
            <a:custGeom>
              <a:avLst/>
              <a:gdLst/>
              <a:ahLst/>
              <a:cxnLst/>
              <a:rect l="l" t="t" r="r" b="b"/>
              <a:pathLst>
                <a:path w="886" h="2221" extrusionOk="0">
                  <a:moveTo>
                    <a:pt x="28" y="0"/>
                  </a:moveTo>
                  <a:cubicBezTo>
                    <a:pt x="18" y="0"/>
                    <a:pt x="1" y="18"/>
                    <a:pt x="2" y="31"/>
                  </a:cubicBezTo>
                  <a:cubicBezTo>
                    <a:pt x="83" y="418"/>
                    <a:pt x="215" y="791"/>
                    <a:pt x="366" y="1157"/>
                  </a:cubicBezTo>
                  <a:cubicBezTo>
                    <a:pt x="513" y="1516"/>
                    <a:pt x="664" y="1882"/>
                    <a:pt x="862" y="2218"/>
                  </a:cubicBezTo>
                  <a:cubicBezTo>
                    <a:pt x="863" y="2220"/>
                    <a:pt x="865" y="2221"/>
                    <a:pt x="867" y="2221"/>
                  </a:cubicBezTo>
                  <a:cubicBezTo>
                    <a:pt x="874" y="2221"/>
                    <a:pt x="885" y="2209"/>
                    <a:pt x="883" y="2201"/>
                  </a:cubicBezTo>
                  <a:cubicBezTo>
                    <a:pt x="763" y="1828"/>
                    <a:pt x="579" y="1476"/>
                    <a:pt x="425" y="1115"/>
                  </a:cubicBezTo>
                  <a:cubicBezTo>
                    <a:pt x="272" y="756"/>
                    <a:pt x="132" y="385"/>
                    <a:pt x="36" y="7"/>
                  </a:cubicBezTo>
                  <a:cubicBezTo>
                    <a:pt x="34" y="2"/>
                    <a:pt x="32"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1" name="Google Shape;1171;p47"/>
            <p:cNvSpPr/>
            <p:nvPr/>
          </p:nvSpPr>
          <p:spPr>
            <a:xfrm>
              <a:off x="4499392" y="3469286"/>
              <a:ext cx="31442" cy="75764"/>
            </a:xfrm>
            <a:custGeom>
              <a:avLst/>
              <a:gdLst/>
              <a:ahLst/>
              <a:cxnLst/>
              <a:rect l="l" t="t" r="r" b="b"/>
              <a:pathLst>
                <a:path w="791" h="1906" extrusionOk="0">
                  <a:moveTo>
                    <a:pt x="28" y="1"/>
                  </a:moveTo>
                  <a:cubicBezTo>
                    <a:pt x="17" y="1"/>
                    <a:pt x="1" y="20"/>
                    <a:pt x="2" y="31"/>
                  </a:cubicBezTo>
                  <a:cubicBezTo>
                    <a:pt x="73" y="359"/>
                    <a:pt x="213" y="678"/>
                    <a:pt x="338" y="987"/>
                  </a:cubicBezTo>
                  <a:cubicBezTo>
                    <a:pt x="461" y="1294"/>
                    <a:pt x="584" y="1613"/>
                    <a:pt x="754" y="1899"/>
                  </a:cubicBezTo>
                  <a:cubicBezTo>
                    <a:pt x="756" y="1904"/>
                    <a:pt x="759" y="1906"/>
                    <a:pt x="763" y="1906"/>
                  </a:cubicBezTo>
                  <a:cubicBezTo>
                    <a:pt x="775" y="1906"/>
                    <a:pt x="790" y="1888"/>
                    <a:pt x="787" y="1878"/>
                  </a:cubicBezTo>
                  <a:cubicBezTo>
                    <a:pt x="685" y="1556"/>
                    <a:pt x="532" y="1252"/>
                    <a:pt x="402" y="942"/>
                  </a:cubicBezTo>
                  <a:cubicBezTo>
                    <a:pt x="272" y="633"/>
                    <a:pt x="170" y="312"/>
                    <a:pt x="36" y="7"/>
                  </a:cubicBezTo>
                  <a:cubicBezTo>
                    <a:pt x="34" y="3"/>
                    <a:pt x="31"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2" name="Google Shape;1172;p47"/>
            <p:cNvSpPr/>
            <p:nvPr/>
          </p:nvSpPr>
          <p:spPr>
            <a:xfrm>
              <a:off x="4508136" y="3467140"/>
              <a:ext cx="31919" cy="73498"/>
            </a:xfrm>
            <a:custGeom>
              <a:avLst/>
              <a:gdLst/>
              <a:ahLst/>
              <a:cxnLst/>
              <a:rect l="l" t="t" r="r" b="b"/>
              <a:pathLst>
                <a:path w="803" h="1849" extrusionOk="0">
                  <a:moveTo>
                    <a:pt x="27" y="1"/>
                  </a:moveTo>
                  <a:cubicBezTo>
                    <a:pt x="16" y="1"/>
                    <a:pt x="1" y="16"/>
                    <a:pt x="5" y="26"/>
                  </a:cubicBezTo>
                  <a:cubicBezTo>
                    <a:pt x="120" y="342"/>
                    <a:pt x="234" y="659"/>
                    <a:pt x="354" y="975"/>
                  </a:cubicBezTo>
                  <a:cubicBezTo>
                    <a:pt x="411" y="1131"/>
                    <a:pt x="472" y="1287"/>
                    <a:pt x="541" y="1438"/>
                  </a:cubicBezTo>
                  <a:cubicBezTo>
                    <a:pt x="604" y="1580"/>
                    <a:pt x="673" y="1731"/>
                    <a:pt x="779" y="1847"/>
                  </a:cubicBezTo>
                  <a:cubicBezTo>
                    <a:pt x="780" y="1848"/>
                    <a:pt x="782" y="1848"/>
                    <a:pt x="783" y="1848"/>
                  </a:cubicBezTo>
                  <a:cubicBezTo>
                    <a:pt x="791" y="1848"/>
                    <a:pt x="802" y="1836"/>
                    <a:pt x="800" y="1828"/>
                  </a:cubicBezTo>
                  <a:cubicBezTo>
                    <a:pt x="746" y="1667"/>
                    <a:pt x="661" y="1516"/>
                    <a:pt x="593" y="1360"/>
                  </a:cubicBezTo>
                  <a:cubicBezTo>
                    <a:pt x="526" y="1214"/>
                    <a:pt x="467" y="1065"/>
                    <a:pt x="408" y="914"/>
                  </a:cubicBezTo>
                  <a:cubicBezTo>
                    <a:pt x="293" y="609"/>
                    <a:pt x="184" y="297"/>
                    <a:pt x="33" y="4"/>
                  </a:cubicBezTo>
                  <a:cubicBezTo>
                    <a:pt x="31" y="2"/>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3" name="Google Shape;1173;p47"/>
            <p:cNvSpPr/>
            <p:nvPr/>
          </p:nvSpPr>
          <p:spPr>
            <a:xfrm>
              <a:off x="4520339" y="3447067"/>
              <a:ext cx="24208" cy="67297"/>
            </a:xfrm>
            <a:custGeom>
              <a:avLst/>
              <a:gdLst/>
              <a:ahLst/>
              <a:cxnLst/>
              <a:rect l="l" t="t" r="r" b="b"/>
              <a:pathLst>
                <a:path w="609" h="1693" extrusionOk="0">
                  <a:moveTo>
                    <a:pt x="28" y="1"/>
                  </a:moveTo>
                  <a:cubicBezTo>
                    <a:pt x="17" y="1"/>
                    <a:pt x="0" y="16"/>
                    <a:pt x="2" y="25"/>
                  </a:cubicBezTo>
                  <a:cubicBezTo>
                    <a:pt x="28" y="323"/>
                    <a:pt x="120" y="613"/>
                    <a:pt x="222" y="894"/>
                  </a:cubicBezTo>
                  <a:cubicBezTo>
                    <a:pt x="321" y="1161"/>
                    <a:pt x="420" y="1454"/>
                    <a:pt x="583" y="1690"/>
                  </a:cubicBezTo>
                  <a:cubicBezTo>
                    <a:pt x="584" y="1692"/>
                    <a:pt x="586" y="1693"/>
                    <a:pt x="588" y="1693"/>
                  </a:cubicBezTo>
                  <a:cubicBezTo>
                    <a:pt x="596" y="1693"/>
                    <a:pt x="609" y="1677"/>
                    <a:pt x="607" y="1669"/>
                  </a:cubicBezTo>
                  <a:cubicBezTo>
                    <a:pt x="536" y="1386"/>
                    <a:pt x="392" y="1119"/>
                    <a:pt x="288" y="847"/>
                  </a:cubicBezTo>
                  <a:cubicBezTo>
                    <a:pt x="184" y="571"/>
                    <a:pt x="104" y="290"/>
                    <a:pt x="35" y="6"/>
                  </a:cubicBezTo>
                  <a:cubicBezTo>
                    <a:pt x="34" y="2"/>
                    <a:pt x="31"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4" name="Google Shape;1174;p47"/>
            <p:cNvSpPr/>
            <p:nvPr/>
          </p:nvSpPr>
          <p:spPr>
            <a:xfrm>
              <a:off x="4525507" y="3436732"/>
              <a:ext cx="27507" cy="67416"/>
            </a:xfrm>
            <a:custGeom>
              <a:avLst/>
              <a:gdLst/>
              <a:ahLst/>
              <a:cxnLst/>
              <a:rect l="l" t="t" r="r" b="b"/>
              <a:pathLst>
                <a:path w="692" h="1696" extrusionOk="0">
                  <a:moveTo>
                    <a:pt x="24" y="1"/>
                  </a:moveTo>
                  <a:cubicBezTo>
                    <a:pt x="13" y="1"/>
                    <a:pt x="0" y="16"/>
                    <a:pt x="2" y="25"/>
                  </a:cubicBezTo>
                  <a:cubicBezTo>
                    <a:pt x="45" y="167"/>
                    <a:pt x="106" y="304"/>
                    <a:pt x="156" y="443"/>
                  </a:cubicBezTo>
                  <a:cubicBezTo>
                    <a:pt x="210" y="585"/>
                    <a:pt x="262" y="729"/>
                    <a:pt x="316" y="871"/>
                  </a:cubicBezTo>
                  <a:cubicBezTo>
                    <a:pt x="418" y="1150"/>
                    <a:pt x="512" y="1433"/>
                    <a:pt x="663" y="1691"/>
                  </a:cubicBezTo>
                  <a:cubicBezTo>
                    <a:pt x="665" y="1694"/>
                    <a:pt x="668" y="1695"/>
                    <a:pt x="670" y="1695"/>
                  </a:cubicBezTo>
                  <a:cubicBezTo>
                    <a:pt x="679" y="1695"/>
                    <a:pt x="691" y="1681"/>
                    <a:pt x="689" y="1672"/>
                  </a:cubicBezTo>
                  <a:cubicBezTo>
                    <a:pt x="600" y="1386"/>
                    <a:pt x="484" y="1107"/>
                    <a:pt x="378" y="826"/>
                  </a:cubicBezTo>
                  <a:cubicBezTo>
                    <a:pt x="326" y="689"/>
                    <a:pt x="276" y="552"/>
                    <a:pt x="219" y="415"/>
                  </a:cubicBezTo>
                  <a:cubicBezTo>
                    <a:pt x="163" y="278"/>
                    <a:pt x="111" y="132"/>
                    <a:pt x="33" y="7"/>
                  </a:cubicBezTo>
                  <a:cubicBezTo>
                    <a:pt x="30" y="2"/>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5" name="Google Shape;1175;p47"/>
            <p:cNvSpPr/>
            <p:nvPr/>
          </p:nvSpPr>
          <p:spPr>
            <a:xfrm>
              <a:off x="4532821" y="3423813"/>
              <a:ext cx="26911" cy="66144"/>
            </a:xfrm>
            <a:custGeom>
              <a:avLst/>
              <a:gdLst/>
              <a:ahLst/>
              <a:cxnLst/>
              <a:rect l="l" t="t" r="r" b="b"/>
              <a:pathLst>
                <a:path w="677" h="1664" extrusionOk="0">
                  <a:moveTo>
                    <a:pt x="21" y="1"/>
                  </a:moveTo>
                  <a:cubicBezTo>
                    <a:pt x="13" y="1"/>
                    <a:pt x="0" y="17"/>
                    <a:pt x="2" y="24"/>
                  </a:cubicBezTo>
                  <a:cubicBezTo>
                    <a:pt x="40" y="169"/>
                    <a:pt x="106" y="310"/>
                    <a:pt x="158" y="452"/>
                  </a:cubicBezTo>
                  <a:cubicBezTo>
                    <a:pt x="208" y="584"/>
                    <a:pt x="255" y="721"/>
                    <a:pt x="305" y="853"/>
                  </a:cubicBezTo>
                  <a:cubicBezTo>
                    <a:pt x="404" y="1127"/>
                    <a:pt x="494" y="1406"/>
                    <a:pt x="642" y="1659"/>
                  </a:cubicBezTo>
                  <a:cubicBezTo>
                    <a:pt x="644" y="1662"/>
                    <a:pt x="647" y="1663"/>
                    <a:pt x="650" y="1663"/>
                  </a:cubicBezTo>
                  <a:cubicBezTo>
                    <a:pt x="662" y="1663"/>
                    <a:pt x="677" y="1646"/>
                    <a:pt x="673" y="1635"/>
                  </a:cubicBezTo>
                  <a:cubicBezTo>
                    <a:pt x="586" y="1349"/>
                    <a:pt x="470" y="1073"/>
                    <a:pt x="364" y="792"/>
                  </a:cubicBezTo>
                  <a:cubicBezTo>
                    <a:pt x="312" y="655"/>
                    <a:pt x="260" y="518"/>
                    <a:pt x="203" y="381"/>
                  </a:cubicBezTo>
                  <a:cubicBezTo>
                    <a:pt x="151" y="254"/>
                    <a:pt x="102" y="119"/>
                    <a:pt x="26" y="3"/>
                  </a:cubicBezTo>
                  <a:cubicBezTo>
                    <a:pt x="25" y="2"/>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6" name="Google Shape;1176;p47"/>
            <p:cNvSpPr/>
            <p:nvPr/>
          </p:nvSpPr>
          <p:spPr>
            <a:xfrm>
              <a:off x="4541645" y="3414751"/>
              <a:ext cx="23731" cy="62646"/>
            </a:xfrm>
            <a:custGeom>
              <a:avLst/>
              <a:gdLst/>
              <a:ahLst/>
              <a:cxnLst/>
              <a:rect l="l" t="t" r="r" b="b"/>
              <a:pathLst>
                <a:path w="597" h="1576" extrusionOk="0">
                  <a:moveTo>
                    <a:pt x="30" y="1"/>
                  </a:moveTo>
                  <a:cubicBezTo>
                    <a:pt x="19" y="1"/>
                    <a:pt x="1" y="20"/>
                    <a:pt x="2" y="30"/>
                  </a:cubicBezTo>
                  <a:cubicBezTo>
                    <a:pt x="54" y="300"/>
                    <a:pt x="132" y="562"/>
                    <a:pt x="229" y="817"/>
                  </a:cubicBezTo>
                  <a:cubicBezTo>
                    <a:pt x="326" y="1077"/>
                    <a:pt x="427" y="1337"/>
                    <a:pt x="574" y="1573"/>
                  </a:cubicBezTo>
                  <a:cubicBezTo>
                    <a:pt x="575" y="1575"/>
                    <a:pt x="577" y="1576"/>
                    <a:pt x="579" y="1576"/>
                  </a:cubicBezTo>
                  <a:cubicBezTo>
                    <a:pt x="587" y="1576"/>
                    <a:pt x="597" y="1564"/>
                    <a:pt x="595" y="1556"/>
                  </a:cubicBezTo>
                  <a:cubicBezTo>
                    <a:pt x="515" y="1287"/>
                    <a:pt x="390" y="1037"/>
                    <a:pt x="288" y="774"/>
                  </a:cubicBezTo>
                  <a:cubicBezTo>
                    <a:pt x="189" y="524"/>
                    <a:pt x="99" y="269"/>
                    <a:pt x="38" y="7"/>
                  </a:cubicBezTo>
                  <a:cubicBezTo>
                    <a:pt x="37" y="2"/>
                    <a:pt x="34"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7" name="Google Shape;1177;p47"/>
            <p:cNvSpPr/>
            <p:nvPr/>
          </p:nvSpPr>
          <p:spPr>
            <a:xfrm>
              <a:off x="4548601" y="3408589"/>
              <a:ext cx="23850" cy="62646"/>
            </a:xfrm>
            <a:custGeom>
              <a:avLst/>
              <a:gdLst/>
              <a:ahLst/>
              <a:cxnLst/>
              <a:rect l="l" t="t" r="r" b="b"/>
              <a:pathLst>
                <a:path w="600" h="1576" extrusionOk="0">
                  <a:moveTo>
                    <a:pt x="26" y="0"/>
                  </a:moveTo>
                  <a:cubicBezTo>
                    <a:pt x="16" y="0"/>
                    <a:pt x="1" y="16"/>
                    <a:pt x="4" y="27"/>
                  </a:cubicBezTo>
                  <a:cubicBezTo>
                    <a:pt x="64" y="301"/>
                    <a:pt x="153" y="570"/>
                    <a:pt x="248" y="835"/>
                  </a:cubicBezTo>
                  <a:cubicBezTo>
                    <a:pt x="293" y="960"/>
                    <a:pt x="340" y="1088"/>
                    <a:pt x="389" y="1210"/>
                  </a:cubicBezTo>
                  <a:cubicBezTo>
                    <a:pt x="439" y="1333"/>
                    <a:pt x="491" y="1466"/>
                    <a:pt x="571" y="1572"/>
                  </a:cubicBezTo>
                  <a:cubicBezTo>
                    <a:pt x="573" y="1574"/>
                    <a:pt x="575" y="1575"/>
                    <a:pt x="578" y="1575"/>
                  </a:cubicBezTo>
                  <a:cubicBezTo>
                    <a:pt x="587" y="1575"/>
                    <a:pt x="599" y="1558"/>
                    <a:pt x="597" y="1551"/>
                  </a:cubicBezTo>
                  <a:cubicBezTo>
                    <a:pt x="569" y="1416"/>
                    <a:pt x="512" y="1286"/>
                    <a:pt x="460" y="1161"/>
                  </a:cubicBezTo>
                  <a:cubicBezTo>
                    <a:pt x="408" y="1033"/>
                    <a:pt x="356" y="906"/>
                    <a:pt x="309" y="776"/>
                  </a:cubicBezTo>
                  <a:cubicBezTo>
                    <a:pt x="212" y="521"/>
                    <a:pt x="130" y="261"/>
                    <a:pt x="33" y="6"/>
                  </a:cubicBezTo>
                  <a:cubicBezTo>
                    <a:pt x="32" y="2"/>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8" name="Google Shape;1178;p47"/>
            <p:cNvSpPr/>
            <p:nvPr/>
          </p:nvSpPr>
          <p:spPr>
            <a:xfrm>
              <a:off x="4563229" y="3408510"/>
              <a:ext cx="19636" cy="49846"/>
            </a:xfrm>
            <a:custGeom>
              <a:avLst/>
              <a:gdLst/>
              <a:ahLst/>
              <a:cxnLst/>
              <a:rect l="l" t="t" r="r" b="b"/>
              <a:pathLst>
                <a:path w="494" h="1254" extrusionOk="0">
                  <a:moveTo>
                    <a:pt x="25" y="0"/>
                  </a:moveTo>
                  <a:cubicBezTo>
                    <a:pt x="15" y="0"/>
                    <a:pt x="1" y="19"/>
                    <a:pt x="3" y="27"/>
                  </a:cubicBezTo>
                  <a:cubicBezTo>
                    <a:pt x="31" y="138"/>
                    <a:pt x="76" y="242"/>
                    <a:pt x="114" y="350"/>
                  </a:cubicBezTo>
                  <a:cubicBezTo>
                    <a:pt x="151" y="454"/>
                    <a:pt x="184" y="558"/>
                    <a:pt x="220" y="662"/>
                  </a:cubicBezTo>
                  <a:cubicBezTo>
                    <a:pt x="286" y="865"/>
                    <a:pt x="354" y="1071"/>
                    <a:pt x="470" y="1250"/>
                  </a:cubicBezTo>
                  <a:cubicBezTo>
                    <a:pt x="471" y="1253"/>
                    <a:pt x="473" y="1254"/>
                    <a:pt x="475" y="1254"/>
                  </a:cubicBezTo>
                  <a:cubicBezTo>
                    <a:pt x="482" y="1254"/>
                    <a:pt x="493" y="1239"/>
                    <a:pt x="491" y="1231"/>
                  </a:cubicBezTo>
                  <a:cubicBezTo>
                    <a:pt x="432" y="1016"/>
                    <a:pt x="354" y="804"/>
                    <a:pt x="277" y="594"/>
                  </a:cubicBezTo>
                  <a:cubicBezTo>
                    <a:pt x="208" y="398"/>
                    <a:pt x="147" y="180"/>
                    <a:pt x="31" y="3"/>
                  </a:cubicBezTo>
                  <a:cubicBezTo>
                    <a:pt x="29" y="1"/>
                    <a:pt x="27"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9" name="Google Shape;1179;p47"/>
            <p:cNvSpPr/>
            <p:nvPr/>
          </p:nvSpPr>
          <p:spPr>
            <a:xfrm>
              <a:off x="4570264" y="3384263"/>
              <a:ext cx="22618" cy="59903"/>
            </a:xfrm>
            <a:custGeom>
              <a:avLst/>
              <a:gdLst/>
              <a:ahLst/>
              <a:cxnLst/>
              <a:rect l="l" t="t" r="r" b="b"/>
              <a:pathLst>
                <a:path w="569" h="1507" extrusionOk="0">
                  <a:moveTo>
                    <a:pt x="28" y="1"/>
                  </a:moveTo>
                  <a:cubicBezTo>
                    <a:pt x="18" y="1"/>
                    <a:pt x="1" y="16"/>
                    <a:pt x="3" y="25"/>
                  </a:cubicBezTo>
                  <a:cubicBezTo>
                    <a:pt x="43" y="292"/>
                    <a:pt x="104" y="552"/>
                    <a:pt x="189" y="807"/>
                  </a:cubicBezTo>
                  <a:cubicBezTo>
                    <a:pt x="272" y="1055"/>
                    <a:pt x="371" y="1305"/>
                    <a:pt x="544" y="1504"/>
                  </a:cubicBezTo>
                  <a:cubicBezTo>
                    <a:pt x="545" y="1505"/>
                    <a:pt x="547" y="1506"/>
                    <a:pt x="549" y="1506"/>
                  </a:cubicBezTo>
                  <a:cubicBezTo>
                    <a:pt x="557" y="1506"/>
                    <a:pt x="569" y="1492"/>
                    <a:pt x="565" y="1485"/>
                  </a:cubicBezTo>
                  <a:cubicBezTo>
                    <a:pt x="456" y="1246"/>
                    <a:pt x="345" y="1008"/>
                    <a:pt x="255" y="760"/>
                  </a:cubicBezTo>
                  <a:cubicBezTo>
                    <a:pt x="166" y="514"/>
                    <a:pt x="97" y="261"/>
                    <a:pt x="36" y="6"/>
                  </a:cubicBezTo>
                  <a:cubicBezTo>
                    <a:pt x="35"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0" name="Google Shape;1180;p47"/>
            <p:cNvSpPr/>
            <p:nvPr/>
          </p:nvSpPr>
          <p:spPr>
            <a:xfrm>
              <a:off x="4579367" y="3390027"/>
              <a:ext cx="14946" cy="35616"/>
            </a:xfrm>
            <a:custGeom>
              <a:avLst/>
              <a:gdLst/>
              <a:ahLst/>
              <a:cxnLst/>
              <a:rect l="l" t="t" r="r" b="b"/>
              <a:pathLst>
                <a:path w="376" h="896" extrusionOk="0">
                  <a:moveTo>
                    <a:pt x="26" y="1"/>
                  </a:moveTo>
                  <a:cubicBezTo>
                    <a:pt x="17" y="1"/>
                    <a:pt x="1" y="15"/>
                    <a:pt x="3" y="24"/>
                  </a:cubicBezTo>
                  <a:cubicBezTo>
                    <a:pt x="26" y="178"/>
                    <a:pt x="76" y="322"/>
                    <a:pt x="135" y="466"/>
                  </a:cubicBezTo>
                  <a:cubicBezTo>
                    <a:pt x="196" y="612"/>
                    <a:pt x="265" y="759"/>
                    <a:pt x="352" y="893"/>
                  </a:cubicBezTo>
                  <a:cubicBezTo>
                    <a:pt x="354" y="895"/>
                    <a:pt x="355" y="896"/>
                    <a:pt x="357" y="896"/>
                  </a:cubicBezTo>
                  <a:cubicBezTo>
                    <a:pt x="365" y="896"/>
                    <a:pt x="376" y="882"/>
                    <a:pt x="374" y="874"/>
                  </a:cubicBezTo>
                  <a:cubicBezTo>
                    <a:pt x="331" y="719"/>
                    <a:pt x="251" y="577"/>
                    <a:pt x="182" y="433"/>
                  </a:cubicBezTo>
                  <a:cubicBezTo>
                    <a:pt x="116" y="296"/>
                    <a:pt x="62" y="154"/>
                    <a:pt x="31" y="5"/>
                  </a:cubicBezTo>
                  <a:cubicBezTo>
                    <a:pt x="31"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1" name="Google Shape;1181;p47"/>
            <p:cNvSpPr/>
            <p:nvPr/>
          </p:nvSpPr>
          <p:spPr>
            <a:xfrm>
              <a:off x="4578810" y="3359539"/>
              <a:ext cx="19636" cy="49846"/>
            </a:xfrm>
            <a:custGeom>
              <a:avLst/>
              <a:gdLst/>
              <a:ahLst/>
              <a:cxnLst/>
              <a:rect l="l" t="t" r="r" b="b"/>
              <a:pathLst>
                <a:path w="494" h="1254" extrusionOk="0">
                  <a:moveTo>
                    <a:pt x="22" y="1"/>
                  </a:moveTo>
                  <a:cubicBezTo>
                    <a:pt x="13" y="1"/>
                    <a:pt x="1" y="14"/>
                    <a:pt x="3" y="21"/>
                  </a:cubicBezTo>
                  <a:cubicBezTo>
                    <a:pt x="17" y="248"/>
                    <a:pt x="90" y="461"/>
                    <a:pt x="173" y="668"/>
                  </a:cubicBezTo>
                  <a:cubicBezTo>
                    <a:pt x="253" y="864"/>
                    <a:pt x="333" y="1084"/>
                    <a:pt x="466" y="1249"/>
                  </a:cubicBezTo>
                  <a:cubicBezTo>
                    <a:pt x="467" y="1252"/>
                    <a:pt x="470" y="1254"/>
                    <a:pt x="472" y="1254"/>
                  </a:cubicBezTo>
                  <a:cubicBezTo>
                    <a:pt x="482" y="1254"/>
                    <a:pt x="493" y="1236"/>
                    <a:pt x="492" y="1228"/>
                  </a:cubicBezTo>
                  <a:cubicBezTo>
                    <a:pt x="449" y="1013"/>
                    <a:pt x="329" y="817"/>
                    <a:pt x="244" y="619"/>
                  </a:cubicBezTo>
                  <a:cubicBezTo>
                    <a:pt x="156" y="420"/>
                    <a:pt x="85" y="215"/>
                    <a:pt x="29" y="7"/>
                  </a:cubicBezTo>
                  <a:cubicBezTo>
                    <a:pt x="27" y="3"/>
                    <a:pt x="25"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2" name="Google Shape;1182;p47"/>
            <p:cNvSpPr/>
            <p:nvPr/>
          </p:nvSpPr>
          <p:spPr>
            <a:xfrm>
              <a:off x="4584296" y="3335888"/>
              <a:ext cx="25957" cy="63401"/>
            </a:xfrm>
            <a:custGeom>
              <a:avLst/>
              <a:gdLst/>
              <a:ahLst/>
              <a:cxnLst/>
              <a:rect l="l" t="t" r="r" b="b"/>
              <a:pathLst>
                <a:path w="653" h="1595" extrusionOk="0">
                  <a:moveTo>
                    <a:pt x="29" y="0"/>
                  </a:moveTo>
                  <a:cubicBezTo>
                    <a:pt x="17" y="0"/>
                    <a:pt x="1" y="17"/>
                    <a:pt x="6" y="28"/>
                  </a:cubicBezTo>
                  <a:cubicBezTo>
                    <a:pt x="127" y="281"/>
                    <a:pt x="212" y="552"/>
                    <a:pt x="297" y="819"/>
                  </a:cubicBezTo>
                  <a:cubicBezTo>
                    <a:pt x="379" y="1082"/>
                    <a:pt x="453" y="1372"/>
                    <a:pt x="623" y="1592"/>
                  </a:cubicBezTo>
                  <a:cubicBezTo>
                    <a:pt x="625" y="1594"/>
                    <a:pt x="627" y="1595"/>
                    <a:pt x="629" y="1595"/>
                  </a:cubicBezTo>
                  <a:cubicBezTo>
                    <a:pt x="639" y="1595"/>
                    <a:pt x="653" y="1578"/>
                    <a:pt x="649" y="1568"/>
                  </a:cubicBezTo>
                  <a:cubicBezTo>
                    <a:pt x="564" y="1296"/>
                    <a:pt x="446" y="1032"/>
                    <a:pt x="354" y="763"/>
                  </a:cubicBezTo>
                  <a:cubicBezTo>
                    <a:pt x="264" y="503"/>
                    <a:pt x="172" y="245"/>
                    <a:pt x="37" y="5"/>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3" name="Google Shape;1183;p47"/>
            <p:cNvSpPr/>
            <p:nvPr/>
          </p:nvSpPr>
          <p:spPr>
            <a:xfrm>
              <a:off x="4594869" y="3322970"/>
              <a:ext cx="22737" cy="60102"/>
            </a:xfrm>
            <a:custGeom>
              <a:avLst/>
              <a:gdLst/>
              <a:ahLst/>
              <a:cxnLst/>
              <a:rect l="l" t="t" r="r" b="b"/>
              <a:pathLst>
                <a:path w="572" h="1512" extrusionOk="0">
                  <a:moveTo>
                    <a:pt x="29" y="1"/>
                  </a:moveTo>
                  <a:cubicBezTo>
                    <a:pt x="18" y="1"/>
                    <a:pt x="1" y="18"/>
                    <a:pt x="2" y="27"/>
                  </a:cubicBezTo>
                  <a:cubicBezTo>
                    <a:pt x="26" y="292"/>
                    <a:pt x="113" y="556"/>
                    <a:pt x="208" y="804"/>
                  </a:cubicBezTo>
                  <a:cubicBezTo>
                    <a:pt x="298" y="1045"/>
                    <a:pt x="390" y="1296"/>
                    <a:pt x="541" y="1508"/>
                  </a:cubicBezTo>
                  <a:cubicBezTo>
                    <a:pt x="543" y="1511"/>
                    <a:pt x="545" y="1512"/>
                    <a:pt x="548" y="1512"/>
                  </a:cubicBezTo>
                  <a:cubicBezTo>
                    <a:pt x="558" y="1512"/>
                    <a:pt x="571" y="1492"/>
                    <a:pt x="569" y="1484"/>
                  </a:cubicBezTo>
                  <a:cubicBezTo>
                    <a:pt x="506" y="1227"/>
                    <a:pt x="385" y="991"/>
                    <a:pt x="288" y="745"/>
                  </a:cubicBezTo>
                  <a:cubicBezTo>
                    <a:pt x="194" y="502"/>
                    <a:pt x="125" y="252"/>
                    <a:pt x="36" y="6"/>
                  </a:cubicBezTo>
                  <a:cubicBezTo>
                    <a:pt x="34" y="2"/>
                    <a:pt x="32"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4" name="Google Shape;1184;p47"/>
            <p:cNvSpPr/>
            <p:nvPr/>
          </p:nvSpPr>
          <p:spPr>
            <a:xfrm>
              <a:off x="4605482" y="3324838"/>
              <a:ext cx="18126" cy="53742"/>
            </a:xfrm>
            <a:custGeom>
              <a:avLst/>
              <a:gdLst/>
              <a:ahLst/>
              <a:cxnLst/>
              <a:rect l="l" t="t" r="r" b="b"/>
              <a:pathLst>
                <a:path w="456" h="1352" extrusionOk="0">
                  <a:moveTo>
                    <a:pt x="27" y="0"/>
                  </a:moveTo>
                  <a:cubicBezTo>
                    <a:pt x="17" y="0"/>
                    <a:pt x="0" y="15"/>
                    <a:pt x="0" y="25"/>
                  </a:cubicBezTo>
                  <a:cubicBezTo>
                    <a:pt x="2" y="261"/>
                    <a:pt x="64" y="490"/>
                    <a:pt x="139" y="712"/>
                  </a:cubicBezTo>
                  <a:cubicBezTo>
                    <a:pt x="213" y="930"/>
                    <a:pt x="298" y="1161"/>
                    <a:pt x="430" y="1348"/>
                  </a:cubicBezTo>
                  <a:cubicBezTo>
                    <a:pt x="432" y="1350"/>
                    <a:pt x="434" y="1351"/>
                    <a:pt x="436" y="1351"/>
                  </a:cubicBezTo>
                  <a:cubicBezTo>
                    <a:pt x="445" y="1351"/>
                    <a:pt x="455" y="1336"/>
                    <a:pt x="453" y="1329"/>
                  </a:cubicBezTo>
                  <a:cubicBezTo>
                    <a:pt x="402" y="1102"/>
                    <a:pt x="293" y="892"/>
                    <a:pt x="213" y="675"/>
                  </a:cubicBezTo>
                  <a:cubicBezTo>
                    <a:pt x="132" y="460"/>
                    <a:pt x="69" y="235"/>
                    <a:pt x="35" y="9"/>
                  </a:cubicBezTo>
                  <a:cubicBezTo>
                    <a:pt x="35" y="2"/>
                    <a:pt x="32"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5" name="Google Shape;1185;p47"/>
            <p:cNvSpPr/>
            <p:nvPr/>
          </p:nvSpPr>
          <p:spPr>
            <a:xfrm>
              <a:off x="4612359" y="3315139"/>
              <a:ext cx="18206" cy="46070"/>
            </a:xfrm>
            <a:custGeom>
              <a:avLst/>
              <a:gdLst/>
              <a:ahLst/>
              <a:cxnLst/>
              <a:rect l="l" t="t" r="r" b="b"/>
              <a:pathLst>
                <a:path w="458" h="1159" extrusionOk="0">
                  <a:moveTo>
                    <a:pt x="30" y="1"/>
                  </a:moveTo>
                  <a:cubicBezTo>
                    <a:pt x="18" y="1"/>
                    <a:pt x="1" y="21"/>
                    <a:pt x="7" y="31"/>
                  </a:cubicBezTo>
                  <a:cubicBezTo>
                    <a:pt x="89" y="212"/>
                    <a:pt x="146" y="406"/>
                    <a:pt x="203" y="597"/>
                  </a:cubicBezTo>
                  <a:cubicBezTo>
                    <a:pt x="257" y="789"/>
                    <a:pt x="297" y="994"/>
                    <a:pt x="425" y="1155"/>
                  </a:cubicBezTo>
                  <a:cubicBezTo>
                    <a:pt x="427" y="1157"/>
                    <a:pt x="429" y="1158"/>
                    <a:pt x="432" y="1158"/>
                  </a:cubicBezTo>
                  <a:cubicBezTo>
                    <a:pt x="443" y="1158"/>
                    <a:pt x="457" y="1136"/>
                    <a:pt x="455" y="1126"/>
                  </a:cubicBezTo>
                  <a:cubicBezTo>
                    <a:pt x="417" y="921"/>
                    <a:pt x="342" y="723"/>
                    <a:pt x="273" y="524"/>
                  </a:cubicBezTo>
                  <a:cubicBezTo>
                    <a:pt x="212" y="340"/>
                    <a:pt x="146" y="165"/>
                    <a:pt x="37" y="5"/>
                  </a:cubicBezTo>
                  <a:cubicBezTo>
                    <a:pt x="35"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6" name="Google Shape;1186;p47"/>
            <p:cNvSpPr/>
            <p:nvPr/>
          </p:nvSpPr>
          <p:spPr>
            <a:xfrm>
              <a:off x="4621183" y="3301744"/>
              <a:ext cx="13515" cy="39591"/>
            </a:xfrm>
            <a:custGeom>
              <a:avLst/>
              <a:gdLst/>
              <a:ahLst/>
              <a:cxnLst/>
              <a:rect l="l" t="t" r="r" b="b"/>
              <a:pathLst>
                <a:path w="340" h="996" extrusionOk="0">
                  <a:moveTo>
                    <a:pt x="23" y="0"/>
                  </a:moveTo>
                  <a:cubicBezTo>
                    <a:pt x="14" y="0"/>
                    <a:pt x="0" y="14"/>
                    <a:pt x="2" y="23"/>
                  </a:cubicBezTo>
                  <a:cubicBezTo>
                    <a:pt x="25" y="195"/>
                    <a:pt x="61" y="365"/>
                    <a:pt x="113" y="533"/>
                  </a:cubicBezTo>
                  <a:cubicBezTo>
                    <a:pt x="136" y="616"/>
                    <a:pt x="165" y="696"/>
                    <a:pt x="195" y="776"/>
                  </a:cubicBezTo>
                  <a:cubicBezTo>
                    <a:pt x="219" y="845"/>
                    <a:pt x="247" y="949"/>
                    <a:pt x="309" y="993"/>
                  </a:cubicBezTo>
                  <a:cubicBezTo>
                    <a:pt x="311" y="995"/>
                    <a:pt x="314" y="996"/>
                    <a:pt x="316" y="996"/>
                  </a:cubicBezTo>
                  <a:cubicBezTo>
                    <a:pt x="327" y="996"/>
                    <a:pt x="340" y="982"/>
                    <a:pt x="340" y="972"/>
                  </a:cubicBezTo>
                  <a:cubicBezTo>
                    <a:pt x="340" y="890"/>
                    <a:pt x="292" y="802"/>
                    <a:pt x="264" y="727"/>
                  </a:cubicBezTo>
                  <a:cubicBezTo>
                    <a:pt x="233" y="651"/>
                    <a:pt x="205" y="573"/>
                    <a:pt x="179" y="495"/>
                  </a:cubicBezTo>
                  <a:cubicBezTo>
                    <a:pt x="125" y="332"/>
                    <a:pt x="77" y="169"/>
                    <a:pt x="30" y="6"/>
                  </a:cubicBezTo>
                  <a:cubicBezTo>
                    <a:pt x="29" y="2"/>
                    <a:pt x="26"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7" name="Google Shape;1187;p47"/>
            <p:cNvSpPr/>
            <p:nvPr/>
          </p:nvSpPr>
          <p:spPr>
            <a:xfrm>
              <a:off x="4630246" y="3278172"/>
              <a:ext cx="19199" cy="52112"/>
            </a:xfrm>
            <a:custGeom>
              <a:avLst/>
              <a:gdLst/>
              <a:ahLst/>
              <a:cxnLst/>
              <a:rect l="l" t="t" r="r" b="b"/>
              <a:pathLst>
                <a:path w="483" h="1311" extrusionOk="0">
                  <a:moveTo>
                    <a:pt x="23" y="1"/>
                  </a:moveTo>
                  <a:cubicBezTo>
                    <a:pt x="13" y="1"/>
                    <a:pt x="1" y="20"/>
                    <a:pt x="3" y="28"/>
                  </a:cubicBezTo>
                  <a:cubicBezTo>
                    <a:pt x="31" y="143"/>
                    <a:pt x="67" y="254"/>
                    <a:pt x="90" y="372"/>
                  </a:cubicBezTo>
                  <a:cubicBezTo>
                    <a:pt x="114" y="488"/>
                    <a:pt x="133" y="606"/>
                    <a:pt x="159" y="722"/>
                  </a:cubicBezTo>
                  <a:cubicBezTo>
                    <a:pt x="185" y="831"/>
                    <a:pt x="213" y="942"/>
                    <a:pt x="253" y="1048"/>
                  </a:cubicBezTo>
                  <a:cubicBezTo>
                    <a:pt x="289" y="1135"/>
                    <a:pt x="343" y="1277"/>
                    <a:pt x="445" y="1310"/>
                  </a:cubicBezTo>
                  <a:cubicBezTo>
                    <a:pt x="446" y="1311"/>
                    <a:pt x="447" y="1311"/>
                    <a:pt x="449" y="1311"/>
                  </a:cubicBezTo>
                  <a:cubicBezTo>
                    <a:pt x="463" y="1311"/>
                    <a:pt x="482" y="1292"/>
                    <a:pt x="480" y="1279"/>
                  </a:cubicBezTo>
                  <a:cubicBezTo>
                    <a:pt x="475" y="1225"/>
                    <a:pt x="449" y="1175"/>
                    <a:pt x="423" y="1131"/>
                  </a:cubicBezTo>
                  <a:cubicBezTo>
                    <a:pt x="395" y="1079"/>
                    <a:pt x="369" y="1024"/>
                    <a:pt x="348" y="970"/>
                  </a:cubicBezTo>
                  <a:cubicBezTo>
                    <a:pt x="303" y="861"/>
                    <a:pt x="272" y="750"/>
                    <a:pt x="244" y="639"/>
                  </a:cubicBezTo>
                  <a:cubicBezTo>
                    <a:pt x="215" y="531"/>
                    <a:pt x="187" y="422"/>
                    <a:pt x="156" y="313"/>
                  </a:cubicBezTo>
                  <a:cubicBezTo>
                    <a:pt x="123" y="209"/>
                    <a:pt x="90" y="96"/>
                    <a:pt x="29" y="4"/>
                  </a:cubicBezTo>
                  <a:cubicBezTo>
                    <a:pt x="27" y="2"/>
                    <a:pt x="25"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8" name="Google Shape;1188;p47"/>
            <p:cNvSpPr/>
            <p:nvPr/>
          </p:nvSpPr>
          <p:spPr>
            <a:xfrm>
              <a:off x="4644993" y="3260365"/>
              <a:ext cx="15503" cy="51635"/>
            </a:xfrm>
            <a:custGeom>
              <a:avLst/>
              <a:gdLst/>
              <a:ahLst/>
              <a:cxnLst/>
              <a:rect l="l" t="t" r="r" b="b"/>
              <a:pathLst>
                <a:path w="390" h="1299" extrusionOk="0">
                  <a:moveTo>
                    <a:pt x="23" y="1"/>
                  </a:moveTo>
                  <a:cubicBezTo>
                    <a:pt x="15" y="1"/>
                    <a:pt x="1" y="13"/>
                    <a:pt x="3" y="20"/>
                  </a:cubicBezTo>
                  <a:cubicBezTo>
                    <a:pt x="24" y="244"/>
                    <a:pt x="59" y="461"/>
                    <a:pt x="116" y="679"/>
                  </a:cubicBezTo>
                  <a:cubicBezTo>
                    <a:pt x="170" y="889"/>
                    <a:pt x="229" y="1118"/>
                    <a:pt x="362" y="1295"/>
                  </a:cubicBezTo>
                  <a:cubicBezTo>
                    <a:pt x="363" y="1297"/>
                    <a:pt x="365" y="1298"/>
                    <a:pt x="368" y="1298"/>
                  </a:cubicBezTo>
                  <a:cubicBezTo>
                    <a:pt x="377" y="1298"/>
                    <a:pt x="390" y="1279"/>
                    <a:pt x="388" y="1272"/>
                  </a:cubicBezTo>
                  <a:cubicBezTo>
                    <a:pt x="343" y="1052"/>
                    <a:pt x="251" y="844"/>
                    <a:pt x="187" y="627"/>
                  </a:cubicBezTo>
                  <a:cubicBezTo>
                    <a:pt x="126" y="421"/>
                    <a:pt x="74" y="213"/>
                    <a:pt x="29" y="6"/>
                  </a:cubicBezTo>
                  <a:cubicBezTo>
                    <a:pt x="28" y="2"/>
                    <a:pt x="26"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9" name="Google Shape;1189;p47"/>
            <p:cNvSpPr/>
            <p:nvPr/>
          </p:nvSpPr>
          <p:spPr>
            <a:xfrm>
              <a:off x="4658349" y="3247287"/>
              <a:ext cx="16814" cy="50045"/>
            </a:xfrm>
            <a:custGeom>
              <a:avLst/>
              <a:gdLst/>
              <a:ahLst/>
              <a:cxnLst/>
              <a:rect l="l" t="t" r="r" b="b"/>
              <a:pathLst>
                <a:path w="423" h="1259" extrusionOk="0">
                  <a:moveTo>
                    <a:pt x="41" y="0"/>
                  </a:moveTo>
                  <a:cubicBezTo>
                    <a:pt x="27" y="0"/>
                    <a:pt x="0" y="23"/>
                    <a:pt x="2" y="37"/>
                  </a:cubicBezTo>
                  <a:cubicBezTo>
                    <a:pt x="30" y="250"/>
                    <a:pt x="61" y="467"/>
                    <a:pt x="120" y="672"/>
                  </a:cubicBezTo>
                  <a:cubicBezTo>
                    <a:pt x="179" y="878"/>
                    <a:pt x="245" y="1100"/>
                    <a:pt x="394" y="1256"/>
                  </a:cubicBezTo>
                  <a:cubicBezTo>
                    <a:pt x="396" y="1258"/>
                    <a:pt x="398" y="1259"/>
                    <a:pt x="400" y="1259"/>
                  </a:cubicBezTo>
                  <a:cubicBezTo>
                    <a:pt x="410" y="1259"/>
                    <a:pt x="422" y="1242"/>
                    <a:pt x="420" y="1234"/>
                  </a:cubicBezTo>
                  <a:cubicBezTo>
                    <a:pt x="363" y="1022"/>
                    <a:pt x="262" y="828"/>
                    <a:pt x="198" y="618"/>
                  </a:cubicBezTo>
                  <a:cubicBezTo>
                    <a:pt x="137" y="417"/>
                    <a:pt x="89" y="214"/>
                    <a:pt x="49" y="9"/>
                  </a:cubicBezTo>
                  <a:cubicBezTo>
                    <a:pt x="49" y="3"/>
                    <a:pt x="45"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0" name="Google Shape;1190;p47"/>
            <p:cNvSpPr/>
            <p:nvPr/>
          </p:nvSpPr>
          <p:spPr>
            <a:xfrm>
              <a:off x="4668365" y="3245817"/>
              <a:ext cx="11925" cy="37762"/>
            </a:xfrm>
            <a:custGeom>
              <a:avLst/>
              <a:gdLst/>
              <a:ahLst/>
              <a:cxnLst/>
              <a:rect l="l" t="t" r="r" b="b"/>
              <a:pathLst>
                <a:path w="300" h="950" extrusionOk="0">
                  <a:moveTo>
                    <a:pt x="58" y="1"/>
                  </a:moveTo>
                  <a:cubicBezTo>
                    <a:pt x="44" y="1"/>
                    <a:pt x="21" y="18"/>
                    <a:pt x="19" y="31"/>
                  </a:cubicBezTo>
                  <a:cubicBezTo>
                    <a:pt x="0" y="192"/>
                    <a:pt x="24" y="353"/>
                    <a:pt x="71" y="509"/>
                  </a:cubicBezTo>
                  <a:cubicBezTo>
                    <a:pt x="95" y="589"/>
                    <a:pt x="123" y="669"/>
                    <a:pt x="156" y="749"/>
                  </a:cubicBezTo>
                  <a:cubicBezTo>
                    <a:pt x="185" y="823"/>
                    <a:pt x="227" y="882"/>
                    <a:pt x="277" y="946"/>
                  </a:cubicBezTo>
                  <a:cubicBezTo>
                    <a:pt x="278" y="948"/>
                    <a:pt x="280" y="949"/>
                    <a:pt x="282" y="949"/>
                  </a:cubicBezTo>
                  <a:cubicBezTo>
                    <a:pt x="290" y="949"/>
                    <a:pt x="300" y="935"/>
                    <a:pt x="298" y="929"/>
                  </a:cubicBezTo>
                  <a:cubicBezTo>
                    <a:pt x="282" y="849"/>
                    <a:pt x="265" y="775"/>
                    <a:pt x="234" y="702"/>
                  </a:cubicBezTo>
                  <a:cubicBezTo>
                    <a:pt x="201" y="627"/>
                    <a:pt x="173" y="549"/>
                    <a:pt x="147" y="473"/>
                  </a:cubicBezTo>
                  <a:cubicBezTo>
                    <a:pt x="97" y="324"/>
                    <a:pt x="59" y="168"/>
                    <a:pt x="67" y="13"/>
                  </a:cubicBezTo>
                  <a:cubicBezTo>
                    <a:pt x="67" y="4"/>
                    <a:pt x="63"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1" name="Google Shape;1191;p47"/>
            <p:cNvSpPr/>
            <p:nvPr/>
          </p:nvSpPr>
          <p:spPr>
            <a:xfrm>
              <a:off x="4677070" y="3231070"/>
              <a:ext cx="8983" cy="25480"/>
            </a:xfrm>
            <a:custGeom>
              <a:avLst/>
              <a:gdLst/>
              <a:ahLst/>
              <a:cxnLst/>
              <a:rect l="l" t="t" r="r" b="b"/>
              <a:pathLst>
                <a:path w="226" h="641" extrusionOk="0">
                  <a:moveTo>
                    <a:pt x="34" y="1"/>
                  </a:moveTo>
                  <a:cubicBezTo>
                    <a:pt x="20" y="1"/>
                    <a:pt x="0" y="22"/>
                    <a:pt x="6" y="36"/>
                  </a:cubicBezTo>
                  <a:cubicBezTo>
                    <a:pt x="41" y="136"/>
                    <a:pt x="72" y="240"/>
                    <a:pt x="100" y="343"/>
                  </a:cubicBezTo>
                  <a:cubicBezTo>
                    <a:pt x="114" y="393"/>
                    <a:pt x="124" y="443"/>
                    <a:pt x="143" y="490"/>
                  </a:cubicBezTo>
                  <a:cubicBezTo>
                    <a:pt x="159" y="542"/>
                    <a:pt x="181" y="589"/>
                    <a:pt x="204" y="636"/>
                  </a:cubicBezTo>
                  <a:cubicBezTo>
                    <a:pt x="205" y="639"/>
                    <a:pt x="207" y="640"/>
                    <a:pt x="210" y="640"/>
                  </a:cubicBezTo>
                  <a:cubicBezTo>
                    <a:pt x="216" y="640"/>
                    <a:pt x="225" y="630"/>
                    <a:pt x="225" y="625"/>
                  </a:cubicBezTo>
                  <a:cubicBezTo>
                    <a:pt x="221" y="565"/>
                    <a:pt x="216" y="509"/>
                    <a:pt x="207" y="452"/>
                  </a:cubicBezTo>
                  <a:cubicBezTo>
                    <a:pt x="197" y="400"/>
                    <a:pt x="181" y="351"/>
                    <a:pt x="166" y="301"/>
                  </a:cubicBezTo>
                  <a:cubicBezTo>
                    <a:pt x="136" y="199"/>
                    <a:pt x="96" y="100"/>
                    <a:pt x="46" y="8"/>
                  </a:cubicBezTo>
                  <a:cubicBezTo>
                    <a:pt x="43" y="3"/>
                    <a:pt x="39"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2" name="Google Shape;1192;p47"/>
            <p:cNvSpPr/>
            <p:nvPr/>
          </p:nvSpPr>
          <p:spPr>
            <a:xfrm>
              <a:off x="4683232" y="3218867"/>
              <a:ext cx="9381" cy="26752"/>
            </a:xfrm>
            <a:custGeom>
              <a:avLst/>
              <a:gdLst/>
              <a:ahLst/>
              <a:cxnLst/>
              <a:rect l="l" t="t" r="r" b="b"/>
              <a:pathLst>
                <a:path w="236" h="673" extrusionOk="0">
                  <a:moveTo>
                    <a:pt x="26" y="0"/>
                  </a:moveTo>
                  <a:cubicBezTo>
                    <a:pt x="17" y="0"/>
                    <a:pt x="0" y="18"/>
                    <a:pt x="2" y="27"/>
                  </a:cubicBezTo>
                  <a:cubicBezTo>
                    <a:pt x="28" y="143"/>
                    <a:pt x="49" y="258"/>
                    <a:pt x="80" y="372"/>
                  </a:cubicBezTo>
                  <a:cubicBezTo>
                    <a:pt x="108" y="476"/>
                    <a:pt x="141" y="587"/>
                    <a:pt x="212" y="669"/>
                  </a:cubicBezTo>
                  <a:cubicBezTo>
                    <a:pt x="214" y="671"/>
                    <a:pt x="216" y="672"/>
                    <a:pt x="218" y="672"/>
                  </a:cubicBezTo>
                  <a:cubicBezTo>
                    <a:pt x="225" y="672"/>
                    <a:pt x="235" y="661"/>
                    <a:pt x="233" y="655"/>
                  </a:cubicBezTo>
                  <a:cubicBezTo>
                    <a:pt x="215" y="544"/>
                    <a:pt x="174" y="436"/>
                    <a:pt x="139" y="329"/>
                  </a:cubicBezTo>
                  <a:cubicBezTo>
                    <a:pt x="104" y="221"/>
                    <a:pt x="68" y="114"/>
                    <a:pt x="33" y="6"/>
                  </a:cubicBezTo>
                  <a:cubicBezTo>
                    <a:pt x="32" y="2"/>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3" name="Google Shape;1193;p47"/>
            <p:cNvSpPr/>
            <p:nvPr/>
          </p:nvSpPr>
          <p:spPr>
            <a:xfrm>
              <a:off x="4695395" y="3198833"/>
              <a:ext cx="5963" cy="29932"/>
            </a:xfrm>
            <a:custGeom>
              <a:avLst/>
              <a:gdLst/>
              <a:ahLst/>
              <a:cxnLst/>
              <a:rect l="l" t="t" r="r" b="b"/>
              <a:pathLst>
                <a:path w="150" h="753" extrusionOk="0">
                  <a:moveTo>
                    <a:pt x="27" y="0"/>
                  </a:moveTo>
                  <a:cubicBezTo>
                    <a:pt x="16" y="0"/>
                    <a:pt x="1" y="15"/>
                    <a:pt x="1" y="25"/>
                  </a:cubicBezTo>
                  <a:cubicBezTo>
                    <a:pt x="8" y="151"/>
                    <a:pt x="5" y="278"/>
                    <a:pt x="17" y="403"/>
                  </a:cubicBezTo>
                  <a:cubicBezTo>
                    <a:pt x="29" y="529"/>
                    <a:pt x="48" y="649"/>
                    <a:pt x="126" y="751"/>
                  </a:cubicBezTo>
                  <a:cubicBezTo>
                    <a:pt x="127" y="752"/>
                    <a:pt x="129" y="753"/>
                    <a:pt x="130" y="753"/>
                  </a:cubicBezTo>
                  <a:cubicBezTo>
                    <a:pt x="138" y="753"/>
                    <a:pt x="149" y="738"/>
                    <a:pt x="149" y="732"/>
                  </a:cubicBezTo>
                  <a:cubicBezTo>
                    <a:pt x="123" y="606"/>
                    <a:pt x="90" y="484"/>
                    <a:pt x="74" y="359"/>
                  </a:cubicBezTo>
                  <a:cubicBezTo>
                    <a:pt x="60" y="240"/>
                    <a:pt x="50" y="125"/>
                    <a:pt x="36" y="9"/>
                  </a:cubicBezTo>
                  <a:cubicBezTo>
                    <a:pt x="35" y="3"/>
                    <a:pt x="31"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4" name="Google Shape;1194;p47"/>
            <p:cNvSpPr/>
            <p:nvPr/>
          </p:nvSpPr>
          <p:spPr>
            <a:xfrm>
              <a:off x="4707995" y="3190367"/>
              <a:ext cx="2186" cy="12084"/>
            </a:xfrm>
            <a:custGeom>
              <a:avLst/>
              <a:gdLst/>
              <a:ahLst/>
              <a:cxnLst/>
              <a:rect l="l" t="t" r="r" b="b"/>
              <a:pathLst>
                <a:path w="55" h="304" extrusionOk="0">
                  <a:moveTo>
                    <a:pt x="16" y="1"/>
                  </a:moveTo>
                  <a:cubicBezTo>
                    <a:pt x="10" y="1"/>
                    <a:pt x="1" y="12"/>
                    <a:pt x="3" y="19"/>
                  </a:cubicBezTo>
                  <a:cubicBezTo>
                    <a:pt x="7" y="33"/>
                    <a:pt x="5" y="50"/>
                    <a:pt x="7" y="64"/>
                  </a:cubicBezTo>
                  <a:cubicBezTo>
                    <a:pt x="10" y="90"/>
                    <a:pt x="12" y="113"/>
                    <a:pt x="14" y="137"/>
                  </a:cubicBezTo>
                  <a:cubicBezTo>
                    <a:pt x="19" y="189"/>
                    <a:pt x="21" y="246"/>
                    <a:pt x="7" y="298"/>
                  </a:cubicBezTo>
                  <a:cubicBezTo>
                    <a:pt x="6" y="302"/>
                    <a:pt x="7" y="303"/>
                    <a:pt x="9" y="303"/>
                  </a:cubicBezTo>
                  <a:cubicBezTo>
                    <a:pt x="14" y="303"/>
                    <a:pt x="22" y="298"/>
                    <a:pt x="24" y="295"/>
                  </a:cubicBezTo>
                  <a:cubicBezTo>
                    <a:pt x="47" y="241"/>
                    <a:pt x="54" y="179"/>
                    <a:pt x="52" y="123"/>
                  </a:cubicBezTo>
                  <a:cubicBezTo>
                    <a:pt x="50" y="80"/>
                    <a:pt x="43" y="40"/>
                    <a:pt x="21" y="5"/>
                  </a:cubicBezTo>
                  <a:cubicBezTo>
                    <a:pt x="20" y="2"/>
                    <a:pt x="18"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5" name="Google Shape;1195;p47"/>
            <p:cNvSpPr/>
            <p:nvPr/>
          </p:nvSpPr>
          <p:spPr>
            <a:xfrm>
              <a:off x="4441199" y="3853144"/>
              <a:ext cx="17729" cy="32635"/>
            </a:xfrm>
            <a:custGeom>
              <a:avLst/>
              <a:gdLst/>
              <a:ahLst/>
              <a:cxnLst/>
              <a:rect l="l" t="t" r="r" b="b"/>
              <a:pathLst>
                <a:path w="446" h="821" extrusionOk="0">
                  <a:moveTo>
                    <a:pt x="437" y="1"/>
                  </a:moveTo>
                  <a:cubicBezTo>
                    <a:pt x="433" y="1"/>
                    <a:pt x="429" y="2"/>
                    <a:pt x="427" y="5"/>
                  </a:cubicBezTo>
                  <a:cubicBezTo>
                    <a:pt x="219" y="232"/>
                    <a:pt x="113" y="530"/>
                    <a:pt x="2" y="811"/>
                  </a:cubicBezTo>
                  <a:cubicBezTo>
                    <a:pt x="0" y="818"/>
                    <a:pt x="3" y="821"/>
                    <a:pt x="6" y="821"/>
                  </a:cubicBezTo>
                  <a:cubicBezTo>
                    <a:pt x="11" y="821"/>
                    <a:pt x="18" y="816"/>
                    <a:pt x="21" y="811"/>
                  </a:cubicBezTo>
                  <a:cubicBezTo>
                    <a:pt x="99" y="678"/>
                    <a:pt x="165" y="541"/>
                    <a:pt x="234" y="404"/>
                  </a:cubicBezTo>
                  <a:cubicBezTo>
                    <a:pt x="300" y="272"/>
                    <a:pt x="371" y="140"/>
                    <a:pt x="441" y="12"/>
                  </a:cubicBezTo>
                  <a:cubicBezTo>
                    <a:pt x="446" y="4"/>
                    <a:pt x="442"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6" name="Google Shape;1196;p47"/>
            <p:cNvSpPr/>
            <p:nvPr/>
          </p:nvSpPr>
          <p:spPr>
            <a:xfrm>
              <a:off x="4439450" y="3845353"/>
              <a:ext cx="11289" cy="30011"/>
            </a:xfrm>
            <a:custGeom>
              <a:avLst/>
              <a:gdLst/>
              <a:ahLst/>
              <a:cxnLst/>
              <a:rect l="l" t="t" r="r" b="b"/>
              <a:pathLst>
                <a:path w="284" h="755" extrusionOk="0">
                  <a:moveTo>
                    <a:pt x="278" y="0"/>
                  </a:moveTo>
                  <a:cubicBezTo>
                    <a:pt x="271" y="0"/>
                    <a:pt x="257" y="11"/>
                    <a:pt x="254" y="17"/>
                  </a:cubicBezTo>
                  <a:cubicBezTo>
                    <a:pt x="209" y="140"/>
                    <a:pt x="152" y="258"/>
                    <a:pt x="103" y="381"/>
                  </a:cubicBezTo>
                  <a:cubicBezTo>
                    <a:pt x="56" y="499"/>
                    <a:pt x="18" y="619"/>
                    <a:pt x="1" y="747"/>
                  </a:cubicBezTo>
                  <a:cubicBezTo>
                    <a:pt x="1" y="752"/>
                    <a:pt x="3" y="754"/>
                    <a:pt x="6" y="754"/>
                  </a:cubicBezTo>
                  <a:cubicBezTo>
                    <a:pt x="15" y="754"/>
                    <a:pt x="33" y="741"/>
                    <a:pt x="34" y="733"/>
                  </a:cubicBezTo>
                  <a:cubicBezTo>
                    <a:pt x="91" y="482"/>
                    <a:pt x="237" y="263"/>
                    <a:pt x="282" y="10"/>
                  </a:cubicBezTo>
                  <a:cubicBezTo>
                    <a:pt x="284" y="3"/>
                    <a:pt x="282"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7" name="Google Shape;1197;p47"/>
            <p:cNvSpPr/>
            <p:nvPr/>
          </p:nvSpPr>
          <p:spPr>
            <a:xfrm>
              <a:off x="4428439" y="3827307"/>
              <a:ext cx="15622" cy="26871"/>
            </a:xfrm>
            <a:custGeom>
              <a:avLst/>
              <a:gdLst/>
              <a:ahLst/>
              <a:cxnLst/>
              <a:rect l="l" t="t" r="r" b="b"/>
              <a:pathLst>
                <a:path w="393" h="676" extrusionOk="0">
                  <a:moveTo>
                    <a:pt x="385" y="0"/>
                  </a:moveTo>
                  <a:cubicBezTo>
                    <a:pt x="381" y="0"/>
                    <a:pt x="375" y="3"/>
                    <a:pt x="373" y="8"/>
                  </a:cubicBezTo>
                  <a:cubicBezTo>
                    <a:pt x="240" y="221"/>
                    <a:pt x="113" y="436"/>
                    <a:pt x="4" y="662"/>
                  </a:cubicBezTo>
                  <a:cubicBezTo>
                    <a:pt x="0" y="672"/>
                    <a:pt x="3" y="675"/>
                    <a:pt x="8" y="675"/>
                  </a:cubicBezTo>
                  <a:cubicBezTo>
                    <a:pt x="15" y="675"/>
                    <a:pt x="26" y="669"/>
                    <a:pt x="30" y="662"/>
                  </a:cubicBezTo>
                  <a:cubicBezTo>
                    <a:pt x="153" y="445"/>
                    <a:pt x="295" y="242"/>
                    <a:pt x="389" y="11"/>
                  </a:cubicBezTo>
                  <a:cubicBezTo>
                    <a:pt x="393" y="3"/>
                    <a:pt x="390"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8" name="Google Shape;1198;p47"/>
            <p:cNvSpPr/>
            <p:nvPr/>
          </p:nvSpPr>
          <p:spPr>
            <a:xfrm>
              <a:off x="4422557" y="3803537"/>
              <a:ext cx="23890" cy="43407"/>
            </a:xfrm>
            <a:custGeom>
              <a:avLst/>
              <a:gdLst/>
              <a:ahLst/>
              <a:cxnLst/>
              <a:rect l="l" t="t" r="r" b="b"/>
              <a:pathLst>
                <a:path w="601" h="1092" extrusionOk="0">
                  <a:moveTo>
                    <a:pt x="594" y="1"/>
                  </a:moveTo>
                  <a:cubicBezTo>
                    <a:pt x="589" y="1"/>
                    <a:pt x="582" y="5"/>
                    <a:pt x="580" y="9"/>
                  </a:cubicBezTo>
                  <a:cubicBezTo>
                    <a:pt x="462" y="214"/>
                    <a:pt x="337" y="415"/>
                    <a:pt x="218" y="620"/>
                  </a:cubicBezTo>
                  <a:cubicBezTo>
                    <a:pt x="136" y="764"/>
                    <a:pt x="25" y="920"/>
                    <a:pt x="1" y="1086"/>
                  </a:cubicBezTo>
                  <a:cubicBezTo>
                    <a:pt x="0" y="1090"/>
                    <a:pt x="2" y="1092"/>
                    <a:pt x="4" y="1092"/>
                  </a:cubicBezTo>
                  <a:cubicBezTo>
                    <a:pt x="8" y="1092"/>
                    <a:pt x="13" y="1088"/>
                    <a:pt x="13" y="1083"/>
                  </a:cubicBezTo>
                  <a:cubicBezTo>
                    <a:pt x="20" y="1055"/>
                    <a:pt x="39" y="1034"/>
                    <a:pt x="53" y="1008"/>
                  </a:cubicBezTo>
                  <a:cubicBezTo>
                    <a:pt x="72" y="972"/>
                    <a:pt x="91" y="937"/>
                    <a:pt x="112" y="901"/>
                  </a:cubicBezTo>
                  <a:cubicBezTo>
                    <a:pt x="169" y="802"/>
                    <a:pt x="226" y="705"/>
                    <a:pt x="282" y="609"/>
                  </a:cubicBezTo>
                  <a:cubicBezTo>
                    <a:pt x="398" y="415"/>
                    <a:pt x="518" y="224"/>
                    <a:pt x="599" y="11"/>
                  </a:cubicBezTo>
                  <a:cubicBezTo>
                    <a:pt x="601" y="3"/>
                    <a:pt x="598"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9" name="Google Shape;1199;p47"/>
            <p:cNvSpPr/>
            <p:nvPr/>
          </p:nvSpPr>
          <p:spPr>
            <a:xfrm>
              <a:off x="4419695" y="3776190"/>
              <a:ext cx="29534" cy="59267"/>
            </a:xfrm>
            <a:custGeom>
              <a:avLst/>
              <a:gdLst/>
              <a:ahLst/>
              <a:cxnLst/>
              <a:rect l="l" t="t" r="r" b="b"/>
              <a:pathLst>
                <a:path w="743" h="1491" extrusionOk="0">
                  <a:moveTo>
                    <a:pt x="736" y="0"/>
                  </a:moveTo>
                  <a:cubicBezTo>
                    <a:pt x="727" y="0"/>
                    <a:pt x="712" y="12"/>
                    <a:pt x="711" y="16"/>
                  </a:cubicBezTo>
                  <a:cubicBezTo>
                    <a:pt x="654" y="139"/>
                    <a:pt x="609" y="267"/>
                    <a:pt x="553" y="390"/>
                  </a:cubicBezTo>
                  <a:cubicBezTo>
                    <a:pt x="494" y="517"/>
                    <a:pt x="425" y="640"/>
                    <a:pt x="357" y="760"/>
                  </a:cubicBezTo>
                  <a:cubicBezTo>
                    <a:pt x="229" y="989"/>
                    <a:pt x="80" y="1223"/>
                    <a:pt x="5" y="1476"/>
                  </a:cubicBezTo>
                  <a:cubicBezTo>
                    <a:pt x="1" y="1487"/>
                    <a:pt x="7" y="1491"/>
                    <a:pt x="14" y="1491"/>
                  </a:cubicBezTo>
                  <a:cubicBezTo>
                    <a:pt x="20" y="1491"/>
                    <a:pt x="27" y="1488"/>
                    <a:pt x="31" y="1485"/>
                  </a:cubicBezTo>
                  <a:cubicBezTo>
                    <a:pt x="90" y="1452"/>
                    <a:pt x="92" y="1415"/>
                    <a:pt x="109" y="1353"/>
                  </a:cubicBezTo>
                  <a:cubicBezTo>
                    <a:pt x="110" y="1349"/>
                    <a:pt x="109" y="1347"/>
                    <a:pt x="107" y="1346"/>
                  </a:cubicBezTo>
                  <a:lnTo>
                    <a:pt x="107" y="1346"/>
                  </a:lnTo>
                  <a:cubicBezTo>
                    <a:pt x="212" y="1138"/>
                    <a:pt x="323" y="935"/>
                    <a:pt x="437" y="730"/>
                  </a:cubicBezTo>
                  <a:cubicBezTo>
                    <a:pt x="505" y="612"/>
                    <a:pt x="569" y="491"/>
                    <a:pt x="626" y="368"/>
                  </a:cubicBezTo>
                  <a:cubicBezTo>
                    <a:pt x="680" y="255"/>
                    <a:pt x="732" y="134"/>
                    <a:pt x="742" y="9"/>
                  </a:cubicBezTo>
                  <a:cubicBezTo>
                    <a:pt x="742" y="3"/>
                    <a:pt x="740" y="0"/>
                    <a:pt x="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0" name="Google Shape;1200;p47"/>
            <p:cNvSpPr/>
            <p:nvPr/>
          </p:nvSpPr>
          <p:spPr>
            <a:xfrm>
              <a:off x="4415203" y="3743079"/>
              <a:ext cx="35974" cy="74968"/>
            </a:xfrm>
            <a:custGeom>
              <a:avLst/>
              <a:gdLst/>
              <a:ahLst/>
              <a:cxnLst/>
              <a:rect l="l" t="t" r="r" b="b"/>
              <a:pathLst>
                <a:path w="905" h="1886" extrusionOk="0">
                  <a:moveTo>
                    <a:pt x="886" y="0"/>
                  </a:moveTo>
                  <a:cubicBezTo>
                    <a:pt x="878" y="0"/>
                    <a:pt x="865" y="11"/>
                    <a:pt x="862" y="18"/>
                  </a:cubicBezTo>
                  <a:cubicBezTo>
                    <a:pt x="786" y="174"/>
                    <a:pt x="744" y="344"/>
                    <a:pt x="673" y="505"/>
                  </a:cubicBezTo>
                  <a:cubicBezTo>
                    <a:pt x="602" y="665"/>
                    <a:pt x="517" y="821"/>
                    <a:pt x="432" y="975"/>
                  </a:cubicBezTo>
                  <a:cubicBezTo>
                    <a:pt x="271" y="1265"/>
                    <a:pt x="106" y="1553"/>
                    <a:pt x="4" y="1870"/>
                  </a:cubicBezTo>
                  <a:cubicBezTo>
                    <a:pt x="1" y="1881"/>
                    <a:pt x="5" y="1885"/>
                    <a:pt x="13" y="1885"/>
                  </a:cubicBezTo>
                  <a:cubicBezTo>
                    <a:pt x="24" y="1885"/>
                    <a:pt x="42" y="1875"/>
                    <a:pt x="44" y="1865"/>
                  </a:cubicBezTo>
                  <a:cubicBezTo>
                    <a:pt x="165" y="1537"/>
                    <a:pt x="354" y="1239"/>
                    <a:pt x="524" y="934"/>
                  </a:cubicBezTo>
                  <a:cubicBezTo>
                    <a:pt x="609" y="786"/>
                    <a:pt x="692" y="634"/>
                    <a:pt x="762" y="476"/>
                  </a:cubicBezTo>
                  <a:cubicBezTo>
                    <a:pt x="824" y="337"/>
                    <a:pt x="904" y="167"/>
                    <a:pt x="892" y="9"/>
                  </a:cubicBezTo>
                  <a:cubicBezTo>
                    <a:pt x="892" y="3"/>
                    <a:pt x="890" y="0"/>
                    <a:pt x="8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1" name="Google Shape;1201;p47"/>
            <p:cNvSpPr/>
            <p:nvPr/>
          </p:nvSpPr>
          <p:spPr>
            <a:xfrm>
              <a:off x="4412738" y="3681944"/>
              <a:ext cx="62606" cy="107882"/>
            </a:xfrm>
            <a:custGeom>
              <a:avLst/>
              <a:gdLst/>
              <a:ahLst/>
              <a:cxnLst/>
              <a:rect l="l" t="t" r="r" b="b"/>
              <a:pathLst>
                <a:path w="1575" h="2714" extrusionOk="0">
                  <a:moveTo>
                    <a:pt x="1566" y="0"/>
                  </a:moveTo>
                  <a:cubicBezTo>
                    <a:pt x="1559" y="0"/>
                    <a:pt x="1549" y="8"/>
                    <a:pt x="1547" y="14"/>
                  </a:cubicBezTo>
                  <a:cubicBezTo>
                    <a:pt x="1436" y="240"/>
                    <a:pt x="1349" y="474"/>
                    <a:pt x="1235" y="696"/>
                  </a:cubicBezTo>
                  <a:cubicBezTo>
                    <a:pt x="1110" y="940"/>
                    <a:pt x="973" y="1176"/>
                    <a:pt x="829" y="1407"/>
                  </a:cubicBezTo>
                  <a:cubicBezTo>
                    <a:pt x="560" y="1839"/>
                    <a:pt x="272" y="2260"/>
                    <a:pt x="7" y="2694"/>
                  </a:cubicBezTo>
                  <a:cubicBezTo>
                    <a:pt x="0" y="2707"/>
                    <a:pt x="6" y="2714"/>
                    <a:pt x="14" y="2714"/>
                  </a:cubicBezTo>
                  <a:cubicBezTo>
                    <a:pt x="19" y="2714"/>
                    <a:pt x="26" y="2711"/>
                    <a:pt x="31" y="2704"/>
                  </a:cubicBezTo>
                  <a:cubicBezTo>
                    <a:pt x="319" y="2253"/>
                    <a:pt x="635" y="1821"/>
                    <a:pt x="921" y="1367"/>
                  </a:cubicBezTo>
                  <a:cubicBezTo>
                    <a:pt x="1054" y="1157"/>
                    <a:pt x="1183" y="942"/>
                    <a:pt x="1297" y="718"/>
                  </a:cubicBezTo>
                  <a:cubicBezTo>
                    <a:pt x="1413" y="496"/>
                    <a:pt x="1531" y="259"/>
                    <a:pt x="1573" y="11"/>
                  </a:cubicBezTo>
                  <a:cubicBezTo>
                    <a:pt x="1574" y="3"/>
                    <a:pt x="1571" y="0"/>
                    <a:pt x="1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2" name="Google Shape;1202;p47"/>
            <p:cNvSpPr/>
            <p:nvPr/>
          </p:nvSpPr>
          <p:spPr>
            <a:xfrm>
              <a:off x="4402642" y="3607852"/>
              <a:ext cx="89994" cy="152322"/>
            </a:xfrm>
            <a:custGeom>
              <a:avLst/>
              <a:gdLst/>
              <a:ahLst/>
              <a:cxnLst/>
              <a:rect l="l" t="t" r="r" b="b"/>
              <a:pathLst>
                <a:path w="2264" h="3832" extrusionOk="0">
                  <a:moveTo>
                    <a:pt x="2255" y="0"/>
                  </a:moveTo>
                  <a:cubicBezTo>
                    <a:pt x="2248" y="0"/>
                    <a:pt x="2238" y="5"/>
                    <a:pt x="2236" y="12"/>
                  </a:cubicBezTo>
                  <a:cubicBezTo>
                    <a:pt x="1563" y="1320"/>
                    <a:pt x="646" y="2489"/>
                    <a:pt x="6" y="3817"/>
                  </a:cubicBezTo>
                  <a:cubicBezTo>
                    <a:pt x="1" y="3828"/>
                    <a:pt x="5" y="3832"/>
                    <a:pt x="12" y="3832"/>
                  </a:cubicBezTo>
                  <a:cubicBezTo>
                    <a:pt x="21" y="3832"/>
                    <a:pt x="33" y="3826"/>
                    <a:pt x="37" y="3817"/>
                  </a:cubicBezTo>
                  <a:cubicBezTo>
                    <a:pt x="705" y="2508"/>
                    <a:pt x="1678" y="1365"/>
                    <a:pt x="2259" y="12"/>
                  </a:cubicBezTo>
                  <a:cubicBezTo>
                    <a:pt x="2264" y="3"/>
                    <a:pt x="2260" y="0"/>
                    <a:pt x="2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3" name="Google Shape;1203;p47"/>
            <p:cNvSpPr/>
            <p:nvPr/>
          </p:nvSpPr>
          <p:spPr>
            <a:xfrm>
              <a:off x="4382291" y="3149306"/>
              <a:ext cx="360652" cy="608652"/>
            </a:xfrm>
            <a:custGeom>
              <a:avLst/>
              <a:gdLst/>
              <a:ahLst/>
              <a:cxnLst/>
              <a:rect l="l" t="t" r="r" b="b"/>
              <a:pathLst>
                <a:path w="9073" h="15312" extrusionOk="0">
                  <a:moveTo>
                    <a:pt x="9062" y="0"/>
                  </a:moveTo>
                  <a:cubicBezTo>
                    <a:pt x="9056" y="0"/>
                    <a:pt x="9047" y="4"/>
                    <a:pt x="9042" y="10"/>
                  </a:cubicBezTo>
                  <a:cubicBezTo>
                    <a:pt x="7748" y="1947"/>
                    <a:pt x="6567" y="3964"/>
                    <a:pt x="5379" y="5969"/>
                  </a:cubicBezTo>
                  <a:cubicBezTo>
                    <a:pt x="4784" y="6975"/>
                    <a:pt x="4198" y="7989"/>
                    <a:pt x="3619" y="9004"/>
                  </a:cubicBezTo>
                  <a:cubicBezTo>
                    <a:pt x="3052" y="9996"/>
                    <a:pt x="2453" y="10969"/>
                    <a:pt x="1867" y="11949"/>
                  </a:cubicBezTo>
                  <a:cubicBezTo>
                    <a:pt x="1543" y="12495"/>
                    <a:pt x="1222" y="13041"/>
                    <a:pt x="908" y="13593"/>
                  </a:cubicBezTo>
                  <a:cubicBezTo>
                    <a:pt x="594" y="14151"/>
                    <a:pt x="263" y="14710"/>
                    <a:pt x="6" y="15296"/>
                  </a:cubicBezTo>
                  <a:cubicBezTo>
                    <a:pt x="1" y="15307"/>
                    <a:pt x="4" y="15311"/>
                    <a:pt x="10" y="15311"/>
                  </a:cubicBezTo>
                  <a:cubicBezTo>
                    <a:pt x="17" y="15311"/>
                    <a:pt x="30" y="15304"/>
                    <a:pt x="34" y="15296"/>
                  </a:cubicBezTo>
                  <a:cubicBezTo>
                    <a:pt x="322" y="14802"/>
                    <a:pt x="582" y="14290"/>
                    <a:pt x="868" y="13792"/>
                  </a:cubicBezTo>
                  <a:cubicBezTo>
                    <a:pt x="1158" y="13281"/>
                    <a:pt x="1458" y="12776"/>
                    <a:pt x="1760" y="12273"/>
                  </a:cubicBezTo>
                  <a:cubicBezTo>
                    <a:pt x="2341" y="11312"/>
                    <a:pt x="2939" y="10360"/>
                    <a:pt x="3504" y="9387"/>
                  </a:cubicBezTo>
                  <a:cubicBezTo>
                    <a:pt x="4677" y="7358"/>
                    <a:pt x="5863" y="5336"/>
                    <a:pt x="7077" y="3333"/>
                  </a:cubicBezTo>
                  <a:cubicBezTo>
                    <a:pt x="7748" y="2228"/>
                    <a:pt x="8423" y="1132"/>
                    <a:pt x="9068" y="15"/>
                  </a:cubicBezTo>
                  <a:cubicBezTo>
                    <a:pt x="9073" y="4"/>
                    <a:pt x="9069" y="0"/>
                    <a:pt x="90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4" name="Google Shape;1204;p47"/>
            <p:cNvSpPr/>
            <p:nvPr/>
          </p:nvSpPr>
          <p:spPr>
            <a:xfrm>
              <a:off x="4368736" y="3169419"/>
              <a:ext cx="369079" cy="547437"/>
            </a:xfrm>
            <a:custGeom>
              <a:avLst/>
              <a:gdLst/>
              <a:ahLst/>
              <a:cxnLst/>
              <a:rect l="l" t="t" r="r" b="b"/>
              <a:pathLst>
                <a:path w="9285" h="13772" extrusionOk="0">
                  <a:moveTo>
                    <a:pt x="9265" y="0"/>
                  </a:moveTo>
                  <a:cubicBezTo>
                    <a:pt x="9256" y="0"/>
                    <a:pt x="9246" y="4"/>
                    <a:pt x="9239" y="12"/>
                  </a:cubicBezTo>
                  <a:cubicBezTo>
                    <a:pt x="7855" y="1684"/>
                    <a:pt x="6613" y="3465"/>
                    <a:pt x="5399" y="5262"/>
                  </a:cubicBezTo>
                  <a:cubicBezTo>
                    <a:pt x="4173" y="7069"/>
                    <a:pt x="2992" y="8902"/>
                    <a:pt x="1853" y="10766"/>
                  </a:cubicBezTo>
                  <a:cubicBezTo>
                    <a:pt x="1549" y="11264"/>
                    <a:pt x="1254" y="11767"/>
                    <a:pt x="968" y="12275"/>
                  </a:cubicBezTo>
                  <a:cubicBezTo>
                    <a:pt x="677" y="12787"/>
                    <a:pt x="380" y="13295"/>
                    <a:pt x="11" y="13753"/>
                  </a:cubicBezTo>
                  <a:cubicBezTo>
                    <a:pt x="0" y="13766"/>
                    <a:pt x="6" y="13772"/>
                    <a:pt x="15" y="13772"/>
                  </a:cubicBezTo>
                  <a:cubicBezTo>
                    <a:pt x="22" y="13772"/>
                    <a:pt x="30" y="13769"/>
                    <a:pt x="35" y="13763"/>
                  </a:cubicBezTo>
                  <a:cubicBezTo>
                    <a:pt x="694" y="12969"/>
                    <a:pt x="1147" y="12034"/>
                    <a:pt x="1683" y="11160"/>
                  </a:cubicBezTo>
                  <a:cubicBezTo>
                    <a:pt x="2262" y="10220"/>
                    <a:pt x="2850" y="9282"/>
                    <a:pt x="3450" y="8354"/>
                  </a:cubicBezTo>
                  <a:cubicBezTo>
                    <a:pt x="4619" y="6535"/>
                    <a:pt x="5831" y="4738"/>
                    <a:pt x="7087" y="2981"/>
                  </a:cubicBezTo>
                  <a:cubicBezTo>
                    <a:pt x="7801" y="1984"/>
                    <a:pt x="8528" y="999"/>
                    <a:pt x="9272" y="26"/>
                  </a:cubicBezTo>
                  <a:cubicBezTo>
                    <a:pt x="9284" y="8"/>
                    <a:pt x="9277" y="0"/>
                    <a:pt x="9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5" name="Google Shape;1205;p47"/>
            <p:cNvSpPr/>
            <p:nvPr/>
          </p:nvSpPr>
          <p:spPr>
            <a:xfrm>
              <a:off x="4371479" y="3255953"/>
              <a:ext cx="321418" cy="477636"/>
            </a:xfrm>
            <a:custGeom>
              <a:avLst/>
              <a:gdLst/>
              <a:ahLst/>
              <a:cxnLst/>
              <a:rect l="l" t="t" r="r" b="b"/>
              <a:pathLst>
                <a:path w="8086" h="12016" extrusionOk="0">
                  <a:moveTo>
                    <a:pt x="8075" y="1"/>
                  </a:moveTo>
                  <a:cubicBezTo>
                    <a:pt x="8070" y="1"/>
                    <a:pt x="8064" y="3"/>
                    <a:pt x="8060" y="8"/>
                  </a:cubicBezTo>
                  <a:cubicBezTo>
                    <a:pt x="6914" y="1548"/>
                    <a:pt x="5814" y="3116"/>
                    <a:pt x="4739" y="4706"/>
                  </a:cubicBezTo>
                  <a:cubicBezTo>
                    <a:pt x="3669" y="6290"/>
                    <a:pt x="2644" y="7901"/>
                    <a:pt x="1614" y="9514"/>
                  </a:cubicBezTo>
                  <a:cubicBezTo>
                    <a:pt x="1350" y="9930"/>
                    <a:pt x="1074" y="10339"/>
                    <a:pt x="826" y="10766"/>
                  </a:cubicBezTo>
                  <a:cubicBezTo>
                    <a:pt x="578" y="11189"/>
                    <a:pt x="337" y="11624"/>
                    <a:pt x="11" y="11994"/>
                  </a:cubicBezTo>
                  <a:cubicBezTo>
                    <a:pt x="1" y="12004"/>
                    <a:pt x="5" y="12015"/>
                    <a:pt x="14" y="12015"/>
                  </a:cubicBezTo>
                  <a:cubicBezTo>
                    <a:pt x="18" y="12015"/>
                    <a:pt x="22" y="12013"/>
                    <a:pt x="27" y="12008"/>
                  </a:cubicBezTo>
                  <a:cubicBezTo>
                    <a:pt x="304" y="11709"/>
                    <a:pt x="521" y="11368"/>
                    <a:pt x="731" y="11021"/>
                  </a:cubicBezTo>
                  <a:cubicBezTo>
                    <a:pt x="955" y="10650"/>
                    <a:pt x="1189" y="10287"/>
                    <a:pt x="1423" y="9921"/>
                  </a:cubicBezTo>
                  <a:cubicBezTo>
                    <a:pt x="1945" y="9111"/>
                    <a:pt x="2462" y="8296"/>
                    <a:pt x="2987" y="7486"/>
                  </a:cubicBezTo>
                  <a:cubicBezTo>
                    <a:pt x="4031" y="5865"/>
                    <a:pt x="5105" y="4266"/>
                    <a:pt x="6208" y="2686"/>
                  </a:cubicBezTo>
                  <a:cubicBezTo>
                    <a:pt x="6832" y="1796"/>
                    <a:pt x="7453" y="905"/>
                    <a:pt x="8079" y="15"/>
                  </a:cubicBezTo>
                  <a:cubicBezTo>
                    <a:pt x="8086" y="5"/>
                    <a:pt x="8081" y="1"/>
                    <a:pt x="8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6" name="Google Shape;1206;p47"/>
            <p:cNvSpPr/>
            <p:nvPr/>
          </p:nvSpPr>
          <p:spPr>
            <a:xfrm>
              <a:off x="4350372" y="3423893"/>
              <a:ext cx="201930" cy="283298"/>
            </a:xfrm>
            <a:custGeom>
              <a:avLst/>
              <a:gdLst/>
              <a:ahLst/>
              <a:cxnLst/>
              <a:rect l="l" t="t" r="r" b="b"/>
              <a:pathLst>
                <a:path w="5080" h="7127" extrusionOk="0">
                  <a:moveTo>
                    <a:pt x="5063" y="1"/>
                  </a:moveTo>
                  <a:cubicBezTo>
                    <a:pt x="5056" y="1"/>
                    <a:pt x="5048" y="4"/>
                    <a:pt x="5043" y="11"/>
                  </a:cubicBezTo>
                  <a:cubicBezTo>
                    <a:pt x="3633" y="1791"/>
                    <a:pt x="2417" y="3712"/>
                    <a:pt x="1113" y="5566"/>
                  </a:cubicBezTo>
                  <a:cubicBezTo>
                    <a:pt x="750" y="6085"/>
                    <a:pt x="379" y="6603"/>
                    <a:pt x="6" y="7115"/>
                  </a:cubicBezTo>
                  <a:cubicBezTo>
                    <a:pt x="0" y="7123"/>
                    <a:pt x="3" y="7126"/>
                    <a:pt x="8" y="7126"/>
                  </a:cubicBezTo>
                  <a:cubicBezTo>
                    <a:pt x="11" y="7126"/>
                    <a:pt x="17" y="7124"/>
                    <a:pt x="20" y="7120"/>
                  </a:cubicBezTo>
                  <a:cubicBezTo>
                    <a:pt x="1439" y="5351"/>
                    <a:pt x="2653" y="3421"/>
                    <a:pt x="3959" y="1569"/>
                  </a:cubicBezTo>
                  <a:cubicBezTo>
                    <a:pt x="4325" y="1052"/>
                    <a:pt x="4692" y="533"/>
                    <a:pt x="5069" y="20"/>
                  </a:cubicBezTo>
                  <a:cubicBezTo>
                    <a:pt x="5079" y="8"/>
                    <a:pt x="5072" y="1"/>
                    <a:pt x="5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7" name="Google Shape;1207;p47"/>
            <p:cNvSpPr/>
            <p:nvPr/>
          </p:nvSpPr>
          <p:spPr>
            <a:xfrm>
              <a:off x="4057818" y="3513050"/>
              <a:ext cx="257620" cy="129029"/>
            </a:xfrm>
            <a:custGeom>
              <a:avLst/>
              <a:gdLst/>
              <a:ahLst/>
              <a:cxnLst/>
              <a:rect l="l" t="t" r="r" b="b"/>
              <a:pathLst>
                <a:path w="6481" h="3246" extrusionOk="0">
                  <a:moveTo>
                    <a:pt x="37" y="1"/>
                  </a:moveTo>
                  <a:cubicBezTo>
                    <a:pt x="22" y="1"/>
                    <a:pt x="1" y="29"/>
                    <a:pt x="18" y="37"/>
                  </a:cubicBezTo>
                  <a:cubicBezTo>
                    <a:pt x="1692" y="826"/>
                    <a:pt x="3353" y="1651"/>
                    <a:pt x="4992" y="2510"/>
                  </a:cubicBezTo>
                  <a:cubicBezTo>
                    <a:pt x="5228" y="2633"/>
                    <a:pt x="5464" y="2758"/>
                    <a:pt x="5698" y="2883"/>
                  </a:cubicBezTo>
                  <a:cubicBezTo>
                    <a:pt x="5930" y="3006"/>
                    <a:pt x="6161" y="3155"/>
                    <a:pt x="6407" y="3245"/>
                  </a:cubicBezTo>
                  <a:cubicBezTo>
                    <a:pt x="6408" y="3245"/>
                    <a:pt x="6410" y="3245"/>
                    <a:pt x="6412" y="3245"/>
                  </a:cubicBezTo>
                  <a:cubicBezTo>
                    <a:pt x="6437" y="3245"/>
                    <a:pt x="6480" y="3203"/>
                    <a:pt x="6456" y="3186"/>
                  </a:cubicBezTo>
                  <a:cubicBezTo>
                    <a:pt x="6286" y="3058"/>
                    <a:pt x="6083" y="2971"/>
                    <a:pt x="5894" y="2872"/>
                  </a:cubicBezTo>
                  <a:cubicBezTo>
                    <a:pt x="5682" y="2758"/>
                    <a:pt x="5469" y="2647"/>
                    <a:pt x="5256" y="2536"/>
                  </a:cubicBezTo>
                  <a:cubicBezTo>
                    <a:pt x="4846" y="2321"/>
                    <a:pt x="4432" y="2109"/>
                    <a:pt x="4017" y="1896"/>
                  </a:cubicBezTo>
                  <a:cubicBezTo>
                    <a:pt x="3180" y="1471"/>
                    <a:pt x="2340" y="1053"/>
                    <a:pt x="1489" y="654"/>
                  </a:cubicBezTo>
                  <a:cubicBezTo>
                    <a:pt x="1010" y="429"/>
                    <a:pt x="528" y="212"/>
                    <a:pt x="42" y="2"/>
                  </a:cubicBezTo>
                  <a:cubicBezTo>
                    <a:pt x="40" y="1"/>
                    <a:pt x="39"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8" name="Google Shape;1208;p47"/>
            <p:cNvSpPr/>
            <p:nvPr/>
          </p:nvSpPr>
          <p:spPr>
            <a:xfrm>
              <a:off x="4058931" y="3508002"/>
              <a:ext cx="273599" cy="133759"/>
            </a:xfrm>
            <a:custGeom>
              <a:avLst/>
              <a:gdLst/>
              <a:ahLst/>
              <a:cxnLst/>
              <a:rect l="l" t="t" r="r" b="b"/>
              <a:pathLst>
                <a:path w="6883" h="3365" extrusionOk="0">
                  <a:moveTo>
                    <a:pt x="31" y="1"/>
                  </a:moveTo>
                  <a:cubicBezTo>
                    <a:pt x="19" y="1"/>
                    <a:pt x="1" y="21"/>
                    <a:pt x="14" y="30"/>
                  </a:cubicBezTo>
                  <a:cubicBezTo>
                    <a:pt x="987" y="547"/>
                    <a:pt x="1957" y="1074"/>
                    <a:pt x="2942" y="1567"/>
                  </a:cubicBezTo>
                  <a:cubicBezTo>
                    <a:pt x="3426" y="1811"/>
                    <a:pt x="3913" y="2047"/>
                    <a:pt x="4409" y="2262"/>
                  </a:cubicBezTo>
                  <a:cubicBezTo>
                    <a:pt x="4789" y="2427"/>
                    <a:pt x="5184" y="2555"/>
                    <a:pt x="5569" y="2706"/>
                  </a:cubicBezTo>
                  <a:cubicBezTo>
                    <a:pt x="6015" y="2878"/>
                    <a:pt x="6442" y="3084"/>
                    <a:pt x="6832" y="3362"/>
                  </a:cubicBezTo>
                  <a:cubicBezTo>
                    <a:pt x="6835" y="3364"/>
                    <a:pt x="6837" y="3365"/>
                    <a:pt x="6840" y="3365"/>
                  </a:cubicBezTo>
                  <a:cubicBezTo>
                    <a:pt x="6858" y="3365"/>
                    <a:pt x="6882" y="3339"/>
                    <a:pt x="6870" y="3325"/>
                  </a:cubicBezTo>
                  <a:cubicBezTo>
                    <a:pt x="6598" y="3032"/>
                    <a:pt x="6209" y="2866"/>
                    <a:pt x="5845" y="2715"/>
                  </a:cubicBezTo>
                  <a:cubicBezTo>
                    <a:pt x="5448" y="2552"/>
                    <a:pt x="5037" y="2418"/>
                    <a:pt x="4638" y="2259"/>
                  </a:cubicBezTo>
                  <a:cubicBezTo>
                    <a:pt x="3641" y="1865"/>
                    <a:pt x="2687" y="1350"/>
                    <a:pt x="1735" y="856"/>
                  </a:cubicBezTo>
                  <a:cubicBezTo>
                    <a:pt x="1173" y="564"/>
                    <a:pt x="606" y="273"/>
                    <a:pt x="35" y="1"/>
                  </a:cubicBezTo>
                  <a:cubicBezTo>
                    <a:pt x="34"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9" name="Google Shape;1209;p47"/>
            <p:cNvSpPr/>
            <p:nvPr/>
          </p:nvSpPr>
          <p:spPr>
            <a:xfrm>
              <a:off x="4064099" y="3494209"/>
              <a:ext cx="290135" cy="145604"/>
            </a:xfrm>
            <a:custGeom>
              <a:avLst/>
              <a:gdLst/>
              <a:ahLst/>
              <a:cxnLst/>
              <a:rect l="l" t="t" r="r" b="b"/>
              <a:pathLst>
                <a:path w="7299" h="3663" extrusionOk="0">
                  <a:moveTo>
                    <a:pt x="32" y="0"/>
                  </a:moveTo>
                  <a:cubicBezTo>
                    <a:pt x="18" y="0"/>
                    <a:pt x="1" y="26"/>
                    <a:pt x="16" y="32"/>
                  </a:cubicBezTo>
                  <a:cubicBezTo>
                    <a:pt x="963" y="478"/>
                    <a:pt x="1882" y="986"/>
                    <a:pt x="2800" y="1489"/>
                  </a:cubicBezTo>
                  <a:cubicBezTo>
                    <a:pt x="3726" y="1995"/>
                    <a:pt x="4657" y="2476"/>
                    <a:pt x="5616" y="2916"/>
                  </a:cubicBezTo>
                  <a:cubicBezTo>
                    <a:pt x="5887" y="3039"/>
                    <a:pt x="6157" y="3164"/>
                    <a:pt x="6426" y="3291"/>
                  </a:cubicBezTo>
                  <a:cubicBezTo>
                    <a:pt x="6702" y="3421"/>
                    <a:pt x="6974" y="3563"/>
                    <a:pt x="7264" y="3662"/>
                  </a:cubicBezTo>
                  <a:cubicBezTo>
                    <a:pt x="7265" y="3663"/>
                    <a:pt x="7266" y="3663"/>
                    <a:pt x="7267" y="3663"/>
                  </a:cubicBezTo>
                  <a:cubicBezTo>
                    <a:pt x="7278" y="3663"/>
                    <a:pt x="7299" y="3643"/>
                    <a:pt x="7288" y="3636"/>
                  </a:cubicBezTo>
                  <a:cubicBezTo>
                    <a:pt x="6875" y="3336"/>
                    <a:pt x="6369" y="3150"/>
                    <a:pt x="5906" y="2942"/>
                  </a:cubicBezTo>
                  <a:cubicBezTo>
                    <a:pt x="5417" y="2720"/>
                    <a:pt x="4924" y="2505"/>
                    <a:pt x="4442" y="2264"/>
                  </a:cubicBezTo>
                  <a:cubicBezTo>
                    <a:pt x="3502" y="1794"/>
                    <a:pt x="2588" y="1279"/>
                    <a:pt x="1657" y="792"/>
                  </a:cubicBezTo>
                  <a:cubicBezTo>
                    <a:pt x="1126" y="511"/>
                    <a:pt x="587" y="245"/>
                    <a:pt x="37" y="1"/>
                  </a:cubicBezTo>
                  <a:cubicBezTo>
                    <a:pt x="36" y="1"/>
                    <a:pt x="34"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0" name="Google Shape;1210;p47"/>
            <p:cNvSpPr/>
            <p:nvPr/>
          </p:nvSpPr>
          <p:spPr>
            <a:xfrm>
              <a:off x="4110844" y="3548109"/>
              <a:ext cx="205468" cy="112095"/>
            </a:xfrm>
            <a:custGeom>
              <a:avLst/>
              <a:gdLst/>
              <a:ahLst/>
              <a:cxnLst/>
              <a:rect l="l" t="t" r="r" b="b"/>
              <a:pathLst>
                <a:path w="5169" h="2820" extrusionOk="0">
                  <a:moveTo>
                    <a:pt x="32" y="0"/>
                  </a:moveTo>
                  <a:cubicBezTo>
                    <a:pt x="20" y="0"/>
                    <a:pt x="1" y="25"/>
                    <a:pt x="14" y="32"/>
                  </a:cubicBezTo>
                  <a:cubicBezTo>
                    <a:pt x="878" y="471"/>
                    <a:pt x="1719" y="955"/>
                    <a:pt x="2562" y="1437"/>
                  </a:cubicBezTo>
                  <a:cubicBezTo>
                    <a:pt x="2982" y="1680"/>
                    <a:pt x="3405" y="1921"/>
                    <a:pt x="3830" y="2157"/>
                  </a:cubicBezTo>
                  <a:cubicBezTo>
                    <a:pt x="4253" y="2393"/>
                    <a:pt x="4676" y="2641"/>
                    <a:pt x="5127" y="2819"/>
                  </a:cubicBezTo>
                  <a:cubicBezTo>
                    <a:pt x="5128" y="2819"/>
                    <a:pt x="5130" y="2819"/>
                    <a:pt x="5131" y="2819"/>
                  </a:cubicBezTo>
                  <a:cubicBezTo>
                    <a:pt x="5147" y="2819"/>
                    <a:pt x="5168" y="2794"/>
                    <a:pt x="5153" y="2783"/>
                  </a:cubicBezTo>
                  <a:cubicBezTo>
                    <a:pt x="4744" y="2526"/>
                    <a:pt x="4305" y="2318"/>
                    <a:pt x="3880" y="2089"/>
                  </a:cubicBezTo>
                  <a:cubicBezTo>
                    <a:pt x="3452" y="1855"/>
                    <a:pt x="3027" y="1616"/>
                    <a:pt x="2605" y="1378"/>
                  </a:cubicBezTo>
                  <a:cubicBezTo>
                    <a:pt x="1757" y="903"/>
                    <a:pt x="909" y="428"/>
                    <a:pt x="35" y="1"/>
                  </a:cubicBezTo>
                  <a:cubicBezTo>
                    <a:pt x="34" y="1"/>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1" name="Google Shape;1211;p47"/>
            <p:cNvSpPr/>
            <p:nvPr/>
          </p:nvSpPr>
          <p:spPr>
            <a:xfrm>
              <a:off x="4199484" y="3557490"/>
              <a:ext cx="164804" cy="76121"/>
            </a:xfrm>
            <a:custGeom>
              <a:avLst/>
              <a:gdLst/>
              <a:ahLst/>
              <a:cxnLst/>
              <a:rect l="l" t="t" r="r" b="b"/>
              <a:pathLst>
                <a:path w="4146" h="1915" extrusionOk="0">
                  <a:moveTo>
                    <a:pt x="26" y="0"/>
                  </a:moveTo>
                  <a:cubicBezTo>
                    <a:pt x="15" y="0"/>
                    <a:pt x="0" y="21"/>
                    <a:pt x="11" y="27"/>
                  </a:cubicBezTo>
                  <a:cubicBezTo>
                    <a:pt x="710" y="289"/>
                    <a:pt x="1378" y="615"/>
                    <a:pt x="2047" y="943"/>
                  </a:cubicBezTo>
                  <a:cubicBezTo>
                    <a:pt x="2382" y="1109"/>
                    <a:pt x="2715" y="1274"/>
                    <a:pt x="3048" y="1439"/>
                  </a:cubicBezTo>
                  <a:cubicBezTo>
                    <a:pt x="3395" y="1610"/>
                    <a:pt x="3745" y="1806"/>
                    <a:pt x="4116" y="1914"/>
                  </a:cubicBezTo>
                  <a:cubicBezTo>
                    <a:pt x="4116" y="1914"/>
                    <a:pt x="4117" y="1914"/>
                    <a:pt x="4118" y="1914"/>
                  </a:cubicBezTo>
                  <a:cubicBezTo>
                    <a:pt x="4129" y="1914"/>
                    <a:pt x="4146" y="1895"/>
                    <a:pt x="4135" y="1888"/>
                  </a:cubicBezTo>
                  <a:cubicBezTo>
                    <a:pt x="3816" y="1687"/>
                    <a:pt x="3457" y="1548"/>
                    <a:pt x="3119" y="1385"/>
                  </a:cubicBezTo>
                  <a:cubicBezTo>
                    <a:pt x="2777" y="1217"/>
                    <a:pt x="2434" y="1050"/>
                    <a:pt x="2089" y="884"/>
                  </a:cubicBezTo>
                  <a:cubicBezTo>
                    <a:pt x="1416" y="561"/>
                    <a:pt x="734" y="251"/>
                    <a:pt x="30" y="1"/>
                  </a:cubicBezTo>
                  <a:cubicBezTo>
                    <a:pt x="29" y="1"/>
                    <a:pt x="28"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2" name="Google Shape;1212;p47"/>
            <p:cNvSpPr/>
            <p:nvPr/>
          </p:nvSpPr>
          <p:spPr>
            <a:xfrm>
              <a:off x="4223135" y="3556337"/>
              <a:ext cx="155144" cy="72464"/>
            </a:xfrm>
            <a:custGeom>
              <a:avLst/>
              <a:gdLst/>
              <a:ahLst/>
              <a:cxnLst/>
              <a:rect l="l" t="t" r="r" b="b"/>
              <a:pathLst>
                <a:path w="3903" h="1823" extrusionOk="0">
                  <a:moveTo>
                    <a:pt x="35" y="1"/>
                  </a:moveTo>
                  <a:cubicBezTo>
                    <a:pt x="21" y="1"/>
                    <a:pt x="1" y="29"/>
                    <a:pt x="16" y="37"/>
                  </a:cubicBezTo>
                  <a:cubicBezTo>
                    <a:pt x="630" y="389"/>
                    <a:pt x="1275" y="694"/>
                    <a:pt x="1919" y="984"/>
                  </a:cubicBezTo>
                  <a:cubicBezTo>
                    <a:pt x="2236" y="1128"/>
                    <a:pt x="2555" y="1268"/>
                    <a:pt x="2874" y="1407"/>
                  </a:cubicBezTo>
                  <a:cubicBezTo>
                    <a:pt x="3204" y="1554"/>
                    <a:pt x="3533" y="1716"/>
                    <a:pt x="3880" y="1823"/>
                  </a:cubicBezTo>
                  <a:cubicBezTo>
                    <a:pt x="3880" y="1823"/>
                    <a:pt x="3881" y="1823"/>
                    <a:pt x="3882" y="1823"/>
                  </a:cubicBezTo>
                  <a:cubicBezTo>
                    <a:pt x="3891" y="1823"/>
                    <a:pt x="3903" y="1808"/>
                    <a:pt x="3894" y="1801"/>
                  </a:cubicBezTo>
                  <a:cubicBezTo>
                    <a:pt x="3596" y="1617"/>
                    <a:pt x="3263" y="1492"/>
                    <a:pt x="2942" y="1350"/>
                  </a:cubicBezTo>
                  <a:cubicBezTo>
                    <a:pt x="2616" y="1209"/>
                    <a:pt x="2290" y="1067"/>
                    <a:pt x="1967" y="921"/>
                  </a:cubicBezTo>
                  <a:cubicBezTo>
                    <a:pt x="1317" y="630"/>
                    <a:pt x="675" y="325"/>
                    <a:pt x="39" y="2"/>
                  </a:cubicBezTo>
                  <a:cubicBezTo>
                    <a:pt x="38" y="1"/>
                    <a:pt x="37"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3" name="Google Shape;1213;p47"/>
            <p:cNvSpPr/>
            <p:nvPr/>
          </p:nvSpPr>
          <p:spPr>
            <a:xfrm>
              <a:off x="4265269" y="3563611"/>
              <a:ext cx="115633" cy="52708"/>
            </a:xfrm>
            <a:custGeom>
              <a:avLst/>
              <a:gdLst/>
              <a:ahLst/>
              <a:cxnLst/>
              <a:rect l="l" t="t" r="r" b="b"/>
              <a:pathLst>
                <a:path w="2909" h="1326" extrusionOk="0">
                  <a:moveTo>
                    <a:pt x="37" y="0"/>
                  </a:moveTo>
                  <a:cubicBezTo>
                    <a:pt x="22" y="0"/>
                    <a:pt x="1" y="29"/>
                    <a:pt x="16" y="34"/>
                  </a:cubicBezTo>
                  <a:cubicBezTo>
                    <a:pt x="515" y="194"/>
                    <a:pt x="982" y="438"/>
                    <a:pt x="1443" y="678"/>
                  </a:cubicBezTo>
                  <a:cubicBezTo>
                    <a:pt x="1910" y="924"/>
                    <a:pt x="2371" y="1191"/>
                    <a:pt x="2883" y="1326"/>
                  </a:cubicBezTo>
                  <a:cubicBezTo>
                    <a:pt x="2884" y="1326"/>
                    <a:pt x="2885" y="1326"/>
                    <a:pt x="2885" y="1326"/>
                  </a:cubicBezTo>
                  <a:cubicBezTo>
                    <a:pt x="2895" y="1326"/>
                    <a:pt x="2909" y="1309"/>
                    <a:pt x="2898" y="1304"/>
                  </a:cubicBezTo>
                  <a:cubicBezTo>
                    <a:pt x="2425" y="1082"/>
                    <a:pt x="1953" y="856"/>
                    <a:pt x="1488" y="617"/>
                  </a:cubicBezTo>
                  <a:cubicBezTo>
                    <a:pt x="1020" y="376"/>
                    <a:pt x="548" y="145"/>
                    <a:pt x="40" y="1"/>
                  </a:cubicBezTo>
                  <a:cubicBezTo>
                    <a:pt x="39" y="0"/>
                    <a:pt x="38" y="0"/>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4" name="Google Shape;1214;p47"/>
            <p:cNvSpPr/>
            <p:nvPr/>
          </p:nvSpPr>
          <p:spPr>
            <a:xfrm>
              <a:off x="4295160" y="3561703"/>
              <a:ext cx="87609" cy="36411"/>
            </a:xfrm>
            <a:custGeom>
              <a:avLst/>
              <a:gdLst/>
              <a:ahLst/>
              <a:cxnLst/>
              <a:rect l="l" t="t" r="r" b="b"/>
              <a:pathLst>
                <a:path w="2204" h="916" extrusionOk="0">
                  <a:moveTo>
                    <a:pt x="38" y="1"/>
                  </a:moveTo>
                  <a:cubicBezTo>
                    <a:pt x="23" y="1"/>
                    <a:pt x="0" y="28"/>
                    <a:pt x="18" y="32"/>
                  </a:cubicBezTo>
                  <a:cubicBezTo>
                    <a:pt x="386" y="131"/>
                    <a:pt x="740" y="280"/>
                    <a:pt x="1088" y="443"/>
                  </a:cubicBezTo>
                  <a:cubicBezTo>
                    <a:pt x="1437" y="606"/>
                    <a:pt x="1789" y="807"/>
                    <a:pt x="2165" y="915"/>
                  </a:cubicBezTo>
                  <a:cubicBezTo>
                    <a:pt x="2166" y="916"/>
                    <a:pt x="2167" y="916"/>
                    <a:pt x="2168" y="916"/>
                  </a:cubicBezTo>
                  <a:cubicBezTo>
                    <a:pt x="2182" y="916"/>
                    <a:pt x="2203" y="891"/>
                    <a:pt x="2188" y="880"/>
                  </a:cubicBezTo>
                  <a:cubicBezTo>
                    <a:pt x="1855" y="686"/>
                    <a:pt x="1489" y="528"/>
                    <a:pt x="1135" y="372"/>
                  </a:cubicBezTo>
                  <a:cubicBezTo>
                    <a:pt x="781" y="216"/>
                    <a:pt x="422" y="77"/>
                    <a:pt x="41" y="1"/>
                  </a:cubicBezTo>
                  <a:cubicBezTo>
                    <a:pt x="40" y="1"/>
                    <a:pt x="39"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5" name="Google Shape;1215;p47"/>
            <p:cNvSpPr/>
            <p:nvPr/>
          </p:nvSpPr>
          <p:spPr>
            <a:xfrm>
              <a:off x="4325926" y="3557808"/>
              <a:ext cx="69086" cy="28103"/>
            </a:xfrm>
            <a:custGeom>
              <a:avLst/>
              <a:gdLst/>
              <a:ahLst/>
              <a:cxnLst/>
              <a:rect l="l" t="t" r="r" b="b"/>
              <a:pathLst>
                <a:path w="1738" h="707" extrusionOk="0">
                  <a:moveTo>
                    <a:pt x="38" y="0"/>
                  </a:moveTo>
                  <a:cubicBezTo>
                    <a:pt x="23" y="0"/>
                    <a:pt x="0" y="26"/>
                    <a:pt x="16" y="31"/>
                  </a:cubicBezTo>
                  <a:cubicBezTo>
                    <a:pt x="304" y="114"/>
                    <a:pt x="585" y="217"/>
                    <a:pt x="859" y="336"/>
                  </a:cubicBezTo>
                  <a:cubicBezTo>
                    <a:pt x="1143" y="456"/>
                    <a:pt x="1417" y="598"/>
                    <a:pt x="1707" y="706"/>
                  </a:cubicBezTo>
                  <a:cubicBezTo>
                    <a:pt x="1708" y="707"/>
                    <a:pt x="1708" y="707"/>
                    <a:pt x="1709" y="707"/>
                  </a:cubicBezTo>
                  <a:cubicBezTo>
                    <a:pt x="1719" y="707"/>
                    <a:pt x="1737" y="687"/>
                    <a:pt x="1728" y="680"/>
                  </a:cubicBezTo>
                  <a:cubicBezTo>
                    <a:pt x="1473" y="520"/>
                    <a:pt x="1195" y="395"/>
                    <a:pt x="916" y="279"/>
                  </a:cubicBezTo>
                  <a:cubicBezTo>
                    <a:pt x="632" y="161"/>
                    <a:pt x="342" y="55"/>
                    <a:pt x="40" y="0"/>
                  </a:cubicBezTo>
                  <a:cubicBezTo>
                    <a:pt x="39" y="0"/>
                    <a:pt x="38"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6" name="Google Shape;1216;p47"/>
            <p:cNvSpPr/>
            <p:nvPr/>
          </p:nvSpPr>
          <p:spPr>
            <a:xfrm>
              <a:off x="4348385" y="3546241"/>
              <a:ext cx="57319" cy="23532"/>
            </a:xfrm>
            <a:custGeom>
              <a:avLst/>
              <a:gdLst/>
              <a:ahLst/>
              <a:cxnLst/>
              <a:rect l="l" t="t" r="r" b="b"/>
              <a:pathLst>
                <a:path w="1442" h="592" extrusionOk="0">
                  <a:moveTo>
                    <a:pt x="33" y="0"/>
                  </a:moveTo>
                  <a:cubicBezTo>
                    <a:pt x="19" y="0"/>
                    <a:pt x="0" y="25"/>
                    <a:pt x="15" y="31"/>
                  </a:cubicBezTo>
                  <a:cubicBezTo>
                    <a:pt x="237" y="128"/>
                    <a:pt x="459" y="225"/>
                    <a:pt x="684" y="320"/>
                  </a:cubicBezTo>
                  <a:cubicBezTo>
                    <a:pt x="918" y="421"/>
                    <a:pt x="1161" y="537"/>
                    <a:pt x="1411" y="591"/>
                  </a:cubicBezTo>
                  <a:cubicBezTo>
                    <a:pt x="1412" y="591"/>
                    <a:pt x="1412" y="591"/>
                    <a:pt x="1413" y="591"/>
                  </a:cubicBezTo>
                  <a:cubicBezTo>
                    <a:pt x="1423" y="591"/>
                    <a:pt x="1441" y="572"/>
                    <a:pt x="1430" y="565"/>
                  </a:cubicBezTo>
                  <a:cubicBezTo>
                    <a:pt x="1211" y="438"/>
                    <a:pt x="960" y="353"/>
                    <a:pt x="726" y="260"/>
                  </a:cubicBezTo>
                  <a:cubicBezTo>
                    <a:pt x="497" y="168"/>
                    <a:pt x="271" y="79"/>
                    <a:pt x="37" y="1"/>
                  </a:cubicBezTo>
                  <a:cubicBezTo>
                    <a:pt x="36" y="0"/>
                    <a:pt x="3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7" name="Google Shape;1217;p47"/>
            <p:cNvSpPr/>
            <p:nvPr/>
          </p:nvSpPr>
          <p:spPr>
            <a:xfrm>
              <a:off x="4367345" y="3534276"/>
              <a:ext cx="40386" cy="18325"/>
            </a:xfrm>
            <a:custGeom>
              <a:avLst/>
              <a:gdLst/>
              <a:ahLst/>
              <a:cxnLst/>
              <a:rect l="l" t="t" r="r" b="b"/>
              <a:pathLst>
                <a:path w="1016" h="461" extrusionOk="0">
                  <a:moveTo>
                    <a:pt x="39" y="1"/>
                  </a:moveTo>
                  <a:cubicBezTo>
                    <a:pt x="23" y="1"/>
                    <a:pt x="1" y="31"/>
                    <a:pt x="18" y="40"/>
                  </a:cubicBezTo>
                  <a:cubicBezTo>
                    <a:pt x="330" y="198"/>
                    <a:pt x="653" y="349"/>
                    <a:pt x="986" y="460"/>
                  </a:cubicBezTo>
                  <a:cubicBezTo>
                    <a:pt x="987" y="460"/>
                    <a:pt x="989" y="461"/>
                    <a:pt x="990" y="461"/>
                  </a:cubicBezTo>
                  <a:cubicBezTo>
                    <a:pt x="1001" y="461"/>
                    <a:pt x="1016" y="442"/>
                    <a:pt x="1005" y="434"/>
                  </a:cubicBezTo>
                  <a:cubicBezTo>
                    <a:pt x="708" y="247"/>
                    <a:pt x="365" y="143"/>
                    <a:pt x="44" y="2"/>
                  </a:cubicBezTo>
                  <a:cubicBezTo>
                    <a:pt x="42" y="1"/>
                    <a:pt x="41"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8" name="Google Shape;1218;p47"/>
            <p:cNvSpPr/>
            <p:nvPr/>
          </p:nvSpPr>
          <p:spPr>
            <a:xfrm>
              <a:off x="4385351" y="3526803"/>
              <a:ext cx="35457" cy="15065"/>
            </a:xfrm>
            <a:custGeom>
              <a:avLst/>
              <a:gdLst/>
              <a:ahLst/>
              <a:cxnLst/>
              <a:rect l="l" t="t" r="r" b="b"/>
              <a:pathLst>
                <a:path w="892" h="379" extrusionOk="0">
                  <a:moveTo>
                    <a:pt x="26" y="1"/>
                  </a:moveTo>
                  <a:cubicBezTo>
                    <a:pt x="16" y="1"/>
                    <a:pt x="0" y="15"/>
                    <a:pt x="11" y="22"/>
                  </a:cubicBezTo>
                  <a:cubicBezTo>
                    <a:pt x="139" y="95"/>
                    <a:pt x="271" y="154"/>
                    <a:pt x="403" y="213"/>
                  </a:cubicBezTo>
                  <a:cubicBezTo>
                    <a:pt x="477" y="244"/>
                    <a:pt x="550" y="277"/>
                    <a:pt x="621" y="308"/>
                  </a:cubicBezTo>
                  <a:cubicBezTo>
                    <a:pt x="701" y="339"/>
                    <a:pt x="781" y="360"/>
                    <a:pt x="864" y="379"/>
                  </a:cubicBezTo>
                  <a:cubicBezTo>
                    <a:pt x="864" y="379"/>
                    <a:pt x="865" y="379"/>
                    <a:pt x="866" y="379"/>
                  </a:cubicBezTo>
                  <a:cubicBezTo>
                    <a:pt x="875" y="379"/>
                    <a:pt x="892" y="362"/>
                    <a:pt x="880" y="355"/>
                  </a:cubicBezTo>
                  <a:cubicBezTo>
                    <a:pt x="812" y="317"/>
                    <a:pt x="746" y="277"/>
                    <a:pt x="675" y="246"/>
                  </a:cubicBezTo>
                  <a:cubicBezTo>
                    <a:pt x="599" y="213"/>
                    <a:pt x="524" y="183"/>
                    <a:pt x="451" y="150"/>
                  </a:cubicBezTo>
                  <a:cubicBezTo>
                    <a:pt x="311" y="91"/>
                    <a:pt x="174" y="34"/>
                    <a:pt x="28" y="1"/>
                  </a:cubicBezTo>
                  <a:cubicBezTo>
                    <a:pt x="27" y="1"/>
                    <a:pt x="27"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9" name="Google Shape;1219;p47"/>
            <p:cNvSpPr/>
            <p:nvPr/>
          </p:nvSpPr>
          <p:spPr>
            <a:xfrm>
              <a:off x="4400814" y="3514680"/>
              <a:ext cx="30727" cy="11130"/>
            </a:xfrm>
            <a:custGeom>
              <a:avLst/>
              <a:gdLst/>
              <a:ahLst/>
              <a:cxnLst/>
              <a:rect l="l" t="t" r="r" b="b"/>
              <a:pathLst>
                <a:path w="773" h="280" extrusionOk="0">
                  <a:moveTo>
                    <a:pt x="36" y="1"/>
                  </a:moveTo>
                  <a:cubicBezTo>
                    <a:pt x="24" y="1"/>
                    <a:pt x="1" y="25"/>
                    <a:pt x="17" y="32"/>
                  </a:cubicBezTo>
                  <a:cubicBezTo>
                    <a:pt x="260" y="114"/>
                    <a:pt x="480" y="275"/>
                    <a:pt x="744" y="280"/>
                  </a:cubicBezTo>
                  <a:cubicBezTo>
                    <a:pt x="754" y="280"/>
                    <a:pt x="773" y="259"/>
                    <a:pt x="761" y="254"/>
                  </a:cubicBezTo>
                  <a:cubicBezTo>
                    <a:pt x="640" y="209"/>
                    <a:pt x="517" y="166"/>
                    <a:pt x="397" y="117"/>
                  </a:cubicBezTo>
                  <a:cubicBezTo>
                    <a:pt x="281" y="70"/>
                    <a:pt x="163" y="27"/>
                    <a:pt x="38" y="1"/>
                  </a:cubicBezTo>
                  <a:cubicBezTo>
                    <a:pt x="37" y="1"/>
                    <a:pt x="37"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0" name="Google Shape;1220;p47"/>
            <p:cNvSpPr/>
            <p:nvPr/>
          </p:nvSpPr>
          <p:spPr>
            <a:xfrm>
              <a:off x="4415004" y="3502199"/>
              <a:ext cx="22657" cy="8069"/>
            </a:xfrm>
            <a:custGeom>
              <a:avLst/>
              <a:gdLst/>
              <a:ahLst/>
              <a:cxnLst/>
              <a:rect l="l" t="t" r="r" b="b"/>
              <a:pathLst>
                <a:path w="570" h="203" extrusionOk="0">
                  <a:moveTo>
                    <a:pt x="24" y="1"/>
                  </a:moveTo>
                  <a:cubicBezTo>
                    <a:pt x="15" y="1"/>
                    <a:pt x="0" y="20"/>
                    <a:pt x="12" y="25"/>
                  </a:cubicBezTo>
                  <a:cubicBezTo>
                    <a:pt x="101" y="51"/>
                    <a:pt x="182" y="91"/>
                    <a:pt x="267" y="129"/>
                  </a:cubicBezTo>
                  <a:cubicBezTo>
                    <a:pt x="343" y="161"/>
                    <a:pt x="435" y="202"/>
                    <a:pt x="519" y="202"/>
                  </a:cubicBezTo>
                  <a:cubicBezTo>
                    <a:pt x="526" y="202"/>
                    <a:pt x="532" y="202"/>
                    <a:pt x="538" y="202"/>
                  </a:cubicBezTo>
                  <a:cubicBezTo>
                    <a:pt x="545" y="199"/>
                    <a:pt x="569" y="183"/>
                    <a:pt x="557" y="176"/>
                  </a:cubicBezTo>
                  <a:cubicBezTo>
                    <a:pt x="522" y="150"/>
                    <a:pt x="477" y="136"/>
                    <a:pt x="437" y="121"/>
                  </a:cubicBezTo>
                  <a:cubicBezTo>
                    <a:pt x="392" y="105"/>
                    <a:pt x="347" y="88"/>
                    <a:pt x="302" y="72"/>
                  </a:cubicBezTo>
                  <a:cubicBezTo>
                    <a:pt x="212" y="44"/>
                    <a:pt x="118" y="18"/>
                    <a:pt x="26" y="1"/>
                  </a:cubicBezTo>
                  <a:cubicBezTo>
                    <a:pt x="25" y="1"/>
                    <a:pt x="25"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1" name="Google Shape;1221;p47"/>
            <p:cNvSpPr/>
            <p:nvPr/>
          </p:nvSpPr>
          <p:spPr>
            <a:xfrm>
              <a:off x="4425577" y="3491466"/>
              <a:ext cx="16496" cy="6837"/>
            </a:xfrm>
            <a:custGeom>
              <a:avLst/>
              <a:gdLst/>
              <a:ahLst/>
              <a:cxnLst/>
              <a:rect l="l" t="t" r="r" b="b"/>
              <a:pathLst>
                <a:path w="415" h="172" extrusionOk="0">
                  <a:moveTo>
                    <a:pt x="63" y="1"/>
                  </a:moveTo>
                  <a:cubicBezTo>
                    <a:pt x="37" y="1"/>
                    <a:pt x="1" y="48"/>
                    <a:pt x="29" y="58"/>
                  </a:cubicBezTo>
                  <a:cubicBezTo>
                    <a:pt x="83" y="80"/>
                    <a:pt x="135" y="108"/>
                    <a:pt x="190" y="132"/>
                  </a:cubicBezTo>
                  <a:cubicBezTo>
                    <a:pt x="220" y="143"/>
                    <a:pt x="249" y="158"/>
                    <a:pt x="279" y="165"/>
                  </a:cubicBezTo>
                  <a:cubicBezTo>
                    <a:pt x="296" y="169"/>
                    <a:pt x="312" y="172"/>
                    <a:pt x="329" y="172"/>
                  </a:cubicBezTo>
                  <a:cubicBezTo>
                    <a:pt x="335" y="171"/>
                    <a:pt x="342" y="171"/>
                    <a:pt x="348" y="171"/>
                  </a:cubicBezTo>
                  <a:cubicBezTo>
                    <a:pt x="361" y="171"/>
                    <a:pt x="374" y="172"/>
                    <a:pt x="388" y="172"/>
                  </a:cubicBezTo>
                  <a:cubicBezTo>
                    <a:pt x="395" y="172"/>
                    <a:pt x="414" y="155"/>
                    <a:pt x="400" y="151"/>
                  </a:cubicBezTo>
                  <a:cubicBezTo>
                    <a:pt x="386" y="143"/>
                    <a:pt x="372" y="139"/>
                    <a:pt x="357" y="132"/>
                  </a:cubicBezTo>
                  <a:cubicBezTo>
                    <a:pt x="346" y="122"/>
                    <a:pt x="331" y="115"/>
                    <a:pt x="317" y="110"/>
                  </a:cubicBezTo>
                  <a:cubicBezTo>
                    <a:pt x="287" y="96"/>
                    <a:pt x="258" y="84"/>
                    <a:pt x="227" y="73"/>
                  </a:cubicBezTo>
                  <a:cubicBezTo>
                    <a:pt x="175" y="49"/>
                    <a:pt x="124" y="23"/>
                    <a:pt x="69" y="2"/>
                  </a:cubicBezTo>
                  <a:cubicBezTo>
                    <a:pt x="67" y="1"/>
                    <a:pt x="65" y="1"/>
                    <a:pt x="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2" name="Google Shape;1222;p47"/>
            <p:cNvSpPr/>
            <p:nvPr/>
          </p:nvSpPr>
          <p:spPr>
            <a:xfrm>
              <a:off x="4440245" y="3485266"/>
              <a:ext cx="10057" cy="2822"/>
            </a:xfrm>
            <a:custGeom>
              <a:avLst/>
              <a:gdLst/>
              <a:ahLst/>
              <a:cxnLst/>
              <a:rect l="l" t="t" r="r" b="b"/>
              <a:pathLst>
                <a:path w="253" h="71" extrusionOk="0">
                  <a:moveTo>
                    <a:pt x="98" y="0"/>
                  </a:moveTo>
                  <a:cubicBezTo>
                    <a:pt x="71" y="0"/>
                    <a:pt x="46" y="5"/>
                    <a:pt x="19" y="16"/>
                  </a:cubicBezTo>
                  <a:cubicBezTo>
                    <a:pt x="10" y="21"/>
                    <a:pt x="0" y="33"/>
                    <a:pt x="0" y="44"/>
                  </a:cubicBezTo>
                  <a:cubicBezTo>
                    <a:pt x="0" y="51"/>
                    <a:pt x="5" y="53"/>
                    <a:pt x="11" y="53"/>
                  </a:cubicBezTo>
                  <a:cubicBezTo>
                    <a:pt x="14" y="53"/>
                    <a:pt x="17" y="52"/>
                    <a:pt x="19" y="51"/>
                  </a:cubicBezTo>
                  <a:cubicBezTo>
                    <a:pt x="39" y="42"/>
                    <a:pt x="60" y="37"/>
                    <a:pt x="81" y="37"/>
                  </a:cubicBezTo>
                  <a:cubicBezTo>
                    <a:pt x="90" y="37"/>
                    <a:pt x="100" y="38"/>
                    <a:pt x="109" y="40"/>
                  </a:cubicBezTo>
                  <a:cubicBezTo>
                    <a:pt x="128" y="42"/>
                    <a:pt x="144" y="49"/>
                    <a:pt x="161" y="51"/>
                  </a:cubicBezTo>
                  <a:cubicBezTo>
                    <a:pt x="184" y="56"/>
                    <a:pt x="206" y="63"/>
                    <a:pt x="229" y="70"/>
                  </a:cubicBezTo>
                  <a:cubicBezTo>
                    <a:pt x="236" y="70"/>
                    <a:pt x="253" y="56"/>
                    <a:pt x="243" y="51"/>
                  </a:cubicBezTo>
                  <a:cubicBezTo>
                    <a:pt x="222" y="40"/>
                    <a:pt x="201" y="28"/>
                    <a:pt x="180" y="18"/>
                  </a:cubicBezTo>
                  <a:cubicBezTo>
                    <a:pt x="163" y="11"/>
                    <a:pt x="144" y="7"/>
                    <a:pt x="125" y="2"/>
                  </a:cubicBezTo>
                  <a:cubicBezTo>
                    <a:pt x="116" y="1"/>
                    <a:pt x="107"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3" name="Google Shape;1223;p47"/>
            <p:cNvSpPr/>
            <p:nvPr/>
          </p:nvSpPr>
          <p:spPr>
            <a:xfrm>
              <a:off x="4650240" y="2823521"/>
              <a:ext cx="252571" cy="330283"/>
            </a:xfrm>
            <a:custGeom>
              <a:avLst/>
              <a:gdLst/>
              <a:ahLst/>
              <a:cxnLst/>
              <a:rect l="l" t="t" r="r" b="b"/>
              <a:pathLst>
                <a:path w="6354" h="8309" extrusionOk="0">
                  <a:moveTo>
                    <a:pt x="6345" y="0"/>
                  </a:moveTo>
                  <a:cubicBezTo>
                    <a:pt x="6339" y="0"/>
                    <a:pt x="6330" y="4"/>
                    <a:pt x="6326" y="8"/>
                  </a:cubicBezTo>
                  <a:cubicBezTo>
                    <a:pt x="5532" y="1114"/>
                    <a:pt x="4663" y="2158"/>
                    <a:pt x="3824" y="3227"/>
                  </a:cubicBezTo>
                  <a:cubicBezTo>
                    <a:pt x="2995" y="4283"/>
                    <a:pt x="2244" y="5393"/>
                    <a:pt x="1451" y="6473"/>
                  </a:cubicBezTo>
                  <a:cubicBezTo>
                    <a:pt x="995" y="7094"/>
                    <a:pt x="523" y="7703"/>
                    <a:pt x="12" y="8282"/>
                  </a:cubicBezTo>
                  <a:cubicBezTo>
                    <a:pt x="1" y="8295"/>
                    <a:pt x="6" y="8309"/>
                    <a:pt x="16" y="8309"/>
                  </a:cubicBezTo>
                  <a:cubicBezTo>
                    <a:pt x="20" y="8309"/>
                    <a:pt x="26" y="8306"/>
                    <a:pt x="31" y="8301"/>
                  </a:cubicBezTo>
                  <a:cubicBezTo>
                    <a:pt x="955" y="7295"/>
                    <a:pt x="1748" y="6182"/>
                    <a:pt x="2544" y="5074"/>
                  </a:cubicBezTo>
                  <a:cubicBezTo>
                    <a:pt x="2939" y="4527"/>
                    <a:pt x="3333" y="3979"/>
                    <a:pt x="3746" y="3445"/>
                  </a:cubicBezTo>
                  <a:cubicBezTo>
                    <a:pt x="4165" y="2904"/>
                    <a:pt x="4601" y="2380"/>
                    <a:pt x="5031" y="1846"/>
                  </a:cubicBezTo>
                  <a:cubicBezTo>
                    <a:pt x="5501" y="1258"/>
                    <a:pt x="5974" y="667"/>
                    <a:pt x="6349" y="13"/>
                  </a:cubicBezTo>
                  <a:cubicBezTo>
                    <a:pt x="6354" y="4"/>
                    <a:pt x="6350" y="0"/>
                    <a:pt x="6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4" name="Google Shape;1224;p47"/>
            <p:cNvSpPr/>
            <p:nvPr/>
          </p:nvSpPr>
          <p:spPr>
            <a:xfrm>
              <a:off x="4506785" y="2791563"/>
              <a:ext cx="409346" cy="382196"/>
            </a:xfrm>
            <a:custGeom>
              <a:avLst/>
              <a:gdLst/>
              <a:ahLst/>
              <a:cxnLst/>
              <a:rect l="l" t="t" r="r" b="b"/>
              <a:pathLst>
                <a:path w="10298" h="9615" extrusionOk="0">
                  <a:moveTo>
                    <a:pt x="10288" y="0"/>
                  </a:moveTo>
                  <a:cubicBezTo>
                    <a:pt x="10286" y="0"/>
                    <a:pt x="10283" y="2"/>
                    <a:pt x="10279" y="5"/>
                  </a:cubicBezTo>
                  <a:cubicBezTo>
                    <a:pt x="8851" y="1122"/>
                    <a:pt x="7514" y="2364"/>
                    <a:pt x="6182" y="3595"/>
                  </a:cubicBezTo>
                  <a:cubicBezTo>
                    <a:pt x="4831" y="4842"/>
                    <a:pt x="3503" y="6110"/>
                    <a:pt x="2193" y="7399"/>
                  </a:cubicBezTo>
                  <a:cubicBezTo>
                    <a:pt x="1458" y="8122"/>
                    <a:pt x="728" y="8852"/>
                    <a:pt x="13" y="9591"/>
                  </a:cubicBezTo>
                  <a:cubicBezTo>
                    <a:pt x="1" y="9603"/>
                    <a:pt x="4" y="9615"/>
                    <a:pt x="13" y="9615"/>
                  </a:cubicBezTo>
                  <a:cubicBezTo>
                    <a:pt x="17" y="9615"/>
                    <a:pt x="22" y="9613"/>
                    <a:pt x="27" y="9608"/>
                  </a:cubicBezTo>
                  <a:cubicBezTo>
                    <a:pt x="1338" y="8335"/>
                    <a:pt x="2637" y="7050"/>
                    <a:pt x="3959" y="5789"/>
                  </a:cubicBezTo>
                  <a:cubicBezTo>
                    <a:pt x="5279" y="4525"/>
                    <a:pt x="6619" y="3283"/>
                    <a:pt x="7984" y="2066"/>
                  </a:cubicBezTo>
                  <a:cubicBezTo>
                    <a:pt x="8751" y="1384"/>
                    <a:pt x="9531" y="713"/>
                    <a:pt x="10289" y="19"/>
                  </a:cubicBezTo>
                  <a:cubicBezTo>
                    <a:pt x="10298" y="12"/>
                    <a:pt x="10296" y="0"/>
                    <a:pt x="10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5" name="Google Shape;1225;p47"/>
            <p:cNvSpPr/>
            <p:nvPr/>
          </p:nvSpPr>
          <p:spPr>
            <a:xfrm>
              <a:off x="4649246" y="2802693"/>
              <a:ext cx="270777" cy="327222"/>
            </a:xfrm>
            <a:custGeom>
              <a:avLst/>
              <a:gdLst/>
              <a:ahLst/>
              <a:cxnLst/>
              <a:rect l="l" t="t" r="r" b="b"/>
              <a:pathLst>
                <a:path w="6812" h="8232" extrusionOk="0">
                  <a:moveTo>
                    <a:pt x="6793" y="0"/>
                  </a:moveTo>
                  <a:cubicBezTo>
                    <a:pt x="6788" y="0"/>
                    <a:pt x="6781" y="3"/>
                    <a:pt x="6773" y="10"/>
                  </a:cubicBezTo>
                  <a:cubicBezTo>
                    <a:pt x="5819" y="1000"/>
                    <a:pt x="4962" y="2082"/>
                    <a:pt x="4112" y="3161"/>
                  </a:cubicBezTo>
                  <a:cubicBezTo>
                    <a:pt x="3264" y="4236"/>
                    <a:pt x="2428" y="5324"/>
                    <a:pt x="1561" y="6387"/>
                  </a:cubicBezTo>
                  <a:cubicBezTo>
                    <a:pt x="1060" y="7004"/>
                    <a:pt x="545" y="7611"/>
                    <a:pt x="14" y="8204"/>
                  </a:cubicBezTo>
                  <a:cubicBezTo>
                    <a:pt x="1" y="8217"/>
                    <a:pt x="6" y="8231"/>
                    <a:pt x="18" y="8231"/>
                  </a:cubicBezTo>
                  <a:cubicBezTo>
                    <a:pt x="23" y="8231"/>
                    <a:pt x="29" y="8229"/>
                    <a:pt x="35" y="8222"/>
                  </a:cubicBezTo>
                  <a:cubicBezTo>
                    <a:pt x="1903" y="6205"/>
                    <a:pt x="3514" y="3974"/>
                    <a:pt x="5257" y="1850"/>
                  </a:cubicBezTo>
                  <a:cubicBezTo>
                    <a:pt x="5763" y="1238"/>
                    <a:pt x="6277" y="634"/>
                    <a:pt x="6797" y="32"/>
                  </a:cubicBezTo>
                  <a:cubicBezTo>
                    <a:pt x="6812" y="15"/>
                    <a:pt x="6806" y="0"/>
                    <a:pt x="6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6" name="Google Shape;1226;p47"/>
            <p:cNvSpPr/>
            <p:nvPr/>
          </p:nvSpPr>
          <p:spPr>
            <a:xfrm>
              <a:off x="4572212" y="2830835"/>
              <a:ext cx="310090" cy="304048"/>
            </a:xfrm>
            <a:custGeom>
              <a:avLst/>
              <a:gdLst/>
              <a:ahLst/>
              <a:cxnLst/>
              <a:rect l="l" t="t" r="r" b="b"/>
              <a:pathLst>
                <a:path w="7801" h="7649" extrusionOk="0">
                  <a:moveTo>
                    <a:pt x="7782" y="1"/>
                  </a:moveTo>
                  <a:cubicBezTo>
                    <a:pt x="7776" y="1"/>
                    <a:pt x="7769" y="4"/>
                    <a:pt x="7762" y="11"/>
                  </a:cubicBezTo>
                  <a:cubicBezTo>
                    <a:pt x="5750" y="1974"/>
                    <a:pt x="3709" y="3906"/>
                    <a:pt x="1718" y="5890"/>
                  </a:cubicBezTo>
                  <a:cubicBezTo>
                    <a:pt x="1144" y="6463"/>
                    <a:pt x="575" y="7044"/>
                    <a:pt x="10" y="7625"/>
                  </a:cubicBezTo>
                  <a:cubicBezTo>
                    <a:pt x="0" y="7637"/>
                    <a:pt x="4" y="7649"/>
                    <a:pt x="14" y="7649"/>
                  </a:cubicBezTo>
                  <a:cubicBezTo>
                    <a:pt x="17" y="7649"/>
                    <a:pt x="22" y="7647"/>
                    <a:pt x="27" y="7642"/>
                  </a:cubicBezTo>
                  <a:cubicBezTo>
                    <a:pt x="2058" y="5663"/>
                    <a:pt x="4077" y="3672"/>
                    <a:pt x="6125" y="1714"/>
                  </a:cubicBezTo>
                  <a:cubicBezTo>
                    <a:pt x="6697" y="1168"/>
                    <a:pt x="7261" y="623"/>
                    <a:pt x="7786" y="32"/>
                  </a:cubicBezTo>
                  <a:cubicBezTo>
                    <a:pt x="7800" y="16"/>
                    <a:pt x="7795" y="1"/>
                    <a:pt x="7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7" name="Google Shape;1227;p47"/>
            <p:cNvSpPr/>
            <p:nvPr/>
          </p:nvSpPr>
          <p:spPr>
            <a:xfrm>
              <a:off x="4659462" y="2830319"/>
              <a:ext cx="220652" cy="249471"/>
            </a:xfrm>
            <a:custGeom>
              <a:avLst/>
              <a:gdLst/>
              <a:ahLst/>
              <a:cxnLst/>
              <a:rect l="l" t="t" r="r" b="b"/>
              <a:pathLst>
                <a:path w="5551" h="6276" extrusionOk="0">
                  <a:moveTo>
                    <a:pt x="5535" y="0"/>
                  </a:moveTo>
                  <a:cubicBezTo>
                    <a:pt x="5530" y="0"/>
                    <a:pt x="5525" y="3"/>
                    <a:pt x="5520" y="7"/>
                  </a:cubicBezTo>
                  <a:cubicBezTo>
                    <a:pt x="5135" y="395"/>
                    <a:pt x="4773" y="810"/>
                    <a:pt x="4407" y="1217"/>
                  </a:cubicBezTo>
                  <a:cubicBezTo>
                    <a:pt x="4039" y="1623"/>
                    <a:pt x="3670" y="2027"/>
                    <a:pt x="3304" y="2433"/>
                  </a:cubicBezTo>
                  <a:cubicBezTo>
                    <a:pt x="2579" y="3231"/>
                    <a:pt x="1859" y="4032"/>
                    <a:pt x="1162" y="4854"/>
                  </a:cubicBezTo>
                  <a:cubicBezTo>
                    <a:pt x="770" y="5314"/>
                    <a:pt x="387" y="5782"/>
                    <a:pt x="12" y="6254"/>
                  </a:cubicBezTo>
                  <a:cubicBezTo>
                    <a:pt x="1" y="6268"/>
                    <a:pt x="7" y="6276"/>
                    <a:pt x="16" y="6276"/>
                  </a:cubicBezTo>
                  <a:cubicBezTo>
                    <a:pt x="23" y="6276"/>
                    <a:pt x="32" y="6272"/>
                    <a:pt x="38" y="6264"/>
                  </a:cubicBezTo>
                  <a:cubicBezTo>
                    <a:pt x="1410" y="4578"/>
                    <a:pt x="2893" y="2986"/>
                    <a:pt x="4353" y="1377"/>
                  </a:cubicBezTo>
                  <a:cubicBezTo>
                    <a:pt x="4757" y="933"/>
                    <a:pt x="5170" y="492"/>
                    <a:pt x="5541" y="19"/>
                  </a:cubicBezTo>
                  <a:cubicBezTo>
                    <a:pt x="5550" y="8"/>
                    <a:pt x="5544" y="0"/>
                    <a:pt x="5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8" name="Google Shape;1228;p47"/>
            <p:cNvSpPr/>
            <p:nvPr/>
          </p:nvSpPr>
          <p:spPr>
            <a:xfrm>
              <a:off x="4703345" y="2851147"/>
              <a:ext cx="166553" cy="199465"/>
            </a:xfrm>
            <a:custGeom>
              <a:avLst/>
              <a:gdLst/>
              <a:ahLst/>
              <a:cxnLst/>
              <a:rect l="l" t="t" r="r" b="b"/>
              <a:pathLst>
                <a:path w="4190" h="5018" extrusionOk="0">
                  <a:moveTo>
                    <a:pt x="4173" y="0"/>
                  </a:moveTo>
                  <a:cubicBezTo>
                    <a:pt x="4169" y="0"/>
                    <a:pt x="4164" y="2"/>
                    <a:pt x="4161" y="5"/>
                  </a:cubicBezTo>
                  <a:cubicBezTo>
                    <a:pt x="3027" y="1255"/>
                    <a:pt x="1867" y="2483"/>
                    <a:pt x="842" y="3822"/>
                  </a:cubicBezTo>
                  <a:cubicBezTo>
                    <a:pt x="549" y="4205"/>
                    <a:pt x="271" y="4594"/>
                    <a:pt x="9" y="4998"/>
                  </a:cubicBezTo>
                  <a:cubicBezTo>
                    <a:pt x="0" y="5010"/>
                    <a:pt x="6" y="5017"/>
                    <a:pt x="15" y="5017"/>
                  </a:cubicBezTo>
                  <a:cubicBezTo>
                    <a:pt x="21" y="5017"/>
                    <a:pt x="29" y="5013"/>
                    <a:pt x="34" y="5005"/>
                  </a:cubicBezTo>
                  <a:cubicBezTo>
                    <a:pt x="996" y="3600"/>
                    <a:pt x="2144" y="2344"/>
                    <a:pt x="3268" y="1068"/>
                  </a:cubicBezTo>
                  <a:cubicBezTo>
                    <a:pt x="3575" y="721"/>
                    <a:pt x="3880" y="371"/>
                    <a:pt x="4180" y="19"/>
                  </a:cubicBezTo>
                  <a:cubicBezTo>
                    <a:pt x="4189" y="8"/>
                    <a:pt x="4182" y="0"/>
                    <a:pt x="4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9" name="Google Shape;1229;p47"/>
            <p:cNvSpPr/>
            <p:nvPr/>
          </p:nvSpPr>
          <p:spPr>
            <a:xfrm>
              <a:off x="4045416" y="3304129"/>
              <a:ext cx="320146" cy="239017"/>
            </a:xfrm>
            <a:custGeom>
              <a:avLst/>
              <a:gdLst/>
              <a:ahLst/>
              <a:cxnLst/>
              <a:rect l="l" t="t" r="r" b="b"/>
              <a:pathLst>
                <a:path w="8054" h="6013" extrusionOk="0">
                  <a:moveTo>
                    <a:pt x="8045" y="1"/>
                  </a:moveTo>
                  <a:cubicBezTo>
                    <a:pt x="8043" y="1"/>
                    <a:pt x="8040" y="2"/>
                    <a:pt x="8037" y="5"/>
                  </a:cubicBezTo>
                  <a:cubicBezTo>
                    <a:pt x="6943" y="841"/>
                    <a:pt x="5798" y="1602"/>
                    <a:pt x="4680" y="2402"/>
                  </a:cubicBezTo>
                  <a:cubicBezTo>
                    <a:pt x="4149" y="2783"/>
                    <a:pt x="3634" y="3187"/>
                    <a:pt x="3100" y="3569"/>
                  </a:cubicBezTo>
                  <a:cubicBezTo>
                    <a:pt x="2588" y="3938"/>
                    <a:pt x="2071" y="4301"/>
                    <a:pt x="1563" y="4682"/>
                  </a:cubicBezTo>
                  <a:cubicBezTo>
                    <a:pt x="1031" y="5078"/>
                    <a:pt x="488" y="5487"/>
                    <a:pt x="25" y="5964"/>
                  </a:cubicBezTo>
                  <a:cubicBezTo>
                    <a:pt x="1" y="5989"/>
                    <a:pt x="9" y="6012"/>
                    <a:pt x="29" y="6012"/>
                  </a:cubicBezTo>
                  <a:cubicBezTo>
                    <a:pt x="38" y="6012"/>
                    <a:pt x="49" y="6008"/>
                    <a:pt x="61" y="5997"/>
                  </a:cubicBezTo>
                  <a:cubicBezTo>
                    <a:pt x="965" y="5154"/>
                    <a:pt x="1971" y="4441"/>
                    <a:pt x="2973" y="3720"/>
                  </a:cubicBezTo>
                  <a:cubicBezTo>
                    <a:pt x="3499" y="3343"/>
                    <a:pt x="4010" y="2943"/>
                    <a:pt x="4536" y="2561"/>
                  </a:cubicBezTo>
                  <a:cubicBezTo>
                    <a:pt x="5087" y="2162"/>
                    <a:pt x="5646" y="1774"/>
                    <a:pt x="6204" y="1382"/>
                  </a:cubicBezTo>
                  <a:cubicBezTo>
                    <a:pt x="6827" y="945"/>
                    <a:pt x="7446" y="499"/>
                    <a:pt x="8044" y="24"/>
                  </a:cubicBezTo>
                  <a:cubicBezTo>
                    <a:pt x="8053" y="17"/>
                    <a:pt x="8053" y="1"/>
                    <a:pt x="8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0" name="Google Shape;1230;p47"/>
            <p:cNvSpPr/>
            <p:nvPr/>
          </p:nvSpPr>
          <p:spPr>
            <a:xfrm>
              <a:off x="4068153" y="3433075"/>
              <a:ext cx="139046" cy="119210"/>
            </a:xfrm>
            <a:custGeom>
              <a:avLst/>
              <a:gdLst/>
              <a:ahLst/>
              <a:cxnLst/>
              <a:rect l="l" t="t" r="r" b="b"/>
              <a:pathLst>
                <a:path w="3498" h="2999" extrusionOk="0">
                  <a:moveTo>
                    <a:pt x="3487" y="1"/>
                  </a:moveTo>
                  <a:cubicBezTo>
                    <a:pt x="3484" y="1"/>
                    <a:pt x="3480" y="2"/>
                    <a:pt x="3475" y="6"/>
                  </a:cubicBezTo>
                  <a:cubicBezTo>
                    <a:pt x="2935" y="566"/>
                    <a:pt x="2330" y="1060"/>
                    <a:pt x="1718" y="1539"/>
                  </a:cubicBezTo>
                  <a:cubicBezTo>
                    <a:pt x="1414" y="1778"/>
                    <a:pt x="1111" y="2014"/>
                    <a:pt x="811" y="2257"/>
                  </a:cubicBezTo>
                  <a:cubicBezTo>
                    <a:pt x="677" y="2368"/>
                    <a:pt x="542" y="2477"/>
                    <a:pt x="410" y="2590"/>
                  </a:cubicBezTo>
                  <a:cubicBezTo>
                    <a:pt x="273" y="2708"/>
                    <a:pt x="119" y="2824"/>
                    <a:pt x="11" y="2973"/>
                  </a:cubicBezTo>
                  <a:cubicBezTo>
                    <a:pt x="0" y="2988"/>
                    <a:pt x="6" y="2999"/>
                    <a:pt x="18" y="2999"/>
                  </a:cubicBezTo>
                  <a:cubicBezTo>
                    <a:pt x="23" y="2999"/>
                    <a:pt x="28" y="2997"/>
                    <a:pt x="34" y="2994"/>
                  </a:cubicBezTo>
                  <a:cubicBezTo>
                    <a:pt x="190" y="2900"/>
                    <a:pt x="322" y="2760"/>
                    <a:pt x="462" y="2640"/>
                  </a:cubicBezTo>
                  <a:cubicBezTo>
                    <a:pt x="608" y="2515"/>
                    <a:pt x="757" y="2392"/>
                    <a:pt x="908" y="2269"/>
                  </a:cubicBezTo>
                  <a:cubicBezTo>
                    <a:pt x="1208" y="2026"/>
                    <a:pt x="1513" y="1787"/>
                    <a:pt x="1813" y="1546"/>
                  </a:cubicBezTo>
                  <a:cubicBezTo>
                    <a:pt x="2403" y="1072"/>
                    <a:pt x="2987" y="587"/>
                    <a:pt x="3490" y="21"/>
                  </a:cubicBezTo>
                  <a:cubicBezTo>
                    <a:pt x="3498" y="11"/>
                    <a:pt x="3495" y="1"/>
                    <a:pt x="3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1" name="Google Shape;1231;p47"/>
            <p:cNvSpPr/>
            <p:nvPr/>
          </p:nvSpPr>
          <p:spPr>
            <a:xfrm>
              <a:off x="4092400" y="3493533"/>
              <a:ext cx="73577" cy="69046"/>
            </a:xfrm>
            <a:custGeom>
              <a:avLst/>
              <a:gdLst/>
              <a:ahLst/>
              <a:cxnLst/>
              <a:rect l="l" t="t" r="r" b="b"/>
              <a:pathLst>
                <a:path w="1851" h="1737" extrusionOk="0">
                  <a:moveTo>
                    <a:pt x="1839" y="0"/>
                  </a:moveTo>
                  <a:cubicBezTo>
                    <a:pt x="1837" y="0"/>
                    <a:pt x="1834" y="1"/>
                    <a:pt x="1831" y="4"/>
                  </a:cubicBezTo>
                  <a:cubicBezTo>
                    <a:pt x="1507" y="280"/>
                    <a:pt x="1170" y="538"/>
                    <a:pt x="848" y="814"/>
                  </a:cubicBezTo>
                  <a:cubicBezTo>
                    <a:pt x="539" y="1079"/>
                    <a:pt x="211" y="1362"/>
                    <a:pt x="8" y="1719"/>
                  </a:cubicBezTo>
                  <a:cubicBezTo>
                    <a:pt x="1" y="1731"/>
                    <a:pt x="6" y="1736"/>
                    <a:pt x="15" y="1736"/>
                  </a:cubicBezTo>
                  <a:cubicBezTo>
                    <a:pt x="21" y="1736"/>
                    <a:pt x="29" y="1733"/>
                    <a:pt x="34" y="1728"/>
                  </a:cubicBezTo>
                  <a:cubicBezTo>
                    <a:pt x="312" y="1421"/>
                    <a:pt x="589" y="1121"/>
                    <a:pt x="903" y="847"/>
                  </a:cubicBezTo>
                  <a:cubicBezTo>
                    <a:pt x="1217" y="573"/>
                    <a:pt x="1543" y="313"/>
                    <a:pt x="1843" y="21"/>
                  </a:cubicBezTo>
                  <a:cubicBezTo>
                    <a:pt x="1850" y="13"/>
                    <a:pt x="1847" y="0"/>
                    <a:pt x="1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2" name="Google Shape;1232;p47"/>
            <p:cNvSpPr/>
            <p:nvPr/>
          </p:nvSpPr>
          <p:spPr>
            <a:xfrm>
              <a:off x="4117084" y="3516270"/>
              <a:ext cx="45116" cy="46627"/>
            </a:xfrm>
            <a:custGeom>
              <a:avLst/>
              <a:gdLst/>
              <a:ahLst/>
              <a:cxnLst/>
              <a:rect l="l" t="t" r="r" b="b"/>
              <a:pathLst>
                <a:path w="1135" h="1173" extrusionOk="0">
                  <a:moveTo>
                    <a:pt x="1115" y="0"/>
                  </a:moveTo>
                  <a:cubicBezTo>
                    <a:pt x="1107" y="0"/>
                    <a:pt x="1095" y="5"/>
                    <a:pt x="1087" y="15"/>
                  </a:cubicBezTo>
                  <a:cubicBezTo>
                    <a:pt x="922" y="228"/>
                    <a:pt x="719" y="408"/>
                    <a:pt x="518" y="587"/>
                  </a:cubicBezTo>
                  <a:cubicBezTo>
                    <a:pt x="329" y="759"/>
                    <a:pt x="128" y="929"/>
                    <a:pt x="5" y="1159"/>
                  </a:cubicBezTo>
                  <a:cubicBezTo>
                    <a:pt x="0" y="1168"/>
                    <a:pt x="5" y="1172"/>
                    <a:pt x="11" y="1172"/>
                  </a:cubicBezTo>
                  <a:cubicBezTo>
                    <a:pt x="16" y="1172"/>
                    <a:pt x="23" y="1170"/>
                    <a:pt x="27" y="1166"/>
                  </a:cubicBezTo>
                  <a:cubicBezTo>
                    <a:pt x="209" y="972"/>
                    <a:pt x="397" y="785"/>
                    <a:pt x="591" y="606"/>
                  </a:cubicBezTo>
                  <a:cubicBezTo>
                    <a:pt x="785" y="429"/>
                    <a:pt x="974" y="247"/>
                    <a:pt x="1123" y="27"/>
                  </a:cubicBezTo>
                  <a:cubicBezTo>
                    <a:pt x="1135" y="10"/>
                    <a:pt x="1127" y="0"/>
                    <a:pt x="1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3" name="Google Shape;1233;p47"/>
            <p:cNvSpPr/>
            <p:nvPr/>
          </p:nvSpPr>
          <p:spPr>
            <a:xfrm>
              <a:off x="4127220" y="3532011"/>
              <a:ext cx="39989" cy="42612"/>
            </a:xfrm>
            <a:custGeom>
              <a:avLst/>
              <a:gdLst/>
              <a:ahLst/>
              <a:cxnLst/>
              <a:rect l="l" t="t" r="r" b="b"/>
              <a:pathLst>
                <a:path w="1006" h="1072" extrusionOk="0">
                  <a:moveTo>
                    <a:pt x="991" y="1"/>
                  </a:moveTo>
                  <a:cubicBezTo>
                    <a:pt x="984" y="1"/>
                    <a:pt x="975" y="4"/>
                    <a:pt x="969" y="12"/>
                  </a:cubicBezTo>
                  <a:cubicBezTo>
                    <a:pt x="816" y="196"/>
                    <a:pt x="638" y="361"/>
                    <a:pt x="468" y="529"/>
                  </a:cubicBezTo>
                  <a:cubicBezTo>
                    <a:pt x="303" y="689"/>
                    <a:pt x="131" y="857"/>
                    <a:pt x="8" y="1053"/>
                  </a:cubicBezTo>
                  <a:cubicBezTo>
                    <a:pt x="0" y="1064"/>
                    <a:pt x="5" y="1072"/>
                    <a:pt x="13" y="1072"/>
                  </a:cubicBezTo>
                  <a:cubicBezTo>
                    <a:pt x="17" y="1072"/>
                    <a:pt x="22" y="1070"/>
                    <a:pt x="27" y="1065"/>
                  </a:cubicBezTo>
                  <a:cubicBezTo>
                    <a:pt x="190" y="888"/>
                    <a:pt x="355" y="718"/>
                    <a:pt x="527" y="550"/>
                  </a:cubicBezTo>
                  <a:cubicBezTo>
                    <a:pt x="695" y="382"/>
                    <a:pt x="858" y="215"/>
                    <a:pt x="995" y="21"/>
                  </a:cubicBezTo>
                  <a:cubicBezTo>
                    <a:pt x="1006" y="7"/>
                    <a:pt x="1000" y="1"/>
                    <a:pt x="9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4" name="Google Shape;1234;p47"/>
            <p:cNvSpPr/>
            <p:nvPr/>
          </p:nvSpPr>
          <p:spPr>
            <a:xfrm>
              <a:off x="4288443" y="3416698"/>
              <a:ext cx="189011" cy="240249"/>
            </a:xfrm>
            <a:custGeom>
              <a:avLst/>
              <a:gdLst/>
              <a:ahLst/>
              <a:cxnLst/>
              <a:rect l="l" t="t" r="r" b="b"/>
              <a:pathLst>
                <a:path w="4755" h="6044" extrusionOk="0">
                  <a:moveTo>
                    <a:pt x="4742" y="1"/>
                  </a:moveTo>
                  <a:cubicBezTo>
                    <a:pt x="4737" y="1"/>
                    <a:pt x="4730" y="4"/>
                    <a:pt x="4726" y="10"/>
                  </a:cubicBezTo>
                  <a:cubicBezTo>
                    <a:pt x="3514" y="1583"/>
                    <a:pt x="2341" y="3186"/>
                    <a:pt x="1084" y="4724"/>
                  </a:cubicBezTo>
                  <a:cubicBezTo>
                    <a:pt x="730" y="5159"/>
                    <a:pt x="352" y="5577"/>
                    <a:pt x="12" y="6021"/>
                  </a:cubicBezTo>
                  <a:cubicBezTo>
                    <a:pt x="1" y="6035"/>
                    <a:pt x="8" y="6044"/>
                    <a:pt x="19" y="6044"/>
                  </a:cubicBezTo>
                  <a:cubicBezTo>
                    <a:pt x="24" y="6044"/>
                    <a:pt x="30" y="6042"/>
                    <a:pt x="35" y="6037"/>
                  </a:cubicBezTo>
                  <a:cubicBezTo>
                    <a:pt x="376" y="5685"/>
                    <a:pt x="683" y="5298"/>
                    <a:pt x="994" y="4920"/>
                  </a:cubicBezTo>
                  <a:cubicBezTo>
                    <a:pt x="1309" y="4535"/>
                    <a:pt x="1618" y="4150"/>
                    <a:pt x="1925" y="3760"/>
                  </a:cubicBezTo>
                  <a:cubicBezTo>
                    <a:pt x="2541" y="2976"/>
                    <a:pt x="3146" y="2180"/>
                    <a:pt x="3741" y="1382"/>
                  </a:cubicBezTo>
                  <a:cubicBezTo>
                    <a:pt x="4077" y="929"/>
                    <a:pt x="4414" y="473"/>
                    <a:pt x="4747" y="17"/>
                  </a:cubicBezTo>
                  <a:cubicBezTo>
                    <a:pt x="4754" y="6"/>
                    <a:pt x="4749" y="1"/>
                    <a:pt x="4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5" name="Google Shape;1235;p47"/>
            <p:cNvSpPr/>
            <p:nvPr/>
          </p:nvSpPr>
          <p:spPr>
            <a:xfrm>
              <a:off x="4277114" y="3533879"/>
              <a:ext cx="101243" cy="118336"/>
            </a:xfrm>
            <a:custGeom>
              <a:avLst/>
              <a:gdLst/>
              <a:ahLst/>
              <a:cxnLst/>
              <a:rect l="l" t="t" r="r" b="b"/>
              <a:pathLst>
                <a:path w="2547" h="2977" extrusionOk="0">
                  <a:moveTo>
                    <a:pt x="2538" y="1"/>
                  </a:moveTo>
                  <a:cubicBezTo>
                    <a:pt x="2534" y="1"/>
                    <a:pt x="2531" y="2"/>
                    <a:pt x="2529" y="5"/>
                  </a:cubicBezTo>
                  <a:cubicBezTo>
                    <a:pt x="2113" y="536"/>
                    <a:pt x="1615" y="990"/>
                    <a:pt x="1147" y="1469"/>
                  </a:cubicBezTo>
                  <a:cubicBezTo>
                    <a:pt x="925" y="1698"/>
                    <a:pt x="705" y="1932"/>
                    <a:pt x="505" y="2180"/>
                  </a:cubicBezTo>
                  <a:cubicBezTo>
                    <a:pt x="313" y="2418"/>
                    <a:pt x="113" y="2676"/>
                    <a:pt x="4" y="2964"/>
                  </a:cubicBezTo>
                  <a:cubicBezTo>
                    <a:pt x="0" y="2973"/>
                    <a:pt x="4" y="2976"/>
                    <a:pt x="10" y="2976"/>
                  </a:cubicBezTo>
                  <a:cubicBezTo>
                    <a:pt x="15" y="2976"/>
                    <a:pt x="21" y="2973"/>
                    <a:pt x="23" y="2969"/>
                  </a:cubicBezTo>
                  <a:cubicBezTo>
                    <a:pt x="202" y="2702"/>
                    <a:pt x="368" y="2433"/>
                    <a:pt x="568" y="2182"/>
                  </a:cubicBezTo>
                  <a:cubicBezTo>
                    <a:pt x="783" y="1918"/>
                    <a:pt x="1017" y="1670"/>
                    <a:pt x="1253" y="1426"/>
                  </a:cubicBezTo>
                  <a:cubicBezTo>
                    <a:pt x="1697" y="968"/>
                    <a:pt x="2158" y="522"/>
                    <a:pt x="2541" y="9"/>
                  </a:cubicBezTo>
                  <a:cubicBezTo>
                    <a:pt x="2546" y="4"/>
                    <a:pt x="2543" y="1"/>
                    <a:pt x="2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6" name="Google Shape;1236;p47"/>
            <p:cNvSpPr/>
            <p:nvPr/>
          </p:nvSpPr>
          <p:spPr>
            <a:xfrm>
              <a:off x="4250920" y="3558802"/>
              <a:ext cx="78506" cy="90511"/>
            </a:xfrm>
            <a:custGeom>
              <a:avLst/>
              <a:gdLst/>
              <a:ahLst/>
              <a:cxnLst/>
              <a:rect l="l" t="t" r="r" b="b"/>
              <a:pathLst>
                <a:path w="1975" h="2277" extrusionOk="0">
                  <a:moveTo>
                    <a:pt x="1968" y="0"/>
                  </a:moveTo>
                  <a:cubicBezTo>
                    <a:pt x="1964" y="0"/>
                    <a:pt x="1960" y="2"/>
                    <a:pt x="1957" y="6"/>
                  </a:cubicBezTo>
                  <a:cubicBezTo>
                    <a:pt x="1655" y="412"/>
                    <a:pt x="1329" y="799"/>
                    <a:pt x="991" y="1177"/>
                  </a:cubicBezTo>
                  <a:cubicBezTo>
                    <a:pt x="670" y="1539"/>
                    <a:pt x="316" y="1876"/>
                    <a:pt x="11" y="2254"/>
                  </a:cubicBezTo>
                  <a:cubicBezTo>
                    <a:pt x="0" y="2268"/>
                    <a:pt x="8" y="2277"/>
                    <a:pt x="18" y="2277"/>
                  </a:cubicBezTo>
                  <a:cubicBezTo>
                    <a:pt x="24" y="2277"/>
                    <a:pt x="31" y="2274"/>
                    <a:pt x="37" y="2269"/>
                  </a:cubicBezTo>
                  <a:cubicBezTo>
                    <a:pt x="408" y="1933"/>
                    <a:pt x="739" y="1541"/>
                    <a:pt x="1067" y="1161"/>
                  </a:cubicBezTo>
                  <a:cubicBezTo>
                    <a:pt x="1388" y="792"/>
                    <a:pt x="1693" y="415"/>
                    <a:pt x="1969" y="11"/>
                  </a:cubicBezTo>
                  <a:cubicBezTo>
                    <a:pt x="1975" y="4"/>
                    <a:pt x="1972" y="0"/>
                    <a:pt x="1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7" name="Google Shape;1237;p47"/>
            <p:cNvSpPr/>
            <p:nvPr/>
          </p:nvSpPr>
          <p:spPr>
            <a:xfrm>
              <a:off x="4243646" y="3590839"/>
              <a:ext cx="35457" cy="40585"/>
            </a:xfrm>
            <a:custGeom>
              <a:avLst/>
              <a:gdLst/>
              <a:ahLst/>
              <a:cxnLst/>
              <a:rect l="l" t="t" r="r" b="b"/>
              <a:pathLst>
                <a:path w="892" h="1021" extrusionOk="0">
                  <a:moveTo>
                    <a:pt x="880" y="0"/>
                  </a:moveTo>
                  <a:cubicBezTo>
                    <a:pt x="876" y="0"/>
                    <a:pt x="872" y="2"/>
                    <a:pt x="867" y="8"/>
                  </a:cubicBezTo>
                  <a:cubicBezTo>
                    <a:pt x="572" y="331"/>
                    <a:pt x="305" y="683"/>
                    <a:pt x="8" y="1007"/>
                  </a:cubicBezTo>
                  <a:cubicBezTo>
                    <a:pt x="1" y="1013"/>
                    <a:pt x="4" y="1020"/>
                    <a:pt x="9" y="1020"/>
                  </a:cubicBezTo>
                  <a:cubicBezTo>
                    <a:pt x="11" y="1020"/>
                    <a:pt x="14" y="1019"/>
                    <a:pt x="17" y="1016"/>
                  </a:cubicBezTo>
                  <a:cubicBezTo>
                    <a:pt x="350" y="726"/>
                    <a:pt x="596" y="355"/>
                    <a:pt x="881" y="22"/>
                  </a:cubicBezTo>
                  <a:cubicBezTo>
                    <a:pt x="891" y="11"/>
                    <a:pt x="888"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8" name="Google Shape;1238;p47"/>
            <p:cNvSpPr/>
            <p:nvPr/>
          </p:nvSpPr>
          <p:spPr>
            <a:xfrm>
              <a:off x="4223413" y="3584201"/>
              <a:ext cx="34463" cy="38438"/>
            </a:xfrm>
            <a:custGeom>
              <a:avLst/>
              <a:gdLst/>
              <a:ahLst/>
              <a:cxnLst/>
              <a:rect l="l" t="t" r="r" b="b"/>
              <a:pathLst>
                <a:path w="867" h="967" extrusionOk="0">
                  <a:moveTo>
                    <a:pt x="861" y="0"/>
                  </a:moveTo>
                  <a:cubicBezTo>
                    <a:pt x="859" y="0"/>
                    <a:pt x="857" y="1"/>
                    <a:pt x="854" y="5"/>
                  </a:cubicBezTo>
                  <a:cubicBezTo>
                    <a:pt x="543" y="290"/>
                    <a:pt x="290" y="635"/>
                    <a:pt x="6" y="949"/>
                  </a:cubicBezTo>
                  <a:cubicBezTo>
                    <a:pt x="1" y="957"/>
                    <a:pt x="2" y="967"/>
                    <a:pt x="9" y="967"/>
                  </a:cubicBezTo>
                  <a:cubicBezTo>
                    <a:pt x="11" y="967"/>
                    <a:pt x="13" y="966"/>
                    <a:pt x="16" y="964"/>
                  </a:cubicBezTo>
                  <a:cubicBezTo>
                    <a:pt x="342" y="687"/>
                    <a:pt x="564" y="314"/>
                    <a:pt x="861" y="12"/>
                  </a:cubicBezTo>
                  <a:cubicBezTo>
                    <a:pt x="866" y="5"/>
                    <a:pt x="865"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9" name="Google Shape;1239;p47"/>
            <p:cNvSpPr/>
            <p:nvPr/>
          </p:nvSpPr>
          <p:spPr>
            <a:xfrm>
              <a:off x="4201154" y="3578756"/>
              <a:ext cx="32197" cy="37405"/>
            </a:xfrm>
            <a:custGeom>
              <a:avLst/>
              <a:gdLst/>
              <a:ahLst/>
              <a:cxnLst/>
              <a:rect l="l" t="t" r="r" b="b"/>
              <a:pathLst>
                <a:path w="810" h="941" extrusionOk="0">
                  <a:moveTo>
                    <a:pt x="798" y="1"/>
                  </a:moveTo>
                  <a:cubicBezTo>
                    <a:pt x="792" y="1"/>
                    <a:pt x="784" y="4"/>
                    <a:pt x="779" y="12"/>
                  </a:cubicBezTo>
                  <a:cubicBezTo>
                    <a:pt x="529" y="323"/>
                    <a:pt x="264" y="623"/>
                    <a:pt x="7" y="928"/>
                  </a:cubicBezTo>
                  <a:cubicBezTo>
                    <a:pt x="0" y="936"/>
                    <a:pt x="4" y="941"/>
                    <a:pt x="9" y="941"/>
                  </a:cubicBezTo>
                  <a:cubicBezTo>
                    <a:pt x="12" y="941"/>
                    <a:pt x="15" y="940"/>
                    <a:pt x="18" y="938"/>
                  </a:cubicBezTo>
                  <a:cubicBezTo>
                    <a:pt x="316" y="668"/>
                    <a:pt x="569" y="345"/>
                    <a:pt x="800" y="19"/>
                  </a:cubicBezTo>
                  <a:cubicBezTo>
                    <a:pt x="810" y="7"/>
                    <a:pt x="805" y="1"/>
                    <a:pt x="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0" name="Google Shape;1240;p47"/>
            <p:cNvSpPr/>
            <p:nvPr/>
          </p:nvSpPr>
          <p:spPr>
            <a:xfrm>
              <a:off x="4187599" y="3578676"/>
              <a:ext cx="24168" cy="25758"/>
            </a:xfrm>
            <a:custGeom>
              <a:avLst/>
              <a:gdLst/>
              <a:ahLst/>
              <a:cxnLst/>
              <a:rect l="l" t="t" r="r" b="b"/>
              <a:pathLst>
                <a:path w="608" h="648" extrusionOk="0">
                  <a:moveTo>
                    <a:pt x="601" y="1"/>
                  </a:moveTo>
                  <a:cubicBezTo>
                    <a:pt x="599" y="1"/>
                    <a:pt x="596" y="2"/>
                    <a:pt x="593" y="4"/>
                  </a:cubicBezTo>
                  <a:cubicBezTo>
                    <a:pt x="478" y="82"/>
                    <a:pt x="381" y="191"/>
                    <a:pt x="286" y="297"/>
                  </a:cubicBezTo>
                  <a:cubicBezTo>
                    <a:pt x="189" y="406"/>
                    <a:pt x="93" y="514"/>
                    <a:pt x="8" y="633"/>
                  </a:cubicBezTo>
                  <a:cubicBezTo>
                    <a:pt x="0" y="643"/>
                    <a:pt x="4" y="647"/>
                    <a:pt x="10" y="647"/>
                  </a:cubicBezTo>
                  <a:cubicBezTo>
                    <a:pt x="14" y="647"/>
                    <a:pt x="20" y="646"/>
                    <a:pt x="24" y="642"/>
                  </a:cubicBezTo>
                  <a:cubicBezTo>
                    <a:pt x="135" y="550"/>
                    <a:pt x="222" y="434"/>
                    <a:pt x="317" y="325"/>
                  </a:cubicBezTo>
                  <a:cubicBezTo>
                    <a:pt x="407" y="217"/>
                    <a:pt x="504" y="115"/>
                    <a:pt x="603" y="16"/>
                  </a:cubicBezTo>
                  <a:cubicBezTo>
                    <a:pt x="608" y="9"/>
                    <a:pt x="607"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1" name="Google Shape;1241;p47"/>
            <p:cNvSpPr/>
            <p:nvPr/>
          </p:nvSpPr>
          <p:spPr>
            <a:xfrm>
              <a:off x="4170070" y="3572594"/>
              <a:ext cx="25679" cy="25082"/>
            </a:xfrm>
            <a:custGeom>
              <a:avLst/>
              <a:gdLst/>
              <a:ahLst/>
              <a:cxnLst/>
              <a:rect l="l" t="t" r="r" b="b"/>
              <a:pathLst>
                <a:path w="646" h="631" extrusionOk="0">
                  <a:moveTo>
                    <a:pt x="623" y="1"/>
                  </a:moveTo>
                  <a:cubicBezTo>
                    <a:pt x="619" y="1"/>
                    <a:pt x="615" y="1"/>
                    <a:pt x="609" y="4"/>
                  </a:cubicBezTo>
                  <a:cubicBezTo>
                    <a:pt x="475" y="63"/>
                    <a:pt x="373" y="164"/>
                    <a:pt x="283" y="278"/>
                  </a:cubicBezTo>
                  <a:cubicBezTo>
                    <a:pt x="238" y="334"/>
                    <a:pt x="198" y="391"/>
                    <a:pt x="153" y="445"/>
                  </a:cubicBezTo>
                  <a:cubicBezTo>
                    <a:pt x="106" y="502"/>
                    <a:pt x="54" y="556"/>
                    <a:pt x="7" y="613"/>
                  </a:cubicBezTo>
                  <a:cubicBezTo>
                    <a:pt x="1" y="621"/>
                    <a:pt x="3" y="631"/>
                    <a:pt x="11" y="631"/>
                  </a:cubicBezTo>
                  <a:cubicBezTo>
                    <a:pt x="13" y="631"/>
                    <a:pt x="14" y="630"/>
                    <a:pt x="16" y="630"/>
                  </a:cubicBezTo>
                  <a:cubicBezTo>
                    <a:pt x="144" y="571"/>
                    <a:pt x="229" y="436"/>
                    <a:pt x="312" y="327"/>
                  </a:cubicBezTo>
                  <a:cubicBezTo>
                    <a:pt x="394" y="216"/>
                    <a:pt x="484" y="112"/>
                    <a:pt x="609" y="51"/>
                  </a:cubicBezTo>
                  <a:cubicBezTo>
                    <a:pt x="632" y="41"/>
                    <a:pt x="645" y="1"/>
                    <a:pt x="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2" name="Google Shape;1242;p47"/>
            <p:cNvSpPr/>
            <p:nvPr/>
          </p:nvSpPr>
          <p:spPr>
            <a:xfrm>
              <a:off x="4158503" y="3563055"/>
              <a:ext cx="22459" cy="26792"/>
            </a:xfrm>
            <a:custGeom>
              <a:avLst/>
              <a:gdLst/>
              <a:ahLst/>
              <a:cxnLst/>
              <a:rect l="l" t="t" r="r" b="b"/>
              <a:pathLst>
                <a:path w="565" h="674" extrusionOk="0">
                  <a:moveTo>
                    <a:pt x="551" y="1"/>
                  </a:moveTo>
                  <a:cubicBezTo>
                    <a:pt x="547" y="1"/>
                    <a:pt x="542" y="3"/>
                    <a:pt x="536" y="8"/>
                  </a:cubicBezTo>
                  <a:cubicBezTo>
                    <a:pt x="437" y="109"/>
                    <a:pt x="345" y="213"/>
                    <a:pt x="255" y="319"/>
                  </a:cubicBezTo>
                  <a:cubicBezTo>
                    <a:pt x="210" y="374"/>
                    <a:pt x="166" y="428"/>
                    <a:pt x="125" y="485"/>
                  </a:cubicBezTo>
                  <a:cubicBezTo>
                    <a:pt x="85" y="541"/>
                    <a:pt x="33" y="598"/>
                    <a:pt x="5" y="662"/>
                  </a:cubicBezTo>
                  <a:cubicBezTo>
                    <a:pt x="1" y="670"/>
                    <a:pt x="5" y="674"/>
                    <a:pt x="10" y="674"/>
                  </a:cubicBezTo>
                  <a:cubicBezTo>
                    <a:pt x="14" y="674"/>
                    <a:pt x="19" y="672"/>
                    <a:pt x="22" y="669"/>
                  </a:cubicBezTo>
                  <a:cubicBezTo>
                    <a:pt x="71" y="622"/>
                    <a:pt x="111" y="560"/>
                    <a:pt x="156" y="506"/>
                  </a:cubicBezTo>
                  <a:cubicBezTo>
                    <a:pt x="199" y="454"/>
                    <a:pt x="244" y="397"/>
                    <a:pt x="286" y="343"/>
                  </a:cubicBezTo>
                  <a:cubicBezTo>
                    <a:pt x="373" y="237"/>
                    <a:pt x="463" y="130"/>
                    <a:pt x="553" y="26"/>
                  </a:cubicBezTo>
                  <a:cubicBezTo>
                    <a:pt x="565" y="13"/>
                    <a:pt x="561"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3" name="Google Shape;1243;p47"/>
            <p:cNvSpPr/>
            <p:nvPr/>
          </p:nvSpPr>
          <p:spPr>
            <a:xfrm>
              <a:off x="4159894" y="3548149"/>
              <a:ext cx="22141" cy="23254"/>
            </a:xfrm>
            <a:custGeom>
              <a:avLst/>
              <a:gdLst/>
              <a:ahLst/>
              <a:cxnLst/>
              <a:rect l="l" t="t" r="r" b="b"/>
              <a:pathLst>
                <a:path w="557" h="585" extrusionOk="0">
                  <a:moveTo>
                    <a:pt x="548" y="0"/>
                  </a:moveTo>
                  <a:cubicBezTo>
                    <a:pt x="546" y="0"/>
                    <a:pt x="544" y="1"/>
                    <a:pt x="542" y="2"/>
                  </a:cubicBezTo>
                  <a:cubicBezTo>
                    <a:pt x="329" y="153"/>
                    <a:pt x="166" y="366"/>
                    <a:pt x="8" y="569"/>
                  </a:cubicBezTo>
                  <a:cubicBezTo>
                    <a:pt x="0" y="578"/>
                    <a:pt x="5" y="585"/>
                    <a:pt x="13" y="585"/>
                  </a:cubicBezTo>
                  <a:cubicBezTo>
                    <a:pt x="17" y="585"/>
                    <a:pt x="21" y="583"/>
                    <a:pt x="24" y="579"/>
                  </a:cubicBezTo>
                  <a:cubicBezTo>
                    <a:pt x="105" y="482"/>
                    <a:pt x="187" y="387"/>
                    <a:pt x="272" y="295"/>
                  </a:cubicBezTo>
                  <a:cubicBezTo>
                    <a:pt x="360" y="198"/>
                    <a:pt x="457" y="109"/>
                    <a:pt x="549" y="16"/>
                  </a:cubicBezTo>
                  <a:cubicBezTo>
                    <a:pt x="556" y="9"/>
                    <a:pt x="555"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4" name="Google Shape;1244;p47"/>
            <p:cNvSpPr/>
            <p:nvPr/>
          </p:nvSpPr>
          <p:spPr>
            <a:xfrm>
              <a:off x="4324972" y="3245976"/>
              <a:ext cx="196842" cy="196763"/>
            </a:xfrm>
            <a:custGeom>
              <a:avLst/>
              <a:gdLst/>
              <a:ahLst/>
              <a:cxnLst/>
              <a:rect l="l" t="t" r="r" b="b"/>
              <a:pathLst>
                <a:path w="4952" h="4950" extrusionOk="0">
                  <a:moveTo>
                    <a:pt x="4934" y="1"/>
                  </a:moveTo>
                  <a:cubicBezTo>
                    <a:pt x="4929" y="1"/>
                    <a:pt x="4923" y="3"/>
                    <a:pt x="4917" y="9"/>
                  </a:cubicBezTo>
                  <a:cubicBezTo>
                    <a:pt x="4249" y="606"/>
                    <a:pt x="3632" y="1263"/>
                    <a:pt x="3009" y="1908"/>
                  </a:cubicBezTo>
                  <a:cubicBezTo>
                    <a:pt x="2383" y="2555"/>
                    <a:pt x="1757" y="3207"/>
                    <a:pt x="1122" y="3847"/>
                  </a:cubicBezTo>
                  <a:cubicBezTo>
                    <a:pt x="756" y="4213"/>
                    <a:pt x="387" y="4579"/>
                    <a:pt x="9" y="4933"/>
                  </a:cubicBezTo>
                  <a:cubicBezTo>
                    <a:pt x="1" y="4941"/>
                    <a:pt x="4" y="4950"/>
                    <a:pt x="11" y="4950"/>
                  </a:cubicBezTo>
                  <a:cubicBezTo>
                    <a:pt x="14" y="4950"/>
                    <a:pt x="18" y="4948"/>
                    <a:pt x="21" y="4945"/>
                  </a:cubicBezTo>
                  <a:cubicBezTo>
                    <a:pt x="1356" y="3729"/>
                    <a:pt x="2586" y="2411"/>
                    <a:pt x="3852" y="1126"/>
                  </a:cubicBezTo>
                  <a:cubicBezTo>
                    <a:pt x="4213" y="760"/>
                    <a:pt x="4579" y="398"/>
                    <a:pt x="4936" y="27"/>
                  </a:cubicBezTo>
                  <a:cubicBezTo>
                    <a:pt x="4951" y="14"/>
                    <a:pt x="4946" y="1"/>
                    <a:pt x="4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5" name="Google Shape;1245;p47"/>
            <p:cNvSpPr/>
            <p:nvPr/>
          </p:nvSpPr>
          <p:spPr>
            <a:xfrm>
              <a:off x="4417111" y="3264499"/>
              <a:ext cx="63521" cy="61175"/>
            </a:xfrm>
            <a:custGeom>
              <a:avLst/>
              <a:gdLst/>
              <a:ahLst/>
              <a:cxnLst/>
              <a:rect l="l" t="t" r="r" b="b"/>
              <a:pathLst>
                <a:path w="1598" h="1539" extrusionOk="0">
                  <a:moveTo>
                    <a:pt x="1591" y="0"/>
                  </a:moveTo>
                  <a:cubicBezTo>
                    <a:pt x="1589" y="0"/>
                    <a:pt x="1586" y="1"/>
                    <a:pt x="1584" y="3"/>
                  </a:cubicBezTo>
                  <a:cubicBezTo>
                    <a:pt x="1069" y="513"/>
                    <a:pt x="575" y="1054"/>
                    <a:pt x="13" y="1512"/>
                  </a:cubicBezTo>
                  <a:cubicBezTo>
                    <a:pt x="2" y="1520"/>
                    <a:pt x="1" y="1539"/>
                    <a:pt x="10" y="1539"/>
                  </a:cubicBezTo>
                  <a:cubicBezTo>
                    <a:pt x="13" y="1539"/>
                    <a:pt x="16" y="1537"/>
                    <a:pt x="20" y="1534"/>
                  </a:cubicBezTo>
                  <a:cubicBezTo>
                    <a:pt x="594" y="1078"/>
                    <a:pt x="1083" y="535"/>
                    <a:pt x="1591" y="13"/>
                  </a:cubicBezTo>
                  <a:cubicBezTo>
                    <a:pt x="1597" y="6"/>
                    <a:pt x="1596" y="0"/>
                    <a:pt x="1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6" name="Google Shape;1246;p47"/>
            <p:cNvSpPr/>
            <p:nvPr/>
          </p:nvSpPr>
          <p:spPr>
            <a:xfrm>
              <a:off x="4789521" y="3126808"/>
              <a:ext cx="84151" cy="375280"/>
            </a:xfrm>
            <a:custGeom>
              <a:avLst/>
              <a:gdLst/>
              <a:ahLst/>
              <a:cxnLst/>
              <a:rect l="l" t="t" r="r" b="b"/>
              <a:pathLst>
                <a:path w="2117" h="9441" extrusionOk="0">
                  <a:moveTo>
                    <a:pt x="2113" y="0"/>
                  </a:moveTo>
                  <a:cubicBezTo>
                    <a:pt x="2108" y="0"/>
                    <a:pt x="2098" y="8"/>
                    <a:pt x="2097" y="14"/>
                  </a:cubicBezTo>
                  <a:cubicBezTo>
                    <a:pt x="1350" y="2411"/>
                    <a:pt x="838" y="4884"/>
                    <a:pt x="375" y="7350"/>
                  </a:cubicBezTo>
                  <a:cubicBezTo>
                    <a:pt x="247" y="8044"/>
                    <a:pt x="122" y="8739"/>
                    <a:pt x="2" y="9433"/>
                  </a:cubicBezTo>
                  <a:cubicBezTo>
                    <a:pt x="1" y="9438"/>
                    <a:pt x="3" y="9440"/>
                    <a:pt x="6" y="9440"/>
                  </a:cubicBezTo>
                  <a:cubicBezTo>
                    <a:pt x="12" y="9440"/>
                    <a:pt x="21" y="9434"/>
                    <a:pt x="23" y="9426"/>
                  </a:cubicBezTo>
                  <a:cubicBezTo>
                    <a:pt x="472" y="6951"/>
                    <a:pt x="958" y="4478"/>
                    <a:pt x="1579" y="2038"/>
                  </a:cubicBezTo>
                  <a:cubicBezTo>
                    <a:pt x="1752" y="1358"/>
                    <a:pt x="1931" y="683"/>
                    <a:pt x="2115" y="7"/>
                  </a:cubicBezTo>
                  <a:cubicBezTo>
                    <a:pt x="2117" y="2"/>
                    <a:pt x="2116" y="0"/>
                    <a:pt x="2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7" name="Google Shape;1247;p47"/>
            <p:cNvSpPr/>
            <p:nvPr/>
          </p:nvSpPr>
          <p:spPr>
            <a:xfrm>
              <a:off x="4809197" y="3244823"/>
              <a:ext cx="24963" cy="109114"/>
            </a:xfrm>
            <a:custGeom>
              <a:avLst/>
              <a:gdLst/>
              <a:ahLst/>
              <a:cxnLst/>
              <a:rect l="l" t="t" r="r" b="b"/>
              <a:pathLst>
                <a:path w="628" h="2745" extrusionOk="0">
                  <a:moveTo>
                    <a:pt x="618" y="0"/>
                  </a:moveTo>
                  <a:cubicBezTo>
                    <a:pt x="608" y="0"/>
                    <a:pt x="592" y="12"/>
                    <a:pt x="591" y="21"/>
                  </a:cubicBezTo>
                  <a:cubicBezTo>
                    <a:pt x="373" y="919"/>
                    <a:pt x="149" y="1821"/>
                    <a:pt x="3" y="2732"/>
                  </a:cubicBezTo>
                  <a:cubicBezTo>
                    <a:pt x="1" y="2741"/>
                    <a:pt x="4" y="2744"/>
                    <a:pt x="9" y="2744"/>
                  </a:cubicBezTo>
                  <a:cubicBezTo>
                    <a:pt x="18" y="2744"/>
                    <a:pt x="32" y="2734"/>
                    <a:pt x="33" y="2725"/>
                  </a:cubicBezTo>
                  <a:cubicBezTo>
                    <a:pt x="203" y="1816"/>
                    <a:pt x="489" y="928"/>
                    <a:pt x="626" y="14"/>
                  </a:cubicBezTo>
                  <a:cubicBezTo>
                    <a:pt x="628" y="4"/>
                    <a:pt x="624" y="0"/>
                    <a:pt x="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8" name="Google Shape;1248;p47"/>
            <p:cNvSpPr/>
            <p:nvPr/>
          </p:nvSpPr>
          <p:spPr>
            <a:xfrm>
              <a:off x="4779822" y="3487849"/>
              <a:ext cx="25957" cy="124060"/>
            </a:xfrm>
            <a:custGeom>
              <a:avLst/>
              <a:gdLst/>
              <a:ahLst/>
              <a:cxnLst/>
              <a:rect l="l" t="t" r="r" b="b"/>
              <a:pathLst>
                <a:path w="653" h="3121" extrusionOk="0">
                  <a:moveTo>
                    <a:pt x="646" y="1"/>
                  </a:moveTo>
                  <a:cubicBezTo>
                    <a:pt x="639" y="1"/>
                    <a:pt x="627" y="10"/>
                    <a:pt x="623" y="17"/>
                  </a:cubicBezTo>
                  <a:cubicBezTo>
                    <a:pt x="390" y="1042"/>
                    <a:pt x="248" y="2086"/>
                    <a:pt x="2" y="3111"/>
                  </a:cubicBezTo>
                  <a:cubicBezTo>
                    <a:pt x="1" y="3118"/>
                    <a:pt x="3" y="3120"/>
                    <a:pt x="7" y="3120"/>
                  </a:cubicBezTo>
                  <a:cubicBezTo>
                    <a:pt x="14" y="3120"/>
                    <a:pt x="27" y="3112"/>
                    <a:pt x="28" y="3104"/>
                  </a:cubicBezTo>
                  <a:cubicBezTo>
                    <a:pt x="331" y="2098"/>
                    <a:pt x="496" y="1047"/>
                    <a:pt x="652" y="10"/>
                  </a:cubicBezTo>
                  <a:cubicBezTo>
                    <a:pt x="653" y="3"/>
                    <a:pt x="650"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9" name="Google Shape;1249;p47"/>
            <p:cNvSpPr/>
            <p:nvPr/>
          </p:nvSpPr>
          <p:spPr>
            <a:xfrm>
              <a:off x="4760067" y="3525452"/>
              <a:ext cx="8785" cy="49886"/>
            </a:xfrm>
            <a:custGeom>
              <a:avLst/>
              <a:gdLst/>
              <a:ahLst/>
              <a:cxnLst/>
              <a:rect l="l" t="t" r="r" b="b"/>
              <a:pathLst>
                <a:path w="221" h="1255" extrusionOk="0">
                  <a:moveTo>
                    <a:pt x="216" y="0"/>
                  </a:moveTo>
                  <a:cubicBezTo>
                    <a:pt x="209" y="0"/>
                    <a:pt x="199" y="9"/>
                    <a:pt x="197" y="16"/>
                  </a:cubicBezTo>
                  <a:cubicBezTo>
                    <a:pt x="164" y="429"/>
                    <a:pt x="62" y="833"/>
                    <a:pt x="1" y="1242"/>
                  </a:cubicBezTo>
                  <a:cubicBezTo>
                    <a:pt x="0" y="1251"/>
                    <a:pt x="4" y="1255"/>
                    <a:pt x="10" y="1255"/>
                  </a:cubicBezTo>
                  <a:cubicBezTo>
                    <a:pt x="20" y="1255"/>
                    <a:pt x="35" y="1243"/>
                    <a:pt x="36" y="1232"/>
                  </a:cubicBezTo>
                  <a:cubicBezTo>
                    <a:pt x="119" y="826"/>
                    <a:pt x="211" y="424"/>
                    <a:pt x="221" y="6"/>
                  </a:cubicBezTo>
                  <a:cubicBezTo>
                    <a:pt x="221" y="2"/>
                    <a:pt x="219"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TextBox 2">
            <a:extLst>
              <a:ext uri="{FF2B5EF4-FFF2-40B4-BE49-F238E27FC236}">
                <a16:creationId xmlns:a16="http://schemas.microsoft.com/office/drawing/2014/main" id="{C613E222-F2CB-F558-1FD9-DB85BCD209CF}"/>
              </a:ext>
            </a:extLst>
          </p:cNvPr>
          <p:cNvSpPr txBox="1"/>
          <p:nvPr/>
        </p:nvSpPr>
        <p:spPr>
          <a:xfrm>
            <a:off x="1782995" y="4802901"/>
            <a:ext cx="5446326" cy="369332"/>
          </a:xfrm>
          <a:prstGeom prst="rect">
            <a:avLst/>
          </a:prstGeom>
          <a:noFill/>
        </p:spPr>
        <p:txBody>
          <a:bodyPr wrap="square">
            <a:spAutoFit/>
          </a:bodyPr>
          <a:lstStyle/>
          <a:p>
            <a:r>
              <a:rPr lang="en-US" sz="1400" dirty="0">
                <a:solidFill>
                  <a:srgbClr val="2D2D2D"/>
                </a:solidFill>
                <a:effectLst/>
                <a:latin typeface="Roboto" panose="02000000000000000000" pitchFamily="2" charset="0"/>
                <a:ea typeface="Roboto" panose="02000000000000000000" pitchFamily="2" charset="0"/>
                <a:cs typeface="Roboto" panose="02000000000000000000" pitchFamily="2" charset="0"/>
              </a:rPr>
              <a:t> </a:t>
            </a:r>
            <a:r>
              <a:rPr lang="en-US" sz="1800" b="1" dirty="0">
                <a:solidFill>
                  <a:schemeClr val="bg1"/>
                </a:solidFill>
                <a:effectLst/>
                <a:latin typeface="Poppins Black" panose="020B0502040204020203" pitchFamily="2" charset="0"/>
                <a:ea typeface="Roboto" panose="02000000000000000000" pitchFamily="2" charset="0"/>
                <a:cs typeface="Poppins Black" panose="020B0502040204020203" pitchFamily="2" charset="0"/>
              </a:rPr>
              <a:t>Your participation is strongly encouraged!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86"/>
                                        </p:tgtEl>
                                        <p:attrNameLst>
                                          <p:attrName>style.visibility</p:attrName>
                                        </p:attrNameLst>
                                      </p:cBhvr>
                                      <p:to>
                                        <p:strVal val="visible"/>
                                      </p:to>
                                    </p:set>
                                    <p:animEffect transition="in" filter="barn(inVertical)">
                                      <p:cBhvr>
                                        <p:cTn id="7" dur="750"/>
                                        <p:tgtEl>
                                          <p:spTgt spid="88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85">
                                            <p:txEl>
                                              <p:pRg st="0" end="0"/>
                                            </p:txEl>
                                          </p:spTgt>
                                        </p:tgtEl>
                                        <p:attrNameLst>
                                          <p:attrName>style.visibility</p:attrName>
                                        </p:attrNameLst>
                                      </p:cBhvr>
                                      <p:to>
                                        <p:strVal val="visible"/>
                                      </p:to>
                                    </p:set>
                                    <p:animEffect transition="in" filter="fade">
                                      <p:cBhvr>
                                        <p:cTn id="10" dur="1000"/>
                                        <p:tgtEl>
                                          <p:spTgt spid="885">
                                            <p:txEl>
                                              <p:pRg st="0" end="0"/>
                                            </p:txEl>
                                          </p:spTgt>
                                        </p:tgtEl>
                                      </p:cBhvr>
                                    </p:animEffect>
                                    <p:anim calcmode="lin" valueType="num">
                                      <p:cBhvr>
                                        <p:cTn id="11" dur="1000" fill="hold"/>
                                        <p:tgtEl>
                                          <p:spTgt spid="885">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885">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885">
                                            <p:txEl>
                                              <p:pRg st="1" end="1"/>
                                            </p:txEl>
                                          </p:spTgt>
                                        </p:tgtEl>
                                        <p:attrNameLst>
                                          <p:attrName>style.visibility</p:attrName>
                                        </p:attrNameLst>
                                      </p:cBhvr>
                                      <p:to>
                                        <p:strVal val="visible"/>
                                      </p:to>
                                    </p:set>
                                    <p:animEffect transition="in" filter="fade">
                                      <p:cBhvr>
                                        <p:cTn id="16" dur="1000"/>
                                        <p:tgtEl>
                                          <p:spTgt spid="885">
                                            <p:txEl>
                                              <p:pRg st="1" end="1"/>
                                            </p:txEl>
                                          </p:spTgt>
                                        </p:tgtEl>
                                      </p:cBhvr>
                                    </p:animEffect>
                                    <p:anim calcmode="lin" valueType="num">
                                      <p:cBhvr>
                                        <p:cTn id="17" dur="1000" fill="hold"/>
                                        <p:tgtEl>
                                          <p:spTgt spid="885">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885">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885">
                                            <p:txEl>
                                              <p:pRg st="2" end="2"/>
                                            </p:txEl>
                                          </p:spTgt>
                                        </p:tgtEl>
                                        <p:attrNameLst>
                                          <p:attrName>style.visibility</p:attrName>
                                        </p:attrNameLst>
                                      </p:cBhvr>
                                      <p:to>
                                        <p:strVal val="visible"/>
                                      </p:to>
                                    </p:set>
                                    <p:animEffect transition="in" filter="fade">
                                      <p:cBhvr>
                                        <p:cTn id="22" dur="1000"/>
                                        <p:tgtEl>
                                          <p:spTgt spid="885">
                                            <p:txEl>
                                              <p:pRg st="2" end="2"/>
                                            </p:txEl>
                                          </p:spTgt>
                                        </p:tgtEl>
                                      </p:cBhvr>
                                    </p:animEffect>
                                    <p:anim calcmode="lin" valueType="num">
                                      <p:cBhvr>
                                        <p:cTn id="23" dur="1000" fill="hold"/>
                                        <p:tgtEl>
                                          <p:spTgt spid="88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885">
                                            <p:txEl>
                                              <p:pRg st="2" end="2"/>
                                            </p:txEl>
                                          </p:spTgt>
                                        </p:tgtEl>
                                        <p:attrNameLst>
                                          <p:attrName>ppt_y</p:attrName>
                                        </p:attrNameLst>
                                      </p:cBhvr>
                                      <p:tavLst>
                                        <p:tav tm="0">
                                          <p:val>
                                            <p:strVal val="#ppt_y+.1"/>
                                          </p:val>
                                        </p:tav>
                                        <p:tav tm="100000">
                                          <p:val>
                                            <p:strVal val="#ppt_y"/>
                                          </p:val>
                                        </p:tav>
                                      </p:tavLst>
                                    </p:anim>
                                  </p:childTnLst>
                                </p:cTn>
                              </p:par>
                              <p:par>
                                <p:cTn id="25" presetID="32" presetClass="emph" presetSubtype="0" fill="hold" grpId="0" nodeType="with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42" presetClass="entr" presetSubtype="0" fill="hold" nodeType="withEffect">
                                  <p:stCondLst>
                                    <p:cond delay="0"/>
                                  </p:stCondLst>
                                  <p:childTnLst>
                                    <p:set>
                                      <p:cBhvr>
                                        <p:cTn id="32" dur="1" fill="hold">
                                          <p:stCondLst>
                                            <p:cond delay="0"/>
                                          </p:stCondLst>
                                        </p:cTn>
                                        <p:tgtEl>
                                          <p:spTgt spid="890"/>
                                        </p:tgtEl>
                                        <p:attrNameLst>
                                          <p:attrName>style.visibility</p:attrName>
                                        </p:attrNameLst>
                                      </p:cBhvr>
                                      <p:to>
                                        <p:strVal val="visible"/>
                                      </p:to>
                                    </p:set>
                                    <p:animEffect transition="in" filter="fade">
                                      <p:cBhvr>
                                        <p:cTn id="33" dur="1000"/>
                                        <p:tgtEl>
                                          <p:spTgt spid="890"/>
                                        </p:tgtEl>
                                      </p:cBhvr>
                                    </p:animEffect>
                                    <p:anim calcmode="lin" valueType="num">
                                      <p:cBhvr>
                                        <p:cTn id="34" dur="1000" fill="hold"/>
                                        <p:tgtEl>
                                          <p:spTgt spid="890"/>
                                        </p:tgtEl>
                                        <p:attrNameLst>
                                          <p:attrName>ppt_x</p:attrName>
                                        </p:attrNameLst>
                                      </p:cBhvr>
                                      <p:tavLst>
                                        <p:tav tm="0">
                                          <p:val>
                                            <p:strVal val="#ppt_x"/>
                                          </p:val>
                                        </p:tav>
                                        <p:tav tm="100000">
                                          <p:val>
                                            <p:strVal val="#ppt_x"/>
                                          </p:val>
                                        </p:tav>
                                      </p:tavLst>
                                    </p:anim>
                                    <p:anim calcmode="lin" valueType="num">
                                      <p:cBhvr>
                                        <p:cTn id="35" dur="1000" fill="hold"/>
                                        <p:tgtEl>
                                          <p:spTgt spid="89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75"/>
                                        </p:tgtEl>
                                        <p:attrNameLst>
                                          <p:attrName>style.visibility</p:attrName>
                                        </p:attrNameLst>
                                      </p:cBhvr>
                                      <p:to>
                                        <p:strVal val="visible"/>
                                      </p:to>
                                    </p:set>
                                    <p:animEffect transition="in" filter="fade">
                                      <p:cBhvr>
                                        <p:cTn id="38" dur="1000"/>
                                        <p:tgtEl>
                                          <p:spTgt spid="1075"/>
                                        </p:tgtEl>
                                      </p:cBhvr>
                                    </p:animEffect>
                                    <p:anim calcmode="lin" valueType="num">
                                      <p:cBhvr>
                                        <p:cTn id="39" dur="1000" fill="hold"/>
                                        <p:tgtEl>
                                          <p:spTgt spid="1075"/>
                                        </p:tgtEl>
                                        <p:attrNameLst>
                                          <p:attrName>ppt_x</p:attrName>
                                        </p:attrNameLst>
                                      </p:cBhvr>
                                      <p:tavLst>
                                        <p:tav tm="0">
                                          <p:val>
                                            <p:strVal val="#ppt_x"/>
                                          </p:val>
                                        </p:tav>
                                        <p:tav tm="100000">
                                          <p:val>
                                            <p:strVal val="#ppt_x"/>
                                          </p:val>
                                        </p:tav>
                                      </p:tavLst>
                                    </p:anim>
                                    <p:anim calcmode="lin" valueType="num">
                                      <p:cBhvr>
                                        <p:cTn id="40" dur="1000" fill="hold"/>
                                        <p:tgtEl>
                                          <p:spTgt spid="1075"/>
                                        </p:tgtEl>
                                        <p:attrNameLst>
                                          <p:attrName>ppt_y</p:attrName>
                                        </p:attrNameLst>
                                      </p:cBhvr>
                                      <p:tavLst>
                                        <p:tav tm="0">
                                          <p:val>
                                            <p:strVal val="#ppt_y+.1"/>
                                          </p:val>
                                        </p:tav>
                                        <p:tav tm="100000">
                                          <p:val>
                                            <p:strVal val="#ppt_y"/>
                                          </p:val>
                                        </p:tav>
                                      </p:tavLst>
                                    </p:anim>
                                  </p:childTnLst>
                                </p:cTn>
                              </p:par>
                              <p:par>
                                <p:cTn id="41" presetID="32" presetClass="emph" presetSubtype="0" fill="hold" nodeType="withEffect">
                                  <p:stCondLst>
                                    <p:cond delay="0"/>
                                  </p:stCondLst>
                                  <p:childTnLst>
                                    <p:animRot by="120000">
                                      <p:cBhvr>
                                        <p:cTn id="42" dur="100" fill="hold">
                                          <p:stCondLst>
                                            <p:cond delay="0"/>
                                          </p:stCondLst>
                                        </p:cTn>
                                        <p:tgtEl>
                                          <p:spTgt spid="993"/>
                                        </p:tgtEl>
                                        <p:attrNameLst>
                                          <p:attrName>r</p:attrName>
                                        </p:attrNameLst>
                                      </p:cBhvr>
                                    </p:animRot>
                                    <p:animRot by="-240000">
                                      <p:cBhvr>
                                        <p:cTn id="43" dur="200" fill="hold">
                                          <p:stCondLst>
                                            <p:cond delay="200"/>
                                          </p:stCondLst>
                                        </p:cTn>
                                        <p:tgtEl>
                                          <p:spTgt spid="993"/>
                                        </p:tgtEl>
                                        <p:attrNameLst>
                                          <p:attrName>r</p:attrName>
                                        </p:attrNameLst>
                                      </p:cBhvr>
                                    </p:animRot>
                                    <p:animRot by="240000">
                                      <p:cBhvr>
                                        <p:cTn id="44" dur="200" fill="hold">
                                          <p:stCondLst>
                                            <p:cond delay="400"/>
                                          </p:stCondLst>
                                        </p:cTn>
                                        <p:tgtEl>
                                          <p:spTgt spid="993"/>
                                        </p:tgtEl>
                                        <p:attrNameLst>
                                          <p:attrName>r</p:attrName>
                                        </p:attrNameLst>
                                      </p:cBhvr>
                                    </p:animRot>
                                    <p:animRot by="-240000">
                                      <p:cBhvr>
                                        <p:cTn id="45" dur="200" fill="hold">
                                          <p:stCondLst>
                                            <p:cond delay="600"/>
                                          </p:stCondLst>
                                        </p:cTn>
                                        <p:tgtEl>
                                          <p:spTgt spid="993"/>
                                        </p:tgtEl>
                                        <p:attrNameLst>
                                          <p:attrName>r</p:attrName>
                                        </p:attrNameLst>
                                      </p:cBhvr>
                                    </p:animRot>
                                    <p:animRot by="120000">
                                      <p:cBhvr>
                                        <p:cTn id="46" dur="200" fill="hold">
                                          <p:stCondLst>
                                            <p:cond delay="800"/>
                                          </p:stCondLst>
                                        </p:cTn>
                                        <p:tgtEl>
                                          <p:spTgt spid="993"/>
                                        </p:tgtEl>
                                        <p:attrNameLst>
                                          <p:attrName>r</p:attrName>
                                        </p:attrNameLst>
                                      </p:cBhvr>
                                    </p:animRot>
                                  </p:childTnLst>
                                </p:cTn>
                              </p:par>
                              <p:par>
                                <p:cTn id="47" presetID="42" presetClass="entr" presetSubtype="0" fill="hold" nodeType="withEffect">
                                  <p:stCondLst>
                                    <p:cond delay="0"/>
                                  </p:stCondLst>
                                  <p:childTnLst>
                                    <p:set>
                                      <p:cBhvr>
                                        <p:cTn id="48" dur="1" fill="hold">
                                          <p:stCondLst>
                                            <p:cond delay="0"/>
                                          </p:stCondLst>
                                        </p:cTn>
                                        <p:tgtEl>
                                          <p:spTgt spid="1014"/>
                                        </p:tgtEl>
                                        <p:attrNameLst>
                                          <p:attrName>style.visibility</p:attrName>
                                        </p:attrNameLst>
                                      </p:cBhvr>
                                      <p:to>
                                        <p:strVal val="visible"/>
                                      </p:to>
                                    </p:set>
                                    <p:animEffect transition="in" filter="fade">
                                      <p:cBhvr>
                                        <p:cTn id="49" dur="1000"/>
                                        <p:tgtEl>
                                          <p:spTgt spid="1014"/>
                                        </p:tgtEl>
                                      </p:cBhvr>
                                    </p:animEffect>
                                    <p:anim calcmode="lin" valueType="num">
                                      <p:cBhvr>
                                        <p:cTn id="50" dur="1000" fill="hold"/>
                                        <p:tgtEl>
                                          <p:spTgt spid="1014"/>
                                        </p:tgtEl>
                                        <p:attrNameLst>
                                          <p:attrName>ppt_x</p:attrName>
                                        </p:attrNameLst>
                                      </p:cBhvr>
                                      <p:tavLst>
                                        <p:tav tm="0">
                                          <p:val>
                                            <p:strVal val="#ppt_x"/>
                                          </p:val>
                                        </p:tav>
                                        <p:tav tm="100000">
                                          <p:val>
                                            <p:strVal val="#ppt_x"/>
                                          </p:val>
                                        </p:tav>
                                      </p:tavLst>
                                    </p:anim>
                                    <p:anim calcmode="lin" valueType="num">
                                      <p:cBhvr>
                                        <p:cTn id="51" dur="1000" fill="hold"/>
                                        <p:tgtEl>
                                          <p:spTgt spid="10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 grpId="0" uiExpand="1" build="p"/>
      <p:bldP spid="88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72"/>
        <p:cNvGrpSpPr/>
        <p:nvPr/>
      </p:nvGrpSpPr>
      <p:grpSpPr>
        <a:xfrm>
          <a:off x="0" y="0"/>
          <a:ext cx="0" cy="0"/>
          <a:chOff x="0" y="0"/>
          <a:chExt cx="0" cy="0"/>
        </a:xfrm>
      </p:grpSpPr>
      <p:sp>
        <p:nvSpPr>
          <p:cNvPr id="373" name="Google Shape;373;p31"/>
          <p:cNvSpPr/>
          <p:nvPr/>
        </p:nvSpPr>
        <p:spPr>
          <a:xfrm>
            <a:off x="4914125" y="684150"/>
            <a:ext cx="1245000" cy="11823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31"/>
          <p:cNvSpPr txBox="1">
            <a:spLocks noGrp="1"/>
          </p:cNvSpPr>
          <p:nvPr>
            <p:ph type="title"/>
          </p:nvPr>
        </p:nvSpPr>
        <p:spPr>
          <a:xfrm>
            <a:off x="3197164" y="2495356"/>
            <a:ext cx="4827107"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Best Practices</a:t>
            </a:r>
            <a:br>
              <a:rPr lang="en" dirty="0"/>
            </a:br>
            <a:r>
              <a:rPr lang="en" dirty="0"/>
              <a:t>for a Case Manager </a:t>
            </a:r>
            <a:endParaRPr dirty="0"/>
          </a:p>
        </p:txBody>
      </p:sp>
      <p:sp>
        <p:nvSpPr>
          <p:cNvPr id="375" name="Google Shape;375;p31"/>
          <p:cNvSpPr txBox="1">
            <a:spLocks noGrp="1"/>
          </p:cNvSpPr>
          <p:nvPr>
            <p:ph type="title" idx="2"/>
          </p:nvPr>
        </p:nvSpPr>
        <p:spPr>
          <a:xfrm>
            <a:off x="4988975" y="768750"/>
            <a:ext cx="1095300" cy="101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grpSp>
        <p:nvGrpSpPr>
          <p:cNvPr id="376" name="Google Shape;376;p31"/>
          <p:cNvGrpSpPr/>
          <p:nvPr/>
        </p:nvGrpSpPr>
        <p:grpSpPr>
          <a:xfrm>
            <a:off x="50038" y="-174694"/>
            <a:ext cx="2834930" cy="3406992"/>
            <a:chOff x="2878650" y="1004150"/>
            <a:chExt cx="1420325" cy="1745625"/>
          </a:xfrm>
        </p:grpSpPr>
        <p:sp>
          <p:nvSpPr>
            <p:cNvPr id="377" name="Google Shape;377;p31"/>
            <p:cNvSpPr/>
            <p:nvPr/>
          </p:nvSpPr>
          <p:spPr>
            <a:xfrm>
              <a:off x="2927875" y="1276100"/>
              <a:ext cx="96225" cy="16850"/>
            </a:xfrm>
            <a:custGeom>
              <a:avLst/>
              <a:gdLst/>
              <a:ahLst/>
              <a:cxnLst/>
              <a:rect l="l" t="t" r="r" b="b"/>
              <a:pathLst>
                <a:path w="3849" h="674" extrusionOk="0">
                  <a:moveTo>
                    <a:pt x="109" y="1"/>
                  </a:moveTo>
                  <a:cubicBezTo>
                    <a:pt x="37" y="1"/>
                    <a:pt x="0" y="107"/>
                    <a:pt x="56" y="152"/>
                  </a:cubicBezTo>
                  <a:cubicBezTo>
                    <a:pt x="511" y="529"/>
                    <a:pt x="1053" y="571"/>
                    <a:pt x="1626" y="613"/>
                  </a:cubicBezTo>
                  <a:cubicBezTo>
                    <a:pt x="1993" y="639"/>
                    <a:pt x="2402" y="673"/>
                    <a:pt x="2803" y="673"/>
                  </a:cubicBezTo>
                  <a:cubicBezTo>
                    <a:pt x="3110" y="673"/>
                    <a:pt x="3412" y="653"/>
                    <a:pt x="3688" y="594"/>
                  </a:cubicBezTo>
                  <a:cubicBezTo>
                    <a:pt x="3849" y="559"/>
                    <a:pt x="3805" y="356"/>
                    <a:pt x="3684" y="306"/>
                  </a:cubicBezTo>
                  <a:cubicBezTo>
                    <a:pt x="3417" y="199"/>
                    <a:pt x="3117" y="174"/>
                    <a:pt x="2815" y="174"/>
                  </a:cubicBezTo>
                  <a:cubicBezTo>
                    <a:pt x="2563" y="174"/>
                    <a:pt x="2311" y="191"/>
                    <a:pt x="2075" y="193"/>
                  </a:cubicBezTo>
                  <a:cubicBezTo>
                    <a:pt x="2061" y="193"/>
                    <a:pt x="2048" y="193"/>
                    <a:pt x="2034" y="193"/>
                  </a:cubicBezTo>
                  <a:cubicBezTo>
                    <a:pt x="1382" y="193"/>
                    <a:pt x="761" y="61"/>
                    <a:pt x="116" y="1"/>
                  </a:cubicBezTo>
                  <a:cubicBezTo>
                    <a:pt x="114" y="1"/>
                    <a:pt x="111"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31"/>
            <p:cNvSpPr/>
            <p:nvPr/>
          </p:nvSpPr>
          <p:spPr>
            <a:xfrm>
              <a:off x="2925575" y="1249250"/>
              <a:ext cx="94075" cy="12475"/>
            </a:xfrm>
            <a:custGeom>
              <a:avLst/>
              <a:gdLst/>
              <a:ahLst/>
              <a:cxnLst/>
              <a:rect l="l" t="t" r="r" b="b"/>
              <a:pathLst>
                <a:path w="3763" h="499" extrusionOk="0">
                  <a:moveTo>
                    <a:pt x="144" y="0"/>
                  </a:moveTo>
                  <a:cubicBezTo>
                    <a:pt x="19" y="0"/>
                    <a:pt x="0" y="189"/>
                    <a:pt x="121" y="219"/>
                  </a:cubicBezTo>
                  <a:cubicBezTo>
                    <a:pt x="724" y="373"/>
                    <a:pt x="1482" y="499"/>
                    <a:pt x="2209" y="499"/>
                  </a:cubicBezTo>
                  <a:cubicBezTo>
                    <a:pt x="2716" y="499"/>
                    <a:pt x="3207" y="438"/>
                    <a:pt x="3620" y="283"/>
                  </a:cubicBezTo>
                  <a:cubicBezTo>
                    <a:pt x="3762" y="229"/>
                    <a:pt x="3734" y="28"/>
                    <a:pt x="3579" y="19"/>
                  </a:cubicBezTo>
                  <a:cubicBezTo>
                    <a:pt x="3517" y="16"/>
                    <a:pt x="3454" y="14"/>
                    <a:pt x="3391" y="14"/>
                  </a:cubicBezTo>
                  <a:cubicBezTo>
                    <a:pt x="2901" y="14"/>
                    <a:pt x="2404" y="108"/>
                    <a:pt x="1909" y="108"/>
                  </a:cubicBezTo>
                  <a:cubicBezTo>
                    <a:pt x="1894" y="108"/>
                    <a:pt x="1880" y="108"/>
                    <a:pt x="1865" y="108"/>
                  </a:cubicBezTo>
                  <a:cubicBezTo>
                    <a:pt x="1291" y="102"/>
                    <a:pt x="720" y="10"/>
                    <a:pt x="147" y="0"/>
                  </a:cubicBezTo>
                  <a:cubicBezTo>
                    <a:pt x="146" y="0"/>
                    <a:pt x="145"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31"/>
            <p:cNvSpPr/>
            <p:nvPr/>
          </p:nvSpPr>
          <p:spPr>
            <a:xfrm>
              <a:off x="2928375" y="1218075"/>
              <a:ext cx="82800" cy="11025"/>
            </a:xfrm>
            <a:custGeom>
              <a:avLst/>
              <a:gdLst/>
              <a:ahLst/>
              <a:cxnLst/>
              <a:rect l="l" t="t" r="r" b="b"/>
              <a:pathLst>
                <a:path w="3312" h="441" extrusionOk="0">
                  <a:moveTo>
                    <a:pt x="2837" y="1"/>
                  </a:moveTo>
                  <a:cubicBezTo>
                    <a:pt x="2489" y="1"/>
                    <a:pt x="2108" y="116"/>
                    <a:pt x="1793" y="157"/>
                  </a:cubicBezTo>
                  <a:cubicBezTo>
                    <a:pt x="1649" y="176"/>
                    <a:pt x="1510" y="183"/>
                    <a:pt x="1372" y="183"/>
                  </a:cubicBezTo>
                  <a:cubicBezTo>
                    <a:pt x="933" y="183"/>
                    <a:pt x="517" y="106"/>
                    <a:pt x="64" y="74"/>
                  </a:cubicBezTo>
                  <a:cubicBezTo>
                    <a:pt x="63" y="74"/>
                    <a:pt x="61" y="74"/>
                    <a:pt x="60" y="74"/>
                  </a:cubicBezTo>
                  <a:cubicBezTo>
                    <a:pt x="20" y="74"/>
                    <a:pt x="1" y="131"/>
                    <a:pt x="30" y="157"/>
                  </a:cubicBezTo>
                  <a:cubicBezTo>
                    <a:pt x="306" y="399"/>
                    <a:pt x="675" y="427"/>
                    <a:pt x="1036" y="427"/>
                  </a:cubicBezTo>
                  <a:cubicBezTo>
                    <a:pt x="1144" y="427"/>
                    <a:pt x="1252" y="425"/>
                    <a:pt x="1356" y="425"/>
                  </a:cubicBezTo>
                  <a:cubicBezTo>
                    <a:pt x="1377" y="425"/>
                    <a:pt x="1398" y="425"/>
                    <a:pt x="1419" y="425"/>
                  </a:cubicBezTo>
                  <a:cubicBezTo>
                    <a:pt x="1631" y="428"/>
                    <a:pt x="1885" y="441"/>
                    <a:pt x="2144" y="441"/>
                  </a:cubicBezTo>
                  <a:cubicBezTo>
                    <a:pt x="2537" y="441"/>
                    <a:pt x="2943" y="411"/>
                    <a:pt x="3236" y="267"/>
                  </a:cubicBezTo>
                  <a:cubicBezTo>
                    <a:pt x="3309" y="232"/>
                    <a:pt x="3311" y="102"/>
                    <a:pt x="3234" y="69"/>
                  </a:cubicBezTo>
                  <a:cubicBezTo>
                    <a:pt x="3111" y="19"/>
                    <a:pt x="2977" y="1"/>
                    <a:pt x="2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31"/>
            <p:cNvSpPr/>
            <p:nvPr/>
          </p:nvSpPr>
          <p:spPr>
            <a:xfrm>
              <a:off x="2921850" y="1186175"/>
              <a:ext cx="99825" cy="14725"/>
            </a:xfrm>
            <a:custGeom>
              <a:avLst/>
              <a:gdLst/>
              <a:ahLst/>
              <a:cxnLst/>
              <a:rect l="l" t="t" r="r" b="b"/>
              <a:pathLst>
                <a:path w="3993" h="589" extrusionOk="0">
                  <a:moveTo>
                    <a:pt x="3747" y="1"/>
                  </a:moveTo>
                  <a:cubicBezTo>
                    <a:pt x="3152" y="1"/>
                    <a:pt x="2539" y="185"/>
                    <a:pt x="1940" y="217"/>
                  </a:cubicBezTo>
                  <a:cubicBezTo>
                    <a:pt x="1876" y="220"/>
                    <a:pt x="1813" y="222"/>
                    <a:pt x="1751" y="222"/>
                  </a:cubicBezTo>
                  <a:cubicBezTo>
                    <a:pt x="1198" y="222"/>
                    <a:pt x="673" y="103"/>
                    <a:pt x="124" y="63"/>
                  </a:cubicBezTo>
                  <a:cubicBezTo>
                    <a:pt x="121" y="63"/>
                    <a:pt x="118" y="63"/>
                    <a:pt x="115" y="63"/>
                  </a:cubicBezTo>
                  <a:cubicBezTo>
                    <a:pt x="11" y="63"/>
                    <a:pt x="0" y="205"/>
                    <a:pt x="74" y="255"/>
                  </a:cubicBezTo>
                  <a:cubicBezTo>
                    <a:pt x="561" y="588"/>
                    <a:pt x="1383" y="532"/>
                    <a:pt x="1944" y="555"/>
                  </a:cubicBezTo>
                  <a:cubicBezTo>
                    <a:pt x="2134" y="562"/>
                    <a:pt x="2358" y="575"/>
                    <a:pt x="2591" y="575"/>
                  </a:cubicBezTo>
                  <a:cubicBezTo>
                    <a:pt x="3050" y="575"/>
                    <a:pt x="3542" y="526"/>
                    <a:pt x="3868" y="293"/>
                  </a:cubicBezTo>
                  <a:cubicBezTo>
                    <a:pt x="3992" y="204"/>
                    <a:pt x="3947" y="3"/>
                    <a:pt x="3783" y="1"/>
                  </a:cubicBezTo>
                  <a:cubicBezTo>
                    <a:pt x="3771" y="1"/>
                    <a:pt x="3759" y="1"/>
                    <a:pt x="3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31"/>
            <p:cNvSpPr/>
            <p:nvPr/>
          </p:nvSpPr>
          <p:spPr>
            <a:xfrm>
              <a:off x="2924225" y="1156375"/>
              <a:ext cx="90500" cy="11950"/>
            </a:xfrm>
            <a:custGeom>
              <a:avLst/>
              <a:gdLst/>
              <a:ahLst/>
              <a:cxnLst/>
              <a:rect l="l" t="t" r="r" b="b"/>
              <a:pathLst>
                <a:path w="3620" h="478" extrusionOk="0">
                  <a:moveTo>
                    <a:pt x="3415" y="1"/>
                  </a:moveTo>
                  <a:cubicBezTo>
                    <a:pt x="3409" y="1"/>
                    <a:pt x="3404" y="1"/>
                    <a:pt x="3398" y="2"/>
                  </a:cubicBezTo>
                  <a:cubicBezTo>
                    <a:pt x="2796" y="76"/>
                    <a:pt x="2203" y="148"/>
                    <a:pt x="1596" y="159"/>
                  </a:cubicBezTo>
                  <a:cubicBezTo>
                    <a:pt x="1583" y="159"/>
                    <a:pt x="1569" y="159"/>
                    <a:pt x="1555" y="159"/>
                  </a:cubicBezTo>
                  <a:cubicBezTo>
                    <a:pt x="1146" y="159"/>
                    <a:pt x="737" y="58"/>
                    <a:pt x="333" y="58"/>
                  </a:cubicBezTo>
                  <a:cubicBezTo>
                    <a:pt x="236" y="58"/>
                    <a:pt x="140" y="64"/>
                    <a:pt x="45" y="78"/>
                  </a:cubicBezTo>
                  <a:cubicBezTo>
                    <a:pt x="12" y="83"/>
                    <a:pt x="1" y="134"/>
                    <a:pt x="25" y="154"/>
                  </a:cubicBezTo>
                  <a:cubicBezTo>
                    <a:pt x="394" y="451"/>
                    <a:pt x="915" y="448"/>
                    <a:pt x="1371" y="469"/>
                  </a:cubicBezTo>
                  <a:cubicBezTo>
                    <a:pt x="1487" y="475"/>
                    <a:pt x="1603" y="478"/>
                    <a:pt x="1720" y="478"/>
                  </a:cubicBezTo>
                  <a:cubicBezTo>
                    <a:pt x="2297" y="478"/>
                    <a:pt x="2880" y="411"/>
                    <a:pt x="3445" y="322"/>
                  </a:cubicBezTo>
                  <a:cubicBezTo>
                    <a:pt x="3620" y="295"/>
                    <a:pt x="3582" y="1"/>
                    <a:pt x="3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31"/>
            <p:cNvSpPr/>
            <p:nvPr/>
          </p:nvSpPr>
          <p:spPr>
            <a:xfrm>
              <a:off x="2926875" y="1120675"/>
              <a:ext cx="86250" cy="15875"/>
            </a:xfrm>
            <a:custGeom>
              <a:avLst/>
              <a:gdLst/>
              <a:ahLst/>
              <a:cxnLst/>
              <a:rect l="l" t="t" r="r" b="b"/>
              <a:pathLst>
                <a:path w="3450" h="635" extrusionOk="0">
                  <a:moveTo>
                    <a:pt x="3227" y="0"/>
                  </a:moveTo>
                  <a:cubicBezTo>
                    <a:pt x="3226" y="0"/>
                    <a:pt x="3226" y="0"/>
                    <a:pt x="3225" y="0"/>
                  </a:cubicBezTo>
                  <a:cubicBezTo>
                    <a:pt x="2757" y="5"/>
                    <a:pt x="2247" y="195"/>
                    <a:pt x="1780" y="256"/>
                  </a:cubicBezTo>
                  <a:cubicBezTo>
                    <a:pt x="1523" y="290"/>
                    <a:pt x="1263" y="307"/>
                    <a:pt x="1004" y="307"/>
                  </a:cubicBezTo>
                  <a:cubicBezTo>
                    <a:pt x="742" y="307"/>
                    <a:pt x="481" y="290"/>
                    <a:pt x="223" y="253"/>
                  </a:cubicBezTo>
                  <a:cubicBezTo>
                    <a:pt x="214" y="252"/>
                    <a:pt x="206" y="251"/>
                    <a:pt x="198" y="251"/>
                  </a:cubicBezTo>
                  <a:cubicBezTo>
                    <a:pt x="46" y="251"/>
                    <a:pt x="1" y="454"/>
                    <a:pt x="154" y="512"/>
                  </a:cubicBezTo>
                  <a:cubicBezTo>
                    <a:pt x="405" y="608"/>
                    <a:pt x="690" y="635"/>
                    <a:pt x="978" y="635"/>
                  </a:cubicBezTo>
                  <a:cubicBezTo>
                    <a:pt x="1254" y="635"/>
                    <a:pt x="1533" y="610"/>
                    <a:pt x="1785" y="597"/>
                  </a:cubicBezTo>
                  <a:cubicBezTo>
                    <a:pt x="2229" y="573"/>
                    <a:pt x="2942" y="607"/>
                    <a:pt x="3317" y="325"/>
                  </a:cubicBezTo>
                  <a:cubicBezTo>
                    <a:pt x="3450" y="225"/>
                    <a:pt x="3411"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31"/>
            <p:cNvSpPr/>
            <p:nvPr/>
          </p:nvSpPr>
          <p:spPr>
            <a:xfrm>
              <a:off x="2929125" y="1092175"/>
              <a:ext cx="94025" cy="15650"/>
            </a:xfrm>
            <a:custGeom>
              <a:avLst/>
              <a:gdLst/>
              <a:ahLst/>
              <a:cxnLst/>
              <a:rect l="l" t="t" r="r" b="b"/>
              <a:pathLst>
                <a:path w="3761" h="626" extrusionOk="0">
                  <a:moveTo>
                    <a:pt x="3138" y="1"/>
                  </a:moveTo>
                  <a:cubicBezTo>
                    <a:pt x="2787" y="1"/>
                    <a:pt x="2419" y="78"/>
                    <a:pt x="2089" y="95"/>
                  </a:cubicBezTo>
                  <a:cubicBezTo>
                    <a:pt x="1759" y="112"/>
                    <a:pt x="1430" y="131"/>
                    <a:pt x="1102" y="131"/>
                  </a:cubicBezTo>
                  <a:cubicBezTo>
                    <a:pt x="773" y="131"/>
                    <a:pt x="445" y="112"/>
                    <a:pt x="118" y="54"/>
                  </a:cubicBezTo>
                  <a:cubicBezTo>
                    <a:pt x="113" y="53"/>
                    <a:pt x="107" y="53"/>
                    <a:pt x="102" y="53"/>
                  </a:cubicBezTo>
                  <a:cubicBezTo>
                    <a:pt x="32" y="53"/>
                    <a:pt x="0" y="143"/>
                    <a:pt x="64" y="186"/>
                  </a:cubicBezTo>
                  <a:cubicBezTo>
                    <a:pt x="562" y="515"/>
                    <a:pt x="1138" y="535"/>
                    <a:pt x="1716" y="588"/>
                  </a:cubicBezTo>
                  <a:cubicBezTo>
                    <a:pt x="1922" y="607"/>
                    <a:pt x="2169" y="626"/>
                    <a:pt x="2424" y="626"/>
                  </a:cubicBezTo>
                  <a:cubicBezTo>
                    <a:pt x="2873" y="626"/>
                    <a:pt x="3345" y="566"/>
                    <a:pt x="3656" y="337"/>
                  </a:cubicBezTo>
                  <a:cubicBezTo>
                    <a:pt x="3761" y="261"/>
                    <a:pt x="3745" y="108"/>
                    <a:pt x="3617" y="67"/>
                  </a:cubicBezTo>
                  <a:cubicBezTo>
                    <a:pt x="3465" y="18"/>
                    <a:pt x="3304" y="1"/>
                    <a:pt x="3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31"/>
            <p:cNvSpPr/>
            <p:nvPr/>
          </p:nvSpPr>
          <p:spPr>
            <a:xfrm>
              <a:off x="2931625" y="1058950"/>
              <a:ext cx="93350" cy="12975"/>
            </a:xfrm>
            <a:custGeom>
              <a:avLst/>
              <a:gdLst/>
              <a:ahLst/>
              <a:cxnLst/>
              <a:rect l="l" t="t" r="r" b="b"/>
              <a:pathLst>
                <a:path w="3734" h="519" extrusionOk="0">
                  <a:moveTo>
                    <a:pt x="3165" y="1"/>
                  </a:moveTo>
                  <a:cubicBezTo>
                    <a:pt x="2625" y="1"/>
                    <a:pt x="2055" y="117"/>
                    <a:pt x="1532" y="131"/>
                  </a:cubicBezTo>
                  <a:cubicBezTo>
                    <a:pt x="1529" y="131"/>
                    <a:pt x="1526" y="132"/>
                    <a:pt x="1523" y="132"/>
                  </a:cubicBezTo>
                  <a:cubicBezTo>
                    <a:pt x="1363" y="132"/>
                    <a:pt x="633" y="25"/>
                    <a:pt x="263" y="25"/>
                  </a:cubicBezTo>
                  <a:cubicBezTo>
                    <a:pt x="145" y="25"/>
                    <a:pt x="63" y="36"/>
                    <a:pt x="49" y="65"/>
                  </a:cubicBezTo>
                  <a:lnTo>
                    <a:pt x="38" y="88"/>
                  </a:lnTo>
                  <a:cubicBezTo>
                    <a:pt x="0" y="171"/>
                    <a:pt x="25" y="246"/>
                    <a:pt x="98" y="299"/>
                  </a:cubicBezTo>
                  <a:cubicBezTo>
                    <a:pt x="349" y="479"/>
                    <a:pt x="725" y="518"/>
                    <a:pt x="1085" y="518"/>
                  </a:cubicBezTo>
                  <a:cubicBezTo>
                    <a:pt x="1305" y="518"/>
                    <a:pt x="1520" y="503"/>
                    <a:pt x="1697" y="497"/>
                  </a:cubicBezTo>
                  <a:cubicBezTo>
                    <a:pt x="2296" y="476"/>
                    <a:pt x="3016" y="496"/>
                    <a:pt x="3590" y="300"/>
                  </a:cubicBezTo>
                  <a:cubicBezTo>
                    <a:pt x="3710" y="259"/>
                    <a:pt x="3734" y="52"/>
                    <a:pt x="3587" y="29"/>
                  </a:cubicBezTo>
                  <a:cubicBezTo>
                    <a:pt x="3449" y="9"/>
                    <a:pt x="3308" y="1"/>
                    <a:pt x="3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31"/>
            <p:cNvSpPr/>
            <p:nvPr/>
          </p:nvSpPr>
          <p:spPr>
            <a:xfrm>
              <a:off x="2943725" y="1354075"/>
              <a:ext cx="34150" cy="7625"/>
            </a:xfrm>
            <a:custGeom>
              <a:avLst/>
              <a:gdLst/>
              <a:ahLst/>
              <a:cxnLst/>
              <a:rect l="l" t="t" r="r" b="b"/>
              <a:pathLst>
                <a:path w="1366" h="305" extrusionOk="0">
                  <a:moveTo>
                    <a:pt x="189" y="0"/>
                  </a:moveTo>
                  <a:cubicBezTo>
                    <a:pt x="136" y="0"/>
                    <a:pt x="83" y="2"/>
                    <a:pt x="30" y="6"/>
                  </a:cubicBezTo>
                  <a:cubicBezTo>
                    <a:pt x="0" y="8"/>
                    <a:pt x="2" y="49"/>
                    <a:pt x="31" y="52"/>
                  </a:cubicBezTo>
                  <a:cubicBezTo>
                    <a:pt x="343" y="89"/>
                    <a:pt x="720" y="305"/>
                    <a:pt x="1056" y="305"/>
                  </a:cubicBezTo>
                  <a:cubicBezTo>
                    <a:pt x="1143" y="305"/>
                    <a:pt x="1227" y="291"/>
                    <a:pt x="1306" y="255"/>
                  </a:cubicBezTo>
                  <a:cubicBezTo>
                    <a:pt x="1366" y="229"/>
                    <a:pt x="1341" y="139"/>
                    <a:pt x="1287" y="125"/>
                  </a:cubicBezTo>
                  <a:cubicBezTo>
                    <a:pt x="1076" y="70"/>
                    <a:pt x="846" y="82"/>
                    <a:pt x="629" y="42"/>
                  </a:cubicBezTo>
                  <a:cubicBezTo>
                    <a:pt x="485" y="15"/>
                    <a:pt x="336"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31"/>
            <p:cNvSpPr/>
            <p:nvPr/>
          </p:nvSpPr>
          <p:spPr>
            <a:xfrm>
              <a:off x="2941650" y="1363475"/>
              <a:ext cx="29750" cy="9975"/>
            </a:xfrm>
            <a:custGeom>
              <a:avLst/>
              <a:gdLst/>
              <a:ahLst/>
              <a:cxnLst/>
              <a:rect l="l" t="t" r="r" b="b"/>
              <a:pathLst>
                <a:path w="1190" h="399" extrusionOk="0">
                  <a:moveTo>
                    <a:pt x="176" y="0"/>
                  </a:moveTo>
                  <a:cubicBezTo>
                    <a:pt x="50" y="0"/>
                    <a:pt x="1" y="192"/>
                    <a:pt x="138" y="218"/>
                  </a:cubicBezTo>
                  <a:cubicBezTo>
                    <a:pt x="439" y="273"/>
                    <a:pt x="734" y="377"/>
                    <a:pt x="1040" y="398"/>
                  </a:cubicBezTo>
                  <a:cubicBezTo>
                    <a:pt x="1043" y="398"/>
                    <a:pt x="1045" y="398"/>
                    <a:pt x="1048" y="398"/>
                  </a:cubicBezTo>
                  <a:cubicBezTo>
                    <a:pt x="1175" y="398"/>
                    <a:pt x="1190" y="198"/>
                    <a:pt x="1068" y="167"/>
                  </a:cubicBezTo>
                  <a:cubicBezTo>
                    <a:pt x="783" y="94"/>
                    <a:pt x="486" y="42"/>
                    <a:pt x="194" y="2"/>
                  </a:cubicBez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31"/>
            <p:cNvSpPr/>
            <p:nvPr/>
          </p:nvSpPr>
          <p:spPr>
            <a:xfrm>
              <a:off x="2942700" y="1383175"/>
              <a:ext cx="26300" cy="7075"/>
            </a:xfrm>
            <a:custGeom>
              <a:avLst/>
              <a:gdLst/>
              <a:ahLst/>
              <a:cxnLst/>
              <a:rect l="l" t="t" r="r" b="b"/>
              <a:pathLst>
                <a:path w="1052" h="283" extrusionOk="0">
                  <a:moveTo>
                    <a:pt x="131" y="1"/>
                  </a:moveTo>
                  <a:cubicBezTo>
                    <a:pt x="32" y="1"/>
                    <a:pt x="1" y="161"/>
                    <a:pt x="111" y="194"/>
                  </a:cubicBezTo>
                  <a:cubicBezTo>
                    <a:pt x="291" y="248"/>
                    <a:pt x="488" y="282"/>
                    <a:pt x="681" y="282"/>
                  </a:cubicBezTo>
                  <a:cubicBezTo>
                    <a:pt x="783" y="282"/>
                    <a:pt x="884" y="273"/>
                    <a:pt x="981" y="251"/>
                  </a:cubicBezTo>
                  <a:cubicBezTo>
                    <a:pt x="1052" y="234"/>
                    <a:pt x="1051" y="121"/>
                    <a:pt x="979" y="107"/>
                  </a:cubicBezTo>
                  <a:cubicBezTo>
                    <a:pt x="706" y="53"/>
                    <a:pt x="432" y="85"/>
                    <a:pt x="160" y="5"/>
                  </a:cubicBezTo>
                  <a:cubicBezTo>
                    <a:pt x="150" y="2"/>
                    <a:pt x="140"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31"/>
            <p:cNvSpPr/>
            <p:nvPr/>
          </p:nvSpPr>
          <p:spPr>
            <a:xfrm>
              <a:off x="3226850" y="1691275"/>
              <a:ext cx="37125" cy="11950"/>
            </a:xfrm>
            <a:custGeom>
              <a:avLst/>
              <a:gdLst/>
              <a:ahLst/>
              <a:cxnLst/>
              <a:rect l="l" t="t" r="r" b="b"/>
              <a:pathLst>
                <a:path w="1485" h="478" extrusionOk="0">
                  <a:moveTo>
                    <a:pt x="1293" y="1"/>
                  </a:moveTo>
                  <a:cubicBezTo>
                    <a:pt x="1285" y="1"/>
                    <a:pt x="1277" y="1"/>
                    <a:pt x="1269" y="3"/>
                  </a:cubicBezTo>
                  <a:cubicBezTo>
                    <a:pt x="1086" y="40"/>
                    <a:pt x="913" y="148"/>
                    <a:pt x="737" y="214"/>
                  </a:cubicBezTo>
                  <a:cubicBezTo>
                    <a:pt x="498" y="305"/>
                    <a:pt x="283" y="393"/>
                    <a:pt x="27" y="424"/>
                  </a:cubicBezTo>
                  <a:cubicBezTo>
                    <a:pt x="1" y="427"/>
                    <a:pt x="1" y="462"/>
                    <a:pt x="27" y="465"/>
                  </a:cubicBezTo>
                  <a:cubicBezTo>
                    <a:pt x="142" y="471"/>
                    <a:pt x="269" y="478"/>
                    <a:pt x="400" y="478"/>
                  </a:cubicBezTo>
                  <a:cubicBezTo>
                    <a:pt x="755" y="478"/>
                    <a:pt x="1137" y="430"/>
                    <a:pt x="1391" y="206"/>
                  </a:cubicBezTo>
                  <a:cubicBezTo>
                    <a:pt x="1485" y="124"/>
                    <a:pt x="1394"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89;p31"/>
            <p:cNvSpPr/>
            <p:nvPr/>
          </p:nvSpPr>
          <p:spPr>
            <a:xfrm>
              <a:off x="3228375" y="1673825"/>
              <a:ext cx="26250" cy="9400"/>
            </a:xfrm>
            <a:custGeom>
              <a:avLst/>
              <a:gdLst/>
              <a:ahLst/>
              <a:cxnLst/>
              <a:rect l="l" t="t" r="r" b="b"/>
              <a:pathLst>
                <a:path w="1050" h="376" extrusionOk="0">
                  <a:moveTo>
                    <a:pt x="930" y="0"/>
                  </a:moveTo>
                  <a:cubicBezTo>
                    <a:pt x="921" y="0"/>
                    <a:pt x="911" y="2"/>
                    <a:pt x="902" y="6"/>
                  </a:cubicBezTo>
                  <a:cubicBezTo>
                    <a:pt x="644" y="113"/>
                    <a:pt x="440" y="234"/>
                    <a:pt x="166" y="234"/>
                  </a:cubicBezTo>
                  <a:cubicBezTo>
                    <a:pt x="136" y="234"/>
                    <a:pt x="106" y="232"/>
                    <a:pt x="75" y="229"/>
                  </a:cubicBezTo>
                  <a:cubicBezTo>
                    <a:pt x="73" y="229"/>
                    <a:pt x="71" y="229"/>
                    <a:pt x="69" y="229"/>
                  </a:cubicBezTo>
                  <a:cubicBezTo>
                    <a:pt x="9" y="229"/>
                    <a:pt x="1" y="327"/>
                    <a:pt x="61" y="342"/>
                  </a:cubicBezTo>
                  <a:cubicBezTo>
                    <a:pt x="156" y="364"/>
                    <a:pt x="252" y="376"/>
                    <a:pt x="347" y="376"/>
                  </a:cubicBezTo>
                  <a:cubicBezTo>
                    <a:pt x="578" y="376"/>
                    <a:pt x="804" y="307"/>
                    <a:pt x="990" y="153"/>
                  </a:cubicBezTo>
                  <a:cubicBezTo>
                    <a:pt x="1049" y="104"/>
                    <a:pt x="998" y="0"/>
                    <a:pt x="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31"/>
            <p:cNvSpPr/>
            <p:nvPr/>
          </p:nvSpPr>
          <p:spPr>
            <a:xfrm>
              <a:off x="3111425" y="1719050"/>
              <a:ext cx="49150" cy="15975"/>
            </a:xfrm>
            <a:custGeom>
              <a:avLst/>
              <a:gdLst/>
              <a:ahLst/>
              <a:cxnLst/>
              <a:rect l="l" t="t" r="r" b="b"/>
              <a:pathLst>
                <a:path w="1966" h="639" extrusionOk="0">
                  <a:moveTo>
                    <a:pt x="1581" y="1"/>
                  </a:moveTo>
                  <a:cubicBezTo>
                    <a:pt x="1402" y="1"/>
                    <a:pt x="1222" y="44"/>
                    <a:pt x="1048" y="82"/>
                  </a:cubicBezTo>
                  <a:cubicBezTo>
                    <a:pt x="735" y="151"/>
                    <a:pt x="421" y="234"/>
                    <a:pt x="132" y="373"/>
                  </a:cubicBezTo>
                  <a:cubicBezTo>
                    <a:pt x="0" y="435"/>
                    <a:pt x="72" y="638"/>
                    <a:pt x="204" y="638"/>
                  </a:cubicBezTo>
                  <a:cubicBezTo>
                    <a:pt x="205" y="638"/>
                    <a:pt x="206" y="638"/>
                    <a:pt x="207" y="638"/>
                  </a:cubicBezTo>
                  <a:cubicBezTo>
                    <a:pt x="493" y="633"/>
                    <a:pt x="776" y="569"/>
                    <a:pt x="1055" y="509"/>
                  </a:cubicBezTo>
                  <a:cubicBezTo>
                    <a:pt x="1325" y="453"/>
                    <a:pt x="1620" y="430"/>
                    <a:pt x="1860" y="288"/>
                  </a:cubicBezTo>
                  <a:cubicBezTo>
                    <a:pt x="1965" y="225"/>
                    <a:pt x="1938" y="64"/>
                    <a:pt x="1823" y="32"/>
                  </a:cubicBezTo>
                  <a:cubicBezTo>
                    <a:pt x="1743" y="10"/>
                    <a:pt x="1662" y="1"/>
                    <a:pt x="1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91;p31"/>
            <p:cNvSpPr/>
            <p:nvPr/>
          </p:nvSpPr>
          <p:spPr>
            <a:xfrm>
              <a:off x="3109175" y="1694675"/>
              <a:ext cx="42700" cy="13425"/>
            </a:xfrm>
            <a:custGeom>
              <a:avLst/>
              <a:gdLst/>
              <a:ahLst/>
              <a:cxnLst/>
              <a:rect l="l" t="t" r="r" b="b"/>
              <a:pathLst>
                <a:path w="1708" h="537" extrusionOk="0">
                  <a:moveTo>
                    <a:pt x="1560" y="1"/>
                  </a:moveTo>
                  <a:cubicBezTo>
                    <a:pt x="1559" y="1"/>
                    <a:pt x="1557" y="1"/>
                    <a:pt x="1556" y="1"/>
                  </a:cubicBezTo>
                  <a:cubicBezTo>
                    <a:pt x="1052" y="24"/>
                    <a:pt x="605" y="330"/>
                    <a:pt x="96" y="368"/>
                  </a:cubicBezTo>
                  <a:cubicBezTo>
                    <a:pt x="22" y="372"/>
                    <a:pt x="1" y="486"/>
                    <a:pt x="80" y="503"/>
                  </a:cubicBezTo>
                  <a:cubicBezTo>
                    <a:pt x="192" y="526"/>
                    <a:pt x="306" y="537"/>
                    <a:pt x="421" y="537"/>
                  </a:cubicBezTo>
                  <a:cubicBezTo>
                    <a:pt x="835" y="537"/>
                    <a:pt x="1261" y="398"/>
                    <a:pt x="1613" y="203"/>
                  </a:cubicBezTo>
                  <a:cubicBezTo>
                    <a:pt x="1707" y="152"/>
                    <a:pt x="1664" y="1"/>
                    <a:pt x="1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31"/>
            <p:cNvSpPr/>
            <p:nvPr/>
          </p:nvSpPr>
          <p:spPr>
            <a:xfrm>
              <a:off x="2998400" y="1728225"/>
              <a:ext cx="59050" cy="11225"/>
            </a:xfrm>
            <a:custGeom>
              <a:avLst/>
              <a:gdLst/>
              <a:ahLst/>
              <a:cxnLst/>
              <a:rect l="l" t="t" r="r" b="b"/>
              <a:pathLst>
                <a:path w="2362" h="449" extrusionOk="0">
                  <a:moveTo>
                    <a:pt x="2189" y="0"/>
                  </a:moveTo>
                  <a:cubicBezTo>
                    <a:pt x="1869" y="0"/>
                    <a:pt x="1544" y="105"/>
                    <a:pt x="1224" y="131"/>
                  </a:cubicBezTo>
                  <a:cubicBezTo>
                    <a:pt x="1092" y="142"/>
                    <a:pt x="955" y="149"/>
                    <a:pt x="818" y="149"/>
                  </a:cubicBezTo>
                  <a:cubicBezTo>
                    <a:pt x="576" y="149"/>
                    <a:pt x="332" y="128"/>
                    <a:pt x="104" y="76"/>
                  </a:cubicBezTo>
                  <a:cubicBezTo>
                    <a:pt x="99" y="75"/>
                    <a:pt x="95" y="74"/>
                    <a:pt x="91" y="74"/>
                  </a:cubicBezTo>
                  <a:cubicBezTo>
                    <a:pt x="34" y="74"/>
                    <a:pt x="0" y="159"/>
                    <a:pt x="59" y="186"/>
                  </a:cubicBezTo>
                  <a:cubicBezTo>
                    <a:pt x="390" y="342"/>
                    <a:pt x="844" y="448"/>
                    <a:pt x="1284" y="448"/>
                  </a:cubicBezTo>
                  <a:cubicBezTo>
                    <a:pt x="1652" y="448"/>
                    <a:pt x="2009" y="374"/>
                    <a:pt x="2278" y="191"/>
                  </a:cubicBezTo>
                  <a:cubicBezTo>
                    <a:pt x="2362" y="133"/>
                    <a:pt x="2327" y="3"/>
                    <a:pt x="2223" y="0"/>
                  </a:cubicBezTo>
                  <a:cubicBezTo>
                    <a:pt x="2211" y="0"/>
                    <a:pt x="2200" y="0"/>
                    <a:pt x="2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31"/>
            <p:cNvSpPr/>
            <p:nvPr/>
          </p:nvSpPr>
          <p:spPr>
            <a:xfrm>
              <a:off x="3016600" y="1705525"/>
              <a:ext cx="29300" cy="6875"/>
            </a:xfrm>
            <a:custGeom>
              <a:avLst/>
              <a:gdLst/>
              <a:ahLst/>
              <a:cxnLst/>
              <a:rect l="l" t="t" r="r" b="b"/>
              <a:pathLst>
                <a:path w="1172" h="275" extrusionOk="0">
                  <a:moveTo>
                    <a:pt x="78" y="0"/>
                  </a:moveTo>
                  <a:cubicBezTo>
                    <a:pt x="28" y="0"/>
                    <a:pt x="0" y="81"/>
                    <a:pt x="52" y="102"/>
                  </a:cubicBezTo>
                  <a:cubicBezTo>
                    <a:pt x="295" y="207"/>
                    <a:pt x="542" y="275"/>
                    <a:pt x="797" y="275"/>
                  </a:cubicBezTo>
                  <a:cubicBezTo>
                    <a:pt x="890" y="275"/>
                    <a:pt x="984" y="266"/>
                    <a:pt x="1080" y="246"/>
                  </a:cubicBezTo>
                  <a:cubicBezTo>
                    <a:pt x="1172" y="226"/>
                    <a:pt x="1154" y="77"/>
                    <a:pt x="1065" y="77"/>
                  </a:cubicBezTo>
                  <a:cubicBezTo>
                    <a:pt x="1062" y="77"/>
                    <a:pt x="1059" y="77"/>
                    <a:pt x="1056" y="78"/>
                  </a:cubicBezTo>
                  <a:cubicBezTo>
                    <a:pt x="942" y="90"/>
                    <a:pt x="833" y="98"/>
                    <a:pt x="724" y="98"/>
                  </a:cubicBezTo>
                  <a:cubicBezTo>
                    <a:pt x="512" y="98"/>
                    <a:pt x="306" y="70"/>
                    <a:pt x="92" y="2"/>
                  </a:cubicBezTo>
                  <a:cubicBezTo>
                    <a:pt x="87" y="1"/>
                    <a:pt x="82"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31"/>
            <p:cNvSpPr/>
            <p:nvPr/>
          </p:nvSpPr>
          <p:spPr>
            <a:xfrm>
              <a:off x="2922125" y="1680850"/>
              <a:ext cx="24325" cy="10775"/>
            </a:xfrm>
            <a:custGeom>
              <a:avLst/>
              <a:gdLst/>
              <a:ahLst/>
              <a:cxnLst/>
              <a:rect l="l" t="t" r="r" b="b"/>
              <a:pathLst>
                <a:path w="973" h="431" extrusionOk="0">
                  <a:moveTo>
                    <a:pt x="192" y="0"/>
                  </a:moveTo>
                  <a:cubicBezTo>
                    <a:pt x="77" y="0"/>
                    <a:pt x="0" y="167"/>
                    <a:pt x="124" y="223"/>
                  </a:cubicBezTo>
                  <a:cubicBezTo>
                    <a:pt x="335" y="318"/>
                    <a:pt x="565" y="407"/>
                    <a:pt x="798" y="430"/>
                  </a:cubicBezTo>
                  <a:cubicBezTo>
                    <a:pt x="802" y="431"/>
                    <a:pt x="807" y="431"/>
                    <a:pt x="812" y="431"/>
                  </a:cubicBezTo>
                  <a:cubicBezTo>
                    <a:pt x="941" y="431"/>
                    <a:pt x="973" y="233"/>
                    <a:pt x="864" y="173"/>
                  </a:cubicBezTo>
                  <a:cubicBezTo>
                    <a:pt x="669" y="66"/>
                    <a:pt x="428" y="42"/>
                    <a:pt x="214" y="2"/>
                  </a:cubicBezTo>
                  <a:cubicBezTo>
                    <a:pt x="206" y="1"/>
                    <a:pt x="19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395;p31"/>
            <p:cNvSpPr/>
            <p:nvPr/>
          </p:nvSpPr>
          <p:spPr>
            <a:xfrm>
              <a:off x="3335075" y="1553175"/>
              <a:ext cx="18350" cy="30400"/>
            </a:xfrm>
            <a:custGeom>
              <a:avLst/>
              <a:gdLst/>
              <a:ahLst/>
              <a:cxnLst/>
              <a:rect l="l" t="t" r="r" b="b"/>
              <a:pathLst>
                <a:path w="734" h="1216" extrusionOk="0">
                  <a:moveTo>
                    <a:pt x="615" y="0"/>
                  </a:moveTo>
                  <a:cubicBezTo>
                    <a:pt x="583" y="0"/>
                    <a:pt x="549" y="15"/>
                    <a:pt x="527" y="51"/>
                  </a:cubicBezTo>
                  <a:cubicBezTo>
                    <a:pt x="317" y="384"/>
                    <a:pt x="32" y="674"/>
                    <a:pt x="6" y="1086"/>
                  </a:cubicBezTo>
                  <a:cubicBezTo>
                    <a:pt x="0" y="1172"/>
                    <a:pt x="65" y="1215"/>
                    <a:pt x="134" y="1215"/>
                  </a:cubicBezTo>
                  <a:cubicBezTo>
                    <a:pt x="183" y="1215"/>
                    <a:pt x="233" y="1194"/>
                    <a:pt x="262" y="1151"/>
                  </a:cubicBezTo>
                  <a:cubicBezTo>
                    <a:pt x="467" y="848"/>
                    <a:pt x="640" y="486"/>
                    <a:pt x="717" y="127"/>
                  </a:cubicBezTo>
                  <a:cubicBezTo>
                    <a:pt x="733" y="52"/>
                    <a:pt x="675"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396;p31"/>
            <p:cNvSpPr/>
            <p:nvPr/>
          </p:nvSpPr>
          <p:spPr>
            <a:xfrm>
              <a:off x="4098750" y="1273250"/>
              <a:ext cx="95875" cy="18850"/>
            </a:xfrm>
            <a:custGeom>
              <a:avLst/>
              <a:gdLst/>
              <a:ahLst/>
              <a:cxnLst/>
              <a:rect l="l" t="t" r="r" b="b"/>
              <a:pathLst>
                <a:path w="3835" h="754" extrusionOk="0">
                  <a:moveTo>
                    <a:pt x="3725" y="1"/>
                  </a:moveTo>
                  <a:cubicBezTo>
                    <a:pt x="3722" y="1"/>
                    <a:pt x="3719" y="1"/>
                    <a:pt x="3716" y="1"/>
                  </a:cubicBezTo>
                  <a:cubicBezTo>
                    <a:pt x="3059" y="82"/>
                    <a:pt x="2430" y="236"/>
                    <a:pt x="1764" y="251"/>
                  </a:cubicBezTo>
                  <a:cubicBezTo>
                    <a:pt x="1713" y="252"/>
                    <a:pt x="1661" y="252"/>
                    <a:pt x="1608" y="252"/>
                  </a:cubicBezTo>
                  <a:cubicBezTo>
                    <a:pt x="1486" y="252"/>
                    <a:pt x="1360" y="250"/>
                    <a:pt x="1234" y="250"/>
                  </a:cubicBezTo>
                  <a:cubicBezTo>
                    <a:pt x="863" y="250"/>
                    <a:pt x="484" y="268"/>
                    <a:pt x="159" y="410"/>
                  </a:cubicBezTo>
                  <a:cubicBezTo>
                    <a:pt x="39" y="462"/>
                    <a:pt x="0" y="666"/>
                    <a:pt x="162" y="697"/>
                  </a:cubicBezTo>
                  <a:cubicBezTo>
                    <a:pt x="385" y="738"/>
                    <a:pt x="625" y="754"/>
                    <a:pt x="870" y="754"/>
                  </a:cubicBezTo>
                  <a:cubicBezTo>
                    <a:pt x="1328" y="754"/>
                    <a:pt x="1803" y="699"/>
                    <a:pt x="2225" y="656"/>
                  </a:cubicBezTo>
                  <a:cubicBezTo>
                    <a:pt x="2795" y="599"/>
                    <a:pt x="3337" y="540"/>
                    <a:pt x="3781" y="152"/>
                  </a:cubicBezTo>
                  <a:cubicBezTo>
                    <a:pt x="3834" y="106"/>
                    <a:pt x="3795" y="1"/>
                    <a:pt x="3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397;p31"/>
            <p:cNvSpPr/>
            <p:nvPr/>
          </p:nvSpPr>
          <p:spPr>
            <a:xfrm>
              <a:off x="4102200" y="1246375"/>
              <a:ext cx="94000" cy="14025"/>
            </a:xfrm>
            <a:custGeom>
              <a:avLst/>
              <a:gdLst/>
              <a:ahLst/>
              <a:cxnLst/>
              <a:rect l="l" t="t" r="r" b="b"/>
              <a:pathLst>
                <a:path w="3760" h="561" extrusionOk="0">
                  <a:moveTo>
                    <a:pt x="3614" y="1"/>
                  </a:moveTo>
                  <a:cubicBezTo>
                    <a:pt x="3612" y="1"/>
                    <a:pt x="3610" y="1"/>
                    <a:pt x="3608" y="1"/>
                  </a:cubicBezTo>
                  <a:cubicBezTo>
                    <a:pt x="3035" y="28"/>
                    <a:pt x="2467" y="135"/>
                    <a:pt x="1894" y="158"/>
                  </a:cubicBezTo>
                  <a:cubicBezTo>
                    <a:pt x="1837" y="160"/>
                    <a:pt x="1781" y="161"/>
                    <a:pt x="1724" y="161"/>
                  </a:cubicBezTo>
                  <a:cubicBezTo>
                    <a:pt x="1311" y="161"/>
                    <a:pt x="895" y="107"/>
                    <a:pt x="484" y="107"/>
                  </a:cubicBezTo>
                  <a:cubicBezTo>
                    <a:pt x="382" y="107"/>
                    <a:pt x="280" y="110"/>
                    <a:pt x="178" y="119"/>
                  </a:cubicBezTo>
                  <a:cubicBezTo>
                    <a:pt x="24" y="131"/>
                    <a:pt x="0" y="333"/>
                    <a:pt x="145" y="383"/>
                  </a:cubicBezTo>
                  <a:cubicBezTo>
                    <a:pt x="514" y="509"/>
                    <a:pt x="943" y="561"/>
                    <a:pt x="1389" y="561"/>
                  </a:cubicBezTo>
                  <a:cubicBezTo>
                    <a:pt x="2167" y="561"/>
                    <a:pt x="2995" y="404"/>
                    <a:pt x="3641" y="220"/>
                  </a:cubicBezTo>
                  <a:cubicBezTo>
                    <a:pt x="3759" y="185"/>
                    <a:pt x="3736" y="1"/>
                    <a:pt x="3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398;p31"/>
            <p:cNvSpPr/>
            <p:nvPr/>
          </p:nvSpPr>
          <p:spPr>
            <a:xfrm>
              <a:off x="4109700" y="1217075"/>
              <a:ext cx="82750" cy="10775"/>
            </a:xfrm>
            <a:custGeom>
              <a:avLst/>
              <a:gdLst/>
              <a:ahLst/>
              <a:cxnLst/>
              <a:rect l="l" t="t" r="r" b="b"/>
              <a:pathLst>
                <a:path w="3310" h="431" extrusionOk="0">
                  <a:moveTo>
                    <a:pt x="3250" y="0"/>
                  </a:moveTo>
                  <a:cubicBezTo>
                    <a:pt x="3249" y="0"/>
                    <a:pt x="3247" y="0"/>
                    <a:pt x="3245" y="0"/>
                  </a:cubicBezTo>
                  <a:cubicBezTo>
                    <a:pt x="2757" y="49"/>
                    <a:pt x="2314" y="149"/>
                    <a:pt x="1835" y="149"/>
                  </a:cubicBezTo>
                  <a:cubicBezTo>
                    <a:pt x="1732" y="149"/>
                    <a:pt x="1627" y="145"/>
                    <a:pt x="1520" y="134"/>
                  </a:cubicBezTo>
                  <a:cubicBezTo>
                    <a:pt x="1218" y="103"/>
                    <a:pt x="855" y="7"/>
                    <a:pt x="520" y="7"/>
                  </a:cubicBezTo>
                  <a:cubicBezTo>
                    <a:pt x="363" y="7"/>
                    <a:pt x="212" y="28"/>
                    <a:pt x="77" y="88"/>
                  </a:cubicBezTo>
                  <a:cubicBezTo>
                    <a:pt x="0" y="122"/>
                    <a:pt x="7" y="252"/>
                    <a:pt x="80" y="285"/>
                  </a:cubicBezTo>
                  <a:cubicBezTo>
                    <a:pt x="332" y="399"/>
                    <a:pt x="662" y="430"/>
                    <a:pt x="995" y="430"/>
                  </a:cubicBezTo>
                  <a:cubicBezTo>
                    <a:pt x="1316" y="430"/>
                    <a:pt x="1639" y="402"/>
                    <a:pt x="1900" y="391"/>
                  </a:cubicBezTo>
                  <a:cubicBezTo>
                    <a:pt x="2365" y="372"/>
                    <a:pt x="2916" y="424"/>
                    <a:pt x="3281" y="83"/>
                  </a:cubicBezTo>
                  <a:cubicBezTo>
                    <a:pt x="3310" y="56"/>
                    <a:pt x="3290" y="0"/>
                    <a:pt x="3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399;p31"/>
            <p:cNvSpPr/>
            <p:nvPr/>
          </p:nvSpPr>
          <p:spPr>
            <a:xfrm>
              <a:off x="4098350" y="1184775"/>
              <a:ext cx="99775" cy="14650"/>
            </a:xfrm>
            <a:custGeom>
              <a:avLst/>
              <a:gdLst/>
              <a:ahLst/>
              <a:cxnLst/>
              <a:rect l="l" t="t" r="r" b="b"/>
              <a:pathLst>
                <a:path w="3991" h="586" extrusionOk="0">
                  <a:moveTo>
                    <a:pt x="3877" y="0"/>
                  </a:moveTo>
                  <a:cubicBezTo>
                    <a:pt x="3873" y="0"/>
                    <a:pt x="3869" y="1"/>
                    <a:pt x="3865" y="1"/>
                  </a:cubicBezTo>
                  <a:cubicBezTo>
                    <a:pt x="3281" y="60"/>
                    <a:pt x="2728" y="207"/>
                    <a:pt x="2135" y="207"/>
                  </a:cubicBezTo>
                  <a:cubicBezTo>
                    <a:pt x="2108" y="207"/>
                    <a:pt x="2081" y="207"/>
                    <a:pt x="2053" y="207"/>
                  </a:cubicBezTo>
                  <a:cubicBezTo>
                    <a:pt x="1483" y="193"/>
                    <a:pt x="897" y="42"/>
                    <a:pt x="330" y="42"/>
                  </a:cubicBezTo>
                  <a:cubicBezTo>
                    <a:pt x="288" y="42"/>
                    <a:pt x="246" y="43"/>
                    <a:pt x="204" y="45"/>
                  </a:cubicBezTo>
                  <a:cubicBezTo>
                    <a:pt x="40" y="52"/>
                    <a:pt x="1" y="253"/>
                    <a:pt x="129" y="339"/>
                  </a:cubicBezTo>
                  <a:cubicBezTo>
                    <a:pt x="420" y="536"/>
                    <a:pt x="837" y="585"/>
                    <a:pt x="1247" y="585"/>
                  </a:cubicBezTo>
                  <a:cubicBezTo>
                    <a:pt x="1537" y="585"/>
                    <a:pt x="1823" y="560"/>
                    <a:pt x="2058" y="545"/>
                  </a:cubicBezTo>
                  <a:cubicBezTo>
                    <a:pt x="2618" y="506"/>
                    <a:pt x="3442" y="539"/>
                    <a:pt x="3918" y="192"/>
                  </a:cubicBezTo>
                  <a:cubicBezTo>
                    <a:pt x="3991" y="139"/>
                    <a:pt x="3977" y="0"/>
                    <a:pt x="3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400;p31"/>
            <p:cNvSpPr/>
            <p:nvPr/>
          </p:nvSpPr>
          <p:spPr>
            <a:xfrm>
              <a:off x="4104475" y="1155050"/>
              <a:ext cx="90350" cy="11625"/>
            </a:xfrm>
            <a:custGeom>
              <a:avLst/>
              <a:gdLst/>
              <a:ahLst/>
              <a:cxnLst/>
              <a:rect l="l" t="t" r="r" b="b"/>
              <a:pathLst>
                <a:path w="3614" h="465" extrusionOk="0">
                  <a:moveTo>
                    <a:pt x="3349" y="1"/>
                  </a:moveTo>
                  <a:cubicBezTo>
                    <a:pt x="2909" y="1"/>
                    <a:pt x="2465" y="134"/>
                    <a:pt x="2021" y="139"/>
                  </a:cubicBezTo>
                  <a:cubicBezTo>
                    <a:pt x="1992" y="139"/>
                    <a:pt x="1963" y="139"/>
                    <a:pt x="1934" y="139"/>
                  </a:cubicBezTo>
                  <a:cubicBezTo>
                    <a:pt x="1358" y="139"/>
                    <a:pt x="790" y="87"/>
                    <a:pt x="216" y="35"/>
                  </a:cubicBezTo>
                  <a:cubicBezTo>
                    <a:pt x="211" y="34"/>
                    <a:pt x="206" y="34"/>
                    <a:pt x="201" y="34"/>
                  </a:cubicBezTo>
                  <a:cubicBezTo>
                    <a:pt x="31" y="34"/>
                    <a:pt x="1" y="332"/>
                    <a:pt x="177" y="355"/>
                  </a:cubicBezTo>
                  <a:cubicBezTo>
                    <a:pt x="673" y="418"/>
                    <a:pt x="1182" y="465"/>
                    <a:pt x="1687" y="465"/>
                  </a:cubicBezTo>
                  <a:cubicBezTo>
                    <a:pt x="1877" y="465"/>
                    <a:pt x="2067" y="458"/>
                    <a:pt x="2255" y="443"/>
                  </a:cubicBezTo>
                  <a:cubicBezTo>
                    <a:pt x="2710" y="407"/>
                    <a:pt x="3231" y="396"/>
                    <a:pt x="3590" y="90"/>
                  </a:cubicBezTo>
                  <a:cubicBezTo>
                    <a:pt x="3614" y="68"/>
                    <a:pt x="3602" y="18"/>
                    <a:pt x="3569" y="13"/>
                  </a:cubicBezTo>
                  <a:cubicBezTo>
                    <a:pt x="3496" y="5"/>
                    <a:pt x="3422" y="1"/>
                    <a:pt x="3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31"/>
            <p:cNvSpPr/>
            <p:nvPr/>
          </p:nvSpPr>
          <p:spPr>
            <a:xfrm>
              <a:off x="4105025" y="1120125"/>
              <a:ext cx="86325" cy="14300"/>
            </a:xfrm>
            <a:custGeom>
              <a:avLst/>
              <a:gdLst/>
              <a:ahLst/>
              <a:cxnLst/>
              <a:rect l="l" t="t" r="r" b="b"/>
              <a:pathLst>
                <a:path w="3453" h="572" extrusionOk="0">
                  <a:moveTo>
                    <a:pt x="258" y="1"/>
                  </a:moveTo>
                  <a:cubicBezTo>
                    <a:pt x="245" y="1"/>
                    <a:pt x="232" y="1"/>
                    <a:pt x="219" y="1"/>
                  </a:cubicBezTo>
                  <a:cubicBezTo>
                    <a:pt x="33" y="4"/>
                    <a:pt x="1" y="231"/>
                    <a:pt x="136" y="327"/>
                  </a:cubicBezTo>
                  <a:cubicBezTo>
                    <a:pt x="443" y="545"/>
                    <a:pt x="963" y="553"/>
                    <a:pt x="1386" y="553"/>
                  </a:cubicBezTo>
                  <a:cubicBezTo>
                    <a:pt x="1420" y="553"/>
                    <a:pt x="1454" y="553"/>
                    <a:pt x="1487" y="553"/>
                  </a:cubicBezTo>
                  <a:cubicBezTo>
                    <a:pt x="1553" y="553"/>
                    <a:pt x="1616" y="553"/>
                    <a:pt x="1675" y="555"/>
                  </a:cubicBezTo>
                  <a:cubicBezTo>
                    <a:pt x="1881" y="560"/>
                    <a:pt x="2105" y="572"/>
                    <a:pt x="2331" y="572"/>
                  </a:cubicBezTo>
                  <a:cubicBezTo>
                    <a:pt x="2669" y="572"/>
                    <a:pt x="3011" y="544"/>
                    <a:pt x="3302" y="423"/>
                  </a:cubicBezTo>
                  <a:cubicBezTo>
                    <a:pt x="3453" y="361"/>
                    <a:pt x="3406" y="164"/>
                    <a:pt x="3259" y="164"/>
                  </a:cubicBezTo>
                  <a:cubicBezTo>
                    <a:pt x="3249" y="164"/>
                    <a:pt x="3239" y="165"/>
                    <a:pt x="3228" y="167"/>
                  </a:cubicBezTo>
                  <a:cubicBezTo>
                    <a:pt x="2916" y="220"/>
                    <a:pt x="2598" y="245"/>
                    <a:pt x="2280" y="245"/>
                  </a:cubicBezTo>
                  <a:cubicBezTo>
                    <a:pt x="2077" y="245"/>
                    <a:pt x="1873" y="235"/>
                    <a:pt x="1671" y="214"/>
                  </a:cubicBezTo>
                  <a:cubicBezTo>
                    <a:pt x="1215" y="167"/>
                    <a:pt x="715"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31"/>
            <p:cNvSpPr/>
            <p:nvPr/>
          </p:nvSpPr>
          <p:spPr>
            <a:xfrm>
              <a:off x="4094225" y="1090750"/>
              <a:ext cx="93875" cy="16075"/>
            </a:xfrm>
            <a:custGeom>
              <a:avLst/>
              <a:gdLst/>
              <a:ahLst/>
              <a:cxnLst/>
              <a:rect l="l" t="t" r="r" b="b"/>
              <a:pathLst>
                <a:path w="3755" h="643" extrusionOk="0">
                  <a:moveTo>
                    <a:pt x="3653" y="1"/>
                  </a:moveTo>
                  <a:cubicBezTo>
                    <a:pt x="3648" y="1"/>
                    <a:pt x="3642" y="1"/>
                    <a:pt x="3635" y="3"/>
                  </a:cubicBezTo>
                  <a:cubicBezTo>
                    <a:pt x="3214" y="91"/>
                    <a:pt x="2789" y="112"/>
                    <a:pt x="2363" y="112"/>
                  </a:cubicBezTo>
                  <a:cubicBezTo>
                    <a:pt x="2131" y="112"/>
                    <a:pt x="1899" y="106"/>
                    <a:pt x="1667" y="100"/>
                  </a:cubicBezTo>
                  <a:cubicBezTo>
                    <a:pt x="1359" y="93"/>
                    <a:pt x="1018" y="35"/>
                    <a:pt x="690" y="35"/>
                  </a:cubicBezTo>
                  <a:cubicBezTo>
                    <a:pt x="498" y="35"/>
                    <a:pt x="312" y="55"/>
                    <a:pt x="139" y="116"/>
                  </a:cubicBezTo>
                  <a:cubicBezTo>
                    <a:pt x="12" y="161"/>
                    <a:pt x="1" y="314"/>
                    <a:pt x="107" y="388"/>
                  </a:cubicBezTo>
                  <a:cubicBezTo>
                    <a:pt x="393" y="585"/>
                    <a:pt x="806" y="642"/>
                    <a:pt x="1213" y="642"/>
                  </a:cubicBezTo>
                  <a:cubicBezTo>
                    <a:pt x="1514" y="642"/>
                    <a:pt x="1812" y="611"/>
                    <a:pt x="2053" y="582"/>
                  </a:cubicBezTo>
                  <a:cubicBezTo>
                    <a:pt x="2630" y="513"/>
                    <a:pt x="3205" y="476"/>
                    <a:pt x="3693" y="133"/>
                  </a:cubicBezTo>
                  <a:cubicBezTo>
                    <a:pt x="3755" y="88"/>
                    <a:pt x="3722" y="1"/>
                    <a:pt x="3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31"/>
            <p:cNvSpPr/>
            <p:nvPr/>
          </p:nvSpPr>
          <p:spPr>
            <a:xfrm>
              <a:off x="4091300" y="1057025"/>
              <a:ext cx="93400" cy="13000"/>
            </a:xfrm>
            <a:custGeom>
              <a:avLst/>
              <a:gdLst/>
              <a:ahLst/>
              <a:cxnLst/>
              <a:rect l="l" t="t" r="r" b="b"/>
              <a:pathLst>
                <a:path w="3736" h="520" extrusionOk="0">
                  <a:moveTo>
                    <a:pt x="3514" y="1"/>
                  </a:moveTo>
                  <a:cubicBezTo>
                    <a:pt x="3155" y="1"/>
                    <a:pt x="2350" y="144"/>
                    <a:pt x="2204" y="144"/>
                  </a:cubicBezTo>
                  <a:cubicBezTo>
                    <a:pt x="1718" y="144"/>
                    <a:pt x="1191" y="59"/>
                    <a:pt x="687" y="59"/>
                  </a:cubicBezTo>
                  <a:cubicBezTo>
                    <a:pt x="503" y="59"/>
                    <a:pt x="322" y="70"/>
                    <a:pt x="147" y="102"/>
                  </a:cubicBezTo>
                  <a:cubicBezTo>
                    <a:pt x="1" y="128"/>
                    <a:pt x="30" y="334"/>
                    <a:pt x="151" y="371"/>
                  </a:cubicBezTo>
                  <a:cubicBezTo>
                    <a:pt x="562" y="499"/>
                    <a:pt x="1045" y="516"/>
                    <a:pt x="1505" y="516"/>
                  </a:cubicBezTo>
                  <a:cubicBezTo>
                    <a:pt x="1673" y="516"/>
                    <a:pt x="1838" y="514"/>
                    <a:pt x="1995" y="514"/>
                  </a:cubicBezTo>
                  <a:cubicBezTo>
                    <a:pt x="2013" y="514"/>
                    <a:pt x="2031" y="514"/>
                    <a:pt x="2049" y="514"/>
                  </a:cubicBezTo>
                  <a:cubicBezTo>
                    <a:pt x="2180" y="514"/>
                    <a:pt x="2331" y="519"/>
                    <a:pt x="2491" y="519"/>
                  </a:cubicBezTo>
                  <a:cubicBezTo>
                    <a:pt x="2898" y="519"/>
                    <a:pt x="3357" y="487"/>
                    <a:pt x="3642" y="270"/>
                  </a:cubicBezTo>
                  <a:cubicBezTo>
                    <a:pt x="3713" y="216"/>
                    <a:pt x="3736" y="139"/>
                    <a:pt x="3695" y="57"/>
                  </a:cubicBezTo>
                  <a:lnTo>
                    <a:pt x="3684" y="35"/>
                  </a:lnTo>
                  <a:cubicBezTo>
                    <a:pt x="3671" y="10"/>
                    <a:pt x="3608" y="1"/>
                    <a:pt x="3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31"/>
            <p:cNvSpPr/>
            <p:nvPr/>
          </p:nvSpPr>
          <p:spPr>
            <a:xfrm>
              <a:off x="4121625" y="1352050"/>
              <a:ext cx="33975" cy="8300"/>
            </a:xfrm>
            <a:custGeom>
              <a:avLst/>
              <a:gdLst/>
              <a:ahLst/>
              <a:cxnLst/>
              <a:rect l="l" t="t" r="r" b="b"/>
              <a:pathLst>
                <a:path w="1359" h="332" extrusionOk="0">
                  <a:moveTo>
                    <a:pt x="1234" y="1"/>
                  </a:moveTo>
                  <a:cubicBezTo>
                    <a:pt x="1066" y="1"/>
                    <a:pt x="894" y="20"/>
                    <a:pt x="730" y="55"/>
                  </a:cubicBezTo>
                  <a:cubicBezTo>
                    <a:pt x="515" y="103"/>
                    <a:pt x="285" y="96"/>
                    <a:pt x="76" y="158"/>
                  </a:cubicBezTo>
                  <a:cubicBezTo>
                    <a:pt x="21" y="173"/>
                    <a:pt x="1" y="264"/>
                    <a:pt x="60" y="289"/>
                  </a:cubicBezTo>
                  <a:cubicBezTo>
                    <a:pt x="133" y="319"/>
                    <a:pt x="210" y="332"/>
                    <a:pt x="289" y="332"/>
                  </a:cubicBezTo>
                  <a:cubicBezTo>
                    <a:pt x="631" y="332"/>
                    <a:pt x="1011" y="95"/>
                    <a:pt x="1329" y="49"/>
                  </a:cubicBezTo>
                  <a:cubicBezTo>
                    <a:pt x="1357" y="44"/>
                    <a:pt x="1358" y="5"/>
                    <a:pt x="1328" y="3"/>
                  </a:cubicBezTo>
                  <a:cubicBezTo>
                    <a:pt x="1297" y="1"/>
                    <a:pt x="1265"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31"/>
            <p:cNvSpPr/>
            <p:nvPr/>
          </p:nvSpPr>
          <p:spPr>
            <a:xfrm>
              <a:off x="4128350" y="1361400"/>
              <a:ext cx="29675" cy="10600"/>
            </a:xfrm>
            <a:custGeom>
              <a:avLst/>
              <a:gdLst/>
              <a:ahLst/>
              <a:cxnLst/>
              <a:rect l="l" t="t" r="r" b="b"/>
              <a:pathLst>
                <a:path w="1187" h="424" extrusionOk="0">
                  <a:moveTo>
                    <a:pt x="1010" y="1"/>
                  </a:moveTo>
                  <a:cubicBezTo>
                    <a:pt x="1003" y="1"/>
                    <a:pt x="996" y="1"/>
                    <a:pt x="989" y="3"/>
                  </a:cubicBezTo>
                  <a:cubicBezTo>
                    <a:pt x="698" y="52"/>
                    <a:pt x="403" y="111"/>
                    <a:pt x="120" y="193"/>
                  </a:cubicBezTo>
                  <a:cubicBezTo>
                    <a:pt x="0" y="227"/>
                    <a:pt x="19" y="423"/>
                    <a:pt x="143" y="423"/>
                  </a:cubicBezTo>
                  <a:cubicBezTo>
                    <a:pt x="147" y="423"/>
                    <a:pt x="151" y="423"/>
                    <a:pt x="155" y="423"/>
                  </a:cubicBezTo>
                  <a:cubicBezTo>
                    <a:pt x="460" y="393"/>
                    <a:pt x="752" y="281"/>
                    <a:pt x="1051" y="217"/>
                  </a:cubicBezTo>
                  <a:cubicBezTo>
                    <a:pt x="1186" y="188"/>
                    <a:pt x="1134" y="1"/>
                    <a:pt x="1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31"/>
            <p:cNvSpPr/>
            <p:nvPr/>
          </p:nvSpPr>
          <p:spPr>
            <a:xfrm>
              <a:off x="4131250" y="1381125"/>
              <a:ext cx="26250" cy="7450"/>
            </a:xfrm>
            <a:custGeom>
              <a:avLst/>
              <a:gdLst/>
              <a:ahLst/>
              <a:cxnLst/>
              <a:rect l="l" t="t" r="r" b="b"/>
              <a:pathLst>
                <a:path w="1050" h="298" extrusionOk="0">
                  <a:moveTo>
                    <a:pt x="919" y="0"/>
                  </a:moveTo>
                  <a:cubicBezTo>
                    <a:pt x="909" y="0"/>
                    <a:pt x="899" y="2"/>
                    <a:pt x="888" y="5"/>
                  </a:cubicBezTo>
                  <a:cubicBezTo>
                    <a:pt x="618" y="92"/>
                    <a:pt x="343" y="69"/>
                    <a:pt x="73" y="131"/>
                  </a:cubicBezTo>
                  <a:cubicBezTo>
                    <a:pt x="1" y="147"/>
                    <a:pt x="3" y="260"/>
                    <a:pt x="74" y="274"/>
                  </a:cubicBezTo>
                  <a:cubicBezTo>
                    <a:pt x="158" y="290"/>
                    <a:pt x="245" y="298"/>
                    <a:pt x="333" y="298"/>
                  </a:cubicBezTo>
                  <a:cubicBezTo>
                    <a:pt x="540" y="298"/>
                    <a:pt x="751" y="256"/>
                    <a:pt x="943" y="193"/>
                  </a:cubicBezTo>
                  <a:cubicBezTo>
                    <a:pt x="1050" y="157"/>
                    <a:pt x="1016" y="0"/>
                    <a:pt x="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p31"/>
            <p:cNvSpPr/>
            <p:nvPr/>
          </p:nvSpPr>
          <p:spPr>
            <a:xfrm>
              <a:off x="3822500" y="1698375"/>
              <a:ext cx="37375" cy="11350"/>
            </a:xfrm>
            <a:custGeom>
              <a:avLst/>
              <a:gdLst/>
              <a:ahLst/>
              <a:cxnLst/>
              <a:rect l="l" t="t" r="r" b="b"/>
              <a:pathLst>
                <a:path w="1495" h="454" extrusionOk="0">
                  <a:moveTo>
                    <a:pt x="194" y="0"/>
                  </a:moveTo>
                  <a:cubicBezTo>
                    <a:pt x="91" y="0"/>
                    <a:pt x="1" y="130"/>
                    <a:pt x="97" y="210"/>
                  </a:cubicBezTo>
                  <a:cubicBezTo>
                    <a:pt x="333" y="405"/>
                    <a:pt x="669" y="454"/>
                    <a:pt x="994" y="454"/>
                  </a:cubicBezTo>
                  <a:cubicBezTo>
                    <a:pt x="1160" y="454"/>
                    <a:pt x="1323" y="441"/>
                    <a:pt x="1468" y="429"/>
                  </a:cubicBezTo>
                  <a:cubicBezTo>
                    <a:pt x="1494" y="426"/>
                    <a:pt x="1493" y="390"/>
                    <a:pt x="1468" y="388"/>
                  </a:cubicBezTo>
                  <a:cubicBezTo>
                    <a:pt x="1211" y="364"/>
                    <a:pt x="992" y="283"/>
                    <a:pt x="751" y="198"/>
                  </a:cubicBezTo>
                  <a:cubicBezTo>
                    <a:pt x="574" y="137"/>
                    <a:pt x="398" y="35"/>
                    <a:pt x="214" y="2"/>
                  </a:cubicBezTo>
                  <a:cubicBezTo>
                    <a:pt x="207" y="1"/>
                    <a:pt x="201"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31"/>
            <p:cNvSpPr/>
            <p:nvPr/>
          </p:nvSpPr>
          <p:spPr>
            <a:xfrm>
              <a:off x="3831350" y="1680725"/>
              <a:ext cx="26375" cy="9000"/>
            </a:xfrm>
            <a:custGeom>
              <a:avLst/>
              <a:gdLst/>
              <a:ahLst/>
              <a:cxnLst/>
              <a:rect l="l" t="t" r="r" b="b"/>
              <a:pathLst>
                <a:path w="1055" h="360" extrusionOk="0">
                  <a:moveTo>
                    <a:pt x="120" y="0"/>
                  </a:moveTo>
                  <a:cubicBezTo>
                    <a:pt x="51" y="0"/>
                    <a:pt x="0" y="107"/>
                    <a:pt x="61" y="154"/>
                  </a:cubicBezTo>
                  <a:cubicBezTo>
                    <a:pt x="244" y="296"/>
                    <a:pt x="458" y="360"/>
                    <a:pt x="678" y="360"/>
                  </a:cubicBezTo>
                  <a:cubicBezTo>
                    <a:pt x="784" y="360"/>
                    <a:pt x="891" y="345"/>
                    <a:pt x="997" y="317"/>
                  </a:cubicBezTo>
                  <a:cubicBezTo>
                    <a:pt x="1055" y="301"/>
                    <a:pt x="1045" y="204"/>
                    <a:pt x="987" y="204"/>
                  </a:cubicBezTo>
                  <a:cubicBezTo>
                    <a:pt x="984" y="204"/>
                    <a:pt x="982" y="205"/>
                    <a:pt x="980" y="205"/>
                  </a:cubicBezTo>
                  <a:cubicBezTo>
                    <a:pt x="939" y="210"/>
                    <a:pt x="900" y="212"/>
                    <a:pt x="862" y="212"/>
                  </a:cubicBezTo>
                  <a:cubicBezTo>
                    <a:pt x="601" y="212"/>
                    <a:pt x="399" y="102"/>
                    <a:pt x="145" y="5"/>
                  </a:cubicBezTo>
                  <a:cubicBezTo>
                    <a:pt x="137" y="2"/>
                    <a:pt x="128"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31"/>
            <p:cNvSpPr/>
            <p:nvPr/>
          </p:nvSpPr>
          <p:spPr>
            <a:xfrm>
              <a:off x="3926775" y="1723025"/>
              <a:ext cx="49325" cy="15000"/>
            </a:xfrm>
            <a:custGeom>
              <a:avLst/>
              <a:gdLst/>
              <a:ahLst/>
              <a:cxnLst/>
              <a:rect l="l" t="t" r="r" b="b"/>
              <a:pathLst>
                <a:path w="1973" h="600" extrusionOk="0">
                  <a:moveTo>
                    <a:pt x="411" y="1"/>
                  </a:moveTo>
                  <a:cubicBezTo>
                    <a:pt x="318" y="1"/>
                    <a:pt x="227" y="11"/>
                    <a:pt x="137" y="39"/>
                  </a:cubicBezTo>
                  <a:cubicBezTo>
                    <a:pt x="23" y="75"/>
                    <a:pt x="0" y="237"/>
                    <a:pt x="107" y="296"/>
                  </a:cubicBezTo>
                  <a:cubicBezTo>
                    <a:pt x="352" y="432"/>
                    <a:pt x="647" y="445"/>
                    <a:pt x="919" y="495"/>
                  </a:cubicBezTo>
                  <a:cubicBezTo>
                    <a:pt x="1194" y="544"/>
                    <a:pt x="1473" y="599"/>
                    <a:pt x="1752" y="599"/>
                  </a:cubicBezTo>
                  <a:cubicBezTo>
                    <a:pt x="1758" y="599"/>
                    <a:pt x="1763" y="599"/>
                    <a:pt x="1769" y="599"/>
                  </a:cubicBezTo>
                  <a:cubicBezTo>
                    <a:pt x="1904" y="598"/>
                    <a:pt x="1972" y="392"/>
                    <a:pt x="1837" y="332"/>
                  </a:cubicBezTo>
                  <a:cubicBezTo>
                    <a:pt x="1543" y="201"/>
                    <a:pt x="1229" y="128"/>
                    <a:pt x="913" y="67"/>
                  </a:cubicBezTo>
                  <a:cubicBezTo>
                    <a:pt x="749" y="36"/>
                    <a:pt x="579"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31"/>
            <p:cNvSpPr/>
            <p:nvPr/>
          </p:nvSpPr>
          <p:spPr>
            <a:xfrm>
              <a:off x="3934700" y="1698600"/>
              <a:ext cx="42900" cy="12625"/>
            </a:xfrm>
            <a:custGeom>
              <a:avLst/>
              <a:gdLst/>
              <a:ahLst/>
              <a:cxnLst/>
              <a:rect l="l" t="t" r="r" b="b"/>
              <a:pathLst>
                <a:path w="1716" h="505" extrusionOk="0">
                  <a:moveTo>
                    <a:pt x="147" y="1"/>
                  </a:moveTo>
                  <a:cubicBezTo>
                    <a:pt x="40" y="1"/>
                    <a:pt x="0" y="155"/>
                    <a:pt x="97" y="204"/>
                  </a:cubicBezTo>
                  <a:cubicBezTo>
                    <a:pt x="439" y="381"/>
                    <a:pt x="848" y="505"/>
                    <a:pt x="1244" y="505"/>
                  </a:cubicBezTo>
                  <a:cubicBezTo>
                    <a:pt x="1378" y="505"/>
                    <a:pt x="1510" y="491"/>
                    <a:pt x="1637" y="460"/>
                  </a:cubicBezTo>
                  <a:cubicBezTo>
                    <a:pt x="1716" y="441"/>
                    <a:pt x="1691" y="329"/>
                    <a:pt x="1617" y="325"/>
                  </a:cubicBezTo>
                  <a:cubicBezTo>
                    <a:pt x="1108" y="302"/>
                    <a:pt x="652" y="10"/>
                    <a:pt x="148" y="1"/>
                  </a:cubicBezTo>
                  <a:cubicBezTo>
                    <a:pt x="148" y="1"/>
                    <a:pt x="147"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31"/>
            <p:cNvSpPr/>
            <p:nvPr/>
          </p:nvSpPr>
          <p:spPr>
            <a:xfrm>
              <a:off x="4030025" y="1729375"/>
              <a:ext cx="59050" cy="10650"/>
            </a:xfrm>
            <a:custGeom>
              <a:avLst/>
              <a:gdLst/>
              <a:ahLst/>
              <a:cxnLst/>
              <a:rect l="l" t="t" r="r" b="b"/>
              <a:pathLst>
                <a:path w="2362" h="426" extrusionOk="0">
                  <a:moveTo>
                    <a:pt x="217" y="1"/>
                  </a:moveTo>
                  <a:cubicBezTo>
                    <a:pt x="190" y="1"/>
                    <a:pt x="163" y="1"/>
                    <a:pt x="136" y="3"/>
                  </a:cubicBezTo>
                  <a:cubicBezTo>
                    <a:pt x="32" y="8"/>
                    <a:pt x="0" y="140"/>
                    <a:pt x="87" y="195"/>
                  </a:cubicBezTo>
                  <a:cubicBezTo>
                    <a:pt x="341" y="358"/>
                    <a:pt x="671" y="425"/>
                    <a:pt x="1011" y="425"/>
                  </a:cubicBezTo>
                  <a:cubicBezTo>
                    <a:pt x="1474" y="425"/>
                    <a:pt x="1958" y="301"/>
                    <a:pt x="2304" y="126"/>
                  </a:cubicBezTo>
                  <a:cubicBezTo>
                    <a:pt x="2361" y="97"/>
                    <a:pt x="2327" y="15"/>
                    <a:pt x="2271" y="15"/>
                  </a:cubicBezTo>
                  <a:cubicBezTo>
                    <a:pt x="2267" y="15"/>
                    <a:pt x="2262" y="16"/>
                    <a:pt x="2256" y="17"/>
                  </a:cubicBezTo>
                  <a:cubicBezTo>
                    <a:pt x="1988" y="87"/>
                    <a:pt x="1698" y="113"/>
                    <a:pt x="1414" y="113"/>
                  </a:cubicBezTo>
                  <a:cubicBezTo>
                    <a:pt x="1321" y="113"/>
                    <a:pt x="1229" y="110"/>
                    <a:pt x="1138" y="105"/>
                  </a:cubicBezTo>
                  <a:cubicBezTo>
                    <a:pt x="832" y="87"/>
                    <a:pt x="522"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31"/>
            <p:cNvSpPr/>
            <p:nvPr/>
          </p:nvSpPr>
          <p:spPr>
            <a:xfrm>
              <a:off x="4040975" y="1705725"/>
              <a:ext cx="29200" cy="7425"/>
            </a:xfrm>
            <a:custGeom>
              <a:avLst/>
              <a:gdLst/>
              <a:ahLst/>
              <a:cxnLst/>
              <a:rect l="l" t="t" r="r" b="b"/>
              <a:pathLst>
                <a:path w="1168" h="297" extrusionOk="0">
                  <a:moveTo>
                    <a:pt x="1090" y="0"/>
                  </a:moveTo>
                  <a:cubicBezTo>
                    <a:pt x="1085" y="0"/>
                    <a:pt x="1079" y="1"/>
                    <a:pt x="1074" y="3"/>
                  </a:cubicBezTo>
                  <a:cubicBezTo>
                    <a:pt x="839" y="85"/>
                    <a:pt x="612" y="118"/>
                    <a:pt x="375" y="118"/>
                  </a:cubicBezTo>
                  <a:cubicBezTo>
                    <a:pt x="289" y="118"/>
                    <a:pt x="202" y="113"/>
                    <a:pt x="113" y="105"/>
                  </a:cubicBezTo>
                  <a:cubicBezTo>
                    <a:pt x="110" y="105"/>
                    <a:pt x="108" y="105"/>
                    <a:pt x="106" y="105"/>
                  </a:cubicBezTo>
                  <a:cubicBezTo>
                    <a:pt x="16" y="105"/>
                    <a:pt x="0" y="257"/>
                    <a:pt x="92" y="275"/>
                  </a:cubicBezTo>
                  <a:cubicBezTo>
                    <a:pt x="175" y="290"/>
                    <a:pt x="256" y="297"/>
                    <a:pt x="336" y="297"/>
                  </a:cubicBezTo>
                  <a:cubicBezTo>
                    <a:pt x="606" y="297"/>
                    <a:pt x="864" y="219"/>
                    <a:pt x="1117" y="102"/>
                  </a:cubicBezTo>
                  <a:cubicBezTo>
                    <a:pt x="1167" y="79"/>
                    <a:pt x="1138" y="0"/>
                    <a:pt x="1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31"/>
            <p:cNvSpPr/>
            <p:nvPr/>
          </p:nvSpPr>
          <p:spPr>
            <a:xfrm>
              <a:off x="4155850" y="1673700"/>
              <a:ext cx="24225" cy="11200"/>
            </a:xfrm>
            <a:custGeom>
              <a:avLst/>
              <a:gdLst/>
              <a:ahLst/>
              <a:cxnLst/>
              <a:rect l="l" t="t" r="r" b="b"/>
              <a:pathLst>
                <a:path w="969" h="448" extrusionOk="0">
                  <a:moveTo>
                    <a:pt x="777" y="0"/>
                  </a:moveTo>
                  <a:cubicBezTo>
                    <a:pt x="769" y="0"/>
                    <a:pt x="760" y="1"/>
                    <a:pt x="752" y="3"/>
                  </a:cubicBezTo>
                  <a:cubicBezTo>
                    <a:pt x="537" y="48"/>
                    <a:pt x="298" y="79"/>
                    <a:pt x="107" y="193"/>
                  </a:cubicBezTo>
                  <a:cubicBezTo>
                    <a:pt x="1" y="254"/>
                    <a:pt x="36" y="448"/>
                    <a:pt x="162" y="448"/>
                  </a:cubicBezTo>
                  <a:cubicBezTo>
                    <a:pt x="168" y="448"/>
                    <a:pt x="174" y="447"/>
                    <a:pt x="180" y="447"/>
                  </a:cubicBezTo>
                  <a:cubicBezTo>
                    <a:pt x="411" y="416"/>
                    <a:pt x="638" y="322"/>
                    <a:pt x="847" y="221"/>
                  </a:cubicBezTo>
                  <a:cubicBezTo>
                    <a:pt x="968" y="162"/>
                    <a:pt x="890"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31"/>
            <p:cNvSpPr/>
            <p:nvPr/>
          </p:nvSpPr>
          <p:spPr>
            <a:xfrm>
              <a:off x="3752675" y="1610675"/>
              <a:ext cx="19175" cy="30025"/>
            </a:xfrm>
            <a:custGeom>
              <a:avLst/>
              <a:gdLst/>
              <a:ahLst/>
              <a:cxnLst/>
              <a:rect l="l" t="t" r="r" b="b"/>
              <a:pathLst>
                <a:path w="767" h="1201" extrusionOk="0">
                  <a:moveTo>
                    <a:pt x="120" y="0"/>
                  </a:moveTo>
                  <a:cubicBezTo>
                    <a:pt x="59" y="0"/>
                    <a:pt x="1" y="54"/>
                    <a:pt x="19" y="130"/>
                  </a:cubicBezTo>
                  <a:cubicBezTo>
                    <a:pt x="107" y="487"/>
                    <a:pt x="290" y="843"/>
                    <a:pt x="503" y="1141"/>
                  </a:cubicBezTo>
                  <a:cubicBezTo>
                    <a:pt x="532" y="1181"/>
                    <a:pt x="580" y="1201"/>
                    <a:pt x="628" y="1201"/>
                  </a:cubicBezTo>
                  <a:cubicBezTo>
                    <a:pt x="698" y="1201"/>
                    <a:pt x="766" y="1156"/>
                    <a:pt x="758" y="1068"/>
                  </a:cubicBezTo>
                  <a:cubicBezTo>
                    <a:pt x="720" y="657"/>
                    <a:pt x="426" y="376"/>
                    <a:pt x="207" y="48"/>
                  </a:cubicBezTo>
                  <a:cubicBezTo>
                    <a:pt x="184" y="15"/>
                    <a:pt x="152"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31"/>
            <p:cNvSpPr/>
            <p:nvPr/>
          </p:nvSpPr>
          <p:spPr>
            <a:xfrm>
              <a:off x="3947225" y="1299700"/>
              <a:ext cx="16075" cy="70675"/>
            </a:xfrm>
            <a:custGeom>
              <a:avLst/>
              <a:gdLst/>
              <a:ahLst/>
              <a:cxnLst/>
              <a:rect l="l" t="t" r="r" b="b"/>
              <a:pathLst>
                <a:path w="643" h="2827" extrusionOk="0">
                  <a:moveTo>
                    <a:pt x="428" y="0"/>
                  </a:moveTo>
                  <a:cubicBezTo>
                    <a:pt x="329" y="0"/>
                    <a:pt x="230" y="64"/>
                    <a:pt x="232" y="191"/>
                  </a:cubicBezTo>
                  <a:cubicBezTo>
                    <a:pt x="241" y="690"/>
                    <a:pt x="197" y="1176"/>
                    <a:pt x="176" y="1672"/>
                  </a:cubicBezTo>
                  <a:cubicBezTo>
                    <a:pt x="162" y="2012"/>
                    <a:pt x="1" y="2518"/>
                    <a:pt x="239" y="2796"/>
                  </a:cubicBezTo>
                  <a:cubicBezTo>
                    <a:pt x="255" y="2816"/>
                    <a:pt x="284" y="2826"/>
                    <a:pt x="312" y="2826"/>
                  </a:cubicBezTo>
                  <a:cubicBezTo>
                    <a:pt x="331" y="2826"/>
                    <a:pt x="350" y="2821"/>
                    <a:pt x="364" y="2811"/>
                  </a:cubicBezTo>
                  <a:cubicBezTo>
                    <a:pt x="642" y="2604"/>
                    <a:pt x="583" y="2146"/>
                    <a:pt x="604" y="1832"/>
                  </a:cubicBezTo>
                  <a:cubicBezTo>
                    <a:pt x="642" y="1286"/>
                    <a:pt x="622" y="732"/>
                    <a:pt x="621" y="185"/>
                  </a:cubicBezTo>
                  <a:cubicBezTo>
                    <a:pt x="621" y="62"/>
                    <a:pt x="525"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31"/>
            <p:cNvSpPr/>
            <p:nvPr/>
          </p:nvSpPr>
          <p:spPr>
            <a:xfrm>
              <a:off x="3951000" y="1372875"/>
              <a:ext cx="48000" cy="50350"/>
            </a:xfrm>
            <a:custGeom>
              <a:avLst/>
              <a:gdLst/>
              <a:ahLst/>
              <a:cxnLst/>
              <a:rect l="l" t="t" r="r" b="b"/>
              <a:pathLst>
                <a:path w="1920" h="2014" extrusionOk="0">
                  <a:moveTo>
                    <a:pt x="258" y="0"/>
                  </a:moveTo>
                  <a:cubicBezTo>
                    <a:pt x="119" y="0"/>
                    <a:pt x="1" y="135"/>
                    <a:pt x="85" y="295"/>
                  </a:cubicBezTo>
                  <a:cubicBezTo>
                    <a:pt x="407" y="906"/>
                    <a:pt x="964" y="1374"/>
                    <a:pt x="1386" y="1913"/>
                  </a:cubicBezTo>
                  <a:cubicBezTo>
                    <a:pt x="1442" y="1984"/>
                    <a:pt x="1517" y="2014"/>
                    <a:pt x="1589" y="2014"/>
                  </a:cubicBezTo>
                  <a:cubicBezTo>
                    <a:pt x="1760" y="2014"/>
                    <a:pt x="1920" y="1850"/>
                    <a:pt x="1797" y="1665"/>
                  </a:cubicBezTo>
                  <a:cubicBezTo>
                    <a:pt x="1412" y="1080"/>
                    <a:pt x="962" y="471"/>
                    <a:pt x="396" y="48"/>
                  </a:cubicBezTo>
                  <a:cubicBezTo>
                    <a:pt x="352" y="15"/>
                    <a:pt x="304"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31"/>
            <p:cNvSpPr/>
            <p:nvPr/>
          </p:nvSpPr>
          <p:spPr>
            <a:xfrm>
              <a:off x="2878650" y="1004150"/>
              <a:ext cx="441750" cy="338225"/>
            </a:xfrm>
            <a:custGeom>
              <a:avLst/>
              <a:gdLst/>
              <a:ahLst/>
              <a:cxnLst/>
              <a:rect l="l" t="t" r="r" b="b"/>
              <a:pathLst>
                <a:path w="17670" h="13529" extrusionOk="0">
                  <a:moveTo>
                    <a:pt x="16796" y="0"/>
                  </a:moveTo>
                  <a:cubicBezTo>
                    <a:pt x="16788" y="0"/>
                    <a:pt x="16780" y="0"/>
                    <a:pt x="16772" y="1"/>
                  </a:cubicBezTo>
                  <a:cubicBezTo>
                    <a:pt x="16620" y="12"/>
                    <a:pt x="16507" y="145"/>
                    <a:pt x="16519" y="295"/>
                  </a:cubicBezTo>
                  <a:cubicBezTo>
                    <a:pt x="16918" y="5437"/>
                    <a:pt x="17129" y="11068"/>
                    <a:pt x="16793" y="11586"/>
                  </a:cubicBezTo>
                  <a:cubicBezTo>
                    <a:pt x="16727" y="11681"/>
                    <a:pt x="16616" y="11774"/>
                    <a:pt x="16463" y="11866"/>
                  </a:cubicBezTo>
                  <a:cubicBezTo>
                    <a:pt x="15126" y="12663"/>
                    <a:pt x="11213" y="12987"/>
                    <a:pt x="7669" y="12987"/>
                  </a:cubicBezTo>
                  <a:cubicBezTo>
                    <a:pt x="5208" y="12987"/>
                    <a:pt x="2924" y="12831"/>
                    <a:pt x="1804" y="12569"/>
                  </a:cubicBezTo>
                  <a:cubicBezTo>
                    <a:pt x="1387" y="12470"/>
                    <a:pt x="1303" y="12394"/>
                    <a:pt x="1300" y="12391"/>
                  </a:cubicBezTo>
                  <a:cubicBezTo>
                    <a:pt x="810" y="11881"/>
                    <a:pt x="836" y="5984"/>
                    <a:pt x="1144" y="578"/>
                  </a:cubicBezTo>
                  <a:cubicBezTo>
                    <a:pt x="1152" y="428"/>
                    <a:pt x="1037" y="298"/>
                    <a:pt x="886" y="289"/>
                  </a:cubicBezTo>
                  <a:cubicBezTo>
                    <a:pt x="881" y="288"/>
                    <a:pt x="876" y="288"/>
                    <a:pt x="872" y="288"/>
                  </a:cubicBezTo>
                  <a:cubicBezTo>
                    <a:pt x="726" y="288"/>
                    <a:pt x="604" y="401"/>
                    <a:pt x="596" y="548"/>
                  </a:cubicBezTo>
                  <a:cubicBezTo>
                    <a:pt x="489" y="2424"/>
                    <a:pt x="0" y="11831"/>
                    <a:pt x="905" y="12773"/>
                  </a:cubicBezTo>
                  <a:cubicBezTo>
                    <a:pt x="1033" y="12906"/>
                    <a:pt x="1271" y="13008"/>
                    <a:pt x="1678" y="13105"/>
                  </a:cubicBezTo>
                  <a:cubicBezTo>
                    <a:pt x="2758" y="13356"/>
                    <a:pt x="5172" y="13529"/>
                    <a:pt x="7790" y="13529"/>
                  </a:cubicBezTo>
                  <a:cubicBezTo>
                    <a:pt x="11347" y="13529"/>
                    <a:pt x="15281" y="13210"/>
                    <a:pt x="16745" y="12338"/>
                  </a:cubicBezTo>
                  <a:cubicBezTo>
                    <a:pt x="16964" y="12206"/>
                    <a:pt x="17131" y="12059"/>
                    <a:pt x="17244" y="11901"/>
                  </a:cubicBezTo>
                  <a:cubicBezTo>
                    <a:pt x="17371" y="11717"/>
                    <a:pt x="17669" y="11284"/>
                    <a:pt x="17403" y="5673"/>
                  </a:cubicBezTo>
                  <a:cubicBezTo>
                    <a:pt x="17274" y="2941"/>
                    <a:pt x="17068" y="280"/>
                    <a:pt x="17066" y="254"/>
                  </a:cubicBezTo>
                  <a:cubicBezTo>
                    <a:pt x="17056" y="110"/>
                    <a:pt x="16935" y="0"/>
                    <a:pt x="16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31"/>
            <p:cNvSpPr/>
            <p:nvPr/>
          </p:nvSpPr>
          <p:spPr>
            <a:xfrm>
              <a:off x="2914150" y="1298625"/>
              <a:ext cx="400175" cy="121950"/>
            </a:xfrm>
            <a:custGeom>
              <a:avLst/>
              <a:gdLst/>
              <a:ahLst/>
              <a:cxnLst/>
              <a:rect l="l" t="t" r="r" b="b"/>
              <a:pathLst>
                <a:path w="16007" h="4878" extrusionOk="0">
                  <a:moveTo>
                    <a:pt x="15176" y="0"/>
                  </a:moveTo>
                  <a:cubicBezTo>
                    <a:pt x="15161" y="0"/>
                    <a:pt x="15146" y="1"/>
                    <a:pt x="15131" y="4"/>
                  </a:cubicBezTo>
                  <a:cubicBezTo>
                    <a:pt x="14980" y="30"/>
                    <a:pt x="14880" y="171"/>
                    <a:pt x="14905" y="321"/>
                  </a:cubicBezTo>
                  <a:lnTo>
                    <a:pt x="15400" y="3523"/>
                  </a:lnTo>
                  <a:cubicBezTo>
                    <a:pt x="15268" y="3546"/>
                    <a:pt x="15088" y="3576"/>
                    <a:pt x="14868" y="3611"/>
                  </a:cubicBezTo>
                  <a:cubicBezTo>
                    <a:pt x="13540" y="3826"/>
                    <a:pt x="10127" y="4327"/>
                    <a:pt x="7084" y="4327"/>
                  </a:cubicBezTo>
                  <a:lnTo>
                    <a:pt x="7060" y="4327"/>
                  </a:lnTo>
                  <a:cubicBezTo>
                    <a:pt x="4017" y="4325"/>
                    <a:pt x="1686" y="3919"/>
                    <a:pt x="825" y="3745"/>
                  </a:cubicBezTo>
                  <a:cubicBezTo>
                    <a:pt x="717" y="3724"/>
                    <a:pt x="625" y="3705"/>
                    <a:pt x="553" y="3688"/>
                  </a:cubicBezTo>
                  <a:lnTo>
                    <a:pt x="572" y="1163"/>
                  </a:lnTo>
                  <a:cubicBezTo>
                    <a:pt x="573" y="1011"/>
                    <a:pt x="451" y="886"/>
                    <a:pt x="299" y="885"/>
                  </a:cubicBezTo>
                  <a:lnTo>
                    <a:pt x="297" y="885"/>
                  </a:lnTo>
                  <a:cubicBezTo>
                    <a:pt x="147" y="885"/>
                    <a:pt x="24" y="1008"/>
                    <a:pt x="23" y="1158"/>
                  </a:cubicBezTo>
                  <a:lnTo>
                    <a:pt x="2" y="3905"/>
                  </a:lnTo>
                  <a:cubicBezTo>
                    <a:pt x="1" y="4031"/>
                    <a:pt x="87" y="4142"/>
                    <a:pt x="209" y="4173"/>
                  </a:cubicBezTo>
                  <a:cubicBezTo>
                    <a:pt x="209" y="4173"/>
                    <a:pt x="387" y="4218"/>
                    <a:pt x="716" y="4284"/>
                  </a:cubicBezTo>
                  <a:cubicBezTo>
                    <a:pt x="1593" y="4462"/>
                    <a:pt x="3967" y="4874"/>
                    <a:pt x="7059" y="4877"/>
                  </a:cubicBezTo>
                  <a:lnTo>
                    <a:pt x="7084" y="4877"/>
                  </a:lnTo>
                  <a:cubicBezTo>
                    <a:pt x="10166" y="4877"/>
                    <a:pt x="13615" y="4371"/>
                    <a:pt x="14956" y="4153"/>
                  </a:cubicBezTo>
                  <a:cubicBezTo>
                    <a:pt x="15467" y="4072"/>
                    <a:pt x="15763" y="4016"/>
                    <a:pt x="15763" y="4016"/>
                  </a:cubicBezTo>
                  <a:cubicBezTo>
                    <a:pt x="15909" y="3988"/>
                    <a:pt x="16007" y="3850"/>
                    <a:pt x="15984" y="3704"/>
                  </a:cubicBezTo>
                  <a:lnTo>
                    <a:pt x="15454" y="278"/>
                  </a:lnTo>
                  <a:lnTo>
                    <a:pt x="15446" y="230"/>
                  </a:lnTo>
                  <a:cubicBezTo>
                    <a:pt x="15424" y="95"/>
                    <a:pt x="15308" y="0"/>
                    <a:pt x="15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31"/>
            <p:cNvSpPr/>
            <p:nvPr/>
          </p:nvSpPr>
          <p:spPr>
            <a:xfrm>
              <a:off x="3186875" y="1564125"/>
              <a:ext cx="177575" cy="331775"/>
            </a:xfrm>
            <a:custGeom>
              <a:avLst/>
              <a:gdLst/>
              <a:ahLst/>
              <a:cxnLst/>
              <a:rect l="l" t="t" r="r" b="b"/>
              <a:pathLst>
                <a:path w="7103" h="13271" extrusionOk="0">
                  <a:moveTo>
                    <a:pt x="4117" y="0"/>
                  </a:moveTo>
                  <a:cubicBezTo>
                    <a:pt x="4111" y="0"/>
                    <a:pt x="4105" y="1"/>
                    <a:pt x="4099" y="1"/>
                  </a:cubicBezTo>
                  <a:cubicBezTo>
                    <a:pt x="3948" y="9"/>
                    <a:pt x="3831" y="138"/>
                    <a:pt x="3839" y="289"/>
                  </a:cubicBezTo>
                  <a:cubicBezTo>
                    <a:pt x="3855" y="618"/>
                    <a:pt x="3981" y="1200"/>
                    <a:pt x="4209" y="2162"/>
                  </a:cubicBezTo>
                  <a:cubicBezTo>
                    <a:pt x="4260" y="2373"/>
                    <a:pt x="4314" y="2596"/>
                    <a:pt x="4370" y="2829"/>
                  </a:cubicBezTo>
                  <a:cubicBezTo>
                    <a:pt x="5158" y="6097"/>
                    <a:pt x="6627" y="12181"/>
                    <a:pt x="4771" y="12695"/>
                  </a:cubicBezTo>
                  <a:cubicBezTo>
                    <a:pt x="4708" y="12712"/>
                    <a:pt x="4646" y="12720"/>
                    <a:pt x="4583" y="12720"/>
                  </a:cubicBezTo>
                  <a:cubicBezTo>
                    <a:pt x="4433" y="12720"/>
                    <a:pt x="4283" y="12671"/>
                    <a:pt x="4127" y="12571"/>
                  </a:cubicBezTo>
                  <a:cubicBezTo>
                    <a:pt x="2466" y="11499"/>
                    <a:pt x="1115" y="5405"/>
                    <a:pt x="577" y="1968"/>
                  </a:cubicBezTo>
                  <a:lnTo>
                    <a:pt x="567" y="1901"/>
                  </a:lnTo>
                  <a:cubicBezTo>
                    <a:pt x="567" y="1900"/>
                    <a:pt x="567" y="1900"/>
                    <a:pt x="567" y="1900"/>
                  </a:cubicBezTo>
                  <a:cubicBezTo>
                    <a:pt x="566" y="1882"/>
                    <a:pt x="562" y="1864"/>
                    <a:pt x="558" y="1848"/>
                  </a:cubicBezTo>
                  <a:cubicBezTo>
                    <a:pt x="526" y="1725"/>
                    <a:pt x="414" y="1643"/>
                    <a:pt x="292" y="1643"/>
                  </a:cubicBezTo>
                  <a:cubicBezTo>
                    <a:pt x="269" y="1643"/>
                    <a:pt x="246" y="1646"/>
                    <a:pt x="223" y="1652"/>
                  </a:cubicBezTo>
                  <a:cubicBezTo>
                    <a:pt x="87" y="1687"/>
                    <a:pt x="1" y="1819"/>
                    <a:pt x="20" y="1955"/>
                  </a:cubicBezTo>
                  <a:cubicBezTo>
                    <a:pt x="21" y="1973"/>
                    <a:pt x="24" y="1990"/>
                    <a:pt x="28" y="2007"/>
                  </a:cubicBezTo>
                  <a:cubicBezTo>
                    <a:pt x="29" y="2009"/>
                    <a:pt x="29" y="2009"/>
                    <a:pt x="29" y="2009"/>
                  </a:cubicBezTo>
                  <a:cubicBezTo>
                    <a:pt x="29" y="2009"/>
                    <a:pt x="29" y="2009"/>
                    <a:pt x="28" y="2008"/>
                  </a:cubicBezTo>
                  <a:lnTo>
                    <a:pt x="28" y="2008"/>
                  </a:lnTo>
                  <a:cubicBezTo>
                    <a:pt x="30" y="2022"/>
                    <a:pt x="32" y="2040"/>
                    <a:pt x="36" y="2057"/>
                  </a:cubicBezTo>
                  <a:cubicBezTo>
                    <a:pt x="135" y="2699"/>
                    <a:pt x="512" y="4981"/>
                    <a:pt x="1128" y="7329"/>
                  </a:cubicBezTo>
                  <a:cubicBezTo>
                    <a:pt x="1958" y="10492"/>
                    <a:pt x="2868" y="12412"/>
                    <a:pt x="3830" y="13033"/>
                  </a:cubicBezTo>
                  <a:cubicBezTo>
                    <a:pt x="4075" y="13191"/>
                    <a:pt x="4326" y="13271"/>
                    <a:pt x="4580" y="13271"/>
                  </a:cubicBezTo>
                  <a:cubicBezTo>
                    <a:pt x="4692" y="13271"/>
                    <a:pt x="4805" y="13255"/>
                    <a:pt x="4917" y="13223"/>
                  </a:cubicBezTo>
                  <a:cubicBezTo>
                    <a:pt x="7102" y="12619"/>
                    <a:pt x="6108" y="7694"/>
                    <a:pt x="4903" y="2701"/>
                  </a:cubicBezTo>
                  <a:cubicBezTo>
                    <a:pt x="4847" y="2467"/>
                    <a:pt x="4793" y="2245"/>
                    <a:pt x="4743" y="2035"/>
                  </a:cubicBezTo>
                  <a:cubicBezTo>
                    <a:pt x="4571" y="1309"/>
                    <a:pt x="4403" y="576"/>
                    <a:pt x="4387" y="263"/>
                  </a:cubicBezTo>
                  <a:cubicBezTo>
                    <a:pt x="4380" y="117"/>
                    <a:pt x="4261" y="0"/>
                    <a:pt x="4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31"/>
            <p:cNvSpPr/>
            <p:nvPr/>
          </p:nvSpPr>
          <p:spPr>
            <a:xfrm>
              <a:off x="2900025" y="1395325"/>
              <a:ext cx="335850" cy="533000"/>
            </a:xfrm>
            <a:custGeom>
              <a:avLst/>
              <a:gdLst/>
              <a:ahLst/>
              <a:cxnLst/>
              <a:rect l="l" t="t" r="r" b="b"/>
              <a:pathLst>
                <a:path w="13434" h="21320" extrusionOk="0">
                  <a:moveTo>
                    <a:pt x="1334" y="0"/>
                  </a:moveTo>
                  <a:cubicBezTo>
                    <a:pt x="1194" y="0"/>
                    <a:pt x="1076" y="103"/>
                    <a:pt x="1061" y="245"/>
                  </a:cubicBezTo>
                  <a:cubicBezTo>
                    <a:pt x="1056" y="284"/>
                    <a:pt x="611" y="4226"/>
                    <a:pt x="396" y="8264"/>
                  </a:cubicBezTo>
                  <a:cubicBezTo>
                    <a:pt x="1" y="15715"/>
                    <a:pt x="690" y="17052"/>
                    <a:pt x="1244" y="17410"/>
                  </a:cubicBezTo>
                  <a:cubicBezTo>
                    <a:pt x="1423" y="17525"/>
                    <a:pt x="1587" y="17566"/>
                    <a:pt x="1729" y="17566"/>
                  </a:cubicBezTo>
                  <a:cubicBezTo>
                    <a:pt x="1871" y="17566"/>
                    <a:pt x="1992" y="17525"/>
                    <a:pt x="2085" y="17477"/>
                  </a:cubicBezTo>
                  <a:cubicBezTo>
                    <a:pt x="2772" y="17120"/>
                    <a:pt x="3202" y="15563"/>
                    <a:pt x="3468" y="13915"/>
                  </a:cubicBezTo>
                  <a:cubicBezTo>
                    <a:pt x="3481" y="14101"/>
                    <a:pt x="3494" y="14289"/>
                    <a:pt x="3510" y="14478"/>
                  </a:cubicBezTo>
                  <a:cubicBezTo>
                    <a:pt x="3777" y="17873"/>
                    <a:pt x="4299" y="19947"/>
                    <a:pt x="5062" y="20640"/>
                  </a:cubicBezTo>
                  <a:cubicBezTo>
                    <a:pt x="5275" y="20834"/>
                    <a:pt x="5511" y="20932"/>
                    <a:pt x="5761" y="20932"/>
                  </a:cubicBezTo>
                  <a:cubicBezTo>
                    <a:pt x="5796" y="20932"/>
                    <a:pt x="5830" y="20930"/>
                    <a:pt x="5865" y="20927"/>
                  </a:cubicBezTo>
                  <a:cubicBezTo>
                    <a:pt x="7229" y="20787"/>
                    <a:pt x="7631" y="17529"/>
                    <a:pt x="7815" y="15090"/>
                  </a:cubicBezTo>
                  <a:cubicBezTo>
                    <a:pt x="7828" y="14927"/>
                    <a:pt x="7839" y="14764"/>
                    <a:pt x="7849" y="14601"/>
                  </a:cubicBezTo>
                  <a:cubicBezTo>
                    <a:pt x="8208" y="17337"/>
                    <a:pt x="8846" y="20317"/>
                    <a:pt x="9950" y="21101"/>
                  </a:cubicBezTo>
                  <a:cubicBezTo>
                    <a:pt x="10155" y="21247"/>
                    <a:pt x="10377" y="21320"/>
                    <a:pt x="10604" y="21320"/>
                  </a:cubicBezTo>
                  <a:cubicBezTo>
                    <a:pt x="10710" y="21320"/>
                    <a:pt x="10817" y="21304"/>
                    <a:pt x="10925" y="21271"/>
                  </a:cubicBezTo>
                  <a:cubicBezTo>
                    <a:pt x="13433" y="20514"/>
                    <a:pt x="12422" y="11481"/>
                    <a:pt x="12053" y="8729"/>
                  </a:cubicBezTo>
                  <a:cubicBezTo>
                    <a:pt x="12035" y="8592"/>
                    <a:pt x="11917" y="8492"/>
                    <a:pt x="11781" y="8492"/>
                  </a:cubicBezTo>
                  <a:cubicBezTo>
                    <a:pt x="11769" y="8492"/>
                    <a:pt x="11757" y="8493"/>
                    <a:pt x="11744" y="8495"/>
                  </a:cubicBezTo>
                  <a:cubicBezTo>
                    <a:pt x="11594" y="8515"/>
                    <a:pt x="11488" y="8653"/>
                    <a:pt x="11508" y="8802"/>
                  </a:cubicBezTo>
                  <a:cubicBezTo>
                    <a:pt x="12548" y="16540"/>
                    <a:pt x="11852" y="20418"/>
                    <a:pt x="10766" y="20746"/>
                  </a:cubicBezTo>
                  <a:cubicBezTo>
                    <a:pt x="10710" y="20763"/>
                    <a:pt x="10656" y="20771"/>
                    <a:pt x="10602" y="20771"/>
                  </a:cubicBezTo>
                  <a:cubicBezTo>
                    <a:pt x="10488" y="20771"/>
                    <a:pt x="10379" y="20732"/>
                    <a:pt x="10268" y="20653"/>
                  </a:cubicBezTo>
                  <a:cubicBezTo>
                    <a:pt x="8722" y="19555"/>
                    <a:pt x="8082" y="12325"/>
                    <a:pt x="7967" y="9631"/>
                  </a:cubicBezTo>
                  <a:cubicBezTo>
                    <a:pt x="7960" y="9485"/>
                    <a:pt x="7841" y="9368"/>
                    <a:pt x="7698" y="9368"/>
                  </a:cubicBezTo>
                  <a:cubicBezTo>
                    <a:pt x="7693" y="9368"/>
                    <a:pt x="7688" y="9368"/>
                    <a:pt x="7684" y="9368"/>
                  </a:cubicBezTo>
                  <a:cubicBezTo>
                    <a:pt x="7533" y="9374"/>
                    <a:pt x="7414" y="9499"/>
                    <a:pt x="7418" y="9649"/>
                  </a:cubicBezTo>
                  <a:cubicBezTo>
                    <a:pt x="7419" y="9675"/>
                    <a:pt x="7469" y="12370"/>
                    <a:pt x="7267" y="15051"/>
                  </a:cubicBezTo>
                  <a:cubicBezTo>
                    <a:pt x="6902" y="19895"/>
                    <a:pt x="6059" y="20355"/>
                    <a:pt x="5809" y="20381"/>
                  </a:cubicBezTo>
                  <a:cubicBezTo>
                    <a:pt x="5794" y="20382"/>
                    <a:pt x="5779" y="20383"/>
                    <a:pt x="5762" y="20383"/>
                  </a:cubicBezTo>
                  <a:cubicBezTo>
                    <a:pt x="5681" y="20383"/>
                    <a:pt x="5568" y="20358"/>
                    <a:pt x="5431" y="20234"/>
                  </a:cubicBezTo>
                  <a:cubicBezTo>
                    <a:pt x="4103" y="19027"/>
                    <a:pt x="3859" y="12180"/>
                    <a:pt x="3877" y="9643"/>
                  </a:cubicBezTo>
                  <a:cubicBezTo>
                    <a:pt x="3878" y="9493"/>
                    <a:pt x="3759" y="9371"/>
                    <a:pt x="3610" y="9367"/>
                  </a:cubicBezTo>
                  <a:cubicBezTo>
                    <a:pt x="3608" y="9367"/>
                    <a:pt x="3607" y="9367"/>
                    <a:pt x="3605" y="9367"/>
                  </a:cubicBezTo>
                  <a:cubicBezTo>
                    <a:pt x="3454" y="9367"/>
                    <a:pt x="3335" y="9482"/>
                    <a:pt x="3328" y="9630"/>
                  </a:cubicBezTo>
                  <a:cubicBezTo>
                    <a:pt x="3220" y="12232"/>
                    <a:pt x="2718" y="16530"/>
                    <a:pt x="1832" y="16990"/>
                  </a:cubicBezTo>
                  <a:cubicBezTo>
                    <a:pt x="1804" y="17004"/>
                    <a:pt x="1771" y="17016"/>
                    <a:pt x="1730" y="17016"/>
                  </a:cubicBezTo>
                  <a:cubicBezTo>
                    <a:pt x="1681" y="17016"/>
                    <a:pt x="1621" y="16999"/>
                    <a:pt x="1543" y="16948"/>
                  </a:cubicBezTo>
                  <a:cubicBezTo>
                    <a:pt x="1235" y="16749"/>
                    <a:pt x="562" y="15510"/>
                    <a:pt x="944" y="8296"/>
                  </a:cubicBezTo>
                  <a:cubicBezTo>
                    <a:pt x="1157" y="4274"/>
                    <a:pt x="1602" y="346"/>
                    <a:pt x="1607" y="306"/>
                  </a:cubicBezTo>
                  <a:cubicBezTo>
                    <a:pt x="1623" y="156"/>
                    <a:pt x="1516" y="20"/>
                    <a:pt x="1365" y="2"/>
                  </a:cubicBezTo>
                  <a:cubicBezTo>
                    <a:pt x="1355" y="1"/>
                    <a:pt x="1344"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421;p31"/>
            <p:cNvSpPr/>
            <p:nvPr/>
          </p:nvSpPr>
          <p:spPr>
            <a:xfrm>
              <a:off x="3279375" y="1390250"/>
              <a:ext cx="151350" cy="326075"/>
            </a:xfrm>
            <a:custGeom>
              <a:avLst/>
              <a:gdLst/>
              <a:ahLst/>
              <a:cxnLst/>
              <a:rect l="l" t="t" r="r" b="b"/>
              <a:pathLst>
                <a:path w="6054" h="13043" extrusionOk="0">
                  <a:moveTo>
                    <a:pt x="313" y="0"/>
                  </a:moveTo>
                  <a:cubicBezTo>
                    <a:pt x="260" y="0"/>
                    <a:pt x="207" y="15"/>
                    <a:pt x="160" y="47"/>
                  </a:cubicBezTo>
                  <a:cubicBezTo>
                    <a:pt x="34" y="132"/>
                    <a:pt x="1" y="303"/>
                    <a:pt x="85" y="429"/>
                  </a:cubicBezTo>
                  <a:cubicBezTo>
                    <a:pt x="102" y="452"/>
                    <a:pt x="1727" y="2882"/>
                    <a:pt x="3106" y="5570"/>
                  </a:cubicBezTo>
                  <a:cubicBezTo>
                    <a:pt x="4861" y="8994"/>
                    <a:pt x="5458" y="11366"/>
                    <a:pt x="4786" y="12246"/>
                  </a:cubicBezTo>
                  <a:cubicBezTo>
                    <a:pt x="4622" y="12460"/>
                    <a:pt x="4461" y="12493"/>
                    <a:pt x="4346" y="12493"/>
                  </a:cubicBezTo>
                  <a:cubicBezTo>
                    <a:pt x="4334" y="12493"/>
                    <a:pt x="4323" y="12493"/>
                    <a:pt x="4313" y="12492"/>
                  </a:cubicBezTo>
                  <a:cubicBezTo>
                    <a:pt x="3460" y="12440"/>
                    <a:pt x="2041" y="10657"/>
                    <a:pt x="1015" y="8917"/>
                  </a:cubicBezTo>
                  <a:lnTo>
                    <a:pt x="983" y="8862"/>
                  </a:lnTo>
                  <a:cubicBezTo>
                    <a:pt x="933" y="8772"/>
                    <a:pt x="840" y="8721"/>
                    <a:pt x="743" y="8721"/>
                  </a:cubicBezTo>
                  <a:cubicBezTo>
                    <a:pt x="698" y="8721"/>
                    <a:pt x="652" y="8732"/>
                    <a:pt x="609" y="8756"/>
                  </a:cubicBezTo>
                  <a:cubicBezTo>
                    <a:pt x="477" y="8831"/>
                    <a:pt x="431" y="8999"/>
                    <a:pt x="505" y="9130"/>
                  </a:cubicBezTo>
                  <a:lnTo>
                    <a:pt x="540" y="9192"/>
                  </a:lnTo>
                  <a:cubicBezTo>
                    <a:pt x="1060" y="10073"/>
                    <a:pt x="2865" y="12955"/>
                    <a:pt x="4280" y="13040"/>
                  </a:cubicBezTo>
                  <a:cubicBezTo>
                    <a:pt x="4303" y="13041"/>
                    <a:pt x="4325" y="13042"/>
                    <a:pt x="4348" y="13042"/>
                  </a:cubicBezTo>
                  <a:cubicBezTo>
                    <a:pt x="4689" y="13042"/>
                    <a:pt x="4990" y="12883"/>
                    <a:pt x="5222" y="12580"/>
                  </a:cubicBezTo>
                  <a:cubicBezTo>
                    <a:pt x="6053" y="11489"/>
                    <a:pt x="5505" y="9046"/>
                    <a:pt x="3592" y="5315"/>
                  </a:cubicBezTo>
                  <a:cubicBezTo>
                    <a:pt x="2198" y="2599"/>
                    <a:pt x="558" y="147"/>
                    <a:pt x="542" y="122"/>
                  </a:cubicBezTo>
                  <a:cubicBezTo>
                    <a:pt x="488" y="43"/>
                    <a:pt x="401"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422;p31"/>
            <p:cNvSpPr/>
            <p:nvPr/>
          </p:nvSpPr>
          <p:spPr>
            <a:xfrm>
              <a:off x="4061125" y="1008100"/>
              <a:ext cx="162700" cy="334425"/>
            </a:xfrm>
            <a:custGeom>
              <a:avLst/>
              <a:gdLst/>
              <a:ahLst/>
              <a:cxnLst/>
              <a:rect l="l" t="t" r="r" b="b"/>
              <a:pathLst>
                <a:path w="6508" h="13377" extrusionOk="0">
                  <a:moveTo>
                    <a:pt x="5316" y="1"/>
                  </a:moveTo>
                  <a:cubicBezTo>
                    <a:pt x="5309" y="1"/>
                    <a:pt x="5301" y="1"/>
                    <a:pt x="5293" y="2"/>
                  </a:cubicBezTo>
                  <a:cubicBezTo>
                    <a:pt x="5142" y="14"/>
                    <a:pt x="5030" y="148"/>
                    <a:pt x="5044" y="298"/>
                  </a:cubicBezTo>
                  <a:cubicBezTo>
                    <a:pt x="5506" y="5691"/>
                    <a:pt x="5701" y="11584"/>
                    <a:pt x="5226" y="12109"/>
                  </a:cubicBezTo>
                  <a:cubicBezTo>
                    <a:pt x="5220" y="12114"/>
                    <a:pt x="5085" y="12244"/>
                    <a:pt x="4271" y="12403"/>
                  </a:cubicBezTo>
                  <a:cubicBezTo>
                    <a:pt x="3342" y="12586"/>
                    <a:pt x="1921" y="12737"/>
                    <a:pt x="268" y="12827"/>
                  </a:cubicBezTo>
                  <a:cubicBezTo>
                    <a:pt x="117" y="12835"/>
                    <a:pt x="1" y="12966"/>
                    <a:pt x="10" y="13116"/>
                  </a:cubicBezTo>
                  <a:cubicBezTo>
                    <a:pt x="17" y="13263"/>
                    <a:pt x="139" y="13377"/>
                    <a:pt x="284" y="13377"/>
                  </a:cubicBezTo>
                  <a:cubicBezTo>
                    <a:pt x="288" y="13377"/>
                    <a:pt x="294" y="13377"/>
                    <a:pt x="298" y="13375"/>
                  </a:cubicBezTo>
                  <a:cubicBezTo>
                    <a:pt x="1976" y="13285"/>
                    <a:pt x="3424" y="13130"/>
                    <a:pt x="4378" y="12941"/>
                  </a:cubicBezTo>
                  <a:cubicBezTo>
                    <a:pt x="5277" y="12766"/>
                    <a:pt x="5521" y="12602"/>
                    <a:pt x="5632" y="12478"/>
                  </a:cubicBezTo>
                  <a:cubicBezTo>
                    <a:pt x="6508" y="11510"/>
                    <a:pt x="5751" y="2124"/>
                    <a:pt x="5591" y="252"/>
                  </a:cubicBezTo>
                  <a:cubicBezTo>
                    <a:pt x="5578" y="108"/>
                    <a:pt x="5460" y="1"/>
                    <a:pt x="5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31"/>
            <p:cNvSpPr/>
            <p:nvPr/>
          </p:nvSpPr>
          <p:spPr>
            <a:xfrm>
              <a:off x="3781875" y="1012225"/>
              <a:ext cx="93650" cy="325200"/>
            </a:xfrm>
            <a:custGeom>
              <a:avLst/>
              <a:gdLst/>
              <a:ahLst/>
              <a:cxnLst/>
              <a:rect l="l" t="t" r="r" b="b"/>
              <a:pathLst>
                <a:path w="3746" h="13008" extrusionOk="0">
                  <a:moveTo>
                    <a:pt x="558" y="1"/>
                  </a:moveTo>
                  <a:cubicBezTo>
                    <a:pt x="413" y="1"/>
                    <a:pt x="295" y="118"/>
                    <a:pt x="288" y="263"/>
                  </a:cubicBezTo>
                  <a:cubicBezTo>
                    <a:pt x="287" y="289"/>
                    <a:pt x="157" y="2955"/>
                    <a:pt x="107" y="5689"/>
                  </a:cubicBezTo>
                  <a:cubicBezTo>
                    <a:pt x="1" y="11307"/>
                    <a:pt x="312" y="11729"/>
                    <a:pt x="445" y="11910"/>
                  </a:cubicBezTo>
                  <a:cubicBezTo>
                    <a:pt x="635" y="12170"/>
                    <a:pt x="978" y="12386"/>
                    <a:pt x="1492" y="12569"/>
                  </a:cubicBezTo>
                  <a:cubicBezTo>
                    <a:pt x="1980" y="12744"/>
                    <a:pt x="2626" y="12890"/>
                    <a:pt x="3414" y="13005"/>
                  </a:cubicBezTo>
                  <a:cubicBezTo>
                    <a:pt x="3427" y="13006"/>
                    <a:pt x="3439" y="13007"/>
                    <a:pt x="3453" y="13007"/>
                  </a:cubicBezTo>
                  <a:cubicBezTo>
                    <a:pt x="3586" y="13007"/>
                    <a:pt x="3704" y="12908"/>
                    <a:pt x="3723" y="12773"/>
                  </a:cubicBezTo>
                  <a:cubicBezTo>
                    <a:pt x="3746" y="12622"/>
                    <a:pt x="3641" y="12483"/>
                    <a:pt x="3491" y="12461"/>
                  </a:cubicBezTo>
                  <a:cubicBezTo>
                    <a:pt x="2741" y="12353"/>
                    <a:pt x="2130" y="12216"/>
                    <a:pt x="1676" y="12053"/>
                  </a:cubicBezTo>
                  <a:cubicBezTo>
                    <a:pt x="1177" y="11874"/>
                    <a:pt x="972" y="11700"/>
                    <a:pt x="888" y="11584"/>
                  </a:cubicBezTo>
                  <a:cubicBezTo>
                    <a:pt x="535" y="11074"/>
                    <a:pt x="585" y="5441"/>
                    <a:pt x="836" y="289"/>
                  </a:cubicBezTo>
                  <a:cubicBezTo>
                    <a:pt x="844" y="139"/>
                    <a:pt x="727" y="9"/>
                    <a:pt x="576" y="2"/>
                  </a:cubicBezTo>
                  <a:cubicBezTo>
                    <a:pt x="570" y="1"/>
                    <a:pt x="564"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31"/>
            <p:cNvSpPr/>
            <p:nvPr/>
          </p:nvSpPr>
          <p:spPr>
            <a:xfrm>
              <a:off x="4066875" y="1319675"/>
              <a:ext cx="112200" cy="99775"/>
            </a:xfrm>
            <a:custGeom>
              <a:avLst/>
              <a:gdLst/>
              <a:ahLst/>
              <a:cxnLst/>
              <a:rect l="l" t="t" r="r" b="b"/>
              <a:pathLst>
                <a:path w="4488" h="3991" extrusionOk="0">
                  <a:moveTo>
                    <a:pt x="4104" y="1"/>
                  </a:moveTo>
                  <a:cubicBezTo>
                    <a:pt x="4102" y="1"/>
                    <a:pt x="4099" y="1"/>
                    <a:pt x="4097" y="1"/>
                  </a:cubicBezTo>
                  <a:cubicBezTo>
                    <a:pt x="3946" y="5"/>
                    <a:pt x="3827" y="133"/>
                    <a:pt x="3832" y="285"/>
                  </a:cubicBezTo>
                  <a:lnTo>
                    <a:pt x="3927" y="2981"/>
                  </a:lnTo>
                  <a:cubicBezTo>
                    <a:pt x="3444" y="3075"/>
                    <a:pt x="2182" y="3296"/>
                    <a:pt x="265" y="3442"/>
                  </a:cubicBezTo>
                  <a:cubicBezTo>
                    <a:pt x="114" y="3454"/>
                    <a:pt x="1" y="3586"/>
                    <a:pt x="12" y="3737"/>
                  </a:cubicBezTo>
                  <a:cubicBezTo>
                    <a:pt x="23" y="3881"/>
                    <a:pt x="143" y="3990"/>
                    <a:pt x="286" y="3990"/>
                  </a:cubicBezTo>
                  <a:lnTo>
                    <a:pt x="307" y="3990"/>
                  </a:lnTo>
                  <a:cubicBezTo>
                    <a:pt x="2837" y="3797"/>
                    <a:pt x="4214" y="3483"/>
                    <a:pt x="4271" y="3469"/>
                  </a:cubicBezTo>
                  <a:cubicBezTo>
                    <a:pt x="4399" y="3440"/>
                    <a:pt x="4488" y="3325"/>
                    <a:pt x="4484" y="3193"/>
                  </a:cubicBezTo>
                  <a:lnTo>
                    <a:pt x="4381" y="266"/>
                  </a:lnTo>
                  <a:cubicBezTo>
                    <a:pt x="4376" y="116"/>
                    <a:pt x="4253" y="1"/>
                    <a:pt x="4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31"/>
            <p:cNvSpPr/>
            <p:nvPr/>
          </p:nvSpPr>
          <p:spPr>
            <a:xfrm>
              <a:off x="3754850" y="1571800"/>
              <a:ext cx="169450" cy="331925"/>
            </a:xfrm>
            <a:custGeom>
              <a:avLst/>
              <a:gdLst/>
              <a:ahLst/>
              <a:cxnLst/>
              <a:rect l="l" t="t" r="r" b="b"/>
              <a:pathLst>
                <a:path w="6778" h="13277" extrusionOk="0">
                  <a:moveTo>
                    <a:pt x="2635" y="0"/>
                  </a:moveTo>
                  <a:cubicBezTo>
                    <a:pt x="2488" y="0"/>
                    <a:pt x="2365" y="119"/>
                    <a:pt x="2362" y="268"/>
                  </a:cubicBezTo>
                  <a:cubicBezTo>
                    <a:pt x="2353" y="593"/>
                    <a:pt x="2200" y="1357"/>
                    <a:pt x="2057" y="2048"/>
                  </a:cubicBezTo>
                  <a:cubicBezTo>
                    <a:pt x="2013" y="2259"/>
                    <a:pt x="1966" y="2483"/>
                    <a:pt x="1916" y="2718"/>
                  </a:cubicBezTo>
                  <a:cubicBezTo>
                    <a:pt x="853" y="7745"/>
                    <a:pt x="1" y="12699"/>
                    <a:pt x="2204" y="13240"/>
                  </a:cubicBezTo>
                  <a:cubicBezTo>
                    <a:pt x="2305" y="13265"/>
                    <a:pt x="2407" y="13277"/>
                    <a:pt x="2507" y="13277"/>
                  </a:cubicBezTo>
                  <a:cubicBezTo>
                    <a:pt x="2773" y="13277"/>
                    <a:pt x="3034" y="13190"/>
                    <a:pt x="3286" y="13016"/>
                  </a:cubicBezTo>
                  <a:cubicBezTo>
                    <a:pt x="4230" y="12368"/>
                    <a:pt x="5083" y="10425"/>
                    <a:pt x="5823" y="7239"/>
                  </a:cubicBezTo>
                  <a:cubicBezTo>
                    <a:pt x="6371" y="4873"/>
                    <a:pt x="6682" y="2582"/>
                    <a:pt x="6764" y="1937"/>
                  </a:cubicBezTo>
                  <a:cubicBezTo>
                    <a:pt x="6765" y="1930"/>
                    <a:pt x="6765" y="1923"/>
                    <a:pt x="6766" y="1916"/>
                  </a:cubicBezTo>
                  <a:cubicBezTo>
                    <a:pt x="6767" y="1905"/>
                    <a:pt x="6768" y="1895"/>
                    <a:pt x="6770" y="1885"/>
                  </a:cubicBezTo>
                  <a:cubicBezTo>
                    <a:pt x="6772" y="1873"/>
                    <a:pt x="6773" y="1859"/>
                    <a:pt x="6774" y="1847"/>
                  </a:cubicBezTo>
                  <a:cubicBezTo>
                    <a:pt x="6774" y="1846"/>
                    <a:pt x="6774" y="1846"/>
                    <a:pt x="6774" y="1846"/>
                  </a:cubicBezTo>
                  <a:cubicBezTo>
                    <a:pt x="6776" y="1831"/>
                    <a:pt x="6777" y="1817"/>
                    <a:pt x="6777" y="1805"/>
                  </a:cubicBezTo>
                  <a:cubicBezTo>
                    <a:pt x="6777" y="1654"/>
                    <a:pt x="6655" y="1531"/>
                    <a:pt x="6502" y="1531"/>
                  </a:cubicBezTo>
                  <a:cubicBezTo>
                    <a:pt x="6369" y="1531"/>
                    <a:pt x="6257" y="1627"/>
                    <a:pt x="6233" y="1753"/>
                  </a:cubicBezTo>
                  <a:cubicBezTo>
                    <a:pt x="6229" y="1768"/>
                    <a:pt x="6228" y="1783"/>
                    <a:pt x="6227" y="1797"/>
                  </a:cubicBezTo>
                  <a:cubicBezTo>
                    <a:pt x="6227" y="1800"/>
                    <a:pt x="6226" y="1802"/>
                    <a:pt x="6226" y="1804"/>
                  </a:cubicBezTo>
                  <a:cubicBezTo>
                    <a:pt x="6225" y="1816"/>
                    <a:pt x="6223" y="1828"/>
                    <a:pt x="6223" y="1837"/>
                  </a:cubicBezTo>
                  <a:cubicBezTo>
                    <a:pt x="6220" y="1847"/>
                    <a:pt x="6220" y="1856"/>
                    <a:pt x="6219" y="1865"/>
                  </a:cubicBezTo>
                  <a:cubicBezTo>
                    <a:pt x="6219" y="1866"/>
                    <a:pt x="6219" y="1867"/>
                    <a:pt x="6219" y="1868"/>
                  </a:cubicBezTo>
                  <a:cubicBezTo>
                    <a:pt x="5781" y="5314"/>
                    <a:pt x="4605" y="11444"/>
                    <a:pt x="2975" y="12564"/>
                  </a:cubicBezTo>
                  <a:cubicBezTo>
                    <a:pt x="2816" y="12673"/>
                    <a:pt x="2660" y="12727"/>
                    <a:pt x="2504" y="12727"/>
                  </a:cubicBezTo>
                  <a:cubicBezTo>
                    <a:pt x="2448" y="12727"/>
                    <a:pt x="2392" y="12720"/>
                    <a:pt x="2335" y="12706"/>
                  </a:cubicBezTo>
                  <a:cubicBezTo>
                    <a:pt x="463" y="12246"/>
                    <a:pt x="1758" y="6122"/>
                    <a:pt x="2453" y="2831"/>
                  </a:cubicBezTo>
                  <a:cubicBezTo>
                    <a:pt x="2502" y="2597"/>
                    <a:pt x="2551" y="2372"/>
                    <a:pt x="2595" y="2159"/>
                  </a:cubicBezTo>
                  <a:cubicBezTo>
                    <a:pt x="2783" y="1248"/>
                    <a:pt x="2902" y="617"/>
                    <a:pt x="2911" y="282"/>
                  </a:cubicBezTo>
                  <a:cubicBezTo>
                    <a:pt x="2915" y="131"/>
                    <a:pt x="2794" y="5"/>
                    <a:pt x="2643" y="1"/>
                  </a:cubicBezTo>
                  <a:cubicBezTo>
                    <a:pt x="2640" y="1"/>
                    <a:pt x="2637" y="0"/>
                    <a:pt x="2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31"/>
            <p:cNvSpPr/>
            <p:nvPr/>
          </p:nvSpPr>
          <p:spPr>
            <a:xfrm>
              <a:off x="3884275" y="1392850"/>
              <a:ext cx="326000" cy="539450"/>
            </a:xfrm>
            <a:custGeom>
              <a:avLst/>
              <a:gdLst/>
              <a:ahLst/>
              <a:cxnLst/>
              <a:rect l="l" t="t" r="r" b="b"/>
              <a:pathLst>
                <a:path w="13040" h="21578" extrusionOk="0">
                  <a:moveTo>
                    <a:pt x="11513" y="1"/>
                  </a:moveTo>
                  <a:cubicBezTo>
                    <a:pt x="11500" y="1"/>
                    <a:pt x="11487" y="2"/>
                    <a:pt x="11474" y="3"/>
                  </a:cubicBezTo>
                  <a:cubicBezTo>
                    <a:pt x="11325" y="25"/>
                    <a:pt x="11220" y="164"/>
                    <a:pt x="11242" y="314"/>
                  </a:cubicBezTo>
                  <a:cubicBezTo>
                    <a:pt x="11251" y="381"/>
                    <a:pt x="12192" y="6995"/>
                    <a:pt x="12350" y="11895"/>
                  </a:cubicBezTo>
                  <a:cubicBezTo>
                    <a:pt x="12483" y="16011"/>
                    <a:pt x="11997" y="16798"/>
                    <a:pt x="11783" y="16946"/>
                  </a:cubicBezTo>
                  <a:cubicBezTo>
                    <a:pt x="11703" y="17001"/>
                    <a:pt x="11641" y="17019"/>
                    <a:pt x="11592" y="17019"/>
                  </a:cubicBezTo>
                  <a:cubicBezTo>
                    <a:pt x="11553" y="17019"/>
                    <a:pt x="11522" y="17009"/>
                    <a:pt x="11494" y="16995"/>
                  </a:cubicBezTo>
                  <a:cubicBezTo>
                    <a:pt x="10595" y="16562"/>
                    <a:pt x="9969" y="12279"/>
                    <a:pt x="9786" y="9682"/>
                  </a:cubicBezTo>
                  <a:cubicBezTo>
                    <a:pt x="9776" y="9537"/>
                    <a:pt x="9653" y="9427"/>
                    <a:pt x="9512" y="9427"/>
                  </a:cubicBezTo>
                  <a:cubicBezTo>
                    <a:pt x="9508" y="9427"/>
                    <a:pt x="9503" y="9427"/>
                    <a:pt x="9498" y="9427"/>
                  </a:cubicBezTo>
                  <a:cubicBezTo>
                    <a:pt x="9349" y="9435"/>
                    <a:pt x="9233" y="9562"/>
                    <a:pt x="9237" y="9711"/>
                  </a:cubicBezTo>
                  <a:cubicBezTo>
                    <a:pt x="9329" y="12245"/>
                    <a:pt x="9282" y="19096"/>
                    <a:pt x="7990" y="20342"/>
                  </a:cubicBezTo>
                  <a:cubicBezTo>
                    <a:pt x="7851" y="20475"/>
                    <a:pt x="7736" y="20500"/>
                    <a:pt x="7653" y="20500"/>
                  </a:cubicBezTo>
                  <a:cubicBezTo>
                    <a:pt x="7640" y="20500"/>
                    <a:pt x="7628" y="20500"/>
                    <a:pt x="7617" y="20499"/>
                  </a:cubicBezTo>
                  <a:cubicBezTo>
                    <a:pt x="7367" y="20481"/>
                    <a:pt x="6510" y="20045"/>
                    <a:pt x="6006" y="15214"/>
                  </a:cubicBezTo>
                  <a:cubicBezTo>
                    <a:pt x="5727" y="12538"/>
                    <a:pt x="5701" y="9845"/>
                    <a:pt x="5700" y="9818"/>
                  </a:cubicBezTo>
                  <a:cubicBezTo>
                    <a:pt x="5699" y="9667"/>
                    <a:pt x="5577" y="9546"/>
                    <a:pt x="5427" y="9546"/>
                  </a:cubicBezTo>
                  <a:lnTo>
                    <a:pt x="5426" y="9546"/>
                  </a:lnTo>
                  <a:cubicBezTo>
                    <a:pt x="5276" y="9546"/>
                    <a:pt x="5153" y="9666"/>
                    <a:pt x="5151" y="9817"/>
                  </a:cubicBezTo>
                  <a:cubicBezTo>
                    <a:pt x="5113" y="12513"/>
                    <a:pt x="4681" y="19760"/>
                    <a:pt x="3167" y="20901"/>
                  </a:cubicBezTo>
                  <a:cubicBezTo>
                    <a:pt x="3053" y="20987"/>
                    <a:pt x="2941" y="21029"/>
                    <a:pt x="2823" y="21029"/>
                  </a:cubicBezTo>
                  <a:cubicBezTo>
                    <a:pt x="2774" y="21029"/>
                    <a:pt x="2724" y="21022"/>
                    <a:pt x="2673" y="21008"/>
                  </a:cubicBezTo>
                  <a:cubicBezTo>
                    <a:pt x="1110" y="20585"/>
                    <a:pt x="1014" y="14534"/>
                    <a:pt x="1587" y="9090"/>
                  </a:cubicBezTo>
                  <a:cubicBezTo>
                    <a:pt x="1604" y="8938"/>
                    <a:pt x="1494" y="8804"/>
                    <a:pt x="1343" y="8788"/>
                  </a:cubicBezTo>
                  <a:cubicBezTo>
                    <a:pt x="1334" y="8787"/>
                    <a:pt x="1324" y="8786"/>
                    <a:pt x="1315" y="8786"/>
                  </a:cubicBezTo>
                  <a:cubicBezTo>
                    <a:pt x="1177" y="8786"/>
                    <a:pt x="1056" y="8891"/>
                    <a:pt x="1041" y="9032"/>
                  </a:cubicBezTo>
                  <a:cubicBezTo>
                    <a:pt x="750" y="11793"/>
                    <a:pt x="0" y="20854"/>
                    <a:pt x="2529" y="21538"/>
                  </a:cubicBezTo>
                  <a:cubicBezTo>
                    <a:pt x="2627" y="21565"/>
                    <a:pt x="2723" y="21578"/>
                    <a:pt x="2820" y="21578"/>
                  </a:cubicBezTo>
                  <a:cubicBezTo>
                    <a:pt x="3058" y="21577"/>
                    <a:pt x="3288" y="21497"/>
                    <a:pt x="3498" y="21339"/>
                  </a:cubicBezTo>
                  <a:cubicBezTo>
                    <a:pt x="4579" y="20524"/>
                    <a:pt x="5131" y="17527"/>
                    <a:pt x="5412" y="14781"/>
                  </a:cubicBezTo>
                  <a:cubicBezTo>
                    <a:pt x="5427" y="14943"/>
                    <a:pt x="5443" y="15105"/>
                    <a:pt x="5460" y="15267"/>
                  </a:cubicBezTo>
                  <a:cubicBezTo>
                    <a:pt x="5714" y="17701"/>
                    <a:pt x="6208" y="20946"/>
                    <a:pt x="7577" y="21047"/>
                  </a:cubicBezTo>
                  <a:cubicBezTo>
                    <a:pt x="7601" y="21049"/>
                    <a:pt x="7626" y="21050"/>
                    <a:pt x="7650" y="21050"/>
                  </a:cubicBezTo>
                  <a:cubicBezTo>
                    <a:pt x="7913" y="21050"/>
                    <a:pt x="8155" y="20944"/>
                    <a:pt x="8370" y="20737"/>
                  </a:cubicBezTo>
                  <a:cubicBezTo>
                    <a:pt x="9113" y="20023"/>
                    <a:pt x="9575" y="17935"/>
                    <a:pt x="9745" y="14533"/>
                  </a:cubicBezTo>
                  <a:cubicBezTo>
                    <a:pt x="9754" y="14343"/>
                    <a:pt x="9762" y="14156"/>
                    <a:pt x="9770" y="13969"/>
                  </a:cubicBezTo>
                  <a:cubicBezTo>
                    <a:pt x="10083" y="15610"/>
                    <a:pt x="10558" y="17154"/>
                    <a:pt x="11255" y="17491"/>
                  </a:cubicBezTo>
                  <a:cubicBezTo>
                    <a:pt x="11345" y="17534"/>
                    <a:pt x="11460" y="17569"/>
                    <a:pt x="11593" y="17569"/>
                  </a:cubicBezTo>
                  <a:cubicBezTo>
                    <a:pt x="11740" y="17569"/>
                    <a:pt x="11910" y="17525"/>
                    <a:pt x="12094" y="17398"/>
                  </a:cubicBezTo>
                  <a:cubicBezTo>
                    <a:pt x="12507" y="17114"/>
                    <a:pt x="13040" y="16233"/>
                    <a:pt x="12899" y="11877"/>
                  </a:cubicBezTo>
                  <a:cubicBezTo>
                    <a:pt x="12740" y="6945"/>
                    <a:pt x="11795" y="303"/>
                    <a:pt x="11785" y="237"/>
                  </a:cubicBezTo>
                  <a:cubicBezTo>
                    <a:pt x="11766" y="100"/>
                    <a:pt x="11647" y="1"/>
                    <a:pt x="1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31"/>
            <p:cNvSpPr/>
            <p:nvPr/>
          </p:nvSpPr>
          <p:spPr>
            <a:xfrm>
              <a:off x="3691850" y="1397925"/>
              <a:ext cx="134250" cy="328800"/>
            </a:xfrm>
            <a:custGeom>
              <a:avLst/>
              <a:gdLst/>
              <a:ahLst/>
              <a:cxnLst/>
              <a:rect l="l" t="t" r="r" b="b"/>
              <a:pathLst>
                <a:path w="5370" h="13152" extrusionOk="0">
                  <a:moveTo>
                    <a:pt x="5056" y="1"/>
                  </a:moveTo>
                  <a:cubicBezTo>
                    <a:pt x="4965" y="1"/>
                    <a:pt x="4876" y="46"/>
                    <a:pt x="4824" y="128"/>
                  </a:cubicBezTo>
                  <a:cubicBezTo>
                    <a:pt x="4652" y="401"/>
                    <a:pt x="613" y="6843"/>
                    <a:pt x="127" y="10566"/>
                  </a:cubicBezTo>
                  <a:cubicBezTo>
                    <a:pt x="1" y="11542"/>
                    <a:pt x="123" y="12245"/>
                    <a:pt x="503" y="12713"/>
                  </a:cubicBezTo>
                  <a:cubicBezTo>
                    <a:pt x="735" y="13001"/>
                    <a:pt x="1029" y="13152"/>
                    <a:pt x="1358" y="13152"/>
                  </a:cubicBezTo>
                  <a:cubicBezTo>
                    <a:pt x="1391" y="13152"/>
                    <a:pt x="1424" y="13150"/>
                    <a:pt x="1457" y="13147"/>
                  </a:cubicBezTo>
                  <a:cubicBezTo>
                    <a:pt x="2877" y="13022"/>
                    <a:pt x="4594" y="10086"/>
                    <a:pt x="5085" y="9191"/>
                  </a:cubicBezTo>
                  <a:lnTo>
                    <a:pt x="5119" y="9131"/>
                  </a:lnTo>
                  <a:cubicBezTo>
                    <a:pt x="5190" y="8997"/>
                    <a:pt x="5138" y="8831"/>
                    <a:pt x="5004" y="8760"/>
                  </a:cubicBezTo>
                  <a:cubicBezTo>
                    <a:pt x="4963" y="8738"/>
                    <a:pt x="4919" y="8728"/>
                    <a:pt x="4876" y="8728"/>
                  </a:cubicBezTo>
                  <a:cubicBezTo>
                    <a:pt x="4777" y="8728"/>
                    <a:pt x="4682" y="8781"/>
                    <a:pt x="4633" y="8875"/>
                  </a:cubicBezTo>
                  <a:lnTo>
                    <a:pt x="4605" y="8926"/>
                  </a:lnTo>
                  <a:cubicBezTo>
                    <a:pt x="3877" y="10250"/>
                    <a:pt x="2386" y="12513"/>
                    <a:pt x="1408" y="12601"/>
                  </a:cubicBezTo>
                  <a:cubicBezTo>
                    <a:pt x="1392" y="12602"/>
                    <a:pt x="1376" y="12603"/>
                    <a:pt x="1359" y="12603"/>
                  </a:cubicBezTo>
                  <a:cubicBezTo>
                    <a:pt x="1245" y="12603"/>
                    <a:pt x="1090" y="12567"/>
                    <a:pt x="929" y="12368"/>
                  </a:cubicBezTo>
                  <a:cubicBezTo>
                    <a:pt x="653" y="12027"/>
                    <a:pt x="567" y="11444"/>
                    <a:pt x="671" y="10637"/>
                  </a:cubicBezTo>
                  <a:cubicBezTo>
                    <a:pt x="1141" y="7034"/>
                    <a:pt x="5247" y="488"/>
                    <a:pt x="5289" y="421"/>
                  </a:cubicBezTo>
                  <a:cubicBezTo>
                    <a:pt x="5369" y="293"/>
                    <a:pt x="5331" y="124"/>
                    <a:pt x="5203" y="43"/>
                  </a:cubicBezTo>
                  <a:cubicBezTo>
                    <a:pt x="5157" y="14"/>
                    <a:pt x="5106" y="1"/>
                    <a:pt x="5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31"/>
            <p:cNvSpPr/>
            <p:nvPr/>
          </p:nvSpPr>
          <p:spPr>
            <a:xfrm>
              <a:off x="3854225" y="1259450"/>
              <a:ext cx="231700" cy="227100"/>
            </a:xfrm>
            <a:custGeom>
              <a:avLst/>
              <a:gdLst/>
              <a:ahLst/>
              <a:cxnLst/>
              <a:rect l="l" t="t" r="r" b="b"/>
              <a:pathLst>
                <a:path w="9268" h="9084" extrusionOk="0">
                  <a:moveTo>
                    <a:pt x="4618" y="549"/>
                  </a:moveTo>
                  <a:cubicBezTo>
                    <a:pt x="6061" y="549"/>
                    <a:pt x="7650" y="1654"/>
                    <a:pt x="8290" y="3162"/>
                  </a:cubicBezTo>
                  <a:cubicBezTo>
                    <a:pt x="8290" y="3162"/>
                    <a:pt x="8290" y="3162"/>
                    <a:pt x="8290" y="3163"/>
                  </a:cubicBezTo>
                  <a:cubicBezTo>
                    <a:pt x="8666" y="4046"/>
                    <a:pt x="8703" y="5027"/>
                    <a:pt x="8399" y="6002"/>
                  </a:cubicBezTo>
                  <a:cubicBezTo>
                    <a:pt x="8318" y="6264"/>
                    <a:pt x="8215" y="6523"/>
                    <a:pt x="8091" y="6772"/>
                  </a:cubicBezTo>
                  <a:cubicBezTo>
                    <a:pt x="7537" y="7900"/>
                    <a:pt x="6425" y="8534"/>
                    <a:pt x="5013" y="8534"/>
                  </a:cubicBezTo>
                  <a:cubicBezTo>
                    <a:pt x="4925" y="8534"/>
                    <a:pt x="4836" y="8531"/>
                    <a:pt x="4746" y="8526"/>
                  </a:cubicBezTo>
                  <a:cubicBezTo>
                    <a:pt x="2947" y="8429"/>
                    <a:pt x="1331" y="7366"/>
                    <a:pt x="816" y="5945"/>
                  </a:cubicBezTo>
                  <a:cubicBezTo>
                    <a:pt x="736" y="5723"/>
                    <a:pt x="682" y="5497"/>
                    <a:pt x="655" y="5267"/>
                  </a:cubicBezTo>
                  <a:cubicBezTo>
                    <a:pt x="557" y="4412"/>
                    <a:pt x="639" y="3642"/>
                    <a:pt x="899" y="2979"/>
                  </a:cubicBezTo>
                  <a:cubicBezTo>
                    <a:pt x="1411" y="1671"/>
                    <a:pt x="2634" y="794"/>
                    <a:pt x="4253" y="574"/>
                  </a:cubicBezTo>
                  <a:cubicBezTo>
                    <a:pt x="4373" y="557"/>
                    <a:pt x="4495" y="549"/>
                    <a:pt x="4618" y="549"/>
                  </a:cubicBezTo>
                  <a:close/>
                  <a:moveTo>
                    <a:pt x="4604" y="1"/>
                  </a:moveTo>
                  <a:cubicBezTo>
                    <a:pt x="4461" y="1"/>
                    <a:pt x="4319" y="10"/>
                    <a:pt x="4179" y="29"/>
                  </a:cubicBezTo>
                  <a:cubicBezTo>
                    <a:pt x="2357" y="277"/>
                    <a:pt x="974" y="1280"/>
                    <a:pt x="388" y="2778"/>
                  </a:cubicBezTo>
                  <a:cubicBezTo>
                    <a:pt x="94" y="3526"/>
                    <a:pt x="1" y="4384"/>
                    <a:pt x="111" y="5330"/>
                  </a:cubicBezTo>
                  <a:cubicBezTo>
                    <a:pt x="141" y="5601"/>
                    <a:pt x="205" y="5872"/>
                    <a:pt x="301" y="6132"/>
                  </a:cubicBezTo>
                  <a:cubicBezTo>
                    <a:pt x="888" y="7755"/>
                    <a:pt x="2704" y="8965"/>
                    <a:pt x="4716" y="9075"/>
                  </a:cubicBezTo>
                  <a:cubicBezTo>
                    <a:pt x="4812" y="9080"/>
                    <a:pt x="4908" y="9083"/>
                    <a:pt x="5003" y="9083"/>
                  </a:cubicBezTo>
                  <a:cubicBezTo>
                    <a:pt x="6616" y="9083"/>
                    <a:pt x="7942" y="8323"/>
                    <a:pt x="8584" y="7015"/>
                  </a:cubicBezTo>
                  <a:cubicBezTo>
                    <a:pt x="8720" y="6740"/>
                    <a:pt x="8835" y="6453"/>
                    <a:pt x="8923" y="6165"/>
                  </a:cubicBezTo>
                  <a:cubicBezTo>
                    <a:pt x="9267" y="5064"/>
                    <a:pt x="9223" y="3953"/>
                    <a:pt x="8797" y="2948"/>
                  </a:cubicBezTo>
                  <a:cubicBezTo>
                    <a:pt x="8073" y="1245"/>
                    <a:pt x="6260" y="1"/>
                    <a:pt x="4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31"/>
            <p:cNvSpPr/>
            <p:nvPr/>
          </p:nvSpPr>
          <p:spPr>
            <a:xfrm>
              <a:off x="3873825" y="1283100"/>
              <a:ext cx="191125" cy="179850"/>
            </a:xfrm>
            <a:custGeom>
              <a:avLst/>
              <a:gdLst/>
              <a:ahLst/>
              <a:cxnLst/>
              <a:rect l="l" t="t" r="r" b="b"/>
              <a:pathLst>
                <a:path w="7645" h="7194" extrusionOk="0">
                  <a:moveTo>
                    <a:pt x="3829" y="549"/>
                  </a:moveTo>
                  <a:cubicBezTo>
                    <a:pt x="4703" y="549"/>
                    <a:pt x="5678" y="1085"/>
                    <a:pt x="6282" y="1923"/>
                  </a:cubicBezTo>
                  <a:cubicBezTo>
                    <a:pt x="6695" y="2496"/>
                    <a:pt x="7271" y="3698"/>
                    <a:pt x="6482" y="5305"/>
                  </a:cubicBezTo>
                  <a:cubicBezTo>
                    <a:pt x="5996" y="6294"/>
                    <a:pt x="5029" y="6642"/>
                    <a:pt x="4122" y="6642"/>
                  </a:cubicBezTo>
                  <a:cubicBezTo>
                    <a:pt x="3910" y="6642"/>
                    <a:pt x="3701" y="6623"/>
                    <a:pt x="3502" y="6589"/>
                  </a:cubicBezTo>
                  <a:cubicBezTo>
                    <a:pt x="2317" y="6385"/>
                    <a:pt x="970" y="5536"/>
                    <a:pt x="809" y="4154"/>
                  </a:cubicBezTo>
                  <a:cubicBezTo>
                    <a:pt x="536" y="1824"/>
                    <a:pt x="2049" y="773"/>
                    <a:pt x="3556" y="568"/>
                  </a:cubicBezTo>
                  <a:cubicBezTo>
                    <a:pt x="3645" y="555"/>
                    <a:pt x="3737" y="549"/>
                    <a:pt x="3829" y="549"/>
                  </a:cubicBezTo>
                  <a:close/>
                  <a:moveTo>
                    <a:pt x="3819" y="1"/>
                  </a:moveTo>
                  <a:cubicBezTo>
                    <a:pt x="3705" y="1"/>
                    <a:pt x="3592" y="8"/>
                    <a:pt x="3482" y="23"/>
                  </a:cubicBezTo>
                  <a:cubicBezTo>
                    <a:pt x="1264" y="326"/>
                    <a:pt x="1" y="1973"/>
                    <a:pt x="263" y="4218"/>
                  </a:cubicBezTo>
                  <a:cubicBezTo>
                    <a:pt x="456" y="5880"/>
                    <a:pt x="2030" y="6893"/>
                    <a:pt x="3409" y="7130"/>
                  </a:cubicBezTo>
                  <a:cubicBezTo>
                    <a:pt x="3660" y="7173"/>
                    <a:pt x="3906" y="7194"/>
                    <a:pt x="4145" y="7194"/>
                  </a:cubicBezTo>
                  <a:cubicBezTo>
                    <a:pt x="5410" y="7194"/>
                    <a:pt x="6458" y="6599"/>
                    <a:pt x="6975" y="5548"/>
                  </a:cubicBezTo>
                  <a:cubicBezTo>
                    <a:pt x="7644" y="4186"/>
                    <a:pt x="7554" y="2747"/>
                    <a:pt x="6728" y="1602"/>
                  </a:cubicBezTo>
                  <a:cubicBezTo>
                    <a:pt x="6022" y="624"/>
                    <a:pt x="4866" y="1"/>
                    <a:pt x="3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31"/>
            <p:cNvSpPr/>
            <p:nvPr/>
          </p:nvSpPr>
          <p:spPr>
            <a:xfrm>
              <a:off x="3445950" y="1655900"/>
              <a:ext cx="853025" cy="1009325"/>
            </a:xfrm>
            <a:custGeom>
              <a:avLst/>
              <a:gdLst/>
              <a:ahLst/>
              <a:cxnLst/>
              <a:rect l="l" t="t" r="r" b="b"/>
              <a:pathLst>
                <a:path w="34121" h="40373" extrusionOk="0">
                  <a:moveTo>
                    <a:pt x="10187" y="1"/>
                  </a:moveTo>
                  <a:cubicBezTo>
                    <a:pt x="8643" y="1"/>
                    <a:pt x="3563" y="92"/>
                    <a:pt x="2999" y="1263"/>
                  </a:cubicBezTo>
                  <a:cubicBezTo>
                    <a:pt x="2686" y="1913"/>
                    <a:pt x="1809" y="11270"/>
                    <a:pt x="1186" y="19603"/>
                  </a:cubicBezTo>
                  <a:cubicBezTo>
                    <a:pt x="586" y="27640"/>
                    <a:pt x="0" y="37405"/>
                    <a:pt x="620" y="38280"/>
                  </a:cubicBezTo>
                  <a:cubicBezTo>
                    <a:pt x="747" y="38460"/>
                    <a:pt x="1011" y="38831"/>
                    <a:pt x="4976" y="39306"/>
                  </a:cubicBezTo>
                  <a:cubicBezTo>
                    <a:pt x="7237" y="39577"/>
                    <a:pt x="10350" y="39832"/>
                    <a:pt x="13741" y="40025"/>
                  </a:cubicBezTo>
                  <a:cubicBezTo>
                    <a:pt x="17338" y="40229"/>
                    <a:pt x="21470" y="40372"/>
                    <a:pt x="24921" y="40372"/>
                  </a:cubicBezTo>
                  <a:cubicBezTo>
                    <a:pt x="27288" y="40372"/>
                    <a:pt x="29335" y="40305"/>
                    <a:pt x="30668" y="40144"/>
                  </a:cubicBezTo>
                  <a:cubicBezTo>
                    <a:pt x="31981" y="39986"/>
                    <a:pt x="32319" y="39777"/>
                    <a:pt x="32423" y="39513"/>
                  </a:cubicBezTo>
                  <a:cubicBezTo>
                    <a:pt x="32762" y="38656"/>
                    <a:pt x="33323" y="28943"/>
                    <a:pt x="33677" y="20240"/>
                  </a:cubicBezTo>
                  <a:cubicBezTo>
                    <a:pt x="33876" y="15374"/>
                    <a:pt x="34008" y="10934"/>
                    <a:pt x="34048" y="7740"/>
                  </a:cubicBezTo>
                  <a:cubicBezTo>
                    <a:pt x="34121" y="1899"/>
                    <a:pt x="33898" y="1803"/>
                    <a:pt x="33661" y="1702"/>
                  </a:cubicBezTo>
                  <a:cubicBezTo>
                    <a:pt x="32803" y="1335"/>
                    <a:pt x="30378" y="1097"/>
                    <a:pt x="30275" y="1088"/>
                  </a:cubicBezTo>
                  <a:cubicBezTo>
                    <a:pt x="30266" y="1087"/>
                    <a:pt x="30257" y="1087"/>
                    <a:pt x="30248" y="1087"/>
                  </a:cubicBezTo>
                  <a:cubicBezTo>
                    <a:pt x="30110" y="1087"/>
                    <a:pt x="29990" y="1192"/>
                    <a:pt x="29976" y="1335"/>
                  </a:cubicBezTo>
                  <a:cubicBezTo>
                    <a:pt x="29962" y="1485"/>
                    <a:pt x="30072" y="1619"/>
                    <a:pt x="30222" y="1634"/>
                  </a:cubicBezTo>
                  <a:cubicBezTo>
                    <a:pt x="30246" y="1636"/>
                    <a:pt x="32513" y="1858"/>
                    <a:pt x="33365" y="2175"/>
                  </a:cubicBezTo>
                  <a:cubicBezTo>
                    <a:pt x="33630" y="3082"/>
                    <a:pt x="33528" y="10608"/>
                    <a:pt x="33108" y="20702"/>
                  </a:cubicBezTo>
                  <a:cubicBezTo>
                    <a:pt x="32713" y="30223"/>
                    <a:pt x="32182" y="38512"/>
                    <a:pt x="31919" y="39293"/>
                  </a:cubicBezTo>
                  <a:cubicBezTo>
                    <a:pt x="31823" y="39375"/>
                    <a:pt x="31015" y="39823"/>
                    <a:pt x="24904" y="39823"/>
                  </a:cubicBezTo>
                  <a:cubicBezTo>
                    <a:pt x="24598" y="39823"/>
                    <a:pt x="24277" y="39822"/>
                    <a:pt x="23943" y="39820"/>
                  </a:cubicBezTo>
                  <a:cubicBezTo>
                    <a:pt x="14180" y="39751"/>
                    <a:pt x="1779" y="38743"/>
                    <a:pt x="1069" y="37964"/>
                  </a:cubicBezTo>
                  <a:cubicBezTo>
                    <a:pt x="779" y="37491"/>
                    <a:pt x="780" y="32406"/>
                    <a:pt x="1734" y="19637"/>
                  </a:cubicBezTo>
                  <a:cubicBezTo>
                    <a:pt x="2449" y="10075"/>
                    <a:pt x="3268" y="2036"/>
                    <a:pt x="3493" y="1501"/>
                  </a:cubicBezTo>
                  <a:cubicBezTo>
                    <a:pt x="3776" y="914"/>
                    <a:pt x="7189" y="550"/>
                    <a:pt x="10187" y="550"/>
                  </a:cubicBezTo>
                  <a:cubicBezTo>
                    <a:pt x="10339" y="550"/>
                    <a:pt x="10462" y="428"/>
                    <a:pt x="10462" y="276"/>
                  </a:cubicBezTo>
                  <a:cubicBezTo>
                    <a:pt x="10462" y="124"/>
                    <a:pt x="10339" y="1"/>
                    <a:pt x="10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31"/>
            <p:cNvSpPr/>
            <p:nvPr/>
          </p:nvSpPr>
          <p:spPr>
            <a:xfrm>
              <a:off x="3553425" y="2474575"/>
              <a:ext cx="628850" cy="42150"/>
            </a:xfrm>
            <a:custGeom>
              <a:avLst/>
              <a:gdLst/>
              <a:ahLst/>
              <a:cxnLst/>
              <a:rect l="l" t="t" r="r" b="b"/>
              <a:pathLst>
                <a:path w="25154" h="1686" extrusionOk="0">
                  <a:moveTo>
                    <a:pt x="214" y="0"/>
                  </a:moveTo>
                  <a:cubicBezTo>
                    <a:pt x="51" y="0"/>
                    <a:pt x="1" y="268"/>
                    <a:pt x="183" y="324"/>
                  </a:cubicBezTo>
                  <a:cubicBezTo>
                    <a:pt x="4205" y="1568"/>
                    <a:pt x="8488" y="1348"/>
                    <a:pt x="12644" y="1403"/>
                  </a:cubicBezTo>
                  <a:cubicBezTo>
                    <a:pt x="14359" y="1426"/>
                    <a:pt x="16072" y="1649"/>
                    <a:pt x="17787" y="1649"/>
                  </a:cubicBezTo>
                  <a:cubicBezTo>
                    <a:pt x="18119" y="1649"/>
                    <a:pt x="18451" y="1641"/>
                    <a:pt x="18784" y="1621"/>
                  </a:cubicBezTo>
                  <a:cubicBezTo>
                    <a:pt x="19727" y="1565"/>
                    <a:pt x="20666" y="1448"/>
                    <a:pt x="21610" y="1402"/>
                  </a:cubicBezTo>
                  <a:cubicBezTo>
                    <a:pt x="21771" y="1394"/>
                    <a:pt x="21931" y="1390"/>
                    <a:pt x="22090" y="1390"/>
                  </a:cubicBezTo>
                  <a:cubicBezTo>
                    <a:pt x="23047" y="1390"/>
                    <a:pt x="23967" y="1526"/>
                    <a:pt x="24923" y="1684"/>
                  </a:cubicBezTo>
                  <a:cubicBezTo>
                    <a:pt x="24932" y="1685"/>
                    <a:pt x="24941" y="1686"/>
                    <a:pt x="24950" y="1686"/>
                  </a:cubicBezTo>
                  <a:cubicBezTo>
                    <a:pt x="25102" y="1686"/>
                    <a:pt x="25154" y="1468"/>
                    <a:pt x="24992" y="1418"/>
                  </a:cubicBezTo>
                  <a:cubicBezTo>
                    <a:pt x="24300" y="1201"/>
                    <a:pt x="23556" y="1132"/>
                    <a:pt x="22798" y="1132"/>
                  </a:cubicBezTo>
                  <a:cubicBezTo>
                    <a:pt x="21672" y="1132"/>
                    <a:pt x="20517" y="1285"/>
                    <a:pt x="19462" y="1336"/>
                  </a:cubicBezTo>
                  <a:cubicBezTo>
                    <a:pt x="19130" y="1352"/>
                    <a:pt x="18800" y="1359"/>
                    <a:pt x="18470" y="1359"/>
                  </a:cubicBezTo>
                  <a:cubicBezTo>
                    <a:pt x="16751" y="1359"/>
                    <a:pt x="15049" y="1170"/>
                    <a:pt x="13326" y="1102"/>
                  </a:cubicBezTo>
                  <a:cubicBezTo>
                    <a:pt x="8958" y="929"/>
                    <a:pt x="4507" y="1320"/>
                    <a:pt x="265" y="8"/>
                  </a:cubicBezTo>
                  <a:cubicBezTo>
                    <a:pt x="247" y="3"/>
                    <a:pt x="230"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31"/>
            <p:cNvSpPr/>
            <p:nvPr/>
          </p:nvSpPr>
          <p:spPr>
            <a:xfrm>
              <a:off x="3553625" y="2378400"/>
              <a:ext cx="599475" cy="49050"/>
            </a:xfrm>
            <a:custGeom>
              <a:avLst/>
              <a:gdLst/>
              <a:ahLst/>
              <a:cxnLst/>
              <a:rect l="l" t="t" r="r" b="b"/>
              <a:pathLst>
                <a:path w="23979" h="1962" extrusionOk="0">
                  <a:moveTo>
                    <a:pt x="565" y="1"/>
                  </a:moveTo>
                  <a:cubicBezTo>
                    <a:pt x="400" y="1"/>
                    <a:pt x="234" y="9"/>
                    <a:pt x="67" y="27"/>
                  </a:cubicBezTo>
                  <a:cubicBezTo>
                    <a:pt x="2" y="35"/>
                    <a:pt x="1" y="131"/>
                    <a:pt x="68" y="131"/>
                  </a:cubicBezTo>
                  <a:cubicBezTo>
                    <a:pt x="1130" y="140"/>
                    <a:pt x="2100" y="436"/>
                    <a:pt x="3129" y="653"/>
                  </a:cubicBezTo>
                  <a:cubicBezTo>
                    <a:pt x="4143" y="866"/>
                    <a:pt x="5183" y="940"/>
                    <a:pt x="6214" y="1015"/>
                  </a:cubicBezTo>
                  <a:cubicBezTo>
                    <a:pt x="8312" y="1167"/>
                    <a:pt x="10324" y="1777"/>
                    <a:pt x="12421" y="1932"/>
                  </a:cubicBezTo>
                  <a:cubicBezTo>
                    <a:pt x="12701" y="1953"/>
                    <a:pt x="12982" y="1962"/>
                    <a:pt x="13264" y="1962"/>
                  </a:cubicBezTo>
                  <a:cubicBezTo>
                    <a:pt x="15808" y="1962"/>
                    <a:pt x="18402" y="1196"/>
                    <a:pt x="20935" y="1196"/>
                  </a:cubicBezTo>
                  <a:cubicBezTo>
                    <a:pt x="21888" y="1196"/>
                    <a:pt x="22833" y="1305"/>
                    <a:pt x="23763" y="1603"/>
                  </a:cubicBezTo>
                  <a:cubicBezTo>
                    <a:pt x="23775" y="1607"/>
                    <a:pt x="23787" y="1608"/>
                    <a:pt x="23799" y="1608"/>
                  </a:cubicBezTo>
                  <a:cubicBezTo>
                    <a:pt x="23915" y="1608"/>
                    <a:pt x="23979" y="1423"/>
                    <a:pt x="23858" y="1366"/>
                  </a:cubicBezTo>
                  <a:cubicBezTo>
                    <a:pt x="23047" y="983"/>
                    <a:pt x="22163" y="857"/>
                    <a:pt x="21269" y="857"/>
                  </a:cubicBezTo>
                  <a:cubicBezTo>
                    <a:pt x="20466" y="857"/>
                    <a:pt x="19654" y="959"/>
                    <a:pt x="18880" y="1066"/>
                  </a:cubicBezTo>
                  <a:cubicBezTo>
                    <a:pt x="17028" y="1321"/>
                    <a:pt x="15244" y="1675"/>
                    <a:pt x="13373" y="1675"/>
                  </a:cubicBezTo>
                  <a:cubicBezTo>
                    <a:pt x="13262" y="1675"/>
                    <a:pt x="13151" y="1674"/>
                    <a:pt x="13040" y="1671"/>
                  </a:cubicBezTo>
                  <a:cubicBezTo>
                    <a:pt x="10838" y="1621"/>
                    <a:pt x="8740" y="935"/>
                    <a:pt x="6553" y="755"/>
                  </a:cubicBezTo>
                  <a:cubicBezTo>
                    <a:pt x="5324" y="653"/>
                    <a:pt x="4105" y="584"/>
                    <a:pt x="2892" y="343"/>
                  </a:cubicBezTo>
                  <a:cubicBezTo>
                    <a:pt x="2114" y="188"/>
                    <a:pt x="1352" y="1"/>
                    <a:pt x="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433;p31"/>
            <p:cNvSpPr/>
            <p:nvPr/>
          </p:nvSpPr>
          <p:spPr>
            <a:xfrm>
              <a:off x="3579475" y="2291550"/>
              <a:ext cx="591100" cy="32400"/>
            </a:xfrm>
            <a:custGeom>
              <a:avLst/>
              <a:gdLst/>
              <a:ahLst/>
              <a:cxnLst/>
              <a:rect l="l" t="t" r="r" b="b"/>
              <a:pathLst>
                <a:path w="23644" h="1296" extrusionOk="0">
                  <a:moveTo>
                    <a:pt x="5961" y="0"/>
                  </a:moveTo>
                  <a:cubicBezTo>
                    <a:pt x="4586" y="0"/>
                    <a:pt x="3200" y="298"/>
                    <a:pt x="1833" y="298"/>
                  </a:cubicBezTo>
                  <a:cubicBezTo>
                    <a:pt x="1251" y="298"/>
                    <a:pt x="672" y="244"/>
                    <a:pt x="98" y="90"/>
                  </a:cubicBezTo>
                  <a:cubicBezTo>
                    <a:pt x="92" y="88"/>
                    <a:pt x="85" y="87"/>
                    <a:pt x="79" y="87"/>
                  </a:cubicBezTo>
                  <a:cubicBezTo>
                    <a:pt x="15" y="87"/>
                    <a:pt x="0" y="185"/>
                    <a:pt x="67" y="212"/>
                  </a:cubicBezTo>
                  <a:cubicBezTo>
                    <a:pt x="609" y="426"/>
                    <a:pt x="1183" y="500"/>
                    <a:pt x="1772" y="500"/>
                  </a:cubicBezTo>
                  <a:cubicBezTo>
                    <a:pt x="3063" y="500"/>
                    <a:pt x="4423" y="146"/>
                    <a:pt x="5661" y="146"/>
                  </a:cubicBezTo>
                  <a:cubicBezTo>
                    <a:pt x="5677" y="146"/>
                    <a:pt x="5693" y="146"/>
                    <a:pt x="5709" y="146"/>
                  </a:cubicBezTo>
                  <a:cubicBezTo>
                    <a:pt x="7890" y="161"/>
                    <a:pt x="10059" y="641"/>
                    <a:pt x="12234" y="794"/>
                  </a:cubicBezTo>
                  <a:cubicBezTo>
                    <a:pt x="12794" y="834"/>
                    <a:pt x="13355" y="848"/>
                    <a:pt x="13916" y="848"/>
                  </a:cubicBezTo>
                  <a:cubicBezTo>
                    <a:pt x="15389" y="848"/>
                    <a:pt x="16866" y="749"/>
                    <a:pt x="18338" y="749"/>
                  </a:cubicBezTo>
                  <a:cubicBezTo>
                    <a:pt x="18464" y="749"/>
                    <a:pt x="18589" y="750"/>
                    <a:pt x="18715" y="751"/>
                  </a:cubicBezTo>
                  <a:cubicBezTo>
                    <a:pt x="19746" y="764"/>
                    <a:pt x="20783" y="847"/>
                    <a:pt x="21793" y="1052"/>
                  </a:cubicBezTo>
                  <a:cubicBezTo>
                    <a:pt x="22199" y="1135"/>
                    <a:pt x="22653" y="1296"/>
                    <a:pt x="23087" y="1296"/>
                  </a:cubicBezTo>
                  <a:cubicBezTo>
                    <a:pt x="23221" y="1296"/>
                    <a:pt x="23352" y="1281"/>
                    <a:pt x="23480" y="1243"/>
                  </a:cubicBezTo>
                  <a:cubicBezTo>
                    <a:pt x="23644" y="1196"/>
                    <a:pt x="23608" y="947"/>
                    <a:pt x="23439" y="947"/>
                  </a:cubicBezTo>
                  <a:cubicBezTo>
                    <a:pt x="23438" y="947"/>
                    <a:pt x="23437" y="947"/>
                    <a:pt x="23436" y="947"/>
                  </a:cubicBezTo>
                  <a:cubicBezTo>
                    <a:pt x="23426" y="947"/>
                    <a:pt x="23416" y="947"/>
                    <a:pt x="23406" y="947"/>
                  </a:cubicBezTo>
                  <a:cubicBezTo>
                    <a:pt x="22775" y="947"/>
                    <a:pt x="22099" y="641"/>
                    <a:pt x="21474" y="548"/>
                  </a:cubicBezTo>
                  <a:cubicBezTo>
                    <a:pt x="20557" y="412"/>
                    <a:pt x="19636" y="363"/>
                    <a:pt x="18710" y="355"/>
                  </a:cubicBezTo>
                  <a:cubicBezTo>
                    <a:pt x="18630" y="354"/>
                    <a:pt x="18550" y="354"/>
                    <a:pt x="18470" y="354"/>
                  </a:cubicBezTo>
                  <a:cubicBezTo>
                    <a:pt x="16714" y="354"/>
                    <a:pt x="14964" y="515"/>
                    <a:pt x="13208" y="515"/>
                  </a:cubicBezTo>
                  <a:cubicBezTo>
                    <a:pt x="12994" y="515"/>
                    <a:pt x="12779" y="513"/>
                    <a:pt x="12565" y="508"/>
                  </a:cubicBezTo>
                  <a:cubicBezTo>
                    <a:pt x="10503" y="456"/>
                    <a:pt x="8456" y="116"/>
                    <a:pt x="6397" y="11"/>
                  </a:cubicBezTo>
                  <a:cubicBezTo>
                    <a:pt x="6252" y="4"/>
                    <a:pt x="6106" y="0"/>
                    <a:pt x="5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p31"/>
            <p:cNvSpPr/>
            <p:nvPr/>
          </p:nvSpPr>
          <p:spPr>
            <a:xfrm>
              <a:off x="3553900" y="2204175"/>
              <a:ext cx="622950" cy="29425"/>
            </a:xfrm>
            <a:custGeom>
              <a:avLst/>
              <a:gdLst/>
              <a:ahLst/>
              <a:cxnLst/>
              <a:rect l="l" t="t" r="r" b="b"/>
              <a:pathLst>
                <a:path w="24918" h="1177" extrusionOk="0">
                  <a:moveTo>
                    <a:pt x="5821" y="1"/>
                  </a:moveTo>
                  <a:cubicBezTo>
                    <a:pt x="3904" y="1"/>
                    <a:pt x="1993" y="114"/>
                    <a:pt x="116" y="446"/>
                  </a:cubicBezTo>
                  <a:cubicBezTo>
                    <a:pt x="1" y="467"/>
                    <a:pt x="29" y="654"/>
                    <a:pt x="141" y="654"/>
                  </a:cubicBezTo>
                  <a:cubicBezTo>
                    <a:pt x="143" y="654"/>
                    <a:pt x="146" y="654"/>
                    <a:pt x="148" y="654"/>
                  </a:cubicBezTo>
                  <a:cubicBezTo>
                    <a:pt x="2084" y="528"/>
                    <a:pt x="4006" y="468"/>
                    <a:pt x="5928" y="468"/>
                  </a:cubicBezTo>
                  <a:cubicBezTo>
                    <a:pt x="8085" y="468"/>
                    <a:pt x="10241" y="544"/>
                    <a:pt x="12413" y="684"/>
                  </a:cubicBezTo>
                  <a:cubicBezTo>
                    <a:pt x="14395" y="812"/>
                    <a:pt x="16376" y="955"/>
                    <a:pt x="18359" y="1046"/>
                  </a:cubicBezTo>
                  <a:cubicBezTo>
                    <a:pt x="19554" y="1101"/>
                    <a:pt x="20789" y="1176"/>
                    <a:pt x="22015" y="1176"/>
                  </a:cubicBezTo>
                  <a:cubicBezTo>
                    <a:pt x="22916" y="1176"/>
                    <a:pt x="23812" y="1136"/>
                    <a:pt x="24685" y="1017"/>
                  </a:cubicBezTo>
                  <a:cubicBezTo>
                    <a:pt x="24909" y="986"/>
                    <a:pt x="24917" y="663"/>
                    <a:pt x="24679" y="656"/>
                  </a:cubicBezTo>
                  <a:cubicBezTo>
                    <a:pt x="24315" y="647"/>
                    <a:pt x="23950" y="643"/>
                    <a:pt x="23586" y="643"/>
                  </a:cubicBezTo>
                  <a:cubicBezTo>
                    <a:pt x="22444" y="643"/>
                    <a:pt x="21302" y="678"/>
                    <a:pt x="20159" y="678"/>
                  </a:cubicBezTo>
                  <a:cubicBezTo>
                    <a:pt x="19675" y="678"/>
                    <a:pt x="19189" y="672"/>
                    <a:pt x="18704" y="654"/>
                  </a:cubicBezTo>
                  <a:cubicBezTo>
                    <a:pt x="16603" y="577"/>
                    <a:pt x="14505" y="423"/>
                    <a:pt x="12408" y="289"/>
                  </a:cubicBezTo>
                  <a:cubicBezTo>
                    <a:pt x="10235" y="150"/>
                    <a:pt x="8024" y="1"/>
                    <a:pt x="5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31"/>
            <p:cNvSpPr/>
            <p:nvPr/>
          </p:nvSpPr>
          <p:spPr>
            <a:xfrm>
              <a:off x="3922675" y="2154950"/>
              <a:ext cx="250900" cy="15175"/>
            </a:xfrm>
            <a:custGeom>
              <a:avLst/>
              <a:gdLst/>
              <a:ahLst/>
              <a:cxnLst/>
              <a:rect l="l" t="t" r="r" b="b"/>
              <a:pathLst>
                <a:path w="10036" h="607" extrusionOk="0">
                  <a:moveTo>
                    <a:pt x="1637" y="0"/>
                  </a:moveTo>
                  <a:cubicBezTo>
                    <a:pt x="1124" y="0"/>
                    <a:pt x="611" y="10"/>
                    <a:pt x="97" y="35"/>
                  </a:cubicBezTo>
                  <a:cubicBezTo>
                    <a:pt x="0" y="39"/>
                    <a:pt x="3" y="181"/>
                    <a:pt x="99" y="184"/>
                  </a:cubicBezTo>
                  <a:cubicBezTo>
                    <a:pt x="3241" y="273"/>
                    <a:pt x="6376" y="606"/>
                    <a:pt x="9522" y="606"/>
                  </a:cubicBezTo>
                  <a:cubicBezTo>
                    <a:pt x="9617" y="606"/>
                    <a:pt x="9713" y="606"/>
                    <a:pt x="9808" y="605"/>
                  </a:cubicBezTo>
                  <a:cubicBezTo>
                    <a:pt x="10035" y="604"/>
                    <a:pt x="10031" y="250"/>
                    <a:pt x="9804" y="250"/>
                  </a:cubicBezTo>
                  <a:cubicBezTo>
                    <a:pt x="9804" y="250"/>
                    <a:pt x="9803" y="250"/>
                    <a:pt x="9802" y="250"/>
                  </a:cubicBezTo>
                  <a:cubicBezTo>
                    <a:pt x="9648" y="252"/>
                    <a:pt x="9494" y="253"/>
                    <a:pt x="9340" y="253"/>
                  </a:cubicBezTo>
                  <a:cubicBezTo>
                    <a:pt x="6770" y="253"/>
                    <a:pt x="4205"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31"/>
            <p:cNvSpPr/>
            <p:nvPr/>
          </p:nvSpPr>
          <p:spPr>
            <a:xfrm>
              <a:off x="3940450" y="2087425"/>
              <a:ext cx="220875" cy="20250"/>
            </a:xfrm>
            <a:custGeom>
              <a:avLst/>
              <a:gdLst/>
              <a:ahLst/>
              <a:cxnLst/>
              <a:rect l="l" t="t" r="r" b="b"/>
              <a:pathLst>
                <a:path w="8835" h="810" extrusionOk="0">
                  <a:moveTo>
                    <a:pt x="82" y="0"/>
                  </a:moveTo>
                  <a:cubicBezTo>
                    <a:pt x="22" y="0"/>
                    <a:pt x="1" y="91"/>
                    <a:pt x="65" y="107"/>
                  </a:cubicBezTo>
                  <a:cubicBezTo>
                    <a:pt x="2120" y="619"/>
                    <a:pt x="4329" y="810"/>
                    <a:pt x="6491" y="810"/>
                  </a:cubicBezTo>
                  <a:cubicBezTo>
                    <a:pt x="7202" y="810"/>
                    <a:pt x="7908" y="789"/>
                    <a:pt x="8602" y="753"/>
                  </a:cubicBezTo>
                  <a:cubicBezTo>
                    <a:pt x="8834" y="740"/>
                    <a:pt x="8830" y="399"/>
                    <a:pt x="8597" y="392"/>
                  </a:cubicBezTo>
                  <a:cubicBezTo>
                    <a:pt x="7994" y="377"/>
                    <a:pt x="7393" y="375"/>
                    <a:pt x="6794" y="375"/>
                  </a:cubicBezTo>
                  <a:cubicBezTo>
                    <a:pt x="6446" y="375"/>
                    <a:pt x="6099" y="376"/>
                    <a:pt x="5752" y="376"/>
                  </a:cubicBezTo>
                  <a:cubicBezTo>
                    <a:pt x="3864" y="376"/>
                    <a:pt x="1987" y="349"/>
                    <a:pt x="93" y="1"/>
                  </a:cubicBezTo>
                  <a:cubicBezTo>
                    <a:pt x="89" y="1"/>
                    <a:pt x="86" y="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31"/>
            <p:cNvSpPr/>
            <p:nvPr/>
          </p:nvSpPr>
          <p:spPr>
            <a:xfrm>
              <a:off x="3590700" y="2143975"/>
              <a:ext cx="273475" cy="19475"/>
            </a:xfrm>
            <a:custGeom>
              <a:avLst/>
              <a:gdLst/>
              <a:ahLst/>
              <a:cxnLst/>
              <a:rect l="l" t="t" r="r" b="b"/>
              <a:pathLst>
                <a:path w="10939" h="779" extrusionOk="0">
                  <a:moveTo>
                    <a:pt x="5449" y="5"/>
                  </a:moveTo>
                  <a:cubicBezTo>
                    <a:pt x="3701" y="5"/>
                    <a:pt x="1917" y="81"/>
                    <a:pt x="193" y="314"/>
                  </a:cubicBezTo>
                  <a:cubicBezTo>
                    <a:pt x="7" y="339"/>
                    <a:pt x="1" y="605"/>
                    <a:pt x="197" y="612"/>
                  </a:cubicBezTo>
                  <a:cubicBezTo>
                    <a:pt x="412" y="619"/>
                    <a:pt x="627" y="622"/>
                    <a:pt x="842" y="622"/>
                  </a:cubicBezTo>
                  <a:cubicBezTo>
                    <a:pt x="2564" y="622"/>
                    <a:pt x="4291" y="429"/>
                    <a:pt x="6014" y="421"/>
                  </a:cubicBezTo>
                  <a:cubicBezTo>
                    <a:pt x="6055" y="421"/>
                    <a:pt x="6097" y="421"/>
                    <a:pt x="6138" y="421"/>
                  </a:cubicBezTo>
                  <a:cubicBezTo>
                    <a:pt x="7034" y="421"/>
                    <a:pt x="7917" y="469"/>
                    <a:pt x="8801" y="626"/>
                  </a:cubicBezTo>
                  <a:cubicBezTo>
                    <a:pt x="9232" y="703"/>
                    <a:pt x="9642" y="778"/>
                    <a:pt x="10055" y="778"/>
                  </a:cubicBezTo>
                  <a:cubicBezTo>
                    <a:pt x="10313" y="778"/>
                    <a:pt x="10573" y="749"/>
                    <a:pt x="10840" y="672"/>
                  </a:cubicBezTo>
                  <a:cubicBezTo>
                    <a:pt x="10939" y="645"/>
                    <a:pt x="10917" y="494"/>
                    <a:pt x="10816" y="494"/>
                  </a:cubicBezTo>
                  <a:cubicBezTo>
                    <a:pt x="10815" y="494"/>
                    <a:pt x="10814" y="494"/>
                    <a:pt x="10813" y="494"/>
                  </a:cubicBezTo>
                  <a:cubicBezTo>
                    <a:pt x="10779" y="495"/>
                    <a:pt x="10745" y="495"/>
                    <a:pt x="10710" y="495"/>
                  </a:cubicBezTo>
                  <a:cubicBezTo>
                    <a:pt x="9898" y="495"/>
                    <a:pt x="9107" y="297"/>
                    <a:pt x="8313" y="146"/>
                  </a:cubicBezTo>
                  <a:cubicBezTo>
                    <a:pt x="7557" y="1"/>
                    <a:pt x="6773" y="14"/>
                    <a:pt x="6007" y="8"/>
                  </a:cubicBezTo>
                  <a:cubicBezTo>
                    <a:pt x="5822" y="6"/>
                    <a:pt x="5636" y="5"/>
                    <a:pt x="5449"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31"/>
            <p:cNvSpPr/>
            <p:nvPr/>
          </p:nvSpPr>
          <p:spPr>
            <a:xfrm>
              <a:off x="3593575" y="2064075"/>
              <a:ext cx="281050" cy="18125"/>
            </a:xfrm>
            <a:custGeom>
              <a:avLst/>
              <a:gdLst/>
              <a:ahLst/>
              <a:cxnLst/>
              <a:rect l="l" t="t" r="r" b="b"/>
              <a:pathLst>
                <a:path w="11242" h="725" extrusionOk="0">
                  <a:moveTo>
                    <a:pt x="4469" y="0"/>
                  </a:moveTo>
                  <a:cubicBezTo>
                    <a:pt x="2994" y="0"/>
                    <a:pt x="1535" y="137"/>
                    <a:pt x="103" y="552"/>
                  </a:cubicBezTo>
                  <a:cubicBezTo>
                    <a:pt x="0" y="582"/>
                    <a:pt x="36" y="725"/>
                    <a:pt x="130" y="725"/>
                  </a:cubicBezTo>
                  <a:cubicBezTo>
                    <a:pt x="137" y="725"/>
                    <a:pt x="144" y="724"/>
                    <a:pt x="152" y="722"/>
                  </a:cubicBezTo>
                  <a:cubicBezTo>
                    <a:pt x="1440" y="436"/>
                    <a:pt x="2745" y="348"/>
                    <a:pt x="4055" y="348"/>
                  </a:cubicBezTo>
                  <a:cubicBezTo>
                    <a:pt x="4631" y="348"/>
                    <a:pt x="5208" y="365"/>
                    <a:pt x="5785" y="390"/>
                  </a:cubicBezTo>
                  <a:cubicBezTo>
                    <a:pt x="6964" y="439"/>
                    <a:pt x="8273" y="653"/>
                    <a:pt x="9522" y="653"/>
                  </a:cubicBezTo>
                  <a:cubicBezTo>
                    <a:pt x="10078" y="653"/>
                    <a:pt x="10623" y="611"/>
                    <a:pt x="11139" y="493"/>
                  </a:cubicBezTo>
                  <a:cubicBezTo>
                    <a:pt x="11241" y="469"/>
                    <a:pt x="11242" y="301"/>
                    <a:pt x="11135" y="283"/>
                  </a:cubicBezTo>
                  <a:cubicBezTo>
                    <a:pt x="10638" y="202"/>
                    <a:pt x="10127" y="199"/>
                    <a:pt x="9618" y="199"/>
                  </a:cubicBezTo>
                  <a:cubicBezTo>
                    <a:pt x="9583" y="199"/>
                    <a:pt x="9548" y="199"/>
                    <a:pt x="9513" y="199"/>
                  </a:cubicBezTo>
                  <a:cubicBezTo>
                    <a:pt x="9275" y="199"/>
                    <a:pt x="9037" y="199"/>
                    <a:pt x="8802" y="190"/>
                  </a:cubicBezTo>
                  <a:cubicBezTo>
                    <a:pt x="7793" y="152"/>
                    <a:pt x="6787" y="80"/>
                    <a:pt x="5780" y="33"/>
                  </a:cubicBezTo>
                  <a:cubicBezTo>
                    <a:pt x="5342" y="12"/>
                    <a:pt x="4905" y="0"/>
                    <a:pt x="4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31"/>
            <p:cNvSpPr/>
            <p:nvPr/>
          </p:nvSpPr>
          <p:spPr>
            <a:xfrm>
              <a:off x="3564800" y="1957675"/>
              <a:ext cx="584500" cy="33500"/>
            </a:xfrm>
            <a:custGeom>
              <a:avLst/>
              <a:gdLst/>
              <a:ahLst/>
              <a:cxnLst/>
              <a:rect l="l" t="t" r="r" b="b"/>
              <a:pathLst>
                <a:path w="23380" h="1340" extrusionOk="0">
                  <a:moveTo>
                    <a:pt x="10926" y="1"/>
                  </a:moveTo>
                  <a:cubicBezTo>
                    <a:pt x="9205" y="1"/>
                    <a:pt x="7484" y="241"/>
                    <a:pt x="5773" y="408"/>
                  </a:cubicBezTo>
                  <a:cubicBezTo>
                    <a:pt x="4817" y="500"/>
                    <a:pt x="3860" y="557"/>
                    <a:pt x="2900" y="574"/>
                  </a:cubicBezTo>
                  <a:cubicBezTo>
                    <a:pt x="2858" y="575"/>
                    <a:pt x="2816" y="575"/>
                    <a:pt x="2775" y="575"/>
                  </a:cubicBezTo>
                  <a:cubicBezTo>
                    <a:pt x="1882" y="575"/>
                    <a:pt x="1004" y="432"/>
                    <a:pt x="116" y="422"/>
                  </a:cubicBezTo>
                  <a:cubicBezTo>
                    <a:pt x="116" y="422"/>
                    <a:pt x="115" y="422"/>
                    <a:pt x="115" y="422"/>
                  </a:cubicBezTo>
                  <a:cubicBezTo>
                    <a:pt x="2" y="422"/>
                    <a:pt x="1" y="572"/>
                    <a:pt x="94" y="608"/>
                  </a:cubicBezTo>
                  <a:cubicBezTo>
                    <a:pt x="887" y="914"/>
                    <a:pt x="1780" y="1006"/>
                    <a:pt x="2679" y="1006"/>
                  </a:cubicBezTo>
                  <a:cubicBezTo>
                    <a:pt x="3518" y="1006"/>
                    <a:pt x="4363" y="925"/>
                    <a:pt x="5136" y="864"/>
                  </a:cubicBezTo>
                  <a:cubicBezTo>
                    <a:pt x="7066" y="710"/>
                    <a:pt x="8983" y="431"/>
                    <a:pt x="10922" y="400"/>
                  </a:cubicBezTo>
                  <a:cubicBezTo>
                    <a:pt x="10994" y="399"/>
                    <a:pt x="11067" y="398"/>
                    <a:pt x="11139" y="398"/>
                  </a:cubicBezTo>
                  <a:cubicBezTo>
                    <a:pt x="13095" y="398"/>
                    <a:pt x="15046" y="811"/>
                    <a:pt x="16987" y="1016"/>
                  </a:cubicBezTo>
                  <a:cubicBezTo>
                    <a:pt x="18430" y="1169"/>
                    <a:pt x="19934" y="1339"/>
                    <a:pt x="21414" y="1339"/>
                  </a:cubicBezTo>
                  <a:cubicBezTo>
                    <a:pt x="22013" y="1339"/>
                    <a:pt x="22609" y="1311"/>
                    <a:pt x="23194" y="1243"/>
                  </a:cubicBezTo>
                  <a:cubicBezTo>
                    <a:pt x="23380" y="1222"/>
                    <a:pt x="23374" y="975"/>
                    <a:pt x="23191" y="958"/>
                  </a:cubicBezTo>
                  <a:cubicBezTo>
                    <a:pt x="21244" y="774"/>
                    <a:pt x="19278" y="814"/>
                    <a:pt x="17326" y="638"/>
                  </a:cubicBezTo>
                  <a:cubicBezTo>
                    <a:pt x="15295" y="455"/>
                    <a:pt x="13274" y="39"/>
                    <a:pt x="11233" y="3"/>
                  </a:cubicBezTo>
                  <a:cubicBezTo>
                    <a:pt x="11131" y="2"/>
                    <a:pt x="11028" y="1"/>
                    <a:pt x="10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31"/>
            <p:cNvSpPr/>
            <p:nvPr/>
          </p:nvSpPr>
          <p:spPr>
            <a:xfrm>
              <a:off x="2971175" y="2119200"/>
              <a:ext cx="26750" cy="57200"/>
            </a:xfrm>
            <a:custGeom>
              <a:avLst/>
              <a:gdLst/>
              <a:ahLst/>
              <a:cxnLst/>
              <a:rect l="l" t="t" r="r" b="b"/>
              <a:pathLst>
                <a:path w="1070" h="2288" extrusionOk="0">
                  <a:moveTo>
                    <a:pt x="45" y="0"/>
                  </a:moveTo>
                  <a:cubicBezTo>
                    <a:pt x="31" y="2"/>
                    <a:pt x="15" y="3"/>
                    <a:pt x="0" y="4"/>
                  </a:cubicBezTo>
                  <a:cubicBezTo>
                    <a:pt x="228" y="482"/>
                    <a:pt x="458" y="958"/>
                    <a:pt x="675" y="1433"/>
                  </a:cubicBezTo>
                  <a:cubicBezTo>
                    <a:pt x="805" y="1718"/>
                    <a:pt x="938" y="2003"/>
                    <a:pt x="1069" y="2288"/>
                  </a:cubicBezTo>
                  <a:cubicBezTo>
                    <a:pt x="743" y="1517"/>
                    <a:pt x="402" y="754"/>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31"/>
            <p:cNvSpPr/>
            <p:nvPr/>
          </p:nvSpPr>
          <p:spPr>
            <a:xfrm>
              <a:off x="3073925" y="2325950"/>
              <a:ext cx="290375" cy="423825"/>
            </a:xfrm>
            <a:custGeom>
              <a:avLst/>
              <a:gdLst/>
              <a:ahLst/>
              <a:cxnLst/>
              <a:rect l="l" t="t" r="r" b="b"/>
              <a:pathLst>
                <a:path w="11615" h="16953" extrusionOk="0">
                  <a:moveTo>
                    <a:pt x="5089" y="549"/>
                  </a:moveTo>
                  <a:cubicBezTo>
                    <a:pt x="5141" y="549"/>
                    <a:pt x="5169" y="554"/>
                    <a:pt x="5182" y="557"/>
                  </a:cubicBezTo>
                  <a:cubicBezTo>
                    <a:pt x="5920" y="1334"/>
                    <a:pt x="11025" y="13641"/>
                    <a:pt x="11051" y="14713"/>
                  </a:cubicBezTo>
                  <a:cubicBezTo>
                    <a:pt x="11055" y="14911"/>
                    <a:pt x="10663" y="15353"/>
                    <a:pt x="9927" y="15781"/>
                  </a:cubicBezTo>
                  <a:cubicBezTo>
                    <a:pt x="9257" y="16170"/>
                    <a:pt x="8548" y="16404"/>
                    <a:pt x="8103" y="16404"/>
                  </a:cubicBezTo>
                  <a:cubicBezTo>
                    <a:pt x="7966" y="16404"/>
                    <a:pt x="7854" y="16381"/>
                    <a:pt x="7776" y="16335"/>
                  </a:cubicBezTo>
                  <a:cubicBezTo>
                    <a:pt x="7679" y="16276"/>
                    <a:pt x="7433" y="16053"/>
                    <a:pt x="6886" y="15218"/>
                  </a:cubicBezTo>
                  <a:cubicBezTo>
                    <a:pt x="6778" y="15055"/>
                    <a:pt x="6666" y="14876"/>
                    <a:pt x="6547" y="14685"/>
                  </a:cubicBezTo>
                  <a:cubicBezTo>
                    <a:pt x="4285" y="11012"/>
                    <a:pt x="659" y="3349"/>
                    <a:pt x="644" y="2641"/>
                  </a:cubicBezTo>
                  <a:cubicBezTo>
                    <a:pt x="644" y="2641"/>
                    <a:pt x="655" y="2580"/>
                    <a:pt x="785" y="2451"/>
                  </a:cubicBezTo>
                  <a:cubicBezTo>
                    <a:pt x="1454" y="1780"/>
                    <a:pt x="3701" y="781"/>
                    <a:pt x="4777" y="583"/>
                  </a:cubicBezTo>
                  <a:cubicBezTo>
                    <a:pt x="4926" y="556"/>
                    <a:pt x="5025" y="549"/>
                    <a:pt x="5089" y="549"/>
                  </a:cubicBezTo>
                  <a:close/>
                  <a:moveTo>
                    <a:pt x="5085" y="0"/>
                  </a:moveTo>
                  <a:cubicBezTo>
                    <a:pt x="4969" y="0"/>
                    <a:pt x="4834" y="15"/>
                    <a:pt x="4678" y="43"/>
                  </a:cubicBezTo>
                  <a:cubicBezTo>
                    <a:pt x="3492" y="261"/>
                    <a:pt x="1159" y="1300"/>
                    <a:pt x="399" y="2062"/>
                  </a:cubicBezTo>
                  <a:cubicBezTo>
                    <a:pt x="218" y="2240"/>
                    <a:pt x="119" y="2407"/>
                    <a:pt x="99" y="2576"/>
                  </a:cubicBezTo>
                  <a:cubicBezTo>
                    <a:pt x="0" y="3417"/>
                    <a:pt x="4092" y="11745"/>
                    <a:pt x="6080" y="14975"/>
                  </a:cubicBezTo>
                  <a:cubicBezTo>
                    <a:pt x="6202" y="15170"/>
                    <a:pt x="6317" y="15351"/>
                    <a:pt x="6425" y="15518"/>
                  </a:cubicBezTo>
                  <a:cubicBezTo>
                    <a:pt x="6425" y="15519"/>
                    <a:pt x="6425" y="15519"/>
                    <a:pt x="6427" y="15521"/>
                  </a:cubicBezTo>
                  <a:cubicBezTo>
                    <a:pt x="7052" y="16473"/>
                    <a:pt x="7335" y="16710"/>
                    <a:pt x="7493" y="16805"/>
                  </a:cubicBezTo>
                  <a:cubicBezTo>
                    <a:pt x="7663" y="16907"/>
                    <a:pt x="7875" y="16952"/>
                    <a:pt x="8109" y="16952"/>
                  </a:cubicBezTo>
                  <a:cubicBezTo>
                    <a:pt x="8756" y="16952"/>
                    <a:pt x="9579" y="16618"/>
                    <a:pt x="10202" y="16256"/>
                  </a:cubicBezTo>
                  <a:cubicBezTo>
                    <a:pt x="10627" y="16008"/>
                    <a:pt x="11614" y="15362"/>
                    <a:pt x="11600" y="14700"/>
                  </a:cubicBezTo>
                  <a:cubicBezTo>
                    <a:pt x="11579" y="13804"/>
                    <a:pt x="9087" y="7793"/>
                    <a:pt x="8803" y="7110"/>
                  </a:cubicBezTo>
                  <a:cubicBezTo>
                    <a:pt x="7759" y="4604"/>
                    <a:pt x="5939" y="356"/>
                    <a:pt x="5468" y="84"/>
                  </a:cubicBezTo>
                  <a:cubicBezTo>
                    <a:pt x="5372" y="28"/>
                    <a:pt x="5247" y="0"/>
                    <a:pt x="5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31"/>
            <p:cNvSpPr/>
            <p:nvPr/>
          </p:nvSpPr>
          <p:spPr>
            <a:xfrm>
              <a:off x="2912725" y="1937975"/>
              <a:ext cx="287925" cy="450475"/>
            </a:xfrm>
            <a:custGeom>
              <a:avLst/>
              <a:gdLst/>
              <a:ahLst/>
              <a:cxnLst/>
              <a:rect l="l" t="t" r="r" b="b"/>
              <a:pathLst>
                <a:path w="11517" h="18019" extrusionOk="0">
                  <a:moveTo>
                    <a:pt x="3074" y="1"/>
                  </a:moveTo>
                  <a:cubicBezTo>
                    <a:pt x="2525" y="1"/>
                    <a:pt x="1837" y="257"/>
                    <a:pt x="1412" y="468"/>
                  </a:cubicBezTo>
                  <a:cubicBezTo>
                    <a:pt x="985" y="680"/>
                    <a:pt x="0" y="1251"/>
                    <a:pt x="59" y="1976"/>
                  </a:cubicBezTo>
                  <a:cubicBezTo>
                    <a:pt x="162" y="3253"/>
                    <a:pt x="4550" y="13011"/>
                    <a:pt x="6432" y="17147"/>
                  </a:cubicBezTo>
                  <a:cubicBezTo>
                    <a:pt x="6638" y="17600"/>
                    <a:pt x="6757" y="17859"/>
                    <a:pt x="6757" y="17859"/>
                  </a:cubicBezTo>
                  <a:cubicBezTo>
                    <a:pt x="6803" y="17959"/>
                    <a:pt x="6903" y="18018"/>
                    <a:pt x="7006" y="18018"/>
                  </a:cubicBezTo>
                  <a:cubicBezTo>
                    <a:pt x="7044" y="18018"/>
                    <a:pt x="7084" y="18010"/>
                    <a:pt x="7121" y="17993"/>
                  </a:cubicBezTo>
                  <a:cubicBezTo>
                    <a:pt x="7259" y="17929"/>
                    <a:pt x="7320" y="17767"/>
                    <a:pt x="7256" y="17629"/>
                  </a:cubicBezTo>
                  <a:cubicBezTo>
                    <a:pt x="7256" y="17629"/>
                    <a:pt x="7136" y="17371"/>
                    <a:pt x="6932" y="16920"/>
                  </a:cubicBezTo>
                  <a:cubicBezTo>
                    <a:pt x="3926" y="10313"/>
                    <a:pt x="685" y="2905"/>
                    <a:pt x="606" y="1932"/>
                  </a:cubicBezTo>
                  <a:cubicBezTo>
                    <a:pt x="589" y="1723"/>
                    <a:pt x="910" y="1330"/>
                    <a:pt x="1656" y="961"/>
                  </a:cubicBezTo>
                  <a:cubicBezTo>
                    <a:pt x="2241" y="670"/>
                    <a:pt x="2780" y="548"/>
                    <a:pt x="3089" y="548"/>
                  </a:cubicBezTo>
                  <a:cubicBezTo>
                    <a:pt x="3204" y="548"/>
                    <a:pt x="3287" y="565"/>
                    <a:pt x="3330" y="596"/>
                  </a:cubicBezTo>
                  <a:cubicBezTo>
                    <a:pt x="3652" y="1016"/>
                    <a:pt x="6414" y="6589"/>
                    <a:pt x="10556" y="15178"/>
                  </a:cubicBezTo>
                  <a:lnTo>
                    <a:pt x="10924" y="15942"/>
                  </a:lnTo>
                  <a:cubicBezTo>
                    <a:pt x="10949" y="16000"/>
                    <a:pt x="10964" y="16027"/>
                    <a:pt x="10964" y="16027"/>
                  </a:cubicBezTo>
                  <a:cubicBezTo>
                    <a:pt x="11015" y="16116"/>
                    <a:pt x="11109" y="16167"/>
                    <a:pt x="11205" y="16167"/>
                  </a:cubicBezTo>
                  <a:cubicBezTo>
                    <a:pt x="11249" y="16167"/>
                    <a:pt x="11294" y="16157"/>
                    <a:pt x="11335" y="16134"/>
                  </a:cubicBezTo>
                  <a:cubicBezTo>
                    <a:pt x="11468" y="16062"/>
                    <a:pt x="11517" y="15898"/>
                    <a:pt x="11447" y="15766"/>
                  </a:cubicBezTo>
                  <a:cubicBezTo>
                    <a:pt x="11445" y="15761"/>
                    <a:pt x="11438" y="15748"/>
                    <a:pt x="11424" y="15713"/>
                  </a:cubicBezTo>
                  <a:lnTo>
                    <a:pt x="11050" y="14939"/>
                  </a:lnTo>
                  <a:cubicBezTo>
                    <a:pt x="6451" y="5402"/>
                    <a:pt x="3980" y="441"/>
                    <a:pt x="3704" y="193"/>
                  </a:cubicBezTo>
                  <a:cubicBezTo>
                    <a:pt x="3549" y="55"/>
                    <a:pt x="3327" y="1"/>
                    <a:pt x="3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31"/>
            <p:cNvSpPr/>
            <p:nvPr/>
          </p:nvSpPr>
          <p:spPr>
            <a:xfrm>
              <a:off x="3073100" y="2307975"/>
              <a:ext cx="116000" cy="62250"/>
            </a:xfrm>
            <a:custGeom>
              <a:avLst/>
              <a:gdLst/>
              <a:ahLst/>
              <a:cxnLst/>
              <a:rect l="l" t="t" r="r" b="b"/>
              <a:pathLst>
                <a:path w="4640" h="2490" extrusionOk="0">
                  <a:moveTo>
                    <a:pt x="4357" y="0"/>
                  </a:moveTo>
                  <a:cubicBezTo>
                    <a:pt x="4350" y="0"/>
                    <a:pt x="4342" y="0"/>
                    <a:pt x="4335" y="1"/>
                  </a:cubicBezTo>
                  <a:cubicBezTo>
                    <a:pt x="4231" y="8"/>
                    <a:pt x="1756" y="202"/>
                    <a:pt x="102" y="2031"/>
                  </a:cubicBezTo>
                  <a:cubicBezTo>
                    <a:pt x="1" y="2144"/>
                    <a:pt x="10" y="2318"/>
                    <a:pt x="122" y="2419"/>
                  </a:cubicBezTo>
                  <a:cubicBezTo>
                    <a:pt x="173" y="2466"/>
                    <a:pt x="240" y="2489"/>
                    <a:pt x="306" y="2489"/>
                  </a:cubicBezTo>
                  <a:cubicBezTo>
                    <a:pt x="380" y="2489"/>
                    <a:pt x="455" y="2459"/>
                    <a:pt x="509" y="2400"/>
                  </a:cubicBezTo>
                  <a:cubicBezTo>
                    <a:pt x="2011" y="738"/>
                    <a:pt x="4351" y="550"/>
                    <a:pt x="4374" y="549"/>
                  </a:cubicBezTo>
                  <a:cubicBezTo>
                    <a:pt x="4525" y="538"/>
                    <a:pt x="4639" y="406"/>
                    <a:pt x="4628" y="255"/>
                  </a:cubicBezTo>
                  <a:cubicBezTo>
                    <a:pt x="4618" y="112"/>
                    <a:pt x="4497" y="0"/>
                    <a:pt x="4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31"/>
            <p:cNvSpPr/>
            <p:nvPr/>
          </p:nvSpPr>
          <p:spPr>
            <a:xfrm>
              <a:off x="3811250" y="1310925"/>
              <a:ext cx="65250" cy="106450"/>
            </a:xfrm>
            <a:custGeom>
              <a:avLst/>
              <a:gdLst/>
              <a:ahLst/>
              <a:cxnLst/>
              <a:rect l="l" t="t" r="r" b="b"/>
              <a:pathLst>
                <a:path w="2610" h="4258" extrusionOk="0">
                  <a:moveTo>
                    <a:pt x="416" y="0"/>
                  </a:moveTo>
                  <a:cubicBezTo>
                    <a:pt x="266" y="0"/>
                    <a:pt x="146" y="114"/>
                    <a:pt x="140" y="262"/>
                  </a:cubicBezTo>
                  <a:lnTo>
                    <a:pt x="6" y="3744"/>
                  </a:lnTo>
                  <a:cubicBezTo>
                    <a:pt x="1" y="3884"/>
                    <a:pt x="103" y="4007"/>
                    <a:pt x="242" y="4027"/>
                  </a:cubicBezTo>
                  <a:cubicBezTo>
                    <a:pt x="250" y="4028"/>
                    <a:pt x="1038" y="4141"/>
                    <a:pt x="2252" y="4253"/>
                  </a:cubicBezTo>
                  <a:cubicBezTo>
                    <a:pt x="2259" y="4254"/>
                    <a:pt x="2263" y="4254"/>
                    <a:pt x="2268" y="4254"/>
                  </a:cubicBezTo>
                  <a:cubicBezTo>
                    <a:pt x="2270" y="4254"/>
                    <a:pt x="2272" y="4254"/>
                    <a:pt x="2274" y="4254"/>
                  </a:cubicBezTo>
                  <a:lnTo>
                    <a:pt x="2283" y="4255"/>
                  </a:lnTo>
                  <a:cubicBezTo>
                    <a:pt x="2296" y="4256"/>
                    <a:pt x="2307" y="4257"/>
                    <a:pt x="2318" y="4257"/>
                  </a:cubicBezTo>
                  <a:cubicBezTo>
                    <a:pt x="2454" y="4257"/>
                    <a:pt x="2573" y="4155"/>
                    <a:pt x="2590" y="4016"/>
                  </a:cubicBezTo>
                  <a:cubicBezTo>
                    <a:pt x="2609" y="3865"/>
                    <a:pt x="2502" y="3728"/>
                    <a:pt x="2352" y="3709"/>
                  </a:cubicBezTo>
                  <a:cubicBezTo>
                    <a:pt x="2333" y="3707"/>
                    <a:pt x="2313" y="3706"/>
                    <a:pt x="2292" y="3705"/>
                  </a:cubicBezTo>
                  <a:cubicBezTo>
                    <a:pt x="1493" y="3631"/>
                    <a:pt x="882" y="3557"/>
                    <a:pt x="564" y="3516"/>
                  </a:cubicBezTo>
                  <a:lnTo>
                    <a:pt x="683" y="376"/>
                  </a:lnTo>
                  <a:lnTo>
                    <a:pt x="688" y="288"/>
                  </a:lnTo>
                  <a:cubicBezTo>
                    <a:pt x="696" y="136"/>
                    <a:pt x="578" y="8"/>
                    <a:pt x="427" y="0"/>
                  </a:cubicBezTo>
                  <a:cubicBezTo>
                    <a:pt x="424" y="0"/>
                    <a:pt x="420"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31"/>
            <p:cNvSpPr/>
            <p:nvPr/>
          </p:nvSpPr>
          <p:spPr>
            <a:xfrm>
              <a:off x="3037175" y="2451800"/>
              <a:ext cx="194000" cy="287225"/>
            </a:xfrm>
            <a:custGeom>
              <a:avLst/>
              <a:gdLst/>
              <a:ahLst/>
              <a:cxnLst/>
              <a:rect l="l" t="t" r="r" b="b"/>
              <a:pathLst>
                <a:path w="7760" h="11489" extrusionOk="0">
                  <a:moveTo>
                    <a:pt x="918" y="1"/>
                  </a:moveTo>
                  <a:cubicBezTo>
                    <a:pt x="652" y="1"/>
                    <a:pt x="354" y="139"/>
                    <a:pt x="183" y="422"/>
                  </a:cubicBezTo>
                  <a:cubicBezTo>
                    <a:pt x="0" y="722"/>
                    <a:pt x="4080" y="8814"/>
                    <a:pt x="5880" y="11264"/>
                  </a:cubicBezTo>
                  <a:cubicBezTo>
                    <a:pt x="6000" y="11427"/>
                    <a:pt x="6172" y="11489"/>
                    <a:pt x="6364" y="11489"/>
                  </a:cubicBezTo>
                  <a:cubicBezTo>
                    <a:pt x="6957" y="11489"/>
                    <a:pt x="7737" y="10899"/>
                    <a:pt x="7737" y="10899"/>
                  </a:cubicBezTo>
                  <a:lnTo>
                    <a:pt x="7760" y="10884"/>
                  </a:lnTo>
                  <a:cubicBezTo>
                    <a:pt x="7652" y="10718"/>
                    <a:pt x="7538" y="10538"/>
                    <a:pt x="7417" y="10345"/>
                  </a:cubicBezTo>
                  <a:lnTo>
                    <a:pt x="7371" y="10372"/>
                  </a:lnTo>
                  <a:cubicBezTo>
                    <a:pt x="7389" y="10412"/>
                    <a:pt x="6963" y="10747"/>
                    <a:pt x="6714" y="10747"/>
                  </a:cubicBezTo>
                  <a:cubicBezTo>
                    <a:pt x="6657" y="10747"/>
                    <a:pt x="6609" y="10729"/>
                    <a:pt x="6578" y="10685"/>
                  </a:cubicBezTo>
                  <a:cubicBezTo>
                    <a:pt x="2952" y="5520"/>
                    <a:pt x="1457" y="150"/>
                    <a:pt x="1153" y="41"/>
                  </a:cubicBezTo>
                  <a:cubicBezTo>
                    <a:pt x="1081" y="14"/>
                    <a:pt x="1001"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p31"/>
            <p:cNvSpPr/>
            <p:nvPr/>
          </p:nvSpPr>
          <p:spPr>
            <a:xfrm>
              <a:off x="3039250" y="2431250"/>
              <a:ext cx="208300" cy="300925"/>
            </a:xfrm>
            <a:custGeom>
              <a:avLst/>
              <a:gdLst/>
              <a:ahLst/>
              <a:cxnLst/>
              <a:rect l="l" t="t" r="r" b="b"/>
              <a:pathLst>
                <a:path w="8332" h="12037" extrusionOk="0">
                  <a:moveTo>
                    <a:pt x="1206" y="0"/>
                  </a:moveTo>
                  <a:cubicBezTo>
                    <a:pt x="854" y="0"/>
                    <a:pt x="459" y="175"/>
                    <a:pt x="232" y="551"/>
                  </a:cubicBezTo>
                  <a:cubicBezTo>
                    <a:pt x="151" y="683"/>
                    <a:pt x="0" y="931"/>
                    <a:pt x="2327" y="5436"/>
                  </a:cubicBezTo>
                  <a:cubicBezTo>
                    <a:pt x="3789" y="8267"/>
                    <a:pt x="5140" y="10608"/>
                    <a:pt x="5942" y="11699"/>
                  </a:cubicBezTo>
                  <a:cubicBezTo>
                    <a:pt x="6073" y="11879"/>
                    <a:pt x="6264" y="11991"/>
                    <a:pt x="6493" y="12025"/>
                  </a:cubicBezTo>
                  <a:cubicBezTo>
                    <a:pt x="6542" y="12033"/>
                    <a:pt x="6593" y="12036"/>
                    <a:pt x="6645" y="12036"/>
                  </a:cubicBezTo>
                  <a:cubicBezTo>
                    <a:pt x="7312" y="12036"/>
                    <a:pt x="8093" y="11461"/>
                    <a:pt x="8186" y="11390"/>
                  </a:cubicBezTo>
                  <a:cubicBezTo>
                    <a:pt x="8307" y="11300"/>
                    <a:pt x="8331" y="11128"/>
                    <a:pt x="8239" y="11006"/>
                  </a:cubicBezTo>
                  <a:cubicBezTo>
                    <a:pt x="8185" y="10935"/>
                    <a:pt x="8104" y="10897"/>
                    <a:pt x="8020" y="10897"/>
                  </a:cubicBezTo>
                  <a:cubicBezTo>
                    <a:pt x="7963" y="10897"/>
                    <a:pt x="7905" y="10915"/>
                    <a:pt x="7855" y="10953"/>
                  </a:cubicBezTo>
                  <a:cubicBezTo>
                    <a:pt x="7568" y="11169"/>
                    <a:pt x="7009" y="11487"/>
                    <a:pt x="6648" y="11487"/>
                  </a:cubicBezTo>
                  <a:cubicBezTo>
                    <a:pt x="6621" y="11487"/>
                    <a:pt x="6596" y="11485"/>
                    <a:pt x="6572" y="11481"/>
                  </a:cubicBezTo>
                  <a:cubicBezTo>
                    <a:pt x="6487" y="11469"/>
                    <a:pt x="6429" y="11435"/>
                    <a:pt x="6384" y="11374"/>
                  </a:cubicBezTo>
                  <a:cubicBezTo>
                    <a:pt x="4669" y="9040"/>
                    <a:pt x="976" y="1699"/>
                    <a:pt x="745" y="773"/>
                  </a:cubicBezTo>
                  <a:cubicBezTo>
                    <a:pt x="867" y="620"/>
                    <a:pt x="1045" y="548"/>
                    <a:pt x="1200" y="548"/>
                  </a:cubicBezTo>
                  <a:cubicBezTo>
                    <a:pt x="1229" y="548"/>
                    <a:pt x="1258" y="550"/>
                    <a:pt x="1285" y="555"/>
                  </a:cubicBezTo>
                  <a:cubicBezTo>
                    <a:pt x="1374" y="710"/>
                    <a:pt x="1565" y="1191"/>
                    <a:pt x="1767" y="1697"/>
                  </a:cubicBezTo>
                  <a:cubicBezTo>
                    <a:pt x="2504" y="3554"/>
                    <a:pt x="4041" y="7418"/>
                    <a:pt x="6637" y="11115"/>
                  </a:cubicBezTo>
                  <a:cubicBezTo>
                    <a:pt x="6684" y="11182"/>
                    <a:pt x="6792" y="11293"/>
                    <a:pt x="6996" y="11293"/>
                  </a:cubicBezTo>
                  <a:cubicBezTo>
                    <a:pt x="7117" y="11293"/>
                    <a:pt x="7273" y="11253"/>
                    <a:pt x="7469" y="11142"/>
                  </a:cubicBezTo>
                  <a:cubicBezTo>
                    <a:pt x="8034" y="10822"/>
                    <a:pt x="7944" y="10620"/>
                    <a:pt x="7906" y="10533"/>
                  </a:cubicBezTo>
                  <a:cubicBezTo>
                    <a:pt x="7860" y="10430"/>
                    <a:pt x="7760" y="10370"/>
                    <a:pt x="7654" y="10370"/>
                  </a:cubicBezTo>
                  <a:cubicBezTo>
                    <a:pt x="7617" y="10370"/>
                    <a:pt x="7579" y="10378"/>
                    <a:pt x="7543" y="10393"/>
                  </a:cubicBezTo>
                  <a:cubicBezTo>
                    <a:pt x="7485" y="10420"/>
                    <a:pt x="7440" y="10463"/>
                    <a:pt x="7412" y="10516"/>
                  </a:cubicBezTo>
                  <a:cubicBezTo>
                    <a:pt x="7336" y="10586"/>
                    <a:pt x="7148" y="10704"/>
                    <a:pt x="7042" y="10737"/>
                  </a:cubicBezTo>
                  <a:cubicBezTo>
                    <a:pt x="4511" y="7112"/>
                    <a:pt x="3059" y="3462"/>
                    <a:pt x="2276" y="1494"/>
                  </a:cubicBezTo>
                  <a:cubicBezTo>
                    <a:pt x="1810" y="323"/>
                    <a:pt x="1727" y="127"/>
                    <a:pt x="1531" y="56"/>
                  </a:cubicBezTo>
                  <a:cubicBezTo>
                    <a:pt x="1432" y="19"/>
                    <a:pt x="1321" y="0"/>
                    <a:pt x="1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7" name="Google Shape;447;p31"/>
          <p:cNvGrpSpPr/>
          <p:nvPr/>
        </p:nvGrpSpPr>
        <p:grpSpPr>
          <a:xfrm rot="4495292">
            <a:off x="7598512" y="1712275"/>
            <a:ext cx="672448" cy="572689"/>
            <a:chOff x="2603525" y="2638025"/>
            <a:chExt cx="342600" cy="291775"/>
          </a:xfrm>
        </p:grpSpPr>
        <p:sp>
          <p:nvSpPr>
            <p:cNvPr id="448" name="Google Shape;448;p31"/>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1"/>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31"/>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75"/>
                                        </p:tgtEl>
                                        <p:attrNameLst>
                                          <p:attrName>r</p:attrName>
                                        </p:attrNameLst>
                                      </p:cBhvr>
                                    </p:animRot>
                                    <p:animRot by="-240000">
                                      <p:cBhvr>
                                        <p:cTn id="7" dur="200" fill="hold">
                                          <p:stCondLst>
                                            <p:cond delay="200"/>
                                          </p:stCondLst>
                                        </p:cTn>
                                        <p:tgtEl>
                                          <p:spTgt spid="375"/>
                                        </p:tgtEl>
                                        <p:attrNameLst>
                                          <p:attrName>r</p:attrName>
                                        </p:attrNameLst>
                                      </p:cBhvr>
                                    </p:animRot>
                                    <p:animRot by="240000">
                                      <p:cBhvr>
                                        <p:cTn id="8" dur="200" fill="hold">
                                          <p:stCondLst>
                                            <p:cond delay="400"/>
                                          </p:stCondLst>
                                        </p:cTn>
                                        <p:tgtEl>
                                          <p:spTgt spid="375"/>
                                        </p:tgtEl>
                                        <p:attrNameLst>
                                          <p:attrName>r</p:attrName>
                                        </p:attrNameLst>
                                      </p:cBhvr>
                                    </p:animRot>
                                    <p:animRot by="-240000">
                                      <p:cBhvr>
                                        <p:cTn id="9" dur="200" fill="hold">
                                          <p:stCondLst>
                                            <p:cond delay="600"/>
                                          </p:stCondLst>
                                        </p:cTn>
                                        <p:tgtEl>
                                          <p:spTgt spid="375"/>
                                        </p:tgtEl>
                                        <p:attrNameLst>
                                          <p:attrName>r</p:attrName>
                                        </p:attrNameLst>
                                      </p:cBhvr>
                                    </p:animRot>
                                    <p:animRot by="120000">
                                      <p:cBhvr>
                                        <p:cTn id="10" dur="200" fill="hold">
                                          <p:stCondLst>
                                            <p:cond delay="800"/>
                                          </p:stCondLst>
                                        </p:cTn>
                                        <p:tgtEl>
                                          <p:spTgt spid="375"/>
                                        </p:tgtEl>
                                        <p:attrNameLst>
                                          <p:attrName>r</p:attrName>
                                        </p:attrNameLst>
                                      </p:cBhvr>
                                    </p:animRot>
                                  </p:childTnLst>
                                </p:cTn>
                              </p:par>
                              <p:par>
                                <p:cTn id="11" presetID="26" presetClass="emph" presetSubtype="0" fill="hold" grpId="0" nodeType="withEffect">
                                  <p:stCondLst>
                                    <p:cond delay="0"/>
                                  </p:stCondLst>
                                  <p:childTnLst>
                                    <p:animEffect transition="out" filter="fade">
                                      <p:cBhvr>
                                        <p:cTn id="12" dur="500" tmFilter="0, 0; .2, .5; .8, .5; 1, 0"/>
                                        <p:tgtEl>
                                          <p:spTgt spid="374"/>
                                        </p:tgtEl>
                                      </p:cBhvr>
                                    </p:animEffect>
                                    <p:animScale>
                                      <p:cBhvr>
                                        <p:cTn id="13" dur="250" autoRev="1" fill="hold"/>
                                        <p:tgtEl>
                                          <p:spTgt spid="3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P spid="3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56"/>
        <p:cNvGrpSpPr/>
        <p:nvPr/>
      </p:nvGrpSpPr>
      <p:grpSpPr>
        <a:xfrm>
          <a:off x="0" y="0"/>
          <a:ext cx="0" cy="0"/>
          <a:chOff x="0" y="0"/>
          <a:chExt cx="0" cy="0"/>
        </a:xfrm>
      </p:grpSpPr>
      <p:sp>
        <p:nvSpPr>
          <p:cNvPr id="758" name="Google Shape;758;p42"/>
          <p:cNvSpPr/>
          <p:nvPr/>
        </p:nvSpPr>
        <p:spPr>
          <a:xfrm>
            <a:off x="2401500" y="2971552"/>
            <a:ext cx="880200" cy="880200"/>
          </a:xfrm>
          <a:prstGeom prst="roundRect">
            <a:avLst>
              <a:gd name="adj" fmla="val 93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7" name="Google Shape;757;p42"/>
          <p:cNvSpPr txBox="1">
            <a:spLocks noGrp="1"/>
          </p:cNvSpPr>
          <p:nvPr>
            <p:ph type="title"/>
          </p:nvPr>
        </p:nvSpPr>
        <p:spPr>
          <a:xfrm>
            <a:off x="316089" y="264545"/>
            <a:ext cx="810791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Review the Proper Documentation</a:t>
            </a:r>
            <a:endParaRPr dirty="0"/>
          </a:p>
        </p:txBody>
      </p:sp>
      <p:sp>
        <p:nvSpPr>
          <p:cNvPr id="759" name="Google Shape;759;p42"/>
          <p:cNvSpPr/>
          <p:nvPr/>
        </p:nvSpPr>
        <p:spPr>
          <a:xfrm>
            <a:off x="4726347" y="1744314"/>
            <a:ext cx="880200" cy="880200"/>
          </a:xfrm>
          <a:prstGeom prst="roundRect">
            <a:avLst>
              <a:gd name="adj" fmla="val 93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0" name="Google Shape;760;p42"/>
          <p:cNvSpPr/>
          <p:nvPr/>
        </p:nvSpPr>
        <p:spPr>
          <a:xfrm>
            <a:off x="7305782" y="2538696"/>
            <a:ext cx="880200" cy="880200"/>
          </a:xfrm>
          <a:prstGeom prst="roundRect">
            <a:avLst>
              <a:gd name="adj" fmla="val 93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1" name="Google Shape;761;p42"/>
          <p:cNvSpPr/>
          <p:nvPr/>
        </p:nvSpPr>
        <p:spPr>
          <a:xfrm>
            <a:off x="514847" y="2012745"/>
            <a:ext cx="880200" cy="880200"/>
          </a:xfrm>
          <a:prstGeom prst="roundRect">
            <a:avLst>
              <a:gd name="adj" fmla="val 93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3" name="Google Shape;763;p42"/>
          <p:cNvSpPr txBox="1"/>
          <p:nvPr/>
        </p:nvSpPr>
        <p:spPr>
          <a:xfrm>
            <a:off x="4297853" y="2666158"/>
            <a:ext cx="1757700" cy="5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latin typeface="Poppins" panose="00000500000000000000" pitchFamily="2" charset="0"/>
                <a:ea typeface="Roboto"/>
                <a:cs typeface="Poppins" panose="00000500000000000000" pitchFamily="2" charset="0"/>
                <a:sym typeface="Roboto"/>
              </a:rPr>
              <a:t>File the documents &amp; reports.</a:t>
            </a:r>
            <a:endParaRPr dirty="0">
              <a:solidFill>
                <a:schemeClr val="dk1"/>
              </a:solidFill>
              <a:latin typeface="Poppins" panose="00000500000000000000" pitchFamily="2" charset="0"/>
              <a:ea typeface="Roboto"/>
              <a:cs typeface="Poppins" panose="00000500000000000000" pitchFamily="2" charset="0"/>
              <a:sym typeface="Roboto"/>
            </a:endParaRPr>
          </a:p>
        </p:txBody>
      </p:sp>
      <p:sp>
        <p:nvSpPr>
          <p:cNvPr id="767" name="Google Shape;767;p42"/>
          <p:cNvSpPr txBox="1"/>
          <p:nvPr/>
        </p:nvSpPr>
        <p:spPr>
          <a:xfrm>
            <a:off x="6544290" y="1910427"/>
            <a:ext cx="2443297" cy="5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latin typeface="Poppins" panose="00000500000000000000" pitchFamily="2" charset="0"/>
                <a:ea typeface="Roboto"/>
                <a:cs typeface="Poppins" panose="00000500000000000000" pitchFamily="2" charset="0"/>
                <a:sym typeface="Roboto"/>
              </a:rPr>
              <a:t>Thoroughly review each document &amp; report.</a:t>
            </a:r>
            <a:endParaRPr dirty="0">
              <a:solidFill>
                <a:schemeClr val="dk1"/>
              </a:solidFill>
              <a:latin typeface="Poppins" panose="00000500000000000000" pitchFamily="2" charset="0"/>
              <a:ea typeface="Roboto"/>
              <a:cs typeface="Poppins" panose="00000500000000000000" pitchFamily="2" charset="0"/>
              <a:sym typeface="Roboto"/>
            </a:endParaRPr>
          </a:p>
        </p:txBody>
      </p:sp>
      <p:sp>
        <p:nvSpPr>
          <p:cNvPr id="769" name="Google Shape;769;p42"/>
          <p:cNvSpPr txBox="1"/>
          <p:nvPr/>
        </p:nvSpPr>
        <p:spPr>
          <a:xfrm>
            <a:off x="1027251" y="3851752"/>
            <a:ext cx="3376921" cy="5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latin typeface="Poppins" panose="00000500000000000000" pitchFamily="2" charset="0"/>
                <a:ea typeface="Roboto"/>
                <a:cs typeface="Poppins" panose="00000500000000000000" pitchFamily="2" charset="0"/>
                <a:sym typeface="Roboto"/>
              </a:rPr>
              <a:t>Double check that you have saved the right documents &amp; reports.</a:t>
            </a:r>
          </a:p>
          <a:p>
            <a:pPr marL="0" lvl="0" indent="0" algn="ctr" rtl="0">
              <a:spcBef>
                <a:spcPts val="0"/>
              </a:spcBef>
              <a:spcAft>
                <a:spcPts val="0"/>
              </a:spcAft>
              <a:buNone/>
            </a:pPr>
            <a:r>
              <a:rPr lang="en" dirty="0">
                <a:solidFill>
                  <a:schemeClr val="dk1"/>
                </a:solidFill>
                <a:latin typeface="Poppins" panose="00000500000000000000" pitchFamily="2" charset="0"/>
                <a:ea typeface="Roboto"/>
                <a:cs typeface="Poppins" panose="00000500000000000000" pitchFamily="2" charset="0"/>
                <a:sym typeface="Roboto"/>
              </a:rPr>
              <a:t> </a:t>
            </a:r>
            <a:r>
              <a:rPr lang="en" sz="1200" i="1" dirty="0">
                <a:solidFill>
                  <a:schemeClr val="dk1"/>
                </a:solidFill>
                <a:latin typeface="Poppins" panose="00000500000000000000" pitchFamily="2" charset="0"/>
                <a:ea typeface="Roboto"/>
                <a:cs typeface="Poppins" panose="00000500000000000000" pitchFamily="2" charset="0"/>
                <a:sym typeface="Roboto"/>
              </a:rPr>
              <a:t>(refer to the USCCB File Checklist for the complete list of documents &amp; reports; MRIS Connect)</a:t>
            </a:r>
            <a:endParaRPr sz="1200" i="1" dirty="0">
              <a:solidFill>
                <a:schemeClr val="dk1"/>
              </a:solidFill>
              <a:latin typeface="Poppins" panose="00000500000000000000" pitchFamily="2" charset="0"/>
              <a:ea typeface="Roboto"/>
              <a:cs typeface="Poppins" panose="00000500000000000000" pitchFamily="2" charset="0"/>
              <a:sym typeface="Roboto"/>
            </a:endParaRPr>
          </a:p>
        </p:txBody>
      </p:sp>
      <p:sp>
        <p:nvSpPr>
          <p:cNvPr id="771" name="Google Shape;771;p42"/>
          <p:cNvSpPr txBox="1"/>
          <p:nvPr/>
        </p:nvSpPr>
        <p:spPr>
          <a:xfrm>
            <a:off x="958012" y="1594625"/>
            <a:ext cx="1757700" cy="376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2200" dirty="0">
              <a:solidFill>
                <a:schemeClr val="dk1"/>
              </a:solidFill>
              <a:latin typeface="Poppins SemiBold"/>
              <a:ea typeface="Poppins SemiBold"/>
              <a:cs typeface="Poppins SemiBold"/>
              <a:sym typeface="Poppins SemiBold"/>
            </a:endParaRPr>
          </a:p>
        </p:txBody>
      </p:sp>
      <p:cxnSp>
        <p:nvCxnSpPr>
          <p:cNvPr id="774" name="Google Shape;774;p42"/>
          <p:cNvCxnSpPr>
            <a:stCxn id="761" idx="3"/>
            <a:endCxn id="758" idx="1"/>
          </p:cNvCxnSpPr>
          <p:nvPr/>
        </p:nvCxnSpPr>
        <p:spPr>
          <a:xfrm>
            <a:off x="1395047" y="2452845"/>
            <a:ext cx="1006453" cy="958807"/>
          </a:xfrm>
          <a:prstGeom prst="straightConnector1">
            <a:avLst/>
          </a:prstGeom>
          <a:noFill/>
          <a:ln w="9525" cap="flat" cmpd="sng">
            <a:solidFill>
              <a:schemeClr val="dk1"/>
            </a:solidFill>
            <a:prstDash val="solid"/>
            <a:round/>
            <a:headEnd type="none" w="med" len="med"/>
            <a:tailEnd type="none" w="med" len="med"/>
          </a:ln>
        </p:spPr>
      </p:cxnSp>
      <p:cxnSp>
        <p:nvCxnSpPr>
          <p:cNvPr id="775" name="Google Shape;775;p42"/>
          <p:cNvCxnSpPr>
            <a:stCxn id="758" idx="3"/>
            <a:endCxn id="759" idx="1"/>
          </p:cNvCxnSpPr>
          <p:nvPr/>
        </p:nvCxnSpPr>
        <p:spPr>
          <a:xfrm flipV="1">
            <a:off x="3281700" y="2184414"/>
            <a:ext cx="1444647" cy="1227238"/>
          </a:xfrm>
          <a:prstGeom prst="straightConnector1">
            <a:avLst/>
          </a:prstGeom>
          <a:noFill/>
          <a:ln w="9525" cap="flat" cmpd="sng">
            <a:solidFill>
              <a:schemeClr val="dk1"/>
            </a:solidFill>
            <a:prstDash val="solid"/>
            <a:round/>
            <a:headEnd type="none" w="med" len="med"/>
            <a:tailEnd type="none" w="med" len="med"/>
          </a:ln>
        </p:spPr>
      </p:cxnSp>
      <p:cxnSp>
        <p:nvCxnSpPr>
          <p:cNvPr id="776" name="Google Shape;776;p42"/>
          <p:cNvCxnSpPr>
            <a:stCxn id="759" idx="3"/>
            <a:endCxn id="760" idx="1"/>
          </p:cNvCxnSpPr>
          <p:nvPr/>
        </p:nvCxnSpPr>
        <p:spPr>
          <a:xfrm>
            <a:off x="5606547" y="2184414"/>
            <a:ext cx="1699235" cy="794382"/>
          </a:xfrm>
          <a:prstGeom prst="straightConnector1">
            <a:avLst/>
          </a:prstGeom>
          <a:noFill/>
          <a:ln w="9525" cap="flat" cmpd="sng">
            <a:solidFill>
              <a:schemeClr val="dk1"/>
            </a:solidFill>
            <a:prstDash val="solid"/>
            <a:round/>
            <a:headEnd type="none" w="med" len="med"/>
            <a:tailEnd type="none" w="med" len="med"/>
          </a:ln>
        </p:spPr>
      </p:cxnSp>
      <p:pic>
        <p:nvPicPr>
          <p:cNvPr id="9" name="Graphic 8" descr="Download outline">
            <a:extLst>
              <a:ext uri="{FF2B5EF4-FFF2-40B4-BE49-F238E27FC236}">
                <a16:creationId xmlns:a16="http://schemas.microsoft.com/office/drawing/2014/main" id="{141B6810-D9AC-EDD7-52D6-25F22D5B68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197" y="1995645"/>
            <a:ext cx="914400" cy="914400"/>
          </a:xfrm>
          <a:prstGeom prst="rect">
            <a:avLst/>
          </a:prstGeom>
        </p:spPr>
      </p:pic>
      <p:pic>
        <p:nvPicPr>
          <p:cNvPr id="11" name="Graphic 10" descr="Folder Search outline">
            <a:extLst>
              <a:ext uri="{FF2B5EF4-FFF2-40B4-BE49-F238E27FC236}">
                <a16:creationId xmlns:a16="http://schemas.microsoft.com/office/drawing/2014/main" id="{9297F16D-2A76-B516-20E3-EEA508D252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17797" y="1712427"/>
            <a:ext cx="914400" cy="914400"/>
          </a:xfrm>
          <a:prstGeom prst="rect">
            <a:avLst/>
          </a:prstGeom>
        </p:spPr>
      </p:pic>
      <p:pic>
        <p:nvPicPr>
          <p:cNvPr id="13" name="Graphic 12" descr="Checklist outline">
            <a:extLst>
              <a:ext uri="{FF2B5EF4-FFF2-40B4-BE49-F238E27FC236}">
                <a16:creationId xmlns:a16="http://schemas.microsoft.com/office/drawing/2014/main" id="{191898F7-7CF0-F70C-8627-3A87B308EC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79054" y="2964508"/>
            <a:ext cx="914400" cy="914400"/>
          </a:xfrm>
          <a:prstGeom prst="rect">
            <a:avLst/>
          </a:prstGeom>
        </p:spPr>
      </p:pic>
      <p:pic>
        <p:nvPicPr>
          <p:cNvPr id="15" name="Graphic 14" descr="Programmer female outline">
            <a:extLst>
              <a:ext uri="{FF2B5EF4-FFF2-40B4-BE49-F238E27FC236}">
                <a16:creationId xmlns:a16="http://schemas.microsoft.com/office/drawing/2014/main" id="{BB89A611-A2C9-04C3-9B60-A1137ABE69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88682" y="2470081"/>
            <a:ext cx="914400" cy="914400"/>
          </a:xfrm>
          <a:prstGeom prst="rect">
            <a:avLst/>
          </a:prstGeom>
        </p:spPr>
      </p:pic>
      <p:sp>
        <p:nvSpPr>
          <p:cNvPr id="40" name="Google Shape;769;p42">
            <a:extLst>
              <a:ext uri="{FF2B5EF4-FFF2-40B4-BE49-F238E27FC236}">
                <a16:creationId xmlns:a16="http://schemas.microsoft.com/office/drawing/2014/main" id="{09039F56-52AD-7EBC-BC56-E4C1321E0536}"/>
              </a:ext>
            </a:extLst>
          </p:cNvPr>
          <p:cNvSpPr txBox="1"/>
          <p:nvPr/>
        </p:nvSpPr>
        <p:spPr>
          <a:xfrm>
            <a:off x="57917" y="1225914"/>
            <a:ext cx="2095735" cy="5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latin typeface="Poppins" panose="00000500000000000000" pitchFamily="2" charset="0"/>
                <a:ea typeface="Roboto"/>
                <a:cs typeface="Poppins" panose="00000500000000000000" pitchFamily="2" charset="0"/>
                <a:sym typeface="Roboto"/>
              </a:rPr>
              <a:t>Download the documents &amp; reports from the UC Portal. 	</a:t>
            </a:r>
            <a:endParaRPr dirty="0">
              <a:solidFill>
                <a:schemeClr val="dk1"/>
              </a:solidFill>
              <a:latin typeface="Poppins" panose="00000500000000000000" pitchFamily="2" charset="0"/>
              <a:ea typeface="Roboto"/>
              <a:cs typeface="Poppins" panose="00000500000000000000" pitchFamily="2" charset="0"/>
              <a:sym typeface="Roboto"/>
            </a:endParaRPr>
          </a:p>
        </p:txBody>
      </p:sp>
      <p:grpSp>
        <p:nvGrpSpPr>
          <p:cNvPr id="721" name="Google Shape;271;p27">
            <a:extLst>
              <a:ext uri="{FF2B5EF4-FFF2-40B4-BE49-F238E27FC236}">
                <a16:creationId xmlns:a16="http://schemas.microsoft.com/office/drawing/2014/main" id="{146590FF-E6E1-2A1C-DA7A-2890CE6395E9}"/>
              </a:ext>
            </a:extLst>
          </p:cNvPr>
          <p:cNvGrpSpPr/>
          <p:nvPr/>
        </p:nvGrpSpPr>
        <p:grpSpPr>
          <a:xfrm rot="809738">
            <a:off x="6683522" y="3210722"/>
            <a:ext cx="2368025" cy="2180230"/>
            <a:chOff x="8224983" y="1920134"/>
            <a:chExt cx="2129448" cy="2212769"/>
          </a:xfrm>
        </p:grpSpPr>
        <p:sp>
          <p:nvSpPr>
            <p:cNvPr id="722" name="Google Shape;272;p27">
              <a:extLst>
                <a:ext uri="{FF2B5EF4-FFF2-40B4-BE49-F238E27FC236}">
                  <a16:creationId xmlns:a16="http://schemas.microsoft.com/office/drawing/2014/main" id="{97D031A6-D2E1-2B9A-EF0F-1A8F8F5F917E}"/>
                </a:ext>
              </a:extLst>
            </p:cNvPr>
            <p:cNvSpPr/>
            <p:nvPr/>
          </p:nvSpPr>
          <p:spPr>
            <a:xfrm>
              <a:off x="8224983" y="1920134"/>
              <a:ext cx="2129448" cy="2212769"/>
            </a:xfrm>
            <a:custGeom>
              <a:avLst/>
              <a:gdLst/>
              <a:ahLst/>
              <a:cxnLst/>
              <a:rect l="l" t="t" r="r" b="b"/>
              <a:pathLst>
                <a:path w="71458" h="74254" extrusionOk="0">
                  <a:moveTo>
                    <a:pt x="61215" y="20160"/>
                  </a:moveTo>
                  <a:cubicBezTo>
                    <a:pt x="61383" y="20408"/>
                    <a:pt x="61549" y="20654"/>
                    <a:pt x="61740" y="20935"/>
                  </a:cubicBezTo>
                  <a:cubicBezTo>
                    <a:pt x="61143" y="21503"/>
                    <a:pt x="60524" y="22094"/>
                    <a:pt x="59773" y="22810"/>
                  </a:cubicBezTo>
                  <a:cubicBezTo>
                    <a:pt x="59859" y="22316"/>
                    <a:pt x="59946" y="21959"/>
                    <a:pt x="59978" y="21596"/>
                  </a:cubicBezTo>
                  <a:cubicBezTo>
                    <a:pt x="60009" y="21226"/>
                    <a:pt x="59984" y="20852"/>
                    <a:pt x="59984" y="20466"/>
                  </a:cubicBezTo>
                  <a:lnTo>
                    <a:pt x="59984" y="20466"/>
                  </a:lnTo>
                  <a:cubicBezTo>
                    <a:pt x="60442" y="20351"/>
                    <a:pt x="60829" y="20255"/>
                    <a:pt x="61215" y="20160"/>
                  </a:cubicBezTo>
                  <a:close/>
                  <a:moveTo>
                    <a:pt x="64707" y="11217"/>
                  </a:moveTo>
                  <a:cubicBezTo>
                    <a:pt x="65642" y="12564"/>
                    <a:pt x="66563" y="13911"/>
                    <a:pt x="67503" y="15244"/>
                  </a:cubicBezTo>
                  <a:cubicBezTo>
                    <a:pt x="68458" y="16596"/>
                    <a:pt x="69430" y="17933"/>
                    <a:pt x="70437" y="19334"/>
                  </a:cubicBezTo>
                  <a:cubicBezTo>
                    <a:pt x="70199" y="19401"/>
                    <a:pt x="69966" y="19461"/>
                    <a:pt x="69736" y="19533"/>
                  </a:cubicBezTo>
                  <a:cubicBezTo>
                    <a:pt x="69416" y="19631"/>
                    <a:pt x="69082" y="19707"/>
                    <a:pt x="68780" y="19846"/>
                  </a:cubicBezTo>
                  <a:cubicBezTo>
                    <a:pt x="68210" y="20109"/>
                    <a:pt x="68056" y="20365"/>
                    <a:pt x="68284" y="20909"/>
                  </a:cubicBezTo>
                  <a:cubicBezTo>
                    <a:pt x="68686" y="21870"/>
                    <a:pt x="68598" y="22761"/>
                    <a:pt x="68181" y="23688"/>
                  </a:cubicBezTo>
                  <a:cubicBezTo>
                    <a:pt x="68023" y="24036"/>
                    <a:pt x="68060" y="24471"/>
                    <a:pt x="68003" y="24904"/>
                  </a:cubicBezTo>
                  <a:cubicBezTo>
                    <a:pt x="65739" y="26618"/>
                    <a:pt x="63485" y="28425"/>
                    <a:pt x="61479" y="30605"/>
                  </a:cubicBezTo>
                  <a:cubicBezTo>
                    <a:pt x="60587" y="30262"/>
                    <a:pt x="60046" y="29463"/>
                    <a:pt x="59396" y="28825"/>
                  </a:cubicBezTo>
                  <a:cubicBezTo>
                    <a:pt x="58736" y="28179"/>
                    <a:pt x="58172" y="27432"/>
                    <a:pt x="57503" y="26653"/>
                  </a:cubicBezTo>
                  <a:cubicBezTo>
                    <a:pt x="58338" y="25945"/>
                    <a:pt x="59287" y="25299"/>
                    <a:pt x="60231" y="24651"/>
                  </a:cubicBezTo>
                  <a:lnTo>
                    <a:pt x="60231" y="24651"/>
                  </a:lnTo>
                  <a:lnTo>
                    <a:pt x="60208" y="24674"/>
                  </a:lnTo>
                  <a:cubicBezTo>
                    <a:pt x="61032" y="23903"/>
                    <a:pt x="61871" y="23144"/>
                    <a:pt x="62673" y="22350"/>
                  </a:cubicBezTo>
                  <a:cubicBezTo>
                    <a:pt x="62935" y="22092"/>
                    <a:pt x="63114" y="21750"/>
                    <a:pt x="63307" y="21432"/>
                  </a:cubicBezTo>
                  <a:cubicBezTo>
                    <a:pt x="63381" y="21311"/>
                    <a:pt x="63465" y="21104"/>
                    <a:pt x="63413" y="21013"/>
                  </a:cubicBezTo>
                  <a:cubicBezTo>
                    <a:pt x="62903" y="20133"/>
                    <a:pt x="62950" y="18934"/>
                    <a:pt x="61834" y="18325"/>
                  </a:cubicBezTo>
                  <a:cubicBezTo>
                    <a:pt x="62390" y="17966"/>
                    <a:pt x="62892" y="17574"/>
                    <a:pt x="63452" y="17293"/>
                  </a:cubicBezTo>
                  <a:cubicBezTo>
                    <a:pt x="63726" y="17155"/>
                    <a:pt x="64012" y="17089"/>
                    <a:pt x="64292" y="17089"/>
                  </a:cubicBezTo>
                  <a:cubicBezTo>
                    <a:pt x="64951" y="17089"/>
                    <a:pt x="65581" y="17449"/>
                    <a:pt x="65960" y="18066"/>
                  </a:cubicBezTo>
                  <a:cubicBezTo>
                    <a:pt x="66783" y="19412"/>
                    <a:pt x="66241" y="20579"/>
                    <a:pt x="65117" y="21413"/>
                  </a:cubicBezTo>
                  <a:cubicBezTo>
                    <a:pt x="64769" y="21672"/>
                    <a:pt x="64309" y="21791"/>
                    <a:pt x="63887" y="21940"/>
                  </a:cubicBezTo>
                  <a:cubicBezTo>
                    <a:pt x="63547" y="22061"/>
                    <a:pt x="63366" y="22283"/>
                    <a:pt x="63438" y="22623"/>
                  </a:cubicBezTo>
                  <a:cubicBezTo>
                    <a:pt x="63502" y="22931"/>
                    <a:pt x="63736" y="23070"/>
                    <a:pt x="64026" y="23070"/>
                  </a:cubicBezTo>
                  <a:cubicBezTo>
                    <a:pt x="64061" y="23070"/>
                    <a:pt x="64096" y="23068"/>
                    <a:pt x="64133" y="23064"/>
                  </a:cubicBezTo>
                  <a:cubicBezTo>
                    <a:pt x="64828" y="22988"/>
                    <a:pt x="65398" y="22599"/>
                    <a:pt x="65942" y="22219"/>
                  </a:cubicBezTo>
                  <a:cubicBezTo>
                    <a:pt x="67935" y="20827"/>
                    <a:pt x="68067" y="18977"/>
                    <a:pt x="67015" y="17301"/>
                  </a:cubicBezTo>
                  <a:cubicBezTo>
                    <a:pt x="66444" y="16389"/>
                    <a:pt x="65398" y="15774"/>
                    <a:pt x="64313" y="15774"/>
                  </a:cubicBezTo>
                  <a:cubicBezTo>
                    <a:pt x="63511" y="15774"/>
                    <a:pt x="62688" y="16110"/>
                    <a:pt x="62019" y="16912"/>
                  </a:cubicBezTo>
                  <a:cubicBezTo>
                    <a:pt x="61851" y="17111"/>
                    <a:pt x="61637" y="17271"/>
                    <a:pt x="61482" y="17416"/>
                  </a:cubicBezTo>
                  <a:cubicBezTo>
                    <a:pt x="60497" y="16906"/>
                    <a:pt x="59498" y="16389"/>
                    <a:pt x="58530" y="15888"/>
                  </a:cubicBezTo>
                  <a:cubicBezTo>
                    <a:pt x="59624" y="15082"/>
                    <a:pt x="60840" y="14354"/>
                    <a:pt x="61838" y="13399"/>
                  </a:cubicBezTo>
                  <a:cubicBezTo>
                    <a:pt x="62696" y="12578"/>
                    <a:pt x="63631" y="11914"/>
                    <a:pt x="64707" y="11217"/>
                  </a:cubicBezTo>
                  <a:close/>
                  <a:moveTo>
                    <a:pt x="45630" y="36123"/>
                  </a:moveTo>
                  <a:cubicBezTo>
                    <a:pt x="45659" y="36123"/>
                    <a:pt x="45682" y="36127"/>
                    <a:pt x="45697" y="36140"/>
                  </a:cubicBezTo>
                  <a:cubicBezTo>
                    <a:pt x="47372" y="37487"/>
                    <a:pt x="49033" y="38849"/>
                    <a:pt x="50713" y="40188"/>
                  </a:cubicBezTo>
                  <a:cubicBezTo>
                    <a:pt x="51181" y="40563"/>
                    <a:pt x="51685" y="40904"/>
                    <a:pt x="52208" y="41199"/>
                  </a:cubicBezTo>
                  <a:cubicBezTo>
                    <a:pt x="52854" y="41562"/>
                    <a:pt x="53116" y="42050"/>
                    <a:pt x="53223" y="42807"/>
                  </a:cubicBezTo>
                  <a:cubicBezTo>
                    <a:pt x="53334" y="43599"/>
                    <a:pt x="53334" y="44351"/>
                    <a:pt x="53266" y="45122"/>
                  </a:cubicBezTo>
                  <a:cubicBezTo>
                    <a:pt x="53166" y="45172"/>
                    <a:pt x="53067" y="45223"/>
                    <a:pt x="52967" y="45272"/>
                  </a:cubicBezTo>
                  <a:cubicBezTo>
                    <a:pt x="52706" y="44952"/>
                    <a:pt x="52419" y="44649"/>
                    <a:pt x="52185" y="44310"/>
                  </a:cubicBezTo>
                  <a:cubicBezTo>
                    <a:pt x="50256" y="41486"/>
                    <a:pt x="47754" y="39142"/>
                    <a:pt x="45606" y="36503"/>
                  </a:cubicBezTo>
                  <a:cubicBezTo>
                    <a:pt x="45527" y="36409"/>
                    <a:pt x="45494" y="36277"/>
                    <a:pt x="45426" y="36134"/>
                  </a:cubicBezTo>
                  <a:cubicBezTo>
                    <a:pt x="45513" y="36134"/>
                    <a:pt x="45581" y="36123"/>
                    <a:pt x="45630" y="36123"/>
                  </a:cubicBezTo>
                  <a:close/>
                  <a:moveTo>
                    <a:pt x="62938" y="1"/>
                  </a:moveTo>
                  <a:cubicBezTo>
                    <a:pt x="62732" y="1"/>
                    <a:pt x="62518" y="111"/>
                    <a:pt x="62226" y="313"/>
                  </a:cubicBezTo>
                  <a:cubicBezTo>
                    <a:pt x="60618" y="1430"/>
                    <a:pt x="59025" y="2569"/>
                    <a:pt x="57437" y="3715"/>
                  </a:cubicBezTo>
                  <a:cubicBezTo>
                    <a:pt x="56332" y="4509"/>
                    <a:pt x="55247" y="5331"/>
                    <a:pt x="54148" y="6133"/>
                  </a:cubicBezTo>
                  <a:cubicBezTo>
                    <a:pt x="52015" y="7687"/>
                    <a:pt x="49862" y="9213"/>
                    <a:pt x="47748" y="10792"/>
                  </a:cubicBezTo>
                  <a:cubicBezTo>
                    <a:pt x="45664" y="12349"/>
                    <a:pt x="43615" y="13954"/>
                    <a:pt x="41554" y="15542"/>
                  </a:cubicBezTo>
                  <a:cubicBezTo>
                    <a:pt x="39608" y="17043"/>
                    <a:pt x="37701" y="18602"/>
                    <a:pt x="35705" y="20035"/>
                  </a:cubicBezTo>
                  <a:cubicBezTo>
                    <a:pt x="34807" y="20679"/>
                    <a:pt x="34128" y="21668"/>
                    <a:pt x="32941" y="21907"/>
                  </a:cubicBezTo>
                  <a:cubicBezTo>
                    <a:pt x="32804" y="21934"/>
                    <a:pt x="32703" y="22158"/>
                    <a:pt x="32596" y="22299"/>
                  </a:cubicBezTo>
                  <a:cubicBezTo>
                    <a:pt x="32484" y="22445"/>
                    <a:pt x="32414" y="22637"/>
                    <a:pt x="32276" y="22750"/>
                  </a:cubicBezTo>
                  <a:cubicBezTo>
                    <a:pt x="31633" y="23273"/>
                    <a:pt x="30970" y="23768"/>
                    <a:pt x="30322" y="24286"/>
                  </a:cubicBezTo>
                  <a:cubicBezTo>
                    <a:pt x="28903" y="25420"/>
                    <a:pt x="27519" y="26598"/>
                    <a:pt x="26067" y="27687"/>
                  </a:cubicBezTo>
                  <a:cubicBezTo>
                    <a:pt x="24229" y="29067"/>
                    <a:pt x="22558" y="30658"/>
                    <a:pt x="20659" y="31965"/>
                  </a:cubicBezTo>
                  <a:cubicBezTo>
                    <a:pt x="19830" y="32539"/>
                    <a:pt x="19129" y="33297"/>
                    <a:pt x="18344" y="33939"/>
                  </a:cubicBezTo>
                  <a:cubicBezTo>
                    <a:pt x="16414" y="35519"/>
                    <a:pt x="14455" y="37067"/>
                    <a:pt x="12530" y="38654"/>
                  </a:cubicBezTo>
                  <a:cubicBezTo>
                    <a:pt x="10516" y="40313"/>
                    <a:pt x="8537" y="42013"/>
                    <a:pt x="6529" y="43677"/>
                  </a:cubicBezTo>
                  <a:cubicBezTo>
                    <a:pt x="4536" y="45329"/>
                    <a:pt x="2524" y="46958"/>
                    <a:pt x="526" y="48603"/>
                  </a:cubicBezTo>
                  <a:cubicBezTo>
                    <a:pt x="324" y="48769"/>
                    <a:pt x="162" y="48982"/>
                    <a:pt x="0" y="49152"/>
                  </a:cubicBezTo>
                  <a:cubicBezTo>
                    <a:pt x="118" y="49993"/>
                    <a:pt x="576" y="50584"/>
                    <a:pt x="1111" y="51131"/>
                  </a:cubicBezTo>
                  <a:cubicBezTo>
                    <a:pt x="1589" y="51621"/>
                    <a:pt x="2155" y="52050"/>
                    <a:pt x="2532" y="52608"/>
                  </a:cubicBezTo>
                  <a:cubicBezTo>
                    <a:pt x="3728" y="54378"/>
                    <a:pt x="5358" y="55760"/>
                    <a:pt x="6710" y="57388"/>
                  </a:cubicBezTo>
                  <a:cubicBezTo>
                    <a:pt x="7987" y="58924"/>
                    <a:pt x="9316" y="60419"/>
                    <a:pt x="10631" y="61922"/>
                  </a:cubicBezTo>
                  <a:cubicBezTo>
                    <a:pt x="11047" y="62398"/>
                    <a:pt x="11498" y="62845"/>
                    <a:pt x="11818" y="63184"/>
                  </a:cubicBezTo>
                  <a:cubicBezTo>
                    <a:pt x="13344" y="62806"/>
                    <a:pt x="14708" y="62466"/>
                    <a:pt x="16057" y="62132"/>
                  </a:cubicBezTo>
                  <a:cubicBezTo>
                    <a:pt x="16385" y="62650"/>
                    <a:pt x="16650" y="63106"/>
                    <a:pt x="16949" y="63540"/>
                  </a:cubicBezTo>
                  <a:cubicBezTo>
                    <a:pt x="18145" y="65275"/>
                    <a:pt x="19558" y="66844"/>
                    <a:pt x="20846" y="68509"/>
                  </a:cubicBezTo>
                  <a:cubicBezTo>
                    <a:pt x="22162" y="70207"/>
                    <a:pt x="23589" y="71817"/>
                    <a:pt x="24972" y="73460"/>
                  </a:cubicBezTo>
                  <a:cubicBezTo>
                    <a:pt x="25434" y="74009"/>
                    <a:pt x="25777" y="74253"/>
                    <a:pt x="26247" y="74253"/>
                  </a:cubicBezTo>
                  <a:cubicBezTo>
                    <a:pt x="26532" y="74253"/>
                    <a:pt x="26863" y="74163"/>
                    <a:pt x="27295" y="73997"/>
                  </a:cubicBezTo>
                  <a:cubicBezTo>
                    <a:pt x="23739" y="69742"/>
                    <a:pt x="20187" y="65487"/>
                    <a:pt x="16760" y="61385"/>
                  </a:cubicBezTo>
                  <a:cubicBezTo>
                    <a:pt x="16115" y="61197"/>
                    <a:pt x="15494" y="61128"/>
                    <a:pt x="14893" y="61128"/>
                  </a:cubicBezTo>
                  <a:cubicBezTo>
                    <a:pt x="14041" y="61128"/>
                    <a:pt x="13227" y="61266"/>
                    <a:pt x="12435" y="61397"/>
                  </a:cubicBezTo>
                  <a:cubicBezTo>
                    <a:pt x="8693" y="57419"/>
                    <a:pt x="4999" y="53494"/>
                    <a:pt x="1197" y="49454"/>
                  </a:cubicBezTo>
                  <a:cubicBezTo>
                    <a:pt x="1800" y="48982"/>
                    <a:pt x="2362" y="48543"/>
                    <a:pt x="2924" y="48104"/>
                  </a:cubicBezTo>
                  <a:cubicBezTo>
                    <a:pt x="4585" y="46806"/>
                    <a:pt x="6250" y="45516"/>
                    <a:pt x="7842" y="44128"/>
                  </a:cubicBezTo>
                  <a:cubicBezTo>
                    <a:pt x="9109" y="43024"/>
                    <a:pt x="10551" y="42122"/>
                    <a:pt x="11875" y="41078"/>
                  </a:cubicBezTo>
                  <a:cubicBezTo>
                    <a:pt x="14302" y="39159"/>
                    <a:pt x="16703" y="37208"/>
                    <a:pt x="19109" y="35262"/>
                  </a:cubicBezTo>
                  <a:cubicBezTo>
                    <a:pt x="21168" y="33597"/>
                    <a:pt x="23210" y="31909"/>
                    <a:pt x="25275" y="30252"/>
                  </a:cubicBezTo>
                  <a:cubicBezTo>
                    <a:pt x="27792" y="28232"/>
                    <a:pt x="30326" y="26231"/>
                    <a:pt x="32855" y="24227"/>
                  </a:cubicBezTo>
                  <a:cubicBezTo>
                    <a:pt x="33082" y="24050"/>
                    <a:pt x="33337" y="23911"/>
                    <a:pt x="33585" y="23749"/>
                  </a:cubicBezTo>
                  <a:cubicBezTo>
                    <a:pt x="33739" y="23911"/>
                    <a:pt x="33856" y="24010"/>
                    <a:pt x="33946" y="24131"/>
                  </a:cubicBezTo>
                  <a:cubicBezTo>
                    <a:pt x="35958" y="26819"/>
                    <a:pt x="37922" y="29545"/>
                    <a:pt x="39992" y="32188"/>
                  </a:cubicBezTo>
                  <a:cubicBezTo>
                    <a:pt x="41808" y="34505"/>
                    <a:pt x="43742" y="36728"/>
                    <a:pt x="45625" y="38990"/>
                  </a:cubicBezTo>
                  <a:cubicBezTo>
                    <a:pt x="45988" y="39425"/>
                    <a:pt x="46347" y="39868"/>
                    <a:pt x="46732" y="40282"/>
                  </a:cubicBezTo>
                  <a:cubicBezTo>
                    <a:pt x="47319" y="40916"/>
                    <a:pt x="47981" y="41486"/>
                    <a:pt x="48519" y="42155"/>
                  </a:cubicBezTo>
                  <a:cubicBezTo>
                    <a:pt x="49794" y="43740"/>
                    <a:pt x="51002" y="45379"/>
                    <a:pt x="52511" y="46755"/>
                  </a:cubicBezTo>
                  <a:cubicBezTo>
                    <a:pt x="52971" y="47175"/>
                    <a:pt x="53188" y="47622"/>
                    <a:pt x="53119" y="48246"/>
                  </a:cubicBezTo>
                  <a:cubicBezTo>
                    <a:pt x="53034" y="49031"/>
                    <a:pt x="53242" y="49804"/>
                    <a:pt x="53699" y="50401"/>
                  </a:cubicBezTo>
                  <a:cubicBezTo>
                    <a:pt x="55075" y="52198"/>
                    <a:pt x="56535" y="53928"/>
                    <a:pt x="58713" y="54833"/>
                  </a:cubicBezTo>
                  <a:cubicBezTo>
                    <a:pt x="59131" y="55007"/>
                    <a:pt x="59552" y="55175"/>
                    <a:pt x="59962" y="55366"/>
                  </a:cubicBezTo>
                  <a:cubicBezTo>
                    <a:pt x="60594" y="55661"/>
                    <a:pt x="61340" y="55811"/>
                    <a:pt x="61541" y="56654"/>
                  </a:cubicBezTo>
                  <a:cubicBezTo>
                    <a:pt x="61580" y="56818"/>
                    <a:pt x="61775" y="56947"/>
                    <a:pt x="61908" y="57083"/>
                  </a:cubicBezTo>
                  <a:cubicBezTo>
                    <a:pt x="64219" y="59453"/>
                    <a:pt x="66530" y="61822"/>
                    <a:pt x="68866" y="64215"/>
                  </a:cubicBezTo>
                  <a:cubicBezTo>
                    <a:pt x="65179" y="67503"/>
                    <a:pt x="61547" y="70743"/>
                    <a:pt x="57827" y="74063"/>
                  </a:cubicBezTo>
                  <a:cubicBezTo>
                    <a:pt x="58209" y="74190"/>
                    <a:pt x="58556" y="74224"/>
                    <a:pt x="58884" y="74224"/>
                  </a:cubicBezTo>
                  <a:cubicBezTo>
                    <a:pt x="59181" y="74224"/>
                    <a:pt x="59464" y="74196"/>
                    <a:pt x="59744" y="74186"/>
                  </a:cubicBezTo>
                  <a:cubicBezTo>
                    <a:pt x="59872" y="74182"/>
                    <a:pt x="60005" y="74049"/>
                    <a:pt x="60120" y="73956"/>
                  </a:cubicBezTo>
                  <a:cubicBezTo>
                    <a:pt x="61453" y="72874"/>
                    <a:pt x="62790" y="71799"/>
                    <a:pt x="64111" y="70702"/>
                  </a:cubicBezTo>
                  <a:cubicBezTo>
                    <a:pt x="66461" y="68754"/>
                    <a:pt x="68801" y="66793"/>
                    <a:pt x="71145" y="64837"/>
                  </a:cubicBezTo>
                  <a:lnTo>
                    <a:pt x="71145" y="62246"/>
                  </a:lnTo>
                  <a:cubicBezTo>
                    <a:pt x="70585" y="62683"/>
                    <a:pt x="70146" y="63026"/>
                    <a:pt x="69787" y="63305"/>
                  </a:cubicBezTo>
                  <a:cubicBezTo>
                    <a:pt x="67533" y="61026"/>
                    <a:pt x="65288" y="58756"/>
                    <a:pt x="63067" y="56510"/>
                  </a:cubicBezTo>
                  <a:lnTo>
                    <a:pt x="63067" y="56510"/>
                  </a:lnTo>
                  <a:cubicBezTo>
                    <a:pt x="65729" y="57101"/>
                    <a:pt x="68423" y="57698"/>
                    <a:pt x="71163" y="58307"/>
                  </a:cubicBezTo>
                  <a:lnTo>
                    <a:pt x="71163" y="57033"/>
                  </a:lnTo>
                  <a:cubicBezTo>
                    <a:pt x="70751" y="56884"/>
                    <a:pt x="70370" y="56711"/>
                    <a:pt x="69970" y="56613"/>
                  </a:cubicBezTo>
                  <a:cubicBezTo>
                    <a:pt x="68622" y="56281"/>
                    <a:pt x="67252" y="56024"/>
                    <a:pt x="65913" y="55651"/>
                  </a:cubicBezTo>
                  <a:cubicBezTo>
                    <a:pt x="64625" y="55294"/>
                    <a:pt x="63372" y="54812"/>
                    <a:pt x="62095" y="54410"/>
                  </a:cubicBezTo>
                  <a:cubicBezTo>
                    <a:pt x="59546" y="53611"/>
                    <a:pt x="57249" y="52444"/>
                    <a:pt x="55569" y="50262"/>
                  </a:cubicBezTo>
                  <a:cubicBezTo>
                    <a:pt x="54903" y="49396"/>
                    <a:pt x="54351" y="48555"/>
                    <a:pt x="54505" y="47395"/>
                  </a:cubicBezTo>
                  <a:cubicBezTo>
                    <a:pt x="54597" y="46722"/>
                    <a:pt x="54595" y="46035"/>
                    <a:pt x="54644" y="45354"/>
                  </a:cubicBezTo>
                  <a:cubicBezTo>
                    <a:pt x="54657" y="45167"/>
                    <a:pt x="54700" y="44983"/>
                    <a:pt x="54737" y="44747"/>
                  </a:cubicBezTo>
                  <a:cubicBezTo>
                    <a:pt x="54897" y="44854"/>
                    <a:pt x="54978" y="44882"/>
                    <a:pt x="55013" y="44936"/>
                  </a:cubicBezTo>
                  <a:cubicBezTo>
                    <a:pt x="55973" y="46431"/>
                    <a:pt x="56912" y="47940"/>
                    <a:pt x="57895" y="49417"/>
                  </a:cubicBezTo>
                  <a:cubicBezTo>
                    <a:pt x="58208" y="49886"/>
                    <a:pt x="58600" y="50321"/>
                    <a:pt x="59037" y="50674"/>
                  </a:cubicBezTo>
                  <a:cubicBezTo>
                    <a:pt x="59212" y="50816"/>
                    <a:pt x="59497" y="50874"/>
                    <a:pt x="59759" y="50874"/>
                  </a:cubicBezTo>
                  <a:cubicBezTo>
                    <a:pt x="59837" y="50874"/>
                    <a:pt x="59912" y="50869"/>
                    <a:pt x="59982" y="50860"/>
                  </a:cubicBezTo>
                  <a:cubicBezTo>
                    <a:pt x="60146" y="50838"/>
                    <a:pt x="60269" y="50502"/>
                    <a:pt x="60368" y="50368"/>
                  </a:cubicBezTo>
                  <a:cubicBezTo>
                    <a:pt x="59900" y="49730"/>
                    <a:pt x="59470" y="49205"/>
                    <a:pt x="59105" y="48639"/>
                  </a:cubicBezTo>
                  <a:cubicBezTo>
                    <a:pt x="58434" y="47598"/>
                    <a:pt x="57823" y="46517"/>
                    <a:pt x="57146" y="45481"/>
                  </a:cubicBezTo>
                  <a:cubicBezTo>
                    <a:pt x="56424" y="44374"/>
                    <a:pt x="55604" y="43328"/>
                    <a:pt x="54917" y="42200"/>
                  </a:cubicBezTo>
                  <a:cubicBezTo>
                    <a:pt x="54433" y="41406"/>
                    <a:pt x="53855" y="40738"/>
                    <a:pt x="53127" y="40178"/>
                  </a:cubicBezTo>
                  <a:cubicBezTo>
                    <a:pt x="51939" y="39259"/>
                    <a:pt x="50748" y="38340"/>
                    <a:pt x="49575" y="37399"/>
                  </a:cubicBezTo>
                  <a:cubicBezTo>
                    <a:pt x="47963" y="36107"/>
                    <a:pt x="46341" y="34831"/>
                    <a:pt x="44946" y="33285"/>
                  </a:cubicBezTo>
                  <a:cubicBezTo>
                    <a:pt x="43892" y="32120"/>
                    <a:pt x="42742" y="31038"/>
                    <a:pt x="41644" y="29914"/>
                  </a:cubicBezTo>
                  <a:cubicBezTo>
                    <a:pt x="41571" y="29842"/>
                    <a:pt x="41548" y="29721"/>
                    <a:pt x="41480" y="29577"/>
                  </a:cubicBezTo>
                  <a:cubicBezTo>
                    <a:pt x="41712" y="29381"/>
                    <a:pt x="41934" y="29192"/>
                    <a:pt x="42213" y="28958"/>
                  </a:cubicBezTo>
                  <a:cubicBezTo>
                    <a:pt x="42982" y="29372"/>
                    <a:pt x="43749" y="29737"/>
                    <a:pt x="44470" y="30182"/>
                  </a:cubicBezTo>
                  <a:cubicBezTo>
                    <a:pt x="45285" y="30685"/>
                    <a:pt x="46060" y="31257"/>
                    <a:pt x="46849" y="31805"/>
                  </a:cubicBezTo>
                  <a:cubicBezTo>
                    <a:pt x="49070" y="33351"/>
                    <a:pt x="51527" y="34505"/>
                    <a:pt x="53806" y="35953"/>
                  </a:cubicBezTo>
                  <a:cubicBezTo>
                    <a:pt x="54695" y="36517"/>
                    <a:pt x="55616" y="37036"/>
                    <a:pt x="56558" y="37502"/>
                  </a:cubicBezTo>
                  <a:cubicBezTo>
                    <a:pt x="57261" y="37852"/>
                    <a:pt x="58016" y="38109"/>
                    <a:pt x="58764" y="38357"/>
                  </a:cubicBezTo>
                  <a:cubicBezTo>
                    <a:pt x="58850" y="38386"/>
                    <a:pt x="58932" y="38401"/>
                    <a:pt x="59010" y="38401"/>
                  </a:cubicBezTo>
                  <a:cubicBezTo>
                    <a:pt x="59242" y="38401"/>
                    <a:pt x="59433" y="38266"/>
                    <a:pt x="59562" y="37947"/>
                  </a:cubicBezTo>
                  <a:cubicBezTo>
                    <a:pt x="59745" y="37495"/>
                    <a:pt x="59382" y="37354"/>
                    <a:pt x="59219" y="37096"/>
                  </a:cubicBezTo>
                  <a:cubicBezTo>
                    <a:pt x="59185" y="37044"/>
                    <a:pt x="59088" y="37032"/>
                    <a:pt x="59019" y="37001"/>
                  </a:cubicBezTo>
                  <a:cubicBezTo>
                    <a:pt x="58627" y="36821"/>
                    <a:pt x="58233" y="36640"/>
                    <a:pt x="57811" y="36447"/>
                  </a:cubicBezTo>
                  <a:cubicBezTo>
                    <a:pt x="58262" y="36103"/>
                    <a:pt x="58703" y="35853"/>
                    <a:pt x="59027" y="35498"/>
                  </a:cubicBezTo>
                  <a:cubicBezTo>
                    <a:pt x="59352" y="35145"/>
                    <a:pt x="59702" y="34994"/>
                    <a:pt x="60090" y="34994"/>
                  </a:cubicBezTo>
                  <a:cubicBezTo>
                    <a:pt x="60265" y="34994"/>
                    <a:pt x="60446" y="35024"/>
                    <a:pt x="60637" y="35080"/>
                  </a:cubicBezTo>
                  <a:cubicBezTo>
                    <a:pt x="60926" y="35164"/>
                    <a:pt x="61201" y="35299"/>
                    <a:pt x="61494" y="35359"/>
                  </a:cubicBezTo>
                  <a:cubicBezTo>
                    <a:pt x="61816" y="35427"/>
                    <a:pt x="62140" y="35497"/>
                    <a:pt x="62461" y="35497"/>
                  </a:cubicBezTo>
                  <a:cubicBezTo>
                    <a:pt x="62759" y="35497"/>
                    <a:pt x="63053" y="35437"/>
                    <a:pt x="63337" y="35258"/>
                  </a:cubicBezTo>
                  <a:cubicBezTo>
                    <a:pt x="63395" y="34350"/>
                    <a:pt x="63393" y="34366"/>
                    <a:pt x="62601" y="34233"/>
                  </a:cubicBezTo>
                  <a:cubicBezTo>
                    <a:pt x="62107" y="34149"/>
                    <a:pt x="61621" y="34007"/>
                    <a:pt x="61053" y="33874"/>
                  </a:cubicBezTo>
                  <a:cubicBezTo>
                    <a:pt x="61784" y="32955"/>
                    <a:pt x="62536" y="32373"/>
                    <a:pt x="63554" y="32373"/>
                  </a:cubicBezTo>
                  <a:cubicBezTo>
                    <a:pt x="63719" y="32373"/>
                    <a:pt x="63891" y="32389"/>
                    <a:pt x="64070" y="32420"/>
                  </a:cubicBezTo>
                  <a:cubicBezTo>
                    <a:pt x="64195" y="32442"/>
                    <a:pt x="64321" y="32449"/>
                    <a:pt x="64449" y="32449"/>
                  </a:cubicBezTo>
                  <a:cubicBezTo>
                    <a:pt x="64690" y="32449"/>
                    <a:pt x="64935" y="32424"/>
                    <a:pt x="65176" y="32424"/>
                  </a:cubicBezTo>
                  <a:cubicBezTo>
                    <a:pt x="65187" y="32424"/>
                    <a:pt x="65199" y="32424"/>
                    <a:pt x="65210" y="32424"/>
                  </a:cubicBezTo>
                  <a:cubicBezTo>
                    <a:pt x="65213" y="32424"/>
                    <a:pt x="65217" y="32424"/>
                    <a:pt x="65220" y="32424"/>
                  </a:cubicBezTo>
                  <a:cubicBezTo>
                    <a:pt x="65619" y="32424"/>
                    <a:pt x="65952" y="32302"/>
                    <a:pt x="66174" y="31909"/>
                  </a:cubicBezTo>
                  <a:cubicBezTo>
                    <a:pt x="65928" y="30914"/>
                    <a:pt x="64995" y="31448"/>
                    <a:pt x="64322" y="31138"/>
                  </a:cubicBezTo>
                  <a:cubicBezTo>
                    <a:pt x="64672" y="30941"/>
                    <a:pt x="64933" y="30808"/>
                    <a:pt x="65179" y="30652"/>
                  </a:cubicBezTo>
                  <a:cubicBezTo>
                    <a:pt x="65630" y="30363"/>
                    <a:pt x="66072" y="30217"/>
                    <a:pt x="66527" y="30217"/>
                  </a:cubicBezTo>
                  <a:cubicBezTo>
                    <a:pt x="66918" y="30217"/>
                    <a:pt x="67319" y="30325"/>
                    <a:pt x="67743" y="30543"/>
                  </a:cubicBezTo>
                  <a:cubicBezTo>
                    <a:pt x="68954" y="31167"/>
                    <a:pt x="70093" y="31872"/>
                    <a:pt x="71151" y="32879"/>
                  </a:cubicBezTo>
                  <a:cubicBezTo>
                    <a:pt x="71176" y="32547"/>
                    <a:pt x="71178" y="32321"/>
                    <a:pt x="71216" y="32100"/>
                  </a:cubicBezTo>
                  <a:cubicBezTo>
                    <a:pt x="71403" y="30974"/>
                    <a:pt x="70991" y="30277"/>
                    <a:pt x="69925" y="29752"/>
                  </a:cubicBezTo>
                  <a:cubicBezTo>
                    <a:pt x="68829" y="29211"/>
                    <a:pt x="67826" y="28497"/>
                    <a:pt x="66397" y="28497"/>
                  </a:cubicBezTo>
                  <a:cubicBezTo>
                    <a:pt x="66375" y="28497"/>
                    <a:pt x="66352" y="28497"/>
                    <a:pt x="66328" y="28497"/>
                  </a:cubicBezTo>
                  <a:cubicBezTo>
                    <a:pt x="67619" y="27479"/>
                    <a:pt x="68729" y="26438"/>
                    <a:pt x="69998" y="25656"/>
                  </a:cubicBezTo>
                  <a:cubicBezTo>
                    <a:pt x="70977" y="25051"/>
                    <a:pt x="71403" y="24370"/>
                    <a:pt x="71210" y="23271"/>
                  </a:cubicBezTo>
                  <a:cubicBezTo>
                    <a:pt x="71184" y="23134"/>
                    <a:pt x="71143" y="23001"/>
                    <a:pt x="71093" y="22797"/>
                  </a:cubicBezTo>
                  <a:cubicBezTo>
                    <a:pt x="70648" y="23037"/>
                    <a:pt x="70265" y="23242"/>
                    <a:pt x="69763" y="23511"/>
                  </a:cubicBezTo>
                  <a:cubicBezTo>
                    <a:pt x="69801" y="22650"/>
                    <a:pt x="69836" y="21893"/>
                    <a:pt x="69869" y="21130"/>
                  </a:cubicBezTo>
                  <a:cubicBezTo>
                    <a:pt x="70318" y="20976"/>
                    <a:pt x="70735" y="20833"/>
                    <a:pt x="71212" y="20671"/>
                  </a:cubicBezTo>
                  <a:cubicBezTo>
                    <a:pt x="71212" y="19779"/>
                    <a:pt x="71231" y="18907"/>
                    <a:pt x="71198" y="18038"/>
                  </a:cubicBezTo>
                  <a:cubicBezTo>
                    <a:pt x="71188" y="17806"/>
                    <a:pt x="71052" y="17554"/>
                    <a:pt x="70911" y="17353"/>
                  </a:cubicBezTo>
                  <a:cubicBezTo>
                    <a:pt x="70329" y="16530"/>
                    <a:pt x="69724" y="15724"/>
                    <a:pt x="69127" y="14910"/>
                  </a:cubicBezTo>
                  <a:cubicBezTo>
                    <a:pt x="68128" y="13546"/>
                    <a:pt x="67146" y="12168"/>
                    <a:pt x="66124" y="10823"/>
                  </a:cubicBezTo>
                  <a:cubicBezTo>
                    <a:pt x="65685" y="10247"/>
                    <a:pt x="65303" y="9993"/>
                    <a:pt x="64803" y="9993"/>
                  </a:cubicBezTo>
                  <a:cubicBezTo>
                    <a:pt x="64536" y="9993"/>
                    <a:pt x="64235" y="10066"/>
                    <a:pt x="63873" y="10200"/>
                  </a:cubicBezTo>
                  <a:cubicBezTo>
                    <a:pt x="63590" y="10306"/>
                    <a:pt x="63294" y="10413"/>
                    <a:pt x="63057" y="10589"/>
                  </a:cubicBezTo>
                  <a:cubicBezTo>
                    <a:pt x="62335" y="11131"/>
                    <a:pt x="61621" y="11688"/>
                    <a:pt x="60934" y="12273"/>
                  </a:cubicBezTo>
                  <a:cubicBezTo>
                    <a:pt x="59767" y="13269"/>
                    <a:pt x="58701" y="14399"/>
                    <a:pt x="57212" y="15082"/>
                  </a:cubicBezTo>
                  <a:cubicBezTo>
                    <a:pt x="56549" y="14432"/>
                    <a:pt x="55901" y="13797"/>
                    <a:pt x="55251" y="13163"/>
                  </a:cubicBezTo>
                  <a:cubicBezTo>
                    <a:pt x="54858" y="12779"/>
                    <a:pt x="54463" y="12593"/>
                    <a:pt x="54059" y="12593"/>
                  </a:cubicBezTo>
                  <a:cubicBezTo>
                    <a:pt x="53673" y="12593"/>
                    <a:pt x="53278" y="12762"/>
                    <a:pt x="52868" y="13093"/>
                  </a:cubicBezTo>
                  <a:cubicBezTo>
                    <a:pt x="51818" y="13936"/>
                    <a:pt x="50725" y="14728"/>
                    <a:pt x="49663" y="15556"/>
                  </a:cubicBezTo>
                  <a:cubicBezTo>
                    <a:pt x="48441" y="16506"/>
                    <a:pt x="47229" y="17468"/>
                    <a:pt x="46023" y="18437"/>
                  </a:cubicBezTo>
                  <a:cubicBezTo>
                    <a:pt x="45494" y="18860"/>
                    <a:pt x="44993" y="19317"/>
                    <a:pt x="44474" y="19752"/>
                  </a:cubicBezTo>
                  <a:cubicBezTo>
                    <a:pt x="43974" y="20172"/>
                    <a:pt x="43853" y="20496"/>
                    <a:pt x="44099" y="20786"/>
                  </a:cubicBezTo>
                  <a:cubicBezTo>
                    <a:pt x="44220" y="20931"/>
                    <a:pt x="44362" y="21006"/>
                    <a:pt x="44537" y="21006"/>
                  </a:cubicBezTo>
                  <a:cubicBezTo>
                    <a:pt x="44723" y="21006"/>
                    <a:pt x="44945" y="20922"/>
                    <a:pt x="45221" y="20745"/>
                  </a:cubicBezTo>
                  <a:cubicBezTo>
                    <a:pt x="45635" y="20482"/>
                    <a:pt x="46023" y="20179"/>
                    <a:pt x="46414" y="19883"/>
                  </a:cubicBezTo>
                  <a:cubicBezTo>
                    <a:pt x="47704" y="18897"/>
                    <a:pt x="48978" y="17894"/>
                    <a:pt x="50276" y="16922"/>
                  </a:cubicBezTo>
                  <a:cubicBezTo>
                    <a:pt x="51441" y="16048"/>
                    <a:pt x="52630" y="15205"/>
                    <a:pt x="53892" y="14285"/>
                  </a:cubicBezTo>
                  <a:cubicBezTo>
                    <a:pt x="54400" y="15039"/>
                    <a:pt x="54919" y="15667"/>
                    <a:pt x="55551" y="16194"/>
                  </a:cubicBezTo>
                  <a:cubicBezTo>
                    <a:pt x="56205" y="16741"/>
                    <a:pt x="56900" y="17225"/>
                    <a:pt x="57644" y="17634"/>
                  </a:cubicBezTo>
                  <a:cubicBezTo>
                    <a:pt x="58387" y="18042"/>
                    <a:pt x="59150" y="18413"/>
                    <a:pt x="59980" y="18839"/>
                  </a:cubicBezTo>
                  <a:cubicBezTo>
                    <a:pt x="58615" y="19016"/>
                    <a:pt x="58520" y="19147"/>
                    <a:pt x="58612" y="20451"/>
                  </a:cubicBezTo>
                  <a:cubicBezTo>
                    <a:pt x="58639" y="20851"/>
                    <a:pt x="58807" y="21237"/>
                    <a:pt x="58627" y="21655"/>
                  </a:cubicBezTo>
                  <a:cubicBezTo>
                    <a:pt x="58169" y="22724"/>
                    <a:pt x="57743" y="23808"/>
                    <a:pt x="57298" y="24883"/>
                  </a:cubicBezTo>
                  <a:cubicBezTo>
                    <a:pt x="57271" y="24947"/>
                    <a:pt x="57206" y="25008"/>
                    <a:pt x="57144" y="25045"/>
                  </a:cubicBezTo>
                  <a:cubicBezTo>
                    <a:pt x="56057" y="25689"/>
                    <a:pt x="55229" y="26626"/>
                    <a:pt x="54408" y="27549"/>
                  </a:cubicBezTo>
                  <a:cubicBezTo>
                    <a:pt x="54043" y="27956"/>
                    <a:pt x="53654" y="28102"/>
                    <a:pt x="53229" y="28102"/>
                  </a:cubicBezTo>
                  <a:cubicBezTo>
                    <a:pt x="53052" y="28102"/>
                    <a:pt x="52870" y="28077"/>
                    <a:pt x="52680" y="28035"/>
                  </a:cubicBezTo>
                  <a:cubicBezTo>
                    <a:pt x="51334" y="27730"/>
                    <a:pt x="50049" y="27172"/>
                    <a:pt x="49039" y="26274"/>
                  </a:cubicBezTo>
                  <a:cubicBezTo>
                    <a:pt x="47452" y="24861"/>
                    <a:pt x="45799" y="23489"/>
                    <a:pt x="44567" y="21715"/>
                  </a:cubicBezTo>
                  <a:cubicBezTo>
                    <a:pt x="44401" y="21477"/>
                    <a:pt x="44128" y="21313"/>
                    <a:pt x="43898" y="21110"/>
                  </a:cubicBezTo>
                  <a:cubicBezTo>
                    <a:pt x="43441" y="21891"/>
                    <a:pt x="43433" y="21918"/>
                    <a:pt x="43748" y="22469"/>
                  </a:cubicBezTo>
                  <a:cubicBezTo>
                    <a:pt x="43898" y="22732"/>
                    <a:pt x="44058" y="22996"/>
                    <a:pt x="44247" y="23232"/>
                  </a:cubicBezTo>
                  <a:cubicBezTo>
                    <a:pt x="45648" y="24980"/>
                    <a:pt x="47186" y="26610"/>
                    <a:pt x="49015" y="27906"/>
                  </a:cubicBezTo>
                  <a:cubicBezTo>
                    <a:pt x="50350" y="28853"/>
                    <a:pt x="51884" y="29428"/>
                    <a:pt x="53557" y="29450"/>
                  </a:cubicBezTo>
                  <a:cubicBezTo>
                    <a:pt x="53565" y="29450"/>
                    <a:pt x="53573" y="29450"/>
                    <a:pt x="53581" y="29450"/>
                  </a:cubicBezTo>
                  <a:cubicBezTo>
                    <a:pt x="53929" y="29450"/>
                    <a:pt x="54336" y="29326"/>
                    <a:pt x="54605" y="29120"/>
                  </a:cubicBezTo>
                  <a:cubicBezTo>
                    <a:pt x="55268" y="28609"/>
                    <a:pt x="55867" y="28013"/>
                    <a:pt x="56584" y="27369"/>
                  </a:cubicBezTo>
                  <a:cubicBezTo>
                    <a:pt x="57230" y="28267"/>
                    <a:pt x="57786" y="29118"/>
                    <a:pt x="58422" y="29905"/>
                  </a:cubicBezTo>
                  <a:cubicBezTo>
                    <a:pt x="59064" y="30695"/>
                    <a:pt x="59786" y="31419"/>
                    <a:pt x="60528" y="32233"/>
                  </a:cubicBezTo>
                  <a:cubicBezTo>
                    <a:pt x="59478" y="33195"/>
                    <a:pt x="58526" y="34103"/>
                    <a:pt x="57534" y="34965"/>
                  </a:cubicBezTo>
                  <a:cubicBezTo>
                    <a:pt x="57039" y="35396"/>
                    <a:pt x="56783" y="35598"/>
                    <a:pt x="56500" y="35598"/>
                  </a:cubicBezTo>
                  <a:cubicBezTo>
                    <a:pt x="56243" y="35598"/>
                    <a:pt x="55964" y="35431"/>
                    <a:pt x="55463" y="35117"/>
                  </a:cubicBezTo>
                  <a:cubicBezTo>
                    <a:pt x="54216" y="34335"/>
                    <a:pt x="52998" y="33501"/>
                    <a:pt x="51730" y="32754"/>
                  </a:cubicBezTo>
                  <a:cubicBezTo>
                    <a:pt x="49556" y="31472"/>
                    <a:pt x="47302" y="30326"/>
                    <a:pt x="45241" y="28851"/>
                  </a:cubicBezTo>
                  <a:cubicBezTo>
                    <a:pt x="44561" y="28365"/>
                    <a:pt x="43792" y="28056"/>
                    <a:pt x="42982" y="27844"/>
                  </a:cubicBezTo>
                  <a:cubicBezTo>
                    <a:pt x="42757" y="27785"/>
                    <a:pt x="42543" y="27755"/>
                    <a:pt x="42340" y="27755"/>
                  </a:cubicBezTo>
                  <a:cubicBezTo>
                    <a:pt x="41676" y="27755"/>
                    <a:pt x="41131" y="28074"/>
                    <a:pt x="40681" y="28739"/>
                  </a:cubicBezTo>
                  <a:cubicBezTo>
                    <a:pt x="40480" y="29036"/>
                    <a:pt x="40316" y="29358"/>
                    <a:pt x="40086" y="29750"/>
                  </a:cubicBezTo>
                  <a:cubicBezTo>
                    <a:pt x="38382" y="28129"/>
                    <a:pt x="37243" y="26089"/>
                    <a:pt x="35703" y="24383"/>
                  </a:cubicBezTo>
                  <a:cubicBezTo>
                    <a:pt x="35305" y="23944"/>
                    <a:pt x="34981" y="23439"/>
                    <a:pt x="34600" y="22933"/>
                  </a:cubicBezTo>
                  <a:cubicBezTo>
                    <a:pt x="34982" y="22611"/>
                    <a:pt x="35287" y="22338"/>
                    <a:pt x="35609" y="22086"/>
                  </a:cubicBezTo>
                  <a:cubicBezTo>
                    <a:pt x="37789" y="20384"/>
                    <a:pt x="39967" y="18680"/>
                    <a:pt x="42155" y="16986"/>
                  </a:cubicBezTo>
                  <a:cubicBezTo>
                    <a:pt x="43504" y="15944"/>
                    <a:pt x="44870" y="14924"/>
                    <a:pt x="46222" y="13885"/>
                  </a:cubicBezTo>
                  <a:cubicBezTo>
                    <a:pt x="47512" y="12896"/>
                    <a:pt x="48795" y="11895"/>
                    <a:pt x="50083" y="10903"/>
                  </a:cubicBezTo>
                  <a:cubicBezTo>
                    <a:pt x="51181" y="10060"/>
                    <a:pt x="52278" y="9211"/>
                    <a:pt x="53389" y="8383"/>
                  </a:cubicBezTo>
                  <a:cubicBezTo>
                    <a:pt x="54655" y="7441"/>
                    <a:pt x="55942" y="6529"/>
                    <a:pt x="57210" y="5589"/>
                  </a:cubicBezTo>
                  <a:cubicBezTo>
                    <a:pt x="58268" y="4804"/>
                    <a:pt x="59277" y="3951"/>
                    <a:pt x="60368" y="3217"/>
                  </a:cubicBezTo>
                  <a:cubicBezTo>
                    <a:pt x="61293" y="2597"/>
                    <a:pt x="62105" y="1781"/>
                    <a:pt x="63145" y="1408"/>
                  </a:cubicBezTo>
                  <a:cubicBezTo>
                    <a:pt x="65405" y="5356"/>
                    <a:pt x="68167" y="8854"/>
                    <a:pt x="71130" y="12439"/>
                  </a:cubicBezTo>
                  <a:cubicBezTo>
                    <a:pt x="71219" y="11209"/>
                    <a:pt x="71458" y="10167"/>
                    <a:pt x="70675" y="9254"/>
                  </a:cubicBezTo>
                  <a:cubicBezTo>
                    <a:pt x="70335" y="8860"/>
                    <a:pt x="70033" y="8434"/>
                    <a:pt x="69713" y="8020"/>
                  </a:cubicBezTo>
                  <a:cubicBezTo>
                    <a:pt x="68317" y="6211"/>
                    <a:pt x="66928" y="4394"/>
                    <a:pt x="65519" y="2593"/>
                  </a:cubicBezTo>
                  <a:cubicBezTo>
                    <a:pt x="64945" y="1859"/>
                    <a:pt x="64373" y="1112"/>
                    <a:pt x="63713" y="458"/>
                  </a:cubicBezTo>
                  <a:cubicBezTo>
                    <a:pt x="63397" y="145"/>
                    <a:pt x="63173" y="1"/>
                    <a:pt x="62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3" name="Google Shape;273;p27">
              <a:extLst>
                <a:ext uri="{FF2B5EF4-FFF2-40B4-BE49-F238E27FC236}">
                  <a16:creationId xmlns:a16="http://schemas.microsoft.com/office/drawing/2014/main" id="{C61B3CEB-842A-B0FA-D217-CA7AC507C72D}"/>
                </a:ext>
              </a:extLst>
            </p:cNvPr>
            <p:cNvSpPr/>
            <p:nvPr/>
          </p:nvSpPr>
          <p:spPr>
            <a:xfrm>
              <a:off x="8480667" y="2699881"/>
              <a:ext cx="1668353" cy="1432099"/>
            </a:xfrm>
            <a:custGeom>
              <a:avLst/>
              <a:gdLst/>
              <a:ahLst/>
              <a:cxnLst/>
              <a:rect l="l" t="t" r="r" b="b"/>
              <a:pathLst>
                <a:path w="55985" h="48057" extrusionOk="0">
                  <a:moveTo>
                    <a:pt x="1257" y="23126"/>
                  </a:moveTo>
                  <a:lnTo>
                    <a:pt x="1257" y="23126"/>
                  </a:lnTo>
                  <a:cubicBezTo>
                    <a:pt x="2924" y="24600"/>
                    <a:pt x="3734" y="26583"/>
                    <a:pt x="5389" y="28211"/>
                  </a:cubicBezTo>
                  <a:cubicBezTo>
                    <a:pt x="4629" y="28049"/>
                    <a:pt x="4366" y="27602"/>
                    <a:pt x="4071" y="27282"/>
                  </a:cubicBezTo>
                  <a:cubicBezTo>
                    <a:pt x="3152" y="26290"/>
                    <a:pt x="2303" y="25236"/>
                    <a:pt x="1401" y="24227"/>
                  </a:cubicBezTo>
                  <a:cubicBezTo>
                    <a:pt x="1136" y="23931"/>
                    <a:pt x="1091" y="23648"/>
                    <a:pt x="1257" y="23126"/>
                  </a:cubicBezTo>
                  <a:close/>
                  <a:moveTo>
                    <a:pt x="18264" y="42807"/>
                  </a:moveTo>
                  <a:cubicBezTo>
                    <a:pt x="18486" y="43166"/>
                    <a:pt x="18707" y="43526"/>
                    <a:pt x="18929" y="43887"/>
                  </a:cubicBezTo>
                  <a:lnTo>
                    <a:pt x="18929" y="43887"/>
                  </a:lnTo>
                  <a:cubicBezTo>
                    <a:pt x="18574" y="43629"/>
                    <a:pt x="18251" y="43343"/>
                    <a:pt x="18057" y="42957"/>
                  </a:cubicBezTo>
                  <a:lnTo>
                    <a:pt x="18264" y="42807"/>
                  </a:lnTo>
                  <a:close/>
                  <a:moveTo>
                    <a:pt x="24829" y="1"/>
                  </a:moveTo>
                  <a:cubicBezTo>
                    <a:pt x="24705" y="1"/>
                    <a:pt x="24564" y="27"/>
                    <a:pt x="24408" y="79"/>
                  </a:cubicBezTo>
                  <a:cubicBezTo>
                    <a:pt x="24053" y="196"/>
                    <a:pt x="23688" y="352"/>
                    <a:pt x="23391" y="575"/>
                  </a:cubicBezTo>
                  <a:cubicBezTo>
                    <a:pt x="22064" y="1568"/>
                    <a:pt x="20725" y="2552"/>
                    <a:pt x="19456" y="3616"/>
                  </a:cubicBezTo>
                  <a:cubicBezTo>
                    <a:pt x="18389" y="4509"/>
                    <a:pt x="17409" y="5509"/>
                    <a:pt x="16394" y="6467"/>
                  </a:cubicBezTo>
                  <a:cubicBezTo>
                    <a:pt x="13880" y="8844"/>
                    <a:pt x="11363" y="11217"/>
                    <a:pt x="8859" y="13604"/>
                  </a:cubicBezTo>
                  <a:cubicBezTo>
                    <a:pt x="8043" y="14381"/>
                    <a:pt x="7292" y="15226"/>
                    <a:pt x="6470" y="15995"/>
                  </a:cubicBezTo>
                  <a:cubicBezTo>
                    <a:pt x="5279" y="17107"/>
                    <a:pt x="4081" y="18216"/>
                    <a:pt x="2828" y="19258"/>
                  </a:cubicBezTo>
                  <a:cubicBezTo>
                    <a:pt x="1991" y="19955"/>
                    <a:pt x="1054" y="20533"/>
                    <a:pt x="100" y="21208"/>
                  </a:cubicBezTo>
                  <a:cubicBezTo>
                    <a:pt x="490" y="21651"/>
                    <a:pt x="576" y="22151"/>
                    <a:pt x="260" y="22720"/>
                  </a:cubicBezTo>
                  <a:cubicBezTo>
                    <a:pt x="102" y="23007"/>
                    <a:pt x="25" y="23368"/>
                    <a:pt x="12" y="23698"/>
                  </a:cubicBezTo>
                  <a:cubicBezTo>
                    <a:pt x="0" y="23979"/>
                    <a:pt x="45" y="24334"/>
                    <a:pt x="213" y="24539"/>
                  </a:cubicBezTo>
                  <a:cubicBezTo>
                    <a:pt x="1087" y="25615"/>
                    <a:pt x="1981" y="26680"/>
                    <a:pt x="2922" y="27699"/>
                  </a:cubicBezTo>
                  <a:cubicBezTo>
                    <a:pt x="4631" y="29547"/>
                    <a:pt x="6333" y="31407"/>
                    <a:pt x="8127" y="33172"/>
                  </a:cubicBezTo>
                  <a:cubicBezTo>
                    <a:pt x="9181" y="34208"/>
                    <a:pt x="10092" y="35352"/>
                    <a:pt x="11045" y="36464"/>
                  </a:cubicBezTo>
                  <a:cubicBezTo>
                    <a:pt x="12323" y="37955"/>
                    <a:pt x="13535" y="39505"/>
                    <a:pt x="14782" y="41023"/>
                  </a:cubicBezTo>
                  <a:cubicBezTo>
                    <a:pt x="15573" y="41985"/>
                    <a:pt x="16463" y="42879"/>
                    <a:pt x="17152" y="43908"/>
                  </a:cubicBezTo>
                  <a:cubicBezTo>
                    <a:pt x="17977" y="45143"/>
                    <a:pt x="18978" y="46205"/>
                    <a:pt x="19939" y="47319"/>
                  </a:cubicBezTo>
                  <a:cubicBezTo>
                    <a:pt x="20385" y="47835"/>
                    <a:pt x="20848" y="48043"/>
                    <a:pt x="21422" y="48043"/>
                  </a:cubicBezTo>
                  <a:cubicBezTo>
                    <a:pt x="21687" y="48043"/>
                    <a:pt x="21975" y="47999"/>
                    <a:pt x="22296" y="47920"/>
                  </a:cubicBezTo>
                  <a:cubicBezTo>
                    <a:pt x="21677" y="47224"/>
                    <a:pt x="21137" y="46609"/>
                    <a:pt x="20586" y="46002"/>
                  </a:cubicBezTo>
                  <a:cubicBezTo>
                    <a:pt x="20000" y="45351"/>
                    <a:pt x="19269" y="44812"/>
                    <a:pt x="18975" y="43936"/>
                  </a:cubicBezTo>
                  <a:lnTo>
                    <a:pt x="18975" y="43936"/>
                  </a:lnTo>
                  <a:cubicBezTo>
                    <a:pt x="19138" y="43991"/>
                    <a:pt x="19344" y="44008"/>
                    <a:pt x="19447" y="44121"/>
                  </a:cubicBezTo>
                  <a:cubicBezTo>
                    <a:pt x="20645" y="45422"/>
                    <a:pt x="21828" y="46740"/>
                    <a:pt x="22964" y="47997"/>
                  </a:cubicBezTo>
                  <a:lnTo>
                    <a:pt x="25089" y="47997"/>
                  </a:lnTo>
                  <a:cubicBezTo>
                    <a:pt x="24076" y="46904"/>
                    <a:pt x="23143" y="45889"/>
                    <a:pt x="22204" y="44882"/>
                  </a:cubicBezTo>
                  <a:cubicBezTo>
                    <a:pt x="21486" y="44111"/>
                    <a:pt x="20754" y="43355"/>
                    <a:pt x="20040" y="42583"/>
                  </a:cubicBezTo>
                  <a:cubicBezTo>
                    <a:pt x="18687" y="41115"/>
                    <a:pt x="17335" y="39645"/>
                    <a:pt x="15998" y="38164"/>
                  </a:cubicBezTo>
                  <a:cubicBezTo>
                    <a:pt x="14462" y="36460"/>
                    <a:pt x="12944" y="34743"/>
                    <a:pt x="11417" y="33031"/>
                  </a:cubicBezTo>
                  <a:cubicBezTo>
                    <a:pt x="10647" y="32163"/>
                    <a:pt x="9817" y="31339"/>
                    <a:pt x="9118" y="30418"/>
                  </a:cubicBezTo>
                  <a:cubicBezTo>
                    <a:pt x="7657" y="28486"/>
                    <a:pt x="5845" y="26854"/>
                    <a:pt x="4473" y="24842"/>
                  </a:cubicBezTo>
                  <a:cubicBezTo>
                    <a:pt x="3825" y="23890"/>
                    <a:pt x="2932" y="23105"/>
                    <a:pt x="2161" y="22235"/>
                  </a:cubicBezTo>
                  <a:cubicBezTo>
                    <a:pt x="1682" y="21696"/>
                    <a:pt x="1721" y="21493"/>
                    <a:pt x="2303" y="21081"/>
                  </a:cubicBezTo>
                  <a:cubicBezTo>
                    <a:pt x="3876" y="19973"/>
                    <a:pt x="5393" y="18794"/>
                    <a:pt x="6782" y="17457"/>
                  </a:cubicBezTo>
                  <a:cubicBezTo>
                    <a:pt x="7629" y="16643"/>
                    <a:pt x="8504" y="15858"/>
                    <a:pt x="9370" y="15068"/>
                  </a:cubicBezTo>
                  <a:cubicBezTo>
                    <a:pt x="10002" y="14494"/>
                    <a:pt x="10654" y="13942"/>
                    <a:pt x="11275" y="13358"/>
                  </a:cubicBezTo>
                  <a:cubicBezTo>
                    <a:pt x="12428" y="12279"/>
                    <a:pt x="13541" y="11153"/>
                    <a:pt x="14718" y="10097"/>
                  </a:cubicBezTo>
                  <a:cubicBezTo>
                    <a:pt x="16338" y="8641"/>
                    <a:pt x="17997" y="7228"/>
                    <a:pt x="19648" y="5807"/>
                  </a:cubicBezTo>
                  <a:cubicBezTo>
                    <a:pt x="21223" y="4453"/>
                    <a:pt x="22809" y="3114"/>
                    <a:pt x="24443" y="1726"/>
                  </a:cubicBezTo>
                  <a:cubicBezTo>
                    <a:pt x="25200" y="2856"/>
                    <a:pt x="26270" y="3727"/>
                    <a:pt x="26814" y="5017"/>
                  </a:cubicBezTo>
                  <a:cubicBezTo>
                    <a:pt x="27105" y="5702"/>
                    <a:pt x="27552" y="6332"/>
                    <a:pt x="27993" y="6939"/>
                  </a:cubicBezTo>
                  <a:cubicBezTo>
                    <a:pt x="29592" y="9127"/>
                    <a:pt x="31198" y="11307"/>
                    <a:pt x="32837" y="13464"/>
                  </a:cubicBezTo>
                  <a:cubicBezTo>
                    <a:pt x="34346" y="15445"/>
                    <a:pt x="35882" y="17406"/>
                    <a:pt x="37441" y="19348"/>
                  </a:cubicBezTo>
                  <a:cubicBezTo>
                    <a:pt x="39038" y="21341"/>
                    <a:pt x="40673" y="23300"/>
                    <a:pt x="42295" y="25271"/>
                  </a:cubicBezTo>
                  <a:cubicBezTo>
                    <a:pt x="42843" y="25937"/>
                    <a:pt x="43392" y="26600"/>
                    <a:pt x="43960" y="27248"/>
                  </a:cubicBezTo>
                  <a:cubicBezTo>
                    <a:pt x="44873" y="28289"/>
                    <a:pt x="45751" y="29366"/>
                    <a:pt x="46739" y="30334"/>
                  </a:cubicBezTo>
                  <a:cubicBezTo>
                    <a:pt x="48527" y="32087"/>
                    <a:pt x="50330" y="33822"/>
                    <a:pt x="51964" y="35724"/>
                  </a:cubicBezTo>
                  <a:cubicBezTo>
                    <a:pt x="52719" y="36605"/>
                    <a:pt x="53506" y="37456"/>
                    <a:pt x="54243" y="38283"/>
                  </a:cubicBezTo>
                  <a:cubicBezTo>
                    <a:pt x="53554" y="39120"/>
                    <a:pt x="52879" y="39922"/>
                    <a:pt x="52225" y="40740"/>
                  </a:cubicBezTo>
                  <a:cubicBezTo>
                    <a:pt x="51895" y="41150"/>
                    <a:pt x="51648" y="41630"/>
                    <a:pt x="51288" y="42007"/>
                  </a:cubicBezTo>
                  <a:cubicBezTo>
                    <a:pt x="50127" y="43227"/>
                    <a:pt x="48939" y="44419"/>
                    <a:pt x="47746" y="45610"/>
                  </a:cubicBezTo>
                  <a:cubicBezTo>
                    <a:pt x="46958" y="46396"/>
                    <a:pt x="46144" y="47157"/>
                    <a:pt x="45299" y="47973"/>
                  </a:cubicBezTo>
                  <a:cubicBezTo>
                    <a:pt x="45643" y="48024"/>
                    <a:pt x="45970" y="48056"/>
                    <a:pt x="46282" y="48056"/>
                  </a:cubicBezTo>
                  <a:cubicBezTo>
                    <a:pt x="47136" y="48056"/>
                    <a:pt x="47877" y="47813"/>
                    <a:pt x="48544" y="47029"/>
                  </a:cubicBezTo>
                  <a:cubicBezTo>
                    <a:pt x="49403" y="46016"/>
                    <a:pt x="50506" y="45210"/>
                    <a:pt x="51497" y="44310"/>
                  </a:cubicBezTo>
                  <a:cubicBezTo>
                    <a:pt x="51608" y="44208"/>
                    <a:pt x="51690" y="44076"/>
                    <a:pt x="51792" y="43964"/>
                  </a:cubicBezTo>
                  <a:cubicBezTo>
                    <a:pt x="52906" y="42748"/>
                    <a:pt x="54031" y="41540"/>
                    <a:pt x="55131" y="40313"/>
                  </a:cubicBezTo>
                  <a:cubicBezTo>
                    <a:pt x="55375" y="40040"/>
                    <a:pt x="55738" y="39675"/>
                    <a:pt x="55705" y="39392"/>
                  </a:cubicBezTo>
                  <a:cubicBezTo>
                    <a:pt x="55625" y="38705"/>
                    <a:pt x="55984" y="37961"/>
                    <a:pt x="55453" y="37317"/>
                  </a:cubicBezTo>
                  <a:cubicBezTo>
                    <a:pt x="54614" y="36298"/>
                    <a:pt x="53845" y="35221"/>
                    <a:pt x="52973" y="34233"/>
                  </a:cubicBezTo>
                  <a:cubicBezTo>
                    <a:pt x="51932" y="33055"/>
                    <a:pt x="50804" y="31954"/>
                    <a:pt x="49735" y="30802"/>
                  </a:cubicBezTo>
                  <a:cubicBezTo>
                    <a:pt x="48788" y="29787"/>
                    <a:pt x="47869" y="28747"/>
                    <a:pt x="46938" y="27719"/>
                  </a:cubicBezTo>
                  <a:cubicBezTo>
                    <a:pt x="46033" y="26717"/>
                    <a:pt x="45111" y="25730"/>
                    <a:pt x="44225" y="24713"/>
                  </a:cubicBezTo>
                  <a:cubicBezTo>
                    <a:pt x="43560" y="23948"/>
                    <a:pt x="42943" y="23142"/>
                    <a:pt x="42295" y="22361"/>
                  </a:cubicBezTo>
                  <a:cubicBezTo>
                    <a:pt x="41766" y="21725"/>
                    <a:pt x="41216" y="21106"/>
                    <a:pt x="40691" y="20466"/>
                  </a:cubicBezTo>
                  <a:cubicBezTo>
                    <a:pt x="39973" y="19588"/>
                    <a:pt x="39289" y="18682"/>
                    <a:pt x="38560" y="17814"/>
                  </a:cubicBezTo>
                  <a:cubicBezTo>
                    <a:pt x="37818" y="16932"/>
                    <a:pt x="37024" y="16093"/>
                    <a:pt x="36282" y="15208"/>
                  </a:cubicBezTo>
                  <a:cubicBezTo>
                    <a:pt x="35700" y="14516"/>
                    <a:pt x="35169" y="13780"/>
                    <a:pt x="34603" y="13071"/>
                  </a:cubicBezTo>
                  <a:cubicBezTo>
                    <a:pt x="33924" y="12219"/>
                    <a:pt x="33142" y="11434"/>
                    <a:pt x="32568" y="10517"/>
                  </a:cubicBezTo>
                  <a:cubicBezTo>
                    <a:pt x="31963" y="9547"/>
                    <a:pt x="31178" y="8741"/>
                    <a:pt x="30501" y="7841"/>
                  </a:cubicBezTo>
                  <a:cubicBezTo>
                    <a:pt x="29779" y="6885"/>
                    <a:pt x="29041" y="5934"/>
                    <a:pt x="28374" y="4939"/>
                  </a:cubicBezTo>
                  <a:cubicBezTo>
                    <a:pt x="27597" y="3781"/>
                    <a:pt x="26875" y="2593"/>
                    <a:pt x="25797" y="1672"/>
                  </a:cubicBezTo>
                  <a:cubicBezTo>
                    <a:pt x="25552" y="1463"/>
                    <a:pt x="25405" y="1211"/>
                    <a:pt x="25419" y="801"/>
                  </a:cubicBezTo>
                  <a:cubicBezTo>
                    <a:pt x="25438" y="265"/>
                    <a:pt x="25222" y="1"/>
                    <a:pt x="24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4" name="Google Shape;274;p27">
              <a:extLst>
                <a:ext uri="{FF2B5EF4-FFF2-40B4-BE49-F238E27FC236}">
                  <a16:creationId xmlns:a16="http://schemas.microsoft.com/office/drawing/2014/main" id="{9AB6C3A9-9E8C-78EE-9FF7-4775692F98D0}"/>
                </a:ext>
              </a:extLst>
            </p:cNvPr>
            <p:cNvSpPr/>
            <p:nvPr/>
          </p:nvSpPr>
          <p:spPr>
            <a:xfrm>
              <a:off x="9272334" y="3810795"/>
              <a:ext cx="493279" cy="321512"/>
            </a:xfrm>
            <a:custGeom>
              <a:avLst/>
              <a:gdLst/>
              <a:ahLst/>
              <a:cxnLst/>
              <a:rect l="l" t="t" r="r" b="b"/>
              <a:pathLst>
                <a:path w="16553" h="10789" extrusionOk="0">
                  <a:moveTo>
                    <a:pt x="9722" y="1"/>
                  </a:moveTo>
                  <a:cubicBezTo>
                    <a:pt x="9465" y="1"/>
                    <a:pt x="9197" y="115"/>
                    <a:pt x="8890" y="354"/>
                  </a:cubicBezTo>
                  <a:cubicBezTo>
                    <a:pt x="7905" y="1123"/>
                    <a:pt x="6935" y="1917"/>
                    <a:pt x="5992" y="2741"/>
                  </a:cubicBezTo>
                  <a:cubicBezTo>
                    <a:pt x="4368" y="4160"/>
                    <a:pt x="2782" y="5622"/>
                    <a:pt x="1306" y="7197"/>
                  </a:cubicBezTo>
                  <a:cubicBezTo>
                    <a:pt x="1025" y="7495"/>
                    <a:pt x="678" y="7739"/>
                    <a:pt x="442" y="8065"/>
                  </a:cubicBezTo>
                  <a:cubicBezTo>
                    <a:pt x="127" y="8500"/>
                    <a:pt x="0" y="9016"/>
                    <a:pt x="246" y="9537"/>
                  </a:cubicBezTo>
                  <a:cubicBezTo>
                    <a:pt x="618" y="10321"/>
                    <a:pt x="1277" y="10727"/>
                    <a:pt x="2018" y="10727"/>
                  </a:cubicBezTo>
                  <a:cubicBezTo>
                    <a:pt x="2227" y="10727"/>
                    <a:pt x="2443" y="10695"/>
                    <a:pt x="2661" y="10630"/>
                  </a:cubicBezTo>
                  <a:cubicBezTo>
                    <a:pt x="2208" y="10077"/>
                    <a:pt x="1714" y="9472"/>
                    <a:pt x="1169" y="8807"/>
                  </a:cubicBezTo>
                  <a:cubicBezTo>
                    <a:pt x="3921" y="6598"/>
                    <a:pt x="6423" y="3934"/>
                    <a:pt x="9470" y="1878"/>
                  </a:cubicBezTo>
                  <a:cubicBezTo>
                    <a:pt x="11008" y="3793"/>
                    <a:pt x="12954" y="5263"/>
                    <a:pt x="14179" y="7450"/>
                  </a:cubicBezTo>
                  <a:cubicBezTo>
                    <a:pt x="13250" y="8510"/>
                    <a:pt x="12341" y="9550"/>
                    <a:pt x="11271" y="10770"/>
                  </a:cubicBezTo>
                  <a:cubicBezTo>
                    <a:pt x="11731" y="10770"/>
                    <a:pt x="12107" y="10757"/>
                    <a:pt x="12448" y="10757"/>
                  </a:cubicBezTo>
                  <a:cubicBezTo>
                    <a:pt x="12672" y="10757"/>
                    <a:pt x="12882" y="10763"/>
                    <a:pt x="13090" y="10782"/>
                  </a:cubicBezTo>
                  <a:cubicBezTo>
                    <a:pt x="13136" y="10786"/>
                    <a:pt x="13181" y="10788"/>
                    <a:pt x="13224" y="10788"/>
                  </a:cubicBezTo>
                  <a:cubicBezTo>
                    <a:pt x="13672" y="10788"/>
                    <a:pt x="13996" y="10564"/>
                    <a:pt x="14277" y="10249"/>
                  </a:cubicBezTo>
                  <a:cubicBezTo>
                    <a:pt x="14857" y="9599"/>
                    <a:pt x="15436" y="8947"/>
                    <a:pt x="15975" y="8264"/>
                  </a:cubicBezTo>
                  <a:cubicBezTo>
                    <a:pt x="16402" y="7724"/>
                    <a:pt x="16553" y="7093"/>
                    <a:pt x="16098" y="6502"/>
                  </a:cubicBezTo>
                  <a:cubicBezTo>
                    <a:pt x="15343" y="5522"/>
                    <a:pt x="14576" y="4542"/>
                    <a:pt x="13740" y="3629"/>
                  </a:cubicBezTo>
                  <a:cubicBezTo>
                    <a:pt x="12780" y="2577"/>
                    <a:pt x="11722" y="1613"/>
                    <a:pt x="10741" y="579"/>
                  </a:cubicBezTo>
                  <a:cubicBezTo>
                    <a:pt x="10381" y="202"/>
                    <a:pt x="10062" y="1"/>
                    <a:pt x="9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5" name="Google Shape;275;p27">
              <a:extLst>
                <a:ext uri="{FF2B5EF4-FFF2-40B4-BE49-F238E27FC236}">
                  <a16:creationId xmlns:a16="http://schemas.microsoft.com/office/drawing/2014/main" id="{84AE0EA2-1864-4EB1-5312-87D3711B2352}"/>
                </a:ext>
              </a:extLst>
            </p:cNvPr>
            <p:cNvSpPr/>
            <p:nvPr/>
          </p:nvSpPr>
          <p:spPr>
            <a:xfrm>
              <a:off x="8957289" y="3196021"/>
              <a:ext cx="511785" cy="477873"/>
            </a:xfrm>
            <a:custGeom>
              <a:avLst/>
              <a:gdLst/>
              <a:ahLst/>
              <a:cxnLst/>
              <a:rect l="l" t="t" r="r" b="b"/>
              <a:pathLst>
                <a:path w="17174" h="16036" extrusionOk="0">
                  <a:moveTo>
                    <a:pt x="16286" y="0"/>
                  </a:moveTo>
                  <a:cubicBezTo>
                    <a:pt x="16042" y="0"/>
                    <a:pt x="15801" y="115"/>
                    <a:pt x="15602" y="261"/>
                  </a:cubicBezTo>
                  <a:cubicBezTo>
                    <a:pt x="14511" y="1063"/>
                    <a:pt x="13395" y="1854"/>
                    <a:pt x="12413" y="2779"/>
                  </a:cubicBezTo>
                  <a:cubicBezTo>
                    <a:pt x="10832" y="4270"/>
                    <a:pt x="9370" y="5886"/>
                    <a:pt x="7819" y="7410"/>
                  </a:cubicBezTo>
                  <a:cubicBezTo>
                    <a:pt x="5914" y="9282"/>
                    <a:pt x="3954" y="11097"/>
                    <a:pt x="2049" y="12969"/>
                  </a:cubicBezTo>
                  <a:cubicBezTo>
                    <a:pt x="1403" y="13603"/>
                    <a:pt x="851" y="14329"/>
                    <a:pt x="260" y="15016"/>
                  </a:cubicBezTo>
                  <a:cubicBezTo>
                    <a:pt x="164" y="15129"/>
                    <a:pt x="35" y="15254"/>
                    <a:pt x="20" y="15387"/>
                  </a:cubicBezTo>
                  <a:cubicBezTo>
                    <a:pt x="0" y="15557"/>
                    <a:pt x="26" y="15789"/>
                    <a:pt x="133" y="15900"/>
                  </a:cubicBezTo>
                  <a:cubicBezTo>
                    <a:pt x="209" y="15981"/>
                    <a:pt x="373" y="16035"/>
                    <a:pt x="509" y="16035"/>
                  </a:cubicBezTo>
                  <a:cubicBezTo>
                    <a:pt x="553" y="16035"/>
                    <a:pt x="594" y="16030"/>
                    <a:pt x="629" y="16017"/>
                  </a:cubicBezTo>
                  <a:cubicBezTo>
                    <a:pt x="869" y="15931"/>
                    <a:pt x="1087" y="15762"/>
                    <a:pt x="1284" y="15594"/>
                  </a:cubicBezTo>
                  <a:cubicBezTo>
                    <a:pt x="1630" y="15299"/>
                    <a:pt x="1948" y="14973"/>
                    <a:pt x="2288" y="14671"/>
                  </a:cubicBezTo>
                  <a:cubicBezTo>
                    <a:pt x="4185" y="12982"/>
                    <a:pt x="6105" y="11316"/>
                    <a:pt x="7977" y="9602"/>
                  </a:cubicBezTo>
                  <a:cubicBezTo>
                    <a:pt x="9277" y="8413"/>
                    <a:pt x="10465" y="7102"/>
                    <a:pt x="11792" y="5947"/>
                  </a:cubicBezTo>
                  <a:cubicBezTo>
                    <a:pt x="13494" y="4463"/>
                    <a:pt x="14932" y="2691"/>
                    <a:pt x="16814" y="1405"/>
                  </a:cubicBezTo>
                  <a:cubicBezTo>
                    <a:pt x="16978" y="1294"/>
                    <a:pt x="17038" y="1034"/>
                    <a:pt x="17173" y="802"/>
                  </a:cubicBezTo>
                  <a:cubicBezTo>
                    <a:pt x="17056" y="599"/>
                    <a:pt x="16982" y="378"/>
                    <a:pt x="16833" y="236"/>
                  </a:cubicBezTo>
                  <a:cubicBezTo>
                    <a:pt x="16660" y="67"/>
                    <a:pt x="16472" y="0"/>
                    <a:pt x="16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6" name="Google Shape;276;p27">
              <a:extLst>
                <a:ext uri="{FF2B5EF4-FFF2-40B4-BE49-F238E27FC236}">
                  <a16:creationId xmlns:a16="http://schemas.microsoft.com/office/drawing/2014/main" id="{92F4B633-CAEC-55F5-32A3-0E3B503CA515}"/>
                </a:ext>
              </a:extLst>
            </p:cNvPr>
            <p:cNvSpPr/>
            <p:nvPr/>
          </p:nvSpPr>
          <p:spPr>
            <a:xfrm>
              <a:off x="9075982" y="3350326"/>
              <a:ext cx="514914" cy="483654"/>
            </a:xfrm>
            <a:custGeom>
              <a:avLst/>
              <a:gdLst/>
              <a:ahLst/>
              <a:cxnLst/>
              <a:rect l="l" t="t" r="r" b="b"/>
              <a:pathLst>
                <a:path w="17279" h="16230" extrusionOk="0">
                  <a:moveTo>
                    <a:pt x="16316" y="1"/>
                  </a:moveTo>
                  <a:cubicBezTo>
                    <a:pt x="15865" y="1"/>
                    <a:pt x="15446" y="140"/>
                    <a:pt x="15070" y="456"/>
                  </a:cubicBezTo>
                  <a:cubicBezTo>
                    <a:pt x="14377" y="1042"/>
                    <a:pt x="13676" y="1625"/>
                    <a:pt x="13020" y="2252"/>
                  </a:cubicBezTo>
                  <a:cubicBezTo>
                    <a:pt x="12204" y="3029"/>
                    <a:pt x="11463" y="3887"/>
                    <a:pt x="10631" y="4645"/>
                  </a:cubicBezTo>
                  <a:cubicBezTo>
                    <a:pt x="9271" y="5882"/>
                    <a:pt x="7903" y="7106"/>
                    <a:pt x="6654" y="8462"/>
                  </a:cubicBezTo>
                  <a:cubicBezTo>
                    <a:pt x="6131" y="9030"/>
                    <a:pt x="5666" y="9668"/>
                    <a:pt x="5110" y="10174"/>
                  </a:cubicBezTo>
                  <a:cubicBezTo>
                    <a:pt x="3377" y="11745"/>
                    <a:pt x="1872" y="13523"/>
                    <a:pt x="295" y="15234"/>
                  </a:cubicBezTo>
                  <a:cubicBezTo>
                    <a:pt x="1" y="15554"/>
                    <a:pt x="79" y="15832"/>
                    <a:pt x="403" y="16230"/>
                  </a:cubicBezTo>
                  <a:cubicBezTo>
                    <a:pt x="746" y="16074"/>
                    <a:pt x="1168" y="15978"/>
                    <a:pt x="1456" y="15728"/>
                  </a:cubicBezTo>
                  <a:cubicBezTo>
                    <a:pt x="2143" y="15137"/>
                    <a:pt x="2768" y="14473"/>
                    <a:pt x="3420" y="13841"/>
                  </a:cubicBezTo>
                  <a:cubicBezTo>
                    <a:pt x="5151" y="12162"/>
                    <a:pt x="6872" y="10476"/>
                    <a:pt x="8621" y="8815"/>
                  </a:cubicBezTo>
                  <a:cubicBezTo>
                    <a:pt x="10506" y="7024"/>
                    <a:pt x="12415" y="5253"/>
                    <a:pt x="14322" y="3483"/>
                  </a:cubicBezTo>
                  <a:cubicBezTo>
                    <a:pt x="14931" y="2917"/>
                    <a:pt x="15571" y="2383"/>
                    <a:pt x="16190" y="1822"/>
                  </a:cubicBezTo>
                  <a:cubicBezTo>
                    <a:pt x="16568" y="1479"/>
                    <a:pt x="16929" y="1118"/>
                    <a:pt x="17279" y="782"/>
                  </a:cubicBezTo>
                  <a:cubicBezTo>
                    <a:pt x="17158" y="513"/>
                    <a:pt x="17082" y="343"/>
                    <a:pt x="16967" y="87"/>
                  </a:cubicBezTo>
                  <a:cubicBezTo>
                    <a:pt x="16744" y="31"/>
                    <a:pt x="16526" y="1"/>
                    <a:pt x="16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7" name="Google Shape;277;p27">
              <a:extLst>
                <a:ext uri="{FF2B5EF4-FFF2-40B4-BE49-F238E27FC236}">
                  <a16:creationId xmlns:a16="http://schemas.microsoft.com/office/drawing/2014/main" id="{D0CCDCAF-D6B4-6B89-E5ED-57CA546918FA}"/>
                </a:ext>
              </a:extLst>
            </p:cNvPr>
            <p:cNvSpPr/>
            <p:nvPr/>
          </p:nvSpPr>
          <p:spPr>
            <a:xfrm>
              <a:off x="9210112" y="3485350"/>
              <a:ext cx="508328" cy="488601"/>
            </a:xfrm>
            <a:custGeom>
              <a:avLst/>
              <a:gdLst/>
              <a:ahLst/>
              <a:cxnLst/>
              <a:rect l="l" t="t" r="r" b="b"/>
              <a:pathLst>
                <a:path w="17058" h="16396" extrusionOk="0">
                  <a:moveTo>
                    <a:pt x="16294" y="1"/>
                  </a:moveTo>
                  <a:cubicBezTo>
                    <a:pt x="15933" y="1"/>
                    <a:pt x="15650" y="180"/>
                    <a:pt x="15376" y="434"/>
                  </a:cubicBezTo>
                  <a:cubicBezTo>
                    <a:pt x="14850" y="920"/>
                    <a:pt x="14298" y="1378"/>
                    <a:pt x="13752" y="1841"/>
                  </a:cubicBezTo>
                  <a:cubicBezTo>
                    <a:pt x="13406" y="2134"/>
                    <a:pt x="13024" y="2387"/>
                    <a:pt x="12702" y="2703"/>
                  </a:cubicBezTo>
                  <a:cubicBezTo>
                    <a:pt x="11363" y="4025"/>
                    <a:pt x="10030" y="5354"/>
                    <a:pt x="8712" y="6695"/>
                  </a:cubicBezTo>
                  <a:cubicBezTo>
                    <a:pt x="6242" y="9210"/>
                    <a:pt x="3775" y="11732"/>
                    <a:pt x="1323" y="14267"/>
                  </a:cubicBezTo>
                  <a:cubicBezTo>
                    <a:pt x="839" y="14769"/>
                    <a:pt x="431" y="15344"/>
                    <a:pt x="0" y="15873"/>
                  </a:cubicBezTo>
                  <a:cubicBezTo>
                    <a:pt x="321" y="16233"/>
                    <a:pt x="467" y="16396"/>
                    <a:pt x="614" y="16396"/>
                  </a:cubicBezTo>
                  <a:cubicBezTo>
                    <a:pt x="723" y="16396"/>
                    <a:pt x="832" y="16307"/>
                    <a:pt x="1013" y="16143"/>
                  </a:cubicBezTo>
                  <a:cubicBezTo>
                    <a:pt x="1985" y="15259"/>
                    <a:pt x="2914" y="14331"/>
                    <a:pt x="3878" y="13440"/>
                  </a:cubicBezTo>
                  <a:cubicBezTo>
                    <a:pt x="5779" y="11681"/>
                    <a:pt x="7721" y="9964"/>
                    <a:pt x="9591" y="8174"/>
                  </a:cubicBezTo>
                  <a:cubicBezTo>
                    <a:pt x="11808" y="6053"/>
                    <a:pt x="13978" y="3884"/>
                    <a:pt x="16141" y="1706"/>
                  </a:cubicBezTo>
                  <a:cubicBezTo>
                    <a:pt x="16539" y="1302"/>
                    <a:pt x="17058" y="863"/>
                    <a:pt x="16787" y="100"/>
                  </a:cubicBezTo>
                  <a:cubicBezTo>
                    <a:pt x="16606" y="31"/>
                    <a:pt x="16443" y="1"/>
                    <a:pt x="16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8" name="Google Shape;278;p27">
              <a:extLst>
                <a:ext uri="{FF2B5EF4-FFF2-40B4-BE49-F238E27FC236}">
                  <a16:creationId xmlns:a16="http://schemas.microsoft.com/office/drawing/2014/main" id="{03AD1048-CC65-2C8A-FA17-BD7E5A296C34}"/>
                </a:ext>
              </a:extLst>
            </p:cNvPr>
            <p:cNvSpPr/>
            <p:nvPr/>
          </p:nvSpPr>
          <p:spPr>
            <a:xfrm>
              <a:off x="8725683" y="2929967"/>
              <a:ext cx="532198" cy="459874"/>
            </a:xfrm>
            <a:custGeom>
              <a:avLst/>
              <a:gdLst/>
              <a:ahLst/>
              <a:cxnLst/>
              <a:rect l="l" t="t" r="r" b="b"/>
              <a:pathLst>
                <a:path w="17859" h="15432" extrusionOk="0">
                  <a:moveTo>
                    <a:pt x="17023" y="1"/>
                  </a:moveTo>
                  <a:cubicBezTo>
                    <a:pt x="14818" y="1385"/>
                    <a:pt x="12907" y="3100"/>
                    <a:pt x="10990" y="4810"/>
                  </a:cubicBezTo>
                  <a:cubicBezTo>
                    <a:pt x="10565" y="5188"/>
                    <a:pt x="10171" y="5600"/>
                    <a:pt x="9743" y="5973"/>
                  </a:cubicBezTo>
                  <a:cubicBezTo>
                    <a:pt x="8151" y="7361"/>
                    <a:pt x="6527" y="8715"/>
                    <a:pt x="4960" y="10130"/>
                  </a:cubicBezTo>
                  <a:cubicBezTo>
                    <a:pt x="3531" y="11418"/>
                    <a:pt x="2153" y="12761"/>
                    <a:pt x="770" y="14096"/>
                  </a:cubicBezTo>
                  <a:cubicBezTo>
                    <a:pt x="485" y="14371"/>
                    <a:pt x="272" y="14718"/>
                    <a:pt x="1" y="15066"/>
                  </a:cubicBezTo>
                  <a:cubicBezTo>
                    <a:pt x="280" y="15322"/>
                    <a:pt x="509" y="15432"/>
                    <a:pt x="717" y="15432"/>
                  </a:cubicBezTo>
                  <a:cubicBezTo>
                    <a:pt x="882" y="15432"/>
                    <a:pt x="1034" y="15363"/>
                    <a:pt x="1187" y="15243"/>
                  </a:cubicBezTo>
                  <a:cubicBezTo>
                    <a:pt x="1892" y="14695"/>
                    <a:pt x="2618" y="14166"/>
                    <a:pt x="3297" y="13585"/>
                  </a:cubicBezTo>
                  <a:cubicBezTo>
                    <a:pt x="4966" y="12150"/>
                    <a:pt x="6611" y="10688"/>
                    <a:pt x="8186" y="9144"/>
                  </a:cubicBezTo>
                  <a:cubicBezTo>
                    <a:pt x="9103" y="8247"/>
                    <a:pt x="10198" y="7530"/>
                    <a:pt x="11205" y="6722"/>
                  </a:cubicBezTo>
                  <a:cubicBezTo>
                    <a:pt x="12938" y="5327"/>
                    <a:pt x="14535" y="3770"/>
                    <a:pt x="16281" y="2388"/>
                  </a:cubicBezTo>
                  <a:cubicBezTo>
                    <a:pt x="16658" y="2089"/>
                    <a:pt x="16992" y="1736"/>
                    <a:pt x="17351" y="1412"/>
                  </a:cubicBezTo>
                  <a:cubicBezTo>
                    <a:pt x="17609" y="1176"/>
                    <a:pt x="17858" y="940"/>
                    <a:pt x="17722" y="506"/>
                  </a:cubicBezTo>
                  <a:cubicBezTo>
                    <a:pt x="17503" y="348"/>
                    <a:pt x="17263" y="175"/>
                    <a:pt x="17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9" name="Google Shape;279;p27">
              <a:extLst>
                <a:ext uri="{FF2B5EF4-FFF2-40B4-BE49-F238E27FC236}">
                  <a16:creationId xmlns:a16="http://schemas.microsoft.com/office/drawing/2014/main" id="{CD08C010-AEBD-C6A5-92CD-45DC6B3BE8EF}"/>
                </a:ext>
              </a:extLst>
            </p:cNvPr>
            <p:cNvSpPr/>
            <p:nvPr/>
          </p:nvSpPr>
          <p:spPr>
            <a:xfrm>
              <a:off x="8880434" y="3106264"/>
              <a:ext cx="437702" cy="391065"/>
            </a:xfrm>
            <a:custGeom>
              <a:avLst/>
              <a:gdLst/>
              <a:ahLst/>
              <a:cxnLst/>
              <a:rect l="l" t="t" r="r" b="b"/>
              <a:pathLst>
                <a:path w="14688" h="13123" extrusionOk="0">
                  <a:moveTo>
                    <a:pt x="14027" y="0"/>
                  </a:moveTo>
                  <a:cubicBezTo>
                    <a:pt x="13682" y="0"/>
                    <a:pt x="13424" y="200"/>
                    <a:pt x="13181" y="385"/>
                  </a:cubicBezTo>
                  <a:cubicBezTo>
                    <a:pt x="12736" y="724"/>
                    <a:pt x="12347" y="1136"/>
                    <a:pt x="11920" y="1497"/>
                  </a:cubicBezTo>
                  <a:cubicBezTo>
                    <a:pt x="9818" y="3277"/>
                    <a:pt x="7691" y="5024"/>
                    <a:pt x="5618" y="6833"/>
                  </a:cubicBezTo>
                  <a:cubicBezTo>
                    <a:pt x="4263" y="8018"/>
                    <a:pt x="2975" y="9277"/>
                    <a:pt x="1685" y="10530"/>
                  </a:cubicBezTo>
                  <a:cubicBezTo>
                    <a:pt x="1199" y="11000"/>
                    <a:pt x="766" y="11531"/>
                    <a:pt x="364" y="12075"/>
                  </a:cubicBezTo>
                  <a:cubicBezTo>
                    <a:pt x="179" y="12325"/>
                    <a:pt x="120" y="12671"/>
                    <a:pt x="1" y="12985"/>
                  </a:cubicBezTo>
                  <a:cubicBezTo>
                    <a:pt x="320" y="13072"/>
                    <a:pt x="513" y="13123"/>
                    <a:pt x="661" y="13123"/>
                  </a:cubicBezTo>
                  <a:cubicBezTo>
                    <a:pt x="896" y="13123"/>
                    <a:pt x="1017" y="12995"/>
                    <a:pt x="1348" y="12680"/>
                  </a:cubicBezTo>
                  <a:cubicBezTo>
                    <a:pt x="2841" y="11258"/>
                    <a:pt x="4308" y="9802"/>
                    <a:pt x="5864" y="8445"/>
                  </a:cubicBezTo>
                  <a:cubicBezTo>
                    <a:pt x="7396" y="7110"/>
                    <a:pt x="8797" y="5635"/>
                    <a:pt x="10446" y="4417"/>
                  </a:cubicBezTo>
                  <a:cubicBezTo>
                    <a:pt x="11736" y="3461"/>
                    <a:pt x="12861" y="2278"/>
                    <a:pt x="14036" y="1169"/>
                  </a:cubicBezTo>
                  <a:cubicBezTo>
                    <a:pt x="14291" y="929"/>
                    <a:pt x="14441" y="582"/>
                    <a:pt x="14687" y="217"/>
                  </a:cubicBezTo>
                  <a:lnTo>
                    <a:pt x="14685" y="217"/>
                  </a:lnTo>
                  <a:cubicBezTo>
                    <a:pt x="14432" y="61"/>
                    <a:pt x="14216" y="0"/>
                    <a:pt x="14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0" name="Google Shape;280;p27">
              <a:extLst>
                <a:ext uri="{FF2B5EF4-FFF2-40B4-BE49-F238E27FC236}">
                  <a16:creationId xmlns:a16="http://schemas.microsoft.com/office/drawing/2014/main" id="{50DFF2AB-1C24-79DA-A773-3AEA03597D81}"/>
                </a:ext>
              </a:extLst>
            </p:cNvPr>
            <p:cNvSpPr/>
            <p:nvPr/>
          </p:nvSpPr>
          <p:spPr>
            <a:xfrm>
              <a:off x="9713136" y="3676278"/>
              <a:ext cx="189111" cy="188187"/>
            </a:xfrm>
            <a:custGeom>
              <a:avLst/>
              <a:gdLst/>
              <a:ahLst/>
              <a:cxnLst/>
              <a:rect l="l" t="t" r="r" b="b"/>
              <a:pathLst>
                <a:path w="6346" h="6315" extrusionOk="0">
                  <a:moveTo>
                    <a:pt x="5676" y="1"/>
                  </a:moveTo>
                  <a:cubicBezTo>
                    <a:pt x="3667" y="1422"/>
                    <a:pt x="2091" y="3186"/>
                    <a:pt x="564" y="4997"/>
                  </a:cubicBezTo>
                  <a:cubicBezTo>
                    <a:pt x="0" y="5666"/>
                    <a:pt x="84" y="5885"/>
                    <a:pt x="900" y="6314"/>
                  </a:cubicBezTo>
                  <a:cubicBezTo>
                    <a:pt x="3055" y="5003"/>
                    <a:pt x="4434" y="2903"/>
                    <a:pt x="6136" y="1131"/>
                  </a:cubicBezTo>
                  <a:cubicBezTo>
                    <a:pt x="6296" y="965"/>
                    <a:pt x="6345" y="571"/>
                    <a:pt x="6271" y="338"/>
                  </a:cubicBezTo>
                  <a:cubicBezTo>
                    <a:pt x="6218" y="174"/>
                    <a:pt x="5871" y="102"/>
                    <a:pt x="5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1" name="Google Shape;281;p27">
              <a:extLst>
                <a:ext uri="{FF2B5EF4-FFF2-40B4-BE49-F238E27FC236}">
                  <a16:creationId xmlns:a16="http://schemas.microsoft.com/office/drawing/2014/main" id="{B2340634-0E5F-060A-D058-375887E2451B}"/>
                </a:ext>
              </a:extLst>
            </p:cNvPr>
            <p:cNvSpPr/>
            <p:nvPr/>
          </p:nvSpPr>
          <p:spPr>
            <a:xfrm>
              <a:off x="9781944" y="3805163"/>
              <a:ext cx="180081" cy="166135"/>
            </a:xfrm>
            <a:custGeom>
              <a:avLst/>
              <a:gdLst/>
              <a:ahLst/>
              <a:cxnLst/>
              <a:rect l="l" t="t" r="r" b="b"/>
              <a:pathLst>
                <a:path w="6043" h="5575" extrusionOk="0">
                  <a:moveTo>
                    <a:pt x="5357" y="0"/>
                  </a:moveTo>
                  <a:cubicBezTo>
                    <a:pt x="5308" y="0"/>
                    <a:pt x="5261" y="2"/>
                    <a:pt x="5219" y="6"/>
                  </a:cubicBezTo>
                  <a:cubicBezTo>
                    <a:pt x="5047" y="24"/>
                    <a:pt x="4868" y="147"/>
                    <a:pt x="4729" y="268"/>
                  </a:cubicBezTo>
                  <a:cubicBezTo>
                    <a:pt x="3148" y="1636"/>
                    <a:pt x="1573" y="3014"/>
                    <a:pt x="0" y="4386"/>
                  </a:cubicBezTo>
                  <a:cubicBezTo>
                    <a:pt x="88" y="4763"/>
                    <a:pt x="158" y="5067"/>
                    <a:pt x="275" y="5575"/>
                  </a:cubicBezTo>
                  <a:cubicBezTo>
                    <a:pt x="849" y="5255"/>
                    <a:pt x="1300" y="5073"/>
                    <a:pt x="1667" y="4784"/>
                  </a:cubicBezTo>
                  <a:cubicBezTo>
                    <a:pt x="2783" y="3904"/>
                    <a:pt x="3884" y="3000"/>
                    <a:pt x="4955" y="2064"/>
                  </a:cubicBezTo>
                  <a:cubicBezTo>
                    <a:pt x="5344" y="1722"/>
                    <a:pt x="5672" y="1289"/>
                    <a:pt x="5943" y="846"/>
                  </a:cubicBezTo>
                  <a:cubicBezTo>
                    <a:pt x="6043" y="682"/>
                    <a:pt x="5964" y="317"/>
                    <a:pt x="5836" y="139"/>
                  </a:cubicBezTo>
                  <a:cubicBezTo>
                    <a:pt x="5761" y="35"/>
                    <a:pt x="5547" y="0"/>
                    <a:pt x="5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2" name="Google Shape;282;p27">
              <a:extLst>
                <a:ext uri="{FF2B5EF4-FFF2-40B4-BE49-F238E27FC236}">
                  <a16:creationId xmlns:a16="http://schemas.microsoft.com/office/drawing/2014/main" id="{231762B5-FEF0-1FCC-D450-8F96C06A43F9}"/>
                </a:ext>
              </a:extLst>
            </p:cNvPr>
            <p:cNvSpPr/>
            <p:nvPr/>
          </p:nvSpPr>
          <p:spPr>
            <a:xfrm>
              <a:off x="9643970" y="2406411"/>
              <a:ext cx="191435" cy="155616"/>
            </a:xfrm>
            <a:custGeom>
              <a:avLst/>
              <a:gdLst/>
              <a:ahLst/>
              <a:cxnLst/>
              <a:rect l="l" t="t" r="r" b="b"/>
              <a:pathLst>
                <a:path w="6424" h="5222" extrusionOk="0">
                  <a:moveTo>
                    <a:pt x="5949" y="1"/>
                  </a:moveTo>
                  <a:lnTo>
                    <a:pt x="5947" y="3"/>
                  </a:lnTo>
                  <a:cubicBezTo>
                    <a:pt x="5231" y="506"/>
                    <a:pt x="4611" y="914"/>
                    <a:pt x="4021" y="1361"/>
                  </a:cubicBezTo>
                  <a:cubicBezTo>
                    <a:pt x="2848" y="2251"/>
                    <a:pt x="1691" y="3163"/>
                    <a:pt x="528" y="4064"/>
                  </a:cubicBezTo>
                  <a:cubicBezTo>
                    <a:pt x="174" y="4338"/>
                    <a:pt x="1" y="4662"/>
                    <a:pt x="299" y="5222"/>
                  </a:cubicBezTo>
                  <a:cubicBezTo>
                    <a:pt x="653" y="5130"/>
                    <a:pt x="1094" y="5120"/>
                    <a:pt x="1412" y="4917"/>
                  </a:cubicBezTo>
                  <a:cubicBezTo>
                    <a:pt x="2993" y="3902"/>
                    <a:pt x="4493" y="2774"/>
                    <a:pt x="5881" y="1504"/>
                  </a:cubicBezTo>
                  <a:cubicBezTo>
                    <a:pt x="6096" y="1307"/>
                    <a:pt x="6244" y="1037"/>
                    <a:pt x="6424" y="801"/>
                  </a:cubicBezTo>
                  <a:cubicBezTo>
                    <a:pt x="6281" y="561"/>
                    <a:pt x="6170" y="372"/>
                    <a:pt x="59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3" name="Google Shape;283;p27">
              <a:extLst>
                <a:ext uri="{FF2B5EF4-FFF2-40B4-BE49-F238E27FC236}">
                  <a16:creationId xmlns:a16="http://schemas.microsoft.com/office/drawing/2014/main" id="{F0E7FB54-89A7-9813-E593-6297B5072FAF}"/>
                </a:ext>
              </a:extLst>
            </p:cNvPr>
            <p:cNvSpPr/>
            <p:nvPr/>
          </p:nvSpPr>
          <p:spPr>
            <a:xfrm>
              <a:off x="9666767" y="3658845"/>
              <a:ext cx="155258" cy="145752"/>
            </a:xfrm>
            <a:custGeom>
              <a:avLst/>
              <a:gdLst/>
              <a:ahLst/>
              <a:cxnLst/>
              <a:rect l="l" t="t" r="r" b="b"/>
              <a:pathLst>
                <a:path w="5210" h="4891" extrusionOk="0">
                  <a:moveTo>
                    <a:pt x="4607" y="0"/>
                  </a:moveTo>
                  <a:cubicBezTo>
                    <a:pt x="4146" y="283"/>
                    <a:pt x="3656" y="500"/>
                    <a:pt x="3270" y="837"/>
                  </a:cubicBezTo>
                  <a:cubicBezTo>
                    <a:pt x="2368" y="1626"/>
                    <a:pt x="1517" y="2471"/>
                    <a:pt x="645" y="3293"/>
                  </a:cubicBezTo>
                  <a:cubicBezTo>
                    <a:pt x="457" y="3470"/>
                    <a:pt x="184" y="3617"/>
                    <a:pt x="102" y="3835"/>
                  </a:cubicBezTo>
                  <a:cubicBezTo>
                    <a:pt x="11" y="4081"/>
                    <a:pt x="1" y="4436"/>
                    <a:pt x="116" y="4663"/>
                  </a:cubicBezTo>
                  <a:cubicBezTo>
                    <a:pt x="199" y="4827"/>
                    <a:pt x="321" y="4891"/>
                    <a:pt x="459" y="4891"/>
                  </a:cubicBezTo>
                  <a:cubicBezTo>
                    <a:pt x="599" y="4891"/>
                    <a:pt x="755" y="4824"/>
                    <a:pt x="900" y="4729"/>
                  </a:cubicBezTo>
                  <a:cubicBezTo>
                    <a:pt x="1119" y="4583"/>
                    <a:pt x="1383" y="4489"/>
                    <a:pt x="1570" y="4311"/>
                  </a:cubicBezTo>
                  <a:cubicBezTo>
                    <a:pt x="2735" y="3213"/>
                    <a:pt x="3889" y="2102"/>
                    <a:pt x="5030" y="978"/>
                  </a:cubicBezTo>
                  <a:cubicBezTo>
                    <a:pt x="5138" y="871"/>
                    <a:pt x="5210" y="601"/>
                    <a:pt x="5149" y="482"/>
                  </a:cubicBezTo>
                  <a:cubicBezTo>
                    <a:pt x="5060" y="303"/>
                    <a:pt x="4837" y="193"/>
                    <a:pt x="4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4" name="Google Shape;284;p27">
              <a:extLst>
                <a:ext uri="{FF2B5EF4-FFF2-40B4-BE49-F238E27FC236}">
                  <a16:creationId xmlns:a16="http://schemas.microsoft.com/office/drawing/2014/main" id="{FEFC28F9-E0DB-3926-CAF6-44714A2CE311}"/>
                </a:ext>
              </a:extLst>
            </p:cNvPr>
            <p:cNvSpPr/>
            <p:nvPr/>
          </p:nvSpPr>
          <p:spPr>
            <a:xfrm>
              <a:off x="10085636" y="2487228"/>
              <a:ext cx="85198" cy="188127"/>
            </a:xfrm>
            <a:custGeom>
              <a:avLst/>
              <a:gdLst/>
              <a:ahLst/>
              <a:cxnLst/>
              <a:rect l="l" t="t" r="r" b="b"/>
              <a:pathLst>
                <a:path w="2859" h="6313" extrusionOk="0">
                  <a:moveTo>
                    <a:pt x="1507" y="1"/>
                  </a:moveTo>
                  <a:cubicBezTo>
                    <a:pt x="1390" y="1"/>
                    <a:pt x="1281" y="25"/>
                    <a:pt x="1238" y="74"/>
                  </a:cubicBezTo>
                  <a:cubicBezTo>
                    <a:pt x="1098" y="234"/>
                    <a:pt x="1016" y="548"/>
                    <a:pt x="1072" y="751"/>
                  </a:cubicBezTo>
                  <a:cubicBezTo>
                    <a:pt x="1129" y="966"/>
                    <a:pt x="1349" y="1200"/>
                    <a:pt x="1556" y="1292"/>
                  </a:cubicBezTo>
                  <a:cubicBezTo>
                    <a:pt x="1725" y="1367"/>
                    <a:pt x="1903" y="1426"/>
                    <a:pt x="2089" y="1426"/>
                  </a:cubicBezTo>
                  <a:cubicBezTo>
                    <a:pt x="2310" y="1426"/>
                    <a:pt x="2541" y="1342"/>
                    <a:pt x="2780" y="1103"/>
                  </a:cubicBezTo>
                  <a:cubicBezTo>
                    <a:pt x="2474" y="761"/>
                    <a:pt x="2187" y="384"/>
                    <a:pt x="1835" y="86"/>
                  </a:cubicBezTo>
                  <a:cubicBezTo>
                    <a:pt x="1770" y="30"/>
                    <a:pt x="1634" y="1"/>
                    <a:pt x="1507" y="1"/>
                  </a:cubicBezTo>
                  <a:close/>
                  <a:moveTo>
                    <a:pt x="1114" y="4622"/>
                  </a:moveTo>
                  <a:cubicBezTo>
                    <a:pt x="782" y="4622"/>
                    <a:pt x="418" y="4746"/>
                    <a:pt x="1" y="5086"/>
                  </a:cubicBezTo>
                  <a:cubicBezTo>
                    <a:pt x="284" y="5420"/>
                    <a:pt x="467" y="5783"/>
                    <a:pt x="760" y="5945"/>
                  </a:cubicBezTo>
                  <a:cubicBezTo>
                    <a:pt x="1141" y="6155"/>
                    <a:pt x="1603" y="6278"/>
                    <a:pt x="2040" y="6308"/>
                  </a:cubicBezTo>
                  <a:cubicBezTo>
                    <a:pt x="2087" y="6311"/>
                    <a:pt x="2131" y="6312"/>
                    <a:pt x="2172" y="6312"/>
                  </a:cubicBezTo>
                  <a:cubicBezTo>
                    <a:pt x="2614" y="6312"/>
                    <a:pt x="2708" y="6113"/>
                    <a:pt x="2858" y="5361"/>
                  </a:cubicBezTo>
                  <a:cubicBezTo>
                    <a:pt x="2294" y="5102"/>
                    <a:pt x="1766" y="4622"/>
                    <a:pt x="1114" y="46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5" name="Google Shape;285;p27">
              <a:extLst>
                <a:ext uri="{FF2B5EF4-FFF2-40B4-BE49-F238E27FC236}">
                  <a16:creationId xmlns:a16="http://schemas.microsoft.com/office/drawing/2014/main" id="{C64C20CE-C577-06A4-75EC-D8D228DEE5C1}"/>
                </a:ext>
              </a:extLst>
            </p:cNvPr>
            <p:cNvSpPr/>
            <p:nvPr/>
          </p:nvSpPr>
          <p:spPr>
            <a:xfrm>
              <a:off x="10019182" y="2650681"/>
              <a:ext cx="106148" cy="72712"/>
            </a:xfrm>
            <a:custGeom>
              <a:avLst/>
              <a:gdLst/>
              <a:ahLst/>
              <a:cxnLst/>
              <a:rect l="l" t="t" r="r" b="b"/>
              <a:pathLst>
                <a:path w="3562" h="2440" extrusionOk="0">
                  <a:moveTo>
                    <a:pt x="589" y="1"/>
                  </a:moveTo>
                  <a:cubicBezTo>
                    <a:pt x="373" y="59"/>
                    <a:pt x="197" y="108"/>
                    <a:pt x="23" y="155"/>
                  </a:cubicBezTo>
                  <a:lnTo>
                    <a:pt x="23" y="155"/>
                  </a:lnTo>
                  <a:cubicBezTo>
                    <a:pt x="23" y="148"/>
                    <a:pt x="23" y="142"/>
                    <a:pt x="23" y="136"/>
                  </a:cubicBezTo>
                  <a:lnTo>
                    <a:pt x="23" y="136"/>
                  </a:lnTo>
                  <a:lnTo>
                    <a:pt x="0" y="161"/>
                  </a:lnTo>
                  <a:cubicBezTo>
                    <a:pt x="8" y="159"/>
                    <a:pt x="15" y="157"/>
                    <a:pt x="23" y="155"/>
                  </a:cubicBezTo>
                  <a:lnTo>
                    <a:pt x="23" y="155"/>
                  </a:lnTo>
                  <a:cubicBezTo>
                    <a:pt x="3" y="1323"/>
                    <a:pt x="813" y="1902"/>
                    <a:pt x="1708" y="2339"/>
                  </a:cubicBezTo>
                  <a:cubicBezTo>
                    <a:pt x="1856" y="2411"/>
                    <a:pt x="2037" y="2440"/>
                    <a:pt x="2227" y="2440"/>
                  </a:cubicBezTo>
                  <a:cubicBezTo>
                    <a:pt x="2461" y="2440"/>
                    <a:pt x="2708" y="2396"/>
                    <a:pt x="2920" y="2339"/>
                  </a:cubicBezTo>
                  <a:cubicBezTo>
                    <a:pt x="3142" y="2279"/>
                    <a:pt x="3287" y="1929"/>
                    <a:pt x="3562" y="1594"/>
                  </a:cubicBezTo>
                  <a:cubicBezTo>
                    <a:pt x="2900" y="1428"/>
                    <a:pt x="2336" y="1398"/>
                    <a:pt x="1901" y="1149"/>
                  </a:cubicBezTo>
                  <a:cubicBezTo>
                    <a:pt x="1397" y="860"/>
                    <a:pt x="1005" y="378"/>
                    <a:pt x="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6" name="Google Shape;286;p27">
              <a:extLst>
                <a:ext uri="{FF2B5EF4-FFF2-40B4-BE49-F238E27FC236}">
                  <a16:creationId xmlns:a16="http://schemas.microsoft.com/office/drawing/2014/main" id="{F9BE4DF5-A484-BC29-5209-F46912DC0C88}"/>
                </a:ext>
              </a:extLst>
            </p:cNvPr>
            <p:cNvSpPr/>
            <p:nvPr/>
          </p:nvSpPr>
          <p:spPr>
            <a:xfrm>
              <a:off x="10085576" y="2624934"/>
              <a:ext cx="85198" cy="50422"/>
            </a:xfrm>
            <a:custGeom>
              <a:avLst/>
              <a:gdLst/>
              <a:ahLst/>
              <a:cxnLst/>
              <a:rect l="l" t="t" r="r" b="b"/>
              <a:pathLst>
                <a:path w="2859" h="1692" extrusionOk="0">
                  <a:moveTo>
                    <a:pt x="1116" y="1"/>
                  </a:moveTo>
                  <a:cubicBezTo>
                    <a:pt x="784" y="1"/>
                    <a:pt x="420" y="125"/>
                    <a:pt x="3" y="465"/>
                  </a:cubicBezTo>
                  <a:lnTo>
                    <a:pt x="1" y="465"/>
                  </a:lnTo>
                  <a:cubicBezTo>
                    <a:pt x="286" y="799"/>
                    <a:pt x="469" y="1162"/>
                    <a:pt x="762" y="1324"/>
                  </a:cubicBezTo>
                  <a:cubicBezTo>
                    <a:pt x="1143" y="1534"/>
                    <a:pt x="1605" y="1657"/>
                    <a:pt x="2040" y="1687"/>
                  </a:cubicBezTo>
                  <a:cubicBezTo>
                    <a:pt x="2088" y="1690"/>
                    <a:pt x="2132" y="1691"/>
                    <a:pt x="2173" y="1691"/>
                  </a:cubicBezTo>
                  <a:cubicBezTo>
                    <a:pt x="2616" y="1691"/>
                    <a:pt x="2710" y="1492"/>
                    <a:pt x="2858" y="740"/>
                  </a:cubicBezTo>
                  <a:cubicBezTo>
                    <a:pt x="2295" y="481"/>
                    <a:pt x="1768"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7" name="Google Shape;287;p27">
              <a:extLst>
                <a:ext uri="{FF2B5EF4-FFF2-40B4-BE49-F238E27FC236}">
                  <a16:creationId xmlns:a16="http://schemas.microsoft.com/office/drawing/2014/main" id="{0E66DE14-A75E-9F8A-5AC4-DA82C52DFF28}"/>
                </a:ext>
              </a:extLst>
            </p:cNvPr>
            <p:cNvSpPr/>
            <p:nvPr/>
          </p:nvSpPr>
          <p:spPr>
            <a:xfrm>
              <a:off x="10115883" y="2487258"/>
              <a:ext cx="52597" cy="42465"/>
            </a:xfrm>
            <a:custGeom>
              <a:avLst/>
              <a:gdLst/>
              <a:ahLst/>
              <a:cxnLst/>
              <a:rect l="l" t="t" r="r" b="b"/>
              <a:pathLst>
                <a:path w="1765" h="1425" extrusionOk="0">
                  <a:moveTo>
                    <a:pt x="493" y="0"/>
                  </a:moveTo>
                  <a:cubicBezTo>
                    <a:pt x="376" y="0"/>
                    <a:pt x="266" y="24"/>
                    <a:pt x="223" y="73"/>
                  </a:cubicBezTo>
                  <a:cubicBezTo>
                    <a:pt x="83" y="233"/>
                    <a:pt x="1" y="547"/>
                    <a:pt x="57" y="750"/>
                  </a:cubicBezTo>
                  <a:cubicBezTo>
                    <a:pt x="114" y="963"/>
                    <a:pt x="332" y="1199"/>
                    <a:pt x="541" y="1291"/>
                  </a:cubicBezTo>
                  <a:cubicBezTo>
                    <a:pt x="710" y="1366"/>
                    <a:pt x="888" y="1425"/>
                    <a:pt x="1074" y="1425"/>
                  </a:cubicBezTo>
                  <a:cubicBezTo>
                    <a:pt x="1296" y="1425"/>
                    <a:pt x="1527" y="1341"/>
                    <a:pt x="1765" y="1102"/>
                  </a:cubicBezTo>
                  <a:cubicBezTo>
                    <a:pt x="1459" y="760"/>
                    <a:pt x="1172" y="383"/>
                    <a:pt x="820" y="85"/>
                  </a:cubicBezTo>
                  <a:cubicBezTo>
                    <a:pt x="755" y="29"/>
                    <a:pt x="620" y="0"/>
                    <a:pt x="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38" name="Google Shape;580;p35">
            <a:extLst>
              <a:ext uri="{FF2B5EF4-FFF2-40B4-BE49-F238E27FC236}">
                <a16:creationId xmlns:a16="http://schemas.microsoft.com/office/drawing/2014/main" id="{69943A53-03B0-0985-5503-CDA1C5BA4598}"/>
              </a:ext>
            </a:extLst>
          </p:cNvPr>
          <p:cNvGrpSpPr/>
          <p:nvPr/>
        </p:nvGrpSpPr>
        <p:grpSpPr>
          <a:xfrm rot="12032232" flipH="1">
            <a:off x="4643796" y="3912029"/>
            <a:ext cx="1812429" cy="604290"/>
            <a:chOff x="1532350" y="1003200"/>
            <a:chExt cx="2153250" cy="717925"/>
          </a:xfrm>
        </p:grpSpPr>
        <p:sp>
          <p:nvSpPr>
            <p:cNvPr id="739" name="Google Shape;581;p35">
              <a:extLst>
                <a:ext uri="{FF2B5EF4-FFF2-40B4-BE49-F238E27FC236}">
                  <a16:creationId xmlns:a16="http://schemas.microsoft.com/office/drawing/2014/main" id="{E2C9F4CE-74FA-B3DF-EEC8-E44D674EE40A}"/>
                </a:ext>
              </a:extLst>
            </p:cNvPr>
            <p:cNvSpPr/>
            <p:nvPr/>
          </p:nvSpPr>
          <p:spPr>
            <a:xfrm>
              <a:off x="1532350" y="1003200"/>
              <a:ext cx="2093750" cy="717925"/>
            </a:xfrm>
            <a:custGeom>
              <a:avLst/>
              <a:gdLst/>
              <a:ahLst/>
              <a:cxnLst/>
              <a:rect l="l" t="t" r="r" b="b"/>
              <a:pathLst>
                <a:path w="83750" h="28717" extrusionOk="0">
                  <a:moveTo>
                    <a:pt x="62729" y="1"/>
                  </a:moveTo>
                  <a:cubicBezTo>
                    <a:pt x="55730" y="1"/>
                    <a:pt x="48842" y="2651"/>
                    <a:pt x="43521" y="7178"/>
                  </a:cubicBezTo>
                  <a:cubicBezTo>
                    <a:pt x="42013" y="8461"/>
                    <a:pt x="40589" y="9904"/>
                    <a:pt x="39410" y="11499"/>
                  </a:cubicBezTo>
                  <a:cubicBezTo>
                    <a:pt x="39300" y="11647"/>
                    <a:pt x="39194" y="11801"/>
                    <a:pt x="39092" y="11959"/>
                  </a:cubicBezTo>
                  <a:lnTo>
                    <a:pt x="39092" y="11959"/>
                  </a:lnTo>
                  <a:cubicBezTo>
                    <a:pt x="38202" y="10109"/>
                    <a:pt x="36630" y="8558"/>
                    <a:pt x="34773" y="7643"/>
                  </a:cubicBezTo>
                  <a:cubicBezTo>
                    <a:pt x="32776" y="6660"/>
                    <a:pt x="30577" y="6285"/>
                    <a:pt x="28361" y="6285"/>
                  </a:cubicBezTo>
                  <a:cubicBezTo>
                    <a:pt x="26586" y="6285"/>
                    <a:pt x="24801" y="6525"/>
                    <a:pt x="23100" y="6886"/>
                  </a:cubicBezTo>
                  <a:cubicBezTo>
                    <a:pt x="16279" y="8334"/>
                    <a:pt x="10033" y="12297"/>
                    <a:pt x="5641" y="17688"/>
                  </a:cubicBezTo>
                  <a:cubicBezTo>
                    <a:pt x="3162" y="20733"/>
                    <a:pt x="1263" y="24218"/>
                    <a:pt x="134" y="27982"/>
                  </a:cubicBezTo>
                  <a:cubicBezTo>
                    <a:pt x="0" y="28426"/>
                    <a:pt x="365" y="28717"/>
                    <a:pt x="724" y="28717"/>
                  </a:cubicBezTo>
                  <a:cubicBezTo>
                    <a:pt x="961" y="28717"/>
                    <a:pt x="1195" y="28591"/>
                    <a:pt x="1282" y="28299"/>
                  </a:cubicBezTo>
                  <a:cubicBezTo>
                    <a:pt x="3155" y="22055"/>
                    <a:pt x="7264" y="16576"/>
                    <a:pt x="12577" y="12826"/>
                  </a:cubicBezTo>
                  <a:cubicBezTo>
                    <a:pt x="15243" y="10942"/>
                    <a:pt x="18202" y="9479"/>
                    <a:pt x="21337" y="8559"/>
                  </a:cubicBezTo>
                  <a:cubicBezTo>
                    <a:pt x="23542" y="7913"/>
                    <a:pt x="25921" y="7460"/>
                    <a:pt x="28271" y="7460"/>
                  </a:cubicBezTo>
                  <a:cubicBezTo>
                    <a:pt x="29515" y="7460"/>
                    <a:pt x="30751" y="7587"/>
                    <a:pt x="31948" y="7880"/>
                  </a:cubicBezTo>
                  <a:cubicBezTo>
                    <a:pt x="33918" y="8363"/>
                    <a:pt x="35716" y="9336"/>
                    <a:pt x="37024" y="10909"/>
                  </a:cubicBezTo>
                  <a:cubicBezTo>
                    <a:pt x="37621" y="11627"/>
                    <a:pt x="38098" y="12463"/>
                    <a:pt x="38389" y="13354"/>
                  </a:cubicBezTo>
                  <a:lnTo>
                    <a:pt x="38389" y="13354"/>
                  </a:lnTo>
                  <a:cubicBezTo>
                    <a:pt x="37972" y="14504"/>
                    <a:pt x="37943" y="15739"/>
                    <a:pt x="38776" y="16780"/>
                  </a:cubicBezTo>
                  <a:cubicBezTo>
                    <a:pt x="38873" y="16902"/>
                    <a:pt x="39020" y="16956"/>
                    <a:pt x="39172" y="16956"/>
                  </a:cubicBezTo>
                  <a:cubicBezTo>
                    <a:pt x="39441" y="16956"/>
                    <a:pt x="39724" y="16785"/>
                    <a:pt x="39770" y="16517"/>
                  </a:cubicBezTo>
                  <a:cubicBezTo>
                    <a:pt x="39955" y="15455"/>
                    <a:pt x="39890" y="14404"/>
                    <a:pt x="39628" y="13408"/>
                  </a:cubicBezTo>
                  <a:lnTo>
                    <a:pt x="39628" y="13408"/>
                  </a:lnTo>
                  <a:cubicBezTo>
                    <a:pt x="39936" y="12766"/>
                    <a:pt x="40373" y="12170"/>
                    <a:pt x="40722" y="11740"/>
                  </a:cubicBezTo>
                  <a:cubicBezTo>
                    <a:pt x="41769" y="10451"/>
                    <a:pt x="42931" y="9257"/>
                    <a:pt x="44186" y="8172"/>
                  </a:cubicBezTo>
                  <a:cubicBezTo>
                    <a:pt x="46714" y="5985"/>
                    <a:pt x="49647" y="4240"/>
                    <a:pt x="52772" y="3052"/>
                  </a:cubicBezTo>
                  <a:cubicBezTo>
                    <a:pt x="55994" y="1827"/>
                    <a:pt x="59380" y="1219"/>
                    <a:pt x="62768" y="1219"/>
                  </a:cubicBezTo>
                  <a:cubicBezTo>
                    <a:pt x="66107" y="1219"/>
                    <a:pt x="69448" y="1810"/>
                    <a:pt x="72636" y="2982"/>
                  </a:cubicBezTo>
                  <a:cubicBezTo>
                    <a:pt x="76290" y="4324"/>
                    <a:pt x="79663" y="6418"/>
                    <a:pt x="82477" y="9110"/>
                  </a:cubicBezTo>
                  <a:cubicBezTo>
                    <a:pt x="82601" y="9229"/>
                    <a:pt x="82740" y="9279"/>
                    <a:pt x="82874" y="9279"/>
                  </a:cubicBezTo>
                  <a:cubicBezTo>
                    <a:pt x="83338" y="9279"/>
                    <a:pt x="83750" y="8680"/>
                    <a:pt x="83319" y="8268"/>
                  </a:cubicBezTo>
                  <a:cubicBezTo>
                    <a:pt x="77963" y="3145"/>
                    <a:pt x="70688" y="152"/>
                    <a:pt x="63278" y="6"/>
                  </a:cubicBezTo>
                  <a:cubicBezTo>
                    <a:pt x="63095" y="3"/>
                    <a:pt x="62912" y="1"/>
                    <a:pt x="6272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0" name="Google Shape;582;p35">
              <a:extLst>
                <a:ext uri="{FF2B5EF4-FFF2-40B4-BE49-F238E27FC236}">
                  <a16:creationId xmlns:a16="http://schemas.microsoft.com/office/drawing/2014/main" id="{3F5945CE-EF37-AC39-7A70-8B4959DADB8F}"/>
                </a:ext>
              </a:extLst>
            </p:cNvPr>
            <p:cNvSpPr/>
            <p:nvPr/>
          </p:nvSpPr>
          <p:spPr>
            <a:xfrm>
              <a:off x="3543050" y="1154600"/>
              <a:ext cx="142550" cy="120800"/>
            </a:xfrm>
            <a:custGeom>
              <a:avLst/>
              <a:gdLst/>
              <a:ahLst/>
              <a:cxnLst/>
              <a:rect l="l" t="t" r="r" b="b"/>
              <a:pathLst>
                <a:path w="5702" h="4832" extrusionOk="0">
                  <a:moveTo>
                    <a:pt x="2820" y="1"/>
                  </a:moveTo>
                  <a:cubicBezTo>
                    <a:pt x="2719" y="1"/>
                    <a:pt x="2618" y="26"/>
                    <a:pt x="2527" y="79"/>
                  </a:cubicBezTo>
                  <a:cubicBezTo>
                    <a:pt x="2250" y="242"/>
                    <a:pt x="2149" y="615"/>
                    <a:pt x="2314" y="894"/>
                  </a:cubicBezTo>
                  <a:cubicBezTo>
                    <a:pt x="2768" y="1666"/>
                    <a:pt x="3223" y="2438"/>
                    <a:pt x="3678" y="3210"/>
                  </a:cubicBezTo>
                  <a:lnTo>
                    <a:pt x="3678" y="3210"/>
                  </a:lnTo>
                  <a:cubicBezTo>
                    <a:pt x="2670" y="2958"/>
                    <a:pt x="1635" y="2809"/>
                    <a:pt x="595" y="2761"/>
                  </a:cubicBezTo>
                  <a:cubicBezTo>
                    <a:pt x="587" y="2760"/>
                    <a:pt x="579" y="2760"/>
                    <a:pt x="571" y="2760"/>
                  </a:cubicBezTo>
                  <a:cubicBezTo>
                    <a:pt x="261" y="2760"/>
                    <a:pt x="0" y="3052"/>
                    <a:pt x="0" y="3357"/>
                  </a:cubicBezTo>
                  <a:cubicBezTo>
                    <a:pt x="0" y="3691"/>
                    <a:pt x="273" y="3937"/>
                    <a:pt x="595" y="3951"/>
                  </a:cubicBezTo>
                  <a:cubicBezTo>
                    <a:pt x="2036" y="4019"/>
                    <a:pt x="3451" y="4310"/>
                    <a:pt x="4808" y="4800"/>
                  </a:cubicBezTo>
                  <a:cubicBezTo>
                    <a:pt x="4868" y="4821"/>
                    <a:pt x="4927" y="4831"/>
                    <a:pt x="4984" y="4831"/>
                  </a:cubicBezTo>
                  <a:cubicBezTo>
                    <a:pt x="5401" y="4831"/>
                    <a:pt x="5701" y="4298"/>
                    <a:pt x="5481" y="3925"/>
                  </a:cubicBezTo>
                  <a:cubicBezTo>
                    <a:pt x="4769" y="2714"/>
                    <a:pt x="4055" y="1503"/>
                    <a:pt x="3341" y="292"/>
                  </a:cubicBezTo>
                  <a:cubicBezTo>
                    <a:pt x="3231" y="106"/>
                    <a:pt x="3027" y="1"/>
                    <a:pt x="28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57"/>
                                        </p:tgtEl>
                                        <p:attrNameLst>
                                          <p:attrName>style.visibility</p:attrName>
                                        </p:attrNameLst>
                                      </p:cBhvr>
                                      <p:to>
                                        <p:strVal val="visible"/>
                                      </p:to>
                                    </p:set>
                                    <p:animEffect transition="in" filter="barn(inVertical)">
                                      <p:cBhvr>
                                        <p:cTn id="7" dur="500"/>
                                        <p:tgtEl>
                                          <p:spTgt spid="75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anim calcmode="lin" valueType="num">
                                      <p:cBhvr>
                                        <p:cTn id="11" dur="1000" fill="hold"/>
                                        <p:tgtEl>
                                          <p:spTgt spid="40"/>
                                        </p:tgtEl>
                                        <p:attrNameLst>
                                          <p:attrName>ppt_x</p:attrName>
                                        </p:attrNameLst>
                                      </p:cBhvr>
                                      <p:tavLst>
                                        <p:tav tm="0">
                                          <p:val>
                                            <p:strVal val="#ppt_x"/>
                                          </p:val>
                                        </p:tav>
                                        <p:tav tm="100000">
                                          <p:val>
                                            <p:strVal val="#ppt_x"/>
                                          </p:val>
                                        </p:tav>
                                      </p:tavLst>
                                    </p:anim>
                                    <p:anim calcmode="lin" valueType="num">
                                      <p:cBhvr>
                                        <p:cTn id="12" dur="1000" fill="hold"/>
                                        <p:tgtEl>
                                          <p:spTgt spid="4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1"/>
                                        </p:tgtEl>
                                        <p:attrNameLst>
                                          <p:attrName>style.visibility</p:attrName>
                                        </p:attrNameLst>
                                      </p:cBhvr>
                                      <p:to>
                                        <p:strVal val="visible"/>
                                      </p:to>
                                    </p:set>
                                    <p:animEffect transition="in" filter="fade">
                                      <p:cBhvr>
                                        <p:cTn id="20" dur="1000"/>
                                        <p:tgtEl>
                                          <p:spTgt spid="761"/>
                                        </p:tgtEl>
                                      </p:cBhvr>
                                    </p:animEffect>
                                    <p:anim calcmode="lin" valueType="num">
                                      <p:cBhvr>
                                        <p:cTn id="21" dur="1000" fill="hold"/>
                                        <p:tgtEl>
                                          <p:spTgt spid="761"/>
                                        </p:tgtEl>
                                        <p:attrNameLst>
                                          <p:attrName>ppt_x</p:attrName>
                                        </p:attrNameLst>
                                      </p:cBhvr>
                                      <p:tavLst>
                                        <p:tav tm="0">
                                          <p:val>
                                            <p:strVal val="#ppt_x"/>
                                          </p:val>
                                        </p:tav>
                                        <p:tav tm="100000">
                                          <p:val>
                                            <p:strVal val="#ppt_x"/>
                                          </p:val>
                                        </p:tav>
                                      </p:tavLst>
                                    </p:anim>
                                    <p:anim calcmode="lin" valueType="num">
                                      <p:cBhvr>
                                        <p:cTn id="22" dur="1000" fill="hold"/>
                                        <p:tgtEl>
                                          <p:spTgt spid="761"/>
                                        </p:tgtEl>
                                        <p:attrNameLst>
                                          <p:attrName>ppt_y</p:attrName>
                                        </p:attrNameLst>
                                      </p:cBhvr>
                                      <p:tavLst>
                                        <p:tav tm="0">
                                          <p:val>
                                            <p:strVal val="#ppt_y+.1"/>
                                          </p:val>
                                        </p:tav>
                                        <p:tav tm="100000">
                                          <p:val>
                                            <p:strVal val="#ppt_y"/>
                                          </p:val>
                                        </p:tav>
                                      </p:tavLst>
                                    </p:anim>
                                  </p:childTnLst>
                                </p:cTn>
                              </p:par>
                              <p:par>
                                <p:cTn id="23" presetID="6" presetClass="entr" presetSubtype="16" fill="hold" nodeType="withEffect">
                                  <p:stCondLst>
                                    <p:cond delay="0"/>
                                  </p:stCondLst>
                                  <p:childTnLst>
                                    <p:set>
                                      <p:cBhvr>
                                        <p:cTn id="24" dur="1" fill="hold">
                                          <p:stCondLst>
                                            <p:cond delay="0"/>
                                          </p:stCondLst>
                                        </p:cTn>
                                        <p:tgtEl>
                                          <p:spTgt spid="774"/>
                                        </p:tgtEl>
                                        <p:attrNameLst>
                                          <p:attrName>style.visibility</p:attrName>
                                        </p:attrNameLst>
                                      </p:cBhvr>
                                      <p:to>
                                        <p:strVal val="visible"/>
                                      </p:to>
                                    </p:set>
                                    <p:animEffect transition="in" filter="circle(in)">
                                      <p:cBhvr>
                                        <p:cTn id="25" dur="2000"/>
                                        <p:tgtEl>
                                          <p:spTgt spid="774"/>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758"/>
                                        </p:tgtEl>
                                        <p:attrNameLst>
                                          <p:attrName>style.visibility</p:attrName>
                                        </p:attrNameLst>
                                      </p:cBhvr>
                                      <p:to>
                                        <p:strVal val="visible"/>
                                      </p:to>
                                    </p:set>
                                    <p:animEffect transition="in" filter="fade">
                                      <p:cBhvr>
                                        <p:cTn id="29" dur="1000"/>
                                        <p:tgtEl>
                                          <p:spTgt spid="758"/>
                                        </p:tgtEl>
                                      </p:cBhvr>
                                    </p:animEffect>
                                    <p:anim calcmode="lin" valueType="num">
                                      <p:cBhvr>
                                        <p:cTn id="30" dur="1000" fill="hold"/>
                                        <p:tgtEl>
                                          <p:spTgt spid="758"/>
                                        </p:tgtEl>
                                        <p:attrNameLst>
                                          <p:attrName>ppt_x</p:attrName>
                                        </p:attrNameLst>
                                      </p:cBhvr>
                                      <p:tavLst>
                                        <p:tav tm="0">
                                          <p:val>
                                            <p:strVal val="#ppt_x"/>
                                          </p:val>
                                        </p:tav>
                                        <p:tav tm="100000">
                                          <p:val>
                                            <p:strVal val="#ppt_x"/>
                                          </p:val>
                                        </p:tav>
                                      </p:tavLst>
                                    </p:anim>
                                    <p:anim calcmode="lin" valueType="num">
                                      <p:cBhvr>
                                        <p:cTn id="31" dur="1000" fill="hold"/>
                                        <p:tgtEl>
                                          <p:spTgt spid="75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9"/>
                                        </p:tgtEl>
                                        <p:attrNameLst>
                                          <p:attrName>style.visibility</p:attrName>
                                        </p:attrNameLst>
                                      </p:cBhvr>
                                      <p:to>
                                        <p:strVal val="visible"/>
                                      </p:to>
                                    </p:set>
                                    <p:animEffect transition="in" filter="fade">
                                      <p:cBhvr>
                                        <p:cTn id="34" dur="1000"/>
                                        <p:tgtEl>
                                          <p:spTgt spid="769"/>
                                        </p:tgtEl>
                                      </p:cBhvr>
                                    </p:animEffect>
                                    <p:anim calcmode="lin" valueType="num">
                                      <p:cBhvr>
                                        <p:cTn id="35" dur="1000" fill="hold"/>
                                        <p:tgtEl>
                                          <p:spTgt spid="769"/>
                                        </p:tgtEl>
                                        <p:attrNameLst>
                                          <p:attrName>ppt_x</p:attrName>
                                        </p:attrNameLst>
                                      </p:cBhvr>
                                      <p:tavLst>
                                        <p:tav tm="0">
                                          <p:val>
                                            <p:strVal val="#ppt_x"/>
                                          </p:val>
                                        </p:tav>
                                        <p:tav tm="100000">
                                          <p:val>
                                            <p:strVal val="#ppt_x"/>
                                          </p:val>
                                        </p:tav>
                                      </p:tavLst>
                                    </p:anim>
                                    <p:anim calcmode="lin" valueType="num">
                                      <p:cBhvr>
                                        <p:cTn id="36" dur="1000" fill="hold"/>
                                        <p:tgtEl>
                                          <p:spTgt spid="76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300"/>
                                        <p:tgtEl>
                                          <p:spTgt spid="13"/>
                                        </p:tgtEl>
                                      </p:cBhvr>
                                    </p:animEffect>
                                    <p:anim calcmode="lin" valueType="num">
                                      <p:cBhvr>
                                        <p:cTn id="40" dur="1300" fill="hold"/>
                                        <p:tgtEl>
                                          <p:spTgt spid="13"/>
                                        </p:tgtEl>
                                        <p:attrNameLst>
                                          <p:attrName>ppt_x</p:attrName>
                                        </p:attrNameLst>
                                      </p:cBhvr>
                                      <p:tavLst>
                                        <p:tav tm="0">
                                          <p:val>
                                            <p:strVal val="#ppt_x"/>
                                          </p:val>
                                        </p:tav>
                                        <p:tav tm="100000">
                                          <p:val>
                                            <p:strVal val="#ppt_x"/>
                                          </p:val>
                                        </p:tav>
                                      </p:tavLst>
                                    </p:anim>
                                    <p:anim calcmode="lin" valueType="num">
                                      <p:cBhvr>
                                        <p:cTn id="41" dur="1300" fill="hold"/>
                                        <p:tgtEl>
                                          <p:spTgt spid="13"/>
                                        </p:tgtEl>
                                        <p:attrNameLst>
                                          <p:attrName>ppt_y</p:attrName>
                                        </p:attrNameLst>
                                      </p:cBhvr>
                                      <p:tavLst>
                                        <p:tav tm="0">
                                          <p:val>
                                            <p:strVal val="#ppt_y+.1"/>
                                          </p:val>
                                        </p:tav>
                                        <p:tav tm="100000">
                                          <p:val>
                                            <p:strVal val="#ppt_y"/>
                                          </p:val>
                                        </p:tav>
                                      </p:tavLst>
                                    </p:anim>
                                  </p:childTnLst>
                                </p:cTn>
                              </p:par>
                              <p:par>
                                <p:cTn id="42" presetID="6" presetClass="entr" presetSubtype="16" fill="hold" nodeType="withEffect">
                                  <p:stCondLst>
                                    <p:cond delay="100"/>
                                  </p:stCondLst>
                                  <p:childTnLst>
                                    <p:set>
                                      <p:cBhvr>
                                        <p:cTn id="43" dur="1" fill="hold">
                                          <p:stCondLst>
                                            <p:cond delay="0"/>
                                          </p:stCondLst>
                                        </p:cTn>
                                        <p:tgtEl>
                                          <p:spTgt spid="775"/>
                                        </p:tgtEl>
                                        <p:attrNameLst>
                                          <p:attrName>style.visibility</p:attrName>
                                        </p:attrNameLst>
                                      </p:cBhvr>
                                      <p:to>
                                        <p:strVal val="visible"/>
                                      </p:to>
                                    </p:set>
                                    <p:animEffect transition="in" filter="circle(in)">
                                      <p:cBhvr>
                                        <p:cTn id="44" dur="2000"/>
                                        <p:tgtEl>
                                          <p:spTgt spid="775"/>
                                        </p:tgtEl>
                                      </p:cBhvr>
                                    </p:animEffect>
                                  </p:childTnLst>
                                </p:cTn>
                              </p:par>
                              <p:par>
                                <p:cTn id="45" presetID="42" presetClass="entr" presetSubtype="0" fill="hold" nodeType="withEffect">
                                  <p:stCondLst>
                                    <p:cond delay="1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6" presetClass="entr" presetSubtype="16" fill="hold" nodeType="withEffect">
                                  <p:stCondLst>
                                    <p:cond delay="0"/>
                                  </p:stCondLst>
                                  <p:childTnLst>
                                    <p:set>
                                      <p:cBhvr>
                                        <p:cTn id="51" dur="1" fill="hold">
                                          <p:stCondLst>
                                            <p:cond delay="0"/>
                                          </p:stCondLst>
                                        </p:cTn>
                                        <p:tgtEl>
                                          <p:spTgt spid="776"/>
                                        </p:tgtEl>
                                        <p:attrNameLst>
                                          <p:attrName>style.visibility</p:attrName>
                                        </p:attrNameLst>
                                      </p:cBhvr>
                                      <p:to>
                                        <p:strVal val="visible"/>
                                      </p:to>
                                    </p:set>
                                    <p:animEffect transition="in" filter="circle(in)">
                                      <p:cBhvr>
                                        <p:cTn id="52" dur="2000"/>
                                        <p:tgtEl>
                                          <p:spTgt spid="776"/>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763"/>
                                        </p:tgtEl>
                                        <p:attrNameLst>
                                          <p:attrName>style.visibility</p:attrName>
                                        </p:attrNameLst>
                                      </p:cBhvr>
                                      <p:to>
                                        <p:strVal val="visible"/>
                                      </p:to>
                                    </p:set>
                                    <p:animEffect transition="in" filter="fade">
                                      <p:cBhvr>
                                        <p:cTn id="55" dur="1000"/>
                                        <p:tgtEl>
                                          <p:spTgt spid="763"/>
                                        </p:tgtEl>
                                      </p:cBhvr>
                                    </p:animEffect>
                                    <p:anim calcmode="lin" valueType="num">
                                      <p:cBhvr>
                                        <p:cTn id="56" dur="1000" fill="hold"/>
                                        <p:tgtEl>
                                          <p:spTgt spid="763"/>
                                        </p:tgtEl>
                                        <p:attrNameLst>
                                          <p:attrName>ppt_x</p:attrName>
                                        </p:attrNameLst>
                                      </p:cBhvr>
                                      <p:tavLst>
                                        <p:tav tm="0">
                                          <p:val>
                                            <p:strVal val="#ppt_x"/>
                                          </p:val>
                                        </p:tav>
                                        <p:tav tm="100000">
                                          <p:val>
                                            <p:strVal val="#ppt_x"/>
                                          </p:val>
                                        </p:tav>
                                      </p:tavLst>
                                    </p:anim>
                                    <p:anim calcmode="lin" valueType="num">
                                      <p:cBhvr>
                                        <p:cTn id="57" dur="1000" fill="hold"/>
                                        <p:tgtEl>
                                          <p:spTgt spid="76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59"/>
                                        </p:tgtEl>
                                        <p:attrNameLst>
                                          <p:attrName>style.visibility</p:attrName>
                                        </p:attrNameLst>
                                      </p:cBhvr>
                                      <p:to>
                                        <p:strVal val="visible"/>
                                      </p:to>
                                    </p:set>
                                    <p:animEffect transition="in" filter="fade">
                                      <p:cBhvr>
                                        <p:cTn id="60" dur="1000"/>
                                        <p:tgtEl>
                                          <p:spTgt spid="759"/>
                                        </p:tgtEl>
                                      </p:cBhvr>
                                    </p:animEffect>
                                    <p:anim calcmode="lin" valueType="num">
                                      <p:cBhvr>
                                        <p:cTn id="61" dur="1000" fill="hold"/>
                                        <p:tgtEl>
                                          <p:spTgt spid="759"/>
                                        </p:tgtEl>
                                        <p:attrNameLst>
                                          <p:attrName>ppt_x</p:attrName>
                                        </p:attrNameLst>
                                      </p:cBhvr>
                                      <p:tavLst>
                                        <p:tav tm="0">
                                          <p:val>
                                            <p:strVal val="#ppt_x"/>
                                          </p:val>
                                        </p:tav>
                                        <p:tav tm="100000">
                                          <p:val>
                                            <p:strVal val="#ppt_x"/>
                                          </p:val>
                                        </p:tav>
                                      </p:tavLst>
                                    </p:anim>
                                    <p:anim calcmode="lin" valueType="num">
                                      <p:cBhvr>
                                        <p:cTn id="62" dur="1000" fill="hold"/>
                                        <p:tgtEl>
                                          <p:spTgt spid="75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760"/>
                                        </p:tgtEl>
                                        <p:attrNameLst>
                                          <p:attrName>style.visibility</p:attrName>
                                        </p:attrNameLst>
                                      </p:cBhvr>
                                      <p:to>
                                        <p:strVal val="visible"/>
                                      </p:to>
                                    </p:set>
                                    <p:animEffect transition="in" filter="fade">
                                      <p:cBhvr>
                                        <p:cTn id="65" dur="1000"/>
                                        <p:tgtEl>
                                          <p:spTgt spid="760"/>
                                        </p:tgtEl>
                                      </p:cBhvr>
                                    </p:animEffect>
                                    <p:anim calcmode="lin" valueType="num">
                                      <p:cBhvr>
                                        <p:cTn id="66" dur="1000" fill="hold"/>
                                        <p:tgtEl>
                                          <p:spTgt spid="760"/>
                                        </p:tgtEl>
                                        <p:attrNameLst>
                                          <p:attrName>ppt_x</p:attrName>
                                        </p:attrNameLst>
                                      </p:cBhvr>
                                      <p:tavLst>
                                        <p:tav tm="0">
                                          <p:val>
                                            <p:strVal val="#ppt_x"/>
                                          </p:val>
                                        </p:tav>
                                        <p:tav tm="100000">
                                          <p:val>
                                            <p:strVal val="#ppt_x"/>
                                          </p:val>
                                        </p:tav>
                                      </p:tavLst>
                                    </p:anim>
                                    <p:anim calcmode="lin" valueType="num">
                                      <p:cBhvr>
                                        <p:cTn id="67" dur="1000" fill="hold"/>
                                        <p:tgtEl>
                                          <p:spTgt spid="760"/>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67"/>
                                        </p:tgtEl>
                                        <p:attrNameLst>
                                          <p:attrName>style.visibility</p:attrName>
                                        </p:attrNameLst>
                                      </p:cBhvr>
                                      <p:to>
                                        <p:strVal val="visible"/>
                                      </p:to>
                                    </p:set>
                                    <p:animEffect transition="in" filter="fade">
                                      <p:cBhvr>
                                        <p:cTn id="70" dur="1000"/>
                                        <p:tgtEl>
                                          <p:spTgt spid="767"/>
                                        </p:tgtEl>
                                      </p:cBhvr>
                                    </p:animEffect>
                                    <p:anim calcmode="lin" valueType="num">
                                      <p:cBhvr>
                                        <p:cTn id="71" dur="1000" fill="hold"/>
                                        <p:tgtEl>
                                          <p:spTgt spid="767"/>
                                        </p:tgtEl>
                                        <p:attrNameLst>
                                          <p:attrName>ppt_x</p:attrName>
                                        </p:attrNameLst>
                                      </p:cBhvr>
                                      <p:tavLst>
                                        <p:tav tm="0">
                                          <p:val>
                                            <p:strVal val="#ppt_x"/>
                                          </p:val>
                                        </p:tav>
                                        <p:tav tm="100000">
                                          <p:val>
                                            <p:strVal val="#ppt_x"/>
                                          </p:val>
                                        </p:tav>
                                      </p:tavLst>
                                    </p:anim>
                                    <p:anim calcmode="lin" valueType="num">
                                      <p:cBhvr>
                                        <p:cTn id="72" dur="1000" fill="hold"/>
                                        <p:tgtEl>
                                          <p:spTgt spid="76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anim calcmode="lin" valueType="num">
                                      <p:cBhvr>
                                        <p:cTn id="76" dur="1000" fill="hold"/>
                                        <p:tgtEl>
                                          <p:spTgt spid="15"/>
                                        </p:tgtEl>
                                        <p:attrNameLst>
                                          <p:attrName>ppt_x</p:attrName>
                                        </p:attrNameLst>
                                      </p:cBhvr>
                                      <p:tavLst>
                                        <p:tav tm="0">
                                          <p:val>
                                            <p:strVal val="#ppt_x"/>
                                          </p:val>
                                        </p:tav>
                                        <p:tav tm="100000">
                                          <p:val>
                                            <p:strVal val="#ppt_x"/>
                                          </p:val>
                                        </p:tav>
                                      </p:tavLst>
                                    </p:anim>
                                    <p:anim calcmode="lin" valueType="num">
                                      <p:cBhvr>
                                        <p:cTn id="77" dur="1000" fill="hold"/>
                                        <p:tgtEl>
                                          <p:spTgt spid="15"/>
                                        </p:tgtEl>
                                        <p:attrNameLst>
                                          <p:attrName>ppt_y</p:attrName>
                                        </p:attrNameLst>
                                      </p:cBhvr>
                                      <p:tavLst>
                                        <p:tav tm="0">
                                          <p:val>
                                            <p:strVal val="#ppt_y+.1"/>
                                          </p:val>
                                        </p:tav>
                                        <p:tav tm="100000">
                                          <p:val>
                                            <p:strVal val="#ppt_y"/>
                                          </p:val>
                                        </p:tav>
                                      </p:tavLst>
                                    </p:anim>
                                  </p:childTnLst>
                                </p:cTn>
                              </p:par>
                              <p:par>
                                <p:cTn id="78" presetID="32" presetClass="emph" presetSubtype="0" fill="hold" nodeType="withEffect">
                                  <p:stCondLst>
                                    <p:cond delay="0"/>
                                  </p:stCondLst>
                                  <p:childTnLst>
                                    <p:animRot by="120000">
                                      <p:cBhvr>
                                        <p:cTn id="79" dur="100" fill="hold">
                                          <p:stCondLst>
                                            <p:cond delay="0"/>
                                          </p:stCondLst>
                                        </p:cTn>
                                        <p:tgtEl>
                                          <p:spTgt spid="721"/>
                                        </p:tgtEl>
                                        <p:attrNameLst>
                                          <p:attrName>r</p:attrName>
                                        </p:attrNameLst>
                                      </p:cBhvr>
                                    </p:animRot>
                                    <p:animRot by="-240000">
                                      <p:cBhvr>
                                        <p:cTn id="80" dur="200" fill="hold">
                                          <p:stCondLst>
                                            <p:cond delay="200"/>
                                          </p:stCondLst>
                                        </p:cTn>
                                        <p:tgtEl>
                                          <p:spTgt spid="721"/>
                                        </p:tgtEl>
                                        <p:attrNameLst>
                                          <p:attrName>r</p:attrName>
                                        </p:attrNameLst>
                                      </p:cBhvr>
                                    </p:animRot>
                                    <p:animRot by="240000">
                                      <p:cBhvr>
                                        <p:cTn id="81" dur="200" fill="hold">
                                          <p:stCondLst>
                                            <p:cond delay="400"/>
                                          </p:stCondLst>
                                        </p:cTn>
                                        <p:tgtEl>
                                          <p:spTgt spid="721"/>
                                        </p:tgtEl>
                                        <p:attrNameLst>
                                          <p:attrName>r</p:attrName>
                                        </p:attrNameLst>
                                      </p:cBhvr>
                                    </p:animRot>
                                    <p:animRot by="-240000">
                                      <p:cBhvr>
                                        <p:cTn id="82" dur="200" fill="hold">
                                          <p:stCondLst>
                                            <p:cond delay="600"/>
                                          </p:stCondLst>
                                        </p:cTn>
                                        <p:tgtEl>
                                          <p:spTgt spid="721"/>
                                        </p:tgtEl>
                                        <p:attrNameLst>
                                          <p:attrName>r</p:attrName>
                                        </p:attrNameLst>
                                      </p:cBhvr>
                                    </p:animRot>
                                    <p:animRot by="120000">
                                      <p:cBhvr>
                                        <p:cTn id="83" dur="200" fill="hold">
                                          <p:stCondLst>
                                            <p:cond delay="800"/>
                                          </p:stCondLst>
                                        </p:cTn>
                                        <p:tgtEl>
                                          <p:spTgt spid="7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 grpId="0" animBg="1"/>
      <p:bldP spid="757" grpId="0"/>
      <p:bldP spid="759" grpId="0" animBg="1"/>
      <p:bldP spid="760" grpId="0" animBg="1"/>
      <p:bldP spid="761" grpId="0" animBg="1"/>
      <p:bldP spid="763" grpId="0"/>
      <p:bldP spid="767" grpId="0"/>
      <p:bldP spid="76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53"/>
        <p:cNvGrpSpPr/>
        <p:nvPr/>
      </p:nvGrpSpPr>
      <p:grpSpPr>
        <a:xfrm>
          <a:off x="0" y="0"/>
          <a:ext cx="0" cy="0"/>
          <a:chOff x="0" y="0"/>
          <a:chExt cx="0" cy="0"/>
        </a:xfrm>
      </p:grpSpPr>
      <p:sp>
        <p:nvSpPr>
          <p:cNvPr id="354" name="Google Shape;354;p30"/>
          <p:cNvSpPr txBox="1">
            <a:spLocks noGrp="1"/>
          </p:cNvSpPr>
          <p:nvPr>
            <p:ph type="title"/>
          </p:nvPr>
        </p:nvSpPr>
        <p:spPr>
          <a:xfrm>
            <a:off x="903111" y="184501"/>
            <a:ext cx="424462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Update case notes weekly to avoid falling behind.</a:t>
            </a:r>
            <a:endParaRPr dirty="0"/>
          </a:p>
        </p:txBody>
      </p:sp>
      <p:grpSp>
        <p:nvGrpSpPr>
          <p:cNvPr id="356" name="Google Shape;356;p30"/>
          <p:cNvGrpSpPr/>
          <p:nvPr/>
        </p:nvGrpSpPr>
        <p:grpSpPr>
          <a:xfrm>
            <a:off x="2991554" y="1907821"/>
            <a:ext cx="2487665" cy="1573407"/>
            <a:chOff x="2321004" y="3377212"/>
            <a:chExt cx="1474921" cy="904072"/>
          </a:xfrm>
        </p:grpSpPr>
        <p:sp>
          <p:nvSpPr>
            <p:cNvPr id="357" name="Google Shape;357;p30"/>
            <p:cNvSpPr/>
            <p:nvPr/>
          </p:nvSpPr>
          <p:spPr>
            <a:xfrm>
              <a:off x="2321004" y="3377212"/>
              <a:ext cx="1474921" cy="904072"/>
            </a:xfrm>
            <a:custGeom>
              <a:avLst/>
              <a:gdLst/>
              <a:ahLst/>
              <a:cxnLst/>
              <a:rect l="l" t="t" r="r" b="b"/>
              <a:pathLst>
                <a:path w="49494" h="30338" extrusionOk="0">
                  <a:moveTo>
                    <a:pt x="28435" y="14287"/>
                  </a:moveTo>
                  <a:cubicBezTo>
                    <a:pt x="29149" y="14781"/>
                    <a:pt x="29824" y="15248"/>
                    <a:pt x="30539" y="15741"/>
                  </a:cubicBezTo>
                  <a:cubicBezTo>
                    <a:pt x="29504" y="15899"/>
                    <a:pt x="28454" y="16061"/>
                    <a:pt x="27274" y="16243"/>
                  </a:cubicBezTo>
                  <a:cubicBezTo>
                    <a:pt x="27705" y="15515"/>
                    <a:pt x="28074" y="14894"/>
                    <a:pt x="28435" y="14287"/>
                  </a:cubicBezTo>
                  <a:close/>
                  <a:moveTo>
                    <a:pt x="29413" y="1428"/>
                  </a:moveTo>
                  <a:cubicBezTo>
                    <a:pt x="30199" y="5630"/>
                    <a:pt x="30582" y="9836"/>
                    <a:pt x="31044" y="14227"/>
                  </a:cubicBezTo>
                  <a:cubicBezTo>
                    <a:pt x="30605" y="13829"/>
                    <a:pt x="30267" y="13522"/>
                    <a:pt x="29928" y="13216"/>
                  </a:cubicBezTo>
                  <a:cubicBezTo>
                    <a:pt x="29590" y="12913"/>
                    <a:pt x="29270" y="12585"/>
                    <a:pt x="28907" y="12316"/>
                  </a:cubicBezTo>
                  <a:cubicBezTo>
                    <a:pt x="28620" y="12102"/>
                    <a:pt x="28345" y="11998"/>
                    <a:pt x="28103" y="11998"/>
                  </a:cubicBezTo>
                  <a:cubicBezTo>
                    <a:pt x="27675" y="11998"/>
                    <a:pt x="27354" y="12325"/>
                    <a:pt x="27266" y="12945"/>
                  </a:cubicBezTo>
                  <a:cubicBezTo>
                    <a:pt x="27133" y="13874"/>
                    <a:pt x="26875" y="14689"/>
                    <a:pt x="26077" y="15271"/>
                  </a:cubicBezTo>
                  <a:cubicBezTo>
                    <a:pt x="25618" y="15607"/>
                    <a:pt x="25970" y="16102"/>
                    <a:pt x="25952" y="16581"/>
                  </a:cubicBezTo>
                  <a:cubicBezTo>
                    <a:pt x="22673" y="17137"/>
                    <a:pt x="19432" y="17685"/>
                    <a:pt x="16102" y="18249"/>
                  </a:cubicBezTo>
                  <a:cubicBezTo>
                    <a:pt x="16045" y="17531"/>
                    <a:pt x="15973" y="16938"/>
                    <a:pt x="15962" y="16344"/>
                  </a:cubicBezTo>
                  <a:cubicBezTo>
                    <a:pt x="15956" y="16081"/>
                    <a:pt x="16155" y="15798"/>
                    <a:pt x="16106" y="15554"/>
                  </a:cubicBezTo>
                  <a:cubicBezTo>
                    <a:pt x="16063" y="15326"/>
                    <a:pt x="15718" y="15156"/>
                    <a:pt x="15675" y="14927"/>
                  </a:cubicBezTo>
                  <a:cubicBezTo>
                    <a:pt x="15534" y="14188"/>
                    <a:pt x="15444" y="13434"/>
                    <a:pt x="15386" y="12683"/>
                  </a:cubicBezTo>
                  <a:cubicBezTo>
                    <a:pt x="15343" y="12131"/>
                    <a:pt x="15388" y="11573"/>
                    <a:pt x="15380" y="11016"/>
                  </a:cubicBezTo>
                  <a:cubicBezTo>
                    <a:pt x="15355" y="8883"/>
                    <a:pt x="15017" y="6791"/>
                    <a:pt x="14502" y="4724"/>
                  </a:cubicBezTo>
                  <a:cubicBezTo>
                    <a:pt x="14476" y="4623"/>
                    <a:pt x="14500" y="4511"/>
                    <a:pt x="14500" y="4361"/>
                  </a:cubicBezTo>
                  <a:cubicBezTo>
                    <a:pt x="19463" y="3385"/>
                    <a:pt x="24405" y="2413"/>
                    <a:pt x="29413" y="1428"/>
                  </a:cubicBezTo>
                  <a:close/>
                  <a:moveTo>
                    <a:pt x="29500" y="0"/>
                  </a:moveTo>
                  <a:cubicBezTo>
                    <a:pt x="29471" y="0"/>
                    <a:pt x="29442" y="1"/>
                    <a:pt x="29413" y="1"/>
                  </a:cubicBezTo>
                  <a:cubicBezTo>
                    <a:pt x="29353" y="2"/>
                    <a:pt x="29294" y="3"/>
                    <a:pt x="29234" y="3"/>
                  </a:cubicBezTo>
                  <a:cubicBezTo>
                    <a:pt x="29168" y="3"/>
                    <a:pt x="29101" y="2"/>
                    <a:pt x="29035" y="2"/>
                  </a:cubicBezTo>
                  <a:cubicBezTo>
                    <a:pt x="28816" y="2"/>
                    <a:pt x="28598" y="7"/>
                    <a:pt x="28388" y="48"/>
                  </a:cubicBezTo>
                  <a:cubicBezTo>
                    <a:pt x="26428" y="427"/>
                    <a:pt x="24461" y="784"/>
                    <a:pt x="22517" y="1233"/>
                  </a:cubicBezTo>
                  <a:cubicBezTo>
                    <a:pt x="19843" y="1849"/>
                    <a:pt x="17187" y="2532"/>
                    <a:pt x="14527" y="3200"/>
                  </a:cubicBezTo>
                  <a:cubicBezTo>
                    <a:pt x="13637" y="3422"/>
                    <a:pt x="13268" y="3902"/>
                    <a:pt x="13270" y="4790"/>
                  </a:cubicBezTo>
                  <a:cubicBezTo>
                    <a:pt x="13272" y="5798"/>
                    <a:pt x="13370" y="6795"/>
                    <a:pt x="13590" y="7784"/>
                  </a:cubicBezTo>
                  <a:cubicBezTo>
                    <a:pt x="13715" y="8346"/>
                    <a:pt x="13688" y="8940"/>
                    <a:pt x="13725" y="9476"/>
                  </a:cubicBezTo>
                  <a:cubicBezTo>
                    <a:pt x="13533" y="9549"/>
                    <a:pt x="13464" y="9599"/>
                    <a:pt x="13399" y="9599"/>
                  </a:cubicBezTo>
                  <a:cubicBezTo>
                    <a:pt x="13398" y="9599"/>
                    <a:pt x="13396" y="9599"/>
                    <a:pt x="13395" y="9599"/>
                  </a:cubicBezTo>
                  <a:cubicBezTo>
                    <a:pt x="13172" y="9593"/>
                    <a:pt x="12949" y="9590"/>
                    <a:pt x="12726" y="9590"/>
                  </a:cubicBezTo>
                  <a:cubicBezTo>
                    <a:pt x="10231" y="9590"/>
                    <a:pt x="7761" y="9958"/>
                    <a:pt x="5280" y="10167"/>
                  </a:cubicBezTo>
                  <a:cubicBezTo>
                    <a:pt x="4534" y="10230"/>
                    <a:pt x="3793" y="10400"/>
                    <a:pt x="3065" y="10579"/>
                  </a:cubicBezTo>
                  <a:cubicBezTo>
                    <a:pt x="2468" y="10726"/>
                    <a:pt x="2103" y="11104"/>
                    <a:pt x="2073" y="11781"/>
                  </a:cubicBezTo>
                  <a:cubicBezTo>
                    <a:pt x="2032" y="12824"/>
                    <a:pt x="1878" y="13864"/>
                    <a:pt x="1880" y="14904"/>
                  </a:cubicBezTo>
                  <a:cubicBezTo>
                    <a:pt x="1882" y="17096"/>
                    <a:pt x="1515" y="19252"/>
                    <a:pt x="1258" y="21413"/>
                  </a:cubicBezTo>
                  <a:cubicBezTo>
                    <a:pt x="977" y="23765"/>
                    <a:pt x="461" y="26089"/>
                    <a:pt x="96" y="28431"/>
                  </a:cubicBezTo>
                  <a:cubicBezTo>
                    <a:pt x="1" y="29046"/>
                    <a:pt x="83" y="29686"/>
                    <a:pt x="83" y="30330"/>
                  </a:cubicBezTo>
                  <a:lnTo>
                    <a:pt x="1601" y="30330"/>
                  </a:lnTo>
                  <a:cubicBezTo>
                    <a:pt x="1718" y="29251"/>
                    <a:pt x="1788" y="28234"/>
                    <a:pt x="1943" y="27231"/>
                  </a:cubicBezTo>
                  <a:cubicBezTo>
                    <a:pt x="2218" y="25445"/>
                    <a:pt x="2542" y="23667"/>
                    <a:pt x="2846" y="21887"/>
                  </a:cubicBezTo>
                  <a:cubicBezTo>
                    <a:pt x="3176" y="19943"/>
                    <a:pt x="3317" y="17984"/>
                    <a:pt x="3373" y="16013"/>
                  </a:cubicBezTo>
                  <a:cubicBezTo>
                    <a:pt x="3412" y="14654"/>
                    <a:pt x="3551" y="13300"/>
                    <a:pt x="3654" y="11777"/>
                  </a:cubicBezTo>
                  <a:lnTo>
                    <a:pt x="3656" y="11776"/>
                  </a:lnTo>
                  <a:cubicBezTo>
                    <a:pt x="6874" y="11201"/>
                    <a:pt x="10095" y="10756"/>
                    <a:pt x="13461" y="10756"/>
                  </a:cubicBezTo>
                  <a:cubicBezTo>
                    <a:pt x="13540" y="10756"/>
                    <a:pt x="13619" y="10756"/>
                    <a:pt x="13698" y="10757"/>
                  </a:cubicBezTo>
                  <a:cubicBezTo>
                    <a:pt x="13727" y="11151"/>
                    <a:pt x="13741" y="11502"/>
                    <a:pt x="13782" y="11852"/>
                  </a:cubicBezTo>
                  <a:cubicBezTo>
                    <a:pt x="13916" y="12989"/>
                    <a:pt x="13924" y="14166"/>
                    <a:pt x="14238" y="15255"/>
                  </a:cubicBezTo>
                  <a:cubicBezTo>
                    <a:pt x="14513" y="16210"/>
                    <a:pt x="14601" y="17146"/>
                    <a:pt x="14652" y="18113"/>
                  </a:cubicBezTo>
                  <a:cubicBezTo>
                    <a:pt x="14666" y="18378"/>
                    <a:pt x="14656" y="18647"/>
                    <a:pt x="14705" y="18907"/>
                  </a:cubicBezTo>
                  <a:cubicBezTo>
                    <a:pt x="14835" y="19617"/>
                    <a:pt x="15064" y="19896"/>
                    <a:pt x="15710" y="19896"/>
                  </a:cubicBezTo>
                  <a:cubicBezTo>
                    <a:pt x="15779" y="19896"/>
                    <a:pt x="15853" y="19893"/>
                    <a:pt x="15932" y="19887"/>
                  </a:cubicBezTo>
                  <a:cubicBezTo>
                    <a:pt x="16635" y="19834"/>
                    <a:pt x="17324" y="19619"/>
                    <a:pt x="18023" y="19502"/>
                  </a:cubicBezTo>
                  <a:cubicBezTo>
                    <a:pt x="19945" y="19176"/>
                    <a:pt x="21865" y="18807"/>
                    <a:pt x="23800" y="18573"/>
                  </a:cubicBezTo>
                  <a:cubicBezTo>
                    <a:pt x="24312" y="18511"/>
                    <a:pt x="24822" y="18269"/>
                    <a:pt x="25374" y="18269"/>
                  </a:cubicBezTo>
                  <a:cubicBezTo>
                    <a:pt x="25598" y="18269"/>
                    <a:pt x="25828" y="18308"/>
                    <a:pt x="26067" y="18415"/>
                  </a:cubicBezTo>
                  <a:cubicBezTo>
                    <a:pt x="26179" y="22387"/>
                    <a:pt x="25601" y="26341"/>
                    <a:pt x="25496" y="30324"/>
                  </a:cubicBezTo>
                  <a:lnTo>
                    <a:pt x="26745" y="30324"/>
                  </a:lnTo>
                  <a:cubicBezTo>
                    <a:pt x="26850" y="28531"/>
                    <a:pt x="26850" y="26797"/>
                    <a:pt x="27076" y="25096"/>
                  </a:cubicBezTo>
                  <a:cubicBezTo>
                    <a:pt x="27385" y="22779"/>
                    <a:pt x="27244" y="20472"/>
                    <a:pt x="27233" y="18075"/>
                  </a:cubicBezTo>
                  <a:cubicBezTo>
                    <a:pt x="27521" y="17999"/>
                    <a:pt x="27875" y="17865"/>
                    <a:pt x="28240" y="17812"/>
                  </a:cubicBezTo>
                  <a:cubicBezTo>
                    <a:pt x="29391" y="17652"/>
                    <a:pt x="30548" y="17523"/>
                    <a:pt x="31702" y="17381"/>
                  </a:cubicBezTo>
                  <a:cubicBezTo>
                    <a:pt x="33011" y="17217"/>
                    <a:pt x="33246" y="17008"/>
                    <a:pt x="33558" y="15774"/>
                  </a:cubicBezTo>
                  <a:cubicBezTo>
                    <a:pt x="33335" y="15329"/>
                    <a:pt x="33023" y="14953"/>
                    <a:pt x="32963" y="14539"/>
                  </a:cubicBezTo>
                  <a:cubicBezTo>
                    <a:pt x="32736" y="13007"/>
                    <a:pt x="32592" y="11463"/>
                    <a:pt x="32410" y="9863"/>
                  </a:cubicBezTo>
                  <a:cubicBezTo>
                    <a:pt x="32679" y="9863"/>
                    <a:pt x="32955" y="9852"/>
                    <a:pt x="33235" y="9852"/>
                  </a:cubicBezTo>
                  <a:cubicBezTo>
                    <a:pt x="33404" y="9852"/>
                    <a:pt x="33575" y="9856"/>
                    <a:pt x="33745" y="9869"/>
                  </a:cubicBezTo>
                  <a:cubicBezTo>
                    <a:pt x="35590" y="9999"/>
                    <a:pt x="37434" y="10257"/>
                    <a:pt x="39278" y="10261"/>
                  </a:cubicBezTo>
                  <a:cubicBezTo>
                    <a:pt x="40906" y="10263"/>
                    <a:pt x="42506" y="10499"/>
                    <a:pt x="44118" y="10608"/>
                  </a:cubicBezTo>
                  <a:cubicBezTo>
                    <a:pt x="45379" y="10694"/>
                    <a:pt x="46695" y="10708"/>
                    <a:pt x="47887" y="11309"/>
                  </a:cubicBezTo>
                  <a:cubicBezTo>
                    <a:pt x="48121" y="12455"/>
                    <a:pt x="47821" y="13589"/>
                    <a:pt x="47659" y="14724"/>
                  </a:cubicBezTo>
                  <a:cubicBezTo>
                    <a:pt x="47520" y="15694"/>
                    <a:pt x="47269" y="16647"/>
                    <a:pt x="47132" y="17617"/>
                  </a:cubicBezTo>
                  <a:cubicBezTo>
                    <a:pt x="46792" y="20027"/>
                    <a:pt x="46511" y="22445"/>
                    <a:pt x="46168" y="24854"/>
                  </a:cubicBezTo>
                  <a:cubicBezTo>
                    <a:pt x="45908" y="26659"/>
                    <a:pt x="45586" y="28456"/>
                    <a:pt x="45280" y="30338"/>
                  </a:cubicBezTo>
                  <a:lnTo>
                    <a:pt x="46759" y="30338"/>
                  </a:lnTo>
                  <a:cubicBezTo>
                    <a:pt x="46931" y="29313"/>
                    <a:pt x="47081" y="28359"/>
                    <a:pt x="47253" y="27406"/>
                  </a:cubicBezTo>
                  <a:cubicBezTo>
                    <a:pt x="47499" y="26040"/>
                    <a:pt x="47790" y="24680"/>
                    <a:pt x="48010" y="23308"/>
                  </a:cubicBezTo>
                  <a:cubicBezTo>
                    <a:pt x="48334" y="21288"/>
                    <a:pt x="48650" y="19266"/>
                    <a:pt x="48898" y="17234"/>
                  </a:cubicBezTo>
                  <a:cubicBezTo>
                    <a:pt x="49103" y="15564"/>
                    <a:pt x="49484" y="13915"/>
                    <a:pt x="49488" y="12213"/>
                  </a:cubicBezTo>
                  <a:cubicBezTo>
                    <a:pt x="49493" y="10616"/>
                    <a:pt x="48801" y="9752"/>
                    <a:pt x="47228" y="9597"/>
                  </a:cubicBezTo>
                  <a:cubicBezTo>
                    <a:pt x="46250" y="9504"/>
                    <a:pt x="45272" y="9412"/>
                    <a:pt x="44292" y="9326"/>
                  </a:cubicBezTo>
                  <a:cubicBezTo>
                    <a:pt x="42655" y="9186"/>
                    <a:pt x="41019" y="9006"/>
                    <a:pt x="39380" y="8924"/>
                  </a:cubicBezTo>
                  <a:cubicBezTo>
                    <a:pt x="37278" y="8819"/>
                    <a:pt x="35174" y="8793"/>
                    <a:pt x="33070" y="8733"/>
                  </a:cubicBezTo>
                  <a:cubicBezTo>
                    <a:pt x="32176" y="8707"/>
                    <a:pt x="32067" y="8626"/>
                    <a:pt x="32053" y="7841"/>
                  </a:cubicBezTo>
                  <a:cubicBezTo>
                    <a:pt x="32014" y="5608"/>
                    <a:pt x="31448" y="3454"/>
                    <a:pt x="31089" y="1270"/>
                  </a:cubicBezTo>
                  <a:cubicBezTo>
                    <a:pt x="30928" y="299"/>
                    <a:pt x="30485" y="0"/>
                    <a:pt x="29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 name="Google Shape;358;p30"/>
            <p:cNvSpPr/>
            <p:nvPr/>
          </p:nvSpPr>
          <p:spPr>
            <a:xfrm>
              <a:off x="3228355" y="3954021"/>
              <a:ext cx="449086" cy="51077"/>
            </a:xfrm>
            <a:custGeom>
              <a:avLst/>
              <a:gdLst/>
              <a:ahLst/>
              <a:cxnLst/>
              <a:rect l="l" t="t" r="r" b="b"/>
              <a:pathLst>
                <a:path w="15070" h="1714" extrusionOk="0">
                  <a:moveTo>
                    <a:pt x="643" y="0"/>
                  </a:moveTo>
                  <a:cubicBezTo>
                    <a:pt x="453" y="0"/>
                    <a:pt x="254" y="86"/>
                    <a:pt x="1" y="140"/>
                  </a:cubicBezTo>
                  <a:cubicBezTo>
                    <a:pt x="67" y="712"/>
                    <a:pt x="100" y="1136"/>
                    <a:pt x="664" y="1198"/>
                  </a:cubicBezTo>
                  <a:cubicBezTo>
                    <a:pt x="1377" y="1274"/>
                    <a:pt x="2087" y="1425"/>
                    <a:pt x="2800" y="1428"/>
                  </a:cubicBezTo>
                  <a:cubicBezTo>
                    <a:pt x="4289" y="1437"/>
                    <a:pt x="5776" y="1603"/>
                    <a:pt x="7265" y="1603"/>
                  </a:cubicBezTo>
                  <a:cubicBezTo>
                    <a:pt x="7775" y="1603"/>
                    <a:pt x="8285" y="1584"/>
                    <a:pt x="8795" y="1532"/>
                  </a:cubicBezTo>
                  <a:cubicBezTo>
                    <a:pt x="9089" y="1502"/>
                    <a:pt x="9385" y="1484"/>
                    <a:pt x="9680" y="1484"/>
                  </a:cubicBezTo>
                  <a:cubicBezTo>
                    <a:pt x="9795" y="1484"/>
                    <a:pt x="9910" y="1487"/>
                    <a:pt x="10025" y="1493"/>
                  </a:cubicBezTo>
                  <a:cubicBezTo>
                    <a:pt x="11229" y="1553"/>
                    <a:pt x="12433" y="1655"/>
                    <a:pt x="13639" y="1709"/>
                  </a:cubicBezTo>
                  <a:cubicBezTo>
                    <a:pt x="13696" y="1712"/>
                    <a:pt x="13753" y="1713"/>
                    <a:pt x="13810" y="1713"/>
                  </a:cubicBezTo>
                  <a:cubicBezTo>
                    <a:pt x="14123" y="1713"/>
                    <a:pt x="14443" y="1676"/>
                    <a:pt x="14736" y="1590"/>
                  </a:cubicBezTo>
                  <a:cubicBezTo>
                    <a:pt x="15048" y="1499"/>
                    <a:pt x="15070" y="1009"/>
                    <a:pt x="14773" y="872"/>
                  </a:cubicBezTo>
                  <a:cubicBezTo>
                    <a:pt x="14438" y="716"/>
                    <a:pt x="14069" y="572"/>
                    <a:pt x="13706" y="538"/>
                  </a:cubicBezTo>
                  <a:cubicBezTo>
                    <a:pt x="12429" y="427"/>
                    <a:pt x="11151" y="314"/>
                    <a:pt x="9873" y="296"/>
                  </a:cubicBezTo>
                  <a:cubicBezTo>
                    <a:pt x="6808" y="257"/>
                    <a:pt x="3744" y="255"/>
                    <a:pt x="688" y="2"/>
                  </a:cubicBezTo>
                  <a:cubicBezTo>
                    <a:pt x="673" y="1"/>
                    <a:pt x="658" y="0"/>
                    <a:pt x="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 name="Google Shape;359;p30"/>
            <p:cNvSpPr/>
            <p:nvPr/>
          </p:nvSpPr>
          <p:spPr>
            <a:xfrm>
              <a:off x="2521648" y="4173647"/>
              <a:ext cx="453407" cy="48216"/>
            </a:xfrm>
            <a:custGeom>
              <a:avLst/>
              <a:gdLst/>
              <a:ahLst/>
              <a:cxnLst/>
              <a:rect l="l" t="t" r="r" b="b"/>
              <a:pathLst>
                <a:path w="15215" h="1618" extrusionOk="0">
                  <a:moveTo>
                    <a:pt x="13322" y="1"/>
                  </a:moveTo>
                  <a:cubicBezTo>
                    <a:pt x="13301" y="1"/>
                    <a:pt x="13280" y="1"/>
                    <a:pt x="13259" y="1"/>
                  </a:cubicBezTo>
                  <a:cubicBezTo>
                    <a:pt x="10917" y="48"/>
                    <a:pt x="8577" y="107"/>
                    <a:pt x="6237" y="187"/>
                  </a:cubicBezTo>
                  <a:cubicBezTo>
                    <a:pt x="4424" y="249"/>
                    <a:pt x="2612" y="347"/>
                    <a:pt x="801" y="436"/>
                  </a:cubicBezTo>
                  <a:cubicBezTo>
                    <a:pt x="444" y="454"/>
                    <a:pt x="81" y="557"/>
                    <a:pt x="46" y="981"/>
                  </a:cubicBezTo>
                  <a:cubicBezTo>
                    <a:pt x="1" y="1504"/>
                    <a:pt x="491" y="1525"/>
                    <a:pt x="799" y="1551"/>
                  </a:cubicBezTo>
                  <a:cubicBezTo>
                    <a:pt x="1629" y="1617"/>
                    <a:pt x="2466" y="1604"/>
                    <a:pt x="3299" y="1609"/>
                  </a:cubicBezTo>
                  <a:cubicBezTo>
                    <a:pt x="3389" y="1610"/>
                    <a:pt x="3480" y="1610"/>
                    <a:pt x="3570" y="1610"/>
                  </a:cubicBezTo>
                  <a:cubicBezTo>
                    <a:pt x="4867" y="1610"/>
                    <a:pt x="6163" y="1549"/>
                    <a:pt x="7460" y="1549"/>
                  </a:cubicBezTo>
                  <a:cubicBezTo>
                    <a:pt x="8397" y="1549"/>
                    <a:pt x="9334" y="1416"/>
                    <a:pt x="10271" y="1356"/>
                  </a:cubicBezTo>
                  <a:cubicBezTo>
                    <a:pt x="11401" y="1282"/>
                    <a:pt x="12535" y="1250"/>
                    <a:pt x="13661" y="1141"/>
                  </a:cubicBezTo>
                  <a:cubicBezTo>
                    <a:pt x="14092" y="1100"/>
                    <a:pt x="14506" y="897"/>
                    <a:pt x="15214" y="678"/>
                  </a:cubicBezTo>
                  <a:cubicBezTo>
                    <a:pt x="14805" y="378"/>
                    <a:pt x="14658" y="193"/>
                    <a:pt x="14477" y="152"/>
                  </a:cubicBezTo>
                  <a:cubicBezTo>
                    <a:pt x="14099" y="66"/>
                    <a:pt x="13708" y="1"/>
                    <a:pt x="13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360;p30"/>
            <p:cNvSpPr/>
            <p:nvPr/>
          </p:nvSpPr>
          <p:spPr>
            <a:xfrm>
              <a:off x="2509221" y="4038444"/>
              <a:ext cx="419763" cy="60524"/>
            </a:xfrm>
            <a:custGeom>
              <a:avLst/>
              <a:gdLst/>
              <a:ahLst/>
              <a:cxnLst/>
              <a:rect l="l" t="t" r="r" b="b"/>
              <a:pathLst>
                <a:path w="14086" h="2031" extrusionOk="0">
                  <a:moveTo>
                    <a:pt x="12644" y="0"/>
                  </a:moveTo>
                  <a:cubicBezTo>
                    <a:pt x="12634" y="0"/>
                    <a:pt x="12624" y="0"/>
                    <a:pt x="12614" y="1"/>
                  </a:cubicBezTo>
                  <a:cubicBezTo>
                    <a:pt x="11340" y="20"/>
                    <a:pt x="10067" y="122"/>
                    <a:pt x="8795" y="188"/>
                  </a:cubicBezTo>
                  <a:cubicBezTo>
                    <a:pt x="8151" y="219"/>
                    <a:pt x="7503" y="231"/>
                    <a:pt x="6859" y="274"/>
                  </a:cubicBezTo>
                  <a:cubicBezTo>
                    <a:pt x="4919" y="403"/>
                    <a:pt x="2979" y="537"/>
                    <a:pt x="1039" y="682"/>
                  </a:cubicBezTo>
                  <a:cubicBezTo>
                    <a:pt x="623" y="711"/>
                    <a:pt x="211" y="793"/>
                    <a:pt x="0" y="1215"/>
                  </a:cubicBezTo>
                  <a:cubicBezTo>
                    <a:pt x="42" y="1767"/>
                    <a:pt x="327" y="2031"/>
                    <a:pt x="849" y="2031"/>
                  </a:cubicBezTo>
                  <a:cubicBezTo>
                    <a:pt x="864" y="2031"/>
                    <a:pt x="879" y="2031"/>
                    <a:pt x="894" y="2030"/>
                  </a:cubicBezTo>
                  <a:cubicBezTo>
                    <a:pt x="975" y="2028"/>
                    <a:pt x="1056" y="2028"/>
                    <a:pt x="1136" y="2028"/>
                  </a:cubicBezTo>
                  <a:cubicBezTo>
                    <a:pt x="1178" y="2028"/>
                    <a:pt x="1219" y="2028"/>
                    <a:pt x="1260" y="2028"/>
                  </a:cubicBezTo>
                  <a:cubicBezTo>
                    <a:pt x="1405" y="2028"/>
                    <a:pt x="1549" y="2026"/>
                    <a:pt x="1692" y="2015"/>
                  </a:cubicBezTo>
                  <a:cubicBezTo>
                    <a:pt x="3878" y="1843"/>
                    <a:pt x="6062" y="1658"/>
                    <a:pt x="8248" y="1488"/>
                  </a:cubicBezTo>
                  <a:cubicBezTo>
                    <a:pt x="9890" y="1361"/>
                    <a:pt x="11533" y="1246"/>
                    <a:pt x="13178" y="1138"/>
                  </a:cubicBezTo>
                  <a:cubicBezTo>
                    <a:pt x="13623" y="1109"/>
                    <a:pt x="14008" y="1037"/>
                    <a:pt x="14086" y="280"/>
                  </a:cubicBezTo>
                  <a:cubicBezTo>
                    <a:pt x="13568" y="175"/>
                    <a:pt x="13103" y="0"/>
                    <a:pt x="12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 name="Google Shape;361;p30"/>
            <p:cNvSpPr/>
            <p:nvPr/>
          </p:nvSpPr>
          <p:spPr>
            <a:xfrm>
              <a:off x="3226567" y="4052152"/>
              <a:ext cx="390499" cy="80281"/>
            </a:xfrm>
            <a:custGeom>
              <a:avLst/>
              <a:gdLst/>
              <a:ahLst/>
              <a:cxnLst/>
              <a:rect l="l" t="t" r="r" b="b"/>
              <a:pathLst>
                <a:path w="13104" h="2694" extrusionOk="0">
                  <a:moveTo>
                    <a:pt x="1758" y="1"/>
                  </a:moveTo>
                  <a:cubicBezTo>
                    <a:pt x="1355" y="1"/>
                    <a:pt x="926" y="210"/>
                    <a:pt x="527" y="230"/>
                  </a:cubicBezTo>
                  <a:cubicBezTo>
                    <a:pt x="184" y="245"/>
                    <a:pt x="0" y="581"/>
                    <a:pt x="67" y="899"/>
                  </a:cubicBezTo>
                  <a:cubicBezTo>
                    <a:pt x="110" y="1116"/>
                    <a:pt x="309" y="1334"/>
                    <a:pt x="496" y="1477"/>
                  </a:cubicBezTo>
                  <a:cubicBezTo>
                    <a:pt x="627" y="1580"/>
                    <a:pt x="853" y="1566"/>
                    <a:pt x="1039" y="1592"/>
                  </a:cubicBezTo>
                  <a:cubicBezTo>
                    <a:pt x="3681" y="1947"/>
                    <a:pt x="6334" y="2189"/>
                    <a:pt x="8998" y="2335"/>
                  </a:cubicBezTo>
                  <a:cubicBezTo>
                    <a:pt x="9962" y="2388"/>
                    <a:pt x="10918" y="2570"/>
                    <a:pt x="11880" y="2679"/>
                  </a:cubicBezTo>
                  <a:cubicBezTo>
                    <a:pt x="11962" y="2688"/>
                    <a:pt x="12043" y="2694"/>
                    <a:pt x="12121" y="2694"/>
                  </a:cubicBezTo>
                  <a:cubicBezTo>
                    <a:pt x="12534" y="2694"/>
                    <a:pt x="12893" y="2538"/>
                    <a:pt x="13104" y="1898"/>
                  </a:cubicBezTo>
                  <a:cubicBezTo>
                    <a:pt x="12661" y="1767"/>
                    <a:pt x="12314" y="1627"/>
                    <a:pt x="11953" y="1568"/>
                  </a:cubicBezTo>
                  <a:cubicBezTo>
                    <a:pt x="11135" y="1434"/>
                    <a:pt x="10311" y="1334"/>
                    <a:pt x="9488" y="1233"/>
                  </a:cubicBezTo>
                  <a:cubicBezTo>
                    <a:pt x="8480" y="1108"/>
                    <a:pt x="7471" y="985"/>
                    <a:pt x="6462" y="879"/>
                  </a:cubicBezTo>
                  <a:cubicBezTo>
                    <a:pt x="5303" y="756"/>
                    <a:pt x="4142" y="655"/>
                    <a:pt x="2983" y="546"/>
                  </a:cubicBezTo>
                  <a:cubicBezTo>
                    <a:pt x="2958" y="543"/>
                    <a:pt x="2931" y="543"/>
                    <a:pt x="2902" y="543"/>
                  </a:cubicBezTo>
                  <a:cubicBezTo>
                    <a:pt x="2858" y="543"/>
                    <a:pt x="2810" y="544"/>
                    <a:pt x="2766" y="544"/>
                  </a:cubicBezTo>
                  <a:cubicBezTo>
                    <a:pt x="2681" y="544"/>
                    <a:pt x="2607" y="538"/>
                    <a:pt x="2582" y="499"/>
                  </a:cubicBezTo>
                  <a:cubicBezTo>
                    <a:pt x="2336" y="114"/>
                    <a:pt x="2054" y="1"/>
                    <a:pt x="1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 name="Google Shape;362;p30"/>
            <p:cNvSpPr/>
            <p:nvPr/>
          </p:nvSpPr>
          <p:spPr>
            <a:xfrm>
              <a:off x="3227729" y="4222131"/>
              <a:ext cx="286229" cy="44074"/>
            </a:xfrm>
            <a:custGeom>
              <a:avLst/>
              <a:gdLst/>
              <a:ahLst/>
              <a:cxnLst/>
              <a:rect l="l" t="t" r="r" b="b"/>
              <a:pathLst>
                <a:path w="9605" h="1479" extrusionOk="0">
                  <a:moveTo>
                    <a:pt x="9605" y="275"/>
                  </a:moveTo>
                  <a:cubicBezTo>
                    <a:pt x="9605" y="276"/>
                    <a:pt x="9604" y="276"/>
                    <a:pt x="9604" y="277"/>
                  </a:cubicBezTo>
                  <a:lnTo>
                    <a:pt x="9604" y="277"/>
                  </a:lnTo>
                  <a:cubicBezTo>
                    <a:pt x="9604" y="277"/>
                    <a:pt x="9605" y="277"/>
                    <a:pt x="9605" y="277"/>
                  </a:cubicBezTo>
                  <a:lnTo>
                    <a:pt x="9605" y="275"/>
                  </a:lnTo>
                  <a:close/>
                  <a:moveTo>
                    <a:pt x="664" y="1"/>
                  </a:moveTo>
                  <a:cubicBezTo>
                    <a:pt x="465" y="1"/>
                    <a:pt x="159" y="188"/>
                    <a:pt x="80" y="359"/>
                  </a:cubicBezTo>
                  <a:cubicBezTo>
                    <a:pt x="0" y="535"/>
                    <a:pt x="104" y="884"/>
                    <a:pt x="248" y="1048"/>
                  </a:cubicBezTo>
                  <a:cubicBezTo>
                    <a:pt x="402" y="1220"/>
                    <a:pt x="693" y="1306"/>
                    <a:pt x="937" y="1351"/>
                  </a:cubicBezTo>
                  <a:cubicBezTo>
                    <a:pt x="1302" y="1419"/>
                    <a:pt x="1677" y="1421"/>
                    <a:pt x="2048" y="1442"/>
                  </a:cubicBezTo>
                  <a:cubicBezTo>
                    <a:pt x="2489" y="1468"/>
                    <a:pt x="2930" y="1479"/>
                    <a:pt x="3371" y="1479"/>
                  </a:cubicBezTo>
                  <a:cubicBezTo>
                    <a:pt x="4892" y="1479"/>
                    <a:pt x="6408" y="1350"/>
                    <a:pt x="7926" y="1269"/>
                  </a:cubicBezTo>
                  <a:cubicBezTo>
                    <a:pt x="8252" y="1251"/>
                    <a:pt x="8574" y="1171"/>
                    <a:pt x="8900" y="1132"/>
                  </a:cubicBezTo>
                  <a:cubicBezTo>
                    <a:pt x="9302" y="1083"/>
                    <a:pt x="9472" y="816"/>
                    <a:pt x="9604" y="277"/>
                  </a:cubicBezTo>
                  <a:lnTo>
                    <a:pt x="9604" y="277"/>
                  </a:lnTo>
                  <a:cubicBezTo>
                    <a:pt x="9236" y="244"/>
                    <a:pt x="8943" y="203"/>
                    <a:pt x="8650" y="195"/>
                  </a:cubicBezTo>
                  <a:cubicBezTo>
                    <a:pt x="8317" y="185"/>
                    <a:pt x="7983" y="180"/>
                    <a:pt x="7650" y="180"/>
                  </a:cubicBezTo>
                  <a:cubicBezTo>
                    <a:pt x="6459" y="180"/>
                    <a:pt x="5267" y="233"/>
                    <a:pt x="4076" y="233"/>
                  </a:cubicBezTo>
                  <a:cubicBezTo>
                    <a:pt x="2952" y="233"/>
                    <a:pt x="1828" y="186"/>
                    <a:pt x="707" y="4"/>
                  </a:cubicBezTo>
                  <a:cubicBezTo>
                    <a:pt x="693" y="2"/>
                    <a:pt x="679" y="1"/>
                    <a:pt x="6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 name="Google Shape;363;p30"/>
            <p:cNvSpPr/>
            <p:nvPr/>
          </p:nvSpPr>
          <p:spPr>
            <a:xfrm>
              <a:off x="3395980" y="3792236"/>
              <a:ext cx="272163" cy="42554"/>
            </a:xfrm>
            <a:custGeom>
              <a:avLst/>
              <a:gdLst/>
              <a:ahLst/>
              <a:cxnLst/>
              <a:rect l="l" t="t" r="r" b="b"/>
              <a:pathLst>
                <a:path w="9133" h="1428" extrusionOk="0">
                  <a:moveTo>
                    <a:pt x="676" y="0"/>
                  </a:moveTo>
                  <a:cubicBezTo>
                    <a:pt x="392" y="0"/>
                    <a:pt x="157" y="154"/>
                    <a:pt x="87" y="514"/>
                  </a:cubicBezTo>
                  <a:cubicBezTo>
                    <a:pt x="1" y="944"/>
                    <a:pt x="266" y="1139"/>
                    <a:pt x="590" y="1283"/>
                  </a:cubicBezTo>
                  <a:cubicBezTo>
                    <a:pt x="625" y="1299"/>
                    <a:pt x="665" y="1304"/>
                    <a:pt x="707" y="1304"/>
                  </a:cubicBezTo>
                  <a:cubicBezTo>
                    <a:pt x="763" y="1304"/>
                    <a:pt x="821" y="1296"/>
                    <a:pt x="877" y="1296"/>
                  </a:cubicBezTo>
                  <a:cubicBezTo>
                    <a:pt x="889" y="1296"/>
                    <a:pt x="901" y="1296"/>
                    <a:pt x="912" y="1297"/>
                  </a:cubicBezTo>
                  <a:cubicBezTo>
                    <a:pt x="2147" y="1396"/>
                    <a:pt x="3383" y="1427"/>
                    <a:pt x="4618" y="1427"/>
                  </a:cubicBezTo>
                  <a:cubicBezTo>
                    <a:pt x="5708" y="1427"/>
                    <a:pt x="6797" y="1403"/>
                    <a:pt x="7887" y="1377"/>
                  </a:cubicBezTo>
                  <a:cubicBezTo>
                    <a:pt x="8381" y="1365"/>
                    <a:pt x="8746" y="1164"/>
                    <a:pt x="9133" y="860"/>
                  </a:cubicBezTo>
                  <a:lnTo>
                    <a:pt x="9131" y="858"/>
                  </a:lnTo>
                  <a:cubicBezTo>
                    <a:pt x="9018" y="293"/>
                    <a:pt x="8678" y="239"/>
                    <a:pt x="8294" y="239"/>
                  </a:cubicBezTo>
                  <a:cubicBezTo>
                    <a:pt x="8278" y="239"/>
                    <a:pt x="8261" y="239"/>
                    <a:pt x="8245" y="239"/>
                  </a:cubicBezTo>
                  <a:cubicBezTo>
                    <a:pt x="7670" y="244"/>
                    <a:pt x="7095" y="250"/>
                    <a:pt x="6521" y="250"/>
                  </a:cubicBezTo>
                  <a:cubicBezTo>
                    <a:pt x="6044" y="250"/>
                    <a:pt x="5568" y="246"/>
                    <a:pt x="5093" y="231"/>
                  </a:cubicBezTo>
                  <a:cubicBezTo>
                    <a:pt x="3676" y="191"/>
                    <a:pt x="2253" y="292"/>
                    <a:pt x="844" y="17"/>
                  </a:cubicBezTo>
                  <a:cubicBezTo>
                    <a:pt x="787" y="6"/>
                    <a:pt x="730" y="0"/>
                    <a:pt x="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p30"/>
            <p:cNvSpPr/>
            <p:nvPr/>
          </p:nvSpPr>
          <p:spPr>
            <a:xfrm>
              <a:off x="2481120" y="3893854"/>
              <a:ext cx="258664" cy="51941"/>
            </a:xfrm>
            <a:custGeom>
              <a:avLst/>
              <a:gdLst/>
              <a:ahLst/>
              <a:cxnLst/>
              <a:rect l="l" t="t" r="r" b="b"/>
              <a:pathLst>
                <a:path w="8680" h="1743" extrusionOk="0">
                  <a:moveTo>
                    <a:pt x="5924" y="1"/>
                  </a:moveTo>
                  <a:cubicBezTo>
                    <a:pt x="4466" y="1"/>
                    <a:pt x="3040" y="362"/>
                    <a:pt x="1597" y="512"/>
                  </a:cubicBezTo>
                  <a:cubicBezTo>
                    <a:pt x="1058" y="569"/>
                    <a:pt x="541" y="822"/>
                    <a:pt x="1" y="990"/>
                  </a:cubicBezTo>
                  <a:cubicBezTo>
                    <a:pt x="303" y="1632"/>
                    <a:pt x="341" y="1743"/>
                    <a:pt x="700" y="1743"/>
                  </a:cubicBezTo>
                  <a:cubicBezTo>
                    <a:pt x="749" y="1743"/>
                    <a:pt x="805" y="1741"/>
                    <a:pt x="867" y="1738"/>
                  </a:cubicBezTo>
                  <a:cubicBezTo>
                    <a:pt x="1677" y="1701"/>
                    <a:pt x="2491" y="1625"/>
                    <a:pt x="3295" y="1511"/>
                  </a:cubicBezTo>
                  <a:cubicBezTo>
                    <a:pt x="4376" y="1359"/>
                    <a:pt x="5454" y="1164"/>
                    <a:pt x="6538" y="1164"/>
                  </a:cubicBezTo>
                  <a:cubicBezTo>
                    <a:pt x="6997" y="1164"/>
                    <a:pt x="7457" y="1199"/>
                    <a:pt x="7919" y="1287"/>
                  </a:cubicBezTo>
                  <a:cubicBezTo>
                    <a:pt x="7993" y="1300"/>
                    <a:pt x="8061" y="1308"/>
                    <a:pt x="8123" y="1308"/>
                  </a:cubicBezTo>
                  <a:cubicBezTo>
                    <a:pt x="8338" y="1308"/>
                    <a:pt x="8482" y="1221"/>
                    <a:pt x="8561" y="1010"/>
                  </a:cubicBezTo>
                  <a:cubicBezTo>
                    <a:pt x="8680" y="684"/>
                    <a:pt x="8559" y="366"/>
                    <a:pt x="8213" y="282"/>
                  </a:cubicBezTo>
                  <a:cubicBezTo>
                    <a:pt x="7706" y="155"/>
                    <a:pt x="7181" y="83"/>
                    <a:pt x="6660" y="34"/>
                  </a:cubicBezTo>
                  <a:cubicBezTo>
                    <a:pt x="6413" y="11"/>
                    <a:pt x="6168" y="1"/>
                    <a:pt x="5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30"/>
            <p:cNvSpPr/>
            <p:nvPr/>
          </p:nvSpPr>
          <p:spPr>
            <a:xfrm>
              <a:off x="2888724" y="3592368"/>
              <a:ext cx="236493" cy="194624"/>
            </a:xfrm>
            <a:custGeom>
              <a:avLst/>
              <a:gdLst/>
              <a:ahLst/>
              <a:cxnLst/>
              <a:rect l="l" t="t" r="r" b="b"/>
              <a:pathLst>
                <a:path w="7936" h="6531" extrusionOk="0">
                  <a:moveTo>
                    <a:pt x="7549" y="0"/>
                  </a:moveTo>
                  <a:cubicBezTo>
                    <a:pt x="6265" y="383"/>
                    <a:pt x="5463" y="1417"/>
                    <a:pt x="4542" y="2272"/>
                  </a:cubicBezTo>
                  <a:cubicBezTo>
                    <a:pt x="3716" y="3039"/>
                    <a:pt x="2982" y="3902"/>
                    <a:pt x="2180" y="4696"/>
                  </a:cubicBezTo>
                  <a:cubicBezTo>
                    <a:pt x="1997" y="4878"/>
                    <a:pt x="1702" y="4946"/>
                    <a:pt x="1419" y="5086"/>
                  </a:cubicBezTo>
                  <a:cubicBezTo>
                    <a:pt x="1216" y="4325"/>
                    <a:pt x="1489" y="3457"/>
                    <a:pt x="459" y="3158"/>
                  </a:cubicBezTo>
                  <a:cubicBezTo>
                    <a:pt x="0" y="3867"/>
                    <a:pt x="125" y="4569"/>
                    <a:pt x="189" y="5266"/>
                  </a:cubicBezTo>
                  <a:cubicBezTo>
                    <a:pt x="253" y="5981"/>
                    <a:pt x="847" y="6530"/>
                    <a:pt x="1538" y="6530"/>
                  </a:cubicBezTo>
                  <a:cubicBezTo>
                    <a:pt x="1843" y="6530"/>
                    <a:pt x="2167" y="6423"/>
                    <a:pt x="2473" y="6175"/>
                  </a:cubicBezTo>
                  <a:cubicBezTo>
                    <a:pt x="2824" y="5890"/>
                    <a:pt x="3216" y="5652"/>
                    <a:pt x="3535" y="5336"/>
                  </a:cubicBezTo>
                  <a:cubicBezTo>
                    <a:pt x="4891" y="3988"/>
                    <a:pt x="6228" y="2623"/>
                    <a:pt x="7565" y="1257"/>
                  </a:cubicBezTo>
                  <a:cubicBezTo>
                    <a:pt x="7936" y="879"/>
                    <a:pt x="7924" y="557"/>
                    <a:pt x="7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30"/>
            <p:cNvSpPr/>
            <p:nvPr/>
          </p:nvSpPr>
          <p:spPr>
            <a:xfrm>
              <a:off x="2900644" y="3471141"/>
              <a:ext cx="221086" cy="173227"/>
            </a:xfrm>
            <a:custGeom>
              <a:avLst/>
              <a:gdLst/>
              <a:ahLst/>
              <a:cxnLst/>
              <a:rect l="l" t="t" r="r" b="b"/>
              <a:pathLst>
                <a:path w="7419" h="5813" extrusionOk="0">
                  <a:moveTo>
                    <a:pt x="6596" y="1"/>
                  </a:moveTo>
                  <a:cubicBezTo>
                    <a:pt x="6325" y="1"/>
                    <a:pt x="6061" y="115"/>
                    <a:pt x="5779" y="366"/>
                  </a:cubicBezTo>
                  <a:cubicBezTo>
                    <a:pt x="4300" y="1681"/>
                    <a:pt x="2772" y="2942"/>
                    <a:pt x="1241" y="4244"/>
                  </a:cubicBezTo>
                  <a:cubicBezTo>
                    <a:pt x="1091" y="3619"/>
                    <a:pt x="1606" y="3030"/>
                    <a:pt x="1017" y="2290"/>
                  </a:cubicBezTo>
                  <a:lnTo>
                    <a:pt x="1017" y="2288"/>
                  </a:lnTo>
                  <a:cubicBezTo>
                    <a:pt x="752" y="2581"/>
                    <a:pt x="445" y="2780"/>
                    <a:pt x="355" y="3051"/>
                  </a:cubicBezTo>
                  <a:cubicBezTo>
                    <a:pt x="178" y="3578"/>
                    <a:pt x="59" y="4144"/>
                    <a:pt x="33" y="4701"/>
                  </a:cubicBezTo>
                  <a:cubicBezTo>
                    <a:pt x="1" y="5375"/>
                    <a:pt x="448" y="5812"/>
                    <a:pt x="1012" y="5812"/>
                  </a:cubicBezTo>
                  <a:cubicBezTo>
                    <a:pt x="1193" y="5812"/>
                    <a:pt x="1386" y="5767"/>
                    <a:pt x="1579" y="5671"/>
                  </a:cubicBezTo>
                  <a:cubicBezTo>
                    <a:pt x="1846" y="5538"/>
                    <a:pt x="2104" y="5366"/>
                    <a:pt x="2330" y="5173"/>
                  </a:cubicBezTo>
                  <a:cubicBezTo>
                    <a:pt x="3784" y="3926"/>
                    <a:pt x="5248" y="2688"/>
                    <a:pt x="6663" y="1396"/>
                  </a:cubicBezTo>
                  <a:cubicBezTo>
                    <a:pt x="6981" y="1106"/>
                    <a:pt x="7419" y="739"/>
                    <a:pt x="7159" y="147"/>
                  </a:cubicBezTo>
                  <a:cubicBezTo>
                    <a:pt x="6963" y="52"/>
                    <a:pt x="6778" y="1"/>
                    <a:pt x="6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67" name="Google Shape;367;p30"/>
          <p:cNvSpPr/>
          <p:nvPr/>
        </p:nvSpPr>
        <p:spPr>
          <a:xfrm rot="17320319">
            <a:off x="15092" y="869820"/>
            <a:ext cx="1105273" cy="365968"/>
          </a:xfrm>
          <a:custGeom>
            <a:avLst/>
            <a:gdLst/>
            <a:ahLst/>
            <a:cxnLst/>
            <a:rect l="l" t="t" r="r" b="b"/>
            <a:pathLst>
              <a:path w="28010" h="8014" extrusionOk="0">
                <a:moveTo>
                  <a:pt x="2221" y="1817"/>
                </a:moveTo>
                <a:cubicBezTo>
                  <a:pt x="2873" y="1930"/>
                  <a:pt x="3437" y="2028"/>
                  <a:pt x="4044" y="2133"/>
                </a:cubicBezTo>
                <a:cubicBezTo>
                  <a:pt x="3890" y="2836"/>
                  <a:pt x="3759" y="3437"/>
                  <a:pt x="3635" y="4005"/>
                </a:cubicBezTo>
                <a:lnTo>
                  <a:pt x="1556" y="4005"/>
                </a:lnTo>
                <a:cubicBezTo>
                  <a:pt x="1792" y="3226"/>
                  <a:pt x="1993" y="2567"/>
                  <a:pt x="2221" y="1817"/>
                </a:cubicBezTo>
                <a:close/>
                <a:moveTo>
                  <a:pt x="5795" y="2316"/>
                </a:moveTo>
                <a:cubicBezTo>
                  <a:pt x="6170" y="2316"/>
                  <a:pt x="6539" y="2391"/>
                  <a:pt x="6915" y="2391"/>
                </a:cubicBezTo>
                <a:cubicBezTo>
                  <a:pt x="6921" y="2391"/>
                  <a:pt x="6927" y="2391"/>
                  <a:pt x="6933" y="2391"/>
                </a:cubicBezTo>
                <a:lnTo>
                  <a:pt x="6933" y="2391"/>
                </a:lnTo>
                <a:cubicBezTo>
                  <a:pt x="7171" y="3074"/>
                  <a:pt x="6911" y="3661"/>
                  <a:pt x="6747" y="4313"/>
                </a:cubicBezTo>
                <a:cubicBezTo>
                  <a:pt x="6496" y="4336"/>
                  <a:pt x="6250" y="4358"/>
                  <a:pt x="6011" y="4358"/>
                </a:cubicBezTo>
                <a:cubicBezTo>
                  <a:pt x="5584" y="4358"/>
                  <a:pt x="5179" y="4288"/>
                  <a:pt x="4804" y="4026"/>
                </a:cubicBezTo>
                <a:cubicBezTo>
                  <a:pt x="4915" y="3474"/>
                  <a:pt x="5016" y="2963"/>
                  <a:pt x="5126" y="2424"/>
                </a:cubicBezTo>
                <a:cubicBezTo>
                  <a:pt x="5352" y="2342"/>
                  <a:pt x="5575" y="2316"/>
                  <a:pt x="5795" y="2316"/>
                </a:cubicBezTo>
                <a:close/>
                <a:moveTo>
                  <a:pt x="8537" y="2557"/>
                </a:moveTo>
                <a:cubicBezTo>
                  <a:pt x="9045" y="2584"/>
                  <a:pt x="9585" y="2613"/>
                  <a:pt x="10175" y="2645"/>
                </a:cubicBezTo>
                <a:cubicBezTo>
                  <a:pt x="10132" y="3443"/>
                  <a:pt x="10093" y="4120"/>
                  <a:pt x="10056" y="4795"/>
                </a:cubicBezTo>
                <a:cubicBezTo>
                  <a:pt x="9771" y="4795"/>
                  <a:pt x="9506" y="4804"/>
                  <a:pt x="9250" y="4804"/>
                </a:cubicBezTo>
                <a:cubicBezTo>
                  <a:pt x="9079" y="4804"/>
                  <a:pt x="8912" y="4800"/>
                  <a:pt x="8746" y="4788"/>
                </a:cubicBezTo>
                <a:cubicBezTo>
                  <a:pt x="8293" y="4754"/>
                  <a:pt x="8141" y="4544"/>
                  <a:pt x="8219" y="4108"/>
                </a:cubicBezTo>
                <a:cubicBezTo>
                  <a:pt x="8305" y="3630"/>
                  <a:pt x="8412" y="3156"/>
                  <a:pt x="8537" y="2557"/>
                </a:cubicBezTo>
                <a:close/>
                <a:moveTo>
                  <a:pt x="11948" y="2804"/>
                </a:moveTo>
                <a:cubicBezTo>
                  <a:pt x="13427" y="2804"/>
                  <a:pt x="14894" y="3082"/>
                  <a:pt x="16365" y="3222"/>
                </a:cubicBezTo>
                <a:cubicBezTo>
                  <a:pt x="17921" y="3369"/>
                  <a:pt x="19472" y="3560"/>
                  <a:pt x="20921" y="3720"/>
                </a:cubicBezTo>
                <a:cubicBezTo>
                  <a:pt x="20659" y="4522"/>
                  <a:pt x="20399" y="5314"/>
                  <a:pt x="20152" y="6076"/>
                </a:cubicBezTo>
                <a:cubicBezTo>
                  <a:pt x="17374" y="5781"/>
                  <a:pt x="14597" y="5490"/>
                  <a:pt x="11837" y="5197"/>
                </a:cubicBezTo>
                <a:cubicBezTo>
                  <a:pt x="11601" y="4747"/>
                  <a:pt x="11533" y="3950"/>
                  <a:pt x="11631" y="2809"/>
                </a:cubicBezTo>
                <a:cubicBezTo>
                  <a:pt x="11736" y="2806"/>
                  <a:pt x="11842" y="2804"/>
                  <a:pt x="11948" y="2804"/>
                </a:cubicBezTo>
                <a:close/>
                <a:moveTo>
                  <a:pt x="21930" y="4294"/>
                </a:moveTo>
                <a:cubicBezTo>
                  <a:pt x="23052" y="4791"/>
                  <a:pt x="24053" y="5236"/>
                  <a:pt x="25056" y="5683"/>
                </a:cubicBezTo>
                <a:cubicBezTo>
                  <a:pt x="25056" y="5740"/>
                  <a:pt x="25056" y="5797"/>
                  <a:pt x="25056" y="5853"/>
                </a:cubicBezTo>
                <a:cubicBezTo>
                  <a:pt x="23967" y="6009"/>
                  <a:pt x="22880" y="6165"/>
                  <a:pt x="21699" y="6335"/>
                </a:cubicBezTo>
                <a:cubicBezTo>
                  <a:pt x="21777" y="5654"/>
                  <a:pt x="21848" y="5020"/>
                  <a:pt x="21930" y="4294"/>
                </a:cubicBezTo>
                <a:close/>
                <a:moveTo>
                  <a:pt x="2580" y="1"/>
                </a:moveTo>
                <a:cubicBezTo>
                  <a:pt x="2344" y="1"/>
                  <a:pt x="2090" y="74"/>
                  <a:pt x="1857" y="184"/>
                </a:cubicBezTo>
                <a:cubicBezTo>
                  <a:pt x="1456" y="371"/>
                  <a:pt x="1189" y="572"/>
                  <a:pt x="1238" y="1099"/>
                </a:cubicBezTo>
                <a:cubicBezTo>
                  <a:pt x="1261" y="1364"/>
                  <a:pt x="1023" y="1649"/>
                  <a:pt x="910" y="1928"/>
                </a:cubicBezTo>
                <a:cubicBezTo>
                  <a:pt x="525" y="2865"/>
                  <a:pt x="0" y="3771"/>
                  <a:pt x="221" y="4852"/>
                </a:cubicBezTo>
                <a:cubicBezTo>
                  <a:pt x="484" y="5051"/>
                  <a:pt x="744" y="5254"/>
                  <a:pt x="1011" y="5443"/>
                </a:cubicBezTo>
                <a:cubicBezTo>
                  <a:pt x="1053" y="5473"/>
                  <a:pt x="1117" y="5483"/>
                  <a:pt x="1179" y="5483"/>
                </a:cubicBezTo>
                <a:cubicBezTo>
                  <a:pt x="1197" y="5483"/>
                  <a:pt x="1215" y="5482"/>
                  <a:pt x="1232" y="5480"/>
                </a:cubicBezTo>
                <a:cubicBezTo>
                  <a:pt x="1527" y="5459"/>
                  <a:pt x="1819" y="5422"/>
                  <a:pt x="2114" y="5404"/>
                </a:cubicBezTo>
                <a:cubicBezTo>
                  <a:pt x="2116" y="5404"/>
                  <a:pt x="2119" y="5404"/>
                  <a:pt x="2121" y="5404"/>
                </a:cubicBezTo>
                <a:cubicBezTo>
                  <a:pt x="2189" y="5404"/>
                  <a:pt x="2259" y="5459"/>
                  <a:pt x="2329" y="5471"/>
                </a:cubicBezTo>
                <a:cubicBezTo>
                  <a:pt x="4321" y="5773"/>
                  <a:pt x="6320" y="6046"/>
                  <a:pt x="8309" y="6378"/>
                </a:cubicBezTo>
                <a:cubicBezTo>
                  <a:pt x="10889" y="6809"/>
                  <a:pt x="13471" y="7219"/>
                  <a:pt x="16088" y="7368"/>
                </a:cubicBezTo>
                <a:cubicBezTo>
                  <a:pt x="16910" y="7413"/>
                  <a:pt x="17718" y="7639"/>
                  <a:pt x="18538" y="7750"/>
                </a:cubicBezTo>
                <a:cubicBezTo>
                  <a:pt x="19309" y="7854"/>
                  <a:pt x="20088" y="8014"/>
                  <a:pt x="20860" y="8014"/>
                </a:cubicBezTo>
                <a:cubicBezTo>
                  <a:pt x="20943" y="8014"/>
                  <a:pt x="21027" y="8012"/>
                  <a:pt x="21110" y="8008"/>
                </a:cubicBezTo>
                <a:cubicBezTo>
                  <a:pt x="22382" y="7947"/>
                  <a:pt x="23649" y="7742"/>
                  <a:pt x="24914" y="7551"/>
                </a:cubicBezTo>
                <a:cubicBezTo>
                  <a:pt x="25690" y="7436"/>
                  <a:pt x="26458" y="7245"/>
                  <a:pt x="27223" y="7063"/>
                </a:cubicBezTo>
                <a:cubicBezTo>
                  <a:pt x="27662" y="6960"/>
                  <a:pt x="28009" y="6649"/>
                  <a:pt x="27995" y="6210"/>
                </a:cubicBezTo>
                <a:cubicBezTo>
                  <a:pt x="27986" y="5816"/>
                  <a:pt x="27798" y="5410"/>
                  <a:pt x="27353" y="5221"/>
                </a:cubicBezTo>
                <a:cubicBezTo>
                  <a:pt x="26491" y="4856"/>
                  <a:pt x="25620" y="4505"/>
                  <a:pt x="24779" y="4095"/>
                </a:cubicBezTo>
                <a:cubicBezTo>
                  <a:pt x="23959" y="3695"/>
                  <a:pt x="22913" y="3691"/>
                  <a:pt x="22386" y="2746"/>
                </a:cubicBezTo>
                <a:cubicBezTo>
                  <a:pt x="22316" y="2619"/>
                  <a:pt x="22058" y="2578"/>
                  <a:pt x="21879" y="2537"/>
                </a:cubicBezTo>
                <a:cubicBezTo>
                  <a:pt x="19275" y="1938"/>
                  <a:pt x="16625" y="1628"/>
                  <a:pt x="13971" y="1411"/>
                </a:cubicBezTo>
                <a:cubicBezTo>
                  <a:pt x="11199" y="1183"/>
                  <a:pt x="8416" y="1103"/>
                  <a:pt x="5643" y="912"/>
                </a:cubicBezTo>
                <a:cubicBezTo>
                  <a:pt x="4782" y="853"/>
                  <a:pt x="3880" y="917"/>
                  <a:pt x="3152" y="213"/>
                </a:cubicBezTo>
                <a:cubicBezTo>
                  <a:pt x="2996" y="62"/>
                  <a:pt x="2796" y="1"/>
                  <a:pt x="2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30"/>
          <p:cNvSpPr/>
          <p:nvPr/>
        </p:nvSpPr>
        <p:spPr>
          <a:xfrm>
            <a:off x="6519016" y="651508"/>
            <a:ext cx="705064" cy="802591"/>
          </a:xfrm>
          <a:custGeom>
            <a:avLst/>
            <a:gdLst/>
            <a:ahLst/>
            <a:cxnLst/>
            <a:rect l="l" t="t" r="r" b="b"/>
            <a:pathLst>
              <a:path w="19758" h="22491" extrusionOk="0">
                <a:moveTo>
                  <a:pt x="9662" y="11445"/>
                </a:moveTo>
                <a:cubicBezTo>
                  <a:pt x="9886" y="11445"/>
                  <a:pt x="10109" y="11465"/>
                  <a:pt x="10323" y="11512"/>
                </a:cubicBezTo>
                <a:lnTo>
                  <a:pt x="10323" y="11512"/>
                </a:lnTo>
                <a:cubicBezTo>
                  <a:pt x="10250" y="11525"/>
                  <a:pt x="10179" y="11531"/>
                  <a:pt x="10098" y="11531"/>
                </a:cubicBezTo>
                <a:cubicBezTo>
                  <a:pt x="10029" y="11531"/>
                  <a:pt x="9953" y="11527"/>
                  <a:pt x="9865" y="11520"/>
                </a:cubicBezTo>
                <a:cubicBezTo>
                  <a:pt x="9759" y="11512"/>
                  <a:pt x="9648" y="11487"/>
                  <a:pt x="9534" y="11447"/>
                </a:cubicBezTo>
                <a:lnTo>
                  <a:pt x="9534" y="11447"/>
                </a:lnTo>
                <a:cubicBezTo>
                  <a:pt x="9577" y="11445"/>
                  <a:pt x="9619" y="11445"/>
                  <a:pt x="9662" y="11445"/>
                </a:cubicBezTo>
                <a:close/>
                <a:moveTo>
                  <a:pt x="19121" y="1"/>
                </a:moveTo>
                <a:cubicBezTo>
                  <a:pt x="19105" y="1"/>
                  <a:pt x="19089" y="2"/>
                  <a:pt x="19073" y="3"/>
                </a:cubicBezTo>
                <a:cubicBezTo>
                  <a:pt x="15626" y="337"/>
                  <a:pt x="11930" y="852"/>
                  <a:pt x="9262" y="3272"/>
                </a:cubicBezTo>
                <a:cubicBezTo>
                  <a:pt x="8110" y="4316"/>
                  <a:pt x="7185" y="5698"/>
                  <a:pt x="6822" y="7221"/>
                </a:cubicBezTo>
                <a:cubicBezTo>
                  <a:pt x="6553" y="8346"/>
                  <a:pt x="6581" y="9577"/>
                  <a:pt x="7014" y="10646"/>
                </a:cubicBezTo>
                <a:lnTo>
                  <a:pt x="7014" y="10646"/>
                </a:lnTo>
                <a:cubicBezTo>
                  <a:pt x="6772" y="10738"/>
                  <a:pt x="6534" y="10837"/>
                  <a:pt x="6303" y="10940"/>
                </a:cubicBezTo>
                <a:cubicBezTo>
                  <a:pt x="4421" y="11782"/>
                  <a:pt x="2368" y="13019"/>
                  <a:pt x="1906" y="15195"/>
                </a:cubicBezTo>
                <a:cubicBezTo>
                  <a:pt x="1735" y="16000"/>
                  <a:pt x="1798" y="16857"/>
                  <a:pt x="2177" y="17575"/>
                </a:cubicBezTo>
                <a:lnTo>
                  <a:pt x="2177" y="17575"/>
                </a:lnTo>
                <a:cubicBezTo>
                  <a:pt x="820" y="18592"/>
                  <a:pt x="0" y="20243"/>
                  <a:pt x="255" y="21991"/>
                </a:cubicBezTo>
                <a:cubicBezTo>
                  <a:pt x="299" y="22299"/>
                  <a:pt x="634" y="22490"/>
                  <a:pt x="933" y="22490"/>
                </a:cubicBezTo>
                <a:cubicBezTo>
                  <a:pt x="990" y="22490"/>
                  <a:pt x="1046" y="22483"/>
                  <a:pt x="1098" y="22469"/>
                </a:cubicBezTo>
                <a:cubicBezTo>
                  <a:pt x="1492" y="22362"/>
                  <a:pt x="1631" y="21993"/>
                  <a:pt x="1576" y="21626"/>
                </a:cubicBezTo>
                <a:cubicBezTo>
                  <a:pt x="1498" y="21087"/>
                  <a:pt x="1648" y="20418"/>
                  <a:pt x="1929" y="19897"/>
                </a:cubicBezTo>
                <a:cubicBezTo>
                  <a:pt x="2216" y="19370"/>
                  <a:pt x="2611" y="18926"/>
                  <a:pt x="3093" y="18593"/>
                </a:cubicBezTo>
                <a:lnTo>
                  <a:pt x="3093" y="18593"/>
                </a:lnTo>
                <a:cubicBezTo>
                  <a:pt x="3574" y="18918"/>
                  <a:pt x="4159" y="19108"/>
                  <a:pt x="4733" y="19108"/>
                </a:cubicBezTo>
                <a:cubicBezTo>
                  <a:pt x="4821" y="19108"/>
                  <a:pt x="4908" y="19104"/>
                  <a:pt x="4995" y="19094"/>
                </a:cubicBezTo>
                <a:cubicBezTo>
                  <a:pt x="5485" y="19044"/>
                  <a:pt x="5936" y="18868"/>
                  <a:pt x="6311" y="18544"/>
                </a:cubicBezTo>
                <a:cubicBezTo>
                  <a:pt x="6842" y="18085"/>
                  <a:pt x="6896" y="17274"/>
                  <a:pt x="6256" y="16879"/>
                </a:cubicBezTo>
                <a:cubicBezTo>
                  <a:pt x="5899" y="16661"/>
                  <a:pt x="5415" y="16606"/>
                  <a:pt x="4990" y="16606"/>
                </a:cubicBezTo>
                <a:cubicBezTo>
                  <a:pt x="4937" y="16606"/>
                  <a:pt x="4884" y="16607"/>
                  <a:pt x="4833" y="16608"/>
                </a:cubicBezTo>
                <a:cubicBezTo>
                  <a:pt x="4361" y="16622"/>
                  <a:pt x="3883" y="16710"/>
                  <a:pt x="3440" y="16879"/>
                </a:cubicBezTo>
                <a:cubicBezTo>
                  <a:pt x="3415" y="16889"/>
                  <a:pt x="3390" y="16899"/>
                  <a:pt x="3365" y="16909"/>
                </a:cubicBezTo>
                <a:lnTo>
                  <a:pt x="3365" y="16909"/>
                </a:lnTo>
                <a:cubicBezTo>
                  <a:pt x="3124" y="16428"/>
                  <a:pt x="3140" y="15806"/>
                  <a:pt x="3305" y="15263"/>
                </a:cubicBezTo>
                <a:cubicBezTo>
                  <a:pt x="3770" y="13739"/>
                  <a:pt x="5323" y="12912"/>
                  <a:pt x="6676" y="12273"/>
                </a:cubicBezTo>
                <a:cubicBezTo>
                  <a:pt x="7014" y="12113"/>
                  <a:pt x="7370" y="11960"/>
                  <a:pt x="7732" y="11831"/>
                </a:cubicBezTo>
                <a:lnTo>
                  <a:pt x="7732" y="11831"/>
                </a:lnTo>
                <a:cubicBezTo>
                  <a:pt x="8326" y="12517"/>
                  <a:pt x="9200" y="12885"/>
                  <a:pt x="10059" y="12885"/>
                </a:cubicBezTo>
                <a:cubicBezTo>
                  <a:pt x="10901" y="12885"/>
                  <a:pt x="11729" y="12532"/>
                  <a:pt x="12265" y="11778"/>
                </a:cubicBezTo>
                <a:cubicBezTo>
                  <a:pt x="12423" y="11553"/>
                  <a:pt x="12377" y="11124"/>
                  <a:pt x="12158" y="10946"/>
                </a:cubicBezTo>
                <a:cubicBezTo>
                  <a:pt x="11397" y="10329"/>
                  <a:pt x="10532" y="10094"/>
                  <a:pt x="9644" y="10094"/>
                </a:cubicBezTo>
                <a:cubicBezTo>
                  <a:pt x="9205" y="10094"/>
                  <a:pt x="8760" y="10152"/>
                  <a:pt x="8318" y="10249"/>
                </a:cubicBezTo>
                <a:lnTo>
                  <a:pt x="8318" y="10249"/>
                </a:lnTo>
                <a:cubicBezTo>
                  <a:pt x="7913" y="9362"/>
                  <a:pt x="7947" y="8289"/>
                  <a:pt x="8196" y="7384"/>
                </a:cubicBezTo>
                <a:cubicBezTo>
                  <a:pt x="8924" y="4750"/>
                  <a:pt x="11371" y="3048"/>
                  <a:pt x="13895" y="2273"/>
                </a:cubicBezTo>
                <a:cubicBezTo>
                  <a:pt x="15577" y="1756"/>
                  <a:pt x="17328" y="1545"/>
                  <a:pt x="19073" y="1375"/>
                </a:cubicBezTo>
                <a:cubicBezTo>
                  <a:pt x="19442" y="1340"/>
                  <a:pt x="19758" y="1086"/>
                  <a:pt x="19758" y="690"/>
                </a:cubicBezTo>
                <a:cubicBezTo>
                  <a:pt x="19758" y="362"/>
                  <a:pt x="19470" y="1"/>
                  <a:pt x="19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Google Shape;354;p30">
            <a:extLst>
              <a:ext uri="{FF2B5EF4-FFF2-40B4-BE49-F238E27FC236}">
                <a16:creationId xmlns:a16="http://schemas.microsoft.com/office/drawing/2014/main" id="{B1B74813-9B11-0232-7F3E-FF264FD5F306}"/>
              </a:ext>
            </a:extLst>
          </p:cNvPr>
          <p:cNvSpPr txBox="1">
            <a:spLocks/>
          </p:cNvSpPr>
          <p:nvPr/>
        </p:nvSpPr>
        <p:spPr>
          <a:xfrm>
            <a:off x="5817888" y="2976234"/>
            <a:ext cx="4244622" cy="10313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oppins SemiBold"/>
              <a:buNone/>
              <a:defRPr sz="35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dirty="0"/>
              <a:t>Maintain organization </a:t>
            </a:r>
          </a:p>
          <a:p>
            <a:r>
              <a:rPr lang="en-US" dirty="0"/>
              <a:t>&amp; plan in advance.</a:t>
            </a:r>
          </a:p>
        </p:txBody>
      </p:sp>
      <p:grpSp>
        <p:nvGrpSpPr>
          <p:cNvPr id="5" name="Google Shape;939;p47">
            <a:extLst>
              <a:ext uri="{FF2B5EF4-FFF2-40B4-BE49-F238E27FC236}">
                <a16:creationId xmlns:a16="http://schemas.microsoft.com/office/drawing/2014/main" id="{93C9FB40-5EFE-545B-17C9-4F519FA13AE9}"/>
              </a:ext>
            </a:extLst>
          </p:cNvPr>
          <p:cNvGrpSpPr/>
          <p:nvPr/>
        </p:nvGrpSpPr>
        <p:grpSpPr>
          <a:xfrm>
            <a:off x="8236266" y="4216906"/>
            <a:ext cx="605028" cy="926594"/>
            <a:chOff x="2540725" y="2711575"/>
            <a:chExt cx="959842" cy="1236275"/>
          </a:xfrm>
        </p:grpSpPr>
        <p:sp>
          <p:nvSpPr>
            <p:cNvPr id="6" name="Google Shape;940;p47">
              <a:extLst>
                <a:ext uri="{FF2B5EF4-FFF2-40B4-BE49-F238E27FC236}">
                  <a16:creationId xmlns:a16="http://schemas.microsoft.com/office/drawing/2014/main" id="{A3363EE9-FA8B-1D04-C456-1373B59978F7}"/>
                </a:ext>
              </a:extLst>
            </p:cNvPr>
            <p:cNvSpPr/>
            <p:nvPr/>
          </p:nvSpPr>
          <p:spPr>
            <a:xfrm>
              <a:off x="2662770" y="2750489"/>
              <a:ext cx="730207" cy="949795"/>
            </a:xfrm>
            <a:custGeom>
              <a:avLst/>
              <a:gdLst/>
              <a:ahLst/>
              <a:cxnLst/>
              <a:rect l="l" t="t" r="r" b="b"/>
              <a:pathLst>
                <a:path w="19553" h="25433" extrusionOk="0">
                  <a:moveTo>
                    <a:pt x="10556" y="0"/>
                  </a:moveTo>
                  <a:cubicBezTo>
                    <a:pt x="8894" y="0"/>
                    <a:pt x="7215" y="465"/>
                    <a:pt x="5731" y="1413"/>
                  </a:cubicBezTo>
                  <a:cubicBezTo>
                    <a:pt x="4026" y="2505"/>
                    <a:pt x="2920" y="4222"/>
                    <a:pt x="2308" y="6118"/>
                  </a:cubicBezTo>
                  <a:cubicBezTo>
                    <a:pt x="2176" y="6532"/>
                    <a:pt x="2051" y="7054"/>
                    <a:pt x="1973" y="7616"/>
                  </a:cubicBezTo>
                  <a:cubicBezTo>
                    <a:pt x="1203" y="9633"/>
                    <a:pt x="1163" y="11813"/>
                    <a:pt x="974" y="13957"/>
                  </a:cubicBezTo>
                  <a:cubicBezTo>
                    <a:pt x="816" y="15747"/>
                    <a:pt x="1418" y="18931"/>
                    <a:pt x="478" y="20426"/>
                  </a:cubicBezTo>
                  <a:cubicBezTo>
                    <a:pt x="242" y="20799"/>
                    <a:pt x="1" y="21432"/>
                    <a:pt x="277" y="21853"/>
                  </a:cubicBezTo>
                  <a:cubicBezTo>
                    <a:pt x="935" y="22849"/>
                    <a:pt x="3309" y="25432"/>
                    <a:pt x="5073" y="25432"/>
                  </a:cubicBezTo>
                  <a:cubicBezTo>
                    <a:pt x="5471" y="25432"/>
                    <a:pt x="5837" y="25301"/>
                    <a:pt x="6146" y="24992"/>
                  </a:cubicBezTo>
                  <a:cubicBezTo>
                    <a:pt x="8223" y="22911"/>
                    <a:pt x="10610" y="21291"/>
                    <a:pt x="12845" y="19437"/>
                  </a:cubicBezTo>
                  <a:cubicBezTo>
                    <a:pt x="13114" y="19408"/>
                    <a:pt x="13419" y="19337"/>
                    <a:pt x="13785" y="19210"/>
                  </a:cubicBezTo>
                  <a:cubicBezTo>
                    <a:pt x="15258" y="18697"/>
                    <a:pt x="16258" y="17736"/>
                    <a:pt x="17209" y="16529"/>
                  </a:cubicBezTo>
                  <a:cubicBezTo>
                    <a:pt x="18251" y="15211"/>
                    <a:pt x="19422" y="12448"/>
                    <a:pt x="19061" y="10450"/>
                  </a:cubicBezTo>
                  <a:cubicBezTo>
                    <a:pt x="19552" y="8093"/>
                    <a:pt x="19186" y="5648"/>
                    <a:pt x="17467" y="3397"/>
                  </a:cubicBezTo>
                  <a:cubicBezTo>
                    <a:pt x="15757" y="1157"/>
                    <a:pt x="13177" y="0"/>
                    <a:pt x="105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941;p47">
              <a:extLst>
                <a:ext uri="{FF2B5EF4-FFF2-40B4-BE49-F238E27FC236}">
                  <a16:creationId xmlns:a16="http://schemas.microsoft.com/office/drawing/2014/main" id="{3FDB3894-E8A5-6F56-8277-C9ACD58154DE}"/>
                </a:ext>
              </a:extLst>
            </p:cNvPr>
            <p:cNvSpPr/>
            <p:nvPr/>
          </p:nvSpPr>
          <p:spPr>
            <a:xfrm>
              <a:off x="2650446" y="2711575"/>
              <a:ext cx="850122" cy="987402"/>
            </a:xfrm>
            <a:custGeom>
              <a:avLst/>
              <a:gdLst/>
              <a:ahLst/>
              <a:cxnLst/>
              <a:rect l="l" t="t" r="r" b="b"/>
              <a:pathLst>
                <a:path w="22764" h="26440" extrusionOk="0">
                  <a:moveTo>
                    <a:pt x="10534" y="1"/>
                  </a:moveTo>
                  <a:cubicBezTo>
                    <a:pt x="10197" y="1"/>
                    <a:pt x="9861" y="19"/>
                    <a:pt x="9526" y="58"/>
                  </a:cubicBezTo>
                  <a:cubicBezTo>
                    <a:pt x="4889" y="594"/>
                    <a:pt x="1380" y="4775"/>
                    <a:pt x="699" y="9246"/>
                  </a:cubicBezTo>
                  <a:cubicBezTo>
                    <a:pt x="0" y="13847"/>
                    <a:pt x="1373" y="18601"/>
                    <a:pt x="142" y="23136"/>
                  </a:cubicBezTo>
                  <a:cubicBezTo>
                    <a:pt x="127" y="23191"/>
                    <a:pt x="144" y="23211"/>
                    <a:pt x="174" y="23211"/>
                  </a:cubicBezTo>
                  <a:cubicBezTo>
                    <a:pt x="227" y="23211"/>
                    <a:pt x="318" y="23150"/>
                    <a:pt x="340" y="23110"/>
                  </a:cubicBezTo>
                  <a:cubicBezTo>
                    <a:pt x="2329" y="19465"/>
                    <a:pt x="1826" y="15264"/>
                    <a:pt x="2062" y="11284"/>
                  </a:cubicBezTo>
                  <a:cubicBezTo>
                    <a:pt x="2171" y="9423"/>
                    <a:pt x="2501" y="7467"/>
                    <a:pt x="3373" y="5800"/>
                  </a:cubicBezTo>
                  <a:cubicBezTo>
                    <a:pt x="4228" y="4163"/>
                    <a:pt x="5740" y="2689"/>
                    <a:pt x="7513" y="2106"/>
                  </a:cubicBezTo>
                  <a:cubicBezTo>
                    <a:pt x="8260" y="1860"/>
                    <a:pt x="9023" y="1747"/>
                    <a:pt x="9785" y="1747"/>
                  </a:cubicBezTo>
                  <a:cubicBezTo>
                    <a:pt x="12940" y="1747"/>
                    <a:pt x="16072" y="3686"/>
                    <a:pt x="17948" y="6126"/>
                  </a:cubicBezTo>
                  <a:cubicBezTo>
                    <a:pt x="19282" y="7859"/>
                    <a:pt x="19870" y="10035"/>
                    <a:pt x="19504" y="12200"/>
                  </a:cubicBezTo>
                  <a:cubicBezTo>
                    <a:pt x="19148" y="14307"/>
                    <a:pt x="18104" y="16334"/>
                    <a:pt x="16696" y="17933"/>
                  </a:cubicBezTo>
                  <a:cubicBezTo>
                    <a:pt x="16016" y="18705"/>
                    <a:pt x="15437" y="19241"/>
                    <a:pt x="14589" y="19784"/>
                  </a:cubicBezTo>
                  <a:cubicBezTo>
                    <a:pt x="13749" y="20320"/>
                    <a:pt x="12856" y="20772"/>
                    <a:pt x="11984" y="21258"/>
                  </a:cubicBezTo>
                  <a:cubicBezTo>
                    <a:pt x="9785" y="22489"/>
                    <a:pt x="7747" y="24088"/>
                    <a:pt x="6354" y="26211"/>
                  </a:cubicBezTo>
                  <a:cubicBezTo>
                    <a:pt x="6261" y="26351"/>
                    <a:pt x="6320" y="26440"/>
                    <a:pt x="6417" y="26440"/>
                  </a:cubicBezTo>
                  <a:cubicBezTo>
                    <a:pt x="6469" y="26440"/>
                    <a:pt x="6531" y="26414"/>
                    <a:pt x="6587" y="26357"/>
                  </a:cubicBezTo>
                  <a:cubicBezTo>
                    <a:pt x="8257" y="24671"/>
                    <a:pt x="10248" y="23504"/>
                    <a:pt x="12310" y="22366"/>
                  </a:cubicBezTo>
                  <a:cubicBezTo>
                    <a:pt x="13999" y="21433"/>
                    <a:pt x="15671" y="20580"/>
                    <a:pt x="17043" y="19199"/>
                  </a:cubicBezTo>
                  <a:cubicBezTo>
                    <a:pt x="20348" y="15878"/>
                    <a:pt x="22764" y="10599"/>
                    <a:pt x="20364" y="6086"/>
                  </a:cubicBezTo>
                  <a:cubicBezTo>
                    <a:pt x="18526" y="2629"/>
                    <a:pt x="14517" y="1"/>
                    <a:pt x="10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942;p47">
              <a:extLst>
                <a:ext uri="{FF2B5EF4-FFF2-40B4-BE49-F238E27FC236}">
                  <a16:creationId xmlns:a16="http://schemas.microsoft.com/office/drawing/2014/main" id="{3A8CE649-507F-69F7-D6D3-2BC6FC131397}"/>
                </a:ext>
              </a:extLst>
            </p:cNvPr>
            <p:cNvSpPr/>
            <p:nvPr/>
          </p:nvSpPr>
          <p:spPr>
            <a:xfrm>
              <a:off x="2617022" y="3384797"/>
              <a:ext cx="535229" cy="338010"/>
            </a:xfrm>
            <a:custGeom>
              <a:avLst/>
              <a:gdLst/>
              <a:ahLst/>
              <a:cxnLst/>
              <a:rect l="l" t="t" r="r" b="b"/>
              <a:pathLst>
                <a:path w="14332" h="9051" extrusionOk="0">
                  <a:moveTo>
                    <a:pt x="2323" y="1"/>
                  </a:moveTo>
                  <a:cubicBezTo>
                    <a:pt x="2236" y="1"/>
                    <a:pt x="2122" y="68"/>
                    <a:pt x="2093" y="118"/>
                  </a:cubicBezTo>
                  <a:cubicBezTo>
                    <a:pt x="1349" y="1316"/>
                    <a:pt x="0" y="4653"/>
                    <a:pt x="858" y="5980"/>
                  </a:cubicBezTo>
                  <a:cubicBezTo>
                    <a:pt x="1757" y="7378"/>
                    <a:pt x="3482" y="7893"/>
                    <a:pt x="4896" y="8611"/>
                  </a:cubicBezTo>
                  <a:cubicBezTo>
                    <a:pt x="5448" y="8894"/>
                    <a:pt x="5929" y="9051"/>
                    <a:pt x="6393" y="9051"/>
                  </a:cubicBezTo>
                  <a:cubicBezTo>
                    <a:pt x="6918" y="9051"/>
                    <a:pt x="7422" y="8849"/>
                    <a:pt x="7983" y="8399"/>
                  </a:cubicBezTo>
                  <a:cubicBezTo>
                    <a:pt x="8982" y="7596"/>
                    <a:pt x="9615" y="6417"/>
                    <a:pt x="10654" y="5605"/>
                  </a:cubicBezTo>
                  <a:cubicBezTo>
                    <a:pt x="11760" y="4743"/>
                    <a:pt x="13189" y="4455"/>
                    <a:pt x="14214" y="3526"/>
                  </a:cubicBezTo>
                  <a:cubicBezTo>
                    <a:pt x="14332" y="3422"/>
                    <a:pt x="14299" y="3304"/>
                    <a:pt x="14138" y="3292"/>
                  </a:cubicBezTo>
                  <a:cubicBezTo>
                    <a:pt x="14053" y="3286"/>
                    <a:pt x="13969" y="3283"/>
                    <a:pt x="13885" y="3283"/>
                  </a:cubicBezTo>
                  <a:cubicBezTo>
                    <a:pt x="12644" y="3283"/>
                    <a:pt x="11533" y="3992"/>
                    <a:pt x="10484" y="4627"/>
                  </a:cubicBezTo>
                  <a:cubicBezTo>
                    <a:pt x="9863" y="5002"/>
                    <a:pt x="7027" y="8063"/>
                    <a:pt x="6449" y="8063"/>
                  </a:cubicBezTo>
                  <a:cubicBezTo>
                    <a:pt x="6434" y="8063"/>
                    <a:pt x="6420" y="8061"/>
                    <a:pt x="6408" y="8056"/>
                  </a:cubicBezTo>
                  <a:cubicBezTo>
                    <a:pt x="5147" y="7598"/>
                    <a:pt x="3692" y="6826"/>
                    <a:pt x="2643" y="6009"/>
                  </a:cubicBezTo>
                  <a:cubicBezTo>
                    <a:pt x="1167" y="4856"/>
                    <a:pt x="2922" y="1722"/>
                    <a:pt x="2419" y="66"/>
                  </a:cubicBezTo>
                  <a:cubicBezTo>
                    <a:pt x="2404" y="19"/>
                    <a:pt x="2367" y="1"/>
                    <a:pt x="2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943;p47">
              <a:extLst>
                <a:ext uri="{FF2B5EF4-FFF2-40B4-BE49-F238E27FC236}">
                  <a16:creationId xmlns:a16="http://schemas.microsoft.com/office/drawing/2014/main" id="{F9F5FD81-434D-3CA1-2682-912A934942EA}"/>
                </a:ext>
              </a:extLst>
            </p:cNvPr>
            <p:cNvSpPr/>
            <p:nvPr/>
          </p:nvSpPr>
          <p:spPr>
            <a:xfrm>
              <a:off x="2540725" y="3496870"/>
              <a:ext cx="460165" cy="436862"/>
            </a:xfrm>
            <a:custGeom>
              <a:avLst/>
              <a:gdLst/>
              <a:ahLst/>
              <a:cxnLst/>
              <a:rect l="l" t="t" r="r" b="b"/>
              <a:pathLst>
                <a:path w="12322" h="11698" extrusionOk="0">
                  <a:moveTo>
                    <a:pt x="3451" y="1"/>
                  </a:moveTo>
                  <a:cubicBezTo>
                    <a:pt x="3415" y="1"/>
                    <a:pt x="3356" y="67"/>
                    <a:pt x="3349" y="88"/>
                  </a:cubicBezTo>
                  <a:cubicBezTo>
                    <a:pt x="3009" y="1073"/>
                    <a:pt x="2766" y="2084"/>
                    <a:pt x="2431" y="3076"/>
                  </a:cubicBezTo>
                  <a:cubicBezTo>
                    <a:pt x="2100" y="4063"/>
                    <a:pt x="1708" y="5032"/>
                    <a:pt x="1335" y="6005"/>
                  </a:cubicBezTo>
                  <a:cubicBezTo>
                    <a:pt x="905" y="7117"/>
                    <a:pt x="0" y="8792"/>
                    <a:pt x="829" y="9904"/>
                  </a:cubicBezTo>
                  <a:cubicBezTo>
                    <a:pt x="1463" y="10755"/>
                    <a:pt x="2867" y="11698"/>
                    <a:pt x="4094" y="11698"/>
                  </a:cubicBezTo>
                  <a:cubicBezTo>
                    <a:pt x="4448" y="11698"/>
                    <a:pt x="4788" y="11619"/>
                    <a:pt x="5090" y="11437"/>
                  </a:cubicBezTo>
                  <a:cubicBezTo>
                    <a:pt x="5621" y="11116"/>
                    <a:pt x="6037" y="10622"/>
                    <a:pt x="6429" y="10150"/>
                  </a:cubicBezTo>
                  <a:cubicBezTo>
                    <a:pt x="7001" y="9460"/>
                    <a:pt x="7518" y="8728"/>
                    <a:pt x="8040" y="7998"/>
                  </a:cubicBezTo>
                  <a:cubicBezTo>
                    <a:pt x="8734" y="7027"/>
                    <a:pt x="9419" y="6050"/>
                    <a:pt x="10166" y="5117"/>
                  </a:cubicBezTo>
                  <a:cubicBezTo>
                    <a:pt x="10860" y="4248"/>
                    <a:pt x="11625" y="3459"/>
                    <a:pt x="12268" y="2554"/>
                  </a:cubicBezTo>
                  <a:cubicBezTo>
                    <a:pt x="12321" y="2479"/>
                    <a:pt x="12306" y="2378"/>
                    <a:pt x="12231" y="2378"/>
                  </a:cubicBezTo>
                  <a:cubicBezTo>
                    <a:pt x="12213" y="2378"/>
                    <a:pt x="12192" y="2383"/>
                    <a:pt x="12168" y="2396"/>
                  </a:cubicBezTo>
                  <a:cubicBezTo>
                    <a:pt x="11375" y="2807"/>
                    <a:pt x="10824" y="3419"/>
                    <a:pt x="10262" y="4101"/>
                  </a:cubicBezTo>
                  <a:cubicBezTo>
                    <a:pt x="9644" y="4852"/>
                    <a:pt x="9072" y="5641"/>
                    <a:pt x="8503" y="6430"/>
                  </a:cubicBezTo>
                  <a:cubicBezTo>
                    <a:pt x="7527" y="7781"/>
                    <a:pt x="6635" y="9276"/>
                    <a:pt x="5458" y="10471"/>
                  </a:cubicBezTo>
                  <a:cubicBezTo>
                    <a:pt x="5120" y="10814"/>
                    <a:pt x="4837" y="10980"/>
                    <a:pt x="4436" y="10980"/>
                  </a:cubicBezTo>
                  <a:cubicBezTo>
                    <a:pt x="4305" y="10980"/>
                    <a:pt x="4161" y="10962"/>
                    <a:pt x="3999" y="10927"/>
                  </a:cubicBezTo>
                  <a:cubicBezTo>
                    <a:pt x="3127" y="10736"/>
                    <a:pt x="2265" y="10230"/>
                    <a:pt x="1649" y="9585"/>
                  </a:cubicBezTo>
                  <a:cubicBezTo>
                    <a:pt x="1167" y="9082"/>
                    <a:pt x="1108" y="8667"/>
                    <a:pt x="1257" y="8010"/>
                  </a:cubicBezTo>
                  <a:cubicBezTo>
                    <a:pt x="1434" y="7238"/>
                    <a:pt x="1736" y="6491"/>
                    <a:pt x="2020" y="5754"/>
                  </a:cubicBezTo>
                  <a:cubicBezTo>
                    <a:pt x="2397" y="4767"/>
                    <a:pt x="2797" y="3785"/>
                    <a:pt x="3111" y="2776"/>
                  </a:cubicBezTo>
                  <a:cubicBezTo>
                    <a:pt x="3382" y="1905"/>
                    <a:pt x="3713" y="932"/>
                    <a:pt x="3477" y="25"/>
                  </a:cubicBezTo>
                  <a:cubicBezTo>
                    <a:pt x="3472" y="7"/>
                    <a:pt x="3463" y="1"/>
                    <a:pt x="3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944;p47">
              <a:extLst>
                <a:ext uri="{FF2B5EF4-FFF2-40B4-BE49-F238E27FC236}">
                  <a16:creationId xmlns:a16="http://schemas.microsoft.com/office/drawing/2014/main" id="{DDB4623B-B4D7-1DD8-AE58-0BC2284A5FED}"/>
                </a:ext>
              </a:extLst>
            </p:cNvPr>
            <p:cNvSpPr/>
            <p:nvPr/>
          </p:nvSpPr>
          <p:spPr>
            <a:xfrm>
              <a:off x="2607648" y="3661973"/>
              <a:ext cx="296594" cy="95641"/>
            </a:xfrm>
            <a:custGeom>
              <a:avLst/>
              <a:gdLst/>
              <a:ahLst/>
              <a:cxnLst/>
              <a:rect l="l" t="t" r="r" b="b"/>
              <a:pathLst>
                <a:path w="7942" h="2561" extrusionOk="0">
                  <a:moveTo>
                    <a:pt x="379" y="1"/>
                  </a:moveTo>
                  <a:cubicBezTo>
                    <a:pt x="314" y="1"/>
                    <a:pt x="228" y="101"/>
                    <a:pt x="218" y="148"/>
                  </a:cubicBezTo>
                  <a:cubicBezTo>
                    <a:pt x="1" y="1343"/>
                    <a:pt x="1373" y="2096"/>
                    <a:pt x="2318" y="2370"/>
                  </a:cubicBezTo>
                  <a:cubicBezTo>
                    <a:pt x="2787" y="2505"/>
                    <a:pt x="3289" y="2560"/>
                    <a:pt x="3799" y="2560"/>
                  </a:cubicBezTo>
                  <a:cubicBezTo>
                    <a:pt x="4670" y="2560"/>
                    <a:pt x="5565" y="2400"/>
                    <a:pt x="6359" y="2205"/>
                  </a:cubicBezTo>
                  <a:cubicBezTo>
                    <a:pt x="6694" y="2125"/>
                    <a:pt x="7098" y="2049"/>
                    <a:pt x="7374" y="1839"/>
                  </a:cubicBezTo>
                  <a:cubicBezTo>
                    <a:pt x="7422" y="1803"/>
                    <a:pt x="7467" y="1763"/>
                    <a:pt x="7507" y="1723"/>
                  </a:cubicBezTo>
                  <a:cubicBezTo>
                    <a:pt x="7518" y="1712"/>
                    <a:pt x="7577" y="1652"/>
                    <a:pt x="7604" y="1622"/>
                  </a:cubicBezTo>
                  <a:lnTo>
                    <a:pt x="7604" y="1622"/>
                  </a:lnTo>
                  <a:cubicBezTo>
                    <a:pt x="7641" y="1592"/>
                    <a:pt x="7690" y="1549"/>
                    <a:pt x="7705" y="1534"/>
                  </a:cubicBezTo>
                  <a:cubicBezTo>
                    <a:pt x="7793" y="1449"/>
                    <a:pt x="7859" y="1369"/>
                    <a:pt x="7918" y="1265"/>
                  </a:cubicBezTo>
                  <a:cubicBezTo>
                    <a:pt x="7941" y="1222"/>
                    <a:pt x="7937" y="1175"/>
                    <a:pt x="7894" y="1152"/>
                  </a:cubicBezTo>
                  <a:cubicBezTo>
                    <a:pt x="7819" y="1102"/>
                    <a:pt x="7750" y="1097"/>
                    <a:pt x="7663" y="1083"/>
                  </a:cubicBezTo>
                  <a:cubicBezTo>
                    <a:pt x="7647" y="1080"/>
                    <a:pt x="7636" y="1079"/>
                    <a:pt x="7629" y="1079"/>
                  </a:cubicBezTo>
                  <a:cubicBezTo>
                    <a:pt x="7629" y="1079"/>
                    <a:pt x="7629" y="1079"/>
                    <a:pt x="7629" y="1079"/>
                  </a:cubicBezTo>
                  <a:lnTo>
                    <a:pt x="7629" y="1079"/>
                  </a:lnTo>
                  <a:cubicBezTo>
                    <a:pt x="7611" y="1068"/>
                    <a:pt x="7592" y="1059"/>
                    <a:pt x="7573" y="1050"/>
                  </a:cubicBezTo>
                  <a:cubicBezTo>
                    <a:pt x="7520" y="1039"/>
                    <a:pt x="7475" y="1034"/>
                    <a:pt x="7431" y="1034"/>
                  </a:cubicBezTo>
                  <a:cubicBezTo>
                    <a:pt x="7376" y="1034"/>
                    <a:pt x="7322" y="1042"/>
                    <a:pt x="7256" y="1059"/>
                  </a:cubicBezTo>
                  <a:cubicBezTo>
                    <a:pt x="6933" y="1140"/>
                    <a:pt x="6616" y="1246"/>
                    <a:pt x="6288" y="1317"/>
                  </a:cubicBezTo>
                  <a:cubicBezTo>
                    <a:pt x="5537" y="1475"/>
                    <a:pt x="4772" y="1553"/>
                    <a:pt x="4006" y="1560"/>
                  </a:cubicBezTo>
                  <a:cubicBezTo>
                    <a:pt x="3952" y="1561"/>
                    <a:pt x="3897" y="1561"/>
                    <a:pt x="3842" y="1561"/>
                  </a:cubicBezTo>
                  <a:cubicBezTo>
                    <a:pt x="3158" y="1561"/>
                    <a:pt x="2425" y="1527"/>
                    <a:pt x="1786" y="1289"/>
                  </a:cubicBezTo>
                  <a:cubicBezTo>
                    <a:pt x="1489" y="1178"/>
                    <a:pt x="1201" y="1024"/>
                    <a:pt x="967" y="807"/>
                  </a:cubicBezTo>
                  <a:cubicBezTo>
                    <a:pt x="721" y="578"/>
                    <a:pt x="627" y="275"/>
                    <a:pt x="424" y="23"/>
                  </a:cubicBezTo>
                  <a:cubicBezTo>
                    <a:pt x="411" y="7"/>
                    <a:pt x="396" y="1"/>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945;p47">
              <a:extLst>
                <a:ext uri="{FF2B5EF4-FFF2-40B4-BE49-F238E27FC236}">
                  <a16:creationId xmlns:a16="http://schemas.microsoft.com/office/drawing/2014/main" id="{B222886B-E0C3-614A-53E7-ED7389E482DB}"/>
                </a:ext>
              </a:extLst>
            </p:cNvPr>
            <p:cNvSpPr/>
            <p:nvPr/>
          </p:nvSpPr>
          <p:spPr>
            <a:xfrm>
              <a:off x="2578294" y="3677097"/>
              <a:ext cx="340474" cy="174663"/>
            </a:xfrm>
            <a:custGeom>
              <a:avLst/>
              <a:gdLst/>
              <a:ahLst/>
              <a:cxnLst/>
              <a:rect l="l" t="t" r="r" b="b"/>
              <a:pathLst>
                <a:path w="9117" h="4677" extrusionOk="0">
                  <a:moveTo>
                    <a:pt x="9024" y="1"/>
                  </a:moveTo>
                  <a:cubicBezTo>
                    <a:pt x="9005" y="1"/>
                    <a:pt x="8985" y="5"/>
                    <a:pt x="8966" y="14"/>
                  </a:cubicBezTo>
                  <a:cubicBezTo>
                    <a:pt x="8035" y="477"/>
                    <a:pt x="7605" y="1597"/>
                    <a:pt x="6904" y="2327"/>
                  </a:cubicBezTo>
                  <a:cubicBezTo>
                    <a:pt x="6240" y="3016"/>
                    <a:pt x="5437" y="3564"/>
                    <a:pt x="4507" y="3815"/>
                  </a:cubicBezTo>
                  <a:cubicBezTo>
                    <a:pt x="4051" y="3938"/>
                    <a:pt x="3532" y="4016"/>
                    <a:pt x="3013" y="4016"/>
                  </a:cubicBezTo>
                  <a:cubicBezTo>
                    <a:pt x="1969" y="4016"/>
                    <a:pt x="924" y="3699"/>
                    <a:pt x="383" y="2787"/>
                  </a:cubicBezTo>
                  <a:cubicBezTo>
                    <a:pt x="358" y="2744"/>
                    <a:pt x="324" y="2727"/>
                    <a:pt x="288" y="2727"/>
                  </a:cubicBezTo>
                  <a:cubicBezTo>
                    <a:pt x="175" y="2727"/>
                    <a:pt x="35" y="2897"/>
                    <a:pt x="33" y="2995"/>
                  </a:cubicBezTo>
                  <a:cubicBezTo>
                    <a:pt x="1" y="4316"/>
                    <a:pt x="1419" y="4676"/>
                    <a:pt x="2707" y="4676"/>
                  </a:cubicBezTo>
                  <a:cubicBezTo>
                    <a:pt x="3282" y="4676"/>
                    <a:pt x="3832" y="4604"/>
                    <a:pt x="4214" y="4514"/>
                  </a:cubicBezTo>
                  <a:cubicBezTo>
                    <a:pt x="5260" y="4263"/>
                    <a:pt x="6195" y="3697"/>
                    <a:pt x="6980" y="2969"/>
                  </a:cubicBezTo>
                  <a:cubicBezTo>
                    <a:pt x="7435" y="2546"/>
                    <a:pt x="7809" y="2064"/>
                    <a:pt x="8177" y="1568"/>
                  </a:cubicBezTo>
                  <a:cubicBezTo>
                    <a:pt x="8527" y="1094"/>
                    <a:pt x="8928" y="669"/>
                    <a:pt x="9098" y="99"/>
                  </a:cubicBezTo>
                  <a:cubicBezTo>
                    <a:pt x="9117" y="33"/>
                    <a:pt x="9075" y="1"/>
                    <a:pt x="9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946;p47">
              <a:extLst>
                <a:ext uri="{FF2B5EF4-FFF2-40B4-BE49-F238E27FC236}">
                  <a16:creationId xmlns:a16="http://schemas.microsoft.com/office/drawing/2014/main" id="{D8745FC1-405F-65DA-7971-DC5D4992A818}"/>
                </a:ext>
              </a:extLst>
            </p:cNvPr>
            <p:cNvSpPr/>
            <p:nvPr/>
          </p:nvSpPr>
          <p:spPr>
            <a:xfrm>
              <a:off x="2607498" y="3889106"/>
              <a:ext cx="65204" cy="58744"/>
            </a:xfrm>
            <a:custGeom>
              <a:avLst/>
              <a:gdLst/>
              <a:ahLst/>
              <a:cxnLst/>
              <a:rect l="l" t="t" r="r" b="b"/>
              <a:pathLst>
                <a:path w="1746" h="1573" extrusionOk="0">
                  <a:moveTo>
                    <a:pt x="581" y="600"/>
                  </a:moveTo>
                  <a:cubicBezTo>
                    <a:pt x="581" y="600"/>
                    <a:pt x="582" y="601"/>
                    <a:pt x="584" y="604"/>
                  </a:cubicBezTo>
                  <a:lnTo>
                    <a:pt x="584" y="604"/>
                  </a:lnTo>
                  <a:cubicBezTo>
                    <a:pt x="582" y="601"/>
                    <a:pt x="581" y="600"/>
                    <a:pt x="581" y="600"/>
                  </a:cubicBezTo>
                  <a:close/>
                  <a:moveTo>
                    <a:pt x="301" y="0"/>
                  </a:moveTo>
                  <a:cubicBezTo>
                    <a:pt x="223" y="0"/>
                    <a:pt x="137" y="63"/>
                    <a:pt x="99" y="124"/>
                  </a:cubicBezTo>
                  <a:cubicBezTo>
                    <a:pt x="52" y="204"/>
                    <a:pt x="12" y="270"/>
                    <a:pt x="5" y="365"/>
                  </a:cubicBezTo>
                  <a:cubicBezTo>
                    <a:pt x="2" y="405"/>
                    <a:pt x="2" y="445"/>
                    <a:pt x="0" y="485"/>
                  </a:cubicBezTo>
                  <a:cubicBezTo>
                    <a:pt x="0" y="556"/>
                    <a:pt x="2" y="629"/>
                    <a:pt x="12" y="700"/>
                  </a:cubicBezTo>
                  <a:cubicBezTo>
                    <a:pt x="31" y="849"/>
                    <a:pt x="66" y="979"/>
                    <a:pt x="156" y="1099"/>
                  </a:cubicBezTo>
                  <a:cubicBezTo>
                    <a:pt x="234" y="1206"/>
                    <a:pt x="347" y="1279"/>
                    <a:pt x="461" y="1345"/>
                  </a:cubicBezTo>
                  <a:cubicBezTo>
                    <a:pt x="522" y="1380"/>
                    <a:pt x="588" y="1413"/>
                    <a:pt x="657" y="1442"/>
                  </a:cubicBezTo>
                  <a:cubicBezTo>
                    <a:pt x="692" y="1458"/>
                    <a:pt x="728" y="1475"/>
                    <a:pt x="765" y="1489"/>
                  </a:cubicBezTo>
                  <a:cubicBezTo>
                    <a:pt x="787" y="1499"/>
                    <a:pt x="810" y="1508"/>
                    <a:pt x="831" y="1515"/>
                  </a:cubicBezTo>
                  <a:cubicBezTo>
                    <a:pt x="837" y="1519"/>
                    <a:pt x="874" y="1537"/>
                    <a:pt x="880" y="1537"/>
                  </a:cubicBezTo>
                  <a:cubicBezTo>
                    <a:pt x="882" y="1537"/>
                    <a:pt x="881" y="1535"/>
                    <a:pt x="874" y="1529"/>
                  </a:cubicBezTo>
                  <a:lnTo>
                    <a:pt x="874" y="1529"/>
                  </a:lnTo>
                  <a:cubicBezTo>
                    <a:pt x="915" y="1560"/>
                    <a:pt x="960" y="1573"/>
                    <a:pt x="1005" y="1573"/>
                  </a:cubicBezTo>
                  <a:cubicBezTo>
                    <a:pt x="1119" y="1573"/>
                    <a:pt x="1239" y="1493"/>
                    <a:pt x="1318" y="1418"/>
                  </a:cubicBezTo>
                  <a:cubicBezTo>
                    <a:pt x="1377" y="1362"/>
                    <a:pt x="1412" y="1300"/>
                    <a:pt x="1457" y="1236"/>
                  </a:cubicBezTo>
                  <a:cubicBezTo>
                    <a:pt x="1467" y="1220"/>
                    <a:pt x="1479" y="1206"/>
                    <a:pt x="1490" y="1189"/>
                  </a:cubicBezTo>
                  <a:cubicBezTo>
                    <a:pt x="1493" y="1186"/>
                    <a:pt x="1499" y="1179"/>
                    <a:pt x="1505" y="1172"/>
                  </a:cubicBezTo>
                  <a:lnTo>
                    <a:pt x="1505" y="1172"/>
                  </a:lnTo>
                  <a:cubicBezTo>
                    <a:pt x="1511" y="1164"/>
                    <a:pt x="1518" y="1157"/>
                    <a:pt x="1521" y="1154"/>
                  </a:cubicBezTo>
                  <a:cubicBezTo>
                    <a:pt x="1535" y="1137"/>
                    <a:pt x="1549" y="1123"/>
                    <a:pt x="1564" y="1109"/>
                  </a:cubicBezTo>
                  <a:cubicBezTo>
                    <a:pt x="1660" y="1007"/>
                    <a:pt x="1741" y="880"/>
                    <a:pt x="1743" y="736"/>
                  </a:cubicBezTo>
                  <a:cubicBezTo>
                    <a:pt x="1745" y="641"/>
                    <a:pt x="1675" y="570"/>
                    <a:pt x="1580" y="570"/>
                  </a:cubicBezTo>
                  <a:cubicBezTo>
                    <a:pt x="1355" y="575"/>
                    <a:pt x="1191" y="754"/>
                    <a:pt x="1064" y="923"/>
                  </a:cubicBezTo>
                  <a:lnTo>
                    <a:pt x="1064" y="923"/>
                  </a:lnTo>
                  <a:cubicBezTo>
                    <a:pt x="995" y="895"/>
                    <a:pt x="926" y="866"/>
                    <a:pt x="860" y="832"/>
                  </a:cubicBezTo>
                  <a:cubicBezTo>
                    <a:pt x="831" y="818"/>
                    <a:pt x="805" y="802"/>
                    <a:pt x="777" y="788"/>
                  </a:cubicBezTo>
                  <a:cubicBezTo>
                    <a:pt x="776" y="787"/>
                    <a:pt x="775" y="786"/>
                    <a:pt x="774" y="786"/>
                  </a:cubicBezTo>
                  <a:lnTo>
                    <a:pt x="774" y="786"/>
                  </a:lnTo>
                  <a:cubicBezTo>
                    <a:pt x="773" y="785"/>
                    <a:pt x="771" y="784"/>
                    <a:pt x="770" y="783"/>
                  </a:cubicBezTo>
                  <a:cubicBezTo>
                    <a:pt x="761" y="776"/>
                    <a:pt x="751" y="769"/>
                    <a:pt x="742" y="764"/>
                  </a:cubicBezTo>
                  <a:cubicBezTo>
                    <a:pt x="699" y="731"/>
                    <a:pt x="659" y="695"/>
                    <a:pt x="624" y="655"/>
                  </a:cubicBezTo>
                  <a:cubicBezTo>
                    <a:pt x="617" y="646"/>
                    <a:pt x="607" y="634"/>
                    <a:pt x="600" y="625"/>
                  </a:cubicBezTo>
                  <a:cubicBezTo>
                    <a:pt x="599" y="624"/>
                    <a:pt x="599" y="623"/>
                    <a:pt x="598" y="622"/>
                  </a:cubicBezTo>
                  <a:lnTo>
                    <a:pt x="598" y="622"/>
                  </a:lnTo>
                  <a:cubicBezTo>
                    <a:pt x="593" y="614"/>
                    <a:pt x="580" y="597"/>
                    <a:pt x="570" y="582"/>
                  </a:cubicBezTo>
                  <a:lnTo>
                    <a:pt x="570" y="582"/>
                  </a:lnTo>
                  <a:cubicBezTo>
                    <a:pt x="567" y="576"/>
                    <a:pt x="563" y="569"/>
                    <a:pt x="560" y="566"/>
                  </a:cubicBezTo>
                  <a:cubicBezTo>
                    <a:pt x="534" y="518"/>
                    <a:pt x="515" y="469"/>
                    <a:pt x="498" y="417"/>
                  </a:cubicBezTo>
                  <a:cubicBezTo>
                    <a:pt x="489" y="388"/>
                    <a:pt x="482" y="360"/>
                    <a:pt x="475" y="332"/>
                  </a:cubicBezTo>
                  <a:cubicBezTo>
                    <a:pt x="470" y="315"/>
                    <a:pt x="468" y="301"/>
                    <a:pt x="465" y="285"/>
                  </a:cubicBezTo>
                  <a:cubicBezTo>
                    <a:pt x="465" y="282"/>
                    <a:pt x="464" y="280"/>
                    <a:pt x="464" y="279"/>
                  </a:cubicBezTo>
                  <a:lnTo>
                    <a:pt x="464" y="279"/>
                  </a:lnTo>
                  <a:cubicBezTo>
                    <a:pt x="464" y="276"/>
                    <a:pt x="463" y="274"/>
                    <a:pt x="463" y="270"/>
                  </a:cubicBezTo>
                  <a:cubicBezTo>
                    <a:pt x="458" y="233"/>
                    <a:pt x="454" y="197"/>
                    <a:pt x="449" y="162"/>
                  </a:cubicBezTo>
                  <a:cubicBezTo>
                    <a:pt x="439" y="96"/>
                    <a:pt x="425" y="58"/>
                    <a:pt x="373" y="22"/>
                  </a:cubicBezTo>
                  <a:cubicBezTo>
                    <a:pt x="351" y="7"/>
                    <a:pt x="3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947;p47">
              <a:extLst>
                <a:ext uri="{FF2B5EF4-FFF2-40B4-BE49-F238E27FC236}">
                  <a16:creationId xmlns:a16="http://schemas.microsoft.com/office/drawing/2014/main" id="{BC723434-5D0F-E18A-CB4F-A5A37CA4D6C3}"/>
                </a:ext>
              </a:extLst>
            </p:cNvPr>
            <p:cNvSpPr/>
            <p:nvPr/>
          </p:nvSpPr>
          <p:spPr>
            <a:xfrm>
              <a:off x="2709227" y="3244267"/>
              <a:ext cx="154870" cy="406015"/>
            </a:xfrm>
            <a:custGeom>
              <a:avLst/>
              <a:gdLst/>
              <a:ahLst/>
              <a:cxnLst/>
              <a:rect l="l" t="t" r="r" b="b"/>
              <a:pathLst>
                <a:path w="4147" h="10872" extrusionOk="0">
                  <a:moveTo>
                    <a:pt x="4034" y="0"/>
                  </a:moveTo>
                  <a:cubicBezTo>
                    <a:pt x="3973" y="0"/>
                    <a:pt x="3874" y="99"/>
                    <a:pt x="3859" y="142"/>
                  </a:cubicBezTo>
                  <a:cubicBezTo>
                    <a:pt x="3582" y="955"/>
                    <a:pt x="3476" y="1836"/>
                    <a:pt x="3289" y="2674"/>
                  </a:cubicBezTo>
                  <a:cubicBezTo>
                    <a:pt x="3081" y="3610"/>
                    <a:pt x="2841" y="4538"/>
                    <a:pt x="2552" y="5452"/>
                  </a:cubicBezTo>
                  <a:cubicBezTo>
                    <a:pt x="2012" y="7157"/>
                    <a:pt x="1364" y="9070"/>
                    <a:pt x="205" y="10471"/>
                  </a:cubicBezTo>
                  <a:cubicBezTo>
                    <a:pt x="0" y="10718"/>
                    <a:pt x="136" y="10871"/>
                    <a:pt x="328" y="10871"/>
                  </a:cubicBezTo>
                  <a:cubicBezTo>
                    <a:pt x="455" y="10871"/>
                    <a:pt x="607" y="10804"/>
                    <a:pt x="701" y="10653"/>
                  </a:cubicBezTo>
                  <a:cubicBezTo>
                    <a:pt x="1705" y="9037"/>
                    <a:pt x="2486" y="7386"/>
                    <a:pt x="3022" y="5553"/>
                  </a:cubicBezTo>
                  <a:cubicBezTo>
                    <a:pt x="3296" y="4618"/>
                    <a:pt x="3526" y="3669"/>
                    <a:pt x="3722" y="2714"/>
                  </a:cubicBezTo>
                  <a:cubicBezTo>
                    <a:pt x="3896" y="1869"/>
                    <a:pt x="4147" y="929"/>
                    <a:pt x="4081" y="60"/>
                  </a:cubicBezTo>
                  <a:cubicBezTo>
                    <a:pt x="4077" y="17"/>
                    <a:pt x="4059" y="0"/>
                    <a:pt x="40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948;p47">
              <a:extLst>
                <a:ext uri="{FF2B5EF4-FFF2-40B4-BE49-F238E27FC236}">
                  <a16:creationId xmlns:a16="http://schemas.microsoft.com/office/drawing/2014/main" id="{EE076878-D2CC-0EC1-5374-87ABACBD4193}"/>
                </a:ext>
              </a:extLst>
            </p:cNvPr>
            <p:cNvSpPr/>
            <p:nvPr/>
          </p:nvSpPr>
          <p:spPr>
            <a:xfrm>
              <a:off x="2794748" y="3349132"/>
              <a:ext cx="271349" cy="341072"/>
            </a:xfrm>
            <a:custGeom>
              <a:avLst/>
              <a:gdLst/>
              <a:ahLst/>
              <a:cxnLst/>
              <a:rect l="l" t="t" r="r" b="b"/>
              <a:pathLst>
                <a:path w="7266" h="9133" extrusionOk="0">
                  <a:moveTo>
                    <a:pt x="7209" y="0"/>
                  </a:moveTo>
                  <a:cubicBezTo>
                    <a:pt x="7199" y="0"/>
                    <a:pt x="7187" y="3"/>
                    <a:pt x="7173" y="10"/>
                  </a:cubicBezTo>
                  <a:cubicBezTo>
                    <a:pt x="6420" y="400"/>
                    <a:pt x="5770" y="1102"/>
                    <a:pt x="5159" y="1678"/>
                  </a:cubicBezTo>
                  <a:cubicBezTo>
                    <a:pt x="4417" y="2379"/>
                    <a:pt x="3706" y="3111"/>
                    <a:pt x="3042" y="3886"/>
                  </a:cubicBezTo>
                  <a:cubicBezTo>
                    <a:pt x="2398" y="4637"/>
                    <a:pt x="1798" y="5428"/>
                    <a:pt x="1278" y="6274"/>
                  </a:cubicBezTo>
                  <a:cubicBezTo>
                    <a:pt x="789" y="7070"/>
                    <a:pt x="227" y="7993"/>
                    <a:pt x="33" y="8919"/>
                  </a:cubicBezTo>
                  <a:cubicBezTo>
                    <a:pt x="1" y="9076"/>
                    <a:pt x="57" y="9133"/>
                    <a:pt x="144" y="9133"/>
                  </a:cubicBezTo>
                  <a:cubicBezTo>
                    <a:pt x="292" y="9133"/>
                    <a:pt x="531" y="8970"/>
                    <a:pt x="591" y="8848"/>
                  </a:cubicBezTo>
                  <a:cubicBezTo>
                    <a:pt x="1014" y="7979"/>
                    <a:pt x="1339" y="7091"/>
                    <a:pt x="1847" y="6260"/>
                  </a:cubicBezTo>
                  <a:cubicBezTo>
                    <a:pt x="2334" y="5464"/>
                    <a:pt x="2889" y="4713"/>
                    <a:pt x="3482" y="3995"/>
                  </a:cubicBezTo>
                  <a:cubicBezTo>
                    <a:pt x="4082" y="3270"/>
                    <a:pt x="4729" y="2582"/>
                    <a:pt x="5399" y="1921"/>
                  </a:cubicBezTo>
                  <a:cubicBezTo>
                    <a:pt x="6002" y="1328"/>
                    <a:pt x="6727" y="785"/>
                    <a:pt x="7232" y="105"/>
                  </a:cubicBezTo>
                  <a:cubicBezTo>
                    <a:pt x="7265" y="60"/>
                    <a:pt x="7255" y="0"/>
                    <a:pt x="7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949;p47">
              <a:extLst>
                <a:ext uri="{FF2B5EF4-FFF2-40B4-BE49-F238E27FC236}">
                  <a16:creationId xmlns:a16="http://schemas.microsoft.com/office/drawing/2014/main" id="{9FB2B56B-1F11-3859-8BCE-E0FAD117FF49}"/>
                </a:ext>
              </a:extLst>
            </p:cNvPr>
            <p:cNvSpPr/>
            <p:nvPr/>
          </p:nvSpPr>
          <p:spPr>
            <a:xfrm>
              <a:off x="2805877" y="3229739"/>
              <a:ext cx="185157" cy="94632"/>
            </a:xfrm>
            <a:custGeom>
              <a:avLst/>
              <a:gdLst/>
              <a:ahLst/>
              <a:cxnLst/>
              <a:rect l="l" t="t" r="r" b="b"/>
              <a:pathLst>
                <a:path w="4958" h="2534" extrusionOk="0">
                  <a:moveTo>
                    <a:pt x="4935" y="1"/>
                  </a:moveTo>
                  <a:cubicBezTo>
                    <a:pt x="4910" y="1"/>
                    <a:pt x="4869" y="36"/>
                    <a:pt x="4861" y="52"/>
                  </a:cubicBezTo>
                  <a:cubicBezTo>
                    <a:pt x="4683" y="416"/>
                    <a:pt x="4315" y="647"/>
                    <a:pt x="4006" y="893"/>
                  </a:cubicBezTo>
                  <a:cubicBezTo>
                    <a:pt x="3604" y="1212"/>
                    <a:pt x="3151" y="1462"/>
                    <a:pt x="2676" y="1658"/>
                  </a:cubicBezTo>
                  <a:cubicBezTo>
                    <a:pt x="2237" y="1837"/>
                    <a:pt x="1745" y="1984"/>
                    <a:pt x="1268" y="2003"/>
                  </a:cubicBezTo>
                  <a:cubicBezTo>
                    <a:pt x="1248" y="2004"/>
                    <a:pt x="1227" y="2004"/>
                    <a:pt x="1207" y="2004"/>
                  </a:cubicBezTo>
                  <a:cubicBezTo>
                    <a:pt x="845" y="2004"/>
                    <a:pt x="491" y="1888"/>
                    <a:pt x="163" y="1745"/>
                  </a:cubicBezTo>
                  <a:cubicBezTo>
                    <a:pt x="156" y="1742"/>
                    <a:pt x="148" y="1741"/>
                    <a:pt x="140" y="1741"/>
                  </a:cubicBezTo>
                  <a:cubicBezTo>
                    <a:pt x="80" y="1741"/>
                    <a:pt x="1" y="1823"/>
                    <a:pt x="7" y="1880"/>
                  </a:cubicBezTo>
                  <a:cubicBezTo>
                    <a:pt x="76" y="2390"/>
                    <a:pt x="558" y="2534"/>
                    <a:pt x="1056" y="2534"/>
                  </a:cubicBezTo>
                  <a:cubicBezTo>
                    <a:pt x="1374" y="2534"/>
                    <a:pt x="1699" y="2475"/>
                    <a:pt x="1927" y="2416"/>
                  </a:cubicBezTo>
                  <a:cubicBezTo>
                    <a:pt x="2395" y="2298"/>
                    <a:pt x="2851" y="2114"/>
                    <a:pt x="3273" y="1887"/>
                  </a:cubicBezTo>
                  <a:cubicBezTo>
                    <a:pt x="3689" y="1667"/>
                    <a:pt x="4152" y="1403"/>
                    <a:pt x="4468" y="1046"/>
                  </a:cubicBezTo>
                  <a:cubicBezTo>
                    <a:pt x="4716" y="765"/>
                    <a:pt x="4957" y="420"/>
                    <a:pt x="4955" y="28"/>
                  </a:cubicBezTo>
                  <a:cubicBezTo>
                    <a:pt x="4955" y="8"/>
                    <a:pt x="4947" y="1"/>
                    <a:pt x="4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950;p47">
              <a:extLst>
                <a:ext uri="{FF2B5EF4-FFF2-40B4-BE49-F238E27FC236}">
                  <a16:creationId xmlns:a16="http://schemas.microsoft.com/office/drawing/2014/main" id="{CD31B795-8EF0-5DBD-7605-6386894F7E34}"/>
                </a:ext>
              </a:extLst>
            </p:cNvPr>
            <p:cNvSpPr/>
            <p:nvPr/>
          </p:nvSpPr>
          <p:spPr>
            <a:xfrm>
              <a:off x="2900025" y="3203934"/>
              <a:ext cx="173542" cy="218692"/>
            </a:xfrm>
            <a:custGeom>
              <a:avLst/>
              <a:gdLst/>
              <a:ahLst/>
              <a:cxnLst/>
              <a:rect l="l" t="t" r="r" b="b"/>
              <a:pathLst>
                <a:path w="4647" h="5856" extrusionOk="0">
                  <a:moveTo>
                    <a:pt x="3731" y="1623"/>
                  </a:moveTo>
                  <a:cubicBezTo>
                    <a:pt x="3815" y="1623"/>
                    <a:pt x="3899" y="1647"/>
                    <a:pt x="3960" y="1704"/>
                  </a:cubicBezTo>
                  <a:cubicBezTo>
                    <a:pt x="4057" y="1794"/>
                    <a:pt x="3990" y="1914"/>
                    <a:pt x="3927" y="2023"/>
                  </a:cubicBezTo>
                  <a:cubicBezTo>
                    <a:pt x="3700" y="2410"/>
                    <a:pt x="3322" y="2734"/>
                    <a:pt x="2977" y="3013"/>
                  </a:cubicBezTo>
                  <a:cubicBezTo>
                    <a:pt x="2895" y="3081"/>
                    <a:pt x="2810" y="3145"/>
                    <a:pt x="2725" y="3209"/>
                  </a:cubicBezTo>
                  <a:cubicBezTo>
                    <a:pt x="2691" y="3232"/>
                    <a:pt x="2658" y="3256"/>
                    <a:pt x="2625" y="3277"/>
                  </a:cubicBezTo>
                  <a:cubicBezTo>
                    <a:pt x="2611" y="3288"/>
                    <a:pt x="2556" y="3321"/>
                    <a:pt x="2559" y="3321"/>
                  </a:cubicBezTo>
                  <a:cubicBezTo>
                    <a:pt x="2560" y="3321"/>
                    <a:pt x="2563" y="3320"/>
                    <a:pt x="2569" y="3316"/>
                  </a:cubicBezTo>
                  <a:lnTo>
                    <a:pt x="2569" y="3316"/>
                  </a:lnTo>
                  <a:cubicBezTo>
                    <a:pt x="2547" y="3328"/>
                    <a:pt x="2524" y="3340"/>
                    <a:pt x="2500" y="3351"/>
                  </a:cubicBezTo>
                  <a:lnTo>
                    <a:pt x="2500" y="3351"/>
                  </a:lnTo>
                  <a:cubicBezTo>
                    <a:pt x="2531" y="3215"/>
                    <a:pt x="2576" y="3081"/>
                    <a:pt x="2632" y="2949"/>
                  </a:cubicBezTo>
                  <a:cubicBezTo>
                    <a:pt x="2812" y="2526"/>
                    <a:pt x="3081" y="1921"/>
                    <a:pt x="3499" y="1683"/>
                  </a:cubicBezTo>
                  <a:cubicBezTo>
                    <a:pt x="3565" y="1646"/>
                    <a:pt x="3648" y="1623"/>
                    <a:pt x="3731" y="1623"/>
                  </a:cubicBezTo>
                  <a:close/>
                  <a:moveTo>
                    <a:pt x="1771" y="0"/>
                  </a:moveTo>
                  <a:cubicBezTo>
                    <a:pt x="750" y="0"/>
                    <a:pt x="124" y="1187"/>
                    <a:pt x="65" y="2089"/>
                  </a:cubicBezTo>
                  <a:cubicBezTo>
                    <a:pt x="1" y="3022"/>
                    <a:pt x="493" y="4030"/>
                    <a:pt x="1519" y="4030"/>
                  </a:cubicBezTo>
                  <a:cubicBezTo>
                    <a:pt x="1546" y="4030"/>
                    <a:pt x="1573" y="4030"/>
                    <a:pt x="1600" y="4028"/>
                  </a:cubicBezTo>
                  <a:cubicBezTo>
                    <a:pt x="1655" y="4025"/>
                    <a:pt x="1709" y="4021"/>
                    <a:pt x="1763" y="4014"/>
                  </a:cubicBezTo>
                  <a:lnTo>
                    <a:pt x="1763" y="4014"/>
                  </a:lnTo>
                  <a:cubicBezTo>
                    <a:pt x="1752" y="4217"/>
                    <a:pt x="1766" y="4424"/>
                    <a:pt x="1810" y="4635"/>
                  </a:cubicBezTo>
                  <a:cubicBezTo>
                    <a:pt x="1945" y="5281"/>
                    <a:pt x="2470" y="5856"/>
                    <a:pt x="3069" y="5856"/>
                  </a:cubicBezTo>
                  <a:cubicBezTo>
                    <a:pt x="3290" y="5856"/>
                    <a:pt x="3522" y="5778"/>
                    <a:pt x="3747" y="5597"/>
                  </a:cubicBezTo>
                  <a:cubicBezTo>
                    <a:pt x="3780" y="5571"/>
                    <a:pt x="3853" y="5490"/>
                    <a:pt x="3804" y="5443"/>
                  </a:cubicBezTo>
                  <a:cubicBezTo>
                    <a:pt x="3613" y="5259"/>
                    <a:pt x="3315" y="5223"/>
                    <a:pt x="3086" y="5093"/>
                  </a:cubicBezTo>
                  <a:cubicBezTo>
                    <a:pt x="2831" y="4952"/>
                    <a:pt x="2661" y="4694"/>
                    <a:pt x="2562" y="4425"/>
                  </a:cubicBezTo>
                  <a:cubicBezTo>
                    <a:pt x="2486" y="4223"/>
                    <a:pt x="2450" y="4018"/>
                    <a:pt x="2448" y="3814"/>
                  </a:cubicBezTo>
                  <a:lnTo>
                    <a:pt x="2448" y="3814"/>
                  </a:lnTo>
                  <a:cubicBezTo>
                    <a:pt x="2664" y="3714"/>
                    <a:pt x="2868" y="3583"/>
                    <a:pt x="3062" y="3433"/>
                  </a:cubicBezTo>
                  <a:cubicBezTo>
                    <a:pt x="3563" y="3046"/>
                    <a:pt x="4090" y="2590"/>
                    <a:pt x="4404" y="2030"/>
                  </a:cubicBezTo>
                  <a:cubicBezTo>
                    <a:pt x="4646" y="1596"/>
                    <a:pt x="4613" y="971"/>
                    <a:pt x="4002" y="971"/>
                  </a:cubicBezTo>
                  <a:cubicBezTo>
                    <a:pt x="3987" y="971"/>
                    <a:pt x="3973" y="971"/>
                    <a:pt x="3957" y="972"/>
                  </a:cubicBezTo>
                  <a:cubicBezTo>
                    <a:pt x="3209" y="1003"/>
                    <a:pt x="2658" y="1799"/>
                    <a:pt x="2323" y="2377"/>
                  </a:cubicBezTo>
                  <a:cubicBezTo>
                    <a:pt x="2108" y="2746"/>
                    <a:pt x="1930" y="3128"/>
                    <a:pt x="1834" y="3527"/>
                  </a:cubicBezTo>
                  <a:lnTo>
                    <a:pt x="1834" y="3527"/>
                  </a:lnTo>
                  <a:cubicBezTo>
                    <a:pt x="1807" y="3529"/>
                    <a:pt x="1780" y="3530"/>
                    <a:pt x="1754" y="3530"/>
                  </a:cubicBezTo>
                  <a:cubicBezTo>
                    <a:pt x="1032" y="3530"/>
                    <a:pt x="587" y="2905"/>
                    <a:pt x="533" y="2195"/>
                  </a:cubicBezTo>
                  <a:cubicBezTo>
                    <a:pt x="460" y="1281"/>
                    <a:pt x="882" y="436"/>
                    <a:pt x="1815" y="219"/>
                  </a:cubicBezTo>
                  <a:cubicBezTo>
                    <a:pt x="1884" y="200"/>
                    <a:pt x="2028" y="18"/>
                    <a:pt x="1893" y="6"/>
                  </a:cubicBezTo>
                  <a:cubicBezTo>
                    <a:pt x="1852" y="2"/>
                    <a:pt x="1811" y="0"/>
                    <a:pt x="1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951;p47">
              <a:extLst>
                <a:ext uri="{FF2B5EF4-FFF2-40B4-BE49-F238E27FC236}">
                  <a16:creationId xmlns:a16="http://schemas.microsoft.com/office/drawing/2014/main" id="{F5CC702C-F970-ECF3-CF85-269BB707C3EC}"/>
                </a:ext>
              </a:extLst>
            </p:cNvPr>
            <p:cNvSpPr/>
            <p:nvPr/>
          </p:nvSpPr>
          <p:spPr>
            <a:xfrm>
              <a:off x="2686708" y="2761804"/>
              <a:ext cx="350707" cy="858972"/>
            </a:xfrm>
            <a:custGeom>
              <a:avLst/>
              <a:gdLst/>
              <a:ahLst/>
              <a:cxnLst/>
              <a:rect l="l" t="t" r="r" b="b"/>
              <a:pathLst>
                <a:path w="9391" h="23001" extrusionOk="0">
                  <a:moveTo>
                    <a:pt x="9068" y="0"/>
                  </a:moveTo>
                  <a:cubicBezTo>
                    <a:pt x="8760" y="0"/>
                    <a:pt x="8453" y="50"/>
                    <a:pt x="8148" y="114"/>
                  </a:cubicBezTo>
                  <a:cubicBezTo>
                    <a:pt x="7745" y="196"/>
                    <a:pt x="7348" y="314"/>
                    <a:pt x="6967" y="470"/>
                  </a:cubicBezTo>
                  <a:cubicBezTo>
                    <a:pt x="6207" y="782"/>
                    <a:pt x="5498" y="1236"/>
                    <a:pt x="4910" y="1810"/>
                  </a:cubicBezTo>
                  <a:cubicBezTo>
                    <a:pt x="4294" y="2412"/>
                    <a:pt x="3824" y="3158"/>
                    <a:pt x="3439" y="3923"/>
                  </a:cubicBezTo>
                  <a:cubicBezTo>
                    <a:pt x="3040" y="4717"/>
                    <a:pt x="2744" y="5558"/>
                    <a:pt x="2522" y="6415"/>
                  </a:cubicBezTo>
                  <a:cubicBezTo>
                    <a:pt x="2069" y="8165"/>
                    <a:pt x="1913" y="9974"/>
                    <a:pt x="1745" y="11767"/>
                  </a:cubicBezTo>
                  <a:cubicBezTo>
                    <a:pt x="1556" y="13798"/>
                    <a:pt x="1282" y="15834"/>
                    <a:pt x="753" y="17809"/>
                  </a:cubicBezTo>
                  <a:cubicBezTo>
                    <a:pt x="543" y="18595"/>
                    <a:pt x="317" y="19372"/>
                    <a:pt x="189" y="20178"/>
                  </a:cubicBezTo>
                  <a:cubicBezTo>
                    <a:pt x="66" y="20938"/>
                    <a:pt x="0" y="21753"/>
                    <a:pt x="227" y="22502"/>
                  </a:cubicBezTo>
                  <a:cubicBezTo>
                    <a:pt x="279" y="22674"/>
                    <a:pt x="350" y="22837"/>
                    <a:pt x="439" y="22993"/>
                  </a:cubicBezTo>
                  <a:cubicBezTo>
                    <a:pt x="443" y="22998"/>
                    <a:pt x="447" y="23001"/>
                    <a:pt x="453" y="23001"/>
                  </a:cubicBezTo>
                  <a:cubicBezTo>
                    <a:pt x="471" y="23001"/>
                    <a:pt x="494" y="22976"/>
                    <a:pt x="487" y="22960"/>
                  </a:cubicBezTo>
                  <a:cubicBezTo>
                    <a:pt x="123" y="22275"/>
                    <a:pt x="109" y="21465"/>
                    <a:pt x="187" y="20709"/>
                  </a:cubicBezTo>
                  <a:cubicBezTo>
                    <a:pt x="265" y="19932"/>
                    <a:pt x="456" y="19171"/>
                    <a:pt x="657" y="18420"/>
                  </a:cubicBezTo>
                  <a:cubicBezTo>
                    <a:pt x="916" y="17459"/>
                    <a:pt x="1157" y="16500"/>
                    <a:pt x="1332" y="15518"/>
                  </a:cubicBezTo>
                  <a:cubicBezTo>
                    <a:pt x="1502" y="14547"/>
                    <a:pt x="1649" y="13572"/>
                    <a:pt x="1745" y="12591"/>
                  </a:cubicBezTo>
                  <a:cubicBezTo>
                    <a:pt x="1923" y="10818"/>
                    <a:pt x="2041" y="9032"/>
                    <a:pt x="2397" y="7282"/>
                  </a:cubicBezTo>
                  <a:cubicBezTo>
                    <a:pt x="2749" y="5560"/>
                    <a:pt x="3354" y="3834"/>
                    <a:pt x="4443" y="2433"/>
                  </a:cubicBezTo>
                  <a:cubicBezTo>
                    <a:pt x="5482" y="1092"/>
                    <a:pt x="7100" y="333"/>
                    <a:pt x="8762" y="140"/>
                  </a:cubicBezTo>
                  <a:cubicBezTo>
                    <a:pt x="8961" y="116"/>
                    <a:pt x="9159" y="83"/>
                    <a:pt x="9358" y="50"/>
                  </a:cubicBezTo>
                  <a:cubicBezTo>
                    <a:pt x="9369" y="50"/>
                    <a:pt x="9391" y="19"/>
                    <a:pt x="9369" y="17"/>
                  </a:cubicBezTo>
                  <a:cubicBezTo>
                    <a:pt x="9269" y="5"/>
                    <a:pt x="9168" y="0"/>
                    <a:pt x="9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952;p47">
              <a:extLst>
                <a:ext uri="{FF2B5EF4-FFF2-40B4-BE49-F238E27FC236}">
                  <a16:creationId xmlns:a16="http://schemas.microsoft.com/office/drawing/2014/main" id="{B94E40E2-34AD-F8D4-B375-C5ADE7F8F825}"/>
                </a:ext>
              </a:extLst>
            </p:cNvPr>
            <p:cNvSpPr/>
            <p:nvPr/>
          </p:nvSpPr>
          <p:spPr>
            <a:xfrm>
              <a:off x="2776822" y="2767929"/>
              <a:ext cx="329831" cy="309814"/>
            </a:xfrm>
            <a:custGeom>
              <a:avLst/>
              <a:gdLst/>
              <a:ahLst/>
              <a:cxnLst/>
              <a:rect l="l" t="t" r="r" b="b"/>
              <a:pathLst>
                <a:path w="8832" h="8296" extrusionOk="0">
                  <a:moveTo>
                    <a:pt x="6629" y="0"/>
                  </a:moveTo>
                  <a:cubicBezTo>
                    <a:pt x="6208" y="0"/>
                    <a:pt x="5786" y="50"/>
                    <a:pt x="5367" y="162"/>
                  </a:cubicBezTo>
                  <a:cubicBezTo>
                    <a:pt x="4566" y="375"/>
                    <a:pt x="3829" y="783"/>
                    <a:pt x="3203" y="1322"/>
                  </a:cubicBezTo>
                  <a:cubicBezTo>
                    <a:pt x="1923" y="2420"/>
                    <a:pt x="1113" y="3988"/>
                    <a:pt x="596" y="5573"/>
                  </a:cubicBezTo>
                  <a:cubicBezTo>
                    <a:pt x="308" y="6454"/>
                    <a:pt x="100" y="7368"/>
                    <a:pt x="1" y="8292"/>
                  </a:cubicBezTo>
                  <a:cubicBezTo>
                    <a:pt x="1" y="8295"/>
                    <a:pt x="2" y="8296"/>
                    <a:pt x="5" y="8296"/>
                  </a:cubicBezTo>
                  <a:cubicBezTo>
                    <a:pt x="10" y="8296"/>
                    <a:pt x="20" y="8289"/>
                    <a:pt x="22" y="8282"/>
                  </a:cubicBezTo>
                  <a:cubicBezTo>
                    <a:pt x="280" y="6664"/>
                    <a:pt x="700" y="5058"/>
                    <a:pt x="1479" y="3608"/>
                  </a:cubicBezTo>
                  <a:cubicBezTo>
                    <a:pt x="2254" y="2165"/>
                    <a:pt x="3416" y="878"/>
                    <a:pt x="4998" y="337"/>
                  </a:cubicBezTo>
                  <a:cubicBezTo>
                    <a:pt x="5520" y="158"/>
                    <a:pt x="6067" y="67"/>
                    <a:pt x="6617" y="67"/>
                  </a:cubicBezTo>
                  <a:cubicBezTo>
                    <a:pt x="6693" y="67"/>
                    <a:pt x="6768" y="69"/>
                    <a:pt x="6843" y="73"/>
                  </a:cubicBezTo>
                  <a:cubicBezTo>
                    <a:pt x="7504" y="103"/>
                    <a:pt x="8159" y="259"/>
                    <a:pt x="8799" y="420"/>
                  </a:cubicBezTo>
                  <a:cubicBezTo>
                    <a:pt x="8799" y="420"/>
                    <a:pt x="8800" y="420"/>
                    <a:pt x="8800" y="420"/>
                  </a:cubicBezTo>
                  <a:cubicBezTo>
                    <a:pt x="8812" y="420"/>
                    <a:pt x="8831" y="398"/>
                    <a:pt x="8818" y="394"/>
                  </a:cubicBezTo>
                  <a:cubicBezTo>
                    <a:pt x="8104" y="154"/>
                    <a:pt x="7368" y="0"/>
                    <a:pt x="6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953;p47">
              <a:extLst>
                <a:ext uri="{FF2B5EF4-FFF2-40B4-BE49-F238E27FC236}">
                  <a16:creationId xmlns:a16="http://schemas.microsoft.com/office/drawing/2014/main" id="{BD273110-F822-75E3-910C-8CD7695C4633}"/>
                </a:ext>
              </a:extLst>
            </p:cNvPr>
            <p:cNvSpPr/>
            <p:nvPr/>
          </p:nvSpPr>
          <p:spPr>
            <a:xfrm>
              <a:off x="2851588" y="2935945"/>
              <a:ext cx="540046" cy="765498"/>
            </a:xfrm>
            <a:custGeom>
              <a:avLst/>
              <a:gdLst/>
              <a:ahLst/>
              <a:cxnLst/>
              <a:rect l="l" t="t" r="r" b="b"/>
              <a:pathLst>
                <a:path w="14461" h="20498" extrusionOk="0">
                  <a:moveTo>
                    <a:pt x="13968" y="1"/>
                  </a:moveTo>
                  <a:cubicBezTo>
                    <a:pt x="13953" y="1"/>
                    <a:pt x="13932" y="23"/>
                    <a:pt x="13934" y="35"/>
                  </a:cubicBezTo>
                  <a:cubicBezTo>
                    <a:pt x="13986" y="500"/>
                    <a:pt x="14071" y="959"/>
                    <a:pt x="14123" y="1424"/>
                  </a:cubicBezTo>
                  <a:cubicBezTo>
                    <a:pt x="14175" y="1884"/>
                    <a:pt x="14201" y="2350"/>
                    <a:pt x="14208" y="2813"/>
                  </a:cubicBezTo>
                  <a:cubicBezTo>
                    <a:pt x="14222" y="3741"/>
                    <a:pt x="14149" y="4676"/>
                    <a:pt x="13991" y="5590"/>
                  </a:cubicBezTo>
                  <a:cubicBezTo>
                    <a:pt x="13700" y="7284"/>
                    <a:pt x="13011" y="8906"/>
                    <a:pt x="12045" y="10323"/>
                  </a:cubicBezTo>
                  <a:cubicBezTo>
                    <a:pt x="11121" y="11677"/>
                    <a:pt x="9749" y="12624"/>
                    <a:pt x="8374" y="13474"/>
                  </a:cubicBezTo>
                  <a:cubicBezTo>
                    <a:pt x="6912" y="14381"/>
                    <a:pt x="5424" y="15262"/>
                    <a:pt x="4029" y="16270"/>
                  </a:cubicBezTo>
                  <a:cubicBezTo>
                    <a:pt x="3318" y="16785"/>
                    <a:pt x="2656" y="17354"/>
                    <a:pt x="2026" y="17961"/>
                  </a:cubicBezTo>
                  <a:cubicBezTo>
                    <a:pt x="1716" y="18261"/>
                    <a:pt x="1416" y="18568"/>
                    <a:pt x="1138" y="18894"/>
                  </a:cubicBezTo>
                  <a:cubicBezTo>
                    <a:pt x="996" y="19062"/>
                    <a:pt x="857" y="19235"/>
                    <a:pt x="734" y="19416"/>
                  </a:cubicBezTo>
                  <a:cubicBezTo>
                    <a:pt x="618" y="19586"/>
                    <a:pt x="521" y="19766"/>
                    <a:pt x="413" y="19938"/>
                  </a:cubicBezTo>
                  <a:cubicBezTo>
                    <a:pt x="295" y="20123"/>
                    <a:pt x="167" y="20304"/>
                    <a:pt x="16" y="20465"/>
                  </a:cubicBezTo>
                  <a:cubicBezTo>
                    <a:pt x="1" y="20482"/>
                    <a:pt x="7" y="20497"/>
                    <a:pt x="21" y="20497"/>
                  </a:cubicBezTo>
                  <a:cubicBezTo>
                    <a:pt x="26" y="20497"/>
                    <a:pt x="33" y="20495"/>
                    <a:pt x="39" y="20489"/>
                  </a:cubicBezTo>
                  <a:cubicBezTo>
                    <a:pt x="337" y="20201"/>
                    <a:pt x="531" y="19834"/>
                    <a:pt x="753" y="19490"/>
                  </a:cubicBezTo>
                  <a:cubicBezTo>
                    <a:pt x="998" y="19109"/>
                    <a:pt x="1315" y="18762"/>
                    <a:pt x="1629" y="18436"/>
                  </a:cubicBezTo>
                  <a:cubicBezTo>
                    <a:pt x="2262" y="17780"/>
                    <a:pt x="2942" y="17163"/>
                    <a:pt x="3667" y="16611"/>
                  </a:cubicBezTo>
                  <a:cubicBezTo>
                    <a:pt x="4381" y="16070"/>
                    <a:pt x="5132" y="15578"/>
                    <a:pt x="5885" y="15099"/>
                  </a:cubicBezTo>
                  <a:cubicBezTo>
                    <a:pt x="6615" y="14636"/>
                    <a:pt x="7347" y="14173"/>
                    <a:pt x="8086" y="13722"/>
                  </a:cubicBezTo>
                  <a:cubicBezTo>
                    <a:pt x="9454" y="12888"/>
                    <a:pt x="10833" y="11991"/>
                    <a:pt x="11832" y="10715"/>
                  </a:cubicBezTo>
                  <a:cubicBezTo>
                    <a:pt x="12345" y="10061"/>
                    <a:pt x="12767" y="9317"/>
                    <a:pt x="13119" y="8566"/>
                  </a:cubicBezTo>
                  <a:cubicBezTo>
                    <a:pt x="13478" y="7794"/>
                    <a:pt x="13759" y="6984"/>
                    <a:pt x="13951" y="6155"/>
                  </a:cubicBezTo>
                  <a:cubicBezTo>
                    <a:pt x="14366" y="4357"/>
                    <a:pt x="14461" y="2447"/>
                    <a:pt x="14149" y="626"/>
                  </a:cubicBezTo>
                  <a:cubicBezTo>
                    <a:pt x="14114" y="413"/>
                    <a:pt x="14052" y="210"/>
                    <a:pt x="13979" y="9"/>
                  </a:cubicBezTo>
                  <a:cubicBezTo>
                    <a:pt x="13977" y="3"/>
                    <a:pt x="13973" y="1"/>
                    <a:pt x="13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954;p47">
              <a:extLst>
                <a:ext uri="{FF2B5EF4-FFF2-40B4-BE49-F238E27FC236}">
                  <a16:creationId xmlns:a16="http://schemas.microsoft.com/office/drawing/2014/main" id="{18F9E2BF-DE15-4873-E3E5-2C6F0713264B}"/>
                </a:ext>
              </a:extLst>
            </p:cNvPr>
            <p:cNvSpPr/>
            <p:nvPr/>
          </p:nvSpPr>
          <p:spPr>
            <a:xfrm>
              <a:off x="2836986" y="2996108"/>
              <a:ext cx="544677" cy="714260"/>
            </a:xfrm>
            <a:custGeom>
              <a:avLst/>
              <a:gdLst/>
              <a:ahLst/>
              <a:cxnLst/>
              <a:rect l="l" t="t" r="r" b="b"/>
              <a:pathLst>
                <a:path w="14585" h="19126" extrusionOk="0">
                  <a:moveTo>
                    <a:pt x="14408" y="1"/>
                  </a:moveTo>
                  <a:cubicBezTo>
                    <a:pt x="14401" y="1"/>
                    <a:pt x="14389" y="10"/>
                    <a:pt x="14389" y="18"/>
                  </a:cubicBezTo>
                  <a:cubicBezTo>
                    <a:pt x="14448" y="805"/>
                    <a:pt x="14448" y="1589"/>
                    <a:pt x="14351" y="2371"/>
                  </a:cubicBezTo>
                  <a:cubicBezTo>
                    <a:pt x="14252" y="3164"/>
                    <a:pt x="14065" y="3948"/>
                    <a:pt x="13810" y="4704"/>
                  </a:cubicBezTo>
                  <a:cubicBezTo>
                    <a:pt x="13298" y="6228"/>
                    <a:pt x="12507" y="7659"/>
                    <a:pt x="11505" y="8913"/>
                  </a:cubicBezTo>
                  <a:cubicBezTo>
                    <a:pt x="10482" y="10196"/>
                    <a:pt x="9221" y="11247"/>
                    <a:pt x="7894" y="12196"/>
                  </a:cubicBezTo>
                  <a:cubicBezTo>
                    <a:pt x="6550" y="13160"/>
                    <a:pt x="5142" y="14036"/>
                    <a:pt x="3817" y="15025"/>
                  </a:cubicBezTo>
                  <a:cubicBezTo>
                    <a:pt x="2483" y="16022"/>
                    <a:pt x="1269" y="17175"/>
                    <a:pt x="334" y="18559"/>
                  </a:cubicBezTo>
                  <a:cubicBezTo>
                    <a:pt x="220" y="18729"/>
                    <a:pt x="114" y="18904"/>
                    <a:pt x="15" y="19085"/>
                  </a:cubicBezTo>
                  <a:cubicBezTo>
                    <a:pt x="0" y="19113"/>
                    <a:pt x="13" y="19125"/>
                    <a:pt x="32" y="19125"/>
                  </a:cubicBezTo>
                  <a:cubicBezTo>
                    <a:pt x="50" y="19125"/>
                    <a:pt x="73" y="19115"/>
                    <a:pt x="83" y="19097"/>
                  </a:cubicBezTo>
                  <a:cubicBezTo>
                    <a:pt x="556" y="18365"/>
                    <a:pt x="1054" y="17666"/>
                    <a:pt x="1649" y="17026"/>
                  </a:cubicBezTo>
                  <a:cubicBezTo>
                    <a:pt x="2235" y="16398"/>
                    <a:pt x="2875" y="15833"/>
                    <a:pt x="3558" y="15309"/>
                  </a:cubicBezTo>
                  <a:cubicBezTo>
                    <a:pt x="4887" y="14286"/>
                    <a:pt x="6314" y="13398"/>
                    <a:pt x="7684" y="12430"/>
                  </a:cubicBezTo>
                  <a:cubicBezTo>
                    <a:pt x="8999" y="11502"/>
                    <a:pt x="10263" y="10491"/>
                    <a:pt x="11307" y="9258"/>
                  </a:cubicBezTo>
                  <a:cubicBezTo>
                    <a:pt x="12329" y="8049"/>
                    <a:pt x="13149" y="6662"/>
                    <a:pt x="13711" y="5181"/>
                  </a:cubicBezTo>
                  <a:cubicBezTo>
                    <a:pt x="14261" y="3726"/>
                    <a:pt x="14585" y="2142"/>
                    <a:pt x="14479" y="580"/>
                  </a:cubicBezTo>
                  <a:cubicBezTo>
                    <a:pt x="14465" y="387"/>
                    <a:pt x="14446" y="198"/>
                    <a:pt x="14415" y="7"/>
                  </a:cubicBezTo>
                  <a:cubicBezTo>
                    <a:pt x="14414" y="2"/>
                    <a:pt x="14412" y="1"/>
                    <a:pt x="14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955;p47">
              <a:extLst>
                <a:ext uri="{FF2B5EF4-FFF2-40B4-BE49-F238E27FC236}">
                  <a16:creationId xmlns:a16="http://schemas.microsoft.com/office/drawing/2014/main" id="{F44E0BFD-06C0-870D-A41F-6762FBE6A25D}"/>
                </a:ext>
              </a:extLst>
            </p:cNvPr>
            <p:cNvSpPr/>
            <p:nvPr/>
          </p:nvSpPr>
          <p:spPr>
            <a:xfrm>
              <a:off x="2844305" y="2872757"/>
              <a:ext cx="528282" cy="824727"/>
            </a:xfrm>
            <a:custGeom>
              <a:avLst/>
              <a:gdLst/>
              <a:ahLst/>
              <a:cxnLst/>
              <a:rect l="l" t="t" r="r" b="b"/>
              <a:pathLst>
                <a:path w="14146" h="22084" extrusionOk="0">
                  <a:moveTo>
                    <a:pt x="11921" y="1"/>
                  </a:moveTo>
                  <a:cubicBezTo>
                    <a:pt x="11901" y="1"/>
                    <a:pt x="11876" y="32"/>
                    <a:pt x="11888" y="48"/>
                  </a:cubicBezTo>
                  <a:cubicBezTo>
                    <a:pt x="12500" y="792"/>
                    <a:pt x="13088" y="1559"/>
                    <a:pt x="13470" y="2450"/>
                  </a:cubicBezTo>
                  <a:cubicBezTo>
                    <a:pt x="13829" y="3284"/>
                    <a:pt x="13999" y="4183"/>
                    <a:pt x="14009" y="5090"/>
                  </a:cubicBezTo>
                  <a:cubicBezTo>
                    <a:pt x="14030" y="7060"/>
                    <a:pt x="13402" y="8971"/>
                    <a:pt x="12306" y="10598"/>
                  </a:cubicBezTo>
                  <a:cubicBezTo>
                    <a:pt x="11229" y="12202"/>
                    <a:pt x="9790" y="13527"/>
                    <a:pt x="8303" y="14743"/>
                  </a:cubicBezTo>
                  <a:cubicBezTo>
                    <a:pt x="7606" y="15312"/>
                    <a:pt x="6892" y="15844"/>
                    <a:pt x="6146" y="16342"/>
                  </a:cubicBezTo>
                  <a:cubicBezTo>
                    <a:pt x="5400" y="16841"/>
                    <a:pt x="4642" y="17320"/>
                    <a:pt x="3905" y="17832"/>
                  </a:cubicBezTo>
                  <a:cubicBezTo>
                    <a:pt x="2495" y="18810"/>
                    <a:pt x="1108" y="19944"/>
                    <a:pt x="279" y="21479"/>
                  </a:cubicBezTo>
                  <a:cubicBezTo>
                    <a:pt x="175" y="21670"/>
                    <a:pt x="83" y="21864"/>
                    <a:pt x="5" y="22067"/>
                  </a:cubicBezTo>
                  <a:cubicBezTo>
                    <a:pt x="0" y="22079"/>
                    <a:pt x="4" y="22083"/>
                    <a:pt x="11" y="22083"/>
                  </a:cubicBezTo>
                  <a:cubicBezTo>
                    <a:pt x="20" y="22083"/>
                    <a:pt x="32" y="22076"/>
                    <a:pt x="36" y="22067"/>
                  </a:cubicBezTo>
                  <a:cubicBezTo>
                    <a:pt x="419" y="21238"/>
                    <a:pt x="929" y="20492"/>
                    <a:pt x="1562" y="19833"/>
                  </a:cubicBezTo>
                  <a:cubicBezTo>
                    <a:pt x="2185" y="19181"/>
                    <a:pt x="2896" y="18619"/>
                    <a:pt x="3631" y="18095"/>
                  </a:cubicBezTo>
                  <a:cubicBezTo>
                    <a:pt x="4368" y="17568"/>
                    <a:pt x="5131" y="17084"/>
                    <a:pt x="5886" y="16585"/>
                  </a:cubicBezTo>
                  <a:cubicBezTo>
                    <a:pt x="6640" y="16087"/>
                    <a:pt x="7370" y="15567"/>
                    <a:pt x="8071" y="15003"/>
                  </a:cubicBezTo>
                  <a:cubicBezTo>
                    <a:pt x="9557" y="13806"/>
                    <a:pt x="11000" y="12516"/>
                    <a:pt x="12122" y="10964"/>
                  </a:cubicBezTo>
                  <a:cubicBezTo>
                    <a:pt x="12677" y="10197"/>
                    <a:pt x="13149" y="9368"/>
                    <a:pt x="13487" y="8484"/>
                  </a:cubicBezTo>
                  <a:cubicBezTo>
                    <a:pt x="13834" y="7575"/>
                    <a:pt x="14030" y="6616"/>
                    <a:pt x="14091" y="5645"/>
                  </a:cubicBezTo>
                  <a:cubicBezTo>
                    <a:pt x="14146" y="4731"/>
                    <a:pt x="14061" y="3810"/>
                    <a:pt x="13784" y="2934"/>
                  </a:cubicBezTo>
                  <a:cubicBezTo>
                    <a:pt x="13513" y="2067"/>
                    <a:pt x="13059" y="1250"/>
                    <a:pt x="12471" y="556"/>
                  </a:cubicBezTo>
                  <a:cubicBezTo>
                    <a:pt x="12306" y="360"/>
                    <a:pt x="12124" y="178"/>
                    <a:pt x="11933" y="5"/>
                  </a:cubicBezTo>
                  <a:cubicBezTo>
                    <a:pt x="11929" y="2"/>
                    <a:pt x="11925" y="1"/>
                    <a:pt x="11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956;p47">
              <a:extLst>
                <a:ext uri="{FF2B5EF4-FFF2-40B4-BE49-F238E27FC236}">
                  <a16:creationId xmlns:a16="http://schemas.microsoft.com/office/drawing/2014/main" id="{C5F422DB-AFEC-BF2C-9248-8DCAE84641E8}"/>
                </a:ext>
              </a:extLst>
            </p:cNvPr>
            <p:cNvSpPr/>
            <p:nvPr/>
          </p:nvSpPr>
          <p:spPr>
            <a:xfrm>
              <a:off x="2681405" y="2765203"/>
              <a:ext cx="391898" cy="851541"/>
            </a:xfrm>
            <a:custGeom>
              <a:avLst/>
              <a:gdLst/>
              <a:ahLst/>
              <a:cxnLst/>
              <a:rect l="l" t="t" r="r" b="b"/>
              <a:pathLst>
                <a:path w="10494" h="22802" extrusionOk="0">
                  <a:moveTo>
                    <a:pt x="10206" y="0"/>
                  </a:moveTo>
                  <a:cubicBezTo>
                    <a:pt x="9984" y="0"/>
                    <a:pt x="9754" y="54"/>
                    <a:pt x="9537" y="96"/>
                  </a:cubicBezTo>
                  <a:cubicBezTo>
                    <a:pt x="8907" y="219"/>
                    <a:pt x="8295" y="386"/>
                    <a:pt x="7695" y="623"/>
                  </a:cubicBezTo>
                  <a:cubicBezTo>
                    <a:pt x="6873" y="949"/>
                    <a:pt x="6139" y="1404"/>
                    <a:pt x="5525" y="2044"/>
                  </a:cubicBezTo>
                  <a:cubicBezTo>
                    <a:pt x="4901" y="2694"/>
                    <a:pt x="4403" y="3457"/>
                    <a:pt x="4013" y="4265"/>
                  </a:cubicBezTo>
                  <a:cubicBezTo>
                    <a:pt x="3146" y="6053"/>
                    <a:pt x="2884" y="8022"/>
                    <a:pt x="2636" y="9973"/>
                  </a:cubicBezTo>
                  <a:cubicBezTo>
                    <a:pt x="2365" y="12082"/>
                    <a:pt x="1977" y="14175"/>
                    <a:pt x="1514" y="16251"/>
                  </a:cubicBezTo>
                  <a:cubicBezTo>
                    <a:pt x="1283" y="17295"/>
                    <a:pt x="1016" y="18329"/>
                    <a:pt x="718" y="19354"/>
                  </a:cubicBezTo>
                  <a:cubicBezTo>
                    <a:pt x="570" y="19872"/>
                    <a:pt x="414" y="20387"/>
                    <a:pt x="255" y="20899"/>
                  </a:cubicBezTo>
                  <a:cubicBezTo>
                    <a:pt x="128" y="21322"/>
                    <a:pt x="0" y="21794"/>
                    <a:pt x="69" y="22238"/>
                  </a:cubicBezTo>
                  <a:cubicBezTo>
                    <a:pt x="102" y="22458"/>
                    <a:pt x="185" y="22628"/>
                    <a:pt x="331" y="22796"/>
                  </a:cubicBezTo>
                  <a:cubicBezTo>
                    <a:pt x="335" y="22800"/>
                    <a:pt x="340" y="22802"/>
                    <a:pt x="345" y="22802"/>
                  </a:cubicBezTo>
                  <a:cubicBezTo>
                    <a:pt x="370" y="22802"/>
                    <a:pt x="406" y="22763"/>
                    <a:pt x="395" y="22741"/>
                  </a:cubicBezTo>
                  <a:cubicBezTo>
                    <a:pt x="293" y="22536"/>
                    <a:pt x="201" y="22304"/>
                    <a:pt x="175" y="22075"/>
                  </a:cubicBezTo>
                  <a:cubicBezTo>
                    <a:pt x="147" y="21856"/>
                    <a:pt x="175" y="21636"/>
                    <a:pt x="218" y="21419"/>
                  </a:cubicBezTo>
                  <a:cubicBezTo>
                    <a:pt x="314" y="20944"/>
                    <a:pt x="477" y="20481"/>
                    <a:pt x="617" y="20018"/>
                  </a:cubicBezTo>
                  <a:cubicBezTo>
                    <a:pt x="910" y="19043"/>
                    <a:pt x="1184" y="18060"/>
                    <a:pt x="1422" y="17068"/>
                  </a:cubicBezTo>
                  <a:cubicBezTo>
                    <a:pt x="1658" y="16093"/>
                    <a:pt x="1859" y="15108"/>
                    <a:pt x="2050" y="14123"/>
                  </a:cubicBezTo>
                  <a:cubicBezTo>
                    <a:pt x="2242" y="13133"/>
                    <a:pt x="2438" y="12146"/>
                    <a:pt x="2577" y="11149"/>
                  </a:cubicBezTo>
                  <a:cubicBezTo>
                    <a:pt x="2844" y="9241"/>
                    <a:pt x="2983" y="7283"/>
                    <a:pt x="3616" y="5448"/>
                  </a:cubicBezTo>
                  <a:cubicBezTo>
                    <a:pt x="4178" y="3825"/>
                    <a:pt x="5140" y="2151"/>
                    <a:pt x="6639" y="1237"/>
                  </a:cubicBezTo>
                  <a:cubicBezTo>
                    <a:pt x="7013" y="1008"/>
                    <a:pt x="7409" y="826"/>
                    <a:pt x="7816" y="670"/>
                  </a:cubicBezTo>
                  <a:cubicBezTo>
                    <a:pt x="8184" y="531"/>
                    <a:pt x="8567" y="396"/>
                    <a:pt x="8952" y="311"/>
                  </a:cubicBezTo>
                  <a:cubicBezTo>
                    <a:pt x="9374" y="219"/>
                    <a:pt x="9809" y="108"/>
                    <a:pt x="10244" y="84"/>
                  </a:cubicBezTo>
                  <a:cubicBezTo>
                    <a:pt x="10251" y="84"/>
                    <a:pt x="10269" y="83"/>
                    <a:pt x="10289" y="83"/>
                  </a:cubicBezTo>
                  <a:cubicBezTo>
                    <a:pt x="10330" y="83"/>
                    <a:pt x="10378" y="88"/>
                    <a:pt x="10352" y="122"/>
                  </a:cubicBezTo>
                  <a:cubicBezTo>
                    <a:pt x="10335" y="143"/>
                    <a:pt x="10346" y="157"/>
                    <a:pt x="10363" y="157"/>
                  </a:cubicBezTo>
                  <a:cubicBezTo>
                    <a:pt x="10371" y="157"/>
                    <a:pt x="10380" y="153"/>
                    <a:pt x="10388" y="146"/>
                  </a:cubicBezTo>
                  <a:cubicBezTo>
                    <a:pt x="10494" y="35"/>
                    <a:pt x="10352" y="4"/>
                    <a:pt x="10258" y="1"/>
                  </a:cubicBezTo>
                  <a:cubicBezTo>
                    <a:pt x="10241" y="1"/>
                    <a:pt x="10223" y="0"/>
                    <a:pt x="10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957;p47">
              <a:extLst>
                <a:ext uri="{FF2B5EF4-FFF2-40B4-BE49-F238E27FC236}">
                  <a16:creationId xmlns:a16="http://schemas.microsoft.com/office/drawing/2014/main" id="{21FEEA78-3F1D-7A25-3D8C-D1BFD372C0A9}"/>
                </a:ext>
              </a:extLst>
            </p:cNvPr>
            <p:cNvSpPr/>
            <p:nvPr/>
          </p:nvSpPr>
          <p:spPr>
            <a:xfrm>
              <a:off x="2694625" y="3422329"/>
              <a:ext cx="43096" cy="196733"/>
            </a:xfrm>
            <a:custGeom>
              <a:avLst/>
              <a:gdLst/>
              <a:ahLst/>
              <a:cxnLst/>
              <a:rect l="l" t="t" r="r" b="b"/>
              <a:pathLst>
                <a:path w="1154" h="5268" extrusionOk="0">
                  <a:moveTo>
                    <a:pt x="1149" y="1"/>
                  </a:moveTo>
                  <a:cubicBezTo>
                    <a:pt x="1142" y="1"/>
                    <a:pt x="1132" y="9"/>
                    <a:pt x="1132" y="15"/>
                  </a:cubicBezTo>
                  <a:cubicBezTo>
                    <a:pt x="1023" y="1477"/>
                    <a:pt x="97" y="2748"/>
                    <a:pt x="12" y="4217"/>
                  </a:cubicBezTo>
                  <a:cubicBezTo>
                    <a:pt x="1" y="4404"/>
                    <a:pt x="10" y="4586"/>
                    <a:pt x="41" y="4767"/>
                  </a:cubicBezTo>
                  <a:cubicBezTo>
                    <a:pt x="76" y="4963"/>
                    <a:pt x="133" y="5110"/>
                    <a:pt x="258" y="5263"/>
                  </a:cubicBezTo>
                  <a:cubicBezTo>
                    <a:pt x="260" y="5266"/>
                    <a:pt x="262" y="5267"/>
                    <a:pt x="265" y="5267"/>
                  </a:cubicBezTo>
                  <a:cubicBezTo>
                    <a:pt x="275" y="5267"/>
                    <a:pt x="288" y="5247"/>
                    <a:pt x="286" y="5237"/>
                  </a:cubicBezTo>
                  <a:cubicBezTo>
                    <a:pt x="213" y="4902"/>
                    <a:pt x="126" y="4569"/>
                    <a:pt x="116" y="4222"/>
                  </a:cubicBezTo>
                  <a:cubicBezTo>
                    <a:pt x="109" y="3868"/>
                    <a:pt x="171" y="3518"/>
                    <a:pt x="263" y="3178"/>
                  </a:cubicBezTo>
                  <a:cubicBezTo>
                    <a:pt x="452" y="2469"/>
                    <a:pt x="749" y="1799"/>
                    <a:pt x="957" y="1097"/>
                  </a:cubicBezTo>
                  <a:cubicBezTo>
                    <a:pt x="1063" y="740"/>
                    <a:pt x="1146" y="379"/>
                    <a:pt x="1153" y="6"/>
                  </a:cubicBezTo>
                  <a:cubicBezTo>
                    <a:pt x="1153" y="2"/>
                    <a:pt x="1151" y="1"/>
                    <a:pt x="1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958;p47">
              <a:extLst>
                <a:ext uri="{FF2B5EF4-FFF2-40B4-BE49-F238E27FC236}">
                  <a16:creationId xmlns:a16="http://schemas.microsoft.com/office/drawing/2014/main" id="{D26CE870-E9BA-2373-5290-2AA8A7BF6917}"/>
                </a:ext>
              </a:extLst>
            </p:cNvPr>
            <p:cNvSpPr/>
            <p:nvPr/>
          </p:nvSpPr>
          <p:spPr>
            <a:xfrm>
              <a:off x="2701945" y="3550535"/>
              <a:ext cx="15461" cy="66885"/>
            </a:xfrm>
            <a:custGeom>
              <a:avLst/>
              <a:gdLst/>
              <a:ahLst/>
              <a:cxnLst/>
              <a:rect l="l" t="t" r="r" b="b"/>
              <a:pathLst>
                <a:path w="414" h="1791" extrusionOk="0">
                  <a:moveTo>
                    <a:pt x="234" y="1"/>
                  </a:moveTo>
                  <a:cubicBezTo>
                    <a:pt x="226" y="1"/>
                    <a:pt x="214" y="9"/>
                    <a:pt x="211" y="17"/>
                  </a:cubicBezTo>
                  <a:cubicBezTo>
                    <a:pt x="1" y="579"/>
                    <a:pt x="36" y="1292"/>
                    <a:pt x="388" y="1788"/>
                  </a:cubicBezTo>
                  <a:cubicBezTo>
                    <a:pt x="389" y="1790"/>
                    <a:pt x="391" y="1790"/>
                    <a:pt x="393" y="1790"/>
                  </a:cubicBezTo>
                  <a:cubicBezTo>
                    <a:pt x="401" y="1790"/>
                    <a:pt x="413" y="1777"/>
                    <a:pt x="412" y="1769"/>
                  </a:cubicBezTo>
                  <a:cubicBezTo>
                    <a:pt x="315" y="1481"/>
                    <a:pt x="220" y="1183"/>
                    <a:pt x="180" y="883"/>
                  </a:cubicBezTo>
                  <a:cubicBezTo>
                    <a:pt x="142" y="590"/>
                    <a:pt x="164" y="298"/>
                    <a:pt x="239" y="12"/>
                  </a:cubicBezTo>
                  <a:cubicBezTo>
                    <a:pt x="241" y="4"/>
                    <a:pt x="23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959;p47">
              <a:extLst>
                <a:ext uri="{FF2B5EF4-FFF2-40B4-BE49-F238E27FC236}">
                  <a16:creationId xmlns:a16="http://schemas.microsoft.com/office/drawing/2014/main" id="{62C89F9D-3E83-DB1A-4EB0-5CE69DEA1F09}"/>
                </a:ext>
              </a:extLst>
            </p:cNvPr>
            <p:cNvSpPr/>
            <p:nvPr/>
          </p:nvSpPr>
          <p:spPr>
            <a:xfrm>
              <a:off x="2835492" y="3638370"/>
              <a:ext cx="29876" cy="55495"/>
            </a:xfrm>
            <a:custGeom>
              <a:avLst/>
              <a:gdLst/>
              <a:ahLst/>
              <a:cxnLst/>
              <a:rect l="l" t="t" r="r" b="b"/>
              <a:pathLst>
                <a:path w="800" h="1486" extrusionOk="0">
                  <a:moveTo>
                    <a:pt x="795" y="0"/>
                  </a:moveTo>
                  <a:cubicBezTo>
                    <a:pt x="791" y="0"/>
                    <a:pt x="785" y="3"/>
                    <a:pt x="782" y="5"/>
                  </a:cubicBezTo>
                  <a:cubicBezTo>
                    <a:pt x="596" y="237"/>
                    <a:pt x="409" y="470"/>
                    <a:pt x="253" y="723"/>
                  </a:cubicBezTo>
                  <a:cubicBezTo>
                    <a:pt x="178" y="846"/>
                    <a:pt x="109" y="973"/>
                    <a:pt x="59" y="1110"/>
                  </a:cubicBezTo>
                  <a:cubicBezTo>
                    <a:pt x="38" y="1177"/>
                    <a:pt x="19" y="1245"/>
                    <a:pt x="10" y="1314"/>
                  </a:cubicBezTo>
                  <a:cubicBezTo>
                    <a:pt x="0" y="1377"/>
                    <a:pt x="10" y="1420"/>
                    <a:pt x="34" y="1479"/>
                  </a:cubicBezTo>
                  <a:cubicBezTo>
                    <a:pt x="36" y="1484"/>
                    <a:pt x="40" y="1486"/>
                    <a:pt x="44" y="1486"/>
                  </a:cubicBezTo>
                  <a:cubicBezTo>
                    <a:pt x="56" y="1486"/>
                    <a:pt x="74" y="1468"/>
                    <a:pt x="74" y="1458"/>
                  </a:cubicBezTo>
                  <a:cubicBezTo>
                    <a:pt x="90" y="1330"/>
                    <a:pt x="109" y="1198"/>
                    <a:pt x="154" y="1075"/>
                  </a:cubicBezTo>
                  <a:cubicBezTo>
                    <a:pt x="204" y="936"/>
                    <a:pt x="277" y="806"/>
                    <a:pt x="357" y="681"/>
                  </a:cubicBezTo>
                  <a:cubicBezTo>
                    <a:pt x="499" y="456"/>
                    <a:pt x="678" y="248"/>
                    <a:pt x="796" y="7"/>
                  </a:cubicBezTo>
                  <a:cubicBezTo>
                    <a:pt x="800" y="2"/>
                    <a:pt x="798" y="0"/>
                    <a:pt x="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960;p47">
              <a:extLst>
                <a:ext uri="{FF2B5EF4-FFF2-40B4-BE49-F238E27FC236}">
                  <a16:creationId xmlns:a16="http://schemas.microsoft.com/office/drawing/2014/main" id="{D6B4D42D-3390-F582-A1F1-423DC3E0BE72}"/>
                </a:ext>
              </a:extLst>
            </p:cNvPr>
            <p:cNvSpPr/>
            <p:nvPr/>
          </p:nvSpPr>
          <p:spPr>
            <a:xfrm>
              <a:off x="2826267" y="3655138"/>
              <a:ext cx="17664" cy="25619"/>
            </a:xfrm>
            <a:custGeom>
              <a:avLst/>
              <a:gdLst/>
              <a:ahLst/>
              <a:cxnLst/>
              <a:rect l="l" t="t" r="r" b="b"/>
              <a:pathLst>
                <a:path w="473" h="686" extrusionOk="0">
                  <a:moveTo>
                    <a:pt x="455" y="1"/>
                  </a:moveTo>
                  <a:cubicBezTo>
                    <a:pt x="449" y="1"/>
                    <a:pt x="442" y="4"/>
                    <a:pt x="436" y="12"/>
                  </a:cubicBezTo>
                  <a:cubicBezTo>
                    <a:pt x="344" y="106"/>
                    <a:pt x="266" y="210"/>
                    <a:pt x="193" y="317"/>
                  </a:cubicBezTo>
                  <a:cubicBezTo>
                    <a:pt x="120" y="425"/>
                    <a:pt x="30" y="543"/>
                    <a:pt x="2" y="673"/>
                  </a:cubicBezTo>
                  <a:cubicBezTo>
                    <a:pt x="1" y="682"/>
                    <a:pt x="5" y="685"/>
                    <a:pt x="10" y="685"/>
                  </a:cubicBezTo>
                  <a:cubicBezTo>
                    <a:pt x="18" y="685"/>
                    <a:pt x="28" y="679"/>
                    <a:pt x="33" y="673"/>
                  </a:cubicBezTo>
                  <a:cubicBezTo>
                    <a:pt x="118" y="569"/>
                    <a:pt x="179" y="447"/>
                    <a:pt x="255" y="333"/>
                  </a:cubicBezTo>
                  <a:cubicBezTo>
                    <a:pt x="323" y="232"/>
                    <a:pt x="399" y="132"/>
                    <a:pt x="462" y="28"/>
                  </a:cubicBezTo>
                  <a:cubicBezTo>
                    <a:pt x="473" y="12"/>
                    <a:pt x="466" y="1"/>
                    <a:pt x="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961;p47">
              <a:extLst>
                <a:ext uri="{FF2B5EF4-FFF2-40B4-BE49-F238E27FC236}">
                  <a16:creationId xmlns:a16="http://schemas.microsoft.com/office/drawing/2014/main" id="{BDD0111B-E06A-1582-41F6-3D7C74850685}"/>
                </a:ext>
              </a:extLst>
            </p:cNvPr>
            <p:cNvSpPr/>
            <p:nvPr/>
          </p:nvSpPr>
          <p:spPr>
            <a:xfrm>
              <a:off x="2752286" y="3610511"/>
              <a:ext cx="17477" cy="36673"/>
            </a:xfrm>
            <a:custGeom>
              <a:avLst/>
              <a:gdLst/>
              <a:ahLst/>
              <a:cxnLst/>
              <a:rect l="l" t="t" r="r" b="b"/>
              <a:pathLst>
                <a:path w="468" h="982" extrusionOk="0">
                  <a:moveTo>
                    <a:pt x="456" y="1"/>
                  </a:moveTo>
                  <a:cubicBezTo>
                    <a:pt x="450" y="1"/>
                    <a:pt x="442" y="5"/>
                    <a:pt x="438" y="12"/>
                  </a:cubicBezTo>
                  <a:cubicBezTo>
                    <a:pt x="346" y="163"/>
                    <a:pt x="275" y="326"/>
                    <a:pt x="204" y="489"/>
                  </a:cubicBezTo>
                  <a:cubicBezTo>
                    <a:pt x="169" y="572"/>
                    <a:pt x="131" y="652"/>
                    <a:pt x="96" y="735"/>
                  </a:cubicBezTo>
                  <a:cubicBezTo>
                    <a:pt x="63" y="808"/>
                    <a:pt x="15" y="888"/>
                    <a:pt x="1" y="968"/>
                  </a:cubicBezTo>
                  <a:cubicBezTo>
                    <a:pt x="0" y="978"/>
                    <a:pt x="5" y="981"/>
                    <a:pt x="11" y="981"/>
                  </a:cubicBezTo>
                  <a:cubicBezTo>
                    <a:pt x="17" y="981"/>
                    <a:pt x="24" y="978"/>
                    <a:pt x="27" y="973"/>
                  </a:cubicBezTo>
                  <a:cubicBezTo>
                    <a:pt x="84" y="909"/>
                    <a:pt x="119" y="829"/>
                    <a:pt x="155" y="751"/>
                  </a:cubicBezTo>
                  <a:cubicBezTo>
                    <a:pt x="190" y="671"/>
                    <a:pt x="223" y="588"/>
                    <a:pt x="256" y="508"/>
                  </a:cubicBezTo>
                  <a:cubicBezTo>
                    <a:pt x="325" y="343"/>
                    <a:pt x="396" y="180"/>
                    <a:pt x="464" y="14"/>
                  </a:cubicBezTo>
                  <a:cubicBezTo>
                    <a:pt x="468" y="5"/>
                    <a:pt x="463" y="1"/>
                    <a:pt x="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962;p47">
              <a:extLst>
                <a:ext uri="{FF2B5EF4-FFF2-40B4-BE49-F238E27FC236}">
                  <a16:creationId xmlns:a16="http://schemas.microsoft.com/office/drawing/2014/main" id="{714DAF27-76EC-F10D-E304-B69B70B3891E}"/>
                </a:ext>
              </a:extLst>
            </p:cNvPr>
            <p:cNvSpPr/>
            <p:nvPr/>
          </p:nvSpPr>
          <p:spPr>
            <a:xfrm>
              <a:off x="2761399" y="3629370"/>
              <a:ext cx="12212" cy="20876"/>
            </a:xfrm>
            <a:custGeom>
              <a:avLst/>
              <a:gdLst/>
              <a:ahLst/>
              <a:cxnLst/>
              <a:rect l="l" t="t" r="r" b="b"/>
              <a:pathLst>
                <a:path w="327" h="559" extrusionOk="0">
                  <a:moveTo>
                    <a:pt x="311" y="1"/>
                  </a:moveTo>
                  <a:cubicBezTo>
                    <a:pt x="306" y="1"/>
                    <a:pt x="300" y="3"/>
                    <a:pt x="296" y="8"/>
                  </a:cubicBezTo>
                  <a:cubicBezTo>
                    <a:pt x="258" y="45"/>
                    <a:pt x="223" y="83"/>
                    <a:pt x="192" y="128"/>
                  </a:cubicBezTo>
                  <a:cubicBezTo>
                    <a:pt x="159" y="173"/>
                    <a:pt x="130" y="222"/>
                    <a:pt x="104" y="272"/>
                  </a:cubicBezTo>
                  <a:cubicBezTo>
                    <a:pt x="81" y="319"/>
                    <a:pt x="60" y="369"/>
                    <a:pt x="41" y="421"/>
                  </a:cubicBezTo>
                  <a:cubicBezTo>
                    <a:pt x="29" y="459"/>
                    <a:pt x="0" y="520"/>
                    <a:pt x="26" y="556"/>
                  </a:cubicBezTo>
                  <a:cubicBezTo>
                    <a:pt x="28" y="558"/>
                    <a:pt x="29" y="559"/>
                    <a:pt x="32" y="559"/>
                  </a:cubicBezTo>
                  <a:cubicBezTo>
                    <a:pt x="38" y="559"/>
                    <a:pt x="48" y="550"/>
                    <a:pt x="50" y="546"/>
                  </a:cubicBezTo>
                  <a:cubicBezTo>
                    <a:pt x="83" y="508"/>
                    <a:pt x="95" y="456"/>
                    <a:pt x="112" y="411"/>
                  </a:cubicBezTo>
                  <a:cubicBezTo>
                    <a:pt x="128" y="362"/>
                    <a:pt x="149" y="315"/>
                    <a:pt x="171" y="270"/>
                  </a:cubicBezTo>
                  <a:cubicBezTo>
                    <a:pt x="194" y="225"/>
                    <a:pt x="218" y="180"/>
                    <a:pt x="244" y="137"/>
                  </a:cubicBezTo>
                  <a:cubicBezTo>
                    <a:pt x="267" y="100"/>
                    <a:pt x="291" y="57"/>
                    <a:pt x="317" y="22"/>
                  </a:cubicBezTo>
                  <a:cubicBezTo>
                    <a:pt x="326" y="9"/>
                    <a:pt x="320"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63;p47">
              <a:extLst>
                <a:ext uri="{FF2B5EF4-FFF2-40B4-BE49-F238E27FC236}">
                  <a16:creationId xmlns:a16="http://schemas.microsoft.com/office/drawing/2014/main" id="{218CE542-AFB5-A875-7F69-F661C3F4DFB9}"/>
                </a:ext>
              </a:extLst>
            </p:cNvPr>
            <p:cNvSpPr/>
            <p:nvPr/>
          </p:nvSpPr>
          <p:spPr>
            <a:xfrm>
              <a:off x="2770436" y="3638520"/>
              <a:ext cx="9747" cy="13967"/>
            </a:xfrm>
            <a:custGeom>
              <a:avLst/>
              <a:gdLst/>
              <a:ahLst/>
              <a:cxnLst/>
              <a:rect l="l" t="t" r="r" b="b"/>
              <a:pathLst>
                <a:path w="261" h="374" extrusionOk="0">
                  <a:moveTo>
                    <a:pt x="250" y="1"/>
                  </a:moveTo>
                  <a:cubicBezTo>
                    <a:pt x="244" y="1"/>
                    <a:pt x="236" y="5"/>
                    <a:pt x="231" y="11"/>
                  </a:cubicBezTo>
                  <a:lnTo>
                    <a:pt x="224" y="25"/>
                  </a:lnTo>
                  <a:cubicBezTo>
                    <a:pt x="224" y="25"/>
                    <a:pt x="220" y="32"/>
                    <a:pt x="219" y="32"/>
                  </a:cubicBezTo>
                  <a:cubicBezTo>
                    <a:pt x="219" y="32"/>
                    <a:pt x="219" y="32"/>
                    <a:pt x="219" y="32"/>
                  </a:cubicBezTo>
                  <a:cubicBezTo>
                    <a:pt x="219" y="34"/>
                    <a:pt x="207" y="44"/>
                    <a:pt x="203" y="51"/>
                  </a:cubicBezTo>
                  <a:cubicBezTo>
                    <a:pt x="193" y="65"/>
                    <a:pt x="184" y="81"/>
                    <a:pt x="174" y="96"/>
                  </a:cubicBezTo>
                  <a:cubicBezTo>
                    <a:pt x="155" y="124"/>
                    <a:pt x="136" y="155"/>
                    <a:pt x="117" y="185"/>
                  </a:cubicBezTo>
                  <a:cubicBezTo>
                    <a:pt x="101" y="214"/>
                    <a:pt x="82" y="242"/>
                    <a:pt x="63" y="270"/>
                  </a:cubicBezTo>
                  <a:cubicBezTo>
                    <a:pt x="51" y="285"/>
                    <a:pt x="44" y="299"/>
                    <a:pt x="35" y="315"/>
                  </a:cubicBezTo>
                  <a:cubicBezTo>
                    <a:pt x="25" y="329"/>
                    <a:pt x="14" y="344"/>
                    <a:pt x="6" y="360"/>
                  </a:cubicBezTo>
                  <a:cubicBezTo>
                    <a:pt x="1" y="367"/>
                    <a:pt x="6" y="373"/>
                    <a:pt x="12" y="373"/>
                  </a:cubicBezTo>
                  <a:cubicBezTo>
                    <a:pt x="14" y="373"/>
                    <a:pt x="16" y="373"/>
                    <a:pt x="18" y="372"/>
                  </a:cubicBezTo>
                  <a:cubicBezTo>
                    <a:pt x="35" y="365"/>
                    <a:pt x="49" y="351"/>
                    <a:pt x="63" y="341"/>
                  </a:cubicBezTo>
                  <a:cubicBezTo>
                    <a:pt x="77" y="327"/>
                    <a:pt x="94" y="315"/>
                    <a:pt x="106" y="299"/>
                  </a:cubicBezTo>
                  <a:cubicBezTo>
                    <a:pt x="129" y="270"/>
                    <a:pt x="153" y="240"/>
                    <a:pt x="172" y="207"/>
                  </a:cubicBezTo>
                  <a:cubicBezTo>
                    <a:pt x="191" y="176"/>
                    <a:pt x="210" y="143"/>
                    <a:pt x="224" y="110"/>
                  </a:cubicBezTo>
                  <a:cubicBezTo>
                    <a:pt x="231" y="93"/>
                    <a:pt x="236" y="79"/>
                    <a:pt x="243" y="63"/>
                  </a:cubicBezTo>
                  <a:cubicBezTo>
                    <a:pt x="245" y="53"/>
                    <a:pt x="250" y="46"/>
                    <a:pt x="250" y="37"/>
                  </a:cubicBezTo>
                  <a:cubicBezTo>
                    <a:pt x="250" y="34"/>
                    <a:pt x="250" y="32"/>
                    <a:pt x="250" y="32"/>
                  </a:cubicBezTo>
                  <a:lnTo>
                    <a:pt x="252" y="32"/>
                  </a:lnTo>
                  <a:cubicBezTo>
                    <a:pt x="252" y="27"/>
                    <a:pt x="254" y="22"/>
                    <a:pt x="257" y="15"/>
                  </a:cubicBezTo>
                  <a:cubicBezTo>
                    <a:pt x="260" y="5"/>
                    <a:pt x="256" y="1"/>
                    <a:pt x="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964;p47">
              <a:extLst>
                <a:ext uri="{FF2B5EF4-FFF2-40B4-BE49-F238E27FC236}">
                  <a16:creationId xmlns:a16="http://schemas.microsoft.com/office/drawing/2014/main" id="{F76F1D6E-8DCF-6889-DC41-F71CEAFD7AD1}"/>
                </a:ext>
              </a:extLst>
            </p:cNvPr>
            <p:cNvSpPr/>
            <p:nvPr/>
          </p:nvSpPr>
          <p:spPr>
            <a:xfrm>
              <a:off x="2719945" y="3578805"/>
              <a:ext cx="4967" cy="43208"/>
            </a:xfrm>
            <a:custGeom>
              <a:avLst/>
              <a:gdLst/>
              <a:ahLst/>
              <a:cxnLst/>
              <a:rect l="l" t="t" r="r" b="b"/>
              <a:pathLst>
                <a:path w="133" h="1157" extrusionOk="0">
                  <a:moveTo>
                    <a:pt x="129" y="1"/>
                  </a:moveTo>
                  <a:cubicBezTo>
                    <a:pt x="124" y="1"/>
                    <a:pt x="115" y="8"/>
                    <a:pt x="114" y="13"/>
                  </a:cubicBezTo>
                  <a:cubicBezTo>
                    <a:pt x="62" y="195"/>
                    <a:pt x="31" y="379"/>
                    <a:pt x="15" y="568"/>
                  </a:cubicBezTo>
                  <a:cubicBezTo>
                    <a:pt x="5" y="670"/>
                    <a:pt x="0" y="769"/>
                    <a:pt x="0" y="870"/>
                  </a:cubicBezTo>
                  <a:cubicBezTo>
                    <a:pt x="3" y="962"/>
                    <a:pt x="3" y="1069"/>
                    <a:pt x="45" y="1151"/>
                  </a:cubicBezTo>
                  <a:cubicBezTo>
                    <a:pt x="47" y="1155"/>
                    <a:pt x="49" y="1156"/>
                    <a:pt x="52" y="1156"/>
                  </a:cubicBezTo>
                  <a:cubicBezTo>
                    <a:pt x="60" y="1156"/>
                    <a:pt x="71" y="1143"/>
                    <a:pt x="71" y="1137"/>
                  </a:cubicBezTo>
                  <a:cubicBezTo>
                    <a:pt x="83" y="1038"/>
                    <a:pt x="71" y="936"/>
                    <a:pt x="69" y="837"/>
                  </a:cubicBezTo>
                  <a:cubicBezTo>
                    <a:pt x="64" y="738"/>
                    <a:pt x="69" y="639"/>
                    <a:pt x="76" y="537"/>
                  </a:cubicBezTo>
                  <a:cubicBezTo>
                    <a:pt x="90" y="360"/>
                    <a:pt x="119" y="183"/>
                    <a:pt x="133" y="6"/>
                  </a:cubicBezTo>
                  <a:cubicBezTo>
                    <a:pt x="133" y="2"/>
                    <a:pt x="131"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965;p47">
              <a:extLst>
                <a:ext uri="{FF2B5EF4-FFF2-40B4-BE49-F238E27FC236}">
                  <a16:creationId xmlns:a16="http://schemas.microsoft.com/office/drawing/2014/main" id="{5C42D864-EE48-4213-AA77-6114276940EE}"/>
                </a:ext>
              </a:extLst>
            </p:cNvPr>
            <p:cNvSpPr/>
            <p:nvPr/>
          </p:nvSpPr>
          <p:spPr>
            <a:xfrm>
              <a:off x="2730701" y="3595909"/>
              <a:ext cx="2838" cy="21623"/>
            </a:xfrm>
            <a:custGeom>
              <a:avLst/>
              <a:gdLst/>
              <a:ahLst/>
              <a:cxnLst/>
              <a:rect l="l" t="t" r="r" b="b"/>
              <a:pathLst>
                <a:path w="76" h="579" extrusionOk="0">
                  <a:moveTo>
                    <a:pt x="67" y="1"/>
                  </a:moveTo>
                  <a:cubicBezTo>
                    <a:pt x="58" y="1"/>
                    <a:pt x="42" y="13"/>
                    <a:pt x="41" y="23"/>
                  </a:cubicBezTo>
                  <a:cubicBezTo>
                    <a:pt x="15" y="112"/>
                    <a:pt x="3" y="200"/>
                    <a:pt x="1" y="292"/>
                  </a:cubicBezTo>
                  <a:cubicBezTo>
                    <a:pt x="1" y="386"/>
                    <a:pt x="12" y="478"/>
                    <a:pt x="22" y="571"/>
                  </a:cubicBezTo>
                  <a:cubicBezTo>
                    <a:pt x="22" y="576"/>
                    <a:pt x="24" y="578"/>
                    <a:pt x="27" y="578"/>
                  </a:cubicBezTo>
                  <a:cubicBezTo>
                    <a:pt x="34" y="578"/>
                    <a:pt x="46" y="565"/>
                    <a:pt x="48" y="559"/>
                  </a:cubicBezTo>
                  <a:cubicBezTo>
                    <a:pt x="57" y="464"/>
                    <a:pt x="60" y="370"/>
                    <a:pt x="60" y="275"/>
                  </a:cubicBezTo>
                  <a:cubicBezTo>
                    <a:pt x="60" y="188"/>
                    <a:pt x="60" y="101"/>
                    <a:pt x="74" y="13"/>
                  </a:cubicBezTo>
                  <a:cubicBezTo>
                    <a:pt x="75" y="4"/>
                    <a:pt x="72"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966;p47">
              <a:extLst>
                <a:ext uri="{FF2B5EF4-FFF2-40B4-BE49-F238E27FC236}">
                  <a16:creationId xmlns:a16="http://schemas.microsoft.com/office/drawing/2014/main" id="{BF83F5E4-AE50-D6A8-0A05-4837C84A1D86}"/>
                </a:ext>
              </a:extLst>
            </p:cNvPr>
            <p:cNvSpPr/>
            <p:nvPr/>
          </p:nvSpPr>
          <p:spPr>
            <a:xfrm>
              <a:off x="3189563" y="2794967"/>
              <a:ext cx="159911" cy="470808"/>
            </a:xfrm>
            <a:custGeom>
              <a:avLst/>
              <a:gdLst/>
              <a:ahLst/>
              <a:cxnLst/>
              <a:rect l="l" t="t" r="r" b="b"/>
              <a:pathLst>
                <a:path w="4282" h="12607" extrusionOk="0">
                  <a:moveTo>
                    <a:pt x="29" y="0"/>
                  </a:moveTo>
                  <a:cubicBezTo>
                    <a:pt x="19" y="0"/>
                    <a:pt x="1" y="20"/>
                    <a:pt x="14" y="26"/>
                  </a:cubicBezTo>
                  <a:cubicBezTo>
                    <a:pt x="1814" y="792"/>
                    <a:pt x="3110" y="2379"/>
                    <a:pt x="3706" y="4221"/>
                  </a:cubicBezTo>
                  <a:cubicBezTo>
                    <a:pt x="4282" y="6004"/>
                    <a:pt x="4251" y="7960"/>
                    <a:pt x="3774" y="9762"/>
                  </a:cubicBezTo>
                  <a:cubicBezTo>
                    <a:pt x="3507" y="10766"/>
                    <a:pt x="3087" y="11715"/>
                    <a:pt x="2534" y="12594"/>
                  </a:cubicBezTo>
                  <a:cubicBezTo>
                    <a:pt x="2530" y="12602"/>
                    <a:pt x="2534" y="12606"/>
                    <a:pt x="2539" y="12606"/>
                  </a:cubicBezTo>
                  <a:cubicBezTo>
                    <a:pt x="2543" y="12606"/>
                    <a:pt x="2548" y="12604"/>
                    <a:pt x="2551" y="12598"/>
                  </a:cubicBezTo>
                  <a:cubicBezTo>
                    <a:pt x="3630" y="11080"/>
                    <a:pt x="4159" y="9157"/>
                    <a:pt x="4216" y="7308"/>
                  </a:cubicBezTo>
                  <a:cubicBezTo>
                    <a:pt x="4270" y="5463"/>
                    <a:pt x="3833" y="3553"/>
                    <a:pt x="2721" y="2053"/>
                  </a:cubicBezTo>
                  <a:cubicBezTo>
                    <a:pt x="2036" y="1129"/>
                    <a:pt x="1145" y="341"/>
                    <a:pt x="31" y="0"/>
                  </a:cubicBezTo>
                  <a:cubicBezTo>
                    <a:pt x="30" y="0"/>
                    <a:pt x="3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967;p47">
              <a:extLst>
                <a:ext uri="{FF2B5EF4-FFF2-40B4-BE49-F238E27FC236}">
                  <a16:creationId xmlns:a16="http://schemas.microsoft.com/office/drawing/2014/main" id="{713599CB-F76F-124D-8398-A06BD193BF35}"/>
                </a:ext>
              </a:extLst>
            </p:cNvPr>
            <p:cNvSpPr/>
            <p:nvPr/>
          </p:nvSpPr>
          <p:spPr>
            <a:xfrm>
              <a:off x="3131976" y="2773456"/>
              <a:ext cx="192028" cy="358923"/>
            </a:xfrm>
            <a:custGeom>
              <a:avLst/>
              <a:gdLst/>
              <a:ahLst/>
              <a:cxnLst/>
              <a:rect l="l" t="t" r="r" b="b"/>
              <a:pathLst>
                <a:path w="5142" h="9611" extrusionOk="0">
                  <a:moveTo>
                    <a:pt x="40" y="0"/>
                  </a:moveTo>
                  <a:cubicBezTo>
                    <a:pt x="24" y="0"/>
                    <a:pt x="0" y="31"/>
                    <a:pt x="16" y="36"/>
                  </a:cubicBezTo>
                  <a:cubicBezTo>
                    <a:pt x="734" y="220"/>
                    <a:pt x="1433" y="482"/>
                    <a:pt x="2033" y="926"/>
                  </a:cubicBezTo>
                  <a:cubicBezTo>
                    <a:pt x="2624" y="1363"/>
                    <a:pt x="3103" y="1982"/>
                    <a:pt x="3488" y="2601"/>
                  </a:cubicBezTo>
                  <a:cubicBezTo>
                    <a:pt x="3878" y="3222"/>
                    <a:pt x="4180" y="3892"/>
                    <a:pt x="4426" y="4582"/>
                  </a:cubicBezTo>
                  <a:cubicBezTo>
                    <a:pt x="4693" y="5333"/>
                    <a:pt x="4915" y="6105"/>
                    <a:pt x="4995" y="6901"/>
                  </a:cubicBezTo>
                  <a:cubicBezTo>
                    <a:pt x="5085" y="7799"/>
                    <a:pt x="5026" y="8704"/>
                    <a:pt x="5014" y="9601"/>
                  </a:cubicBezTo>
                  <a:cubicBezTo>
                    <a:pt x="5013" y="9608"/>
                    <a:pt x="5016" y="9611"/>
                    <a:pt x="5021" y="9611"/>
                  </a:cubicBezTo>
                  <a:cubicBezTo>
                    <a:pt x="5031" y="9611"/>
                    <a:pt x="5050" y="9596"/>
                    <a:pt x="5052" y="9584"/>
                  </a:cubicBezTo>
                  <a:cubicBezTo>
                    <a:pt x="5089" y="8763"/>
                    <a:pt x="5141" y="7938"/>
                    <a:pt x="5085" y="7116"/>
                  </a:cubicBezTo>
                  <a:cubicBezTo>
                    <a:pt x="5028" y="6311"/>
                    <a:pt x="4834" y="5541"/>
                    <a:pt x="4579" y="4778"/>
                  </a:cubicBezTo>
                  <a:cubicBezTo>
                    <a:pt x="4116" y="3389"/>
                    <a:pt x="3417" y="1996"/>
                    <a:pt x="2302" y="1018"/>
                  </a:cubicBezTo>
                  <a:cubicBezTo>
                    <a:pt x="1669" y="465"/>
                    <a:pt x="859" y="147"/>
                    <a:pt x="42" y="0"/>
                  </a:cubicBezTo>
                  <a:cubicBezTo>
                    <a:pt x="42" y="0"/>
                    <a:pt x="41"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968;p47">
              <a:extLst>
                <a:ext uri="{FF2B5EF4-FFF2-40B4-BE49-F238E27FC236}">
                  <a16:creationId xmlns:a16="http://schemas.microsoft.com/office/drawing/2014/main" id="{17F5FC5E-8DC4-8B5B-37BB-4E03D6B34AD7}"/>
                </a:ext>
              </a:extLst>
            </p:cNvPr>
            <p:cNvSpPr/>
            <p:nvPr/>
          </p:nvSpPr>
          <p:spPr>
            <a:xfrm>
              <a:off x="2876422" y="2774726"/>
              <a:ext cx="236319" cy="101653"/>
            </a:xfrm>
            <a:custGeom>
              <a:avLst/>
              <a:gdLst/>
              <a:ahLst/>
              <a:cxnLst/>
              <a:rect l="l" t="t" r="r" b="b"/>
              <a:pathLst>
                <a:path w="6328" h="2722" extrusionOk="0">
                  <a:moveTo>
                    <a:pt x="5378" y="0"/>
                  </a:moveTo>
                  <a:cubicBezTo>
                    <a:pt x="3856" y="0"/>
                    <a:pt x="2411" y="687"/>
                    <a:pt x="1212" y="1631"/>
                  </a:cubicBezTo>
                  <a:cubicBezTo>
                    <a:pt x="792" y="1962"/>
                    <a:pt x="385" y="2319"/>
                    <a:pt x="10" y="2701"/>
                  </a:cubicBezTo>
                  <a:cubicBezTo>
                    <a:pt x="0" y="2713"/>
                    <a:pt x="4" y="2722"/>
                    <a:pt x="12" y="2722"/>
                  </a:cubicBezTo>
                  <a:cubicBezTo>
                    <a:pt x="15" y="2722"/>
                    <a:pt x="20" y="2720"/>
                    <a:pt x="24" y="2715"/>
                  </a:cubicBezTo>
                  <a:cubicBezTo>
                    <a:pt x="707" y="2104"/>
                    <a:pt x="1391" y="1497"/>
                    <a:pt x="2176" y="1020"/>
                  </a:cubicBezTo>
                  <a:cubicBezTo>
                    <a:pt x="2946" y="550"/>
                    <a:pt x="3798" y="214"/>
                    <a:pt x="4698" y="105"/>
                  </a:cubicBezTo>
                  <a:cubicBezTo>
                    <a:pt x="4935" y="77"/>
                    <a:pt x="5173" y="65"/>
                    <a:pt x="5412" y="65"/>
                  </a:cubicBezTo>
                  <a:cubicBezTo>
                    <a:pt x="5707" y="65"/>
                    <a:pt x="6003" y="84"/>
                    <a:pt x="6297" y="115"/>
                  </a:cubicBezTo>
                  <a:cubicBezTo>
                    <a:pt x="6298" y="115"/>
                    <a:pt x="6298" y="115"/>
                    <a:pt x="6299" y="115"/>
                  </a:cubicBezTo>
                  <a:cubicBezTo>
                    <a:pt x="6310" y="115"/>
                    <a:pt x="6327" y="91"/>
                    <a:pt x="6314" y="89"/>
                  </a:cubicBezTo>
                  <a:cubicBezTo>
                    <a:pt x="5999" y="29"/>
                    <a:pt x="5687" y="0"/>
                    <a:pt x="5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969;p47">
              <a:extLst>
                <a:ext uri="{FF2B5EF4-FFF2-40B4-BE49-F238E27FC236}">
                  <a16:creationId xmlns:a16="http://schemas.microsoft.com/office/drawing/2014/main" id="{01E41699-5408-9A74-0971-76E63F497DC5}"/>
                </a:ext>
              </a:extLst>
            </p:cNvPr>
            <p:cNvSpPr/>
            <p:nvPr/>
          </p:nvSpPr>
          <p:spPr>
            <a:xfrm>
              <a:off x="2996039" y="2783502"/>
              <a:ext cx="173916" cy="32191"/>
            </a:xfrm>
            <a:custGeom>
              <a:avLst/>
              <a:gdLst/>
              <a:ahLst/>
              <a:cxnLst/>
              <a:rect l="l" t="t" r="r" b="b"/>
              <a:pathLst>
                <a:path w="4657" h="862" extrusionOk="0">
                  <a:moveTo>
                    <a:pt x="2678" y="0"/>
                  </a:moveTo>
                  <a:cubicBezTo>
                    <a:pt x="2499" y="0"/>
                    <a:pt x="2319" y="9"/>
                    <a:pt x="2140" y="26"/>
                  </a:cubicBezTo>
                  <a:cubicBezTo>
                    <a:pt x="1757" y="64"/>
                    <a:pt x="1372" y="133"/>
                    <a:pt x="1018" y="289"/>
                  </a:cubicBezTo>
                  <a:cubicBezTo>
                    <a:pt x="671" y="442"/>
                    <a:pt x="354" y="655"/>
                    <a:pt x="19" y="834"/>
                  </a:cubicBezTo>
                  <a:cubicBezTo>
                    <a:pt x="9" y="840"/>
                    <a:pt x="0" y="862"/>
                    <a:pt x="12" y="862"/>
                  </a:cubicBezTo>
                  <a:cubicBezTo>
                    <a:pt x="14" y="862"/>
                    <a:pt x="16" y="861"/>
                    <a:pt x="19" y="860"/>
                  </a:cubicBezTo>
                  <a:cubicBezTo>
                    <a:pt x="338" y="725"/>
                    <a:pt x="626" y="525"/>
                    <a:pt x="940" y="378"/>
                  </a:cubicBezTo>
                  <a:cubicBezTo>
                    <a:pt x="1320" y="201"/>
                    <a:pt x="1741" y="126"/>
                    <a:pt x="2156" y="88"/>
                  </a:cubicBezTo>
                  <a:cubicBezTo>
                    <a:pt x="2321" y="74"/>
                    <a:pt x="2487" y="67"/>
                    <a:pt x="2652" y="67"/>
                  </a:cubicBezTo>
                  <a:cubicBezTo>
                    <a:pt x="3319" y="67"/>
                    <a:pt x="3988" y="176"/>
                    <a:pt x="4632" y="350"/>
                  </a:cubicBezTo>
                  <a:cubicBezTo>
                    <a:pt x="4632" y="350"/>
                    <a:pt x="4633" y="350"/>
                    <a:pt x="4633" y="350"/>
                  </a:cubicBezTo>
                  <a:cubicBezTo>
                    <a:pt x="4643" y="350"/>
                    <a:pt x="4657" y="333"/>
                    <a:pt x="4646" y="329"/>
                  </a:cubicBezTo>
                  <a:cubicBezTo>
                    <a:pt x="4009" y="118"/>
                    <a:pt x="3346" y="0"/>
                    <a:pt x="2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970;p47">
              <a:extLst>
                <a:ext uri="{FF2B5EF4-FFF2-40B4-BE49-F238E27FC236}">
                  <a16:creationId xmlns:a16="http://schemas.microsoft.com/office/drawing/2014/main" id="{7108A9E8-6A05-D9C8-23CF-06B335B561D2}"/>
                </a:ext>
              </a:extLst>
            </p:cNvPr>
            <p:cNvSpPr/>
            <p:nvPr/>
          </p:nvSpPr>
          <p:spPr>
            <a:xfrm>
              <a:off x="2614557" y="3712725"/>
              <a:ext cx="226199" cy="54188"/>
            </a:xfrm>
            <a:custGeom>
              <a:avLst/>
              <a:gdLst/>
              <a:ahLst/>
              <a:cxnLst/>
              <a:rect l="l" t="t" r="r" b="b"/>
              <a:pathLst>
                <a:path w="6057" h="1451" extrusionOk="0">
                  <a:moveTo>
                    <a:pt x="24" y="0"/>
                  </a:moveTo>
                  <a:cubicBezTo>
                    <a:pt x="15" y="0"/>
                    <a:pt x="1" y="14"/>
                    <a:pt x="2" y="22"/>
                  </a:cubicBezTo>
                  <a:cubicBezTo>
                    <a:pt x="104" y="714"/>
                    <a:pt x="992" y="983"/>
                    <a:pt x="1566" y="1132"/>
                  </a:cubicBezTo>
                  <a:cubicBezTo>
                    <a:pt x="1892" y="1214"/>
                    <a:pt x="2223" y="1269"/>
                    <a:pt x="2553" y="1323"/>
                  </a:cubicBezTo>
                  <a:cubicBezTo>
                    <a:pt x="3018" y="1399"/>
                    <a:pt x="3489" y="1451"/>
                    <a:pt x="3960" y="1451"/>
                  </a:cubicBezTo>
                  <a:cubicBezTo>
                    <a:pt x="4060" y="1451"/>
                    <a:pt x="4160" y="1448"/>
                    <a:pt x="4261" y="1444"/>
                  </a:cubicBezTo>
                  <a:cubicBezTo>
                    <a:pt x="4561" y="1427"/>
                    <a:pt x="4858" y="1389"/>
                    <a:pt x="5151" y="1318"/>
                  </a:cubicBezTo>
                  <a:cubicBezTo>
                    <a:pt x="5314" y="1281"/>
                    <a:pt x="5472" y="1233"/>
                    <a:pt x="5631" y="1177"/>
                  </a:cubicBezTo>
                  <a:cubicBezTo>
                    <a:pt x="5768" y="1127"/>
                    <a:pt x="5916" y="1080"/>
                    <a:pt x="6030" y="985"/>
                  </a:cubicBezTo>
                  <a:cubicBezTo>
                    <a:pt x="6037" y="981"/>
                    <a:pt x="6057" y="950"/>
                    <a:pt x="6037" y="950"/>
                  </a:cubicBezTo>
                  <a:cubicBezTo>
                    <a:pt x="6036" y="950"/>
                    <a:pt x="6035" y="950"/>
                    <a:pt x="6035" y="950"/>
                  </a:cubicBezTo>
                  <a:cubicBezTo>
                    <a:pt x="5928" y="964"/>
                    <a:pt x="5831" y="1016"/>
                    <a:pt x="5732" y="1056"/>
                  </a:cubicBezTo>
                  <a:cubicBezTo>
                    <a:pt x="5593" y="1108"/>
                    <a:pt x="5454" y="1155"/>
                    <a:pt x="5312" y="1193"/>
                  </a:cubicBezTo>
                  <a:cubicBezTo>
                    <a:pt x="5043" y="1266"/>
                    <a:pt x="4769" y="1314"/>
                    <a:pt x="4492" y="1337"/>
                  </a:cubicBezTo>
                  <a:cubicBezTo>
                    <a:pt x="4329" y="1351"/>
                    <a:pt x="4166" y="1357"/>
                    <a:pt x="4003" y="1357"/>
                  </a:cubicBezTo>
                  <a:cubicBezTo>
                    <a:pt x="3630" y="1357"/>
                    <a:pt x="3256" y="1324"/>
                    <a:pt x="2886" y="1273"/>
                  </a:cubicBezTo>
                  <a:cubicBezTo>
                    <a:pt x="2175" y="1174"/>
                    <a:pt x="1427" y="1068"/>
                    <a:pt x="779" y="747"/>
                  </a:cubicBezTo>
                  <a:cubicBezTo>
                    <a:pt x="463" y="589"/>
                    <a:pt x="142" y="357"/>
                    <a:pt x="31" y="5"/>
                  </a:cubicBezTo>
                  <a:cubicBezTo>
                    <a:pt x="30" y="2"/>
                    <a:pt x="27"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971;p47">
              <a:extLst>
                <a:ext uri="{FF2B5EF4-FFF2-40B4-BE49-F238E27FC236}">
                  <a16:creationId xmlns:a16="http://schemas.microsoft.com/office/drawing/2014/main" id="{8FD5EF12-D2B6-D2B6-2C8D-0ECE46E2BEE7}"/>
                </a:ext>
              </a:extLst>
            </p:cNvPr>
            <p:cNvSpPr/>
            <p:nvPr/>
          </p:nvSpPr>
          <p:spPr>
            <a:xfrm>
              <a:off x="2610113" y="3736812"/>
              <a:ext cx="248382" cy="37270"/>
            </a:xfrm>
            <a:custGeom>
              <a:avLst/>
              <a:gdLst/>
              <a:ahLst/>
              <a:cxnLst/>
              <a:rect l="l" t="t" r="r" b="b"/>
              <a:pathLst>
                <a:path w="6651" h="998" extrusionOk="0">
                  <a:moveTo>
                    <a:pt x="68" y="1"/>
                  </a:moveTo>
                  <a:cubicBezTo>
                    <a:pt x="37" y="1"/>
                    <a:pt x="1" y="44"/>
                    <a:pt x="20" y="71"/>
                  </a:cubicBezTo>
                  <a:cubicBezTo>
                    <a:pt x="136" y="229"/>
                    <a:pt x="386" y="333"/>
                    <a:pt x="561" y="421"/>
                  </a:cubicBezTo>
                  <a:cubicBezTo>
                    <a:pt x="752" y="517"/>
                    <a:pt x="950" y="598"/>
                    <a:pt x="1156" y="669"/>
                  </a:cubicBezTo>
                  <a:cubicBezTo>
                    <a:pt x="1572" y="810"/>
                    <a:pt x="2009" y="902"/>
                    <a:pt x="2448" y="952"/>
                  </a:cubicBezTo>
                  <a:cubicBezTo>
                    <a:pt x="2717" y="983"/>
                    <a:pt x="2989" y="997"/>
                    <a:pt x="3260" y="997"/>
                  </a:cubicBezTo>
                  <a:cubicBezTo>
                    <a:pt x="3910" y="997"/>
                    <a:pt x="4561" y="914"/>
                    <a:pt x="5192" y="765"/>
                  </a:cubicBezTo>
                  <a:cubicBezTo>
                    <a:pt x="5684" y="650"/>
                    <a:pt x="6172" y="496"/>
                    <a:pt x="6631" y="279"/>
                  </a:cubicBezTo>
                  <a:cubicBezTo>
                    <a:pt x="6643" y="275"/>
                    <a:pt x="6650" y="252"/>
                    <a:pt x="6637" y="252"/>
                  </a:cubicBezTo>
                  <a:cubicBezTo>
                    <a:pt x="6635" y="252"/>
                    <a:pt x="6633" y="252"/>
                    <a:pt x="6631" y="253"/>
                  </a:cubicBezTo>
                  <a:cubicBezTo>
                    <a:pt x="5576" y="658"/>
                    <a:pt x="4413" y="942"/>
                    <a:pt x="3262" y="942"/>
                  </a:cubicBezTo>
                  <a:cubicBezTo>
                    <a:pt x="2614" y="942"/>
                    <a:pt x="1970" y="852"/>
                    <a:pt x="1352" y="643"/>
                  </a:cubicBezTo>
                  <a:cubicBezTo>
                    <a:pt x="1132" y="567"/>
                    <a:pt x="917" y="477"/>
                    <a:pt x="709" y="371"/>
                  </a:cubicBezTo>
                  <a:cubicBezTo>
                    <a:pt x="603" y="317"/>
                    <a:pt x="499" y="260"/>
                    <a:pt x="400" y="196"/>
                  </a:cubicBezTo>
                  <a:cubicBezTo>
                    <a:pt x="294" y="130"/>
                    <a:pt x="197" y="43"/>
                    <a:pt x="79" y="3"/>
                  </a:cubicBezTo>
                  <a:cubicBezTo>
                    <a:pt x="75" y="1"/>
                    <a:pt x="72"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972;p47">
              <a:extLst>
                <a:ext uri="{FF2B5EF4-FFF2-40B4-BE49-F238E27FC236}">
                  <a16:creationId xmlns:a16="http://schemas.microsoft.com/office/drawing/2014/main" id="{87513B54-5B82-5A8D-2CF2-283D40AC2E84}"/>
                </a:ext>
              </a:extLst>
            </p:cNvPr>
            <p:cNvSpPr/>
            <p:nvPr/>
          </p:nvSpPr>
          <p:spPr>
            <a:xfrm>
              <a:off x="2608171" y="3743684"/>
              <a:ext cx="225564" cy="45934"/>
            </a:xfrm>
            <a:custGeom>
              <a:avLst/>
              <a:gdLst/>
              <a:ahLst/>
              <a:cxnLst/>
              <a:rect l="l" t="t" r="r" b="b"/>
              <a:pathLst>
                <a:path w="6040" h="1230" extrusionOk="0">
                  <a:moveTo>
                    <a:pt x="29" y="1"/>
                  </a:moveTo>
                  <a:cubicBezTo>
                    <a:pt x="16" y="1"/>
                    <a:pt x="0" y="19"/>
                    <a:pt x="8" y="29"/>
                  </a:cubicBezTo>
                  <a:cubicBezTo>
                    <a:pt x="256" y="305"/>
                    <a:pt x="584" y="482"/>
                    <a:pt x="920" y="633"/>
                  </a:cubicBezTo>
                  <a:cubicBezTo>
                    <a:pt x="1326" y="815"/>
                    <a:pt x="1753" y="945"/>
                    <a:pt x="2188" y="1040"/>
                  </a:cubicBezTo>
                  <a:cubicBezTo>
                    <a:pt x="2732" y="1159"/>
                    <a:pt x="3297" y="1229"/>
                    <a:pt x="3860" y="1229"/>
                  </a:cubicBezTo>
                  <a:cubicBezTo>
                    <a:pt x="4189" y="1229"/>
                    <a:pt x="4517" y="1205"/>
                    <a:pt x="4840" y="1153"/>
                  </a:cubicBezTo>
                  <a:cubicBezTo>
                    <a:pt x="5247" y="1087"/>
                    <a:pt x="5684" y="976"/>
                    <a:pt x="6019" y="726"/>
                  </a:cubicBezTo>
                  <a:cubicBezTo>
                    <a:pt x="6031" y="716"/>
                    <a:pt x="6039" y="684"/>
                    <a:pt x="6024" y="684"/>
                  </a:cubicBezTo>
                  <a:cubicBezTo>
                    <a:pt x="6021" y="684"/>
                    <a:pt x="6017" y="685"/>
                    <a:pt x="6012" y="688"/>
                  </a:cubicBezTo>
                  <a:cubicBezTo>
                    <a:pt x="5356" y="1022"/>
                    <a:pt x="4640" y="1139"/>
                    <a:pt x="3911" y="1139"/>
                  </a:cubicBezTo>
                  <a:cubicBezTo>
                    <a:pt x="3848" y="1139"/>
                    <a:pt x="3784" y="1138"/>
                    <a:pt x="3721" y="1136"/>
                  </a:cubicBezTo>
                  <a:cubicBezTo>
                    <a:pt x="2842" y="1110"/>
                    <a:pt x="1952" y="948"/>
                    <a:pt x="1135" y="619"/>
                  </a:cubicBezTo>
                  <a:cubicBezTo>
                    <a:pt x="745" y="463"/>
                    <a:pt x="372" y="256"/>
                    <a:pt x="36" y="3"/>
                  </a:cubicBezTo>
                  <a:cubicBezTo>
                    <a:pt x="34" y="1"/>
                    <a:pt x="32"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973;p47">
              <a:extLst>
                <a:ext uri="{FF2B5EF4-FFF2-40B4-BE49-F238E27FC236}">
                  <a16:creationId xmlns:a16="http://schemas.microsoft.com/office/drawing/2014/main" id="{97B8A114-34DA-04FC-1617-34C572CBE252}"/>
                </a:ext>
              </a:extLst>
            </p:cNvPr>
            <p:cNvSpPr/>
            <p:nvPr/>
          </p:nvSpPr>
          <p:spPr>
            <a:xfrm>
              <a:off x="2585427" y="3829167"/>
              <a:ext cx="212045" cy="30324"/>
            </a:xfrm>
            <a:custGeom>
              <a:avLst/>
              <a:gdLst/>
              <a:ahLst/>
              <a:cxnLst/>
              <a:rect l="l" t="t" r="r" b="b"/>
              <a:pathLst>
                <a:path w="5678" h="812" extrusionOk="0">
                  <a:moveTo>
                    <a:pt x="5669" y="0"/>
                  </a:moveTo>
                  <a:cubicBezTo>
                    <a:pt x="5667" y="0"/>
                    <a:pt x="5665" y="1"/>
                    <a:pt x="5662" y="2"/>
                  </a:cubicBezTo>
                  <a:cubicBezTo>
                    <a:pt x="4847" y="482"/>
                    <a:pt x="3952" y="714"/>
                    <a:pt x="3010" y="714"/>
                  </a:cubicBezTo>
                  <a:cubicBezTo>
                    <a:pt x="2978" y="714"/>
                    <a:pt x="2945" y="714"/>
                    <a:pt x="2913" y="713"/>
                  </a:cubicBezTo>
                  <a:cubicBezTo>
                    <a:pt x="2396" y="704"/>
                    <a:pt x="1914" y="605"/>
                    <a:pt x="1422" y="451"/>
                  </a:cubicBezTo>
                  <a:cubicBezTo>
                    <a:pt x="1186" y="376"/>
                    <a:pt x="952" y="300"/>
                    <a:pt x="714" y="234"/>
                  </a:cubicBezTo>
                  <a:cubicBezTo>
                    <a:pt x="555" y="192"/>
                    <a:pt x="365" y="128"/>
                    <a:pt x="190" y="128"/>
                  </a:cubicBezTo>
                  <a:cubicBezTo>
                    <a:pt x="146" y="128"/>
                    <a:pt x="103" y="132"/>
                    <a:pt x="62" y="142"/>
                  </a:cubicBezTo>
                  <a:cubicBezTo>
                    <a:pt x="41" y="146"/>
                    <a:pt x="1" y="189"/>
                    <a:pt x="31" y="208"/>
                  </a:cubicBezTo>
                  <a:cubicBezTo>
                    <a:pt x="95" y="248"/>
                    <a:pt x="173" y="253"/>
                    <a:pt x="246" y="265"/>
                  </a:cubicBezTo>
                  <a:cubicBezTo>
                    <a:pt x="362" y="286"/>
                    <a:pt x="475" y="307"/>
                    <a:pt x="589" y="335"/>
                  </a:cubicBezTo>
                  <a:cubicBezTo>
                    <a:pt x="785" y="383"/>
                    <a:pt x="978" y="439"/>
                    <a:pt x="1172" y="496"/>
                  </a:cubicBezTo>
                  <a:cubicBezTo>
                    <a:pt x="1548" y="607"/>
                    <a:pt x="1923" y="723"/>
                    <a:pt x="2313" y="772"/>
                  </a:cubicBezTo>
                  <a:cubicBezTo>
                    <a:pt x="2517" y="798"/>
                    <a:pt x="2726" y="811"/>
                    <a:pt x="2935" y="811"/>
                  </a:cubicBezTo>
                  <a:cubicBezTo>
                    <a:pt x="3488" y="811"/>
                    <a:pt x="4049" y="723"/>
                    <a:pt x="4564" y="555"/>
                  </a:cubicBezTo>
                  <a:cubicBezTo>
                    <a:pt x="4953" y="428"/>
                    <a:pt x="5324" y="250"/>
                    <a:pt x="5667" y="24"/>
                  </a:cubicBezTo>
                  <a:cubicBezTo>
                    <a:pt x="5675" y="18"/>
                    <a:pt x="5678" y="0"/>
                    <a:pt x="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974;p47">
              <a:extLst>
                <a:ext uri="{FF2B5EF4-FFF2-40B4-BE49-F238E27FC236}">
                  <a16:creationId xmlns:a16="http://schemas.microsoft.com/office/drawing/2014/main" id="{7D84CF43-2C02-F2B2-921F-15A8B01B2790}"/>
                </a:ext>
              </a:extLst>
            </p:cNvPr>
            <p:cNvSpPr/>
            <p:nvPr/>
          </p:nvSpPr>
          <p:spPr>
            <a:xfrm>
              <a:off x="2589535" y="3840146"/>
              <a:ext cx="193410" cy="27934"/>
            </a:xfrm>
            <a:custGeom>
              <a:avLst/>
              <a:gdLst/>
              <a:ahLst/>
              <a:cxnLst/>
              <a:rect l="l" t="t" r="r" b="b"/>
              <a:pathLst>
                <a:path w="5179" h="748" extrusionOk="0">
                  <a:moveTo>
                    <a:pt x="5155" y="1"/>
                  </a:moveTo>
                  <a:cubicBezTo>
                    <a:pt x="5154" y="1"/>
                    <a:pt x="5152" y="1"/>
                    <a:pt x="5150" y="1"/>
                  </a:cubicBezTo>
                  <a:cubicBezTo>
                    <a:pt x="4732" y="79"/>
                    <a:pt x="4329" y="249"/>
                    <a:pt x="3918" y="363"/>
                  </a:cubicBezTo>
                  <a:cubicBezTo>
                    <a:pt x="3483" y="483"/>
                    <a:pt x="3041" y="578"/>
                    <a:pt x="2595" y="630"/>
                  </a:cubicBezTo>
                  <a:cubicBezTo>
                    <a:pt x="2372" y="655"/>
                    <a:pt x="2147" y="670"/>
                    <a:pt x="1923" y="670"/>
                  </a:cubicBezTo>
                  <a:cubicBezTo>
                    <a:pt x="1717" y="670"/>
                    <a:pt x="1511" y="658"/>
                    <a:pt x="1308" y="630"/>
                  </a:cubicBezTo>
                  <a:cubicBezTo>
                    <a:pt x="857" y="566"/>
                    <a:pt x="441" y="408"/>
                    <a:pt x="35" y="211"/>
                  </a:cubicBezTo>
                  <a:cubicBezTo>
                    <a:pt x="33" y="211"/>
                    <a:pt x="32" y="210"/>
                    <a:pt x="30" y="210"/>
                  </a:cubicBezTo>
                  <a:cubicBezTo>
                    <a:pt x="18" y="210"/>
                    <a:pt x="1" y="231"/>
                    <a:pt x="11" y="237"/>
                  </a:cubicBezTo>
                  <a:cubicBezTo>
                    <a:pt x="549" y="622"/>
                    <a:pt x="1253" y="748"/>
                    <a:pt x="1904" y="748"/>
                  </a:cubicBezTo>
                  <a:cubicBezTo>
                    <a:pt x="1916" y="748"/>
                    <a:pt x="1929" y="748"/>
                    <a:pt x="1941" y="748"/>
                  </a:cubicBezTo>
                  <a:cubicBezTo>
                    <a:pt x="2654" y="743"/>
                    <a:pt x="3355" y="589"/>
                    <a:pt x="4043" y="403"/>
                  </a:cubicBezTo>
                  <a:cubicBezTo>
                    <a:pt x="4414" y="304"/>
                    <a:pt x="4796" y="204"/>
                    <a:pt x="5146" y="41"/>
                  </a:cubicBezTo>
                  <a:cubicBezTo>
                    <a:pt x="5159" y="35"/>
                    <a:pt x="5179" y="1"/>
                    <a:pt x="5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975;p47">
              <a:extLst>
                <a:ext uri="{FF2B5EF4-FFF2-40B4-BE49-F238E27FC236}">
                  <a16:creationId xmlns:a16="http://schemas.microsoft.com/office/drawing/2014/main" id="{99745D1A-3B93-5C97-2504-74C044749E73}"/>
                </a:ext>
              </a:extLst>
            </p:cNvPr>
            <p:cNvSpPr/>
            <p:nvPr/>
          </p:nvSpPr>
          <p:spPr>
            <a:xfrm>
              <a:off x="2596033" y="3847279"/>
              <a:ext cx="192327" cy="31220"/>
            </a:xfrm>
            <a:custGeom>
              <a:avLst/>
              <a:gdLst/>
              <a:ahLst/>
              <a:cxnLst/>
              <a:rect l="l" t="t" r="r" b="b"/>
              <a:pathLst>
                <a:path w="5150" h="836" extrusionOk="0">
                  <a:moveTo>
                    <a:pt x="5141" y="0"/>
                  </a:moveTo>
                  <a:cubicBezTo>
                    <a:pt x="5139" y="0"/>
                    <a:pt x="5136" y="1"/>
                    <a:pt x="5132" y="4"/>
                  </a:cubicBezTo>
                  <a:cubicBezTo>
                    <a:pt x="4466" y="498"/>
                    <a:pt x="3588" y="594"/>
                    <a:pt x="2787" y="658"/>
                  </a:cubicBezTo>
                  <a:cubicBezTo>
                    <a:pt x="2374" y="691"/>
                    <a:pt x="1953" y="734"/>
                    <a:pt x="1538" y="734"/>
                  </a:cubicBezTo>
                  <a:cubicBezTo>
                    <a:pt x="1018" y="731"/>
                    <a:pt x="539" y="604"/>
                    <a:pt x="43" y="462"/>
                  </a:cubicBezTo>
                  <a:cubicBezTo>
                    <a:pt x="42" y="462"/>
                    <a:pt x="41" y="462"/>
                    <a:pt x="40" y="462"/>
                  </a:cubicBezTo>
                  <a:cubicBezTo>
                    <a:pt x="26" y="462"/>
                    <a:pt x="1" y="484"/>
                    <a:pt x="14" y="495"/>
                  </a:cubicBezTo>
                  <a:cubicBezTo>
                    <a:pt x="180" y="620"/>
                    <a:pt x="340" y="701"/>
                    <a:pt x="546" y="750"/>
                  </a:cubicBezTo>
                  <a:cubicBezTo>
                    <a:pt x="732" y="795"/>
                    <a:pt x="924" y="824"/>
                    <a:pt x="1117" y="831"/>
                  </a:cubicBezTo>
                  <a:cubicBezTo>
                    <a:pt x="1180" y="834"/>
                    <a:pt x="1244" y="835"/>
                    <a:pt x="1307" y="835"/>
                  </a:cubicBezTo>
                  <a:cubicBezTo>
                    <a:pt x="1626" y="835"/>
                    <a:pt x="1945" y="800"/>
                    <a:pt x="2263" y="776"/>
                  </a:cubicBezTo>
                  <a:cubicBezTo>
                    <a:pt x="2919" y="724"/>
                    <a:pt x="3585" y="682"/>
                    <a:pt x="4221" y="493"/>
                  </a:cubicBezTo>
                  <a:cubicBezTo>
                    <a:pt x="4554" y="391"/>
                    <a:pt x="4870" y="250"/>
                    <a:pt x="5139" y="23"/>
                  </a:cubicBezTo>
                  <a:cubicBezTo>
                    <a:pt x="5149" y="15"/>
                    <a:pt x="5149" y="0"/>
                    <a:pt x="5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976;p47">
              <a:extLst>
                <a:ext uri="{FF2B5EF4-FFF2-40B4-BE49-F238E27FC236}">
                  <a16:creationId xmlns:a16="http://schemas.microsoft.com/office/drawing/2014/main" id="{12B4C8DA-2CE8-701D-FDDC-B596C45A628D}"/>
                </a:ext>
              </a:extLst>
            </p:cNvPr>
            <p:cNvSpPr/>
            <p:nvPr/>
          </p:nvSpPr>
          <p:spPr>
            <a:xfrm>
              <a:off x="2642192" y="3620631"/>
              <a:ext cx="168799" cy="97060"/>
            </a:xfrm>
            <a:custGeom>
              <a:avLst/>
              <a:gdLst/>
              <a:ahLst/>
              <a:cxnLst/>
              <a:rect l="l" t="t" r="r" b="b"/>
              <a:pathLst>
                <a:path w="4520" h="2599" extrusionOk="0">
                  <a:moveTo>
                    <a:pt x="21" y="1"/>
                  </a:moveTo>
                  <a:cubicBezTo>
                    <a:pt x="12" y="1"/>
                    <a:pt x="0" y="16"/>
                    <a:pt x="4" y="24"/>
                  </a:cubicBezTo>
                  <a:cubicBezTo>
                    <a:pt x="500" y="749"/>
                    <a:pt x="1249" y="1243"/>
                    <a:pt x="2026" y="1626"/>
                  </a:cubicBezTo>
                  <a:cubicBezTo>
                    <a:pt x="2420" y="1819"/>
                    <a:pt x="2826" y="1987"/>
                    <a:pt x="3237" y="2148"/>
                  </a:cubicBezTo>
                  <a:cubicBezTo>
                    <a:pt x="3448" y="2228"/>
                    <a:pt x="3658" y="2308"/>
                    <a:pt x="3868" y="2391"/>
                  </a:cubicBezTo>
                  <a:cubicBezTo>
                    <a:pt x="4062" y="2466"/>
                    <a:pt x="4281" y="2592"/>
                    <a:pt x="4492" y="2599"/>
                  </a:cubicBezTo>
                  <a:cubicBezTo>
                    <a:pt x="4501" y="2599"/>
                    <a:pt x="4520" y="2582"/>
                    <a:pt x="4510" y="2570"/>
                  </a:cubicBezTo>
                  <a:cubicBezTo>
                    <a:pt x="4378" y="2424"/>
                    <a:pt x="4114" y="2367"/>
                    <a:pt x="3934" y="2296"/>
                  </a:cubicBezTo>
                  <a:cubicBezTo>
                    <a:pt x="3726" y="2214"/>
                    <a:pt x="3516" y="2133"/>
                    <a:pt x="3306" y="2051"/>
                  </a:cubicBezTo>
                  <a:cubicBezTo>
                    <a:pt x="2909" y="1895"/>
                    <a:pt x="2512" y="1734"/>
                    <a:pt x="2127" y="1550"/>
                  </a:cubicBezTo>
                  <a:cubicBezTo>
                    <a:pt x="1327" y="1165"/>
                    <a:pt x="635" y="650"/>
                    <a:pt x="25" y="3"/>
                  </a:cubicBezTo>
                  <a:cubicBezTo>
                    <a:pt x="24" y="1"/>
                    <a:pt x="22"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977;p47">
              <a:extLst>
                <a:ext uri="{FF2B5EF4-FFF2-40B4-BE49-F238E27FC236}">
                  <a16:creationId xmlns:a16="http://schemas.microsoft.com/office/drawing/2014/main" id="{62F7177A-C3EF-4CA2-E880-7780AF10926F}"/>
                </a:ext>
              </a:extLst>
            </p:cNvPr>
            <p:cNvSpPr/>
            <p:nvPr/>
          </p:nvSpPr>
          <p:spPr>
            <a:xfrm>
              <a:off x="2642342" y="3633889"/>
              <a:ext cx="173505" cy="90001"/>
            </a:xfrm>
            <a:custGeom>
              <a:avLst/>
              <a:gdLst/>
              <a:ahLst/>
              <a:cxnLst/>
              <a:rect l="l" t="t" r="r" b="b"/>
              <a:pathLst>
                <a:path w="4646" h="2410" extrusionOk="0">
                  <a:moveTo>
                    <a:pt x="41" y="1"/>
                  </a:moveTo>
                  <a:cubicBezTo>
                    <a:pt x="24" y="1"/>
                    <a:pt x="0" y="29"/>
                    <a:pt x="12" y="42"/>
                  </a:cubicBezTo>
                  <a:cubicBezTo>
                    <a:pt x="864" y="1169"/>
                    <a:pt x="2248" y="1500"/>
                    <a:pt x="3510" y="1965"/>
                  </a:cubicBezTo>
                  <a:cubicBezTo>
                    <a:pt x="3687" y="2031"/>
                    <a:pt x="3862" y="2100"/>
                    <a:pt x="4036" y="2175"/>
                  </a:cubicBezTo>
                  <a:cubicBezTo>
                    <a:pt x="4225" y="2255"/>
                    <a:pt x="4405" y="2350"/>
                    <a:pt x="4603" y="2409"/>
                  </a:cubicBezTo>
                  <a:cubicBezTo>
                    <a:pt x="4604" y="2409"/>
                    <a:pt x="4604" y="2409"/>
                    <a:pt x="4605" y="2409"/>
                  </a:cubicBezTo>
                  <a:cubicBezTo>
                    <a:pt x="4618" y="2409"/>
                    <a:pt x="4645" y="2387"/>
                    <a:pt x="4632" y="2376"/>
                  </a:cubicBezTo>
                  <a:cubicBezTo>
                    <a:pt x="4384" y="2161"/>
                    <a:pt x="4039" y="2052"/>
                    <a:pt x="3739" y="1937"/>
                  </a:cubicBezTo>
                  <a:cubicBezTo>
                    <a:pt x="3422" y="1816"/>
                    <a:pt x="3103" y="1710"/>
                    <a:pt x="2782" y="1599"/>
                  </a:cubicBezTo>
                  <a:cubicBezTo>
                    <a:pt x="2145" y="1377"/>
                    <a:pt x="1497" y="1143"/>
                    <a:pt x="931" y="770"/>
                  </a:cubicBezTo>
                  <a:cubicBezTo>
                    <a:pt x="602" y="555"/>
                    <a:pt x="302" y="302"/>
                    <a:pt x="50" y="5"/>
                  </a:cubicBezTo>
                  <a:cubicBezTo>
                    <a:pt x="47" y="2"/>
                    <a:pt x="44"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978;p47">
              <a:extLst>
                <a:ext uri="{FF2B5EF4-FFF2-40B4-BE49-F238E27FC236}">
                  <a16:creationId xmlns:a16="http://schemas.microsoft.com/office/drawing/2014/main" id="{E0A2CFA2-BFCC-9985-AE17-1D9A7A970CFC}"/>
                </a:ext>
              </a:extLst>
            </p:cNvPr>
            <p:cNvSpPr/>
            <p:nvPr/>
          </p:nvSpPr>
          <p:spPr>
            <a:xfrm>
              <a:off x="2585614" y="3616225"/>
              <a:ext cx="82757" cy="250361"/>
            </a:xfrm>
            <a:custGeom>
              <a:avLst/>
              <a:gdLst/>
              <a:ahLst/>
              <a:cxnLst/>
              <a:rect l="l" t="t" r="r" b="b"/>
              <a:pathLst>
                <a:path w="2216" h="6704" extrusionOk="0">
                  <a:moveTo>
                    <a:pt x="2209" y="1"/>
                  </a:moveTo>
                  <a:cubicBezTo>
                    <a:pt x="2201" y="1"/>
                    <a:pt x="2188" y="9"/>
                    <a:pt x="2185" y="17"/>
                  </a:cubicBezTo>
                  <a:cubicBezTo>
                    <a:pt x="1569" y="1741"/>
                    <a:pt x="692" y="3385"/>
                    <a:pt x="248" y="5168"/>
                  </a:cubicBezTo>
                  <a:cubicBezTo>
                    <a:pt x="128" y="5657"/>
                    <a:pt x="0" y="6189"/>
                    <a:pt x="29" y="6694"/>
                  </a:cubicBezTo>
                  <a:cubicBezTo>
                    <a:pt x="29" y="6701"/>
                    <a:pt x="33" y="6703"/>
                    <a:pt x="37" y="6703"/>
                  </a:cubicBezTo>
                  <a:cubicBezTo>
                    <a:pt x="46" y="6703"/>
                    <a:pt x="60" y="6690"/>
                    <a:pt x="62" y="6682"/>
                  </a:cubicBezTo>
                  <a:cubicBezTo>
                    <a:pt x="144" y="6222"/>
                    <a:pt x="187" y="5759"/>
                    <a:pt x="293" y="5301"/>
                  </a:cubicBezTo>
                  <a:cubicBezTo>
                    <a:pt x="395" y="4857"/>
                    <a:pt x="529" y="4417"/>
                    <a:pt x="681" y="3987"/>
                  </a:cubicBezTo>
                  <a:cubicBezTo>
                    <a:pt x="988" y="3118"/>
                    <a:pt x="1363" y="2280"/>
                    <a:pt x="1706" y="1427"/>
                  </a:cubicBezTo>
                  <a:cubicBezTo>
                    <a:pt x="1895" y="962"/>
                    <a:pt x="2072" y="492"/>
                    <a:pt x="2213" y="10"/>
                  </a:cubicBezTo>
                  <a:cubicBezTo>
                    <a:pt x="2215" y="3"/>
                    <a:pt x="2213" y="1"/>
                    <a:pt x="2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979;p47">
              <a:extLst>
                <a:ext uri="{FF2B5EF4-FFF2-40B4-BE49-F238E27FC236}">
                  <a16:creationId xmlns:a16="http://schemas.microsoft.com/office/drawing/2014/main" id="{63AD9EA0-01C9-8D9C-11ED-76BDEB170DDD}"/>
                </a:ext>
              </a:extLst>
            </p:cNvPr>
            <p:cNvSpPr/>
            <p:nvPr/>
          </p:nvSpPr>
          <p:spPr>
            <a:xfrm>
              <a:off x="2599805" y="3617084"/>
              <a:ext cx="77603" cy="269482"/>
            </a:xfrm>
            <a:custGeom>
              <a:avLst/>
              <a:gdLst/>
              <a:ahLst/>
              <a:cxnLst/>
              <a:rect l="l" t="t" r="r" b="b"/>
              <a:pathLst>
                <a:path w="2078" h="7216" extrusionOk="0">
                  <a:moveTo>
                    <a:pt x="2066" y="1"/>
                  </a:moveTo>
                  <a:cubicBezTo>
                    <a:pt x="2061" y="1"/>
                    <a:pt x="2055" y="3"/>
                    <a:pt x="2051" y="8"/>
                  </a:cubicBezTo>
                  <a:cubicBezTo>
                    <a:pt x="1323" y="915"/>
                    <a:pt x="936" y="2042"/>
                    <a:pt x="593" y="3138"/>
                  </a:cubicBezTo>
                  <a:cubicBezTo>
                    <a:pt x="442" y="3622"/>
                    <a:pt x="296" y="4104"/>
                    <a:pt x="182" y="4600"/>
                  </a:cubicBezTo>
                  <a:cubicBezTo>
                    <a:pt x="81" y="5053"/>
                    <a:pt x="1" y="5528"/>
                    <a:pt x="34" y="5996"/>
                  </a:cubicBezTo>
                  <a:cubicBezTo>
                    <a:pt x="67" y="6487"/>
                    <a:pt x="251" y="6966"/>
                    <a:pt x="702" y="7214"/>
                  </a:cubicBezTo>
                  <a:cubicBezTo>
                    <a:pt x="704" y="7215"/>
                    <a:pt x="706" y="7216"/>
                    <a:pt x="708" y="7216"/>
                  </a:cubicBezTo>
                  <a:cubicBezTo>
                    <a:pt x="725" y="7216"/>
                    <a:pt x="748" y="7187"/>
                    <a:pt x="735" y="7174"/>
                  </a:cubicBezTo>
                  <a:cubicBezTo>
                    <a:pt x="407" y="6867"/>
                    <a:pt x="197" y="6480"/>
                    <a:pt x="138" y="6031"/>
                  </a:cubicBezTo>
                  <a:cubicBezTo>
                    <a:pt x="79" y="5575"/>
                    <a:pt x="147" y="5112"/>
                    <a:pt x="244" y="4666"/>
                  </a:cubicBezTo>
                  <a:cubicBezTo>
                    <a:pt x="343" y="4203"/>
                    <a:pt x="475" y="3752"/>
                    <a:pt x="612" y="3301"/>
                  </a:cubicBezTo>
                  <a:cubicBezTo>
                    <a:pt x="780" y="2755"/>
                    <a:pt x="955" y="2210"/>
                    <a:pt x="1170" y="1680"/>
                  </a:cubicBezTo>
                  <a:cubicBezTo>
                    <a:pt x="1408" y="1095"/>
                    <a:pt x="1689" y="523"/>
                    <a:pt x="2070" y="15"/>
                  </a:cubicBezTo>
                  <a:cubicBezTo>
                    <a:pt x="2078" y="6"/>
                    <a:pt x="207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980;p47">
              <a:extLst>
                <a:ext uri="{FF2B5EF4-FFF2-40B4-BE49-F238E27FC236}">
                  <a16:creationId xmlns:a16="http://schemas.microsoft.com/office/drawing/2014/main" id="{30CB372C-2522-8615-CE18-A157E145C61F}"/>
                </a:ext>
              </a:extLst>
            </p:cNvPr>
            <p:cNvSpPr/>
            <p:nvPr/>
          </p:nvSpPr>
          <p:spPr>
            <a:xfrm>
              <a:off x="2700152" y="3731061"/>
              <a:ext cx="150762" cy="182953"/>
            </a:xfrm>
            <a:custGeom>
              <a:avLst/>
              <a:gdLst/>
              <a:ahLst/>
              <a:cxnLst/>
              <a:rect l="l" t="t" r="r" b="b"/>
              <a:pathLst>
                <a:path w="4037" h="4899" extrusionOk="0">
                  <a:moveTo>
                    <a:pt x="4026" y="0"/>
                  </a:moveTo>
                  <a:cubicBezTo>
                    <a:pt x="4019" y="0"/>
                    <a:pt x="4011" y="4"/>
                    <a:pt x="4007" y="10"/>
                  </a:cubicBezTo>
                  <a:cubicBezTo>
                    <a:pt x="3504" y="801"/>
                    <a:pt x="3041" y="1616"/>
                    <a:pt x="2517" y="2396"/>
                  </a:cubicBezTo>
                  <a:cubicBezTo>
                    <a:pt x="2271" y="2762"/>
                    <a:pt x="2044" y="3144"/>
                    <a:pt x="1775" y="3496"/>
                  </a:cubicBezTo>
                  <a:cubicBezTo>
                    <a:pt x="1537" y="3813"/>
                    <a:pt x="1253" y="4184"/>
                    <a:pt x="885" y="4354"/>
                  </a:cubicBezTo>
                  <a:cubicBezTo>
                    <a:pt x="717" y="4429"/>
                    <a:pt x="540" y="4483"/>
                    <a:pt x="375" y="4561"/>
                  </a:cubicBezTo>
                  <a:cubicBezTo>
                    <a:pt x="235" y="4628"/>
                    <a:pt x="77" y="4713"/>
                    <a:pt x="13" y="4857"/>
                  </a:cubicBezTo>
                  <a:cubicBezTo>
                    <a:pt x="0" y="4885"/>
                    <a:pt x="14" y="4899"/>
                    <a:pt x="33" y="4899"/>
                  </a:cubicBezTo>
                  <a:cubicBezTo>
                    <a:pt x="42" y="4899"/>
                    <a:pt x="53" y="4896"/>
                    <a:pt x="63" y="4890"/>
                  </a:cubicBezTo>
                  <a:cubicBezTo>
                    <a:pt x="200" y="4800"/>
                    <a:pt x="320" y="4708"/>
                    <a:pt x="471" y="4644"/>
                  </a:cubicBezTo>
                  <a:cubicBezTo>
                    <a:pt x="625" y="4578"/>
                    <a:pt x="786" y="4526"/>
                    <a:pt x="934" y="4448"/>
                  </a:cubicBezTo>
                  <a:cubicBezTo>
                    <a:pt x="1263" y="4278"/>
                    <a:pt x="1518" y="3961"/>
                    <a:pt x="1744" y="3676"/>
                  </a:cubicBezTo>
                  <a:cubicBezTo>
                    <a:pt x="2016" y="3331"/>
                    <a:pt x="2231" y="2953"/>
                    <a:pt x="2474" y="2589"/>
                  </a:cubicBezTo>
                  <a:cubicBezTo>
                    <a:pt x="2741" y="2190"/>
                    <a:pt x="3001" y="1784"/>
                    <a:pt x="3251" y="1375"/>
                  </a:cubicBezTo>
                  <a:cubicBezTo>
                    <a:pt x="3525" y="929"/>
                    <a:pt x="3802" y="482"/>
                    <a:pt x="4031" y="15"/>
                  </a:cubicBezTo>
                  <a:cubicBezTo>
                    <a:pt x="4037" y="4"/>
                    <a:pt x="4032" y="0"/>
                    <a:pt x="4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981;p47">
              <a:extLst>
                <a:ext uri="{FF2B5EF4-FFF2-40B4-BE49-F238E27FC236}">
                  <a16:creationId xmlns:a16="http://schemas.microsoft.com/office/drawing/2014/main" id="{8B542E87-E681-66B7-2322-8BC1DF087099}"/>
                </a:ext>
              </a:extLst>
            </p:cNvPr>
            <p:cNvSpPr/>
            <p:nvPr/>
          </p:nvSpPr>
          <p:spPr>
            <a:xfrm>
              <a:off x="2680807" y="3725945"/>
              <a:ext cx="189563" cy="191057"/>
            </a:xfrm>
            <a:custGeom>
              <a:avLst/>
              <a:gdLst/>
              <a:ahLst/>
              <a:cxnLst/>
              <a:rect l="l" t="t" r="r" b="b"/>
              <a:pathLst>
                <a:path w="5076" h="5116" extrusionOk="0">
                  <a:moveTo>
                    <a:pt x="5067" y="0"/>
                  </a:moveTo>
                  <a:cubicBezTo>
                    <a:pt x="5065" y="0"/>
                    <a:pt x="5062" y="1"/>
                    <a:pt x="5059" y="3"/>
                  </a:cubicBezTo>
                  <a:cubicBezTo>
                    <a:pt x="4324" y="478"/>
                    <a:pt x="3850" y="1300"/>
                    <a:pt x="3384" y="2015"/>
                  </a:cubicBezTo>
                  <a:cubicBezTo>
                    <a:pt x="3143" y="2384"/>
                    <a:pt x="2893" y="2740"/>
                    <a:pt x="2624" y="3088"/>
                  </a:cubicBezTo>
                  <a:cubicBezTo>
                    <a:pt x="2295" y="3517"/>
                    <a:pt x="1955" y="3947"/>
                    <a:pt x="1540" y="4297"/>
                  </a:cubicBezTo>
                  <a:cubicBezTo>
                    <a:pt x="1320" y="4479"/>
                    <a:pt x="1084" y="4654"/>
                    <a:pt x="812" y="4746"/>
                  </a:cubicBezTo>
                  <a:cubicBezTo>
                    <a:pt x="571" y="4828"/>
                    <a:pt x="304" y="4868"/>
                    <a:pt x="82" y="4998"/>
                  </a:cubicBezTo>
                  <a:cubicBezTo>
                    <a:pt x="38" y="5025"/>
                    <a:pt x="0" y="5115"/>
                    <a:pt x="51" y="5115"/>
                  </a:cubicBezTo>
                  <a:cubicBezTo>
                    <a:pt x="60" y="5115"/>
                    <a:pt x="71" y="5113"/>
                    <a:pt x="85" y="5107"/>
                  </a:cubicBezTo>
                  <a:cubicBezTo>
                    <a:pt x="312" y="5013"/>
                    <a:pt x="550" y="4951"/>
                    <a:pt x="784" y="4866"/>
                  </a:cubicBezTo>
                  <a:cubicBezTo>
                    <a:pt x="999" y="4788"/>
                    <a:pt x="1178" y="4675"/>
                    <a:pt x="1363" y="4540"/>
                  </a:cubicBezTo>
                  <a:cubicBezTo>
                    <a:pt x="1769" y="4243"/>
                    <a:pt x="2104" y="3860"/>
                    <a:pt x="2414" y="3468"/>
                  </a:cubicBezTo>
                  <a:cubicBezTo>
                    <a:pt x="2702" y="3104"/>
                    <a:pt x="2983" y="2736"/>
                    <a:pt x="3238" y="2348"/>
                  </a:cubicBezTo>
                  <a:cubicBezTo>
                    <a:pt x="3495" y="1959"/>
                    <a:pt x="3741" y="1562"/>
                    <a:pt x="4010" y="1179"/>
                  </a:cubicBezTo>
                  <a:cubicBezTo>
                    <a:pt x="4310" y="752"/>
                    <a:pt x="4646" y="338"/>
                    <a:pt x="5066" y="22"/>
                  </a:cubicBezTo>
                  <a:cubicBezTo>
                    <a:pt x="5075" y="14"/>
                    <a:pt x="5076" y="0"/>
                    <a:pt x="5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982;p47">
              <a:extLst>
                <a:ext uri="{FF2B5EF4-FFF2-40B4-BE49-F238E27FC236}">
                  <a16:creationId xmlns:a16="http://schemas.microsoft.com/office/drawing/2014/main" id="{AB0FDFFC-BB42-C4D6-E864-DA93DB83581F}"/>
                </a:ext>
              </a:extLst>
            </p:cNvPr>
            <p:cNvSpPr/>
            <p:nvPr/>
          </p:nvSpPr>
          <p:spPr>
            <a:xfrm>
              <a:off x="2664375" y="3731808"/>
              <a:ext cx="180526" cy="178248"/>
            </a:xfrm>
            <a:custGeom>
              <a:avLst/>
              <a:gdLst/>
              <a:ahLst/>
              <a:cxnLst/>
              <a:rect l="l" t="t" r="r" b="b"/>
              <a:pathLst>
                <a:path w="4834" h="4773" extrusionOk="0">
                  <a:moveTo>
                    <a:pt x="4822" y="1"/>
                  </a:moveTo>
                  <a:cubicBezTo>
                    <a:pt x="4816" y="1"/>
                    <a:pt x="4809" y="4"/>
                    <a:pt x="4804" y="11"/>
                  </a:cubicBezTo>
                  <a:cubicBezTo>
                    <a:pt x="3810" y="1457"/>
                    <a:pt x="3002" y="3169"/>
                    <a:pt x="1460" y="4128"/>
                  </a:cubicBezTo>
                  <a:cubicBezTo>
                    <a:pt x="1018" y="4404"/>
                    <a:pt x="530" y="4556"/>
                    <a:pt x="43" y="4733"/>
                  </a:cubicBezTo>
                  <a:cubicBezTo>
                    <a:pt x="31" y="4737"/>
                    <a:pt x="0" y="4773"/>
                    <a:pt x="26" y="4773"/>
                  </a:cubicBezTo>
                  <a:cubicBezTo>
                    <a:pt x="32" y="4773"/>
                    <a:pt x="37" y="4773"/>
                    <a:pt x="42" y="4773"/>
                  </a:cubicBezTo>
                  <a:cubicBezTo>
                    <a:pt x="476" y="4773"/>
                    <a:pt x="900" y="4574"/>
                    <a:pt x="1269" y="4360"/>
                  </a:cubicBezTo>
                  <a:cubicBezTo>
                    <a:pt x="1656" y="4135"/>
                    <a:pt x="2008" y="3854"/>
                    <a:pt x="2329" y="3542"/>
                  </a:cubicBezTo>
                  <a:cubicBezTo>
                    <a:pt x="2993" y="2895"/>
                    <a:pt x="3520" y="2121"/>
                    <a:pt x="4013" y="1341"/>
                  </a:cubicBezTo>
                  <a:cubicBezTo>
                    <a:pt x="4292" y="904"/>
                    <a:pt x="4561" y="462"/>
                    <a:pt x="4826" y="18"/>
                  </a:cubicBezTo>
                  <a:cubicBezTo>
                    <a:pt x="4834" y="7"/>
                    <a:pt x="4829" y="1"/>
                    <a:pt x="4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983;p47">
              <a:extLst>
                <a:ext uri="{FF2B5EF4-FFF2-40B4-BE49-F238E27FC236}">
                  <a16:creationId xmlns:a16="http://schemas.microsoft.com/office/drawing/2014/main" id="{BE97DFB2-9606-2F8F-4324-25CFDB9C9760}"/>
                </a:ext>
              </a:extLst>
            </p:cNvPr>
            <p:cNvSpPr/>
            <p:nvPr/>
          </p:nvSpPr>
          <p:spPr>
            <a:xfrm>
              <a:off x="2606079" y="3630565"/>
              <a:ext cx="64532" cy="265112"/>
            </a:xfrm>
            <a:custGeom>
              <a:avLst/>
              <a:gdLst/>
              <a:ahLst/>
              <a:cxnLst/>
              <a:rect l="l" t="t" r="r" b="b"/>
              <a:pathLst>
                <a:path w="1728" h="7099" extrusionOk="0">
                  <a:moveTo>
                    <a:pt x="1719" y="1"/>
                  </a:moveTo>
                  <a:cubicBezTo>
                    <a:pt x="1712" y="1"/>
                    <a:pt x="1699" y="8"/>
                    <a:pt x="1696" y="13"/>
                  </a:cubicBezTo>
                  <a:cubicBezTo>
                    <a:pt x="1285" y="963"/>
                    <a:pt x="808" y="1882"/>
                    <a:pt x="461" y="2857"/>
                  </a:cubicBezTo>
                  <a:cubicBezTo>
                    <a:pt x="279" y="3372"/>
                    <a:pt x="130" y="3901"/>
                    <a:pt x="62" y="4444"/>
                  </a:cubicBezTo>
                  <a:cubicBezTo>
                    <a:pt x="0" y="4931"/>
                    <a:pt x="0" y="5441"/>
                    <a:pt x="173" y="5906"/>
                  </a:cubicBezTo>
                  <a:cubicBezTo>
                    <a:pt x="262" y="6154"/>
                    <a:pt x="399" y="6388"/>
                    <a:pt x="574" y="6586"/>
                  </a:cubicBezTo>
                  <a:cubicBezTo>
                    <a:pt x="782" y="6820"/>
                    <a:pt x="1044" y="6964"/>
                    <a:pt x="1323" y="7097"/>
                  </a:cubicBezTo>
                  <a:cubicBezTo>
                    <a:pt x="1325" y="7098"/>
                    <a:pt x="1327" y="7098"/>
                    <a:pt x="1329" y="7098"/>
                  </a:cubicBezTo>
                  <a:cubicBezTo>
                    <a:pt x="1346" y="7098"/>
                    <a:pt x="1365" y="7071"/>
                    <a:pt x="1349" y="7061"/>
                  </a:cubicBezTo>
                  <a:cubicBezTo>
                    <a:pt x="1122" y="6915"/>
                    <a:pt x="921" y="6723"/>
                    <a:pt x="737" y="6525"/>
                  </a:cubicBezTo>
                  <a:cubicBezTo>
                    <a:pt x="574" y="6350"/>
                    <a:pt x="442" y="6149"/>
                    <a:pt x="345" y="5930"/>
                  </a:cubicBezTo>
                  <a:cubicBezTo>
                    <a:pt x="151" y="5490"/>
                    <a:pt x="107" y="5006"/>
                    <a:pt x="142" y="4534"/>
                  </a:cubicBezTo>
                  <a:cubicBezTo>
                    <a:pt x="225" y="3455"/>
                    <a:pt x="683" y="2411"/>
                    <a:pt x="1115" y="1435"/>
                  </a:cubicBezTo>
                  <a:cubicBezTo>
                    <a:pt x="1323" y="963"/>
                    <a:pt x="1547" y="495"/>
                    <a:pt x="1724" y="11"/>
                  </a:cubicBezTo>
                  <a:cubicBezTo>
                    <a:pt x="1727" y="4"/>
                    <a:pt x="1724" y="1"/>
                    <a:pt x="1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984;p47">
              <a:extLst>
                <a:ext uri="{FF2B5EF4-FFF2-40B4-BE49-F238E27FC236}">
                  <a16:creationId xmlns:a16="http://schemas.microsoft.com/office/drawing/2014/main" id="{8340D993-564D-0918-EAD6-FBDA9D7AD058}"/>
                </a:ext>
              </a:extLst>
            </p:cNvPr>
            <p:cNvSpPr/>
            <p:nvPr/>
          </p:nvSpPr>
          <p:spPr>
            <a:xfrm>
              <a:off x="2745415" y="3453549"/>
              <a:ext cx="88396" cy="188443"/>
            </a:xfrm>
            <a:custGeom>
              <a:avLst/>
              <a:gdLst/>
              <a:ahLst/>
              <a:cxnLst/>
              <a:rect l="l" t="t" r="r" b="b"/>
              <a:pathLst>
                <a:path w="2367" h="5046" extrusionOk="0">
                  <a:moveTo>
                    <a:pt x="2360" y="1"/>
                  </a:moveTo>
                  <a:cubicBezTo>
                    <a:pt x="2352" y="1"/>
                    <a:pt x="2338" y="10"/>
                    <a:pt x="2335" y="18"/>
                  </a:cubicBezTo>
                  <a:cubicBezTo>
                    <a:pt x="2051" y="920"/>
                    <a:pt x="1628" y="1770"/>
                    <a:pt x="1189" y="2606"/>
                  </a:cubicBezTo>
                  <a:cubicBezTo>
                    <a:pt x="976" y="3015"/>
                    <a:pt x="757" y="3419"/>
                    <a:pt x="549" y="3830"/>
                  </a:cubicBezTo>
                  <a:cubicBezTo>
                    <a:pt x="445" y="4035"/>
                    <a:pt x="341" y="4241"/>
                    <a:pt x="244" y="4449"/>
                  </a:cubicBezTo>
                  <a:cubicBezTo>
                    <a:pt x="157" y="4633"/>
                    <a:pt x="44" y="4829"/>
                    <a:pt x="3" y="5030"/>
                  </a:cubicBezTo>
                  <a:cubicBezTo>
                    <a:pt x="0" y="5041"/>
                    <a:pt x="5" y="5045"/>
                    <a:pt x="12" y="5045"/>
                  </a:cubicBezTo>
                  <a:cubicBezTo>
                    <a:pt x="21" y="5045"/>
                    <a:pt x="34" y="5039"/>
                    <a:pt x="39" y="5032"/>
                  </a:cubicBezTo>
                  <a:cubicBezTo>
                    <a:pt x="150" y="4850"/>
                    <a:pt x="223" y="4642"/>
                    <a:pt x="313" y="4449"/>
                  </a:cubicBezTo>
                  <a:cubicBezTo>
                    <a:pt x="407" y="4241"/>
                    <a:pt x="509" y="4035"/>
                    <a:pt x="613" y="3830"/>
                  </a:cubicBezTo>
                  <a:cubicBezTo>
                    <a:pt x="828" y="3407"/>
                    <a:pt x="1050" y="2989"/>
                    <a:pt x="1269" y="2566"/>
                  </a:cubicBezTo>
                  <a:cubicBezTo>
                    <a:pt x="1694" y="1742"/>
                    <a:pt x="2101" y="904"/>
                    <a:pt x="2365" y="11"/>
                  </a:cubicBezTo>
                  <a:cubicBezTo>
                    <a:pt x="2367" y="3"/>
                    <a:pt x="2364" y="1"/>
                    <a:pt x="2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985;p47">
              <a:extLst>
                <a:ext uri="{FF2B5EF4-FFF2-40B4-BE49-F238E27FC236}">
                  <a16:creationId xmlns:a16="http://schemas.microsoft.com/office/drawing/2014/main" id="{4531A569-B325-4EB6-3EB7-0F57A3D5EAB2}"/>
                </a:ext>
              </a:extLst>
            </p:cNvPr>
            <p:cNvSpPr/>
            <p:nvPr/>
          </p:nvSpPr>
          <p:spPr>
            <a:xfrm>
              <a:off x="2752959" y="3458180"/>
              <a:ext cx="89852" cy="187584"/>
            </a:xfrm>
            <a:custGeom>
              <a:avLst/>
              <a:gdLst/>
              <a:ahLst/>
              <a:cxnLst/>
              <a:rect l="l" t="t" r="r" b="b"/>
              <a:pathLst>
                <a:path w="2406" h="5023" extrusionOk="0">
                  <a:moveTo>
                    <a:pt x="2398" y="1"/>
                  </a:moveTo>
                  <a:cubicBezTo>
                    <a:pt x="2392" y="1"/>
                    <a:pt x="2381" y="6"/>
                    <a:pt x="2378" y="12"/>
                  </a:cubicBezTo>
                  <a:cubicBezTo>
                    <a:pt x="2019" y="857"/>
                    <a:pt x="1651" y="1698"/>
                    <a:pt x="1247" y="2525"/>
                  </a:cubicBezTo>
                  <a:cubicBezTo>
                    <a:pt x="1046" y="2936"/>
                    <a:pt x="838" y="3345"/>
                    <a:pt x="630" y="3753"/>
                  </a:cubicBezTo>
                  <a:cubicBezTo>
                    <a:pt x="423" y="4166"/>
                    <a:pt x="182" y="4575"/>
                    <a:pt x="7" y="5005"/>
                  </a:cubicBezTo>
                  <a:cubicBezTo>
                    <a:pt x="1" y="5017"/>
                    <a:pt x="7" y="5022"/>
                    <a:pt x="15" y="5022"/>
                  </a:cubicBezTo>
                  <a:cubicBezTo>
                    <a:pt x="23" y="5022"/>
                    <a:pt x="33" y="5018"/>
                    <a:pt x="38" y="5010"/>
                  </a:cubicBezTo>
                  <a:cubicBezTo>
                    <a:pt x="276" y="4615"/>
                    <a:pt x="467" y="4188"/>
                    <a:pt x="675" y="3777"/>
                  </a:cubicBezTo>
                  <a:cubicBezTo>
                    <a:pt x="888" y="3361"/>
                    <a:pt x="1098" y="2943"/>
                    <a:pt x="1301" y="2525"/>
                  </a:cubicBezTo>
                  <a:cubicBezTo>
                    <a:pt x="1703" y="1705"/>
                    <a:pt x="2102" y="872"/>
                    <a:pt x="2404" y="10"/>
                  </a:cubicBezTo>
                  <a:cubicBezTo>
                    <a:pt x="2406" y="3"/>
                    <a:pt x="2403"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986;p47">
              <a:extLst>
                <a:ext uri="{FF2B5EF4-FFF2-40B4-BE49-F238E27FC236}">
                  <a16:creationId xmlns:a16="http://schemas.microsoft.com/office/drawing/2014/main" id="{E4D237E2-A47D-FB12-D943-898A44E25E33}"/>
                </a:ext>
              </a:extLst>
            </p:cNvPr>
            <p:cNvSpPr/>
            <p:nvPr/>
          </p:nvSpPr>
          <p:spPr>
            <a:xfrm>
              <a:off x="2769129" y="3479392"/>
              <a:ext cx="89516" cy="168463"/>
            </a:xfrm>
            <a:custGeom>
              <a:avLst/>
              <a:gdLst/>
              <a:ahLst/>
              <a:cxnLst/>
              <a:rect l="l" t="t" r="r" b="b"/>
              <a:pathLst>
                <a:path w="2397" h="4511" extrusionOk="0">
                  <a:moveTo>
                    <a:pt x="2389" y="1"/>
                  </a:moveTo>
                  <a:cubicBezTo>
                    <a:pt x="2383" y="1"/>
                    <a:pt x="2372" y="6"/>
                    <a:pt x="2368" y="13"/>
                  </a:cubicBezTo>
                  <a:cubicBezTo>
                    <a:pt x="1997" y="769"/>
                    <a:pt x="1600" y="1511"/>
                    <a:pt x="1194" y="2247"/>
                  </a:cubicBezTo>
                  <a:cubicBezTo>
                    <a:pt x="993" y="2616"/>
                    <a:pt x="790" y="2982"/>
                    <a:pt x="592" y="3350"/>
                  </a:cubicBezTo>
                  <a:cubicBezTo>
                    <a:pt x="386" y="3726"/>
                    <a:pt x="162" y="4101"/>
                    <a:pt x="4" y="4498"/>
                  </a:cubicBezTo>
                  <a:cubicBezTo>
                    <a:pt x="0" y="4507"/>
                    <a:pt x="3" y="4510"/>
                    <a:pt x="8" y="4510"/>
                  </a:cubicBezTo>
                  <a:cubicBezTo>
                    <a:pt x="13" y="4510"/>
                    <a:pt x="19" y="4507"/>
                    <a:pt x="23" y="4501"/>
                  </a:cubicBezTo>
                  <a:cubicBezTo>
                    <a:pt x="240" y="4146"/>
                    <a:pt x="419" y="3764"/>
                    <a:pt x="618" y="3395"/>
                  </a:cubicBezTo>
                  <a:cubicBezTo>
                    <a:pt x="821" y="3020"/>
                    <a:pt x="1029" y="2647"/>
                    <a:pt x="1234" y="2271"/>
                  </a:cubicBezTo>
                  <a:cubicBezTo>
                    <a:pt x="1640" y="1529"/>
                    <a:pt x="2044" y="785"/>
                    <a:pt x="2392" y="13"/>
                  </a:cubicBezTo>
                  <a:cubicBezTo>
                    <a:pt x="2397" y="4"/>
                    <a:pt x="2394" y="1"/>
                    <a:pt x="2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987;p47">
              <a:extLst>
                <a:ext uri="{FF2B5EF4-FFF2-40B4-BE49-F238E27FC236}">
                  <a16:creationId xmlns:a16="http://schemas.microsoft.com/office/drawing/2014/main" id="{0EF54BBC-933E-091E-0F02-C6F8FE86D0EF}"/>
                </a:ext>
              </a:extLst>
            </p:cNvPr>
            <p:cNvSpPr/>
            <p:nvPr/>
          </p:nvSpPr>
          <p:spPr>
            <a:xfrm>
              <a:off x="2793366" y="3496123"/>
              <a:ext cx="87201" cy="163833"/>
            </a:xfrm>
            <a:custGeom>
              <a:avLst/>
              <a:gdLst/>
              <a:ahLst/>
              <a:cxnLst/>
              <a:rect l="l" t="t" r="r" b="b"/>
              <a:pathLst>
                <a:path w="2335" h="4387" extrusionOk="0">
                  <a:moveTo>
                    <a:pt x="2322" y="1"/>
                  </a:moveTo>
                  <a:cubicBezTo>
                    <a:pt x="2318" y="1"/>
                    <a:pt x="2314" y="3"/>
                    <a:pt x="2309" y="7"/>
                  </a:cubicBezTo>
                  <a:cubicBezTo>
                    <a:pt x="1766" y="616"/>
                    <a:pt x="1381" y="1341"/>
                    <a:pt x="1043" y="2078"/>
                  </a:cubicBezTo>
                  <a:cubicBezTo>
                    <a:pt x="694" y="2843"/>
                    <a:pt x="366" y="3618"/>
                    <a:pt x="4" y="4376"/>
                  </a:cubicBezTo>
                  <a:cubicBezTo>
                    <a:pt x="1" y="4383"/>
                    <a:pt x="3" y="4386"/>
                    <a:pt x="7" y="4386"/>
                  </a:cubicBezTo>
                  <a:cubicBezTo>
                    <a:pt x="11" y="4386"/>
                    <a:pt x="16" y="4383"/>
                    <a:pt x="18" y="4379"/>
                  </a:cubicBezTo>
                  <a:cubicBezTo>
                    <a:pt x="439" y="3679"/>
                    <a:pt x="722" y="2900"/>
                    <a:pt x="1058" y="2158"/>
                  </a:cubicBezTo>
                  <a:cubicBezTo>
                    <a:pt x="1400" y="1400"/>
                    <a:pt x="1787" y="656"/>
                    <a:pt x="2328" y="16"/>
                  </a:cubicBezTo>
                  <a:cubicBezTo>
                    <a:pt x="2334" y="7"/>
                    <a:pt x="2330" y="1"/>
                    <a:pt x="2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988;p47">
              <a:extLst>
                <a:ext uri="{FF2B5EF4-FFF2-40B4-BE49-F238E27FC236}">
                  <a16:creationId xmlns:a16="http://schemas.microsoft.com/office/drawing/2014/main" id="{C5632B02-A3F6-4EBD-0899-D834175AD3E3}"/>
                </a:ext>
              </a:extLst>
            </p:cNvPr>
            <p:cNvSpPr/>
            <p:nvPr/>
          </p:nvSpPr>
          <p:spPr>
            <a:xfrm>
              <a:off x="2782051" y="3504339"/>
              <a:ext cx="77267" cy="151733"/>
            </a:xfrm>
            <a:custGeom>
              <a:avLst/>
              <a:gdLst/>
              <a:ahLst/>
              <a:cxnLst/>
              <a:rect l="l" t="t" r="r" b="b"/>
              <a:pathLst>
                <a:path w="2069" h="4063" extrusionOk="0">
                  <a:moveTo>
                    <a:pt x="2060" y="0"/>
                  </a:moveTo>
                  <a:cubicBezTo>
                    <a:pt x="2053" y="0"/>
                    <a:pt x="2043" y="6"/>
                    <a:pt x="2041" y="14"/>
                  </a:cubicBezTo>
                  <a:cubicBezTo>
                    <a:pt x="1703" y="691"/>
                    <a:pt x="1365" y="1369"/>
                    <a:pt x="1020" y="2042"/>
                  </a:cubicBezTo>
                  <a:cubicBezTo>
                    <a:pt x="676" y="2708"/>
                    <a:pt x="300" y="3365"/>
                    <a:pt x="3" y="4055"/>
                  </a:cubicBezTo>
                  <a:cubicBezTo>
                    <a:pt x="1" y="4061"/>
                    <a:pt x="2" y="4063"/>
                    <a:pt x="5" y="4063"/>
                  </a:cubicBezTo>
                  <a:cubicBezTo>
                    <a:pt x="10" y="4063"/>
                    <a:pt x="16" y="4059"/>
                    <a:pt x="19" y="4055"/>
                  </a:cubicBezTo>
                  <a:cubicBezTo>
                    <a:pt x="399" y="3400"/>
                    <a:pt x="730" y="2715"/>
                    <a:pt x="1075" y="2042"/>
                  </a:cubicBezTo>
                  <a:cubicBezTo>
                    <a:pt x="1417" y="1372"/>
                    <a:pt x="1762" y="701"/>
                    <a:pt x="2064" y="14"/>
                  </a:cubicBezTo>
                  <a:cubicBezTo>
                    <a:pt x="2069" y="4"/>
                    <a:pt x="2065" y="0"/>
                    <a:pt x="2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989;p47">
              <a:extLst>
                <a:ext uri="{FF2B5EF4-FFF2-40B4-BE49-F238E27FC236}">
                  <a16:creationId xmlns:a16="http://schemas.microsoft.com/office/drawing/2014/main" id="{2C2D22DC-79F5-539B-CA2C-C7341DA9D4FD}"/>
                </a:ext>
              </a:extLst>
            </p:cNvPr>
            <p:cNvSpPr/>
            <p:nvPr/>
          </p:nvSpPr>
          <p:spPr>
            <a:xfrm>
              <a:off x="2770623" y="3483313"/>
              <a:ext cx="76483" cy="153936"/>
            </a:xfrm>
            <a:custGeom>
              <a:avLst/>
              <a:gdLst/>
              <a:ahLst/>
              <a:cxnLst/>
              <a:rect l="l" t="t" r="r" b="b"/>
              <a:pathLst>
                <a:path w="2048" h="4122" extrusionOk="0">
                  <a:moveTo>
                    <a:pt x="2041" y="1"/>
                  </a:moveTo>
                  <a:cubicBezTo>
                    <a:pt x="2037" y="1"/>
                    <a:pt x="2030" y="4"/>
                    <a:pt x="2028" y="7"/>
                  </a:cubicBezTo>
                  <a:cubicBezTo>
                    <a:pt x="1667" y="683"/>
                    <a:pt x="1334" y="1372"/>
                    <a:pt x="998" y="2060"/>
                  </a:cubicBezTo>
                  <a:cubicBezTo>
                    <a:pt x="665" y="2740"/>
                    <a:pt x="313" y="3418"/>
                    <a:pt x="4" y="4110"/>
                  </a:cubicBezTo>
                  <a:cubicBezTo>
                    <a:pt x="1" y="4118"/>
                    <a:pt x="4" y="4122"/>
                    <a:pt x="8" y="4122"/>
                  </a:cubicBezTo>
                  <a:cubicBezTo>
                    <a:pt x="14" y="4122"/>
                    <a:pt x="24" y="4116"/>
                    <a:pt x="27" y="4110"/>
                  </a:cubicBezTo>
                  <a:cubicBezTo>
                    <a:pt x="401" y="3444"/>
                    <a:pt x="719" y="2747"/>
                    <a:pt x="1055" y="2060"/>
                  </a:cubicBezTo>
                  <a:cubicBezTo>
                    <a:pt x="1386" y="1377"/>
                    <a:pt x="1719" y="695"/>
                    <a:pt x="2044" y="10"/>
                  </a:cubicBezTo>
                  <a:cubicBezTo>
                    <a:pt x="2048" y="3"/>
                    <a:pt x="2045"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990;p47">
              <a:extLst>
                <a:ext uri="{FF2B5EF4-FFF2-40B4-BE49-F238E27FC236}">
                  <a16:creationId xmlns:a16="http://schemas.microsoft.com/office/drawing/2014/main" id="{11C0A6D3-1385-9E71-1CAB-FB3A4CCD244F}"/>
                </a:ext>
              </a:extLst>
            </p:cNvPr>
            <p:cNvSpPr/>
            <p:nvPr/>
          </p:nvSpPr>
          <p:spPr>
            <a:xfrm>
              <a:off x="2885236" y="3362502"/>
              <a:ext cx="428198" cy="313922"/>
            </a:xfrm>
            <a:custGeom>
              <a:avLst/>
              <a:gdLst/>
              <a:ahLst/>
              <a:cxnLst/>
              <a:rect l="l" t="t" r="r" b="b"/>
              <a:pathLst>
                <a:path w="11466" h="8406" extrusionOk="0">
                  <a:moveTo>
                    <a:pt x="11457" y="1"/>
                  </a:moveTo>
                  <a:cubicBezTo>
                    <a:pt x="11455" y="1"/>
                    <a:pt x="11452" y="2"/>
                    <a:pt x="11448" y="4"/>
                  </a:cubicBezTo>
                  <a:cubicBezTo>
                    <a:pt x="10674" y="588"/>
                    <a:pt x="9873" y="1140"/>
                    <a:pt x="9039" y="1634"/>
                  </a:cubicBezTo>
                  <a:cubicBezTo>
                    <a:pt x="8234" y="2111"/>
                    <a:pt x="7386" y="2494"/>
                    <a:pt x="6545" y="2905"/>
                  </a:cubicBezTo>
                  <a:cubicBezTo>
                    <a:pt x="5730" y="3301"/>
                    <a:pt x="4925" y="3729"/>
                    <a:pt x="4188" y="4263"/>
                  </a:cubicBezTo>
                  <a:cubicBezTo>
                    <a:pt x="3446" y="4799"/>
                    <a:pt x="2754" y="5413"/>
                    <a:pt x="2103" y="6055"/>
                  </a:cubicBezTo>
                  <a:cubicBezTo>
                    <a:pt x="1363" y="6785"/>
                    <a:pt x="636" y="7557"/>
                    <a:pt x="10" y="8386"/>
                  </a:cubicBezTo>
                  <a:cubicBezTo>
                    <a:pt x="1" y="8397"/>
                    <a:pt x="6" y="8405"/>
                    <a:pt x="14" y="8405"/>
                  </a:cubicBezTo>
                  <a:cubicBezTo>
                    <a:pt x="19" y="8405"/>
                    <a:pt x="24" y="8403"/>
                    <a:pt x="29" y="8398"/>
                  </a:cubicBezTo>
                  <a:cubicBezTo>
                    <a:pt x="657" y="7711"/>
                    <a:pt x="1252" y="6995"/>
                    <a:pt x="1909" y="6332"/>
                  </a:cubicBezTo>
                  <a:cubicBezTo>
                    <a:pt x="2565" y="5668"/>
                    <a:pt x="3260" y="5042"/>
                    <a:pt x="4001" y="4475"/>
                  </a:cubicBezTo>
                  <a:cubicBezTo>
                    <a:pt x="5482" y="3344"/>
                    <a:pt x="7251" y="2739"/>
                    <a:pt x="8853" y="1813"/>
                  </a:cubicBezTo>
                  <a:cubicBezTo>
                    <a:pt x="9767" y="1284"/>
                    <a:pt x="10643" y="699"/>
                    <a:pt x="11455" y="23"/>
                  </a:cubicBezTo>
                  <a:cubicBezTo>
                    <a:pt x="11465" y="16"/>
                    <a:pt x="11465" y="1"/>
                    <a:pt x="11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991;p47">
              <a:extLst>
                <a:ext uri="{FF2B5EF4-FFF2-40B4-BE49-F238E27FC236}">
                  <a16:creationId xmlns:a16="http://schemas.microsoft.com/office/drawing/2014/main" id="{353B2CF8-AB87-AE3D-9A10-50A2DBD21CC1}"/>
                </a:ext>
              </a:extLst>
            </p:cNvPr>
            <p:cNvSpPr/>
            <p:nvPr/>
          </p:nvSpPr>
          <p:spPr>
            <a:xfrm>
              <a:off x="2742203" y="2861740"/>
              <a:ext cx="89292" cy="314296"/>
            </a:xfrm>
            <a:custGeom>
              <a:avLst/>
              <a:gdLst/>
              <a:ahLst/>
              <a:cxnLst/>
              <a:rect l="l" t="t" r="r" b="b"/>
              <a:pathLst>
                <a:path w="2391" h="8416" extrusionOk="0">
                  <a:moveTo>
                    <a:pt x="2383" y="1"/>
                  </a:moveTo>
                  <a:cubicBezTo>
                    <a:pt x="2379" y="1"/>
                    <a:pt x="2374" y="3"/>
                    <a:pt x="2371" y="7"/>
                  </a:cubicBezTo>
                  <a:cubicBezTo>
                    <a:pt x="1674" y="919"/>
                    <a:pt x="1263" y="2034"/>
                    <a:pt x="954" y="3127"/>
                  </a:cubicBezTo>
                  <a:cubicBezTo>
                    <a:pt x="796" y="3690"/>
                    <a:pt x="651" y="4256"/>
                    <a:pt x="576" y="4835"/>
                  </a:cubicBezTo>
                  <a:cubicBezTo>
                    <a:pt x="503" y="5385"/>
                    <a:pt x="467" y="5938"/>
                    <a:pt x="408" y="6488"/>
                  </a:cubicBezTo>
                  <a:cubicBezTo>
                    <a:pt x="340" y="7140"/>
                    <a:pt x="236" y="7787"/>
                    <a:pt x="4" y="8401"/>
                  </a:cubicBezTo>
                  <a:cubicBezTo>
                    <a:pt x="0" y="8412"/>
                    <a:pt x="3" y="8416"/>
                    <a:pt x="9" y="8416"/>
                  </a:cubicBezTo>
                  <a:cubicBezTo>
                    <a:pt x="16" y="8416"/>
                    <a:pt x="26" y="8409"/>
                    <a:pt x="30" y="8401"/>
                  </a:cubicBezTo>
                  <a:cubicBezTo>
                    <a:pt x="477" y="7405"/>
                    <a:pt x="477" y="6254"/>
                    <a:pt x="590" y="5187"/>
                  </a:cubicBezTo>
                  <a:cubicBezTo>
                    <a:pt x="715" y="4027"/>
                    <a:pt x="1027" y="2865"/>
                    <a:pt x="1462" y="1784"/>
                  </a:cubicBezTo>
                  <a:cubicBezTo>
                    <a:pt x="1710" y="1162"/>
                    <a:pt x="2026" y="577"/>
                    <a:pt x="2385" y="12"/>
                  </a:cubicBezTo>
                  <a:cubicBezTo>
                    <a:pt x="2390" y="4"/>
                    <a:pt x="2388" y="1"/>
                    <a:pt x="2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992;p47">
              <a:extLst>
                <a:ext uri="{FF2B5EF4-FFF2-40B4-BE49-F238E27FC236}">
                  <a16:creationId xmlns:a16="http://schemas.microsoft.com/office/drawing/2014/main" id="{FCA0CD82-30DC-60B4-19F6-74A99DCE71FA}"/>
                </a:ext>
              </a:extLst>
            </p:cNvPr>
            <p:cNvSpPr/>
            <p:nvPr/>
          </p:nvSpPr>
          <p:spPr>
            <a:xfrm>
              <a:off x="2766440" y="3117853"/>
              <a:ext cx="9448" cy="43918"/>
            </a:xfrm>
            <a:custGeom>
              <a:avLst/>
              <a:gdLst/>
              <a:ahLst/>
              <a:cxnLst/>
              <a:rect l="l" t="t" r="r" b="b"/>
              <a:pathLst>
                <a:path w="253" h="1176" extrusionOk="0">
                  <a:moveTo>
                    <a:pt x="249" y="1"/>
                  </a:moveTo>
                  <a:cubicBezTo>
                    <a:pt x="244" y="1"/>
                    <a:pt x="236" y="7"/>
                    <a:pt x="236" y="11"/>
                  </a:cubicBezTo>
                  <a:cubicBezTo>
                    <a:pt x="165" y="398"/>
                    <a:pt x="78" y="781"/>
                    <a:pt x="2" y="1166"/>
                  </a:cubicBezTo>
                  <a:cubicBezTo>
                    <a:pt x="1" y="1173"/>
                    <a:pt x="4" y="1176"/>
                    <a:pt x="8" y="1176"/>
                  </a:cubicBezTo>
                  <a:cubicBezTo>
                    <a:pt x="16" y="1176"/>
                    <a:pt x="29" y="1166"/>
                    <a:pt x="31" y="1158"/>
                  </a:cubicBezTo>
                  <a:cubicBezTo>
                    <a:pt x="78" y="969"/>
                    <a:pt x="128" y="783"/>
                    <a:pt x="165" y="592"/>
                  </a:cubicBezTo>
                  <a:cubicBezTo>
                    <a:pt x="203" y="398"/>
                    <a:pt x="229" y="202"/>
                    <a:pt x="253" y="6"/>
                  </a:cubicBezTo>
                  <a:cubicBezTo>
                    <a:pt x="253" y="2"/>
                    <a:pt x="251"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circle(in)">
                                      <p:cBhvr>
                                        <p:cTn id="7" dur="2000"/>
                                        <p:tgtEl>
                                          <p:spTgt spid="356"/>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367"/>
                                        </p:tgtEl>
                                        <p:attrNameLst>
                                          <p:attrName>style.visibility</p:attrName>
                                        </p:attrNameLst>
                                      </p:cBhvr>
                                      <p:to>
                                        <p:strVal val="visible"/>
                                      </p:to>
                                    </p:set>
                                    <p:anim calcmode="lin" valueType="num">
                                      <p:cBhvr>
                                        <p:cTn id="11" dur="1000" fill="hold"/>
                                        <p:tgtEl>
                                          <p:spTgt spid="367"/>
                                        </p:tgtEl>
                                        <p:attrNameLst>
                                          <p:attrName>ppt_w</p:attrName>
                                        </p:attrNameLst>
                                      </p:cBhvr>
                                      <p:tavLst>
                                        <p:tav tm="0">
                                          <p:val>
                                            <p:fltVal val="0"/>
                                          </p:val>
                                        </p:tav>
                                        <p:tav tm="100000">
                                          <p:val>
                                            <p:strVal val="#ppt_w"/>
                                          </p:val>
                                        </p:tav>
                                      </p:tavLst>
                                    </p:anim>
                                    <p:anim calcmode="lin" valueType="num">
                                      <p:cBhvr>
                                        <p:cTn id="12" dur="1000" fill="hold"/>
                                        <p:tgtEl>
                                          <p:spTgt spid="367"/>
                                        </p:tgtEl>
                                        <p:attrNameLst>
                                          <p:attrName>ppt_h</p:attrName>
                                        </p:attrNameLst>
                                      </p:cBhvr>
                                      <p:tavLst>
                                        <p:tav tm="0">
                                          <p:val>
                                            <p:fltVal val="0"/>
                                          </p:val>
                                        </p:tav>
                                        <p:tav tm="100000">
                                          <p:val>
                                            <p:strVal val="#ppt_h"/>
                                          </p:val>
                                        </p:tav>
                                      </p:tavLst>
                                    </p:anim>
                                    <p:anim calcmode="lin" valueType="num">
                                      <p:cBhvr>
                                        <p:cTn id="13" dur="1000" fill="hold"/>
                                        <p:tgtEl>
                                          <p:spTgt spid="367"/>
                                        </p:tgtEl>
                                        <p:attrNameLst>
                                          <p:attrName>style.rotation</p:attrName>
                                        </p:attrNameLst>
                                      </p:cBhvr>
                                      <p:tavLst>
                                        <p:tav tm="0">
                                          <p:val>
                                            <p:fltVal val="90"/>
                                          </p:val>
                                        </p:tav>
                                        <p:tav tm="100000">
                                          <p:val>
                                            <p:fltVal val="0"/>
                                          </p:val>
                                        </p:tav>
                                      </p:tavLst>
                                    </p:anim>
                                    <p:animEffect transition="in" filter="fade">
                                      <p:cBhvr>
                                        <p:cTn id="14" dur="1000"/>
                                        <p:tgtEl>
                                          <p:spTgt spid="367"/>
                                        </p:tgtEl>
                                      </p:cBhvr>
                                    </p:animEffect>
                                  </p:childTnLst>
                                </p:cTn>
                              </p:par>
                            </p:childTnLst>
                          </p:cTn>
                        </p:par>
                        <p:par>
                          <p:cTn id="15" fill="hold">
                            <p:stCondLst>
                              <p:cond delay="3000"/>
                            </p:stCondLst>
                            <p:childTnLst>
                              <p:par>
                                <p:cTn id="16" presetID="45"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anim calcmode="lin" valueType="num">
                                      <p:cBhvr>
                                        <p:cTn id="19" dur="2000" fill="hold"/>
                                        <p:tgtEl>
                                          <p:spTgt spid="5"/>
                                        </p:tgtEl>
                                        <p:attrNameLst>
                                          <p:attrName>ppt_w</p:attrName>
                                        </p:attrNameLst>
                                      </p:cBhvr>
                                      <p:tavLst>
                                        <p:tav tm="0" fmla="#ppt_w*sin(2.5*pi*$)">
                                          <p:val>
                                            <p:fltVal val="0"/>
                                          </p:val>
                                        </p:tav>
                                        <p:tav tm="100000">
                                          <p:val>
                                            <p:fltVal val="1"/>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1"/>
        <p:cNvGrpSpPr/>
        <p:nvPr/>
      </p:nvGrpSpPr>
      <p:grpSpPr>
        <a:xfrm>
          <a:off x="0" y="0"/>
          <a:ext cx="0" cy="0"/>
          <a:chOff x="0" y="0"/>
          <a:chExt cx="0" cy="0"/>
        </a:xfrm>
      </p:grpSpPr>
      <p:sp>
        <p:nvSpPr>
          <p:cNvPr id="332" name="Google Shape;332;p28"/>
          <p:cNvSpPr txBox="1">
            <a:spLocks noGrp="1"/>
          </p:cNvSpPr>
          <p:nvPr>
            <p:ph type="title"/>
          </p:nvPr>
        </p:nvSpPr>
        <p:spPr>
          <a:xfrm>
            <a:off x="649704" y="185380"/>
            <a:ext cx="842210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Case Management &amp; Quality of Service</a:t>
            </a:r>
            <a:endParaRPr sz="3000" dirty="0"/>
          </a:p>
        </p:txBody>
      </p:sp>
      <p:sp>
        <p:nvSpPr>
          <p:cNvPr id="336" name="Google Shape;336;p28"/>
          <p:cNvSpPr txBox="1">
            <a:spLocks noGrp="1"/>
          </p:cNvSpPr>
          <p:nvPr>
            <p:ph type="body" idx="1"/>
          </p:nvPr>
        </p:nvSpPr>
        <p:spPr>
          <a:xfrm>
            <a:off x="853351" y="644298"/>
            <a:ext cx="8020905" cy="4012621"/>
          </a:xfrm>
          <a:prstGeom prst="rect">
            <a:avLst/>
          </a:prstGeom>
        </p:spPr>
        <p:txBody>
          <a:bodyPr spcFirstLastPara="1" wrap="square" lIns="91425" tIns="91425" rIns="91425" bIns="91425" anchor="t" anchorCtr="0">
            <a:noAutofit/>
          </a:bodyPr>
          <a:lstStyle/>
          <a:p>
            <a:pPr marL="228600" indent="-228600">
              <a:lnSpc>
                <a:spcPct val="150000"/>
              </a:lnSpc>
              <a:buFont typeface="Wingdings" panose="05000000000000000000" pitchFamily="2" charset="2"/>
              <a:buChar char="ü"/>
            </a:pPr>
            <a:r>
              <a:rPr lang="en-US" sz="1400" dirty="0">
                <a:solidFill>
                  <a:srgbClr val="000000"/>
                </a:solidFill>
                <a:ea typeface="Roboto"/>
              </a:rPr>
              <a:t>As</a:t>
            </a:r>
            <a:r>
              <a:rPr lang="en-US" sz="1400" dirty="0">
                <a:solidFill>
                  <a:srgbClr val="000000"/>
                </a:solidFill>
                <a:effectLst/>
                <a:ea typeface="Roboto"/>
              </a:rPr>
              <a:t>sure that the sponsor and the minor know what post release services is and what the program helps with. </a:t>
            </a:r>
            <a:endParaRPr lang="en-US" sz="1400">
              <a:effectLst/>
              <a:ea typeface="Roboto"/>
            </a:endParaRPr>
          </a:p>
          <a:p>
            <a:pPr marL="228600" indent="-228600">
              <a:lnSpc>
                <a:spcPct val="150000"/>
              </a:lnSpc>
              <a:buFont typeface="Wingdings" panose="05000000000000000000" pitchFamily="2" charset="2"/>
              <a:buChar char="ü"/>
            </a:pPr>
            <a:r>
              <a:rPr lang="en-US" sz="1400" dirty="0">
                <a:solidFill>
                  <a:srgbClr val="000000"/>
                </a:solidFill>
                <a:effectLst/>
                <a:ea typeface="Roboto"/>
              </a:rPr>
              <a:t>Make sure that the sponsor and minor know what post release services cannot help with. </a:t>
            </a:r>
            <a:endParaRPr lang="en-US" sz="1400">
              <a:effectLst/>
              <a:ea typeface="Roboto"/>
            </a:endParaRPr>
          </a:p>
          <a:p>
            <a:pPr marL="228600" indent="-228600">
              <a:lnSpc>
                <a:spcPct val="150000"/>
              </a:lnSpc>
              <a:buFont typeface="Wingdings" panose="05000000000000000000" pitchFamily="2" charset="2"/>
              <a:buChar char="ü"/>
            </a:pPr>
            <a:r>
              <a:rPr lang="en-US" sz="1400" dirty="0">
                <a:solidFill>
                  <a:srgbClr val="000000"/>
                </a:solidFill>
                <a:effectLst/>
                <a:ea typeface="Roboto"/>
              </a:rPr>
              <a:t>It’s completely acceptable to go above and beyond; but know that there are limitations and boundaries for case managers. </a:t>
            </a:r>
            <a:endParaRPr lang="en-US" sz="1400">
              <a:effectLst/>
              <a:ea typeface="Roboto"/>
            </a:endParaRPr>
          </a:p>
          <a:p>
            <a:pPr marL="228600" indent="-228600">
              <a:lnSpc>
                <a:spcPct val="150000"/>
              </a:lnSpc>
              <a:buFont typeface="Wingdings" panose="05000000000000000000" pitchFamily="2" charset="2"/>
              <a:buChar char="ü"/>
            </a:pPr>
            <a:r>
              <a:rPr lang="en-US" sz="1400" dirty="0">
                <a:solidFill>
                  <a:srgbClr val="000000"/>
                </a:solidFill>
                <a:effectLst/>
                <a:ea typeface="Roboto"/>
              </a:rPr>
              <a:t>Communicate with the minors and the sponsors in a clear and concise manner.</a:t>
            </a:r>
            <a:endParaRPr lang="en-US" sz="1400">
              <a:effectLst/>
              <a:ea typeface="Roboto"/>
            </a:endParaRPr>
          </a:p>
          <a:p>
            <a:pPr marL="228600" indent="-228600">
              <a:lnSpc>
                <a:spcPct val="150000"/>
              </a:lnSpc>
              <a:buFont typeface="Wingdings" panose="05000000000000000000" pitchFamily="2" charset="2"/>
              <a:buChar char="ü"/>
            </a:pPr>
            <a:r>
              <a:rPr lang="en-US" sz="1400" dirty="0">
                <a:solidFill>
                  <a:srgbClr val="000000"/>
                </a:solidFill>
                <a:effectLst/>
                <a:ea typeface="Roboto"/>
              </a:rPr>
              <a:t>Set expectations with the sponsor by reviewing what their role and responsibilities are. </a:t>
            </a:r>
            <a:endParaRPr lang="en-US" sz="1400">
              <a:effectLst/>
              <a:ea typeface="Roboto"/>
            </a:endParaRPr>
          </a:p>
          <a:p>
            <a:pPr marL="228600" indent="-228600">
              <a:lnSpc>
                <a:spcPct val="150000"/>
              </a:lnSpc>
              <a:buFont typeface="Wingdings" panose="05000000000000000000" pitchFamily="2" charset="2"/>
              <a:buChar char="ü"/>
            </a:pPr>
            <a:r>
              <a:rPr lang="en-US" sz="1400" dirty="0">
                <a:solidFill>
                  <a:srgbClr val="000000"/>
                </a:solidFill>
                <a:effectLst/>
                <a:ea typeface="Roboto"/>
              </a:rPr>
              <a:t>Set expectations with the minor by reviewing what your role and responsibilities as a case manager are. </a:t>
            </a:r>
          </a:p>
          <a:p>
            <a:pPr marL="0" lvl="0" indent="0" algn="l" rtl="0">
              <a:spcBef>
                <a:spcPts val="300"/>
              </a:spcBef>
              <a:spcAft>
                <a:spcPts val="0"/>
              </a:spcAft>
              <a:buNone/>
            </a:pPr>
            <a:endParaRP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barn(inVertical)">
                                      <p:cBhvr>
                                        <p:cTn id="7" dur="1000"/>
                                        <p:tgtEl>
                                          <p:spTgt spid="33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36">
                                            <p:txEl>
                                              <p:pRg st="0" end="0"/>
                                            </p:txEl>
                                          </p:spTgt>
                                        </p:tgtEl>
                                        <p:attrNameLst>
                                          <p:attrName>style.visibility</p:attrName>
                                        </p:attrNameLst>
                                      </p:cBhvr>
                                      <p:to>
                                        <p:strVal val="visible"/>
                                      </p:to>
                                    </p:set>
                                    <p:animEffect transition="in" filter="fade">
                                      <p:cBhvr>
                                        <p:cTn id="11" dur="1000"/>
                                        <p:tgtEl>
                                          <p:spTgt spid="336">
                                            <p:txEl>
                                              <p:pRg st="0" end="0"/>
                                            </p:txEl>
                                          </p:spTgt>
                                        </p:tgtEl>
                                      </p:cBhvr>
                                    </p:animEffect>
                                    <p:anim calcmode="lin" valueType="num">
                                      <p:cBhvr>
                                        <p:cTn id="12" dur="1000" fill="hold"/>
                                        <p:tgtEl>
                                          <p:spTgt spid="33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36">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36">
                                            <p:txEl>
                                              <p:pRg st="1" end="1"/>
                                            </p:txEl>
                                          </p:spTgt>
                                        </p:tgtEl>
                                        <p:attrNameLst>
                                          <p:attrName>style.visibility</p:attrName>
                                        </p:attrNameLst>
                                      </p:cBhvr>
                                      <p:to>
                                        <p:strVal val="visible"/>
                                      </p:to>
                                    </p:set>
                                    <p:animEffect transition="in" filter="fade">
                                      <p:cBhvr>
                                        <p:cTn id="16" dur="1000"/>
                                        <p:tgtEl>
                                          <p:spTgt spid="336">
                                            <p:txEl>
                                              <p:pRg st="1" end="1"/>
                                            </p:txEl>
                                          </p:spTgt>
                                        </p:tgtEl>
                                      </p:cBhvr>
                                    </p:animEffect>
                                    <p:anim calcmode="lin" valueType="num">
                                      <p:cBhvr>
                                        <p:cTn id="17" dur="1000" fill="hold"/>
                                        <p:tgtEl>
                                          <p:spTgt spid="336">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36">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36">
                                            <p:txEl>
                                              <p:pRg st="2" end="2"/>
                                            </p:txEl>
                                          </p:spTgt>
                                        </p:tgtEl>
                                        <p:attrNameLst>
                                          <p:attrName>style.visibility</p:attrName>
                                        </p:attrNameLst>
                                      </p:cBhvr>
                                      <p:to>
                                        <p:strVal val="visible"/>
                                      </p:to>
                                    </p:set>
                                    <p:animEffect transition="in" filter="fade">
                                      <p:cBhvr>
                                        <p:cTn id="21" dur="1000"/>
                                        <p:tgtEl>
                                          <p:spTgt spid="336">
                                            <p:txEl>
                                              <p:pRg st="2" end="2"/>
                                            </p:txEl>
                                          </p:spTgt>
                                        </p:tgtEl>
                                      </p:cBhvr>
                                    </p:animEffect>
                                    <p:anim calcmode="lin" valueType="num">
                                      <p:cBhvr>
                                        <p:cTn id="22" dur="1000" fill="hold"/>
                                        <p:tgtEl>
                                          <p:spTgt spid="33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36">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36">
                                            <p:txEl>
                                              <p:pRg st="3" end="3"/>
                                            </p:txEl>
                                          </p:spTgt>
                                        </p:tgtEl>
                                        <p:attrNameLst>
                                          <p:attrName>style.visibility</p:attrName>
                                        </p:attrNameLst>
                                      </p:cBhvr>
                                      <p:to>
                                        <p:strVal val="visible"/>
                                      </p:to>
                                    </p:set>
                                    <p:animEffect transition="in" filter="fade">
                                      <p:cBhvr>
                                        <p:cTn id="26" dur="1000"/>
                                        <p:tgtEl>
                                          <p:spTgt spid="336">
                                            <p:txEl>
                                              <p:pRg st="3" end="3"/>
                                            </p:txEl>
                                          </p:spTgt>
                                        </p:tgtEl>
                                      </p:cBhvr>
                                    </p:animEffect>
                                    <p:anim calcmode="lin" valueType="num">
                                      <p:cBhvr>
                                        <p:cTn id="27" dur="1000" fill="hold"/>
                                        <p:tgtEl>
                                          <p:spTgt spid="33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36">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36">
                                            <p:txEl>
                                              <p:pRg st="4" end="4"/>
                                            </p:txEl>
                                          </p:spTgt>
                                        </p:tgtEl>
                                        <p:attrNameLst>
                                          <p:attrName>style.visibility</p:attrName>
                                        </p:attrNameLst>
                                      </p:cBhvr>
                                      <p:to>
                                        <p:strVal val="visible"/>
                                      </p:to>
                                    </p:set>
                                    <p:animEffect transition="in" filter="fade">
                                      <p:cBhvr>
                                        <p:cTn id="31" dur="1000"/>
                                        <p:tgtEl>
                                          <p:spTgt spid="336">
                                            <p:txEl>
                                              <p:pRg st="4" end="4"/>
                                            </p:txEl>
                                          </p:spTgt>
                                        </p:tgtEl>
                                      </p:cBhvr>
                                    </p:animEffect>
                                    <p:anim calcmode="lin" valueType="num">
                                      <p:cBhvr>
                                        <p:cTn id="32" dur="1000" fill="hold"/>
                                        <p:tgtEl>
                                          <p:spTgt spid="33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36">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36">
                                            <p:txEl>
                                              <p:pRg st="5" end="5"/>
                                            </p:txEl>
                                          </p:spTgt>
                                        </p:tgtEl>
                                        <p:attrNameLst>
                                          <p:attrName>style.visibility</p:attrName>
                                        </p:attrNameLst>
                                      </p:cBhvr>
                                      <p:to>
                                        <p:strVal val="visible"/>
                                      </p:to>
                                    </p:set>
                                    <p:animEffect transition="in" filter="fade">
                                      <p:cBhvr>
                                        <p:cTn id="36" dur="1000"/>
                                        <p:tgtEl>
                                          <p:spTgt spid="336">
                                            <p:txEl>
                                              <p:pRg st="5" end="5"/>
                                            </p:txEl>
                                          </p:spTgt>
                                        </p:tgtEl>
                                      </p:cBhvr>
                                    </p:animEffect>
                                    <p:anim calcmode="lin" valueType="num">
                                      <p:cBhvr>
                                        <p:cTn id="37" dur="1000" fill="hold"/>
                                        <p:tgtEl>
                                          <p:spTgt spid="336">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3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P spid="33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9A9786-633A-C593-D330-DD4225C019BE}"/>
              </a:ext>
            </a:extLst>
          </p:cNvPr>
          <p:cNvPicPr>
            <a:picLocks noChangeAspect="1"/>
          </p:cNvPicPr>
          <p:nvPr/>
        </p:nvPicPr>
        <p:blipFill rotWithShape="1">
          <a:blip r:embed="rId2"/>
          <a:srcRect l="50000" t="13973" r="14074" b="5453"/>
          <a:stretch/>
        </p:blipFill>
        <p:spPr>
          <a:xfrm>
            <a:off x="4651027" y="45157"/>
            <a:ext cx="4351041" cy="5143500"/>
          </a:xfrm>
          <a:prstGeom prst="rect">
            <a:avLst/>
          </a:prstGeom>
        </p:spPr>
      </p:pic>
      <p:pic>
        <p:nvPicPr>
          <p:cNvPr id="7" name="Picture 6">
            <a:extLst>
              <a:ext uri="{FF2B5EF4-FFF2-40B4-BE49-F238E27FC236}">
                <a16:creationId xmlns:a16="http://schemas.microsoft.com/office/drawing/2014/main" id="{C6E5F93B-3D07-8B8D-E614-0C20E86760E1}"/>
              </a:ext>
            </a:extLst>
          </p:cNvPr>
          <p:cNvPicPr>
            <a:picLocks noChangeAspect="1"/>
          </p:cNvPicPr>
          <p:nvPr/>
        </p:nvPicPr>
        <p:blipFill rotWithShape="1">
          <a:blip r:embed="rId3"/>
          <a:srcRect l="17407" t="16081" r="52222" b="54173"/>
          <a:stretch/>
        </p:blipFill>
        <p:spPr>
          <a:xfrm>
            <a:off x="259642" y="2370908"/>
            <a:ext cx="3962401" cy="2045631"/>
          </a:xfrm>
          <a:prstGeom prst="rect">
            <a:avLst/>
          </a:prstGeom>
        </p:spPr>
      </p:pic>
      <p:pic>
        <p:nvPicPr>
          <p:cNvPr id="9" name="Picture 8">
            <a:extLst>
              <a:ext uri="{FF2B5EF4-FFF2-40B4-BE49-F238E27FC236}">
                <a16:creationId xmlns:a16="http://schemas.microsoft.com/office/drawing/2014/main" id="{F019019F-3C4B-D56A-3948-8087646E804B}"/>
              </a:ext>
            </a:extLst>
          </p:cNvPr>
          <p:cNvPicPr>
            <a:picLocks noChangeAspect="1"/>
          </p:cNvPicPr>
          <p:nvPr/>
        </p:nvPicPr>
        <p:blipFill rotWithShape="1">
          <a:blip r:embed="rId4"/>
          <a:srcRect l="16791" t="44422" r="51975" b="33794"/>
          <a:stretch/>
        </p:blipFill>
        <p:spPr>
          <a:xfrm>
            <a:off x="67732" y="331006"/>
            <a:ext cx="4351040" cy="1599394"/>
          </a:xfrm>
          <a:prstGeom prst="rect">
            <a:avLst/>
          </a:prstGeom>
        </p:spPr>
      </p:pic>
    </p:spTree>
    <p:extLst>
      <p:ext uri="{BB962C8B-B14F-4D97-AF65-F5344CB8AC3E}">
        <p14:creationId xmlns:p14="http://schemas.microsoft.com/office/powerpoint/2010/main" val="42337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500"/>
                                        <p:tgtEl>
                                          <p:spTgt spid="5"/>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rnal control Business Meeting by Slidesgo">
  <a:themeElements>
    <a:clrScheme name="Simple Light">
      <a:dk1>
        <a:srgbClr val="191919"/>
      </a:dk1>
      <a:lt1>
        <a:srgbClr val="FFFFFF"/>
      </a:lt1>
      <a:dk2>
        <a:srgbClr val="F3EAE3"/>
      </a:dk2>
      <a:lt2>
        <a:srgbClr val="EEEEEE"/>
      </a:lt2>
      <a:accent1>
        <a:srgbClr val="26A5B7"/>
      </a:accent1>
      <a:accent2>
        <a:srgbClr val="666666"/>
      </a:accent2>
      <a:accent3>
        <a:srgbClr val="4545A0"/>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R="0" algn="l">
          <a:spcBef>
            <a:spcPts val="0"/>
          </a:spcBef>
          <a:spcAft>
            <a:spcPts val="0"/>
          </a:spcAft>
          <a:defRPr sz="1800" dirty="0" smtClean="0">
            <a:solidFill>
              <a:srgbClr val="000000"/>
            </a:solidFill>
            <a:effectLst/>
            <a:latin typeface="Times New Roman" panose="02020603050405020304" pitchFamily="18" charset="0"/>
            <a:ea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1068</TotalTime>
  <Words>2358</Words>
  <Application>Microsoft Office PowerPoint</Application>
  <PresentationFormat>On-screen Show (16:9)</PresentationFormat>
  <Paragraphs>220</Paragraphs>
  <Slides>34</Slides>
  <Notes>29</Notes>
  <HiddenSlides>0</HiddenSlides>
  <MMClips>2</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Internal control Business Meeting by Slidesgo</vt:lpstr>
      <vt:lpstr>PRS  Best Practices</vt:lpstr>
      <vt:lpstr>LEARNING OBJECTIVES</vt:lpstr>
      <vt:lpstr>LEARNING OBJECTIVES (cont.)</vt:lpstr>
      <vt:lpstr>Defining “Best Practice”</vt:lpstr>
      <vt:lpstr>Best Practices for a Case Manager </vt:lpstr>
      <vt:lpstr>Review the Proper Documentation</vt:lpstr>
      <vt:lpstr>Update case notes weekly to avoid falling behind.</vt:lpstr>
      <vt:lpstr>Case Management &amp; Quality of Service</vt:lpstr>
      <vt:lpstr>PowerPoint Presentation</vt:lpstr>
      <vt:lpstr>Case Management &amp;  Quality of Service (cont.)</vt:lpstr>
      <vt:lpstr>“Think Safety, Act Safely”</vt:lpstr>
      <vt:lpstr>PowerPoint Presentation</vt:lpstr>
      <vt:lpstr>The minor is not enrolled in school and expressed a desire to attend school. However, the minor disclosed to the case manager that the sponsor does not want to enroll the minor in school. When asked about this during a home visit, the case manager noticed the sponsor’s aggressive change in behavior and noticed that the sponsor began to clinch his fist.     What should the case manager do to incorporate best practices in safety?</vt:lpstr>
      <vt:lpstr>Communicate with your supervisor(s) and team. </vt:lpstr>
      <vt:lpstr>Communicate with your Child Services Specialist (CSS)</vt:lpstr>
      <vt:lpstr>Best Practices for a New Case Manager</vt:lpstr>
      <vt:lpstr> Best Practices for New Case Managers</vt:lpstr>
      <vt:lpstr>Best Practices for a Seasoned Case Manager</vt:lpstr>
      <vt:lpstr> Best Practices for Seasoned Case Managers</vt:lpstr>
      <vt:lpstr>Best Practices for a Program Supervisor </vt:lpstr>
      <vt:lpstr>Best Practices for Supervisors</vt:lpstr>
      <vt:lpstr>Best Practices for Case File Maintenance</vt:lpstr>
      <vt:lpstr>Best Practices for Case File Maintenance</vt:lpstr>
      <vt:lpstr>Best Practices for Case Notes</vt:lpstr>
      <vt:lpstr>Best Practices for Case Notes</vt:lpstr>
      <vt:lpstr>Best Practices Methods (Trauma-Informed Care &amp; Evidence Based Approach)</vt:lpstr>
      <vt:lpstr>Methods</vt:lpstr>
      <vt:lpstr>Trauma-Informed Best Practices:</vt:lpstr>
      <vt:lpstr>Six Core Principles</vt:lpstr>
      <vt:lpstr>Evidence-Based Practice</vt:lpstr>
      <vt:lpstr>The 5 A’s for EBP</vt:lpstr>
      <vt:lpstr>Scenario</vt:lpstr>
      <vt:lpstr>Thanks!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HS/PRS  Best Practices</dc:title>
  <cp:lastModifiedBy>Patricia Zaragoza</cp:lastModifiedBy>
  <cp:revision>34</cp:revision>
  <dcterms:modified xsi:type="dcterms:W3CDTF">2024-08-21T13:59:17Z</dcterms:modified>
</cp:coreProperties>
</file>