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2"/>
  </p:notesMasterIdLst>
  <p:sldIdLst>
    <p:sldId id="274" r:id="rId6"/>
    <p:sldId id="259" r:id="rId7"/>
    <p:sldId id="318" r:id="rId8"/>
    <p:sldId id="268" r:id="rId9"/>
    <p:sldId id="260" r:id="rId10"/>
    <p:sldId id="273" r:id="rId11"/>
    <p:sldId id="408" r:id="rId12"/>
    <p:sldId id="278" r:id="rId13"/>
    <p:sldId id="485" r:id="rId14"/>
    <p:sldId id="478" r:id="rId15"/>
    <p:sldId id="479" r:id="rId16"/>
    <p:sldId id="481" r:id="rId17"/>
    <p:sldId id="482" r:id="rId18"/>
    <p:sldId id="486" r:id="rId19"/>
    <p:sldId id="483" r:id="rId20"/>
    <p:sldId id="360" r:id="rId21"/>
    <p:sldId id="440" r:id="rId22"/>
    <p:sldId id="484" r:id="rId23"/>
    <p:sldId id="487" r:id="rId24"/>
    <p:sldId id="448" r:id="rId25"/>
    <p:sldId id="412" r:id="rId26"/>
    <p:sldId id="413" r:id="rId27"/>
    <p:sldId id="418" r:id="rId28"/>
    <p:sldId id="279" r:id="rId29"/>
    <p:sldId id="420" r:id="rId30"/>
    <p:sldId id="315"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BC662-2667-56F9-3A78-3B5EDF2CCC4B}" name="Catriona Davenport" initials="CD" userId="S::CDavenport@usccb.org::a64ea1cb-21d3-4aa2-881f-c8b996b8ec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itlin Harrison" initials="CH" lastIdx="8" clrIdx="0">
    <p:extLst>
      <p:ext uri="{19B8F6BF-5375-455C-9EA6-DF929625EA0E}">
        <p15:presenceInfo xmlns:p15="http://schemas.microsoft.com/office/powerpoint/2012/main" userId="S::CHarrison@usccb.org::2dc1ef4b-b7dd-400d-aaea-9bab0edc85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49D"/>
    <a:srgbClr val="C8DCF4"/>
    <a:srgbClr val="A2C3EC"/>
    <a:srgbClr val="F4C37D"/>
    <a:srgbClr val="EEA232"/>
    <a:srgbClr val="203864"/>
    <a:srgbClr val="F2B760"/>
    <a:srgbClr val="214B7D"/>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D3E5B-40EF-4AC6-A856-6ECCDDFEF7EE}" v="582" dt="2024-05-30T17:43:26.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0" y="2034"/>
      </p:cViewPr>
      <p:guideLst>
        <p:guide orient="horz" pos="1344"/>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Harrison" userId="2dc1ef4b-b7dd-400d-aaea-9bab0edc85ed" providerId="ADAL" clId="{D0A3FBBD-12E2-4D00-B57F-6CD654FCD08B}"/>
    <pc:docChg chg="modSld">
      <pc:chgData name="Caitlin Harrison" userId="2dc1ef4b-b7dd-400d-aaea-9bab0edc85ed" providerId="ADAL" clId="{D0A3FBBD-12E2-4D00-B57F-6CD654FCD08B}" dt="2024-05-06T19:12:48.641" v="4" actId="207"/>
      <pc:docMkLst>
        <pc:docMk/>
      </pc:docMkLst>
      <pc:sldChg chg="modSp">
        <pc:chgData name="Caitlin Harrison" userId="2dc1ef4b-b7dd-400d-aaea-9bab0edc85ed" providerId="ADAL" clId="{D0A3FBBD-12E2-4D00-B57F-6CD654FCD08B}" dt="2024-05-06T19:12:48.641" v="4" actId="207"/>
        <pc:sldMkLst>
          <pc:docMk/>
          <pc:sldMk cId="1327635157" sldId="486"/>
        </pc:sldMkLst>
        <pc:spChg chg="mod">
          <ac:chgData name="Caitlin Harrison" userId="2dc1ef4b-b7dd-400d-aaea-9bab0edc85ed" providerId="ADAL" clId="{D0A3FBBD-12E2-4D00-B57F-6CD654FCD08B}" dt="2024-05-06T19:12:39.733" v="0" actId="207"/>
          <ac:spMkLst>
            <pc:docMk/>
            <pc:sldMk cId="1327635157" sldId="486"/>
            <ac:spMk id="9" creationId="{4DF10E7A-4746-A0FA-9426-E9D943FCC431}"/>
          </ac:spMkLst>
        </pc:spChg>
        <pc:spChg chg="mod">
          <ac:chgData name="Caitlin Harrison" userId="2dc1ef4b-b7dd-400d-aaea-9bab0edc85ed" providerId="ADAL" clId="{D0A3FBBD-12E2-4D00-B57F-6CD654FCD08B}" dt="2024-05-06T19:12:41.805" v="1" actId="207"/>
          <ac:spMkLst>
            <pc:docMk/>
            <pc:sldMk cId="1327635157" sldId="486"/>
            <ac:spMk id="12" creationId="{9FCDB11E-ABA1-B4F0-9F45-8C391D363723}"/>
          </ac:spMkLst>
        </pc:spChg>
        <pc:spChg chg="mod">
          <ac:chgData name="Caitlin Harrison" userId="2dc1ef4b-b7dd-400d-aaea-9bab0edc85ed" providerId="ADAL" clId="{D0A3FBBD-12E2-4D00-B57F-6CD654FCD08B}" dt="2024-05-06T19:12:44.056" v="2" actId="207"/>
          <ac:spMkLst>
            <pc:docMk/>
            <pc:sldMk cId="1327635157" sldId="486"/>
            <ac:spMk id="13" creationId="{76130896-076E-BA47-4C48-9EE48232E816}"/>
          </ac:spMkLst>
        </pc:spChg>
        <pc:spChg chg="mod">
          <ac:chgData name="Caitlin Harrison" userId="2dc1ef4b-b7dd-400d-aaea-9bab0edc85ed" providerId="ADAL" clId="{D0A3FBBD-12E2-4D00-B57F-6CD654FCD08B}" dt="2024-05-06T19:12:48.641" v="4" actId="207"/>
          <ac:spMkLst>
            <pc:docMk/>
            <pc:sldMk cId="1327635157" sldId="486"/>
            <ac:spMk id="14" creationId="{149C9FB2-6317-E1FF-299C-9B2674080245}"/>
          </ac:spMkLst>
        </pc:spChg>
        <pc:spChg chg="mod">
          <ac:chgData name="Caitlin Harrison" userId="2dc1ef4b-b7dd-400d-aaea-9bab0edc85ed" providerId="ADAL" clId="{D0A3FBBD-12E2-4D00-B57F-6CD654FCD08B}" dt="2024-05-06T19:12:46.262" v="3" actId="207"/>
          <ac:spMkLst>
            <pc:docMk/>
            <pc:sldMk cId="1327635157" sldId="486"/>
            <ac:spMk id="15" creationId="{F9411A60-B069-AD3B-8440-B26E246DC2C7}"/>
          </ac:spMkLst>
        </pc:spChg>
      </pc:sldChg>
    </pc:docChg>
  </pc:docChgLst>
  <pc:docChgLst>
    <pc:chgData name="Catriona Davenport" userId="a64ea1cb-21d3-4aa2-881f-c8b996b8ec2e" providerId="ADAL" clId="{A00D3E5B-40EF-4AC6-A856-6ECCDDFEF7EE}"/>
    <pc:docChg chg="undo redo custSel addSld delSld modSld sldOrd">
      <pc:chgData name="Catriona Davenport" userId="a64ea1cb-21d3-4aa2-881f-c8b996b8ec2e" providerId="ADAL" clId="{A00D3E5B-40EF-4AC6-A856-6ECCDDFEF7EE}" dt="2024-05-30T17:48:19.568" v="7765" actId="20577"/>
      <pc:docMkLst>
        <pc:docMk/>
      </pc:docMkLst>
      <pc:sldChg chg="addSp delSp modSp mod">
        <pc:chgData name="Catriona Davenport" userId="a64ea1cb-21d3-4aa2-881f-c8b996b8ec2e" providerId="ADAL" clId="{A00D3E5B-40EF-4AC6-A856-6ECCDDFEF7EE}" dt="2024-04-22T13:55:33.125" v="895" actId="1076"/>
        <pc:sldMkLst>
          <pc:docMk/>
          <pc:sldMk cId="0" sldId="260"/>
        </pc:sldMkLst>
        <pc:spChg chg="add del mod">
          <ac:chgData name="Catriona Davenport" userId="a64ea1cb-21d3-4aa2-881f-c8b996b8ec2e" providerId="ADAL" clId="{A00D3E5B-40EF-4AC6-A856-6ECCDDFEF7EE}" dt="2024-04-22T13:30:53.454" v="467"/>
          <ac:spMkLst>
            <pc:docMk/>
            <pc:sldMk cId="0" sldId="260"/>
            <ac:spMk id="2" creationId="{CE5C1D07-0213-B63D-FA64-A5DC64537FAE}"/>
          </ac:spMkLst>
        </pc:spChg>
        <pc:spChg chg="add mod ord">
          <ac:chgData name="Catriona Davenport" userId="a64ea1cb-21d3-4aa2-881f-c8b996b8ec2e" providerId="ADAL" clId="{A00D3E5B-40EF-4AC6-A856-6ECCDDFEF7EE}" dt="2024-04-22T13:55:33.125" v="895" actId="1076"/>
          <ac:spMkLst>
            <pc:docMk/>
            <pc:sldMk cId="0" sldId="260"/>
            <ac:spMk id="3" creationId="{DC2E1003-09E4-072F-C6FD-89B6047CA07D}"/>
          </ac:spMkLst>
        </pc:spChg>
        <pc:spChg chg="add del mod topLvl">
          <ac:chgData name="Catriona Davenport" userId="a64ea1cb-21d3-4aa2-881f-c8b996b8ec2e" providerId="ADAL" clId="{A00D3E5B-40EF-4AC6-A856-6ECCDDFEF7EE}" dt="2024-04-22T13:25:46.695" v="133" actId="478"/>
          <ac:spMkLst>
            <pc:docMk/>
            <pc:sldMk cId="0" sldId="260"/>
            <ac:spMk id="9" creationId="{00000000-0000-0000-0000-000000000000}"/>
          </ac:spMkLst>
        </pc:spChg>
        <pc:spChg chg="mod topLvl">
          <ac:chgData name="Catriona Davenport" userId="a64ea1cb-21d3-4aa2-881f-c8b996b8ec2e" providerId="ADAL" clId="{A00D3E5B-40EF-4AC6-A856-6ECCDDFEF7EE}" dt="2024-04-22T13:25:46.695" v="133" actId="478"/>
          <ac:spMkLst>
            <pc:docMk/>
            <pc:sldMk cId="0" sldId="260"/>
            <ac:spMk id="10" creationId="{00000000-0000-0000-0000-000000000000}"/>
          </ac:spMkLst>
        </pc:spChg>
        <pc:spChg chg="del mod">
          <ac:chgData name="Catriona Davenport" userId="a64ea1cb-21d3-4aa2-881f-c8b996b8ec2e" providerId="ADAL" clId="{A00D3E5B-40EF-4AC6-A856-6ECCDDFEF7EE}" dt="2024-04-22T13:25:55.192" v="136" actId="478"/>
          <ac:spMkLst>
            <pc:docMk/>
            <pc:sldMk cId="0" sldId="260"/>
            <ac:spMk id="11" creationId="{00000000-0000-0000-0000-000000000000}"/>
          </ac:spMkLst>
        </pc:spChg>
        <pc:spChg chg="del mod">
          <ac:chgData name="Catriona Davenport" userId="a64ea1cb-21d3-4aa2-881f-c8b996b8ec2e" providerId="ADAL" clId="{A00D3E5B-40EF-4AC6-A856-6ECCDDFEF7EE}" dt="2024-04-22T13:24:49.327" v="102" actId="478"/>
          <ac:spMkLst>
            <pc:docMk/>
            <pc:sldMk cId="0" sldId="260"/>
            <ac:spMk id="12" creationId="{00000000-0000-0000-0000-000000000000}"/>
          </ac:spMkLst>
        </pc:spChg>
        <pc:spChg chg="del">
          <ac:chgData name="Catriona Davenport" userId="a64ea1cb-21d3-4aa2-881f-c8b996b8ec2e" providerId="ADAL" clId="{A00D3E5B-40EF-4AC6-A856-6ECCDDFEF7EE}" dt="2024-04-22T13:24:57.446" v="108" actId="478"/>
          <ac:spMkLst>
            <pc:docMk/>
            <pc:sldMk cId="0" sldId="260"/>
            <ac:spMk id="14" creationId="{00000000-0000-0000-0000-000000000000}"/>
          </ac:spMkLst>
        </pc:spChg>
        <pc:spChg chg="add del">
          <ac:chgData name="Catriona Davenport" userId="a64ea1cb-21d3-4aa2-881f-c8b996b8ec2e" providerId="ADAL" clId="{A00D3E5B-40EF-4AC6-A856-6ECCDDFEF7EE}" dt="2024-04-22T13:24:53.250" v="105" actId="478"/>
          <ac:spMkLst>
            <pc:docMk/>
            <pc:sldMk cId="0" sldId="260"/>
            <ac:spMk id="16" creationId="{00000000-0000-0000-0000-000000000000}"/>
          </ac:spMkLst>
        </pc:spChg>
        <pc:grpChg chg="add del mod ord">
          <ac:chgData name="Catriona Davenport" userId="a64ea1cb-21d3-4aa2-881f-c8b996b8ec2e" providerId="ADAL" clId="{A00D3E5B-40EF-4AC6-A856-6ECCDDFEF7EE}" dt="2024-04-22T13:55:16.644" v="891" actId="167"/>
          <ac:grpSpMkLst>
            <pc:docMk/>
            <pc:sldMk cId="0" sldId="260"/>
            <ac:grpSpMk id="8" creationId="{00000000-0000-0000-0000-000000000000}"/>
          </ac:grpSpMkLst>
        </pc:grpChg>
        <pc:grpChg chg="add del mod">
          <ac:chgData name="Catriona Davenport" userId="a64ea1cb-21d3-4aa2-881f-c8b996b8ec2e" providerId="ADAL" clId="{A00D3E5B-40EF-4AC6-A856-6ECCDDFEF7EE}" dt="2024-04-22T13:55:24.300" v="894" actId="14100"/>
          <ac:grpSpMkLst>
            <pc:docMk/>
            <pc:sldMk cId="0" sldId="260"/>
            <ac:grpSpMk id="20" creationId="{C302C103-9FF2-457E-AC0A-2A45C2367AB6}"/>
          </ac:grpSpMkLst>
        </pc:grpChg>
      </pc:sldChg>
      <pc:sldChg chg="addSp delSp modSp mod">
        <pc:chgData name="Catriona Davenport" userId="a64ea1cb-21d3-4aa2-881f-c8b996b8ec2e" providerId="ADAL" clId="{A00D3E5B-40EF-4AC6-A856-6ECCDDFEF7EE}" dt="2024-04-22T13:22:45.284" v="46" actId="1076"/>
        <pc:sldMkLst>
          <pc:docMk/>
          <pc:sldMk cId="0" sldId="268"/>
        </pc:sldMkLst>
        <pc:picChg chg="add mod">
          <ac:chgData name="Catriona Davenport" userId="a64ea1cb-21d3-4aa2-881f-c8b996b8ec2e" providerId="ADAL" clId="{A00D3E5B-40EF-4AC6-A856-6ECCDDFEF7EE}" dt="2024-04-22T13:22:45.284" v="46" actId="1076"/>
          <ac:picMkLst>
            <pc:docMk/>
            <pc:sldMk cId="0" sldId="268"/>
            <ac:picMk id="3" creationId="{553EE6EC-12EF-D881-D797-D03A9E456FE1}"/>
          </ac:picMkLst>
        </pc:picChg>
        <pc:picChg chg="del">
          <ac:chgData name="Catriona Davenport" userId="a64ea1cb-21d3-4aa2-881f-c8b996b8ec2e" providerId="ADAL" clId="{A00D3E5B-40EF-4AC6-A856-6ECCDDFEF7EE}" dt="2024-04-22T13:22:21.536" v="39" actId="478"/>
          <ac:picMkLst>
            <pc:docMk/>
            <pc:sldMk cId="0" sldId="268"/>
            <ac:picMk id="42" creationId="{EFBBC331-24CB-478F-8C06-61221DB9EC2E}"/>
          </ac:picMkLst>
        </pc:picChg>
      </pc:sldChg>
      <pc:sldChg chg="addSp delSp modSp mod">
        <pc:chgData name="Catriona Davenport" userId="a64ea1cb-21d3-4aa2-881f-c8b996b8ec2e" providerId="ADAL" clId="{A00D3E5B-40EF-4AC6-A856-6ECCDDFEF7EE}" dt="2024-04-22T13:39:24.769" v="681" actId="1076"/>
        <pc:sldMkLst>
          <pc:docMk/>
          <pc:sldMk cId="0" sldId="273"/>
        </pc:sldMkLst>
        <pc:spChg chg="add mod">
          <ac:chgData name="Catriona Davenport" userId="a64ea1cb-21d3-4aa2-881f-c8b996b8ec2e" providerId="ADAL" clId="{A00D3E5B-40EF-4AC6-A856-6ECCDDFEF7EE}" dt="2024-04-22T13:39:24.769" v="681" actId="1076"/>
          <ac:spMkLst>
            <pc:docMk/>
            <pc:sldMk cId="0" sldId="273"/>
            <ac:spMk id="5" creationId="{EAA4986A-28A0-28B0-A96A-C02D9E52D7C5}"/>
          </ac:spMkLst>
        </pc:spChg>
        <pc:spChg chg="add mod ord">
          <ac:chgData name="Catriona Davenport" userId="a64ea1cb-21d3-4aa2-881f-c8b996b8ec2e" providerId="ADAL" clId="{A00D3E5B-40EF-4AC6-A856-6ECCDDFEF7EE}" dt="2024-04-22T13:39:22.334" v="680" actId="1076"/>
          <ac:spMkLst>
            <pc:docMk/>
            <pc:sldMk cId="0" sldId="273"/>
            <ac:spMk id="6" creationId="{7774AE21-D1E8-3A29-DCD9-7FF346003396}"/>
          </ac:spMkLst>
        </pc:spChg>
        <pc:graphicFrameChg chg="del mod modGraphic">
          <ac:chgData name="Catriona Davenport" userId="a64ea1cb-21d3-4aa2-881f-c8b996b8ec2e" providerId="ADAL" clId="{A00D3E5B-40EF-4AC6-A856-6ECCDDFEF7EE}" dt="2024-04-22T13:32:44.717" v="495" actId="478"/>
          <ac:graphicFrameMkLst>
            <pc:docMk/>
            <pc:sldMk cId="0" sldId="273"/>
            <ac:graphicFrameMk id="3" creationId="{00000000-0000-0000-0000-000000000000}"/>
          </ac:graphicFrameMkLst>
        </pc:graphicFrameChg>
      </pc:sldChg>
      <pc:sldChg chg="addSp delSp modSp mod">
        <pc:chgData name="Catriona Davenport" userId="a64ea1cb-21d3-4aa2-881f-c8b996b8ec2e" providerId="ADAL" clId="{A00D3E5B-40EF-4AC6-A856-6ECCDDFEF7EE}" dt="2024-04-22T19:18:21.683" v="5865" actId="208"/>
        <pc:sldMkLst>
          <pc:docMk/>
          <pc:sldMk cId="3658158777" sldId="274"/>
        </pc:sldMkLst>
        <pc:spChg chg="mod">
          <ac:chgData name="Catriona Davenport" userId="a64ea1cb-21d3-4aa2-881f-c8b996b8ec2e" providerId="ADAL" clId="{A00D3E5B-40EF-4AC6-A856-6ECCDDFEF7EE}" dt="2024-04-22T19:18:21.683" v="5865" actId="208"/>
          <ac:spMkLst>
            <pc:docMk/>
            <pc:sldMk cId="3658158777" sldId="274"/>
            <ac:spMk id="2" creationId="{A429343F-73A2-94E8-32C4-2AF415C1F20D}"/>
          </ac:spMkLst>
        </pc:spChg>
        <pc:spChg chg="mod">
          <ac:chgData name="Catriona Davenport" userId="a64ea1cb-21d3-4aa2-881f-c8b996b8ec2e" providerId="ADAL" clId="{A00D3E5B-40EF-4AC6-A856-6ECCDDFEF7EE}" dt="2024-04-22T15:28:48.601" v="5810" actId="255"/>
          <ac:spMkLst>
            <pc:docMk/>
            <pc:sldMk cId="3658158777" sldId="274"/>
            <ac:spMk id="5" creationId="{699CF56F-B70F-47F9-24C6-AE45A852C1C7}"/>
          </ac:spMkLst>
        </pc:spChg>
        <pc:picChg chg="add mod">
          <ac:chgData name="Catriona Davenport" userId="a64ea1cb-21d3-4aa2-881f-c8b996b8ec2e" providerId="ADAL" clId="{A00D3E5B-40EF-4AC6-A856-6ECCDDFEF7EE}" dt="2024-04-22T13:21:05.054" v="35" actId="14100"/>
          <ac:picMkLst>
            <pc:docMk/>
            <pc:sldMk cId="3658158777" sldId="274"/>
            <ac:picMk id="7" creationId="{8CFE43F8-17DB-AFB3-8392-8AA9E0046694}"/>
          </ac:picMkLst>
        </pc:picChg>
        <pc:picChg chg="del">
          <ac:chgData name="Catriona Davenport" userId="a64ea1cb-21d3-4aa2-881f-c8b996b8ec2e" providerId="ADAL" clId="{A00D3E5B-40EF-4AC6-A856-6ECCDDFEF7EE}" dt="2024-04-22T13:20:20.264" v="27" actId="478"/>
          <ac:picMkLst>
            <pc:docMk/>
            <pc:sldMk cId="3658158777" sldId="274"/>
            <ac:picMk id="13" creationId="{1CE6079E-B3D4-B65F-D810-AE799C33976B}"/>
          </ac:picMkLst>
        </pc:picChg>
      </pc:sldChg>
      <pc:sldChg chg="addSp delSp modSp mod modAnim">
        <pc:chgData name="Catriona Davenport" userId="a64ea1cb-21d3-4aa2-881f-c8b996b8ec2e" providerId="ADAL" clId="{A00D3E5B-40EF-4AC6-A856-6ECCDDFEF7EE}" dt="2024-04-22T19:18:58.493" v="5867"/>
        <pc:sldMkLst>
          <pc:docMk/>
          <pc:sldMk cId="0" sldId="278"/>
        </pc:sldMkLst>
        <pc:spChg chg="mod">
          <ac:chgData name="Catriona Davenport" userId="a64ea1cb-21d3-4aa2-881f-c8b996b8ec2e" providerId="ADAL" clId="{A00D3E5B-40EF-4AC6-A856-6ECCDDFEF7EE}" dt="2024-04-22T15:34:53.180" v="5853" actId="1076"/>
          <ac:spMkLst>
            <pc:docMk/>
            <pc:sldMk cId="0" sldId="278"/>
            <ac:spMk id="2" creationId="{00000000-0000-0000-0000-000000000000}"/>
          </ac:spMkLst>
        </pc:spChg>
        <pc:spChg chg="add mod">
          <ac:chgData name="Catriona Davenport" userId="a64ea1cb-21d3-4aa2-881f-c8b996b8ec2e" providerId="ADAL" clId="{A00D3E5B-40EF-4AC6-A856-6ECCDDFEF7EE}" dt="2024-04-22T13:42:50.078" v="733" actId="207"/>
          <ac:spMkLst>
            <pc:docMk/>
            <pc:sldMk cId="0" sldId="278"/>
            <ac:spMk id="6" creationId="{FE86DB40-8C8D-24A0-6368-F201B98D3AA0}"/>
          </ac:spMkLst>
        </pc:spChg>
        <pc:spChg chg="mod">
          <ac:chgData name="Catriona Davenport" userId="a64ea1cb-21d3-4aa2-881f-c8b996b8ec2e" providerId="ADAL" clId="{A00D3E5B-40EF-4AC6-A856-6ECCDDFEF7EE}" dt="2024-04-22T13:40:41.107" v="683" actId="20577"/>
          <ac:spMkLst>
            <pc:docMk/>
            <pc:sldMk cId="0" sldId="278"/>
            <ac:spMk id="14" creationId="{76659736-BA92-484F-AE68-B80D82A3853C}"/>
          </ac:spMkLst>
        </pc:spChg>
        <pc:spChg chg="mod">
          <ac:chgData name="Catriona Davenport" userId="a64ea1cb-21d3-4aa2-881f-c8b996b8ec2e" providerId="ADAL" clId="{A00D3E5B-40EF-4AC6-A856-6ECCDDFEF7EE}" dt="2024-04-22T13:42:22.279" v="729" actId="20577"/>
          <ac:spMkLst>
            <pc:docMk/>
            <pc:sldMk cId="0" sldId="278"/>
            <ac:spMk id="18" creationId="{4F8366D3-EE2A-F73D-B8B2-2E7B9A3E1737}"/>
          </ac:spMkLst>
        </pc:spChg>
        <pc:spChg chg="del">
          <ac:chgData name="Catriona Davenport" userId="a64ea1cb-21d3-4aa2-881f-c8b996b8ec2e" providerId="ADAL" clId="{A00D3E5B-40EF-4AC6-A856-6ECCDDFEF7EE}" dt="2024-04-22T13:41:17.272" v="719" actId="478"/>
          <ac:spMkLst>
            <pc:docMk/>
            <pc:sldMk cId="0" sldId="278"/>
            <ac:spMk id="20" creationId="{72C5F87C-1A1F-3B49-BEEF-7F70FEC0037B}"/>
          </ac:spMkLst>
        </pc:spChg>
        <pc:grpChg chg="mod">
          <ac:chgData name="Catriona Davenport" userId="a64ea1cb-21d3-4aa2-881f-c8b996b8ec2e" providerId="ADAL" clId="{A00D3E5B-40EF-4AC6-A856-6ECCDDFEF7EE}" dt="2024-04-22T13:40:56.385" v="686" actId="14100"/>
          <ac:grpSpMkLst>
            <pc:docMk/>
            <pc:sldMk cId="0" sldId="278"/>
            <ac:grpSpMk id="9" creationId="{174D5CF3-01F8-402E-9CD0-830A53640B72}"/>
          </ac:grpSpMkLst>
        </pc:grpChg>
        <pc:picChg chg="mod">
          <ac:chgData name="Catriona Davenport" userId="a64ea1cb-21d3-4aa2-881f-c8b996b8ec2e" providerId="ADAL" clId="{A00D3E5B-40EF-4AC6-A856-6ECCDDFEF7EE}" dt="2024-04-22T13:40:48.262" v="685" actId="1076"/>
          <ac:picMkLst>
            <pc:docMk/>
            <pc:sldMk cId="0" sldId="278"/>
            <ac:picMk id="8" creationId="{00A62061-B4E3-1D39-5EF7-EC113D4D3E9E}"/>
          </ac:picMkLst>
        </pc:picChg>
      </pc:sldChg>
      <pc:sldChg chg="modSp del mod">
        <pc:chgData name="Catriona Davenport" userId="a64ea1cb-21d3-4aa2-881f-c8b996b8ec2e" providerId="ADAL" clId="{A00D3E5B-40EF-4AC6-A856-6ECCDDFEF7EE}" dt="2024-04-22T15:11:40.547" v="5661" actId="47"/>
        <pc:sldMkLst>
          <pc:docMk/>
          <pc:sldMk cId="0" sldId="280"/>
        </pc:sldMkLst>
        <pc:spChg chg="mod">
          <ac:chgData name="Catriona Davenport" userId="a64ea1cb-21d3-4aa2-881f-c8b996b8ec2e" providerId="ADAL" clId="{A00D3E5B-40EF-4AC6-A856-6ECCDDFEF7EE}" dt="2024-04-22T14:59:27.944" v="5034" actId="20577"/>
          <ac:spMkLst>
            <pc:docMk/>
            <pc:sldMk cId="0" sldId="280"/>
            <ac:spMk id="5" creationId="{00000000-0000-0000-0000-000000000000}"/>
          </ac:spMkLst>
        </pc:spChg>
        <pc:spChg chg="mod">
          <ac:chgData name="Catriona Davenport" userId="a64ea1cb-21d3-4aa2-881f-c8b996b8ec2e" providerId="ADAL" clId="{A00D3E5B-40EF-4AC6-A856-6ECCDDFEF7EE}" dt="2024-04-22T14:59:36.697" v="5041" actId="20577"/>
          <ac:spMkLst>
            <pc:docMk/>
            <pc:sldMk cId="0" sldId="280"/>
            <ac:spMk id="11" creationId="{888D0114-D937-4CCF-ABDC-BE53454A09F6}"/>
          </ac:spMkLst>
        </pc:spChg>
        <pc:spChg chg="mod">
          <ac:chgData name="Catriona Davenport" userId="a64ea1cb-21d3-4aa2-881f-c8b996b8ec2e" providerId="ADAL" clId="{A00D3E5B-40EF-4AC6-A856-6ECCDDFEF7EE}" dt="2024-04-22T14:59:33.653" v="5036" actId="1076"/>
          <ac:spMkLst>
            <pc:docMk/>
            <pc:sldMk cId="0" sldId="280"/>
            <ac:spMk id="15" creationId="{53CAF286-53B4-4176-955C-351B62AFDA73}"/>
          </ac:spMkLst>
        </pc:spChg>
        <pc:picChg chg="mod">
          <ac:chgData name="Catriona Davenport" userId="a64ea1cb-21d3-4aa2-881f-c8b996b8ec2e" providerId="ADAL" clId="{A00D3E5B-40EF-4AC6-A856-6ECCDDFEF7EE}" dt="2024-04-22T14:59:31.047" v="5035" actId="1076"/>
          <ac:picMkLst>
            <pc:docMk/>
            <pc:sldMk cId="0" sldId="280"/>
            <ac:picMk id="14" creationId="{0DDD79CD-5890-465D-8A7F-8C145CDAF620}"/>
          </ac:picMkLst>
        </pc:picChg>
      </pc:sldChg>
      <pc:sldChg chg="add">
        <pc:chgData name="Catriona Davenport" userId="a64ea1cb-21d3-4aa2-881f-c8b996b8ec2e" providerId="ADAL" clId="{A00D3E5B-40EF-4AC6-A856-6ECCDDFEF7EE}" dt="2024-05-30T17:43:01.422" v="7756"/>
        <pc:sldMkLst>
          <pc:docMk/>
          <pc:sldMk cId="4270850500" sldId="315"/>
        </pc:sldMkLst>
      </pc:sldChg>
      <pc:sldChg chg="modSp mod">
        <pc:chgData name="Catriona Davenport" userId="a64ea1cb-21d3-4aa2-881f-c8b996b8ec2e" providerId="ADAL" clId="{A00D3E5B-40EF-4AC6-A856-6ECCDDFEF7EE}" dt="2024-05-30T16:54:14.746" v="7755" actId="20577"/>
        <pc:sldMkLst>
          <pc:docMk/>
          <pc:sldMk cId="1391251449" sldId="318"/>
        </pc:sldMkLst>
        <pc:spChg chg="mod">
          <ac:chgData name="Catriona Davenport" userId="a64ea1cb-21d3-4aa2-881f-c8b996b8ec2e" providerId="ADAL" clId="{A00D3E5B-40EF-4AC6-A856-6ECCDDFEF7EE}" dt="2024-05-30T16:54:14.746" v="7755" actId="20577"/>
          <ac:spMkLst>
            <pc:docMk/>
            <pc:sldMk cId="1391251449" sldId="318"/>
            <ac:spMk id="6" creationId="{87EC5B4A-0BA9-54C6-A7DC-2A34B91B482A}"/>
          </ac:spMkLst>
        </pc:spChg>
      </pc:sldChg>
      <pc:sldChg chg="modSp mod">
        <pc:chgData name="Catriona Davenport" userId="a64ea1cb-21d3-4aa2-881f-c8b996b8ec2e" providerId="ADAL" clId="{A00D3E5B-40EF-4AC6-A856-6ECCDDFEF7EE}" dt="2024-04-22T13:35:58.874" v="598" actId="1076"/>
        <pc:sldMkLst>
          <pc:docMk/>
          <pc:sldMk cId="223390788" sldId="360"/>
        </pc:sldMkLst>
        <pc:spChg chg="mod">
          <ac:chgData name="Catriona Davenport" userId="a64ea1cb-21d3-4aa2-881f-c8b996b8ec2e" providerId="ADAL" clId="{A00D3E5B-40EF-4AC6-A856-6ECCDDFEF7EE}" dt="2024-04-22T13:35:58.874" v="598" actId="1076"/>
          <ac:spMkLst>
            <pc:docMk/>
            <pc:sldMk cId="223390788" sldId="360"/>
            <ac:spMk id="7" creationId="{C461E966-2F3E-4DA0-A380-860BE4C63406}"/>
          </ac:spMkLst>
        </pc:spChg>
      </pc:sldChg>
      <pc:sldChg chg="modSp mod">
        <pc:chgData name="Catriona Davenport" userId="a64ea1cb-21d3-4aa2-881f-c8b996b8ec2e" providerId="ADAL" clId="{A00D3E5B-40EF-4AC6-A856-6ECCDDFEF7EE}" dt="2024-04-22T13:35:03.079" v="551" actId="1076"/>
        <pc:sldMkLst>
          <pc:docMk/>
          <pc:sldMk cId="3679828308" sldId="408"/>
        </pc:sldMkLst>
        <pc:spChg chg="mod">
          <ac:chgData name="Catriona Davenport" userId="a64ea1cb-21d3-4aa2-881f-c8b996b8ec2e" providerId="ADAL" clId="{A00D3E5B-40EF-4AC6-A856-6ECCDDFEF7EE}" dt="2024-04-22T13:35:03.079" v="551" actId="1076"/>
          <ac:spMkLst>
            <pc:docMk/>
            <pc:sldMk cId="3679828308" sldId="408"/>
            <ac:spMk id="7" creationId="{C461E966-2F3E-4DA0-A380-860BE4C63406}"/>
          </ac:spMkLst>
        </pc:spChg>
      </pc:sldChg>
      <pc:sldChg chg="del">
        <pc:chgData name="Catriona Davenport" userId="a64ea1cb-21d3-4aa2-881f-c8b996b8ec2e" providerId="ADAL" clId="{A00D3E5B-40EF-4AC6-A856-6ECCDDFEF7EE}" dt="2024-04-22T15:15:45.134" v="5793" actId="47"/>
        <pc:sldMkLst>
          <pc:docMk/>
          <pc:sldMk cId="240346070" sldId="409"/>
        </pc:sldMkLst>
      </pc:sldChg>
      <pc:sldChg chg="addSp delSp modSp mod ord">
        <pc:chgData name="Catriona Davenport" userId="a64ea1cb-21d3-4aa2-881f-c8b996b8ec2e" providerId="ADAL" clId="{A00D3E5B-40EF-4AC6-A856-6ECCDDFEF7EE}" dt="2024-04-22T15:15:38.327" v="5792" actId="207"/>
        <pc:sldMkLst>
          <pc:docMk/>
          <pc:sldMk cId="1259974984" sldId="412"/>
        </pc:sldMkLst>
        <pc:spChg chg="mod">
          <ac:chgData name="Catriona Davenport" userId="a64ea1cb-21d3-4aa2-881f-c8b996b8ec2e" providerId="ADAL" clId="{A00D3E5B-40EF-4AC6-A856-6ECCDDFEF7EE}" dt="2024-04-22T15:15:38.327" v="5792" actId="207"/>
          <ac:spMkLst>
            <pc:docMk/>
            <pc:sldMk cId="1259974984" sldId="412"/>
            <ac:spMk id="9" creationId="{7CDFCEEB-4DC4-438E-9169-362997DC497B}"/>
          </ac:spMkLst>
        </pc:spChg>
        <pc:spChg chg="mod ord">
          <ac:chgData name="Catriona Davenport" userId="a64ea1cb-21d3-4aa2-881f-c8b996b8ec2e" providerId="ADAL" clId="{A00D3E5B-40EF-4AC6-A856-6ECCDDFEF7EE}" dt="2024-04-22T15:14:56.033" v="5780" actId="1076"/>
          <ac:spMkLst>
            <pc:docMk/>
            <pc:sldMk cId="1259974984" sldId="412"/>
            <ac:spMk id="20" creationId="{FF4BB452-70D6-8321-EDD2-A67FB1B77BCA}"/>
          </ac:spMkLst>
        </pc:spChg>
        <pc:picChg chg="add del mod">
          <ac:chgData name="Catriona Davenport" userId="a64ea1cb-21d3-4aa2-881f-c8b996b8ec2e" providerId="ADAL" clId="{A00D3E5B-40EF-4AC6-A856-6ECCDDFEF7EE}" dt="2024-04-22T15:13:14.590" v="5675" actId="478"/>
          <ac:picMkLst>
            <pc:docMk/>
            <pc:sldMk cId="1259974984" sldId="412"/>
            <ac:picMk id="3" creationId="{C76C4AB7-63FB-4DF6-DC1E-9EE0203D2A6F}"/>
          </ac:picMkLst>
        </pc:picChg>
        <pc:picChg chg="add mod">
          <ac:chgData name="Catriona Davenport" userId="a64ea1cb-21d3-4aa2-881f-c8b996b8ec2e" providerId="ADAL" clId="{A00D3E5B-40EF-4AC6-A856-6ECCDDFEF7EE}" dt="2024-04-22T15:15:33.423" v="5791" actId="1076"/>
          <ac:picMkLst>
            <pc:docMk/>
            <pc:sldMk cId="1259974984" sldId="412"/>
            <ac:picMk id="5" creationId="{EF9CF6F2-A8AF-36C0-3CE0-FBCF4E524B09}"/>
          </ac:picMkLst>
        </pc:picChg>
        <pc:picChg chg="del">
          <ac:chgData name="Catriona Davenport" userId="a64ea1cb-21d3-4aa2-881f-c8b996b8ec2e" providerId="ADAL" clId="{A00D3E5B-40EF-4AC6-A856-6ECCDDFEF7EE}" dt="2024-04-22T15:11:59.751" v="5665" actId="478"/>
          <ac:picMkLst>
            <pc:docMk/>
            <pc:sldMk cId="1259974984" sldId="412"/>
            <ac:picMk id="27" creationId="{3E75A3BD-5C04-8D97-1428-3CDD63876284}"/>
          </ac:picMkLst>
        </pc:picChg>
      </pc:sldChg>
      <pc:sldChg chg="modSp mod">
        <pc:chgData name="Catriona Davenport" userId="a64ea1cb-21d3-4aa2-881f-c8b996b8ec2e" providerId="ADAL" clId="{A00D3E5B-40EF-4AC6-A856-6ECCDDFEF7EE}" dt="2024-04-22T15:16:08.034" v="5808" actId="20577"/>
        <pc:sldMkLst>
          <pc:docMk/>
          <pc:sldMk cId="864961011" sldId="413"/>
        </pc:sldMkLst>
        <pc:spChg chg="mod">
          <ac:chgData name="Catriona Davenport" userId="a64ea1cb-21d3-4aa2-881f-c8b996b8ec2e" providerId="ADAL" clId="{A00D3E5B-40EF-4AC6-A856-6ECCDDFEF7EE}" dt="2024-04-22T15:16:08.034" v="5808" actId="20577"/>
          <ac:spMkLst>
            <pc:docMk/>
            <pc:sldMk cId="864961011" sldId="413"/>
            <ac:spMk id="7" creationId="{C461E966-2F3E-4DA0-A380-860BE4C63406}"/>
          </ac:spMkLst>
        </pc:spChg>
      </pc:sldChg>
      <pc:sldChg chg="addSp delSp modSp add del mod setBg addCm delCm">
        <pc:chgData name="Catriona Davenport" userId="a64ea1cb-21d3-4aa2-881f-c8b996b8ec2e" providerId="ADAL" clId="{A00D3E5B-40EF-4AC6-A856-6ECCDDFEF7EE}" dt="2024-05-06T20:10:19.380" v="7179" actId="1076"/>
        <pc:sldMkLst>
          <pc:docMk/>
          <pc:sldMk cId="1521103827" sldId="418"/>
        </pc:sldMkLst>
        <pc:spChg chg="del">
          <ac:chgData name="Catriona Davenport" userId="a64ea1cb-21d3-4aa2-881f-c8b996b8ec2e" providerId="ADAL" clId="{A00D3E5B-40EF-4AC6-A856-6ECCDDFEF7EE}" dt="2024-04-22T19:20:54.314" v="5874" actId="478"/>
          <ac:spMkLst>
            <pc:docMk/>
            <pc:sldMk cId="1521103827" sldId="418"/>
            <ac:spMk id="2" creationId="{8B475940-6E27-FD5A-7733-2E8DDB6333F4}"/>
          </ac:spMkLst>
        </pc:spChg>
        <pc:spChg chg="add mod">
          <ac:chgData name="Catriona Davenport" userId="a64ea1cb-21d3-4aa2-881f-c8b996b8ec2e" providerId="ADAL" clId="{A00D3E5B-40EF-4AC6-A856-6ECCDDFEF7EE}" dt="2024-04-22T19:28:23.836" v="5886" actId="208"/>
          <ac:spMkLst>
            <pc:docMk/>
            <pc:sldMk cId="1521103827" sldId="418"/>
            <ac:spMk id="4" creationId="{935575B8-B154-D2FC-33AE-BD64E87C6BC2}"/>
          </ac:spMkLst>
        </pc:spChg>
        <pc:spChg chg="add del mod">
          <ac:chgData name="Catriona Davenport" userId="a64ea1cb-21d3-4aa2-881f-c8b996b8ec2e" providerId="ADAL" clId="{A00D3E5B-40EF-4AC6-A856-6ECCDDFEF7EE}" dt="2024-05-06T19:18:01.456" v="7102" actId="478"/>
          <ac:spMkLst>
            <pc:docMk/>
            <pc:sldMk cId="1521103827" sldId="418"/>
            <ac:spMk id="5" creationId="{A5A881C5-E25E-4093-E60A-F8025F7F93D9}"/>
          </ac:spMkLst>
        </pc:spChg>
        <pc:spChg chg="mod">
          <ac:chgData name="Catriona Davenport" userId="a64ea1cb-21d3-4aa2-881f-c8b996b8ec2e" providerId="ADAL" clId="{A00D3E5B-40EF-4AC6-A856-6ECCDDFEF7EE}" dt="2024-05-06T19:30:48.033" v="7109"/>
          <ac:spMkLst>
            <pc:docMk/>
            <pc:sldMk cId="1521103827" sldId="418"/>
            <ac:spMk id="13" creationId="{C9DC5CE4-ED4A-2E91-99C5-BB5E93E684FB}"/>
          </ac:spMkLst>
        </pc:spChg>
        <pc:spChg chg="mod">
          <ac:chgData name="Catriona Davenport" userId="a64ea1cb-21d3-4aa2-881f-c8b996b8ec2e" providerId="ADAL" clId="{A00D3E5B-40EF-4AC6-A856-6ECCDDFEF7EE}" dt="2024-05-06T19:30:48.033" v="7109"/>
          <ac:spMkLst>
            <pc:docMk/>
            <pc:sldMk cId="1521103827" sldId="418"/>
            <ac:spMk id="14" creationId="{5C47577A-FFA7-DCCA-9D6A-19302F8201F6}"/>
          </ac:spMkLst>
        </pc:spChg>
        <pc:spChg chg="mod">
          <ac:chgData name="Catriona Davenport" userId="a64ea1cb-21d3-4aa2-881f-c8b996b8ec2e" providerId="ADAL" clId="{A00D3E5B-40EF-4AC6-A856-6ECCDDFEF7EE}" dt="2024-05-06T19:30:48.033" v="7109"/>
          <ac:spMkLst>
            <pc:docMk/>
            <pc:sldMk cId="1521103827" sldId="418"/>
            <ac:spMk id="15" creationId="{14E2406F-F9FC-A8A7-369C-1B5194A275AF}"/>
          </ac:spMkLst>
        </pc:spChg>
        <pc:spChg chg="mod">
          <ac:chgData name="Catriona Davenport" userId="a64ea1cb-21d3-4aa2-881f-c8b996b8ec2e" providerId="ADAL" clId="{A00D3E5B-40EF-4AC6-A856-6ECCDDFEF7EE}" dt="2024-05-06T19:30:48.033" v="7109"/>
          <ac:spMkLst>
            <pc:docMk/>
            <pc:sldMk cId="1521103827" sldId="418"/>
            <ac:spMk id="16" creationId="{CB3D7650-0495-F7A1-2CED-3AFF41A9AC94}"/>
          </ac:spMkLst>
        </pc:spChg>
        <pc:spChg chg="mod">
          <ac:chgData name="Catriona Davenport" userId="a64ea1cb-21d3-4aa2-881f-c8b996b8ec2e" providerId="ADAL" clId="{A00D3E5B-40EF-4AC6-A856-6ECCDDFEF7EE}" dt="2024-05-06T19:33:15.492" v="7111"/>
          <ac:spMkLst>
            <pc:docMk/>
            <pc:sldMk cId="1521103827" sldId="418"/>
            <ac:spMk id="20" creationId="{7832FBE9-92F9-14D1-12DB-5D3E71824599}"/>
          </ac:spMkLst>
        </pc:spChg>
        <pc:spChg chg="mod">
          <ac:chgData name="Catriona Davenport" userId="a64ea1cb-21d3-4aa2-881f-c8b996b8ec2e" providerId="ADAL" clId="{A00D3E5B-40EF-4AC6-A856-6ECCDDFEF7EE}" dt="2024-05-06T19:33:15.492" v="7111"/>
          <ac:spMkLst>
            <pc:docMk/>
            <pc:sldMk cId="1521103827" sldId="418"/>
            <ac:spMk id="21" creationId="{CC19509E-468F-B739-9844-0B1FC0ABB43D}"/>
          </ac:spMkLst>
        </pc:spChg>
        <pc:spChg chg="mod">
          <ac:chgData name="Catriona Davenport" userId="a64ea1cb-21d3-4aa2-881f-c8b996b8ec2e" providerId="ADAL" clId="{A00D3E5B-40EF-4AC6-A856-6ECCDDFEF7EE}" dt="2024-05-06T19:33:15.492" v="7111"/>
          <ac:spMkLst>
            <pc:docMk/>
            <pc:sldMk cId="1521103827" sldId="418"/>
            <ac:spMk id="22" creationId="{6F216BDE-9B28-3C5B-A02E-4BD802B34D33}"/>
          </ac:spMkLst>
        </pc:spChg>
        <pc:spChg chg="mod">
          <ac:chgData name="Catriona Davenport" userId="a64ea1cb-21d3-4aa2-881f-c8b996b8ec2e" providerId="ADAL" clId="{A00D3E5B-40EF-4AC6-A856-6ECCDDFEF7EE}" dt="2024-05-06T19:33:15.492" v="7111"/>
          <ac:spMkLst>
            <pc:docMk/>
            <pc:sldMk cId="1521103827" sldId="418"/>
            <ac:spMk id="23" creationId="{0205C256-9A26-3E77-92ED-7AA6CF7DC265}"/>
          </ac:spMkLst>
        </pc:spChg>
        <pc:spChg chg="mod">
          <ac:chgData name="Catriona Davenport" userId="a64ea1cb-21d3-4aa2-881f-c8b996b8ec2e" providerId="ADAL" clId="{A00D3E5B-40EF-4AC6-A856-6ECCDDFEF7EE}" dt="2024-05-06T19:33:16.015" v="7112"/>
          <ac:spMkLst>
            <pc:docMk/>
            <pc:sldMk cId="1521103827" sldId="418"/>
            <ac:spMk id="30" creationId="{8289ECCF-EDC5-4A8A-35ED-0FB39D93790D}"/>
          </ac:spMkLst>
        </pc:spChg>
        <pc:spChg chg="mod">
          <ac:chgData name="Catriona Davenport" userId="a64ea1cb-21d3-4aa2-881f-c8b996b8ec2e" providerId="ADAL" clId="{A00D3E5B-40EF-4AC6-A856-6ECCDDFEF7EE}" dt="2024-05-06T19:33:16.015" v="7112"/>
          <ac:spMkLst>
            <pc:docMk/>
            <pc:sldMk cId="1521103827" sldId="418"/>
            <ac:spMk id="31" creationId="{9283212E-03C5-DDDF-687D-7D41D03792EB}"/>
          </ac:spMkLst>
        </pc:spChg>
        <pc:spChg chg="mod">
          <ac:chgData name="Catriona Davenport" userId="a64ea1cb-21d3-4aa2-881f-c8b996b8ec2e" providerId="ADAL" clId="{A00D3E5B-40EF-4AC6-A856-6ECCDDFEF7EE}" dt="2024-05-06T19:33:16.015" v="7112"/>
          <ac:spMkLst>
            <pc:docMk/>
            <pc:sldMk cId="1521103827" sldId="418"/>
            <ac:spMk id="32" creationId="{3D0EDF60-E4B6-949D-D601-2486F070F89B}"/>
          </ac:spMkLst>
        </pc:spChg>
        <pc:spChg chg="mod">
          <ac:chgData name="Catriona Davenport" userId="a64ea1cb-21d3-4aa2-881f-c8b996b8ec2e" providerId="ADAL" clId="{A00D3E5B-40EF-4AC6-A856-6ECCDDFEF7EE}" dt="2024-05-06T19:33:16.015" v="7112"/>
          <ac:spMkLst>
            <pc:docMk/>
            <pc:sldMk cId="1521103827" sldId="418"/>
            <ac:spMk id="33" creationId="{DC74719E-719E-B222-B98D-7FED2FFC50E8}"/>
          </ac:spMkLst>
        </pc:spChg>
        <pc:spChg chg="del">
          <ac:chgData name="Catriona Davenport" userId="a64ea1cb-21d3-4aa2-881f-c8b996b8ec2e" providerId="ADAL" clId="{A00D3E5B-40EF-4AC6-A856-6ECCDDFEF7EE}" dt="2024-04-22T19:20:51.483" v="5872" actId="478"/>
          <ac:spMkLst>
            <pc:docMk/>
            <pc:sldMk cId="1521103827" sldId="418"/>
            <ac:spMk id="161" creationId="{81A5E932-97AA-454B-8979-C35DFDF7E1E4}"/>
          </ac:spMkLst>
        </pc:spChg>
        <pc:spChg chg="del mod">
          <ac:chgData name="Catriona Davenport" userId="a64ea1cb-21d3-4aa2-881f-c8b996b8ec2e" providerId="ADAL" clId="{A00D3E5B-40EF-4AC6-A856-6ECCDDFEF7EE}" dt="2024-04-22T19:20:58.762" v="5878" actId="478"/>
          <ac:spMkLst>
            <pc:docMk/>
            <pc:sldMk cId="1521103827" sldId="418"/>
            <ac:spMk id="176" creationId="{35F051B5-B1A6-48E0-BD68-23A2D1C53C08}"/>
          </ac:spMkLst>
        </pc:spChg>
        <pc:spChg chg="del mod">
          <ac:chgData name="Catriona Davenport" userId="a64ea1cb-21d3-4aa2-881f-c8b996b8ec2e" providerId="ADAL" clId="{A00D3E5B-40EF-4AC6-A856-6ECCDDFEF7EE}" dt="2024-04-22T19:20:58.240" v="5877" actId="478"/>
          <ac:spMkLst>
            <pc:docMk/>
            <pc:sldMk cId="1521103827" sldId="418"/>
            <ac:spMk id="180" creationId="{3AA7145A-9F67-42D5-B76F-4346FE7F3676}"/>
          </ac:spMkLst>
        </pc:spChg>
        <pc:spChg chg="del">
          <ac:chgData name="Catriona Davenport" userId="a64ea1cb-21d3-4aa2-881f-c8b996b8ec2e" providerId="ADAL" clId="{A00D3E5B-40EF-4AC6-A856-6ECCDDFEF7EE}" dt="2024-04-22T19:20:55.331" v="5875" actId="478"/>
          <ac:spMkLst>
            <pc:docMk/>
            <pc:sldMk cId="1521103827" sldId="418"/>
            <ac:spMk id="181" creationId="{8C80168B-35C4-4223-A24C-CAA3DF4AB990}"/>
          </ac:spMkLst>
        </pc:spChg>
        <pc:spChg chg="del">
          <ac:chgData name="Catriona Davenport" userId="a64ea1cb-21d3-4aa2-881f-c8b996b8ec2e" providerId="ADAL" clId="{A00D3E5B-40EF-4AC6-A856-6ECCDDFEF7EE}" dt="2024-04-22T19:20:56.329" v="5876" actId="478"/>
          <ac:spMkLst>
            <pc:docMk/>
            <pc:sldMk cId="1521103827" sldId="418"/>
            <ac:spMk id="182" creationId="{EBEE898D-728A-4FA0-8165-CB15C53CC79F}"/>
          </ac:spMkLst>
        </pc:spChg>
        <pc:spChg chg="mod ord">
          <ac:chgData name="Catriona Davenport" userId="a64ea1cb-21d3-4aa2-881f-c8b996b8ec2e" providerId="ADAL" clId="{A00D3E5B-40EF-4AC6-A856-6ECCDDFEF7EE}" dt="2024-05-06T19:17:32.275" v="7100" actId="20577"/>
          <ac:spMkLst>
            <pc:docMk/>
            <pc:sldMk cId="1521103827" sldId="418"/>
            <ac:spMk id="186" creationId="{BACF5028-15AC-4AF3-B78A-7B00F4EB0B90}"/>
          </ac:spMkLst>
        </pc:spChg>
        <pc:grpChg chg="add mod">
          <ac:chgData name="Catriona Davenport" userId="a64ea1cb-21d3-4aa2-881f-c8b996b8ec2e" providerId="ADAL" clId="{A00D3E5B-40EF-4AC6-A856-6ECCDDFEF7EE}" dt="2024-05-06T20:09:20.367" v="7171" actId="1076"/>
          <ac:grpSpMkLst>
            <pc:docMk/>
            <pc:sldMk cId="1521103827" sldId="418"/>
            <ac:grpSpMk id="10" creationId="{CC4EA02A-0FF9-7CA4-793C-53103BE61B8B}"/>
          </ac:grpSpMkLst>
        </pc:grpChg>
        <pc:grpChg chg="mod">
          <ac:chgData name="Catriona Davenport" userId="a64ea1cb-21d3-4aa2-881f-c8b996b8ec2e" providerId="ADAL" clId="{A00D3E5B-40EF-4AC6-A856-6ECCDDFEF7EE}" dt="2024-05-06T19:30:48.033" v="7109"/>
          <ac:grpSpMkLst>
            <pc:docMk/>
            <pc:sldMk cId="1521103827" sldId="418"/>
            <ac:grpSpMk id="11" creationId="{0D431CE9-FF4F-24A7-B391-02C85E8DCAE1}"/>
          </ac:grpSpMkLst>
        </pc:grpChg>
        <pc:grpChg chg="mod">
          <ac:chgData name="Catriona Davenport" userId="a64ea1cb-21d3-4aa2-881f-c8b996b8ec2e" providerId="ADAL" clId="{A00D3E5B-40EF-4AC6-A856-6ECCDDFEF7EE}" dt="2024-05-06T19:30:48.033" v="7109"/>
          <ac:grpSpMkLst>
            <pc:docMk/>
            <pc:sldMk cId="1521103827" sldId="418"/>
            <ac:grpSpMk id="12" creationId="{A3057A6E-BE67-C8FD-22E7-F837CA06EA81}"/>
          </ac:grpSpMkLst>
        </pc:grpChg>
        <pc:grpChg chg="add mod">
          <ac:chgData name="Catriona Davenport" userId="a64ea1cb-21d3-4aa2-881f-c8b996b8ec2e" providerId="ADAL" clId="{A00D3E5B-40EF-4AC6-A856-6ECCDDFEF7EE}" dt="2024-05-06T20:09:31.402" v="7172" actId="1076"/>
          <ac:grpSpMkLst>
            <pc:docMk/>
            <pc:sldMk cId="1521103827" sldId="418"/>
            <ac:grpSpMk id="17" creationId="{7E5E2298-6722-DA98-B266-4C8B9D35D870}"/>
          </ac:grpSpMkLst>
        </pc:grpChg>
        <pc:grpChg chg="mod">
          <ac:chgData name="Catriona Davenport" userId="a64ea1cb-21d3-4aa2-881f-c8b996b8ec2e" providerId="ADAL" clId="{A00D3E5B-40EF-4AC6-A856-6ECCDDFEF7EE}" dt="2024-05-06T19:33:15.492" v="7111"/>
          <ac:grpSpMkLst>
            <pc:docMk/>
            <pc:sldMk cId="1521103827" sldId="418"/>
            <ac:grpSpMk id="18" creationId="{6CB96F0D-6796-9811-6C65-921060BE196C}"/>
          </ac:grpSpMkLst>
        </pc:grpChg>
        <pc:grpChg chg="mod">
          <ac:chgData name="Catriona Davenport" userId="a64ea1cb-21d3-4aa2-881f-c8b996b8ec2e" providerId="ADAL" clId="{A00D3E5B-40EF-4AC6-A856-6ECCDDFEF7EE}" dt="2024-05-06T19:33:15.492" v="7111"/>
          <ac:grpSpMkLst>
            <pc:docMk/>
            <pc:sldMk cId="1521103827" sldId="418"/>
            <ac:grpSpMk id="19" creationId="{59B83061-AD4D-30B0-4789-0BD1D7A2E40D}"/>
          </ac:grpSpMkLst>
        </pc:grpChg>
        <pc:grpChg chg="add mod">
          <ac:chgData name="Catriona Davenport" userId="a64ea1cb-21d3-4aa2-881f-c8b996b8ec2e" providerId="ADAL" clId="{A00D3E5B-40EF-4AC6-A856-6ECCDDFEF7EE}" dt="2024-05-06T20:08:38.584" v="7167" actId="1076"/>
          <ac:grpSpMkLst>
            <pc:docMk/>
            <pc:sldMk cId="1521103827" sldId="418"/>
            <ac:grpSpMk id="24" creationId="{2F06E83A-084C-1101-9369-D1445AD09C78}"/>
          </ac:grpSpMkLst>
        </pc:grpChg>
        <pc:grpChg chg="mod">
          <ac:chgData name="Catriona Davenport" userId="a64ea1cb-21d3-4aa2-881f-c8b996b8ec2e" providerId="ADAL" clId="{A00D3E5B-40EF-4AC6-A856-6ECCDDFEF7EE}" dt="2024-05-06T19:33:16.015" v="7112"/>
          <ac:grpSpMkLst>
            <pc:docMk/>
            <pc:sldMk cId="1521103827" sldId="418"/>
            <ac:grpSpMk id="26" creationId="{0A4E832F-07DF-5D03-48BB-660E286DE378}"/>
          </ac:grpSpMkLst>
        </pc:grpChg>
        <pc:grpChg chg="mod">
          <ac:chgData name="Catriona Davenport" userId="a64ea1cb-21d3-4aa2-881f-c8b996b8ec2e" providerId="ADAL" clId="{A00D3E5B-40EF-4AC6-A856-6ECCDDFEF7EE}" dt="2024-05-06T19:33:16.015" v="7112"/>
          <ac:grpSpMkLst>
            <pc:docMk/>
            <pc:sldMk cId="1521103827" sldId="418"/>
            <ac:grpSpMk id="29" creationId="{C91154AF-98A7-CC7B-AB78-333B651502AF}"/>
          </ac:grpSpMkLst>
        </pc:grpChg>
        <pc:grpChg chg="del mod">
          <ac:chgData name="Catriona Davenport" userId="a64ea1cb-21d3-4aa2-881f-c8b996b8ec2e" providerId="ADAL" clId="{A00D3E5B-40EF-4AC6-A856-6ECCDDFEF7EE}" dt="2024-04-22T19:20:52.845" v="5873" actId="478"/>
          <ac:grpSpMkLst>
            <pc:docMk/>
            <pc:sldMk cId="1521103827" sldId="418"/>
            <ac:grpSpMk id="178" creationId="{50D33197-A974-458C-B48D-5E8925398A14}"/>
          </ac:grpSpMkLst>
        </pc:grpChg>
        <pc:graphicFrameChg chg="del modGraphic">
          <ac:chgData name="Catriona Davenport" userId="a64ea1cb-21d3-4aa2-881f-c8b996b8ec2e" providerId="ADAL" clId="{A00D3E5B-40EF-4AC6-A856-6ECCDDFEF7EE}" dt="2024-04-22T15:40:13.327" v="5854" actId="478"/>
          <ac:graphicFrameMkLst>
            <pc:docMk/>
            <pc:sldMk cId="1521103827" sldId="418"/>
            <ac:graphicFrameMk id="3" creationId="{2EF61B71-84A1-A814-56CF-761B0C623968}"/>
          </ac:graphicFrameMkLst>
        </pc:graphicFrameChg>
        <pc:graphicFrameChg chg="del modGraphic">
          <ac:chgData name="Catriona Davenport" userId="a64ea1cb-21d3-4aa2-881f-c8b996b8ec2e" providerId="ADAL" clId="{A00D3E5B-40EF-4AC6-A856-6ECCDDFEF7EE}" dt="2024-04-22T15:40:20.016" v="5857" actId="478"/>
          <ac:graphicFrameMkLst>
            <pc:docMk/>
            <pc:sldMk cId="1521103827" sldId="418"/>
            <ac:graphicFrameMk id="16" creationId="{A6E32E96-CDE4-4529-8D03-C3C1E1CA6FC8}"/>
          </ac:graphicFrameMkLst>
        </pc:graphicFrameChg>
        <pc:graphicFrameChg chg="del mod modGraphic">
          <ac:chgData name="Catriona Davenport" userId="a64ea1cb-21d3-4aa2-881f-c8b996b8ec2e" providerId="ADAL" clId="{A00D3E5B-40EF-4AC6-A856-6ECCDDFEF7EE}" dt="2024-04-22T15:40:21.368" v="5858" actId="478"/>
          <ac:graphicFrameMkLst>
            <pc:docMk/>
            <pc:sldMk cId="1521103827" sldId="418"/>
            <ac:graphicFrameMk id="18" creationId="{977E61DE-4E5A-4E59-9EEE-4EBA8DB91F1A}"/>
          </ac:graphicFrameMkLst>
        </pc:graphicFrameChg>
        <pc:graphicFrameChg chg="del modGraphic">
          <ac:chgData name="Catriona Davenport" userId="a64ea1cb-21d3-4aa2-881f-c8b996b8ec2e" providerId="ADAL" clId="{A00D3E5B-40EF-4AC6-A856-6ECCDDFEF7EE}" dt="2024-04-22T15:40:18.399" v="5856" actId="478"/>
          <ac:graphicFrameMkLst>
            <pc:docMk/>
            <pc:sldMk cId="1521103827" sldId="418"/>
            <ac:graphicFrameMk id="20" creationId="{AA907A83-E524-4FC4-9335-F56283AFB8CC}"/>
          </ac:graphicFrameMkLst>
        </pc:graphicFrameChg>
        <pc:graphicFrameChg chg="del modGraphic">
          <ac:chgData name="Catriona Davenport" userId="a64ea1cb-21d3-4aa2-881f-c8b996b8ec2e" providerId="ADAL" clId="{A00D3E5B-40EF-4AC6-A856-6ECCDDFEF7EE}" dt="2024-04-22T15:40:14.826" v="5855" actId="478"/>
          <ac:graphicFrameMkLst>
            <pc:docMk/>
            <pc:sldMk cId="1521103827" sldId="418"/>
            <ac:graphicFrameMk id="21" creationId="{9E3EC392-1541-4B5F-8D4E-999CCBC43A67}"/>
          </ac:graphicFrameMkLst>
        </pc:graphicFrameChg>
        <pc:picChg chg="add mod ord modCrop">
          <ac:chgData name="Catriona Davenport" userId="a64ea1cb-21d3-4aa2-881f-c8b996b8ec2e" providerId="ADAL" clId="{A00D3E5B-40EF-4AC6-A856-6ECCDDFEF7EE}" dt="2024-05-06T20:09:20.367" v="7171" actId="1076"/>
          <ac:picMkLst>
            <pc:docMk/>
            <pc:sldMk cId="1521103827" sldId="418"/>
            <ac:picMk id="3" creationId="{9737DC75-977E-0B6E-0EA0-178800822000}"/>
          </ac:picMkLst>
        </pc:picChg>
        <pc:picChg chg="add mod ord">
          <ac:chgData name="Catriona Davenport" userId="a64ea1cb-21d3-4aa2-881f-c8b996b8ec2e" providerId="ADAL" clId="{A00D3E5B-40EF-4AC6-A856-6ECCDDFEF7EE}" dt="2024-05-06T20:09:31.402" v="7172" actId="1076"/>
          <ac:picMkLst>
            <pc:docMk/>
            <pc:sldMk cId="1521103827" sldId="418"/>
            <ac:picMk id="7" creationId="{1F797F7A-26D3-32F2-4BB1-B47D6956CE04}"/>
          </ac:picMkLst>
        </pc:picChg>
        <pc:picChg chg="add mod ord modCrop">
          <ac:chgData name="Catriona Davenport" userId="a64ea1cb-21d3-4aa2-881f-c8b996b8ec2e" providerId="ADAL" clId="{A00D3E5B-40EF-4AC6-A856-6ECCDDFEF7EE}" dt="2024-05-06T20:08:43.346" v="7168" actId="1076"/>
          <ac:picMkLst>
            <pc:docMk/>
            <pc:sldMk cId="1521103827" sldId="418"/>
            <ac:picMk id="9" creationId="{3318C527-8E88-C750-FF5A-767ED20BF895}"/>
          </ac:picMkLst>
        </pc:picChg>
        <pc:inkChg chg="add mod">
          <ac:chgData name="Catriona Davenport" userId="a64ea1cb-21d3-4aa2-881f-c8b996b8ec2e" providerId="ADAL" clId="{A00D3E5B-40EF-4AC6-A856-6ECCDDFEF7EE}" dt="2024-05-06T20:09:20.367" v="7171" actId="1076"/>
          <ac:inkMkLst>
            <pc:docMk/>
            <pc:sldMk cId="1521103827" sldId="418"/>
            <ac:inkMk id="34" creationId="{D01F7970-34E7-CFEA-E99F-9A82F4A44468}"/>
          </ac:inkMkLst>
        </pc:inkChg>
        <pc:inkChg chg="add mod">
          <ac:chgData name="Catriona Davenport" userId="a64ea1cb-21d3-4aa2-881f-c8b996b8ec2e" providerId="ADAL" clId="{A00D3E5B-40EF-4AC6-A856-6ECCDDFEF7EE}" dt="2024-05-06T20:09:31.402" v="7172" actId="1076"/>
          <ac:inkMkLst>
            <pc:docMk/>
            <pc:sldMk cId="1521103827" sldId="418"/>
            <ac:inkMk id="35" creationId="{064B57B3-217E-1E91-A448-ADAEB55FA03E}"/>
          </ac:inkMkLst>
        </pc:inkChg>
        <pc:inkChg chg="add mod">
          <ac:chgData name="Catriona Davenport" userId="a64ea1cb-21d3-4aa2-881f-c8b996b8ec2e" providerId="ADAL" clId="{A00D3E5B-40EF-4AC6-A856-6ECCDDFEF7EE}" dt="2024-05-06T20:09:31.402" v="7172" actId="1076"/>
          <ac:inkMkLst>
            <pc:docMk/>
            <pc:sldMk cId="1521103827" sldId="418"/>
            <ac:inkMk id="36" creationId="{27C1EDBE-790A-6750-84AC-5B2C5B659F75}"/>
          </ac:inkMkLst>
        </pc:inkChg>
        <pc:inkChg chg="add mod">
          <ac:chgData name="Catriona Davenport" userId="a64ea1cb-21d3-4aa2-881f-c8b996b8ec2e" providerId="ADAL" clId="{A00D3E5B-40EF-4AC6-A856-6ECCDDFEF7EE}" dt="2024-05-06T20:08:47.669" v="7169" actId="1076"/>
          <ac:inkMkLst>
            <pc:docMk/>
            <pc:sldMk cId="1521103827" sldId="418"/>
            <ac:inkMk id="37" creationId="{2FEA06C6-92FB-C574-236B-CB1EC7FBD7B1}"/>
          </ac:inkMkLst>
        </pc:inkChg>
        <pc:inkChg chg="add del">
          <ac:chgData name="Catriona Davenport" userId="a64ea1cb-21d3-4aa2-881f-c8b996b8ec2e" providerId="ADAL" clId="{A00D3E5B-40EF-4AC6-A856-6ECCDDFEF7EE}" dt="2024-05-06T20:08:13.302" v="7164" actId="9405"/>
          <ac:inkMkLst>
            <pc:docMk/>
            <pc:sldMk cId="1521103827" sldId="418"/>
            <ac:inkMk id="38" creationId="{F20A2A3E-289B-9938-9CDE-275BA570088F}"/>
          </ac:inkMkLst>
        </pc:inkChg>
        <pc:cxnChg chg="add mod">
          <ac:chgData name="Catriona Davenport" userId="a64ea1cb-21d3-4aa2-881f-c8b996b8ec2e" providerId="ADAL" clId="{A00D3E5B-40EF-4AC6-A856-6ECCDDFEF7EE}" dt="2024-05-06T20:10:13.195" v="7177" actId="1076"/>
          <ac:cxnSpMkLst>
            <pc:docMk/>
            <pc:sldMk cId="1521103827" sldId="418"/>
            <ac:cxnSpMk id="39" creationId="{0D7CAD68-857E-C2CA-A5CE-E14D5E3E46ED}"/>
          </ac:cxnSpMkLst>
        </pc:cxnChg>
        <pc:cxnChg chg="add mod">
          <ac:chgData name="Catriona Davenport" userId="a64ea1cb-21d3-4aa2-881f-c8b996b8ec2e" providerId="ADAL" clId="{A00D3E5B-40EF-4AC6-A856-6ECCDDFEF7EE}" dt="2024-05-06T20:10:19.380" v="7179" actId="1076"/>
          <ac:cxnSpMkLst>
            <pc:docMk/>
            <pc:sldMk cId="1521103827" sldId="418"/>
            <ac:cxnSpMk id="41" creationId="{D147305E-FF43-6E4E-FDB9-D6B2530ED317}"/>
          </ac:cxnSpMkLst>
        </pc:cxnChg>
        <pc:extLst>
          <p:ext xmlns:p="http://schemas.openxmlformats.org/presentationml/2006/main" uri="{D6D511B9-2390-475A-947B-AFAB55BFBCF1}">
            <pc226:cmChg xmlns:pc226="http://schemas.microsoft.com/office/powerpoint/2022/06/main/command" chg="add del">
              <pc226:chgData name="Catriona Davenport" userId="a64ea1cb-21d3-4aa2-881f-c8b996b8ec2e" providerId="ADAL" clId="{A00D3E5B-40EF-4AC6-A856-6ECCDDFEF7EE}" dt="2024-05-06T19:16:32.189" v="7075"/>
              <pc2:cmMkLst xmlns:pc2="http://schemas.microsoft.com/office/powerpoint/2019/9/main/command">
                <pc:docMk/>
                <pc:sldMk cId="1521103827" sldId="418"/>
                <pc2:cmMk id="{C1149743-A11F-4D2A-AA9C-507E1F3D1B96}"/>
              </pc2:cmMkLst>
            </pc226:cmChg>
          </p:ext>
        </pc:extLst>
      </pc:sldChg>
      <pc:sldChg chg="add setBg">
        <pc:chgData name="Catriona Davenport" userId="a64ea1cb-21d3-4aa2-881f-c8b996b8ec2e" providerId="ADAL" clId="{A00D3E5B-40EF-4AC6-A856-6ECCDDFEF7EE}" dt="2024-05-30T17:43:26.535" v="7757"/>
        <pc:sldMkLst>
          <pc:docMk/>
          <pc:sldMk cId="797998244" sldId="420"/>
        </pc:sldMkLst>
      </pc:sldChg>
      <pc:sldChg chg="add del">
        <pc:chgData name="Catriona Davenport" userId="a64ea1cb-21d3-4aa2-881f-c8b996b8ec2e" providerId="ADAL" clId="{A00D3E5B-40EF-4AC6-A856-6ECCDDFEF7EE}" dt="2024-04-22T15:11:42.869" v="5662" actId="47"/>
        <pc:sldMkLst>
          <pc:docMk/>
          <pc:sldMk cId="866931611" sldId="437"/>
        </pc:sldMkLst>
      </pc:sldChg>
      <pc:sldChg chg="addSp delSp modSp mod">
        <pc:chgData name="Catriona Davenport" userId="a64ea1cb-21d3-4aa2-881f-c8b996b8ec2e" providerId="ADAL" clId="{A00D3E5B-40EF-4AC6-A856-6ECCDDFEF7EE}" dt="2024-04-22T14:59:00.782" v="5021" actId="208"/>
        <pc:sldMkLst>
          <pc:docMk/>
          <pc:sldMk cId="0" sldId="440"/>
        </pc:sldMkLst>
        <pc:spChg chg="mod">
          <ac:chgData name="Catriona Davenport" userId="a64ea1cb-21d3-4aa2-881f-c8b996b8ec2e" providerId="ADAL" clId="{A00D3E5B-40EF-4AC6-A856-6ECCDDFEF7EE}" dt="2024-04-22T14:52:34.024" v="4500" actId="1076"/>
          <ac:spMkLst>
            <pc:docMk/>
            <pc:sldMk cId="0" sldId="440"/>
            <ac:spMk id="4" creationId="{00000000-0000-0000-0000-000000000000}"/>
          </ac:spMkLst>
        </pc:spChg>
        <pc:spChg chg="mod">
          <ac:chgData name="Catriona Davenport" userId="a64ea1cb-21d3-4aa2-881f-c8b996b8ec2e" providerId="ADAL" clId="{A00D3E5B-40EF-4AC6-A856-6ECCDDFEF7EE}" dt="2024-04-22T14:58:06.990" v="5017" actId="14100"/>
          <ac:spMkLst>
            <pc:docMk/>
            <pc:sldMk cId="0" sldId="440"/>
            <ac:spMk id="5" creationId="{00000000-0000-0000-0000-000000000000}"/>
          </ac:spMkLst>
        </pc:spChg>
        <pc:picChg chg="add mod">
          <ac:chgData name="Catriona Davenport" userId="a64ea1cb-21d3-4aa2-881f-c8b996b8ec2e" providerId="ADAL" clId="{A00D3E5B-40EF-4AC6-A856-6ECCDDFEF7EE}" dt="2024-04-22T14:59:00.782" v="5021" actId="208"/>
          <ac:picMkLst>
            <pc:docMk/>
            <pc:sldMk cId="0" sldId="440"/>
            <ac:picMk id="3" creationId="{21824653-CB64-65D6-051B-667CA7009A95}"/>
          </ac:picMkLst>
        </pc:picChg>
        <pc:picChg chg="del">
          <ac:chgData name="Catriona Davenport" userId="a64ea1cb-21d3-4aa2-881f-c8b996b8ec2e" providerId="ADAL" clId="{A00D3E5B-40EF-4AC6-A856-6ECCDDFEF7EE}" dt="2024-04-22T14:52:21.113" v="4485" actId="478"/>
          <ac:picMkLst>
            <pc:docMk/>
            <pc:sldMk cId="0" sldId="440"/>
            <ac:picMk id="9" creationId="{F0C03083-5756-593B-5210-22417D1497CC}"/>
          </ac:picMkLst>
        </pc:picChg>
      </pc:sldChg>
      <pc:sldChg chg="modSp mod">
        <pc:chgData name="Catriona Davenport" userId="a64ea1cb-21d3-4aa2-881f-c8b996b8ec2e" providerId="ADAL" clId="{A00D3E5B-40EF-4AC6-A856-6ECCDDFEF7EE}" dt="2024-04-22T13:37:10.461" v="660" actId="1076"/>
        <pc:sldMkLst>
          <pc:docMk/>
          <pc:sldMk cId="1832734604" sldId="448"/>
        </pc:sldMkLst>
        <pc:spChg chg="mod">
          <ac:chgData name="Catriona Davenport" userId="a64ea1cb-21d3-4aa2-881f-c8b996b8ec2e" providerId="ADAL" clId="{A00D3E5B-40EF-4AC6-A856-6ECCDDFEF7EE}" dt="2024-04-22T13:37:10.461" v="660" actId="1076"/>
          <ac:spMkLst>
            <pc:docMk/>
            <pc:sldMk cId="1832734604" sldId="448"/>
            <ac:spMk id="7" creationId="{C461E966-2F3E-4DA0-A380-860BE4C63406}"/>
          </ac:spMkLst>
        </pc:spChg>
      </pc:sldChg>
      <pc:sldChg chg="del">
        <pc:chgData name="Catriona Davenport" userId="a64ea1cb-21d3-4aa2-881f-c8b996b8ec2e" providerId="ADAL" clId="{A00D3E5B-40EF-4AC6-A856-6ECCDDFEF7EE}" dt="2024-04-22T15:15:46.390" v="5794" actId="47"/>
        <pc:sldMkLst>
          <pc:docMk/>
          <pc:sldMk cId="0" sldId="451"/>
        </pc:sldMkLst>
      </pc:sldChg>
      <pc:sldChg chg="del">
        <pc:chgData name="Catriona Davenport" userId="a64ea1cb-21d3-4aa2-881f-c8b996b8ec2e" providerId="ADAL" clId="{A00D3E5B-40EF-4AC6-A856-6ECCDDFEF7EE}" dt="2024-04-22T15:15:49.328" v="5797" actId="47"/>
        <pc:sldMkLst>
          <pc:docMk/>
          <pc:sldMk cId="898763139" sldId="453"/>
        </pc:sldMkLst>
      </pc:sldChg>
      <pc:sldChg chg="del">
        <pc:chgData name="Catriona Davenport" userId="a64ea1cb-21d3-4aa2-881f-c8b996b8ec2e" providerId="ADAL" clId="{A00D3E5B-40EF-4AC6-A856-6ECCDDFEF7EE}" dt="2024-04-22T15:15:47.224" v="5795" actId="47"/>
        <pc:sldMkLst>
          <pc:docMk/>
          <pc:sldMk cId="2067618263" sldId="454"/>
        </pc:sldMkLst>
      </pc:sldChg>
      <pc:sldChg chg="del">
        <pc:chgData name="Catriona Davenport" userId="a64ea1cb-21d3-4aa2-881f-c8b996b8ec2e" providerId="ADAL" clId="{A00D3E5B-40EF-4AC6-A856-6ECCDDFEF7EE}" dt="2024-04-22T15:15:48.457" v="5796" actId="47"/>
        <pc:sldMkLst>
          <pc:docMk/>
          <pc:sldMk cId="3440093262" sldId="457"/>
        </pc:sldMkLst>
      </pc:sldChg>
      <pc:sldChg chg="del">
        <pc:chgData name="Catriona Davenport" userId="a64ea1cb-21d3-4aa2-881f-c8b996b8ec2e" providerId="ADAL" clId="{A00D3E5B-40EF-4AC6-A856-6ECCDDFEF7EE}" dt="2024-04-22T15:15:49.953" v="5798" actId="47"/>
        <pc:sldMkLst>
          <pc:docMk/>
          <pc:sldMk cId="552439583" sldId="458"/>
        </pc:sldMkLst>
      </pc:sldChg>
      <pc:sldChg chg="del">
        <pc:chgData name="Catriona Davenport" userId="a64ea1cb-21d3-4aa2-881f-c8b996b8ec2e" providerId="ADAL" clId="{A00D3E5B-40EF-4AC6-A856-6ECCDDFEF7EE}" dt="2024-04-22T15:15:55.937" v="5802" actId="47"/>
        <pc:sldMkLst>
          <pc:docMk/>
          <pc:sldMk cId="2010261174" sldId="460"/>
        </pc:sldMkLst>
      </pc:sldChg>
      <pc:sldChg chg="del">
        <pc:chgData name="Catriona Davenport" userId="a64ea1cb-21d3-4aa2-881f-c8b996b8ec2e" providerId="ADAL" clId="{A00D3E5B-40EF-4AC6-A856-6ECCDDFEF7EE}" dt="2024-04-22T15:16:01.413" v="5806" actId="47"/>
        <pc:sldMkLst>
          <pc:docMk/>
          <pc:sldMk cId="108294316" sldId="461"/>
        </pc:sldMkLst>
      </pc:sldChg>
      <pc:sldChg chg="del">
        <pc:chgData name="Catriona Davenport" userId="a64ea1cb-21d3-4aa2-881f-c8b996b8ec2e" providerId="ADAL" clId="{A00D3E5B-40EF-4AC6-A856-6ECCDDFEF7EE}" dt="2024-04-22T15:15:59.227" v="5804" actId="47"/>
        <pc:sldMkLst>
          <pc:docMk/>
          <pc:sldMk cId="45052296" sldId="462"/>
        </pc:sldMkLst>
      </pc:sldChg>
      <pc:sldChg chg="del">
        <pc:chgData name="Catriona Davenport" userId="a64ea1cb-21d3-4aa2-881f-c8b996b8ec2e" providerId="ADAL" clId="{A00D3E5B-40EF-4AC6-A856-6ECCDDFEF7EE}" dt="2024-04-22T15:16:00.059" v="5805" actId="47"/>
        <pc:sldMkLst>
          <pc:docMk/>
          <pc:sldMk cId="1595785839" sldId="463"/>
        </pc:sldMkLst>
      </pc:sldChg>
      <pc:sldChg chg="del">
        <pc:chgData name="Catriona Davenport" userId="a64ea1cb-21d3-4aa2-881f-c8b996b8ec2e" providerId="ADAL" clId="{A00D3E5B-40EF-4AC6-A856-6ECCDDFEF7EE}" dt="2024-04-22T15:15:52.025" v="5799" actId="47"/>
        <pc:sldMkLst>
          <pc:docMk/>
          <pc:sldMk cId="1306869670" sldId="464"/>
        </pc:sldMkLst>
      </pc:sldChg>
      <pc:sldChg chg="del">
        <pc:chgData name="Catriona Davenport" userId="a64ea1cb-21d3-4aa2-881f-c8b996b8ec2e" providerId="ADAL" clId="{A00D3E5B-40EF-4AC6-A856-6ECCDDFEF7EE}" dt="2024-04-22T13:38:34.588" v="668" actId="47"/>
        <pc:sldMkLst>
          <pc:docMk/>
          <pc:sldMk cId="3393228852" sldId="465"/>
        </pc:sldMkLst>
      </pc:sldChg>
      <pc:sldChg chg="del">
        <pc:chgData name="Catriona Davenport" userId="a64ea1cb-21d3-4aa2-881f-c8b996b8ec2e" providerId="ADAL" clId="{A00D3E5B-40EF-4AC6-A856-6ECCDDFEF7EE}" dt="2024-04-22T13:38:36.248" v="669" actId="47"/>
        <pc:sldMkLst>
          <pc:docMk/>
          <pc:sldMk cId="1704277123" sldId="466"/>
        </pc:sldMkLst>
      </pc:sldChg>
      <pc:sldChg chg="del">
        <pc:chgData name="Catriona Davenport" userId="a64ea1cb-21d3-4aa2-881f-c8b996b8ec2e" providerId="ADAL" clId="{A00D3E5B-40EF-4AC6-A856-6ECCDDFEF7EE}" dt="2024-04-22T13:38:37.483" v="670" actId="47"/>
        <pc:sldMkLst>
          <pc:docMk/>
          <pc:sldMk cId="3332093155" sldId="467"/>
        </pc:sldMkLst>
      </pc:sldChg>
      <pc:sldChg chg="del">
        <pc:chgData name="Catriona Davenport" userId="a64ea1cb-21d3-4aa2-881f-c8b996b8ec2e" providerId="ADAL" clId="{A00D3E5B-40EF-4AC6-A856-6ECCDDFEF7EE}" dt="2024-04-22T13:38:39.163" v="671" actId="47"/>
        <pc:sldMkLst>
          <pc:docMk/>
          <pc:sldMk cId="1087935398" sldId="468"/>
        </pc:sldMkLst>
      </pc:sldChg>
      <pc:sldChg chg="del">
        <pc:chgData name="Catriona Davenport" userId="a64ea1cb-21d3-4aa2-881f-c8b996b8ec2e" providerId="ADAL" clId="{A00D3E5B-40EF-4AC6-A856-6ECCDDFEF7EE}" dt="2024-04-22T13:38:41.194" v="673" actId="47"/>
        <pc:sldMkLst>
          <pc:docMk/>
          <pc:sldMk cId="1089443693" sldId="469"/>
        </pc:sldMkLst>
      </pc:sldChg>
      <pc:sldChg chg="del">
        <pc:chgData name="Catriona Davenport" userId="a64ea1cb-21d3-4aa2-881f-c8b996b8ec2e" providerId="ADAL" clId="{A00D3E5B-40EF-4AC6-A856-6ECCDDFEF7EE}" dt="2024-04-22T13:38:40.332" v="672" actId="47"/>
        <pc:sldMkLst>
          <pc:docMk/>
          <pc:sldMk cId="3543928970" sldId="470"/>
        </pc:sldMkLst>
      </pc:sldChg>
      <pc:sldChg chg="del">
        <pc:chgData name="Catriona Davenport" userId="a64ea1cb-21d3-4aa2-881f-c8b996b8ec2e" providerId="ADAL" clId="{A00D3E5B-40EF-4AC6-A856-6ECCDDFEF7EE}" dt="2024-04-22T13:38:42.181" v="674" actId="47"/>
        <pc:sldMkLst>
          <pc:docMk/>
          <pc:sldMk cId="683313452" sldId="471"/>
        </pc:sldMkLst>
      </pc:sldChg>
      <pc:sldChg chg="del">
        <pc:chgData name="Catriona Davenport" userId="a64ea1cb-21d3-4aa2-881f-c8b996b8ec2e" providerId="ADAL" clId="{A00D3E5B-40EF-4AC6-A856-6ECCDDFEF7EE}" dt="2024-04-22T15:15:52.736" v="5800" actId="47"/>
        <pc:sldMkLst>
          <pc:docMk/>
          <pc:sldMk cId="1830108125" sldId="473"/>
        </pc:sldMkLst>
      </pc:sldChg>
      <pc:sldChg chg="del">
        <pc:chgData name="Catriona Davenport" userId="a64ea1cb-21d3-4aa2-881f-c8b996b8ec2e" providerId="ADAL" clId="{A00D3E5B-40EF-4AC6-A856-6ECCDDFEF7EE}" dt="2024-04-22T15:15:54.421" v="5801" actId="47"/>
        <pc:sldMkLst>
          <pc:docMk/>
          <pc:sldMk cId="2494092099" sldId="474"/>
        </pc:sldMkLst>
      </pc:sldChg>
      <pc:sldChg chg="del">
        <pc:chgData name="Catriona Davenport" userId="a64ea1cb-21d3-4aa2-881f-c8b996b8ec2e" providerId="ADAL" clId="{A00D3E5B-40EF-4AC6-A856-6ECCDDFEF7EE}" dt="2024-04-22T15:15:56.883" v="5803" actId="47"/>
        <pc:sldMkLst>
          <pc:docMk/>
          <pc:sldMk cId="0" sldId="476"/>
        </pc:sldMkLst>
      </pc:sldChg>
      <pc:sldChg chg="add del">
        <pc:chgData name="Catriona Davenport" userId="a64ea1cb-21d3-4aa2-881f-c8b996b8ec2e" providerId="ADAL" clId="{A00D3E5B-40EF-4AC6-A856-6ECCDDFEF7EE}" dt="2024-04-22T15:11:38.943" v="5660" actId="47"/>
        <pc:sldMkLst>
          <pc:docMk/>
          <pc:sldMk cId="1520313812" sldId="477"/>
        </pc:sldMkLst>
      </pc:sldChg>
      <pc:sldChg chg="del">
        <pc:chgData name="Catriona Davenport" userId="a64ea1cb-21d3-4aa2-881f-c8b996b8ec2e" providerId="ADAL" clId="{A00D3E5B-40EF-4AC6-A856-6ECCDDFEF7EE}" dt="2024-04-22T13:37:25.032" v="661" actId="47"/>
        <pc:sldMkLst>
          <pc:docMk/>
          <pc:sldMk cId="983899450" sldId="478"/>
        </pc:sldMkLst>
      </pc:sldChg>
      <pc:sldChg chg="addSp delSp modSp new mod modAnim">
        <pc:chgData name="Catriona Davenport" userId="a64ea1cb-21d3-4aa2-881f-c8b996b8ec2e" providerId="ADAL" clId="{A00D3E5B-40EF-4AC6-A856-6ECCDDFEF7EE}" dt="2024-04-22T20:18:42.334" v="5952" actId="1035"/>
        <pc:sldMkLst>
          <pc:docMk/>
          <pc:sldMk cId="1170708500" sldId="478"/>
        </pc:sldMkLst>
        <pc:spChg chg="add mod">
          <ac:chgData name="Catriona Davenport" userId="a64ea1cb-21d3-4aa2-881f-c8b996b8ec2e" providerId="ADAL" clId="{A00D3E5B-40EF-4AC6-A856-6ECCDDFEF7EE}" dt="2024-04-22T20:00:49.627" v="5939" actId="1076"/>
          <ac:spMkLst>
            <pc:docMk/>
            <pc:sldMk cId="1170708500" sldId="478"/>
            <ac:spMk id="2" creationId="{811ECF34-7978-DB7C-8E16-7D3AEFAE812F}"/>
          </ac:spMkLst>
        </pc:spChg>
        <pc:spChg chg="add del mod">
          <ac:chgData name="Catriona Davenport" userId="a64ea1cb-21d3-4aa2-881f-c8b996b8ec2e" providerId="ADAL" clId="{A00D3E5B-40EF-4AC6-A856-6ECCDDFEF7EE}" dt="2024-04-22T20:00:25.992" v="5937" actId="478"/>
          <ac:spMkLst>
            <pc:docMk/>
            <pc:sldMk cId="1170708500" sldId="478"/>
            <ac:spMk id="3" creationId="{CF04D62F-6616-5B12-8E9C-5B26C52D706A}"/>
          </ac:spMkLst>
        </pc:spChg>
        <pc:spChg chg="add mod">
          <ac:chgData name="Catriona Davenport" userId="a64ea1cb-21d3-4aa2-881f-c8b996b8ec2e" providerId="ADAL" clId="{A00D3E5B-40EF-4AC6-A856-6ECCDDFEF7EE}" dt="2024-04-22T20:18:42.334" v="5952" actId="1035"/>
          <ac:spMkLst>
            <pc:docMk/>
            <pc:sldMk cId="1170708500" sldId="478"/>
            <ac:spMk id="4" creationId="{6685678D-A14C-1778-2F98-2B8C2CA1734F}"/>
          </ac:spMkLst>
        </pc:spChg>
        <pc:spChg chg="add mod">
          <ac:chgData name="Catriona Davenport" userId="a64ea1cb-21d3-4aa2-881f-c8b996b8ec2e" providerId="ADAL" clId="{A00D3E5B-40EF-4AC6-A856-6ECCDDFEF7EE}" dt="2024-04-22T13:52:46.128" v="850" actId="1076"/>
          <ac:spMkLst>
            <pc:docMk/>
            <pc:sldMk cId="1170708500" sldId="478"/>
            <ac:spMk id="5" creationId="{A7E8FA9D-EDC8-D538-422E-D10226093934}"/>
          </ac:spMkLst>
        </pc:spChg>
      </pc:sldChg>
      <pc:sldChg chg="add del">
        <pc:chgData name="Catriona Davenport" userId="a64ea1cb-21d3-4aa2-881f-c8b996b8ec2e" providerId="ADAL" clId="{A00D3E5B-40EF-4AC6-A856-6ECCDDFEF7EE}" dt="2024-04-22T13:43:50.457" v="737"/>
        <pc:sldMkLst>
          <pc:docMk/>
          <pc:sldMk cId="1986396364" sldId="478"/>
        </pc:sldMkLst>
      </pc:sldChg>
      <pc:sldChg chg="modSp add mod">
        <pc:chgData name="Catriona Davenport" userId="a64ea1cb-21d3-4aa2-881f-c8b996b8ec2e" providerId="ADAL" clId="{A00D3E5B-40EF-4AC6-A856-6ECCDDFEF7EE}" dt="2024-04-22T13:54:20.106" v="887" actId="1076"/>
        <pc:sldMkLst>
          <pc:docMk/>
          <pc:sldMk cId="689438232" sldId="479"/>
        </pc:sldMkLst>
        <pc:spChg chg="mod">
          <ac:chgData name="Catriona Davenport" userId="a64ea1cb-21d3-4aa2-881f-c8b996b8ec2e" providerId="ADAL" clId="{A00D3E5B-40EF-4AC6-A856-6ECCDDFEF7EE}" dt="2024-04-22T13:53:57.651" v="881" actId="122"/>
          <ac:spMkLst>
            <pc:docMk/>
            <pc:sldMk cId="689438232" sldId="479"/>
            <ac:spMk id="6" creationId="{3551E749-9FF3-4627-8520-2AF7332431FC}"/>
          </ac:spMkLst>
        </pc:spChg>
        <pc:spChg chg="mod">
          <ac:chgData name="Catriona Davenport" userId="a64ea1cb-21d3-4aa2-881f-c8b996b8ec2e" providerId="ADAL" clId="{A00D3E5B-40EF-4AC6-A856-6ECCDDFEF7EE}" dt="2024-04-22T13:54:20.106" v="887" actId="1076"/>
          <ac:spMkLst>
            <pc:docMk/>
            <pc:sldMk cId="689438232" sldId="479"/>
            <ac:spMk id="7" creationId="{DA82FA3C-54CE-48B6-8022-43EE20760BD5}"/>
          </ac:spMkLst>
        </pc:spChg>
      </pc:sldChg>
      <pc:sldChg chg="del">
        <pc:chgData name="Catriona Davenport" userId="a64ea1cb-21d3-4aa2-881f-c8b996b8ec2e" providerId="ADAL" clId="{A00D3E5B-40EF-4AC6-A856-6ECCDDFEF7EE}" dt="2024-04-22T13:39:37.889" v="682" actId="47"/>
        <pc:sldMkLst>
          <pc:docMk/>
          <pc:sldMk cId="2839958422" sldId="479"/>
        </pc:sldMkLst>
      </pc:sldChg>
      <pc:sldChg chg="delSp modSp add del mod">
        <pc:chgData name="Catriona Davenport" userId="a64ea1cb-21d3-4aa2-881f-c8b996b8ec2e" providerId="ADAL" clId="{A00D3E5B-40EF-4AC6-A856-6ECCDDFEF7EE}" dt="2024-04-22T14:52:15.711" v="4484" actId="47"/>
        <pc:sldMkLst>
          <pc:docMk/>
          <pc:sldMk cId="1155953060" sldId="480"/>
        </pc:sldMkLst>
        <pc:spChg chg="mod">
          <ac:chgData name="Catriona Davenport" userId="a64ea1cb-21d3-4aa2-881f-c8b996b8ec2e" providerId="ADAL" clId="{A00D3E5B-40EF-4AC6-A856-6ECCDDFEF7EE}" dt="2024-04-22T13:56:10.879" v="940" actId="14100"/>
          <ac:spMkLst>
            <pc:docMk/>
            <pc:sldMk cId="1155953060" sldId="480"/>
            <ac:spMk id="4" creationId="{6685678D-A14C-1778-2F98-2B8C2CA1734F}"/>
          </ac:spMkLst>
        </pc:spChg>
        <pc:spChg chg="del mod">
          <ac:chgData name="Catriona Davenport" userId="a64ea1cb-21d3-4aa2-881f-c8b996b8ec2e" providerId="ADAL" clId="{A00D3E5B-40EF-4AC6-A856-6ECCDDFEF7EE}" dt="2024-04-22T13:57:12.512" v="943"/>
          <ac:spMkLst>
            <pc:docMk/>
            <pc:sldMk cId="1155953060" sldId="480"/>
            <ac:spMk id="5" creationId="{A7E8FA9D-EDC8-D538-422E-D10226093934}"/>
          </ac:spMkLst>
        </pc:spChg>
      </pc:sldChg>
      <pc:sldChg chg="addSp delSp modSp add mod">
        <pc:chgData name="Catriona Davenport" userId="a64ea1cb-21d3-4aa2-881f-c8b996b8ec2e" providerId="ADAL" clId="{A00D3E5B-40EF-4AC6-A856-6ECCDDFEF7EE}" dt="2024-04-22T15:29:28.989" v="5811" actId="14100"/>
        <pc:sldMkLst>
          <pc:docMk/>
          <pc:sldMk cId="2851581225" sldId="481"/>
        </pc:sldMkLst>
        <pc:spChg chg="mod">
          <ac:chgData name="Catriona Davenport" userId="a64ea1cb-21d3-4aa2-881f-c8b996b8ec2e" providerId="ADAL" clId="{A00D3E5B-40EF-4AC6-A856-6ECCDDFEF7EE}" dt="2024-04-22T14:09:56.039" v="1784" actId="14100"/>
          <ac:spMkLst>
            <pc:docMk/>
            <pc:sldMk cId="2851581225" sldId="481"/>
            <ac:spMk id="5" creationId="{87AEFFF2-88EE-4C24-65F8-D65C6EC87C57}"/>
          </ac:spMkLst>
        </pc:spChg>
        <pc:spChg chg="mod">
          <ac:chgData name="Catriona Davenport" userId="a64ea1cb-21d3-4aa2-881f-c8b996b8ec2e" providerId="ADAL" clId="{A00D3E5B-40EF-4AC6-A856-6ECCDDFEF7EE}" dt="2024-04-22T14:10:19.303" v="1802" actId="20577"/>
          <ac:spMkLst>
            <pc:docMk/>
            <pc:sldMk cId="2851581225" sldId="481"/>
            <ac:spMk id="15" creationId="{55B19376-6368-449C-BBB6-71720196E2CD}"/>
          </ac:spMkLst>
        </pc:spChg>
        <pc:spChg chg="del">
          <ac:chgData name="Catriona Davenport" userId="a64ea1cb-21d3-4aa2-881f-c8b996b8ec2e" providerId="ADAL" clId="{A00D3E5B-40EF-4AC6-A856-6ECCDDFEF7EE}" dt="2024-04-22T13:58:16.766" v="977" actId="478"/>
          <ac:spMkLst>
            <pc:docMk/>
            <pc:sldMk cId="2851581225" sldId="481"/>
            <ac:spMk id="19" creationId="{77368CC1-CA4D-B42E-033C-2CE3128E8466}"/>
          </ac:spMkLst>
        </pc:spChg>
        <pc:grpChg chg="mod">
          <ac:chgData name="Catriona Davenport" userId="a64ea1cb-21d3-4aa2-881f-c8b996b8ec2e" providerId="ADAL" clId="{A00D3E5B-40EF-4AC6-A856-6ECCDDFEF7EE}" dt="2024-04-22T14:09:51.546" v="1783" actId="14100"/>
          <ac:grpSpMkLst>
            <pc:docMk/>
            <pc:sldMk cId="2851581225" sldId="481"/>
            <ac:grpSpMk id="4" creationId="{FBDBFD1C-C00A-7C1B-5D52-0F444B3B8BC1}"/>
          </ac:grpSpMkLst>
        </pc:grpChg>
        <pc:grpChg chg="mod">
          <ac:chgData name="Catriona Davenport" userId="a64ea1cb-21d3-4aa2-881f-c8b996b8ec2e" providerId="ADAL" clId="{A00D3E5B-40EF-4AC6-A856-6ECCDDFEF7EE}" dt="2024-04-22T13:57:41.296" v="946" actId="1076"/>
          <ac:grpSpMkLst>
            <pc:docMk/>
            <pc:sldMk cId="2851581225" sldId="481"/>
            <ac:grpSpMk id="11" creationId="{EC9E0687-4EF9-445E-8181-7CDD2F3EC384}"/>
          </ac:grpSpMkLst>
        </pc:grpChg>
        <pc:picChg chg="add mod modCrop">
          <ac:chgData name="Catriona Davenport" userId="a64ea1cb-21d3-4aa2-881f-c8b996b8ec2e" providerId="ADAL" clId="{A00D3E5B-40EF-4AC6-A856-6ECCDDFEF7EE}" dt="2024-04-22T15:29:28.989" v="5811" actId="14100"/>
          <ac:picMkLst>
            <pc:docMk/>
            <pc:sldMk cId="2851581225" sldId="481"/>
            <ac:picMk id="6" creationId="{4B1C969B-B7AB-DFAF-25C9-B167E9EEEE34}"/>
          </ac:picMkLst>
        </pc:picChg>
        <pc:picChg chg="del mod">
          <ac:chgData name="Catriona Davenport" userId="a64ea1cb-21d3-4aa2-881f-c8b996b8ec2e" providerId="ADAL" clId="{A00D3E5B-40EF-4AC6-A856-6ECCDDFEF7EE}" dt="2024-04-22T13:58:15.160" v="976" actId="478"/>
          <ac:picMkLst>
            <pc:docMk/>
            <pc:sldMk cId="2851581225" sldId="481"/>
            <ac:picMk id="5122" creationId="{92B916F7-1361-CC82-1325-364FBC96F62F}"/>
          </ac:picMkLst>
        </pc:picChg>
        <pc:inkChg chg="del">
          <ac:chgData name="Catriona Davenport" userId="a64ea1cb-21d3-4aa2-881f-c8b996b8ec2e" providerId="ADAL" clId="{A00D3E5B-40EF-4AC6-A856-6ECCDDFEF7EE}" dt="2024-04-22T13:58:18.173" v="979" actId="478"/>
          <ac:inkMkLst>
            <pc:docMk/>
            <pc:sldMk cId="2851581225" sldId="481"/>
            <ac:inkMk id="28" creationId="{43151B36-9818-578B-0198-C4AE621AE1FD}"/>
          </ac:inkMkLst>
        </pc:inkChg>
        <pc:cxnChg chg="del">
          <ac:chgData name="Catriona Davenport" userId="a64ea1cb-21d3-4aa2-881f-c8b996b8ec2e" providerId="ADAL" clId="{A00D3E5B-40EF-4AC6-A856-6ECCDDFEF7EE}" dt="2024-04-22T13:58:20.335" v="981" actId="478"/>
          <ac:cxnSpMkLst>
            <pc:docMk/>
            <pc:sldMk cId="2851581225" sldId="481"/>
            <ac:cxnSpMk id="3" creationId="{B97A66A6-803B-4667-653F-F8DAD592DE7D}"/>
          </ac:cxnSpMkLst>
        </pc:cxnChg>
        <pc:cxnChg chg="del">
          <ac:chgData name="Catriona Davenport" userId="a64ea1cb-21d3-4aa2-881f-c8b996b8ec2e" providerId="ADAL" clId="{A00D3E5B-40EF-4AC6-A856-6ECCDDFEF7EE}" dt="2024-04-22T13:58:19.657" v="980" actId="478"/>
          <ac:cxnSpMkLst>
            <pc:docMk/>
            <pc:sldMk cId="2851581225" sldId="481"/>
            <ac:cxnSpMk id="12" creationId="{242C6E86-4D8F-EC4B-1DBB-DB89F2D7E2E3}"/>
          </ac:cxnSpMkLst>
        </pc:cxnChg>
        <pc:cxnChg chg="del mod">
          <ac:chgData name="Catriona Davenport" userId="a64ea1cb-21d3-4aa2-881f-c8b996b8ec2e" providerId="ADAL" clId="{A00D3E5B-40EF-4AC6-A856-6ECCDDFEF7EE}" dt="2024-04-22T13:58:17.544" v="978" actId="478"/>
          <ac:cxnSpMkLst>
            <pc:docMk/>
            <pc:sldMk cId="2851581225" sldId="481"/>
            <ac:cxnSpMk id="21" creationId="{54FE2060-CF66-F252-6EB6-619234B85DF2}"/>
          </ac:cxnSpMkLst>
        </pc:cxnChg>
      </pc:sldChg>
      <pc:sldChg chg="addSp delSp modSp add mod modAnim">
        <pc:chgData name="Catriona Davenport" userId="a64ea1cb-21d3-4aa2-881f-c8b996b8ec2e" providerId="ADAL" clId="{A00D3E5B-40EF-4AC6-A856-6ECCDDFEF7EE}" dt="2024-04-22T14:42:18.484" v="3049"/>
        <pc:sldMkLst>
          <pc:docMk/>
          <pc:sldMk cId="2736747382" sldId="482"/>
        </pc:sldMkLst>
        <pc:spChg chg="del topLvl">
          <ac:chgData name="Catriona Davenport" userId="a64ea1cb-21d3-4aa2-881f-c8b996b8ec2e" providerId="ADAL" clId="{A00D3E5B-40EF-4AC6-A856-6ECCDDFEF7EE}" dt="2024-04-22T14:10:44.693" v="1838" actId="478"/>
          <ac:spMkLst>
            <pc:docMk/>
            <pc:sldMk cId="2736747382" sldId="482"/>
            <ac:spMk id="5" creationId="{87AEFFF2-88EE-4C24-65F8-D65C6EC87C57}"/>
          </ac:spMkLst>
        </pc:spChg>
        <pc:spChg chg="add mod ord">
          <ac:chgData name="Catriona Davenport" userId="a64ea1cb-21d3-4aa2-881f-c8b996b8ec2e" providerId="ADAL" clId="{A00D3E5B-40EF-4AC6-A856-6ECCDDFEF7EE}" dt="2024-04-22T14:25:38.932" v="2395" actId="1076"/>
          <ac:spMkLst>
            <pc:docMk/>
            <pc:sldMk cId="2736747382" sldId="482"/>
            <ac:spMk id="7" creationId="{BECEBC38-6C45-46F9-9ABA-382AB64B90A4}"/>
          </ac:spMkLst>
        </pc:spChg>
        <pc:spChg chg="topLvl">
          <ac:chgData name="Catriona Davenport" userId="a64ea1cb-21d3-4aa2-881f-c8b996b8ec2e" providerId="ADAL" clId="{A00D3E5B-40EF-4AC6-A856-6ECCDDFEF7EE}" dt="2024-04-22T14:10:44.693" v="1838" actId="478"/>
          <ac:spMkLst>
            <pc:docMk/>
            <pc:sldMk cId="2736747382" sldId="482"/>
            <ac:spMk id="8" creationId="{AC797C3A-54EC-3E4B-FDD9-9F2BD7751F63}"/>
          </ac:spMkLst>
        </pc:spChg>
        <pc:spChg chg="mod">
          <ac:chgData name="Catriona Davenport" userId="a64ea1cb-21d3-4aa2-881f-c8b996b8ec2e" providerId="ADAL" clId="{A00D3E5B-40EF-4AC6-A856-6ECCDDFEF7EE}" dt="2024-04-22T14:38:09.731" v="2991" actId="1076"/>
          <ac:spMkLst>
            <pc:docMk/>
            <pc:sldMk cId="2736747382" sldId="482"/>
            <ac:spMk id="9" creationId="{7CDFCEEB-4DC4-438E-9169-362997DC497B}"/>
          </ac:spMkLst>
        </pc:spChg>
        <pc:spChg chg="add mod ord">
          <ac:chgData name="Catriona Davenport" userId="a64ea1cb-21d3-4aa2-881f-c8b996b8ec2e" providerId="ADAL" clId="{A00D3E5B-40EF-4AC6-A856-6ECCDDFEF7EE}" dt="2024-04-22T14:25:43.406" v="2396" actId="1076"/>
          <ac:spMkLst>
            <pc:docMk/>
            <pc:sldMk cId="2736747382" sldId="482"/>
            <ac:spMk id="10" creationId="{AA286B58-77BD-34BF-579E-9C12B01926A5}"/>
          </ac:spMkLst>
        </pc:spChg>
        <pc:spChg chg="add mod ord">
          <ac:chgData name="Catriona Davenport" userId="a64ea1cb-21d3-4aa2-881f-c8b996b8ec2e" providerId="ADAL" clId="{A00D3E5B-40EF-4AC6-A856-6ECCDDFEF7EE}" dt="2024-04-22T14:20:06.828" v="2346" actId="1076"/>
          <ac:spMkLst>
            <pc:docMk/>
            <pc:sldMk cId="2736747382" sldId="482"/>
            <ac:spMk id="12" creationId="{615073F1-1C9E-EF4B-C554-1868BC0DAB5A}"/>
          </ac:spMkLst>
        </pc:spChg>
        <pc:spChg chg="mod">
          <ac:chgData name="Catriona Davenport" userId="a64ea1cb-21d3-4aa2-881f-c8b996b8ec2e" providerId="ADAL" clId="{A00D3E5B-40EF-4AC6-A856-6ECCDDFEF7EE}" dt="2024-04-22T14:10:29.767" v="1832" actId="20577"/>
          <ac:spMkLst>
            <pc:docMk/>
            <pc:sldMk cId="2736747382" sldId="482"/>
            <ac:spMk id="15" creationId="{55B19376-6368-449C-BBB6-71720196E2CD}"/>
          </ac:spMkLst>
        </pc:spChg>
        <pc:spChg chg="add del">
          <ac:chgData name="Catriona Davenport" userId="a64ea1cb-21d3-4aa2-881f-c8b996b8ec2e" providerId="ADAL" clId="{A00D3E5B-40EF-4AC6-A856-6ECCDDFEF7EE}" dt="2024-04-22T14:17:53.648" v="2319" actId="11529"/>
          <ac:spMkLst>
            <pc:docMk/>
            <pc:sldMk cId="2736747382" sldId="482"/>
            <ac:spMk id="16" creationId="{A88961DC-8556-8EA9-E70C-7A9ECD1BA9E6}"/>
          </ac:spMkLst>
        </pc:spChg>
        <pc:spChg chg="add mod ord">
          <ac:chgData name="Catriona Davenport" userId="a64ea1cb-21d3-4aa2-881f-c8b996b8ec2e" providerId="ADAL" clId="{A00D3E5B-40EF-4AC6-A856-6ECCDDFEF7EE}" dt="2024-04-22T14:25:33.667" v="2394" actId="1076"/>
          <ac:spMkLst>
            <pc:docMk/>
            <pc:sldMk cId="2736747382" sldId="482"/>
            <ac:spMk id="17" creationId="{F499A44E-46A3-B554-2890-6B1F5284C11A}"/>
          </ac:spMkLst>
        </pc:spChg>
        <pc:spChg chg="add mod">
          <ac:chgData name="Catriona Davenport" userId="a64ea1cb-21d3-4aa2-881f-c8b996b8ec2e" providerId="ADAL" clId="{A00D3E5B-40EF-4AC6-A856-6ECCDDFEF7EE}" dt="2024-04-22T14:18:38.975" v="2330"/>
          <ac:spMkLst>
            <pc:docMk/>
            <pc:sldMk cId="2736747382" sldId="482"/>
            <ac:spMk id="18" creationId="{9A5CE279-4BB1-C024-D6EB-7879C4EB135C}"/>
          </ac:spMkLst>
        </pc:spChg>
        <pc:spChg chg="add mod">
          <ac:chgData name="Catriona Davenport" userId="a64ea1cb-21d3-4aa2-881f-c8b996b8ec2e" providerId="ADAL" clId="{A00D3E5B-40EF-4AC6-A856-6ECCDDFEF7EE}" dt="2024-04-22T14:41:32.045" v="3045" actId="1076"/>
          <ac:spMkLst>
            <pc:docMk/>
            <pc:sldMk cId="2736747382" sldId="482"/>
            <ac:spMk id="19" creationId="{A6377FCC-F2F6-D740-8D23-1413F10511B8}"/>
          </ac:spMkLst>
        </pc:spChg>
        <pc:spChg chg="add mod">
          <ac:chgData name="Catriona Davenport" userId="a64ea1cb-21d3-4aa2-881f-c8b996b8ec2e" providerId="ADAL" clId="{A00D3E5B-40EF-4AC6-A856-6ECCDDFEF7EE}" dt="2024-04-22T14:20:15.807" v="2347" actId="1076"/>
          <ac:spMkLst>
            <pc:docMk/>
            <pc:sldMk cId="2736747382" sldId="482"/>
            <ac:spMk id="20" creationId="{266F3EFB-296E-D555-449F-A52CCABE968A}"/>
          </ac:spMkLst>
        </pc:spChg>
        <pc:spChg chg="add mod ord">
          <ac:chgData name="Catriona Davenport" userId="a64ea1cb-21d3-4aa2-881f-c8b996b8ec2e" providerId="ADAL" clId="{A00D3E5B-40EF-4AC6-A856-6ECCDDFEF7EE}" dt="2024-04-22T14:36:41.545" v="2987" actId="1582"/>
          <ac:spMkLst>
            <pc:docMk/>
            <pc:sldMk cId="2736747382" sldId="482"/>
            <ac:spMk id="55" creationId="{C1474270-35BE-6C64-1696-BDCF7C119063}"/>
          </ac:spMkLst>
        </pc:spChg>
        <pc:spChg chg="add mod">
          <ac:chgData name="Catriona Davenport" userId="a64ea1cb-21d3-4aa2-881f-c8b996b8ec2e" providerId="ADAL" clId="{A00D3E5B-40EF-4AC6-A856-6ECCDDFEF7EE}" dt="2024-04-22T14:36:14.291" v="2975" actId="1076"/>
          <ac:spMkLst>
            <pc:docMk/>
            <pc:sldMk cId="2736747382" sldId="482"/>
            <ac:spMk id="57" creationId="{9325F6C9-8AC7-CCAC-5CE4-E2AD7012ABCA}"/>
          </ac:spMkLst>
        </pc:spChg>
        <pc:spChg chg="add mod">
          <ac:chgData name="Catriona Davenport" userId="a64ea1cb-21d3-4aa2-881f-c8b996b8ec2e" providerId="ADAL" clId="{A00D3E5B-40EF-4AC6-A856-6ECCDDFEF7EE}" dt="2024-04-22T14:36:25.209" v="2985" actId="20577"/>
          <ac:spMkLst>
            <pc:docMk/>
            <pc:sldMk cId="2736747382" sldId="482"/>
            <ac:spMk id="58" creationId="{D5745B04-84E6-050B-0C0E-CA35CF55EDF7}"/>
          </ac:spMkLst>
        </pc:spChg>
        <pc:grpChg chg="del">
          <ac:chgData name="Catriona Davenport" userId="a64ea1cb-21d3-4aa2-881f-c8b996b8ec2e" providerId="ADAL" clId="{A00D3E5B-40EF-4AC6-A856-6ECCDDFEF7EE}" dt="2024-04-22T14:10:44.693" v="1838" actId="478"/>
          <ac:grpSpMkLst>
            <pc:docMk/>
            <pc:sldMk cId="2736747382" sldId="482"/>
            <ac:grpSpMk id="4" creationId="{FBDBFD1C-C00A-7C1B-5D52-0F444B3B8BC1}"/>
          </ac:grpSpMkLst>
        </pc:grpChg>
        <pc:grpChg chg="mod">
          <ac:chgData name="Catriona Davenport" userId="a64ea1cb-21d3-4aa2-881f-c8b996b8ec2e" providerId="ADAL" clId="{A00D3E5B-40EF-4AC6-A856-6ECCDDFEF7EE}" dt="2024-04-22T14:37:57.756" v="2989" actId="14100"/>
          <ac:grpSpMkLst>
            <pc:docMk/>
            <pc:sldMk cId="2736747382" sldId="482"/>
            <ac:grpSpMk id="11" creationId="{EC9E0687-4EF9-445E-8181-7CDD2F3EC384}"/>
          </ac:grpSpMkLst>
        </pc:grpChg>
        <pc:picChg chg="add mod">
          <ac:chgData name="Catriona Davenport" userId="a64ea1cb-21d3-4aa2-881f-c8b996b8ec2e" providerId="ADAL" clId="{A00D3E5B-40EF-4AC6-A856-6ECCDDFEF7EE}" dt="2024-04-22T14:33:27.662" v="2661" actId="1076"/>
          <ac:picMkLst>
            <pc:docMk/>
            <pc:sldMk cId="2736747382" sldId="482"/>
            <ac:picMk id="3" creationId="{E4E3E6B2-BD2F-947A-4C67-0C1DB5DFFC02}"/>
          </ac:picMkLst>
        </pc:picChg>
        <pc:picChg chg="del">
          <ac:chgData name="Catriona Davenport" userId="a64ea1cb-21d3-4aa2-881f-c8b996b8ec2e" providerId="ADAL" clId="{A00D3E5B-40EF-4AC6-A856-6ECCDDFEF7EE}" dt="2024-04-22T14:10:31.755" v="1833" actId="478"/>
          <ac:picMkLst>
            <pc:docMk/>
            <pc:sldMk cId="2736747382" sldId="482"/>
            <ac:picMk id="6" creationId="{4B1C969B-B7AB-DFAF-25C9-B167E9EEEE34}"/>
          </ac:picMkLst>
        </pc:picChg>
        <pc:cxnChg chg="add del mod">
          <ac:chgData name="Catriona Davenport" userId="a64ea1cb-21d3-4aa2-881f-c8b996b8ec2e" providerId="ADAL" clId="{A00D3E5B-40EF-4AC6-A856-6ECCDDFEF7EE}" dt="2024-04-22T14:21:03.330" v="2352" actId="478"/>
          <ac:cxnSpMkLst>
            <pc:docMk/>
            <pc:sldMk cId="2736747382" sldId="482"/>
            <ac:cxnSpMk id="22" creationId="{A46C1827-8B29-CE84-2F0E-46CCC8481063}"/>
          </ac:cxnSpMkLst>
        </pc:cxnChg>
        <pc:cxnChg chg="add del mod">
          <ac:chgData name="Catriona Davenport" userId="a64ea1cb-21d3-4aa2-881f-c8b996b8ec2e" providerId="ADAL" clId="{A00D3E5B-40EF-4AC6-A856-6ECCDDFEF7EE}" dt="2024-04-22T14:23:38.946" v="2378" actId="478"/>
          <ac:cxnSpMkLst>
            <pc:docMk/>
            <pc:sldMk cId="2736747382" sldId="482"/>
            <ac:cxnSpMk id="25" creationId="{E8FA54C5-8933-2888-1FD2-73ABA0C0FAA2}"/>
          </ac:cxnSpMkLst>
        </pc:cxnChg>
        <pc:cxnChg chg="add mod">
          <ac:chgData name="Catriona Davenport" userId="a64ea1cb-21d3-4aa2-881f-c8b996b8ec2e" providerId="ADAL" clId="{A00D3E5B-40EF-4AC6-A856-6ECCDDFEF7EE}" dt="2024-04-22T14:25:14.447" v="2391" actId="1076"/>
          <ac:cxnSpMkLst>
            <pc:docMk/>
            <pc:sldMk cId="2736747382" sldId="482"/>
            <ac:cxnSpMk id="46" creationId="{398E4AD8-4684-7063-44D6-62ECF4270AB5}"/>
          </ac:cxnSpMkLst>
        </pc:cxnChg>
        <pc:cxnChg chg="add mod">
          <ac:chgData name="Catriona Davenport" userId="a64ea1cb-21d3-4aa2-881f-c8b996b8ec2e" providerId="ADAL" clId="{A00D3E5B-40EF-4AC6-A856-6ECCDDFEF7EE}" dt="2024-04-22T14:30:08.196" v="2424" actId="14100"/>
          <ac:cxnSpMkLst>
            <pc:docMk/>
            <pc:sldMk cId="2736747382" sldId="482"/>
            <ac:cxnSpMk id="50" creationId="{A19DDC04-6A38-D5A5-973C-D5EDBC767E73}"/>
          </ac:cxnSpMkLst>
        </pc:cxnChg>
      </pc:sldChg>
      <pc:sldChg chg="addSp delSp modSp add mod ord">
        <pc:chgData name="Catriona Davenport" userId="a64ea1cb-21d3-4aa2-881f-c8b996b8ec2e" providerId="ADAL" clId="{A00D3E5B-40EF-4AC6-A856-6ECCDDFEF7EE}" dt="2024-05-06T18:58:20.531" v="7074" actId="13926"/>
        <pc:sldMkLst>
          <pc:docMk/>
          <pc:sldMk cId="2793624551" sldId="483"/>
        </pc:sldMkLst>
        <pc:spChg chg="mod">
          <ac:chgData name="Catriona Davenport" userId="a64ea1cb-21d3-4aa2-881f-c8b996b8ec2e" providerId="ADAL" clId="{A00D3E5B-40EF-4AC6-A856-6ECCDDFEF7EE}" dt="2024-05-06T18:58:20.531" v="7074" actId="13926"/>
          <ac:spMkLst>
            <pc:docMk/>
            <pc:sldMk cId="2793624551" sldId="483"/>
            <ac:spMk id="5" creationId="{87AEFFF2-88EE-4C24-65F8-D65C6EC87C57}"/>
          </ac:spMkLst>
        </pc:spChg>
        <pc:spChg chg="mod">
          <ac:chgData name="Catriona Davenport" userId="a64ea1cb-21d3-4aa2-881f-c8b996b8ec2e" providerId="ADAL" clId="{A00D3E5B-40EF-4AC6-A856-6ECCDDFEF7EE}" dt="2024-04-22T14:38:30.441" v="3017" actId="20577"/>
          <ac:spMkLst>
            <pc:docMk/>
            <pc:sldMk cId="2793624551" sldId="483"/>
            <ac:spMk id="15" creationId="{55B19376-6368-449C-BBB6-71720196E2CD}"/>
          </ac:spMkLst>
        </pc:spChg>
        <pc:picChg chg="add mod modCrop">
          <ac:chgData name="Catriona Davenport" userId="a64ea1cb-21d3-4aa2-881f-c8b996b8ec2e" providerId="ADAL" clId="{A00D3E5B-40EF-4AC6-A856-6ECCDDFEF7EE}" dt="2024-04-22T14:39:21.889" v="3031" actId="14100"/>
          <ac:picMkLst>
            <pc:docMk/>
            <pc:sldMk cId="2793624551" sldId="483"/>
            <ac:picMk id="3" creationId="{2B004F67-CFE4-C8D4-9FD1-39C90AC12842}"/>
          </ac:picMkLst>
        </pc:picChg>
        <pc:picChg chg="del">
          <ac:chgData name="Catriona Davenport" userId="a64ea1cb-21d3-4aa2-881f-c8b996b8ec2e" providerId="ADAL" clId="{A00D3E5B-40EF-4AC6-A856-6ECCDDFEF7EE}" dt="2024-04-22T14:38:32.675" v="3018" actId="478"/>
          <ac:picMkLst>
            <pc:docMk/>
            <pc:sldMk cId="2793624551" sldId="483"/>
            <ac:picMk id="6" creationId="{4B1C969B-B7AB-DFAF-25C9-B167E9EEEE34}"/>
          </ac:picMkLst>
        </pc:picChg>
      </pc:sldChg>
      <pc:sldChg chg="addSp delSp modSp add mod setBg">
        <pc:chgData name="Catriona Davenport" userId="a64ea1cb-21d3-4aa2-881f-c8b996b8ec2e" providerId="ADAL" clId="{A00D3E5B-40EF-4AC6-A856-6ECCDDFEF7EE}" dt="2024-05-30T17:48:19.568" v="7765" actId="20577"/>
        <pc:sldMkLst>
          <pc:docMk/>
          <pc:sldMk cId="4020996999" sldId="484"/>
        </pc:sldMkLst>
        <pc:spChg chg="mod">
          <ac:chgData name="Catriona Davenport" userId="a64ea1cb-21d3-4aa2-881f-c8b996b8ec2e" providerId="ADAL" clId="{A00D3E5B-40EF-4AC6-A856-6ECCDDFEF7EE}" dt="2024-04-22T15:04:10.961" v="5180" actId="1076"/>
          <ac:spMkLst>
            <pc:docMk/>
            <pc:sldMk cId="4020996999" sldId="484"/>
            <ac:spMk id="5" creationId="{00000000-0000-0000-0000-000000000000}"/>
          </ac:spMkLst>
        </pc:spChg>
        <pc:spChg chg="mod">
          <ac:chgData name="Catriona Davenport" userId="a64ea1cb-21d3-4aa2-881f-c8b996b8ec2e" providerId="ADAL" clId="{A00D3E5B-40EF-4AC6-A856-6ECCDDFEF7EE}" dt="2024-04-22T15:04:26.930" v="5182" actId="1076"/>
          <ac:spMkLst>
            <pc:docMk/>
            <pc:sldMk cId="4020996999" sldId="484"/>
            <ac:spMk id="11" creationId="{888D0114-D937-4CCF-ABDC-BE53454A09F6}"/>
          </ac:spMkLst>
        </pc:spChg>
        <pc:spChg chg="add mod">
          <ac:chgData name="Catriona Davenport" userId="a64ea1cb-21d3-4aa2-881f-c8b996b8ec2e" providerId="ADAL" clId="{A00D3E5B-40EF-4AC6-A856-6ECCDDFEF7EE}" dt="2024-05-30T17:48:19.568" v="7765" actId="20577"/>
          <ac:spMkLst>
            <pc:docMk/>
            <pc:sldMk cId="4020996999" sldId="484"/>
            <ac:spMk id="12" creationId="{A3F6B496-5C4B-F520-101C-4F164D914046}"/>
          </ac:spMkLst>
        </pc:spChg>
        <pc:spChg chg="mod">
          <ac:chgData name="Catriona Davenport" userId="a64ea1cb-21d3-4aa2-881f-c8b996b8ec2e" providerId="ADAL" clId="{A00D3E5B-40EF-4AC6-A856-6ECCDDFEF7EE}" dt="2024-04-22T15:00:54.896" v="5110" actId="1076"/>
          <ac:spMkLst>
            <pc:docMk/>
            <pc:sldMk cId="4020996999" sldId="484"/>
            <ac:spMk id="15" creationId="{53CAF286-53B4-4176-955C-351B62AFDA73}"/>
          </ac:spMkLst>
        </pc:spChg>
        <pc:spChg chg="mod">
          <ac:chgData name="Catriona Davenport" userId="a64ea1cb-21d3-4aa2-881f-c8b996b8ec2e" providerId="ADAL" clId="{A00D3E5B-40EF-4AC6-A856-6ECCDDFEF7EE}" dt="2024-04-22T15:02:54.742" v="5149" actId="14100"/>
          <ac:spMkLst>
            <pc:docMk/>
            <pc:sldMk cId="4020996999" sldId="484"/>
            <ac:spMk id="16" creationId="{8A9B8EBB-2F8A-4921-A869-B97684743425}"/>
          </ac:spMkLst>
        </pc:spChg>
        <pc:spChg chg="add mod">
          <ac:chgData name="Catriona Davenport" userId="a64ea1cb-21d3-4aa2-881f-c8b996b8ec2e" providerId="ADAL" clId="{A00D3E5B-40EF-4AC6-A856-6ECCDDFEF7EE}" dt="2024-05-30T17:48:16.421" v="7763" actId="20577"/>
          <ac:spMkLst>
            <pc:docMk/>
            <pc:sldMk cId="4020996999" sldId="484"/>
            <ac:spMk id="17" creationId="{131D6024-7A91-FB5C-54FC-B2B1D6D88DF6}"/>
          </ac:spMkLst>
        </pc:spChg>
        <pc:grpChg chg="mod">
          <ac:chgData name="Catriona Davenport" userId="a64ea1cb-21d3-4aa2-881f-c8b996b8ec2e" providerId="ADAL" clId="{A00D3E5B-40EF-4AC6-A856-6ECCDDFEF7EE}" dt="2024-04-22T15:08:29.419" v="5623" actId="1076"/>
          <ac:grpSpMkLst>
            <pc:docMk/>
            <pc:sldMk cId="4020996999" sldId="484"/>
            <ac:grpSpMk id="2" creationId="{00000000-0000-0000-0000-000000000000}"/>
          </ac:grpSpMkLst>
        </pc:grpChg>
        <pc:picChg chg="add del mod">
          <ac:chgData name="Catriona Davenport" userId="a64ea1cb-21d3-4aa2-881f-c8b996b8ec2e" providerId="ADAL" clId="{A00D3E5B-40EF-4AC6-A856-6ECCDDFEF7EE}" dt="2024-04-22T15:00:22.563" v="5106" actId="478"/>
          <ac:picMkLst>
            <pc:docMk/>
            <pc:sldMk cId="4020996999" sldId="484"/>
            <ac:picMk id="6" creationId="{DB0BF8AA-019F-1B5F-2BCB-2A88A865D05D}"/>
          </ac:picMkLst>
        </pc:picChg>
        <pc:picChg chg="add mod">
          <ac:chgData name="Catriona Davenport" userId="a64ea1cb-21d3-4aa2-881f-c8b996b8ec2e" providerId="ADAL" clId="{A00D3E5B-40EF-4AC6-A856-6ECCDDFEF7EE}" dt="2024-04-22T15:03:24.499" v="5154" actId="1076"/>
          <ac:picMkLst>
            <pc:docMk/>
            <pc:sldMk cId="4020996999" sldId="484"/>
            <ac:picMk id="8" creationId="{8101B833-0AE7-43EB-C1B5-16584262EFB7}"/>
          </ac:picMkLst>
        </pc:picChg>
        <pc:picChg chg="add mod">
          <ac:chgData name="Catriona Davenport" userId="a64ea1cb-21d3-4aa2-881f-c8b996b8ec2e" providerId="ADAL" clId="{A00D3E5B-40EF-4AC6-A856-6ECCDDFEF7EE}" dt="2024-04-22T15:02:59.436" v="5150" actId="1076"/>
          <ac:picMkLst>
            <pc:docMk/>
            <pc:sldMk cId="4020996999" sldId="484"/>
            <ac:picMk id="10" creationId="{D6B77C05-97A1-34CB-8289-222F83646211}"/>
          </ac:picMkLst>
        </pc:picChg>
        <pc:picChg chg="del">
          <ac:chgData name="Catriona Davenport" userId="a64ea1cb-21d3-4aa2-881f-c8b996b8ec2e" providerId="ADAL" clId="{A00D3E5B-40EF-4AC6-A856-6ECCDDFEF7EE}" dt="2024-04-22T15:01:11.148" v="5115" actId="478"/>
          <ac:picMkLst>
            <pc:docMk/>
            <pc:sldMk cId="4020996999" sldId="484"/>
            <ac:picMk id="13" creationId="{0B81194B-346D-4C47-BC4D-6C5F1CA72F58}"/>
          </ac:picMkLst>
        </pc:picChg>
        <pc:picChg chg="del">
          <ac:chgData name="Catriona Davenport" userId="a64ea1cb-21d3-4aa2-881f-c8b996b8ec2e" providerId="ADAL" clId="{A00D3E5B-40EF-4AC6-A856-6ECCDDFEF7EE}" dt="2024-04-22T15:00:00.027" v="5076" actId="478"/>
          <ac:picMkLst>
            <pc:docMk/>
            <pc:sldMk cId="4020996999" sldId="484"/>
            <ac:picMk id="14" creationId="{0DDD79CD-5890-465D-8A7F-8C145CDAF620}"/>
          </ac:picMkLst>
        </pc:picChg>
      </pc:sldChg>
      <pc:sldChg chg="addSp delSp modSp add mod">
        <pc:chgData name="Catriona Davenport" userId="a64ea1cb-21d3-4aa2-881f-c8b996b8ec2e" providerId="ADAL" clId="{A00D3E5B-40EF-4AC6-A856-6ECCDDFEF7EE}" dt="2024-05-06T13:35:40.796" v="6194" actId="166"/>
        <pc:sldMkLst>
          <pc:docMk/>
          <pc:sldMk cId="3487841455" sldId="485"/>
        </pc:sldMkLst>
        <pc:spChg chg="add mod">
          <ac:chgData name="Catriona Davenport" userId="a64ea1cb-21d3-4aa2-881f-c8b996b8ec2e" providerId="ADAL" clId="{A00D3E5B-40EF-4AC6-A856-6ECCDDFEF7EE}" dt="2024-05-06T13:32:50.010" v="6168" actId="1076"/>
          <ac:spMkLst>
            <pc:docMk/>
            <pc:sldMk cId="3487841455" sldId="485"/>
            <ac:spMk id="2" creationId="{CAEFD2D0-212C-FB21-4366-FA0DFF70D923}"/>
          </ac:spMkLst>
        </pc:spChg>
        <pc:spChg chg="add del mod ord">
          <ac:chgData name="Catriona Davenport" userId="a64ea1cb-21d3-4aa2-881f-c8b996b8ec2e" providerId="ADAL" clId="{A00D3E5B-40EF-4AC6-A856-6ECCDDFEF7EE}" dt="2024-05-06T13:35:40.796" v="6194" actId="166"/>
          <ac:spMkLst>
            <pc:docMk/>
            <pc:sldMk cId="3487841455" sldId="485"/>
            <ac:spMk id="9" creationId="{7CDFCEEB-4DC4-438E-9169-362997DC497B}"/>
          </ac:spMkLst>
        </pc:spChg>
        <pc:spChg chg="mod topLvl">
          <ac:chgData name="Catriona Davenport" userId="a64ea1cb-21d3-4aa2-881f-c8b996b8ec2e" providerId="ADAL" clId="{A00D3E5B-40EF-4AC6-A856-6ECCDDFEF7EE}" dt="2024-05-06T13:32:23.043" v="6162" actId="1076"/>
          <ac:spMkLst>
            <pc:docMk/>
            <pc:sldMk cId="3487841455" sldId="485"/>
            <ac:spMk id="13" creationId="{5B27DC52-34D4-4333-BE27-E4FB5446F01E}"/>
          </ac:spMkLst>
        </pc:spChg>
        <pc:spChg chg="del topLvl">
          <ac:chgData name="Catriona Davenport" userId="a64ea1cb-21d3-4aa2-881f-c8b996b8ec2e" providerId="ADAL" clId="{A00D3E5B-40EF-4AC6-A856-6ECCDDFEF7EE}" dt="2024-05-06T13:27:14.928" v="5962" actId="478"/>
          <ac:spMkLst>
            <pc:docMk/>
            <pc:sldMk cId="3487841455" sldId="485"/>
            <ac:spMk id="14" creationId="{3DC3A797-C8CD-4A29-91B8-5A32F2BA9746}"/>
          </ac:spMkLst>
        </pc:spChg>
        <pc:spChg chg="del">
          <ac:chgData name="Catriona Davenport" userId="a64ea1cb-21d3-4aa2-881f-c8b996b8ec2e" providerId="ADAL" clId="{A00D3E5B-40EF-4AC6-A856-6ECCDDFEF7EE}" dt="2024-05-06T13:35:27.644" v="6193" actId="478"/>
          <ac:spMkLst>
            <pc:docMk/>
            <pc:sldMk cId="3487841455" sldId="485"/>
            <ac:spMk id="20" creationId="{FF4BB452-70D6-8321-EDD2-A67FB1B77BCA}"/>
          </ac:spMkLst>
        </pc:spChg>
        <pc:grpChg chg="del">
          <ac:chgData name="Catriona Davenport" userId="a64ea1cb-21d3-4aa2-881f-c8b996b8ec2e" providerId="ADAL" clId="{A00D3E5B-40EF-4AC6-A856-6ECCDDFEF7EE}" dt="2024-05-06T13:27:14.928" v="5962" actId="478"/>
          <ac:grpSpMkLst>
            <pc:docMk/>
            <pc:sldMk cId="3487841455" sldId="485"/>
            <ac:grpSpMk id="11" creationId="{EC9E0687-4EF9-445E-8181-7CDD2F3EC384}"/>
          </ac:grpSpMkLst>
        </pc:grpChg>
        <pc:picChg chg="add mod">
          <ac:chgData name="Catriona Davenport" userId="a64ea1cb-21d3-4aa2-881f-c8b996b8ec2e" providerId="ADAL" clId="{A00D3E5B-40EF-4AC6-A856-6ECCDDFEF7EE}" dt="2024-05-06T13:34:34.431" v="6183" actId="1076"/>
          <ac:picMkLst>
            <pc:docMk/>
            <pc:sldMk cId="3487841455" sldId="485"/>
            <ac:picMk id="4" creationId="{DFA1AC82-2987-11FA-B2DB-6E00C0F607D3}"/>
          </ac:picMkLst>
        </pc:picChg>
        <pc:picChg chg="del mod">
          <ac:chgData name="Catriona Davenport" userId="a64ea1cb-21d3-4aa2-881f-c8b996b8ec2e" providerId="ADAL" clId="{A00D3E5B-40EF-4AC6-A856-6ECCDDFEF7EE}" dt="2024-05-06T13:32:53.260" v="6169" actId="478"/>
          <ac:picMkLst>
            <pc:docMk/>
            <pc:sldMk cId="3487841455" sldId="485"/>
            <ac:picMk id="5" creationId="{EF9CF6F2-A8AF-36C0-3CE0-FBCF4E524B09}"/>
          </ac:picMkLst>
        </pc:picChg>
      </pc:sldChg>
      <pc:sldChg chg="new del">
        <pc:chgData name="Catriona Davenport" userId="a64ea1cb-21d3-4aa2-881f-c8b996b8ec2e" providerId="ADAL" clId="{A00D3E5B-40EF-4AC6-A856-6ECCDDFEF7EE}" dt="2024-05-06T13:26:50.451" v="5958" actId="680"/>
        <pc:sldMkLst>
          <pc:docMk/>
          <pc:sldMk cId="3815850862" sldId="485"/>
        </pc:sldMkLst>
      </pc:sldChg>
      <pc:sldChg chg="add del">
        <pc:chgData name="Catriona Davenport" userId="a64ea1cb-21d3-4aa2-881f-c8b996b8ec2e" providerId="ADAL" clId="{A00D3E5B-40EF-4AC6-A856-6ECCDDFEF7EE}" dt="2024-05-06T13:26:46.346" v="5955"/>
        <pc:sldMkLst>
          <pc:docMk/>
          <pc:sldMk cId="624907841" sldId="486"/>
        </pc:sldMkLst>
      </pc:sldChg>
      <pc:sldChg chg="addSp delSp modSp new mod modTransition modAnim">
        <pc:chgData name="Catriona Davenport" userId="a64ea1cb-21d3-4aa2-881f-c8b996b8ec2e" providerId="ADAL" clId="{A00D3E5B-40EF-4AC6-A856-6ECCDDFEF7EE}" dt="2024-05-06T18:57:25.948" v="7073" actId="732"/>
        <pc:sldMkLst>
          <pc:docMk/>
          <pc:sldMk cId="1327635157" sldId="486"/>
        </pc:sldMkLst>
        <pc:spChg chg="mod">
          <ac:chgData name="Catriona Davenport" userId="a64ea1cb-21d3-4aa2-881f-c8b996b8ec2e" providerId="ADAL" clId="{A00D3E5B-40EF-4AC6-A856-6ECCDDFEF7EE}" dt="2024-05-06T18:51:59.414" v="6899" actId="255"/>
          <ac:spMkLst>
            <pc:docMk/>
            <pc:sldMk cId="1327635157" sldId="486"/>
            <ac:spMk id="5" creationId="{639A02A7-C291-AA8C-BF6D-EF79DCC558A2}"/>
          </ac:spMkLst>
        </pc:spChg>
        <pc:spChg chg="mod">
          <ac:chgData name="Catriona Davenport" userId="a64ea1cb-21d3-4aa2-881f-c8b996b8ec2e" providerId="ADAL" clId="{A00D3E5B-40EF-4AC6-A856-6ECCDDFEF7EE}" dt="2024-05-06T18:51:59.414" v="6899" actId="255"/>
          <ac:spMkLst>
            <pc:docMk/>
            <pc:sldMk cId="1327635157" sldId="486"/>
            <ac:spMk id="6" creationId="{8E02ECA4-C24C-2B3D-05E9-04E5A96603E0}"/>
          </ac:spMkLst>
        </pc:spChg>
        <pc:spChg chg="add mod">
          <ac:chgData name="Catriona Davenport" userId="a64ea1cb-21d3-4aa2-881f-c8b996b8ec2e" providerId="ADAL" clId="{A00D3E5B-40EF-4AC6-A856-6ECCDDFEF7EE}" dt="2024-05-06T18:57:01.817" v="7071" actId="255"/>
          <ac:spMkLst>
            <pc:docMk/>
            <pc:sldMk cId="1327635157" sldId="486"/>
            <ac:spMk id="7" creationId="{D658DC5B-7D96-373F-35D4-0C3EAB75D0AB}"/>
          </ac:spMkLst>
        </pc:spChg>
        <pc:spChg chg="add mod">
          <ac:chgData name="Catriona Davenport" userId="a64ea1cb-21d3-4aa2-881f-c8b996b8ec2e" providerId="ADAL" clId="{A00D3E5B-40EF-4AC6-A856-6ECCDDFEF7EE}" dt="2024-05-06T18:57:07.632" v="7072" actId="255"/>
          <ac:spMkLst>
            <pc:docMk/>
            <pc:sldMk cId="1327635157" sldId="486"/>
            <ac:spMk id="8" creationId="{7DC02D24-289D-4BC5-1AAA-91B0C2CD301F}"/>
          </ac:spMkLst>
        </pc:spChg>
        <pc:spChg chg="add mod ord">
          <ac:chgData name="Catriona Davenport" userId="a64ea1cb-21d3-4aa2-881f-c8b996b8ec2e" providerId="ADAL" clId="{A00D3E5B-40EF-4AC6-A856-6ECCDDFEF7EE}" dt="2024-05-06T18:54:09.907" v="6925" actId="20577"/>
          <ac:spMkLst>
            <pc:docMk/>
            <pc:sldMk cId="1327635157" sldId="486"/>
            <ac:spMk id="9" creationId="{4DF10E7A-4746-A0FA-9426-E9D943FCC431}"/>
          </ac:spMkLst>
        </pc:spChg>
        <pc:spChg chg="add mod">
          <ac:chgData name="Catriona Davenport" userId="a64ea1cb-21d3-4aa2-881f-c8b996b8ec2e" providerId="ADAL" clId="{A00D3E5B-40EF-4AC6-A856-6ECCDDFEF7EE}" dt="2024-05-06T18:53:41.321" v="6914" actId="1076"/>
          <ac:spMkLst>
            <pc:docMk/>
            <pc:sldMk cId="1327635157" sldId="486"/>
            <ac:spMk id="12" creationId="{9FCDB11E-ABA1-B4F0-9F45-8C391D363723}"/>
          </ac:spMkLst>
        </pc:spChg>
        <pc:spChg chg="add mod">
          <ac:chgData name="Catriona Davenport" userId="a64ea1cb-21d3-4aa2-881f-c8b996b8ec2e" providerId="ADAL" clId="{A00D3E5B-40EF-4AC6-A856-6ECCDDFEF7EE}" dt="2024-05-06T18:53:50.569" v="6916" actId="1076"/>
          <ac:spMkLst>
            <pc:docMk/>
            <pc:sldMk cId="1327635157" sldId="486"/>
            <ac:spMk id="13" creationId="{76130896-076E-BA47-4C48-9EE48232E816}"/>
          </ac:spMkLst>
        </pc:spChg>
        <pc:spChg chg="add mod">
          <ac:chgData name="Catriona Davenport" userId="a64ea1cb-21d3-4aa2-881f-c8b996b8ec2e" providerId="ADAL" clId="{A00D3E5B-40EF-4AC6-A856-6ECCDDFEF7EE}" dt="2024-05-06T18:54:27.006" v="6949" actId="14100"/>
          <ac:spMkLst>
            <pc:docMk/>
            <pc:sldMk cId="1327635157" sldId="486"/>
            <ac:spMk id="14" creationId="{149C9FB2-6317-E1FF-299C-9B2674080245}"/>
          </ac:spMkLst>
        </pc:spChg>
        <pc:spChg chg="add mod">
          <ac:chgData name="Catriona Davenport" userId="a64ea1cb-21d3-4aa2-881f-c8b996b8ec2e" providerId="ADAL" clId="{A00D3E5B-40EF-4AC6-A856-6ECCDDFEF7EE}" dt="2024-05-06T18:55:19.347" v="7062" actId="20577"/>
          <ac:spMkLst>
            <pc:docMk/>
            <pc:sldMk cId="1327635157" sldId="486"/>
            <ac:spMk id="15" creationId="{F9411A60-B069-AD3B-8440-B26E246DC2C7}"/>
          </ac:spMkLst>
        </pc:spChg>
        <pc:grpChg chg="add mod">
          <ac:chgData name="Catriona Davenport" userId="a64ea1cb-21d3-4aa2-881f-c8b996b8ec2e" providerId="ADAL" clId="{A00D3E5B-40EF-4AC6-A856-6ECCDDFEF7EE}" dt="2024-05-06T18:53:18.974" v="6912" actId="1076"/>
          <ac:grpSpMkLst>
            <pc:docMk/>
            <pc:sldMk cId="1327635157" sldId="486"/>
            <ac:grpSpMk id="4" creationId="{12E191A6-34C3-FAF1-EAAE-7CDAED3D701F}"/>
          </ac:grpSpMkLst>
        </pc:grpChg>
        <pc:picChg chg="add del mod modCrop">
          <ac:chgData name="Catriona Davenport" userId="a64ea1cb-21d3-4aa2-881f-c8b996b8ec2e" providerId="ADAL" clId="{A00D3E5B-40EF-4AC6-A856-6ECCDDFEF7EE}" dt="2024-05-06T18:42:00.789" v="6287" actId="478"/>
          <ac:picMkLst>
            <pc:docMk/>
            <pc:sldMk cId="1327635157" sldId="486"/>
            <ac:picMk id="3" creationId="{3B49051D-7DF4-9FD2-18A6-8FED08870702}"/>
          </ac:picMkLst>
        </pc:picChg>
        <pc:picChg chg="add mod modCrop">
          <ac:chgData name="Catriona Davenport" userId="a64ea1cb-21d3-4aa2-881f-c8b996b8ec2e" providerId="ADAL" clId="{A00D3E5B-40EF-4AC6-A856-6ECCDDFEF7EE}" dt="2024-05-06T18:57:25.948" v="7073" actId="732"/>
          <ac:picMkLst>
            <pc:docMk/>
            <pc:sldMk cId="1327635157" sldId="486"/>
            <ac:picMk id="11" creationId="{60057C89-E2BF-A866-3B4E-48253CE8E06C}"/>
          </ac:picMkLst>
        </pc:picChg>
      </pc:sldChg>
      <pc:sldChg chg="add del">
        <pc:chgData name="Catriona Davenport" userId="a64ea1cb-21d3-4aa2-881f-c8b996b8ec2e" providerId="ADAL" clId="{A00D3E5B-40EF-4AC6-A856-6ECCDDFEF7EE}" dt="2024-05-06T13:26:49.838" v="5957"/>
        <pc:sldMkLst>
          <pc:docMk/>
          <pc:sldMk cId="3180354447" sldId="486"/>
        </pc:sldMkLst>
      </pc:sldChg>
      <pc:sldChg chg="add del setBg">
        <pc:chgData name="Catriona Davenport" userId="a64ea1cb-21d3-4aa2-881f-c8b996b8ec2e" providerId="ADAL" clId="{A00D3E5B-40EF-4AC6-A856-6ECCDDFEF7EE}" dt="2024-05-06T20:09:50.332" v="7174"/>
        <pc:sldMkLst>
          <pc:docMk/>
          <pc:sldMk cId="1042619861" sldId="487"/>
        </pc:sldMkLst>
      </pc:sldChg>
      <pc:sldChg chg="modSp add mod modAnim">
        <pc:chgData name="Catriona Davenport" userId="a64ea1cb-21d3-4aa2-881f-c8b996b8ec2e" providerId="ADAL" clId="{A00D3E5B-40EF-4AC6-A856-6ECCDDFEF7EE}" dt="2024-05-17T12:43:15.031" v="7736" actId="1076"/>
        <pc:sldMkLst>
          <pc:docMk/>
          <pc:sldMk cId="1955324477" sldId="487"/>
        </pc:sldMkLst>
        <pc:spChg chg="mod">
          <ac:chgData name="Catriona Davenport" userId="a64ea1cb-21d3-4aa2-881f-c8b996b8ec2e" providerId="ADAL" clId="{A00D3E5B-40EF-4AC6-A856-6ECCDDFEF7EE}" dt="2024-05-17T12:43:15.031" v="7736" actId="1076"/>
          <ac:spMkLst>
            <pc:docMk/>
            <pc:sldMk cId="1955324477" sldId="487"/>
            <ac:spMk id="4" creationId="{6685678D-A14C-1778-2F98-2B8C2CA1734F}"/>
          </ac:spMkLst>
        </pc:spChg>
        <pc:spChg chg="mod">
          <ac:chgData name="Catriona Davenport" userId="a64ea1cb-21d3-4aa2-881f-c8b996b8ec2e" providerId="ADAL" clId="{A00D3E5B-40EF-4AC6-A856-6ECCDDFEF7EE}" dt="2024-05-17T12:42:30.399" v="7701" actId="20577"/>
          <ac:spMkLst>
            <pc:docMk/>
            <pc:sldMk cId="1955324477" sldId="487"/>
            <ac:spMk id="5" creationId="{A7E8FA9D-EDC8-D538-422E-D1022609393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6T20:07:26.0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58,'3'-2,"0"1,0 0,0 0,0 0,1 0,-1 1,0-1,0 1,0 0,0 0,1 0,-1 0,3 1,-2-1,442-29,-338 17,1 5,0 4,149 16,-21 11,-29-23,-14-1,-79 2,-71-3,0 3,69 10,-108-11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6T20:07:33.1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34,'3'-2,"0"1,0 0,0 0,0 0,0 0,0 1,1-1,-1 1,0 0,0-1,0 2,6 0,-5-1,55 2,72 11,57 6,192-7,44-2,-319-7,301-4,-147-37,-186 23,1 4,91-3,495 7,-654 7,425 0,-390 3,80 13,-110-12,-7-2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6T20:07:46.71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24,'38'0,"0"1,-1 3,43 8,-54-8,0-2,0 0,0-2,28-3,15 0,519-3,-527 5,-30-1,0 2,55 7,-14 1,0-3,106-7,-55 0,639 9,-728-6,0 2,51 12,-15-2,-27-9,0-2,58-5,-14 1,-6 3,84-3,-164 2,0 0,0-1,0 1,0-1,0 0,0 1,0-1,0 0,0 0,0 1,-1-1,1 0,0 0,0 0,-1 0,1 0,-1 0,1 0,-1 0,1-1,-1 1,1 0,-1 0,0 0,0 0,0 0,0-1,0 1,0 0,0 0,0 0,0-1,0 1,-1 0,1 0,0 0,-1-2,0 2,1-1,0 0,-1 1,1-1,-1 0,1 1,-1-1,0 1,0-1,1 1,-1-1,0 1,-1-1,1 1,0 0,0 0,0-1,-1 1,1 0,-1 0,1 0,-1 1,1-1,-1 0,1 0,-1 1,0-1,-1 1,-109 2,-145-3,-123-12,131 25,-520-3,481-10,24 7,10-18,152 5,-106 8,-32-3,221-5,15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6T20:08:01.69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3373 50,'-89'4,"-91"16,146-15,-56 3,-100-4,113-5,0 4,-98 16,123-10,-81 6,-427-14,278-2,11-13,-707 14,918 5,48-3,-1 0,0-1,1-1,-1 0,0 0,-16-4,28 3,0 1,0-1,-1 0,1 0,0 0,0 0,0 0,0 0,0 0,0 0,0 0,0 0,1-1,-1 1,0 0,1 0,-1-1,1 1,-1-1,1 1,0 0,-1-1,1 1,0-1,0 1,0-1,0 1,0 0,0-1,1 1,-1-1,0 1,1 0,0-3,0 2,-1 0,1 0,-1 0,1 0,0 0,0 0,0 0,0 0,0 0,0 1,0-1,1 0,-1 1,1-1,-1 1,1-1,0 1,-1 0,1-1,0 1,0 0,0 0,0 1,3-2,58-1,91 8,-21 0,-74-8,0-1,57-13,59-5,-74 19,140 13,-111 5,-64-7,67 1,949-9,-741-7,-180-6,3 0,-119 14,-15 0,-1-2,40-4,-62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a:t>
            </a:fld>
            <a:endParaRPr lang="en-US"/>
          </a:p>
        </p:txBody>
      </p:sp>
    </p:spTree>
    <p:extLst>
      <p:ext uri="{BB962C8B-B14F-4D97-AF65-F5344CB8AC3E}">
        <p14:creationId xmlns:p14="http://schemas.microsoft.com/office/powerpoint/2010/main" val="86705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14</a:t>
            </a:fld>
            <a:endParaRPr lang="en-US"/>
          </a:p>
        </p:txBody>
      </p:sp>
    </p:spTree>
    <p:extLst>
      <p:ext uri="{BB962C8B-B14F-4D97-AF65-F5344CB8AC3E}">
        <p14:creationId xmlns:p14="http://schemas.microsoft.com/office/powerpoint/2010/main" val="388976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Tx/>
              <a:buChar char="-"/>
            </a:pPr>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15</a:t>
            </a:fld>
            <a:endParaRPr lang="en-US"/>
          </a:p>
        </p:txBody>
      </p:sp>
    </p:spTree>
    <p:extLst>
      <p:ext uri="{BB962C8B-B14F-4D97-AF65-F5344CB8AC3E}">
        <p14:creationId xmlns:p14="http://schemas.microsoft.com/office/powerpoint/2010/main" val="106797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18</a:t>
            </a:fld>
            <a:endParaRPr lang="en-US"/>
          </a:p>
        </p:txBody>
      </p:sp>
    </p:spTree>
    <p:extLst>
      <p:ext uri="{BB962C8B-B14F-4D97-AF65-F5344CB8AC3E}">
        <p14:creationId xmlns:p14="http://schemas.microsoft.com/office/powerpoint/2010/main" val="251982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Tx/>
              <a:buChar char="-"/>
            </a:pPr>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21</a:t>
            </a:fld>
            <a:endParaRPr lang="en-US"/>
          </a:p>
        </p:txBody>
      </p:sp>
    </p:spTree>
    <p:extLst>
      <p:ext uri="{BB962C8B-B14F-4D97-AF65-F5344CB8AC3E}">
        <p14:creationId xmlns:p14="http://schemas.microsoft.com/office/powerpoint/2010/main" val="188746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22</a:t>
            </a:fld>
            <a:endParaRPr lang="en-US"/>
          </a:p>
        </p:txBody>
      </p:sp>
    </p:spTree>
    <p:extLst>
      <p:ext uri="{BB962C8B-B14F-4D97-AF65-F5344CB8AC3E}">
        <p14:creationId xmlns:p14="http://schemas.microsoft.com/office/powerpoint/2010/main" val="221153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23</a:t>
            </a:fld>
            <a:endParaRPr lang="en-US"/>
          </a:p>
        </p:txBody>
      </p:sp>
    </p:spTree>
    <p:extLst>
      <p:ext uri="{BB962C8B-B14F-4D97-AF65-F5344CB8AC3E}">
        <p14:creationId xmlns:p14="http://schemas.microsoft.com/office/powerpoint/2010/main" val="1476494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7</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extLst>
      <p:ext uri="{BB962C8B-B14F-4D97-AF65-F5344CB8AC3E}">
        <p14:creationId xmlns:p14="http://schemas.microsoft.com/office/powerpoint/2010/main" val="49878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a:p>
        </p:txBody>
      </p:sp>
    </p:spTree>
    <p:extLst>
      <p:ext uri="{BB962C8B-B14F-4D97-AF65-F5344CB8AC3E}">
        <p14:creationId xmlns:p14="http://schemas.microsoft.com/office/powerpoint/2010/main" val="249180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4</a:t>
            </a:fld>
            <a:endParaRPr lang="en-US"/>
          </a:p>
        </p:txBody>
      </p:sp>
    </p:spTree>
    <p:extLst>
      <p:ext uri="{BB962C8B-B14F-4D97-AF65-F5344CB8AC3E}">
        <p14:creationId xmlns:p14="http://schemas.microsoft.com/office/powerpoint/2010/main" val="89779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6</a:t>
            </a:fld>
            <a:endParaRPr lang="en-US"/>
          </a:p>
        </p:txBody>
      </p:sp>
    </p:spTree>
    <p:extLst>
      <p:ext uri="{BB962C8B-B14F-4D97-AF65-F5344CB8AC3E}">
        <p14:creationId xmlns:p14="http://schemas.microsoft.com/office/powerpoint/2010/main" val="189206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5"/>
          </p:nvPr>
        </p:nvSpPr>
        <p:spPr/>
        <p:txBody>
          <a:bodyPr/>
          <a:lstStyle/>
          <a:p>
            <a:fld id="{618F67FF-F859-4DEB-A589-302E10C0D54C}" type="slidenum">
              <a:rPr lang="en-US" smtClean="0"/>
              <a:t>8</a:t>
            </a:fld>
            <a:endParaRPr lang="en-US"/>
          </a:p>
        </p:txBody>
      </p:sp>
    </p:spTree>
    <p:extLst>
      <p:ext uri="{BB962C8B-B14F-4D97-AF65-F5344CB8AC3E}">
        <p14:creationId xmlns:p14="http://schemas.microsoft.com/office/powerpoint/2010/main" val="409087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Tx/>
              <a:buChar char="-"/>
            </a:pPr>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9</a:t>
            </a:fld>
            <a:endParaRPr lang="en-US"/>
          </a:p>
        </p:txBody>
      </p:sp>
    </p:spTree>
    <p:extLst>
      <p:ext uri="{BB962C8B-B14F-4D97-AF65-F5344CB8AC3E}">
        <p14:creationId xmlns:p14="http://schemas.microsoft.com/office/powerpoint/2010/main" val="395869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11</a:t>
            </a:fld>
            <a:endParaRPr lang="en-US"/>
          </a:p>
        </p:txBody>
      </p:sp>
    </p:spTree>
    <p:extLst>
      <p:ext uri="{BB962C8B-B14F-4D97-AF65-F5344CB8AC3E}">
        <p14:creationId xmlns:p14="http://schemas.microsoft.com/office/powerpoint/2010/main" val="158300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Tx/>
              <a:buChar char="-"/>
            </a:pPr>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12</a:t>
            </a:fld>
            <a:endParaRPr lang="en-US"/>
          </a:p>
        </p:txBody>
      </p:sp>
    </p:spTree>
    <p:extLst>
      <p:ext uri="{BB962C8B-B14F-4D97-AF65-F5344CB8AC3E}">
        <p14:creationId xmlns:p14="http://schemas.microsoft.com/office/powerpoint/2010/main" val="53695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Tx/>
              <a:buChar char="-"/>
            </a:pPr>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13</a:t>
            </a:fld>
            <a:endParaRPr lang="en-US"/>
          </a:p>
        </p:txBody>
      </p:sp>
    </p:spTree>
    <p:extLst>
      <p:ext uri="{BB962C8B-B14F-4D97-AF65-F5344CB8AC3E}">
        <p14:creationId xmlns:p14="http://schemas.microsoft.com/office/powerpoint/2010/main" val="75646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8874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289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84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3567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1827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494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056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085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6140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9501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8228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5/30/2024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5/30/2024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5/30/2024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0909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customXml" Target="../ink/ink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customXml" Target="../ink/ink3.xml"/><Relationship Id="rId4" Type="http://schemas.openxmlformats.org/officeDocument/2006/relationships/image" Target="../media/image36.pn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rgbClr val="51749D"/>
          </a:solidFill>
          <a:ln>
            <a:solidFill>
              <a:srgbClr val="5174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72828" y="4500438"/>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32180" y="4978509"/>
            <a:ext cx="7862520" cy="1692771"/>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Match Grant Deep Dive: Self-Sufficiency Plans</a:t>
            </a:r>
            <a:endParaRPr lang="en-US" sz="3600" dirty="0">
              <a:latin typeface="Open Sans" panose="020B0606030504020204" pitchFamily="34" charset="0"/>
              <a:ea typeface="Open Sans" panose="020B0606030504020204" pitchFamily="34" charset="0"/>
              <a:cs typeface="Open Sans" panose="020B0606030504020204" pitchFamily="34" charset="0"/>
            </a:endParaRPr>
          </a:p>
          <a:p>
            <a:r>
              <a:rPr lang="en-US" sz="3200" dirty="0">
                <a:latin typeface="Open Sans" panose="020B0606030504020204" pitchFamily="34" charset="0"/>
                <a:ea typeface="Open Sans" panose="020B0606030504020204" pitchFamily="34" charset="0"/>
                <a:cs typeface="Open Sans" panose="020B0606030504020204" pitchFamily="34" charset="0"/>
              </a:rPr>
              <a:t>May 30, 2024</a:t>
            </a:r>
          </a:p>
        </p:txBody>
      </p:sp>
      <p:pic>
        <p:nvPicPr>
          <p:cNvPr id="7" name="Picture 6" descr="Two people collaborating over books">
            <a:extLst>
              <a:ext uri="{FF2B5EF4-FFF2-40B4-BE49-F238E27FC236}">
                <a16:creationId xmlns:a16="http://schemas.microsoft.com/office/drawing/2014/main" id="{8CFE43F8-17DB-AFB3-8392-8AA9E0046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352" y="0"/>
            <a:ext cx="8232648" cy="4914900"/>
          </a:xfrm>
          <a:prstGeom prst="rect">
            <a:avLst/>
          </a:prstGeom>
        </p:spPr>
      </p:pic>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1ECF34-7978-DB7C-8E16-7D3AEFAE812F}"/>
              </a:ext>
            </a:extLst>
          </p:cNvPr>
          <p:cNvSpPr/>
          <p:nvPr/>
        </p:nvSpPr>
        <p:spPr>
          <a:xfrm>
            <a:off x="-196516" y="0"/>
            <a:ext cx="12585032" cy="1696452"/>
          </a:xfrm>
          <a:prstGeom prst="rect">
            <a:avLst/>
          </a:prstGeom>
          <a:solidFill>
            <a:srgbClr val="517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685678D-A14C-1778-2F98-2B8C2CA1734F}"/>
              </a:ext>
            </a:extLst>
          </p:cNvPr>
          <p:cNvSpPr txBox="1"/>
          <p:nvPr/>
        </p:nvSpPr>
        <p:spPr>
          <a:xfrm>
            <a:off x="2095791" y="384281"/>
            <a:ext cx="7611395" cy="769441"/>
          </a:xfrm>
          <a:prstGeom prst="rect">
            <a:avLst/>
          </a:prstGeom>
          <a:noFill/>
        </p:spPr>
        <p:txBody>
          <a:bodyPr wrap="square" rtlCol="0">
            <a:spAutoFit/>
          </a:bodyPr>
          <a:lstStyle/>
          <a:p>
            <a:r>
              <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Barriers to Self-Sufficiency </a:t>
            </a:r>
          </a:p>
        </p:txBody>
      </p:sp>
      <p:sp>
        <p:nvSpPr>
          <p:cNvPr id="5" name="TextBox 4">
            <a:extLst>
              <a:ext uri="{FF2B5EF4-FFF2-40B4-BE49-F238E27FC236}">
                <a16:creationId xmlns:a16="http://schemas.microsoft.com/office/drawing/2014/main" id="{A7E8FA9D-EDC8-D538-422E-D10226093934}"/>
              </a:ext>
            </a:extLst>
          </p:cNvPr>
          <p:cNvSpPr txBox="1"/>
          <p:nvPr/>
        </p:nvSpPr>
        <p:spPr>
          <a:xfrm>
            <a:off x="270711" y="1949404"/>
            <a:ext cx="11261557" cy="4524315"/>
          </a:xfrm>
          <a:prstGeom prst="rect">
            <a:avLst/>
          </a:prstGeom>
          <a:noFill/>
        </p:spPr>
        <p:txBody>
          <a:bodyPr wrap="square" rtlCol="0">
            <a:sp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The purpose of the Self-Sufficiency Plan is to:</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Work with the client to identify any existing barriers to self-sufficiency</a:t>
            </a: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Develop goals to assist clients overcome these barriers, and </a:t>
            </a: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Ensure that the services provided are appropriate to the client and administered in a planned, effective, and timely manner</a:t>
            </a:r>
          </a:p>
        </p:txBody>
      </p:sp>
    </p:spTree>
    <p:extLst>
      <p:ext uri="{BB962C8B-B14F-4D97-AF65-F5344CB8AC3E}">
        <p14:creationId xmlns:p14="http://schemas.microsoft.com/office/powerpoint/2010/main" val="117070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98A6C3-2D7B-4006-B4C8-3665B53F31B9}"/>
              </a:ext>
            </a:extLst>
          </p:cNvPr>
          <p:cNvSpPr/>
          <p:nvPr/>
        </p:nvSpPr>
        <p:spPr>
          <a:xfrm>
            <a:off x="0" y="4936360"/>
            <a:ext cx="12192000" cy="1921639"/>
          </a:xfrm>
          <a:prstGeom prst="rect">
            <a:avLst/>
          </a:prstGeom>
          <a:solidFill>
            <a:srgbClr val="51749D"/>
          </a:solidFill>
          <a:ln>
            <a:solidFill>
              <a:srgbClr val="5174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AA1F124-38B0-4464-AB31-E679942104E5}"/>
              </a:ext>
            </a:extLst>
          </p:cNvPr>
          <p:cNvSpPr/>
          <p:nvPr/>
        </p:nvSpPr>
        <p:spPr>
          <a:xfrm>
            <a:off x="5082540" y="3792958"/>
            <a:ext cx="2026920" cy="19659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51E749-9FF3-4627-8520-2AF7332431FC}"/>
              </a:ext>
            </a:extLst>
          </p:cNvPr>
          <p:cNvSpPr txBox="1"/>
          <p:nvPr/>
        </p:nvSpPr>
        <p:spPr>
          <a:xfrm>
            <a:off x="731520" y="1590510"/>
            <a:ext cx="10993264" cy="2554545"/>
          </a:xfrm>
          <a:prstGeom prst="rect">
            <a:avLst/>
          </a:prstGeom>
          <a:noFill/>
        </p:spPr>
        <p:txBody>
          <a:bodyPr wrap="square" rtlCol="0">
            <a:spAutoFit/>
          </a:bodyPr>
          <a:lstStyle/>
          <a:p>
            <a:pPr algn="ctr">
              <a:spcAft>
                <a:spcPts val="1200"/>
              </a:spcAft>
            </a:pPr>
            <a:r>
              <a:rPr lang="en-US" sz="4000" dirty="0">
                <a:latin typeface="Open Sans" panose="020B0606030504020204" pitchFamily="34" charset="0"/>
                <a:ea typeface="Open Sans" panose="020B0606030504020204" pitchFamily="34" charset="0"/>
                <a:cs typeface="Open Sans" panose="020B0606030504020204" pitchFamily="34" charset="0"/>
              </a:rPr>
              <a:t>A separate Match Grant Self-Sufficiency Plan must be completed for all members of the Match Grant case, including children and non-employable adults. </a:t>
            </a:r>
          </a:p>
        </p:txBody>
      </p:sp>
      <p:sp>
        <p:nvSpPr>
          <p:cNvPr id="7" name="TextBox 6">
            <a:extLst>
              <a:ext uri="{FF2B5EF4-FFF2-40B4-BE49-F238E27FC236}">
                <a16:creationId xmlns:a16="http://schemas.microsoft.com/office/drawing/2014/main" id="{DA82FA3C-54CE-48B6-8022-43EE20760BD5}"/>
              </a:ext>
            </a:extLst>
          </p:cNvPr>
          <p:cNvSpPr txBox="1"/>
          <p:nvPr/>
        </p:nvSpPr>
        <p:spPr>
          <a:xfrm>
            <a:off x="3919081" y="435151"/>
            <a:ext cx="4353837" cy="923330"/>
          </a:xfrm>
          <a:prstGeom prst="rect">
            <a:avLst/>
          </a:prstGeom>
          <a:noFill/>
        </p:spPr>
        <p:txBody>
          <a:bodyPr wrap="square" rtlCol="0">
            <a:spAutoFit/>
          </a:bodyPr>
          <a:lstStyle/>
          <a:p>
            <a:pPr algn="ctr"/>
            <a:r>
              <a:rPr lang="en-US" sz="5400" b="1" dirty="0">
                <a:latin typeface="Open Sans" panose="020B0606030504020204" pitchFamily="34" charset="0"/>
                <a:ea typeface="Open Sans" panose="020B0606030504020204" pitchFamily="34" charset="0"/>
                <a:cs typeface="Open Sans" panose="020B0606030504020204" pitchFamily="34" charset="0"/>
              </a:rPr>
              <a:t>REMINDER! </a:t>
            </a:r>
            <a:endParaRPr lang="en-US" sz="4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12">
            <a:extLst>
              <a:ext uri="{FF2B5EF4-FFF2-40B4-BE49-F238E27FC236}">
                <a16:creationId xmlns:a16="http://schemas.microsoft.com/office/drawing/2014/main" id="{084B2D75-1CA6-9808-080D-A635AD63467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29830" y="4472302"/>
            <a:ext cx="732340" cy="1012027"/>
          </a:xfrm>
          <a:prstGeom prst="rect">
            <a:avLst/>
          </a:prstGeom>
        </p:spPr>
      </p:pic>
    </p:spTree>
    <p:extLst>
      <p:ext uri="{BB962C8B-B14F-4D97-AF65-F5344CB8AC3E}">
        <p14:creationId xmlns:p14="http://schemas.microsoft.com/office/powerpoint/2010/main" val="68943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EC9E0687-4EF9-445E-8181-7CDD2F3EC384}"/>
              </a:ext>
            </a:extLst>
          </p:cNvPr>
          <p:cNvGrpSpPr/>
          <p:nvPr/>
        </p:nvGrpSpPr>
        <p:grpSpPr>
          <a:xfrm>
            <a:off x="-247508" y="0"/>
            <a:ext cx="12975771" cy="1014502"/>
            <a:chOff x="0" y="0"/>
            <a:chExt cx="2338876" cy="2709333"/>
          </a:xfrm>
          <a:solidFill>
            <a:srgbClr val="51749D"/>
          </a:solidFill>
        </p:grpSpPr>
        <p:sp>
          <p:nvSpPr>
            <p:cNvPr id="13" name="Freeform 3">
              <a:extLst>
                <a:ext uri="{FF2B5EF4-FFF2-40B4-BE49-F238E27FC236}">
                  <a16:creationId xmlns:a16="http://schemas.microsoft.com/office/drawing/2014/main" id="{5B27DC52-34D4-4333-BE27-E4FB5446F01E}"/>
                </a:ext>
              </a:extLst>
            </p:cNvPr>
            <p:cNvSpPr/>
            <p:nvPr/>
          </p:nvSpPr>
          <p:spPr>
            <a:xfrm>
              <a:off x="0" y="0"/>
              <a:ext cx="2338876" cy="2709333"/>
            </a:xfrm>
            <a:custGeom>
              <a:avLst/>
              <a:gdLst/>
              <a:ahLst/>
              <a:cxnLst/>
              <a:rect l="l" t="t" r="r" b="b"/>
              <a:pathLst>
                <a:path w="2338876" h="2709333">
                  <a:moveTo>
                    <a:pt x="0" y="0"/>
                  </a:moveTo>
                  <a:lnTo>
                    <a:pt x="2338876" y="0"/>
                  </a:lnTo>
                  <a:lnTo>
                    <a:pt x="2338876" y="2709333"/>
                  </a:lnTo>
                  <a:lnTo>
                    <a:pt x="0" y="2709333"/>
                  </a:lnTo>
                  <a:close/>
                </a:path>
              </a:pathLst>
            </a:custGeom>
            <a:grpFill/>
          </p:spPr>
          <p:txBody>
            <a:bodyPr/>
            <a:lstStyle/>
            <a:p>
              <a:endParaRPr lang="en-US">
                <a:solidFill>
                  <a:srgbClr val="51749D"/>
                </a:solidFill>
              </a:endParaRPr>
            </a:p>
          </p:txBody>
        </p:sp>
        <p:sp>
          <p:nvSpPr>
            <p:cNvPr id="14" name="TextBox 4">
              <a:extLst>
                <a:ext uri="{FF2B5EF4-FFF2-40B4-BE49-F238E27FC236}">
                  <a16:creationId xmlns:a16="http://schemas.microsoft.com/office/drawing/2014/main" id="{3DC3A797-C8CD-4A29-91B8-5A32F2BA9746}"/>
                </a:ext>
              </a:extLst>
            </p:cNvPr>
            <p:cNvSpPr txBox="1"/>
            <p:nvPr/>
          </p:nvSpPr>
          <p:spPr>
            <a:xfrm>
              <a:off x="0" y="-19050"/>
              <a:ext cx="812800" cy="831850"/>
            </a:xfrm>
            <a:prstGeom prst="rect">
              <a:avLst/>
            </a:prstGeom>
            <a:grpFill/>
          </p:spPr>
          <p:txBody>
            <a:bodyPr lIns="33867" tIns="33867" rIns="33867" bIns="33867" rtlCol="0" anchor="ctr"/>
            <a:lstStyle/>
            <a:p>
              <a:pPr algn="ctr" defTabSz="609630">
                <a:lnSpc>
                  <a:spcPts val="1647"/>
                </a:lnSpc>
              </a:pPr>
              <a:endParaRPr sz="1200">
                <a:solidFill>
                  <a:srgbClr val="51749D"/>
                </a:solidFill>
                <a:latin typeface="Calibri"/>
              </a:endParaRPr>
            </a:p>
          </p:txBody>
        </p:sp>
      </p:grpSp>
      <p:sp>
        <p:nvSpPr>
          <p:cNvPr id="9" name="TextBox 8">
            <a:extLst>
              <a:ext uri="{FF2B5EF4-FFF2-40B4-BE49-F238E27FC236}">
                <a16:creationId xmlns:a16="http://schemas.microsoft.com/office/drawing/2014/main" id="{7CDFCEEB-4DC4-438E-9169-362997DC497B}"/>
              </a:ext>
            </a:extLst>
          </p:cNvPr>
          <p:cNvSpPr txBox="1"/>
          <p:nvPr/>
        </p:nvSpPr>
        <p:spPr>
          <a:xfrm>
            <a:off x="2624610" y="-53102"/>
            <a:ext cx="6942780" cy="707886"/>
          </a:xfrm>
          <a:prstGeom prst="rect">
            <a:avLst/>
          </a:prstGeom>
          <a:noFill/>
        </p:spPr>
        <p:txBody>
          <a:bodyPr wrap="square" rtlCol="0">
            <a:spAutoFit/>
          </a:bodyPr>
          <a:lstStyle/>
          <a:p>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Documentation Spotlight:</a:t>
            </a:r>
            <a:endPar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55B19376-6368-449C-BBB6-71720196E2CD}"/>
              </a:ext>
            </a:extLst>
          </p:cNvPr>
          <p:cNvSpPr/>
          <p:nvPr/>
        </p:nvSpPr>
        <p:spPr>
          <a:xfrm>
            <a:off x="0" y="560980"/>
            <a:ext cx="12192000" cy="42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Page 1 of the USCCB Template SSP</a:t>
            </a:r>
          </a:p>
        </p:txBody>
      </p:sp>
      <p:grpSp>
        <p:nvGrpSpPr>
          <p:cNvPr id="4" name="Group 7">
            <a:extLst>
              <a:ext uri="{FF2B5EF4-FFF2-40B4-BE49-F238E27FC236}">
                <a16:creationId xmlns:a16="http://schemas.microsoft.com/office/drawing/2014/main" id="{FBDBFD1C-C00A-7C1B-5D52-0F444B3B8BC1}"/>
              </a:ext>
            </a:extLst>
          </p:cNvPr>
          <p:cNvGrpSpPr/>
          <p:nvPr/>
        </p:nvGrpSpPr>
        <p:grpSpPr>
          <a:xfrm>
            <a:off x="5173579" y="1021634"/>
            <a:ext cx="6809876" cy="5631829"/>
            <a:chOff x="-97558" y="-38100"/>
            <a:chExt cx="1187432" cy="1515503"/>
          </a:xfrm>
        </p:grpSpPr>
        <p:sp>
          <p:nvSpPr>
            <p:cNvPr id="5" name="Freeform 8">
              <a:extLst>
                <a:ext uri="{FF2B5EF4-FFF2-40B4-BE49-F238E27FC236}">
                  <a16:creationId xmlns:a16="http://schemas.microsoft.com/office/drawing/2014/main" id="{87AEFFF2-88EE-4C24-65F8-D65C6EC87C57}"/>
                </a:ext>
              </a:extLst>
            </p:cNvPr>
            <p:cNvSpPr/>
            <p:nvPr/>
          </p:nvSpPr>
          <p:spPr>
            <a:xfrm>
              <a:off x="-97558" y="101"/>
              <a:ext cx="1187432" cy="1477302"/>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alpha val="68627"/>
              </a:srgbClr>
            </a:solidFill>
            <a:ln>
              <a:noFill/>
            </a:ln>
          </p:spPr>
          <p:txBody>
            <a:bodyPr/>
            <a:lstStyle/>
            <a:p>
              <a:r>
                <a:rPr lang="en-US" sz="2150" u="sng" dirty="0"/>
                <a:t>Case Details</a:t>
              </a:r>
              <a:r>
                <a:rPr lang="en-US" sz="2150" dirty="0"/>
                <a:t>: Information about the Case</a:t>
              </a:r>
            </a:p>
            <a:p>
              <a:endParaRPr lang="en-US" sz="2150" dirty="0"/>
            </a:p>
            <a:p>
              <a:r>
                <a:rPr lang="en-US" sz="2150" u="sng" dirty="0"/>
                <a:t>1. Participant Information</a:t>
              </a:r>
              <a:r>
                <a:rPr lang="en-US" sz="2150" dirty="0"/>
                <a:t>: Information about the person whom  you are filling the form out for (which case member) </a:t>
              </a:r>
            </a:p>
            <a:p>
              <a:endParaRPr lang="en-US" sz="2150" dirty="0"/>
            </a:p>
            <a:p>
              <a:r>
                <a:rPr lang="en-US" sz="2150" u="sng" dirty="0"/>
                <a:t>2. Education and Language Proficiency: </a:t>
              </a:r>
              <a:r>
                <a:rPr lang="en-US" sz="2150" dirty="0"/>
                <a:t>This section must be completed for all case members, even minor children. </a:t>
              </a:r>
            </a:p>
            <a:p>
              <a:endParaRPr lang="en-US" sz="2150" dirty="0"/>
            </a:p>
            <a:p>
              <a:r>
                <a:rPr lang="en-US" sz="2150" u="sng" dirty="0"/>
                <a:t>3. Employment History: </a:t>
              </a:r>
              <a:r>
                <a:rPr lang="en-US" sz="2150" dirty="0"/>
                <a:t>Indicate if the case member is employable or not (employable = age 18-64, and willing to seek employment). If client is not employable, indicate the reason why. Examples of why a client may not be employable include: staying home to care for children, medically unable to work, minor child, etc. For employable adults, include previous work history, including informal work. </a:t>
              </a:r>
              <a:endParaRPr lang="en-US" sz="2150" u="sng" dirty="0"/>
            </a:p>
            <a:p>
              <a:endParaRPr lang="en-US" sz="2150" dirty="0"/>
            </a:p>
          </p:txBody>
        </p:sp>
        <p:sp>
          <p:nvSpPr>
            <p:cNvPr id="8" name="TextBox 9">
              <a:extLst>
                <a:ext uri="{FF2B5EF4-FFF2-40B4-BE49-F238E27FC236}">
                  <a16:creationId xmlns:a16="http://schemas.microsoft.com/office/drawing/2014/main" id="{AC797C3A-54EC-3E4B-FDD9-9F2BD7751F63}"/>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pic>
        <p:nvPicPr>
          <p:cNvPr id="6" name="Picture 5" descr="A close-up of a medical form&#10;&#10;Description automatically generated">
            <a:extLst>
              <a:ext uri="{FF2B5EF4-FFF2-40B4-BE49-F238E27FC236}">
                <a16:creationId xmlns:a16="http://schemas.microsoft.com/office/drawing/2014/main" id="{4B1C969B-B7AB-DFAF-25C9-B167E9EEEE34}"/>
              </a:ext>
            </a:extLst>
          </p:cNvPr>
          <p:cNvPicPr>
            <a:picLocks noChangeAspect="1"/>
          </p:cNvPicPr>
          <p:nvPr/>
        </p:nvPicPr>
        <p:blipFill rotWithShape="1">
          <a:blip r:embed="rId3">
            <a:extLst>
              <a:ext uri="{28A0092B-C50C-407E-A947-70E740481C1C}">
                <a14:useLocalDpi xmlns:a14="http://schemas.microsoft.com/office/drawing/2010/main" val="0"/>
              </a:ext>
            </a:extLst>
          </a:blip>
          <a:srcRect l="8093" t="3742" r="8423" b="5162"/>
          <a:stretch/>
        </p:blipFill>
        <p:spPr>
          <a:xfrm>
            <a:off x="450764" y="1067604"/>
            <a:ext cx="4434057" cy="5698956"/>
          </a:xfrm>
          <a:prstGeom prst="rect">
            <a:avLst/>
          </a:prstGeom>
          <a:ln>
            <a:solidFill>
              <a:schemeClr val="tx1"/>
            </a:solidFill>
          </a:ln>
        </p:spPr>
      </p:pic>
    </p:spTree>
    <p:extLst>
      <p:ext uri="{BB962C8B-B14F-4D97-AF65-F5344CB8AC3E}">
        <p14:creationId xmlns:p14="http://schemas.microsoft.com/office/powerpoint/2010/main" val="2851581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EC9E0687-4EF9-445E-8181-7CDD2F3EC384}"/>
              </a:ext>
            </a:extLst>
          </p:cNvPr>
          <p:cNvGrpSpPr/>
          <p:nvPr/>
        </p:nvGrpSpPr>
        <p:grpSpPr>
          <a:xfrm>
            <a:off x="-1" y="0"/>
            <a:ext cx="12192001" cy="1014502"/>
            <a:chOff x="0" y="0"/>
            <a:chExt cx="2338876" cy="2709333"/>
          </a:xfrm>
          <a:solidFill>
            <a:srgbClr val="51749D"/>
          </a:solidFill>
        </p:grpSpPr>
        <p:sp>
          <p:nvSpPr>
            <p:cNvPr id="13" name="Freeform 3">
              <a:extLst>
                <a:ext uri="{FF2B5EF4-FFF2-40B4-BE49-F238E27FC236}">
                  <a16:creationId xmlns:a16="http://schemas.microsoft.com/office/drawing/2014/main" id="{5B27DC52-34D4-4333-BE27-E4FB5446F01E}"/>
                </a:ext>
              </a:extLst>
            </p:cNvPr>
            <p:cNvSpPr/>
            <p:nvPr/>
          </p:nvSpPr>
          <p:spPr>
            <a:xfrm>
              <a:off x="0" y="0"/>
              <a:ext cx="2338876" cy="2709333"/>
            </a:xfrm>
            <a:custGeom>
              <a:avLst/>
              <a:gdLst/>
              <a:ahLst/>
              <a:cxnLst/>
              <a:rect l="l" t="t" r="r" b="b"/>
              <a:pathLst>
                <a:path w="2338876" h="2709333">
                  <a:moveTo>
                    <a:pt x="0" y="0"/>
                  </a:moveTo>
                  <a:lnTo>
                    <a:pt x="2338876" y="0"/>
                  </a:lnTo>
                  <a:lnTo>
                    <a:pt x="2338876" y="2709333"/>
                  </a:lnTo>
                  <a:lnTo>
                    <a:pt x="0" y="2709333"/>
                  </a:lnTo>
                  <a:close/>
                </a:path>
              </a:pathLst>
            </a:custGeom>
            <a:grpFill/>
          </p:spPr>
          <p:txBody>
            <a:bodyPr/>
            <a:lstStyle/>
            <a:p>
              <a:endParaRPr lang="en-US">
                <a:solidFill>
                  <a:srgbClr val="51749D"/>
                </a:solidFill>
              </a:endParaRPr>
            </a:p>
          </p:txBody>
        </p:sp>
        <p:sp>
          <p:nvSpPr>
            <p:cNvPr id="14" name="TextBox 4">
              <a:extLst>
                <a:ext uri="{FF2B5EF4-FFF2-40B4-BE49-F238E27FC236}">
                  <a16:creationId xmlns:a16="http://schemas.microsoft.com/office/drawing/2014/main" id="{3DC3A797-C8CD-4A29-91B8-5A32F2BA9746}"/>
                </a:ext>
              </a:extLst>
            </p:cNvPr>
            <p:cNvSpPr txBox="1"/>
            <p:nvPr/>
          </p:nvSpPr>
          <p:spPr>
            <a:xfrm>
              <a:off x="0" y="-19050"/>
              <a:ext cx="812800" cy="831850"/>
            </a:xfrm>
            <a:prstGeom prst="rect">
              <a:avLst/>
            </a:prstGeom>
            <a:grpFill/>
          </p:spPr>
          <p:txBody>
            <a:bodyPr lIns="33867" tIns="33867" rIns="33867" bIns="33867" rtlCol="0" anchor="ctr"/>
            <a:lstStyle/>
            <a:p>
              <a:pPr algn="ctr" defTabSz="609630">
                <a:lnSpc>
                  <a:spcPts val="1647"/>
                </a:lnSpc>
              </a:pPr>
              <a:endParaRPr sz="1200">
                <a:solidFill>
                  <a:srgbClr val="51749D"/>
                </a:solidFill>
                <a:latin typeface="Calibri"/>
              </a:endParaRPr>
            </a:p>
          </p:txBody>
        </p:sp>
      </p:grpSp>
      <p:sp>
        <p:nvSpPr>
          <p:cNvPr id="9" name="TextBox 8">
            <a:extLst>
              <a:ext uri="{FF2B5EF4-FFF2-40B4-BE49-F238E27FC236}">
                <a16:creationId xmlns:a16="http://schemas.microsoft.com/office/drawing/2014/main" id="{7CDFCEEB-4DC4-438E-9169-362997DC497B}"/>
              </a:ext>
            </a:extLst>
          </p:cNvPr>
          <p:cNvSpPr txBox="1"/>
          <p:nvPr/>
        </p:nvSpPr>
        <p:spPr>
          <a:xfrm>
            <a:off x="2624609" y="-11188"/>
            <a:ext cx="6942780" cy="707886"/>
          </a:xfrm>
          <a:prstGeom prst="rect">
            <a:avLst/>
          </a:prstGeom>
          <a:noFill/>
        </p:spPr>
        <p:txBody>
          <a:bodyPr wrap="square" rtlCol="0">
            <a:spAutoFit/>
          </a:bodyPr>
          <a:lstStyle/>
          <a:p>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Documentation Spotlight:</a:t>
            </a:r>
            <a:endPar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55B19376-6368-449C-BBB6-71720196E2CD}"/>
              </a:ext>
            </a:extLst>
          </p:cNvPr>
          <p:cNvSpPr/>
          <p:nvPr/>
        </p:nvSpPr>
        <p:spPr>
          <a:xfrm>
            <a:off x="0" y="560980"/>
            <a:ext cx="12192000" cy="42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Page 2 of the USCCB Template SSP</a:t>
            </a:r>
          </a:p>
        </p:txBody>
      </p:sp>
      <p:sp>
        <p:nvSpPr>
          <p:cNvPr id="8" name="TextBox 9">
            <a:extLst>
              <a:ext uri="{FF2B5EF4-FFF2-40B4-BE49-F238E27FC236}">
                <a16:creationId xmlns:a16="http://schemas.microsoft.com/office/drawing/2014/main" id="{AC797C3A-54EC-3E4B-FDD9-9F2BD7751F63}"/>
              </a:ext>
            </a:extLst>
          </p:cNvPr>
          <p:cNvSpPr txBox="1"/>
          <p:nvPr/>
        </p:nvSpPr>
        <p:spPr>
          <a:xfrm>
            <a:off x="5733070" y="1021634"/>
            <a:ext cx="4661376" cy="3162068"/>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pic>
        <p:nvPicPr>
          <p:cNvPr id="3" name="Picture 2" descr="A blank table of information&#10;&#10;Description automatically generated with medium confidence">
            <a:extLst>
              <a:ext uri="{FF2B5EF4-FFF2-40B4-BE49-F238E27FC236}">
                <a16:creationId xmlns:a16="http://schemas.microsoft.com/office/drawing/2014/main" id="{E4E3E6B2-BD2F-947A-4C67-0C1DB5DFF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50" y="1215764"/>
            <a:ext cx="8176315" cy="5564994"/>
          </a:xfrm>
          <a:prstGeom prst="rect">
            <a:avLst/>
          </a:prstGeom>
          <a:ln>
            <a:solidFill>
              <a:schemeClr val="tx1"/>
            </a:solidFill>
          </a:ln>
        </p:spPr>
      </p:pic>
      <p:sp>
        <p:nvSpPr>
          <p:cNvPr id="17" name="Rectangle: Rounded Corners 16">
            <a:extLst>
              <a:ext uri="{FF2B5EF4-FFF2-40B4-BE49-F238E27FC236}">
                <a16:creationId xmlns:a16="http://schemas.microsoft.com/office/drawing/2014/main" id="{F499A44E-46A3-B554-2890-6B1F5284C11A}"/>
              </a:ext>
            </a:extLst>
          </p:cNvPr>
          <p:cNvSpPr/>
          <p:nvPr/>
        </p:nvSpPr>
        <p:spPr>
          <a:xfrm>
            <a:off x="685392" y="3283613"/>
            <a:ext cx="1377616" cy="2308324"/>
          </a:xfrm>
          <a:prstGeom prst="roundRect">
            <a:avLst/>
          </a:prstGeom>
          <a:solidFill>
            <a:schemeClr val="bg1"/>
          </a:solidFill>
          <a:ln>
            <a:solidFill>
              <a:srgbClr val="5174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CEBC38-6C45-46F9-9ABA-382AB64B90A4}"/>
              </a:ext>
            </a:extLst>
          </p:cNvPr>
          <p:cNvSpPr txBox="1"/>
          <p:nvPr/>
        </p:nvSpPr>
        <p:spPr>
          <a:xfrm>
            <a:off x="741680" y="3283613"/>
            <a:ext cx="1377616" cy="2308324"/>
          </a:xfrm>
          <a:prstGeom prst="rect">
            <a:avLst/>
          </a:prstGeom>
          <a:noFill/>
          <a:ln>
            <a:noFill/>
          </a:ln>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What barriers to self-sufficiency exist for </a:t>
            </a:r>
            <a:r>
              <a:rPr lang="en-US" b="1" u="sng" dirty="0">
                <a:latin typeface="Open Sans" panose="020B0606030504020204" pitchFamily="34" charset="0"/>
                <a:ea typeface="Open Sans" panose="020B0606030504020204" pitchFamily="34" charset="0"/>
                <a:cs typeface="Open Sans" panose="020B0606030504020204" pitchFamily="34" charset="0"/>
              </a:rPr>
              <a:t>this </a:t>
            </a:r>
            <a:r>
              <a:rPr lang="en-US" dirty="0">
                <a:latin typeface="Open Sans" panose="020B0606030504020204" pitchFamily="34" charset="0"/>
                <a:ea typeface="Open Sans" panose="020B0606030504020204" pitchFamily="34" charset="0"/>
                <a:cs typeface="Open Sans" panose="020B0606030504020204" pitchFamily="34" charset="0"/>
              </a:rPr>
              <a:t>specific individual?</a:t>
            </a:r>
          </a:p>
        </p:txBody>
      </p:sp>
      <p:sp>
        <p:nvSpPr>
          <p:cNvPr id="19" name="Rectangle: Rounded Corners 18">
            <a:extLst>
              <a:ext uri="{FF2B5EF4-FFF2-40B4-BE49-F238E27FC236}">
                <a16:creationId xmlns:a16="http://schemas.microsoft.com/office/drawing/2014/main" id="{A6377FCC-F2F6-D740-8D23-1413F10511B8}"/>
              </a:ext>
            </a:extLst>
          </p:cNvPr>
          <p:cNvSpPr/>
          <p:nvPr/>
        </p:nvSpPr>
        <p:spPr>
          <a:xfrm>
            <a:off x="2319815" y="3283612"/>
            <a:ext cx="1662271" cy="2308324"/>
          </a:xfrm>
          <a:prstGeom prst="roundRect">
            <a:avLst/>
          </a:prstGeom>
          <a:solidFill>
            <a:schemeClr val="bg1"/>
          </a:solidFill>
          <a:ln>
            <a:solidFill>
              <a:srgbClr val="5174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286B58-77BD-34BF-579E-9C12B01926A5}"/>
              </a:ext>
            </a:extLst>
          </p:cNvPr>
          <p:cNvSpPr txBox="1"/>
          <p:nvPr/>
        </p:nvSpPr>
        <p:spPr>
          <a:xfrm>
            <a:off x="2377550" y="3283613"/>
            <a:ext cx="1552074" cy="2308324"/>
          </a:xfrm>
          <a:prstGeom prst="rect">
            <a:avLst/>
          </a:prstGeom>
          <a:noFill/>
          <a:ln>
            <a:noFill/>
          </a:ln>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How can your agency </a:t>
            </a:r>
            <a:r>
              <a:rPr lang="en-US" b="1" u="sng" dirty="0">
                <a:latin typeface="Open Sans" panose="020B0606030504020204" pitchFamily="34" charset="0"/>
                <a:ea typeface="Open Sans" panose="020B0606030504020204" pitchFamily="34" charset="0"/>
                <a:cs typeface="Open Sans" panose="020B0606030504020204" pitchFamily="34" charset="0"/>
              </a:rPr>
              <a:t>and</a:t>
            </a:r>
            <a:r>
              <a:rPr lang="en-US" dirty="0">
                <a:latin typeface="Open Sans" panose="020B0606030504020204" pitchFamily="34" charset="0"/>
                <a:ea typeface="Open Sans" panose="020B0606030504020204" pitchFamily="34" charset="0"/>
                <a:cs typeface="Open Sans" panose="020B0606030504020204" pitchFamily="34" charset="0"/>
              </a:rPr>
              <a:t> the client address the barriers to self-sufficiency? </a:t>
            </a:r>
          </a:p>
        </p:txBody>
      </p:sp>
      <p:sp>
        <p:nvSpPr>
          <p:cNvPr id="20" name="Rectangle: Rounded Corners 19">
            <a:extLst>
              <a:ext uri="{FF2B5EF4-FFF2-40B4-BE49-F238E27FC236}">
                <a16:creationId xmlns:a16="http://schemas.microsoft.com/office/drawing/2014/main" id="{266F3EFB-296E-D555-449F-A52CCABE968A}"/>
              </a:ext>
            </a:extLst>
          </p:cNvPr>
          <p:cNvSpPr/>
          <p:nvPr/>
        </p:nvSpPr>
        <p:spPr>
          <a:xfrm>
            <a:off x="4331346" y="3033847"/>
            <a:ext cx="1296014" cy="2807857"/>
          </a:xfrm>
          <a:prstGeom prst="roundRect">
            <a:avLst/>
          </a:prstGeom>
          <a:solidFill>
            <a:schemeClr val="bg1"/>
          </a:solidFill>
          <a:ln>
            <a:solidFill>
              <a:srgbClr val="5174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5073F1-1C9E-EF4B-C554-1868BC0DAB5A}"/>
              </a:ext>
            </a:extLst>
          </p:cNvPr>
          <p:cNvSpPr txBox="1"/>
          <p:nvPr/>
        </p:nvSpPr>
        <p:spPr>
          <a:xfrm>
            <a:off x="4343400" y="3042280"/>
            <a:ext cx="1377616" cy="2800767"/>
          </a:xfrm>
          <a:prstGeom prst="rect">
            <a:avLst/>
          </a:prstGeom>
          <a:noFill/>
          <a:ln>
            <a:noFill/>
          </a:ln>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Who is responsible for addressing the barrier? Clients should have a role in addressing their barriers.</a:t>
            </a:r>
          </a:p>
        </p:txBody>
      </p:sp>
      <p:cxnSp>
        <p:nvCxnSpPr>
          <p:cNvPr id="46" name="Straight Arrow Connector 45">
            <a:extLst>
              <a:ext uri="{FF2B5EF4-FFF2-40B4-BE49-F238E27FC236}">
                <a16:creationId xmlns:a16="http://schemas.microsoft.com/office/drawing/2014/main" id="{398E4AD8-4684-7063-44D6-62ECF4270AB5}"/>
              </a:ext>
            </a:extLst>
          </p:cNvPr>
          <p:cNvCxnSpPr>
            <a:cxnSpLocks/>
          </p:cNvCxnSpPr>
          <p:nvPr/>
        </p:nvCxnSpPr>
        <p:spPr>
          <a:xfrm flipV="1">
            <a:off x="6076950" y="2800340"/>
            <a:ext cx="0" cy="2419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9DDC04-6A38-D5A5-973C-D5EDBC767E73}"/>
              </a:ext>
            </a:extLst>
          </p:cNvPr>
          <p:cNvCxnSpPr>
            <a:cxnSpLocks/>
          </p:cNvCxnSpPr>
          <p:nvPr/>
        </p:nvCxnSpPr>
        <p:spPr>
          <a:xfrm>
            <a:off x="6076950" y="3042280"/>
            <a:ext cx="25759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Freeform 8">
            <a:extLst>
              <a:ext uri="{FF2B5EF4-FFF2-40B4-BE49-F238E27FC236}">
                <a16:creationId xmlns:a16="http://schemas.microsoft.com/office/drawing/2014/main" id="{C1474270-35BE-6C64-1696-BDCF7C119063}"/>
              </a:ext>
            </a:extLst>
          </p:cNvPr>
          <p:cNvSpPr/>
          <p:nvPr/>
        </p:nvSpPr>
        <p:spPr>
          <a:xfrm>
            <a:off x="8712769" y="1956268"/>
            <a:ext cx="3330580" cy="2155157"/>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alpha val="68627"/>
            </a:srgbClr>
          </a:solidFill>
          <a:ln w="28575">
            <a:solidFill>
              <a:srgbClr val="51749D"/>
            </a:solidFill>
          </a:ln>
        </p:spPr>
        <p:txBody>
          <a:bodyPr/>
          <a:lstStyle/>
          <a:p>
            <a:r>
              <a:rPr lang="en-US" sz="1600" u="sng" dirty="0">
                <a:latin typeface="Open Sans" panose="020B0606030504020204" pitchFamily="34" charset="0"/>
                <a:ea typeface="Open Sans" panose="020B0606030504020204" pitchFamily="34" charset="0"/>
                <a:cs typeface="Open Sans" panose="020B0606030504020204" pitchFamily="34" charset="0"/>
              </a:rPr>
              <a:t>Target Date: </a:t>
            </a:r>
          </a:p>
          <a:p>
            <a:endParaRPr lang="en-US" sz="1600" u="sng"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When do you expect to be able to address this barrier by? There may be multiple dates if there are multiple action steps.  The target date should be an actual date, not ASAP.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Rounded Corners 56">
            <a:extLst>
              <a:ext uri="{FF2B5EF4-FFF2-40B4-BE49-F238E27FC236}">
                <a16:creationId xmlns:a16="http://schemas.microsoft.com/office/drawing/2014/main" id="{9325F6C9-8AC7-CCAC-5CE4-E2AD7012ABCA}"/>
              </a:ext>
            </a:extLst>
          </p:cNvPr>
          <p:cNvSpPr/>
          <p:nvPr/>
        </p:nvSpPr>
        <p:spPr>
          <a:xfrm>
            <a:off x="6443643" y="3283612"/>
            <a:ext cx="1824993" cy="2486024"/>
          </a:xfrm>
          <a:prstGeom prst="roundRect">
            <a:avLst/>
          </a:prstGeom>
          <a:solidFill>
            <a:schemeClr val="bg1"/>
          </a:solidFill>
          <a:ln>
            <a:solidFill>
              <a:srgbClr val="5174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5745B04-84E6-050B-0C0E-CA35CF55EDF7}"/>
              </a:ext>
            </a:extLst>
          </p:cNvPr>
          <p:cNvSpPr txBox="1"/>
          <p:nvPr/>
        </p:nvSpPr>
        <p:spPr>
          <a:xfrm>
            <a:off x="6457009" y="3372462"/>
            <a:ext cx="1824992" cy="2308324"/>
          </a:xfrm>
          <a:prstGeom prst="rect">
            <a:avLst/>
          </a:prstGeom>
          <a:noFill/>
          <a:ln>
            <a:noFill/>
          </a:ln>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Do you need to refer the matter to anyone else to complete this step? Will you need to follow up with anyone? There is almost always follow-up!</a:t>
            </a:r>
          </a:p>
        </p:txBody>
      </p:sp>
    </p:spTree>
    <p:extLst>
      <p:ext uri="{BB962C8B-B14F-4D97-AF65-F5344CB8AC3E}">
        <p14:creationId xmlns:p14="http://schemas.microsoft.com/office/powerpoint/2010/main" val="27367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19" grpId="0" animBg="1"/>
      <p:bldP spid="10" grpId="0"/>
      <p:bldP spid="20" grpId="0" animBg="1"/>
      <p:bldP spid="12" grpId="0"/>
      <p:bldP spid="55" grpId="0" animBg="1"/>
      <p:bldP spid="57" grpId="0" animBg="1"/>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2E191A6-34C3-FAF1-EAAE-7CDAED3D701F}"/>
              </a:ext>
            </a:extLst>
          </p:cNvPr>
          <p:cNvGrpSpPr/>
          <p:nvPr/>
        </p:nvGrpSpPr>
        <p:grpSpPr>
          <a:xfrm>
            <a:off x="0" y="-73653"/>
            <a:ext cx="12192001" cy="1014502"/>
            <a:chOff x="0" y="0"/>
            <a:chExt cx="2338876" cy="2709333"/>
          </a:xfrm>
          <a:solidFill>
            <a:srgbClr val="51749D"/>
          </a:solidFill>
        </p:grpSpPr>
        <p:sp>
          <p:nvSpPr>
            <p:cNvPr id="5" name="Freeform 3">
              <a:extLst>
                <a:ext uri="{FF2B5EF4-FFF2-40B4-BE49-F238E27FC236}">
                  <a16:creationId xmlns:a16="http://schemas.microsoft.com/office/drawing/2014/main" id="{639A02A7-C291-AA8C-BF6D-EF79DCC558A2}"/>
                </a:ext>
              </a:extLst>
            </p:cNvPr>
            <p:cNvSpPr/>
            <p:nvPr/>
          </p:nvSpPr>
          <p:spPr>
            <a:xfrm>
              <a:off x="0" y="0"/>
              <a:ext cx="2338876" cy="2709333"/>
            </a:xfrm>
            <a:custGeom>
              <a:avLst/>
              <a:gdLst/>
              <a:ahLst/>
              <a:cxnLst/>
              <a:rect l="l" t="t" r="r" b="b"/>
              <a:pathLst>
                <a:path w="2338876" h="2709333">
                  <a:moveTo>
                    <a:pt x="0" y="0"/>
                  </a:moveTo>
                  <a:lnTo>
                    <a:pt x="2338876" y="0"/>
                  </a:lnTo>
                  <a:lnTo>
                    <a:pt x="2338876" y="2709333"/>
                  </a:lnTo>
                  <a:lnTo>
                    <a:pt x="0" y="2709333"/>
                  </a:lnTo>
                  <a:close/>
                </a:path>
              </a:pathLst>
            </a:custGeom>
            <a:grpFill/>
          </p:spPr>
          <p:txBody>
            <a:bodyPr/>
            <a:lstStyle/>
            <a:p>
              <a:endPar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4">
              <a:extLst>
                <a:ext uri="{FF2B5EF4-FFF2-40B4-BE49-F238E27FC236}">
                  <a16:creationId xmlns:a16="http://schemas.microsoft.com/office/drawing/2014/main" id="{8E02ECA4-C24C-2B3D-05E9-04E5A96603E0}"/>
                </a:ext>
              </a:extLst>
            </p:cNvPr>
            <p:cNvSpPr txBox="1"/>
            <p:nvPr/>
          </p:nvSpPr>
          <p:spPr>
            <a:xfrm>
              <a:off x="0" y="-19050"/>
              <a:ext cx="812800" cy="831850"/>
            </a:xfrm>
            <a:prstGeom prst="rect">
              <a:avLst/>
            </a:prstGeom>
            <a:grpFill/>
          </p:spPr>
          <p:txBody>
            <a:bodyPr lIns="33867" tIns="33867" rIns="33867" bIns="33867" rtlCol="0" anchor="ctr"/>
            <a:lstStyle/>
            <a:p>
              <a:pPr algn="ctr" defTabSz="609630">
                <a:lnSpc>
                  <a:spcPts val="1647"/>
                </a:lnSpc>
              </a:pPr>
              <a:endParaRPr sz="1700">
                <a:solidFill>
                  <a:srgbClr val="51749D"/>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 name="TextBox 6">
            <a:extLst>
              <a:ext uri="{FF2B5EF4-FFF2-40B4-BE49-F238E27FC236}">
                <a16:creationId xmlns:a16="http://schemas.microsoft.com/office/drawing/2014/main" id="{D658DC5B-7D96-373F-35D4-0C3EAB75D0AB}"/>
              </a:ext>
            </a:extLst>
          </p:cNvPr>
          <p:cNvSpPr txBox="1"/>
          <p:nvPr/>
        </p:nvSpPr>
        <p:spPr>
          <a:xfrm>
            <a:off x="2624610" y="-84841"/>
            <a:ext cx="6942780" cy="707886"/>
          </a:xfrm>
          <a:prstGeom prst="rect">
            <a:avLst/>
          </a:prstGeom>
          <a:noFill/>
        </p:spPr>
        <p:txBody>
          <a:bodyPr wrap="square" rtlCol="0">
            <a:spAutoFit/>
          </a:bodyPr>
          <a:lstStyle/>
          <a:p>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Documentation Spotlight:</a:t>
            </a:r>
          </a:p>
        </p:txBody>
      </p:sp>
      <p:sp>
        <p:nvSpPr>
          <p:cNvPr id="8" name="Rectangle 7">
            <a:extLst>
              <a:ext uri="{FF2B5EF4-FFF2-40B4-BE49-F238E27FC236}">
                <a16:creationId xmlns:a16="http://schemas.microsoft.com/office/drawing/2014/main" id="{7DC02D24-289D-4BC5-1AAA-91B0C2CD301F}"/>
              </a:ext>
            </a:extLst>
          </p:cNvPr>
          <p:cNvSpPr/>
          <p:nvPr/>
        </p:nvSpPr>
        <p:spPr>
          <a:xfrm>
            <a:off x="1" y="487327"/>
            <a:ext cx="12192000" cy="42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Page 2 of the USCCB Template SSP</a:t>
            </a:r>
          </a:p>
        </p:txBody>
      </p:sp>
      <p:pic>
        <p:nvPicPr>
          <p:cNvPr id="11" name="Picture 10" descr="A screen shot of a computer&#10;&#10;Description automatically generated">
            <a:extLst>
              <a:ext uri="{FF2B5EF4-FFF2-40B4-BE49-F238E27FC236}">
                <a16:creationId xmlns:a16="http://schemas.microsoft.com/office/drawing/2014/main" id="{60057C89-E2BF-A866-3B4E-48253CE8E06C}"/>
              </a:ext>
            </a:extLst>
          </p:cNvPr>
          <p:cNvPicPr>
            <a:picLocks noChangeAspect="1"/>
          </p:cNvPicPr>
          <p:nvPr/>
        </p:nvPicPr>
        <p:blipFill rotWithShape="1">
          <a:blip r:embed="rId3">
            <a:extLst>
              <a:ext uri="{28A0092B-C50C-407E-A947-70E740481C1C}">
                <a14:useLocalDpi xmlns:a14="http://schemas.microsoft.com/office/drawing/2010/main" val="0"/>
              </a:ext>
            </a:extLst>
          </a:blip>
          <a:srcRect b="2376"/>
          <a:stretch/>
        </p:blipFill>
        <p:spPr>
          <a:xfrm>
            <a:off x="409725" y="1501830"/>
            <a:ext cx="11341192" cy="4495108"/>
          </a:xfrm>
          <a:prstGeom prst="rect">
            <a:avLst/>
          </a:prstGeom>
          <a:ln>
            <a:solidFill>
              <a:srgbClr val="51749D"/>
            </a:solidFill>
          </a:ln>
        </p:spPr>
      </p:pic>
      <p:sp>
        <p:nvSpPr>
          <p:cNvPr id="9" name="TextBox 8">
            <a:extLst>
              <a:ext uri="{FF2B5EF4-FFF2-40B4-BE49-F238E27FC236}">
                <a16:creationId xmlns:a16="http://schemas.microsoft.com/office/drawing/2014/main" id="{4DF10E7A-4746-A0FA-9426-E9D943FCC431}"/>
              </a:ext>
            </a:extLst>
          </p:cNvPr>
          <p:cNvSpPr txBox="1"/>
          <p:nvPr/>
        </p:nvSpPr>
        <p:spPr>
          <a:xfrm>
            <a:off x="648864" y="3662268"/>
            <a:ext cx="2197191" cy="1661993"/>
          </a:xfrm>
          <a:prstGeom prst="rect">
            <a:avLst/>
          </a:prstGeom>
          <a:noFill/>
        </p:spPr>
        <p:txBody>
          <a:bodyPr wrap="square" rtlCol="0">
            <a:spAutoFit/>
          </a:bodyPr>
          <a:lstStyle/>
          <a:p>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Transportation – client is unfamiliar with public transportation system in </a:t>
            </a:r>
            <a:r>
              <a:rPr lang="en-US" sz="1700" err="1">
                <a:solidFill>
                  <a:srgbClr val="51749D"/>
                </a:solidFill>
                <a:latin typeface="Open Sans" panose="020B0606030504020204" pitchFamily="34" charset="0"/>
                <a:ea typeface="Open Sans" panose="020B0606030504020204" pitchFamily="34" charset="0"/>
                <a:cs typeface="Open Sans" panose="020B0606030504020204" pitchFamily="34" charset="0"/>
              </a:rPr>
              <a:t>Appleville</a:t>
            </a:r>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2" name="TextBox 11">
            <a:extLst>
              <a:ext uri="{FF2B5EF4-FFF2-40B4-BE49-F238E27FC236}">
                <a16:creationId xmlns:a16="http://schemas.microsoft.com/office/drawing/2014/main" id="{9FCDB11E-ABA1-B4F0-9F45-8C391D363723}"/>
              </a:ext>
            </a:extLst>
          </p:cNvPr>
          <p:cNvSpPr txBox="1"/>
          <p:nvPr/>
        </p:nvSpPr>
        <p:spPr>
          <a:xfrm>
            <a:off x="2846055" y="3662268"/>
            <a:ext cx="2781753" cy="2185214"/>
          </a:xfrm>
          <a:prstGeom prst="rect">
            <a:avLst/>
          </a:prstGeom>
          <a:noFill/>
        </p:spPr>
        <p:txBody>
          <a:bodyPr wrap="square" rtlCol="0">
            <a:spAutoFit/>
          </a:bodyPr>
          <a:lstStyle/>
          <a:p>
            <a:pPr marL="342900" indent="-342900">
              <a:buAutoNum type="arabicPeriod"/>
            </a:pPr>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Provide client with monthly bus pass</a:t>
            </a:r>
          </a:p>
          <a:p>
            <a:pPr marL="342900" indent="-342900">
              <a:buAutoNum type="arabicPeriod"/>
            </a:pPr>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Arrange bus training with transportation volunteer</a:t>
            </a:r>
          </a:p>
          <a:p>
            <a:pPr marL="342900" indent="-342900">
              <a:buAutoNum type="arabicPeriod"/>
            </a:pPr>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Attend bus training</a:t>
            </a:r>
          </a:p>
          <a:p>
            <a:pPr marL="342900" indent="-342900">
              <a:buAutoNum type="arabicPeriod"/>
            </a:pPr>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Use bus to come to the office for JRT</a:t>
            </a:r>
          </a:p>
        </p:txBody>
      </p:sp>
      <p:sp>
        <p:nvSpPr>
          <p:cNvPr id="13" name="TextBox 12">
            <a:extLst>
              <a:ext uri="{FF2B5EF4-FFF2-40B4-BE49-F238E27FC236}">
                <a16:creationId xmlns:a16="http://schemas.microsoft.com/office/drawing/2014/main" id="{76130896-076E-BA47-4C48-9EE48232E816}"/>
              </a:ext>
            </a:extLst>
          </p:cNvPr>
          <p:cNvSpPr txBox="1"/>
          <p:nvPr/>
        </p:nvSpPr>
        <p:spPr>
          <a:xfrm>
            <a:off x="5715552" y="3659500"/>
            <a:ext cx="2348586" cy="2446824"/>
          </a:xfrm>
          <a:prstGeom prst="rect">
            <a:avLst/>
          </a:prstGeom>
          <a:noFill/>
        </p:spPr>
        <p:txBody>
          <a:bodyPr wrap="square" rtlCol="0">
            <a:spAutoFit/>
          </a:bodyPr>
          <a:lstStyle/>
          <a:p>
            <a:pPr marL="342900" indent="-342900">
              <a:buAutoNum type="arabicPeriod"/>
            </a:pPr>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MG Case Manager</a:t>
            </a:r>
          </a:p>
          <a:p>
            <a:pPr marL="342900" indent="-342900">
              <a:buAutoNum type="arabicPeriod"/>
            </a:pPr>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MG CM and transportation volunteer</a:t>
            </a:r>
          </a:p>
          <a:p>
            <a:pPr marL="342900" indent="-342900">
              <a:buAutoNum type="arabicPeriod"/>
            </a:pPr>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Client and transportation volunteer</a:t>
            </a:r>
          </a:p>
          <a:p>
            <a:pPr marL="342900" indent="-342900">
              <a:buAutoNum type="arabicPeriod"/>
            </a:pPr>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Client</a:t>
            </a:r>
          </a:p>
        </p:txBody>
      </p:sp>
      <p:sp>
        <p:nvSpPr>
          <p:cNvPr id="14" name="TextBox 13">
            <a:extLst>
              <a:ext uri="{FF2B5EF4-FFF2-40B4-BE49-F238E27FC236}">
                <a16:creationId xmlns:a16="http://schemas.microsoft.com/office/drawing/2014/main" id="{149C9FB2-6317-E1FF-299C-9B2674080245}"/>
              </a:ext>
            </a:extLst>
          </p:cNvPr>
          <p:cNvSpPr txBox="1"/>
          <p:nvPr/>
        </p:nvSpPr>
        <p:spPr>
          <a:xfrm>
            <a:off x="7824999" y="3704002"/>
            <a:ext cx="1058651" cy="2292935"/>
          </a:xfrm>
          <a:prstGeom prst="rect">
            <a:avLst/>
          </a:prstGeom>
          <a:noFill/>
        </p:spPr>
        <p:txBody>
          <a:bodyPr wrap="square" rtlCol="0">
            <a:spAutoFit/>
          </a:bodyPr>
          <a:lstStyle/>
          <a:p>
            <a:pPr marL="228600" indent="-228600">
              <a:buAutoNum type="arabicPeriod"/>
            </a:pPr>
            <a:r>
              <a:rPr lang="en-US" sz="1300">
                <a:solidFill>
                  <a:srgbClr val="51749D"/>
                </a:solidFill>
                <a:latin typeface="Open Sans" panose="020B0606030504020204" pitchFamily="34" charset="0"/>
                <a:ea typeface="Open Sans" panose="020B0606030504020204" pitchFamily="34" charset="0"/>
                <a:cs typeface="Open Sans" panose="020B0606030504020204" pitchFamily="34" charset="0"/>
              </a:rPr>
              <a:t>5/31/24 and monthly until SS. </a:t>
            </a:r>
          </a:p>
          <a:p>
            <a:pPr marL="228600" indent="-228600">
              <a:buAutoNum type="arabicPeriod"/>
            </a:pPr>
            <a:endParaRPr lang="en-US" sz="1300">
              <a:solidFill>
                <a:srgbClr val="51749D"/>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r>
              <a:rPr lang="en-US" sz="1300">
                <a:solidFill>
                  <a:srgbClr val="51749D"/>
                </a:solidFill>
                <a:latin typeface="Open Sans" panose="020B0606030504020204" pitchFamily="34" charset="0"/>
                <a:ea typeface="Open Sans" panose="020B0606030504020204" pitchFamily="34" charset="0"/>
                <a:cs typeface="Open Sans" panose="020B0606030504020204" pitchFamily="34" charset="0"/>
              </a:rPr>
              <a:t>6/7/24</a:t>
            </a:r>
          </a:p>
          <a:p>
            <a:pPr marL="228600" indent="-228600">
              <a:buAutoNum type="arabicPeriod"/>
            </a:pPr>
            <a:endParaRPr lang="en-US" sz="1300">
              <a:solidFill>
                <a:srgbClr val="51749D"/>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r>
              <a:rPr lang="en-US" sz="1300">
                <a:solidFill>
                  <a:srgbClr val="51749D"/>
                </a:solidFill>
                <a:latin typeface="Open Sans" panose="020B0606030504020204" pitchFamily="34" charset="0"/>
                <a:ea typeface="Open Sans" panose="020B0606030504020204" pitchFamily="34" charset="0"/>
                <a:cs typeface="Open Sans" panose="020B0606030504020204" pitchFamily="34" charset="0"/>
              </a:rPr>
              <a:t>6/14/24</a:t>
            </a:r>
          </a:p>
          <a:p>
            <a:pPr marL="228600" indent="-228600">
              <a:buAutoNum type="arabicPeriod"/>
            </a:pPr>
            <a:endParaRPr lang="en-US" sz="1300">
              <a:solidFill>
                <a:srgbClr val="51749D"/>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r>
              <a:rPr lang="en-US" sz="1300">
                <a:solidFill>
                  <a:srgbClr val="51749D"/>
                </a:solidFill>
                <a:latin typeface="Open Sans" panose="020B0606030504020204" pitchFamily="34" charset="0"/>
                <a:ea typeface="Open Sans" panose="020B0606030504020204" pitchFamily="34" charset="0"/>
                <a:cs typeface="Open Sans" panose="020B0606030504020204" pitchFamily="34" charset="0"/>
              </a:rPr>
              <a:t>6/28/24</a:t>
            </a:r>
          </a:p>
          <a:p>
            <a:pPr marL="228600" indent="-228600">
              <a:buAutoNum type="arabicPeriod"/>
            </a:pPr>
            <a:endParaRPr lang="en-US"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F9411A60-B069-AD3B-8440-B26E246DC2C7}"/>
              </a:ext>
            </a:extLst>
          </p:cNvPr>
          <p:cNvSpPr txBox="1"/>
          <p:nvPr/>
        </p:nvSpPr>
        <p:spPr>
          <a:xfrm>
            <a:off x="8826196" y="3662268"/>
            <a:ext cx="2781753" cy="2446824"/>
          </a:xfrm>
          <a:prstGeom prst="rect">
            <a:avLst/>
          </a:prstGeom>
          <a:noFill/>
        </p:spPr>
        <p:txBody>
          <a:bodyPr wrap="square" rtlCol="0">
            <a:spAutoFit/>
          </a:bodyPr>
          <a:lstStyle/>
          <a:p>
            <a:r>
              <a:rPr lang="en-US" sz="1700">
                <a:solidFill>
                  <a:srgbClr val="51749D"/>
                </a:solidFill>
                <a:latin typeface="Open Sans" panose="020B0606030504020204" pitchFamily="34" charset="0"/>
                <a:ea typeface="Open Sans" panose="020B0606030504020204" pitchFamily="34" charset="0"/>
                <a:cs typeface="Open Sans" panose="020B0606030504020204" pitchFamily="34" charset="0"/>
              </a:rPr>
              <a:t>CM will follow-up with the client on 6/14/24 to make sure they attended bus training and if they have any questions. CM will check in with client after they use the bus to come to the office to see how it went. </a:t>
            </a:r>
          </a:p>
        </p:txBody>
      </p:sp>
    </p:spTree>
    <p:extLst>
      <p:ext uri="{BB962C8B-B14F-4D97-AF65-F5344CB8AC3E}">
        <p14:creationId xmlns:p14="http://schemas.microsoft.com/office/powerpoint/2010/main" val="1327635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EC9E0687-4EF9-445E-8181-7CDD2F3EC384}"/>
              </a:ext>
            </a:extLst>
          </p:cNvPr>
          <p:cNvGrpSpPr/>
          <p:nvPr/>
        </p:nvGrpSpPr>
        <p:grpSpPr>
          <a:xfrm>
            <a:off x="-247508" y="0"/>
            <a:ext cx="12975771" cy="1014502"/>
            <a:chOff x="0" y="0"/>
            <a:chExt cx="2338876" cy="2709333"/>
          </a:xfrm>
          <a:solidFill>
            <a:srgbClr val="51749D"/>
          </a:solidFill>
        </p:grpSpPr>
        <p:sp>
          <p:nvSpPr>
            <p:cNvPr id="13" name="Freeform 3">
              <a:extLst>
                <a:ext uri="{FF2B5EF4-FFF2-40B4-BE49-F238E27FC236}">
                  <a16:creationId xmlns:a16="http://schemas.microsoft.com/office/drawing/2014/main" id="{5B27DC52-34D4-4333-BE27-E4FB5446F01E}"/>
                </a:ext>
              </a:extLst>
            </p:cNvPr>
            <p:cNvSpPr/>
            <p:nvPr/>
          </p:nvSpPr>
          <p:spPr>
            <a:xfrm>
              <a:off x="0" y="0"/>
              <a:ext cx="2338876" cy="2709333"/>
            </a:xfrm>
            <a:custGeom>
              <a:avLst/>
              <a:gdLst/>
              <a:ahLst/>
              <a:cxnLst/>
              <a:rect l="l" t="t" r="r" b="b"/>
              <a:pathLst>
                <a:path w="2338876" h="2709333">
                  <a:moveTo>
                    <a:pt x="0" y="0"/>
                  </a:moveTo>
                  <a:lnTo>
                    <a:pt x="2338876" y="0"/>
                  </a:lnTo>
                  <a:lnTo>
                    <a:pt x="2338876" y="2709333"/>
                  </a:lnTo>
                  <a:lnTo>
                    <a:pt x="0" y="2709333"/>
                  </a:lnTo>
                  <a:close/>
                </a:path>
              </a:pathLst>
            </a:custGeom>
            <a:grpFill/>
          </p:spPr>
          <p:txBody>
            <a:bodyPr/>
            <a:lstStyle/>
            <a:p>
              <a:endParaRPr lang="en-US">
                <a:solidFill>
                  <a:srgbClr val="51749D"/>
                </a:solidFill>
              </a:endParaRPr>
            </a:p>
          </p:txBody>
        </p:sp>
        <p:sp>
          <p:nvSpPr>
            <p:cNvPr id="14" name="TextBox 4">
              <a:extLst>
                <a:ext uri="{FF2B5EF4-FFF2-40B4-BE49-F238E27FC236}">
                  <a16:creationId xmlns:a16="http://schemas.microsoft.com/office/drawing/2014/main" id="{3DC3A797-C8CD-4A29-91B8-5A32F2BA9746}"/>
                </a:ext>
              </a:extLst>
            </p:cNvPr>
            <p:cNvSpPr txBox="1"/>
            <p:nvPr/>
          </p:nvSpPr>
          <p:spPr>
            <a:xfrm>
              <a:off x="0" y="-19050"/>
              <a:ext cx="812800" cy="831850"/>
            </a:xfrm>
            <a:prstGeom prst="rect">
              <a:avLst/>
            </a:prstGeom>
            <a:grpFill/>
          </p:spPr>
          <p:txBody>
            <a:bodyPr lIns="33867" tIns="33867" rIns="33867" bIns="33867" rtlCol="0" anchor="ctr"/>
            <a:lstStyle/>
            <a:p>
              <a:pPr algn="ctr" defTabSz="609630">
                <a:lnSpc>
                  <a:spcPts val="1647"/>
                </a:lnSpc>
              </a:pPr>
              <a:endParaRPr sz="1200">
                <a:solidFill>
                  <a:srgbClr val="51749D"/>
                </a:solidFill>
                <a:latin typeface="Calibri"/>
              </a:endParaRPr>
            </a:p>
          </p:txBody>
        </p:sp>
      </p:grpSp>
      <p:sp>
        <p:nvSpPr>
          <p:cNvPr id="9" name="TextBox 8">
            <a:extLst>
              <a:ext uri="{FF2B5EF4-FFF2-40B4-BE49-F238E27FC236}">
                <a16:creationId xmlns:a16="http://schemas.microsoft.com/office/drawing/2014/main" id="{7CDFCEEB-4DC4-438E-9169-362997DC497B}"/>
              </a:ext>
            </a:extLst>
          </p:cNvPr>
          <p:cNvSpPr txBox="1"/>
          <p:nvPr/>
        </p:nvSpPr>
        <p:spPr>
          <a:xfrm>
            <a:off x="2624610" y="-53102"/>
            <a:ext cx="6942780" cy="707886"/>
          </a:xfrm>
          <a:prstGeom prst="rect">
            <a:avLst/>
          </a:prstGeom>
          <a:noFill/>
        </p:spPr>
        <p:txBody>
          <a:bodyPr wrap="square" rtlCol="0">
            <a:spAutoFit/>
          </a:bodyPr>
          <a:lstStyle/>
          <a:p>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Documentation Spotlight:</a:t>
            </a:r>
            <a:endPar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55B19376-6368-449C-BBB6-71720196E2CD}"/>
              </a:ext>
            </a:extLst>
          </p:cNvPr>
          <p:cNvSpPr/>
          <p:nvPr/>
        </p:nvSpPr>
        <p:spPr>
          <a:xfrm>
            <a:off x="0" y="560980"/>
            <a:ext cx="12192000" cy="42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Page 3 of USCCB Template SSP</a:t>
            </a:r>
          </a:p>
        </p:txBody>
      </p:sp>
      <p:grpSp>
        <p:nvGrpSpPr>
          <p:cNvPr id="4" name="Group 7">
            <a:extLst>
              <a:ext uri="{FF2B5EF4-FFF2-40B4-BE49-F238E27FC236}">
                <a16:creationId xmlns:a16="http://schemas.microsoft.com/office/drawing/2014/main" id="{FBDBFD1C-C00A-7C1B-5D52-0F444B3B8BC1}"/>
              </a:ext>
            </a:extLst>
          </p:cNvPr>
          <p:cNvGrpSpPr/>
          <p:nvPr/>
        </p:nvGrpSpPr>
        <p:grpSpPr>
          <a:xfrm>
            <a:off x="5173579" y="1021634"/>
            <a:ext cx="6809876" cy="5631829"/>
            <a:chOff x="-97558" y="-38100"/>
            <a:chExt cx="1187432" cy="1515503"/>
          </a:xfrm>
        </p:grpSpPr>
        <p:sp>
          <p:nvSpPr>
            <p:cNvPr id="5" name="Freeform 8">
              <a:extLst>
                <a:ext uri="{FF2B5EF4-FFF2-40B4-BE49-F238E27FC236}">
                  <a16:creationId xmlns:a16="http://schemas.microsoft.com/office/drawing/2014/main" id="{87AEFFF2-88EE-4C24-65F8-D65C6EC87C57}"/>
                </a:ext>
              </a:extLst>
            </p:cNvPr>
            <p:cNvSpPr/>
            <p:nvPr/>
          </p:nvSpPr>
          <p:spPr>
            <a:xfrm>
              <a:off x="-97558" y="101"/>
              <a:ext cx="1187432" cy="1477302"/>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alpha val="68627"/>
              </a:srgbClr>
            </a:solidFill>
            <a:ln>
              <a:noFill/>
            </a:ln>
          </p:spPr>
          <p:txBody>
            <a:bodyPr/>
            <a:lstStyle/>
            <a:p>
              <a:r>
                <a:rPr lang="en-US" sz="1600" u="sng" dirty="0"/>
                <a:t>Client Name and Signature</a:t>
              </a:r>
              <a:r>
                <a:rPr lang="en-US" sz="1600" dirty="0"/>
                <a:t>: The name of the client on whose behalf the form was filled out for, and their signature. If the form is completed for a minor, then the client signature line will be empty, and their guardian will complete the Guardian Name and Signature section as well. </a:t>
              </a:r>
            </a:p>
            <a:p>
              <a:endParaRPr lang="en-US" sz="1600" dirty="0"/>
            </a:p>
            <a:p>
              <a:r>
                <a:rPr lang="en-US" sz="1600" u="sng" dirty="0"/>
                <a:t>Staff Name and Signature</a:t>
              </a:r>
              <a:r>
                <a:rPr lang="en-US" sz="1600" dirty="0"/>
                <a:t>: The name and signature of the staff member who helped the client to complete the form. </a:t>
              </a:r>
            </a:p>
            <a:p>
              <a:endParaRPr lang="en-US" sz="1600" dirty="0"/>
            </a:p>
            <a:p>
              <a:r>
                <a:rPr lang="en-US" sz="1600" u="sng" dirty="0"/>
                <a:t>Interpreter Name, Language, Signature, and Date: </a:t>
              </a:r>
              <a:r>
                <a:rPr lang="en-US" sz="1600" dirty="0"/>
                <a:t>The interpreter’s name, the language they interpreted in, their signature, and the date the service was provided. For agencies using telephonic interpreters, please add their ID number as the Interpreter’s Name, and list ‘Telephonic Interpreter’ on the signature line. </a:t>
              </a:r>
            </a:p>
            <a:p>
              <a:endParaRPr lang="en-US" sz="1600" dirty="0"/>
            </a:p>
            <a:p>
              <a:r>
                <a:rPr lang="en-US" sz="1600" u="sng" dirty="0"/>
                <a:t>Primary Caseload Language:</a:t>
              </a:r>
              <a:r>
                <a:rPr lang="en-US" sz="1600" dirty="0"/>
                <a:t> If a client speaks one of the languages of your agency’s primary caseload, they must receive a copy of the form in that language. Indicate in the check box if the client speaks one of the languages of your agency’s primary caseload. If the client does, they must sign the bottom of the form to indicate they received a copy of the form in their own language. </a:t>
              </a:r>
              <a:endParaRPr lang="en-US" sz="1600" u="sng" dirty="0"/>
            </a:p>
            <a:p>
              <a:endParaRPr lang="en-US" sz="1600" dirty="0"/>
            </a:p>
          </p:txBody>
        </p:sp>
        <p:sp>
          <p:nvSpPr>
            <p:cNvPr id="8" name="TextBox 9">
              <a:extLst>
                <a:ext uri="{FF2B5EF4-FFF2-40B4-BE49-F238E27FC236}">
                  <a16:creationId xmlns:a16="http://schemas.microsoft.com/office/drawing/2014/main" id="{AC797C3A-54EC-3E4B-FDD9-9F2BD7751F63}"/>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pic>
        <p:nvPicPr>
          <p:cNvPr id="3" name="Picture 2" descr="A close-up of a document&#10;&#10;Description automatically generated">
            <a:extLst>
              <a:ext uri="{FF2B5EF4-FFF2-40B4-BE49-F238E27FC236}">
                <a16:creationId xmlns:a16="http://schemas.microsoft.com/office/drawing/2014/main" id="{2B004F67-CFE4-C8D4-9FD1-39C90AC12842}"/>
              </a:ext>
            </a:extLst>
          </p:cNvPr>
          <p:cNvPicPr>
            <a:picLocks noChangeAspect="1"/>
          </p:cNvPicPr>
          <p:nvPr/>
        </p:nvPicPr>
        <p:blipFill rotWithShape="1">
          <a:blip r:embed="rId3">
            <a:extLst>
              <a:ext uri="{28A0092B-C50C-407E-A947-70E740481C1C}">
                <a14:useLocalDpi xmlns:a14="http://schemas.microsoft.com/office/drawing/2010/main" val="0"/>
              </a:ext>
            </a:extLst>
          </a:blip>
          <a:srcRect l="7830" t="4438" r="6871" b="5556"/>
          <a:stretch/>
        </p:blipFill>
        <p:spPr>
          <a:xfrm>
            <a:off x="372632" y="1097377"/>
            <a:ext cx="4554527" cy="5614573"/>
          </a:xfrm>
          <a:prstGeom prst="rect">
            <a:avLst/>
          </a:prstGeom>
          <a:ln>
            <a:solidFill>
              <a:schemeClr val="tx1"/>
            </a:solidFill>
          </a:ln>
        </p:spPr>
      </p:pic>
    </p:spTree>
    <p:extLst>
      <p:ext uri="{BB962C8B-B14F-4D97-AF65-F5344CB8AC3E}">
        <p14:creationId xmlns:p14="http://schemas.microsoft.com/office/powerpoint/2010/main" val="279362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12192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461E966-2F3E-4DA0-A380-860BE4C63406}"/>
              </a:ext>
            </a:extLst>
          </p:cNvPr>
          <p:cNvSpPr txBox="1"/>
          <p:nvPr/>
        </p:nvSpPr>
        <p:spPr>
          <a:xfrm>
            <a:off x="1795466" y="3075057"/>
            <a:ext cx="8601068" cy="707886"/>
          </a:xfrm>
          <a:prstGeom prst="rect">
            <a:avLst/>
          </a:prstGeom>
          <a:noFill/>
        </p:spPr>
        <p:txBody>
          <a:bodyPr wrap="square" rtlCol="0">
            <a:spAutoFit/>
          </a:bodyPr>
          <a:lstStyle/>
          <a:p>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 II: Developing Tailored Barriers </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23390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39326" y="421045"/>
            <a:ext cx="4692269" cy="554191"/>
          </a:xfrm>
          <a:prstGeom prst="rect">
            <a:avLst/>
          </a:prstGeom>
        </p:spPr>
        <p:txBody>
          <a:bodyPr lIns="0" tIns="0" rIns="0" bIns="0" rtlCol="0" anchor="t">
            <a:spAutoFit/>
          </a:bodyPr>
          <a:lstStyle/>
          <a:p>
            <a:pPr>
              <a:lnSpc>
                <a:spcPts val="4510"/>
              </a:lnSpc>
              <a:spcBef>
                <a:spcPct val="0"/>
              </a:spcBef>
            </a:pPr>
            <a:r>
              <a:rPr lang="en-US" sz="3666" b="1" dirty="0">
                <a:solidFill>
                  <a:srgbClr val="F4C37D"/>
                </a:solidFill>
                <a:latin typeface="Open Sans" panose="020B0606030504020204" pitchFamily="34" charset="0"/>
                <a:ea typeface="Open Sans" panose="020B0606030504020204" pitchFamily="34" charset="0"/>
                <a:cs typeface="Open Sans" panose="020B0606030504020204" pitchFamily="34" charset="0"/>
              </a:rPr>
              <a:t>Instructions:  </a:t>
            </a:r>
          </a:p>
        </p:txBody>
      </p:sp>
      <p:sp>
        <p:nvSpPr>
          <p:cNvPr id="5" name="TextBox 5"/>
          <p:cNvSpPr txBox="1"/>
          <p:nvPr/>
        </p:nvSpPr>
        <p:spPr>
          <a:xfrm>
            <a:off x="337998" y="1112299"/>
            <a:ext cx="6030830" cy="5201424"/>
          </a:xfrm>
          <a:prstGeom prst="rect">
            <a:avLst/>
          </a:prstGeom>
        </p:spPr>
        <p:txBody>
          <a:bodyPr wrap="square" lIns="0" tIns="0" rIns="0" bIns="0" rtlCol="0" anchor="t">
            <a:spAutoFit/>
          </a:bodyPr>
          <a:lstStyle/>
          <a:p>
            <a:pPr marL="457200" indent="-457200">
              <a:spcBef>
                <a:spcPct val="0"/>
              </a:spcBef>
              <a:buFont typeface="Arial" panose="020B0604020202020204" pitchFamily="34" charset="0"/>
              <a:buChar char="•"/>
            </a:pPr>
            <a:r>
              <a:rPr lang="en-US" sz="2600" dirty="0">
                <a:solidFill>
                  <a:srgbClr val="214B7D"/>
                </a:solidFill>
                <a:latin typeface="Open Sans" panose="020B0606030504020204" pitchFamily="34" charset="0"/>
                <a:ea typeface="Open Sans" panose="020B0606030504020204" pitchFamily="34" charset="0"/>
                <a:cs typeface="Open Sans" panose="020B0606030504020204" pitchFamily="34" charset="0"/>
              </a:rPr>
              <a:t>You will now be assigned to a breakout room with other attendees.</a:t>
            </a:r>
          </a:p>
          <a:p>
            <a:pPr marL="457200" indent="-457200">
              <a:spcBef>
                <a:spcPct val="0"/>
              </a:spcBef>
              <a:buFont typeface="Arial" panose="020B0604020202020204" pitchFamily="34" charset="0"/>
              <a:buChar char="•"/>
            </a:pPr>
            <a:r>
              <a:rPr lang="en-US" sz="2600" dirty="0">
                <a:solidFill>
                  <a:srgbClr val="214B7D"/>
                </a:solidFill>
                <a:latin typeface="Open Sans" panose="020B0606030504020204" pitchFamily="34" charset="0"/>
                <a:ea typeface="Open Sans" panose="020B0606030504020204" pitchFamily="34" charset="0"/>
                <a:cs typeface="Open Sans" panose="020B0606030504020204" pitchFamily="34" charset="0"/>
              </a:rPr>
              <a:t>You will meet your “client” and get to know them and their unique barriers. </a:t>
            </a:r>
          </a:p>
          <a:p>
            <a:pPr marL="457200" indent="-457200">
              <a:spcBef>
                <a:spcPct val="0"/>
              </a:spcBef>
              <a:buFont typeface="Arial" panose="020B0604020202020204" pitchFamily="34" charset="0"/>
              <a:buChar char="•"/>
            </a:pPr>
            <a:r>
              <a:rPr lang="en-US" sz="2600" dirty="0">
                <a:solidFill>
                  <a:srgbClr val="214B7D"/>
                </a:solidFill>
                <a:latin typeface="Open Sans" panose="020B0606030504020204" pitchFamily="34" charset="0"/>
                <a:ea typeface="Open Sans" panose="020B0606030504020204" pitchFamily="34" charset="0"/>
                <a:cs typeface="Open Sans" panose="020B0606030504020204" pitchFamily="34" charset="0"/>
              </a:rPr>
              <a:t>You will develop a SSP (page 2 only) identifying and addressing approx. 2-3 barriers for the client.</a:t>
            </a:r>
          </a:p>
          <a:p>
            <a:pPr marL="457200" indent="-457200">
              <a:spcBef>
                <a:spcPct val="0"/>
              </a:spcBef>
              <a:buFont typeface="Arial" panose="020B0604020202020204" pitchFamily="34" charset="0"/>
              <a:buChar char="•"/>
            </a:pPr>
            <a:r>
              <a:rPr lang="en-US" sz="2600" dirty="0">
                <a:solidFill>
                  <a:srgbClr val="214B7D"/>
                </a:solidFill>
                <a:latin typeface="Open Sans" panose="020B0606030504020204" pitchFamily="34" charset="0"/>
                <a:ea typeface="Open Sans" panose="020B0606030504020204" pitchFamily="34" charset="0"/>
                <a:cs typeface="Open Sans" panose="020B0606030504020204" pitchFamily="34" charset="0"/>
              </a:rPr>
              <a:t>Your group will share one barrier and how you plan to address it with the larger group after the breakout group. </a:t>
            </a:r>
          </a:p>
        </p:txBody>
      </p:sp>
      <p:grpSp>
        <p:nvGrpSpPr>
          <p:cNvPr id="6" name="Group 6"/>
          <p:cNvGrpSpPr/>
          <p:nvPr/>
        </p:nvGrpSpPr>
        <p:grpSpPr>
          <a:xfrm rot="5400000">
            <a:off x="254476" y="254134"/>
            <a:ext cx="167045" cy="166777"/>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83A2C6"/>
            </a:solidFill>
          </p:spPr>
          <p:txBody>
            <a:bodyPr/>
            <a:lstStyle/>
            <a:p>
              <a:endParaRPr lang="en-US"/>
            </a:p>
          </p:txBody>
        </p:sp>
      </p:grpSp>
      <p:pic>
        <p:nvPicPr>
          <p:cNvPr id="3" name="Graphic 2" descr="Questions with solid fill">
            <a:extLst>
              <a:ext uri="{FF2B5EF4-FFF2-40B4-BE49-F238E27FC236}">
                <a16:creationId xmlns:a16="http://schemas.microsoft.com/office/drawing/2014/main" id="{21824653-CB64-65D6-051B-667CA7009A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5022" y="1215838"/>
            <a:ext cx="4426323" cy="44263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8DCF4"/>
        </a:solidFill>
        <a:effectLst/>
      </p:bgPr>
    </p:bg>
    <p:spTree>
      <p:nvGrpSpPr>
        <p:cNvPr id="1" name=""/>
        <p:cNvGrpSpPr/>
        <p:nvPr/>
      </p:nvGrpSpPr>
      <p:grpSpPr>
        <a:xfrm>
          <a:off x="0" y="0"/>
          <a:ext cx="0" cy="0"/>
          <a:chOff x="0" y="0"/>
          <a:chExt cx="0" cy="0"/>
        </a:xfrm>
      </p:grpSpPr>
      <p:grpSp>
        <p:nvGrpSpPr>
          <p:cNvPr id="2" name="Group 2"/>
          <p:cNvGrpSpPr/>
          <p:nvPr/>
        </p:nvGrpSpPr>
        <p:grpSpPr>
          <a:xfrm>
            <a:off x="-163828" y="-214857"/>
            <a:ext cx="6064462" cy="7072857"/>
            <a:chOff x="0" y="0"/>
            <a:chExt cx="2338876" cy="2709333"/>
          </a:xfrm>
        </p:grpSpPr>
        <p:sp>
          <p:nvSpPr>
            <p:cNvPr id="3" name="Freeform 3"/>
            <p:cNvSpPr/>
            <p:nvPr/>
          </p:nvSpPr>
          <p:spPr>
            <a:xfrm>
              <a:off x="0" y="0"/>
              <a:ext cx="2338876" cy="2709333"/>
            </a:xfrm>
            <a:custGeom>
              <a:avLst/>
              <a:gdLst/>
              <a:ahLst/>
              <a:cxnLst/>
              <a:rect l="l" t="t" r="r" b="b"/>
              <a:pathLst>
                <a:path w="2338876" h="2709333">
                  <a:moveTo>
                    <a:pt x="0" y="0"/>
                  </a:moveTo>
                  <a:lnTo>
                    <a:pt x="2338876" y="0"/>
                  </a:lnTo>
                  <a:lnTo>
                    <a:pt x="2338876" y="2709333"/>
                  </a:lnTo>
                  <a:lnTo>
                    <a:pt x="0" y="2709333"/>
                  </a:lnTo>
                  <a:close/>
                </a:path>
              </a:pathLst>
            </a:custGeom>
            <a:solidFill>
              <a:srgbClr val="EEA232"/>
            </a:solidFill>
          </p:spPr>
          <p:txBody>
            <a:bodyPr/>
            <a:lstStyle/>
            <a:p>
              <a:endParaRPr lang="en-US"/>
            </a:p>
          </p:txBody>
        </p:sp>
        <p:sp>
          <p:nvSpPr>
            <p:cNvPr id="4" name="TextBox 4"/>
            <p:cNvSpPr txBox="1"/>
            <p:nvPr/>
          </p:nvSpPr>
          <p:spPr>
            <a:xfrm>
              <a:off x="0" y="-19050"/>
              <a:ext cx="812800" cy="831850"/>
            </a:xfrm>
            <a:prstGeom prst="rect">
              <a:avLst/>
            </a:prstGeom>
          </p:spPr>
          <p:txBody>
            <a:bodyPr lIns="33867" tIns="33867" rIns="33867" bIns="33867" rtlCol="0" anchor="ctr"/>
            <a:lstStyle/>
            <a:p>
              <a:pPr algn="ctr" defTabSz="609630">
                <a:lnSpc>
                  <a:spcPts val="1647"/>
                </a:lnSpc>
              </a:pPr>
              <a:endParaRPr sz="1200">
                <a:solidFill>
                  <a:prstClr val="black"/>
                </a:solidFill>
                <a:latin typeface="Calibri"/>
              </a:endParaRPr>
            </a:p>
          </p:txBody>
        </p:sp>
      </p:grpSp>
      <p:sp>
        <p:nvSpPr>
          <p:cNvPr id="5" name="TextBox 5"/>
          <p:cNvSpPr txBox="1"/>
          <p:nvPr/>
        </p:nvSpPr>
        <p:spPr>
          <a:xfrm>
            <a:off x="-1" y="251003"/>
            <a:ext cx="5736810" cy="884858"/>
          </a:xfrm>
          <a:prstGeom prst="rect">
            <a:avLst/>
          </a:prstGeom>
        </p:spPr>
        <p:txBody>
          <a:bodyPr wrap="square" lIns="0" tIns="0" rIns="0" bIns="0" rtlCol="0" anchor="t">
            <a:spAutoFit/>
          </a:bodyPr>
          <a:lstStyle/>
          <a:p>
            <a:pPr algn="ctr" defTabSz="609630">
              <a:lnSpc>
                <a:spcPts val="4510"/>
              </a:lnSpc>
              <a:spcBef>
                <a:spcPct val="0"/>
              </a:spcBef>
            </a:pPr>
            <a:r>
              <a:rPr lang="en-US" sz="3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Client #1</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defTabSz="609630">
              <a:spcBef>
                <a:spcPct val="0"/>
              </a:spcBef>
              <a:buFont typeface="Arial" panose="020B0604020202020204" pitchFamily="34" charset="0"/>
              <a:buChar char="•"/>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5">
            <a:extLst>
              <a:ext uri="{FF2B5EF4-FFF2-40B4-BE49-F238E27FC236}">
                <a16:creationId xmlns:a16="http://schemas.microsoft.com/office/drawing/2014/main" id="{888D0114-D937-4CCF-ABDC-BE53454A09F6}"/>
              </a:ext>
            </a:extLst>
          </p:cNvPr>
          <p:cNvSpPr txBox="1"/>
          <p:nvPr/>
        </p:nvSpPr>
        <p:spPr>
          <a:xfrm>
            <a:off x="6291367" y="251003"/>
            <a:ext cx="5702244" cy="1436804"/>
          </a:xfrm>
          <a:prstGeom prst="rect">
            <a:avLst/>
          </a:prstGeom>
        </p:spPr>
        <p:txBody>
          <a:bodyPr wrap="square" lIns="0" tIns="0" rIns="0" bIns="0" rtlCol="0" anchor="t">
            <a:spAutoFit/>
          </a:bodyPr>
          <a:lstStyle/>
          <a:p>
            <a:pPr algn="ctr" defTabSz="609630">
              <a:lnSpc>
                <a:spcPts val="4510"/>
              </a:lnSpc>
              <a:spcBef>
                <a:spcPct val="0"/>
              </a:spcBef>
            </a:pPr>
            <a:r>
              <a:rPr lang="en-US" sz="3400" b="1" dirty="0">
                <a:solidFill>
                  <a:srgbClr val="51749D"/>
                </a:solidFill>
                <a:latin typeface="Open Sans" panose="020B0606030504020204" pitchFamily="34" charset="0"/>
                <a:ea typeface="Open Sans" panose="020B0606030504020204" pitchFamily="34" charset="0"/>
                <a:cs typeface="Open Sans" panose="020B0606030504020204" pitchFamily="34" charset="0"/>
              </a:rPr>
              <a:t>Client #2</a:t>
            </a:r>
            <a:endParaRPr lang="en-US"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defTabSz="609630">
              <a:spcBef>
                <a:spcPct val="0"/>
              </a:spcBef>
              <a:buFont typeface="Arial" panose="020B0604020202020204" pitchFamily="34" charset="0"/>
              <a:buChar char="•"/>
            </a:pPr>
            <a:endParaRPr lang="en-US" sz="2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defTabSz="609630">
              <a:lnSpc>
                <a:spcPts val="4510"/>
              </a:lnSpc>
              <a:spcBef>
                <a:spcPct val="0"/>
              </a:spcBef>
            </a:pPr>
            <a:endParaRPr lang="en-US" sz="3600" b="1" dirty="0">
              <a:solidFill>
                <a:srgbClr val="51749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53CAF286-53B4-4176-955C-351B62AFDA73}"/>
              </a:ext>
            </a:extLst>
          </p:cNvPr>
          <p:cNvSpPr/>
          <p:nvPr/>
        </p:nvSpPr>
        <p:spPr>
          <a:xfrm>
            <a:off x="850591" y="1043814"/>
            <a:ext cx="4553841" cy="7322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EEA232"/>
                </a:solidFill>
                <a:latin typeface="Open Sans" panose="020B0606030504020204" pitchFamily="34" charset="0"/>
                <a:ea typeface="Open Sans" panose="020B0606030504020204" pitchFamily="34" charset="0"/>
                <a:cs typeface="Open Sans" panose="020B0606030504020204" pitchFamily="34" charset="0"/>
              </a:rPr>
              <a:t>Primary Applicant (Marie) </a:t>
            </a:r>
          </a:p>
        </p:txBody>
      </p:sp>
      <p:sp>
        <p:nvSpPr>
          <p:cNvPr id="16" name="Rectangle: Rounded Corners 15">
            <a:extLst>
              <a:ext uri="{FF2B5EF4-FFF2-40B4-BE49-F238E27FC236}">
                <a16:creationId xmlns:a16="http://schemas.microsoft.com/office/drawing/2014/main" id="{8A9B8EBB-2F8A-4921-A869-B97684743425}"/>
              </a:ext>
            </a:extLst>
          </p:cNvPr>
          <p:cNvSpPr/>
          <p:nvPr/>
        </p:nvSpPr>
        <p:spPr>
          <a:xfrm>
            <a:off x="7209999" y="1043814"/>
            <a:ext cx="4517181" cy="7322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51749D"/>
                </a:solidFill>
                <a:latin typeface="Open Sans" panose="020B0606030504020204" pitchFamily="34" charset="0"/>
                <a:ea typeface="Open Sans" panose="020B0606030504020204" pitchFamily="34" charset="0"/>
                <a:cs typeface="Open Sans" panose="020B0606030504020204" pitchFamily="34" charset="0"/>
              </a:rPr>
              <a:t>Minor Child (Benjamin) </a:t>
            </a:r>
          </a:p>
        </p:txBody>
      </p:sp>
      <p:pic>
        <p:nvPicPr>
          <p:cNvPr id="8" name="Graphic 7" descr="Woman outline">
            <a:extLst>
              <a:ext uri="{FF2B5EF4-FFF2-40B4-BE49-F238E27FC236}">
                <a16:creationId xmlns:a16="http://schemas.microsoft.com/office/drawing/2014/main" id="{8101B833-0AE7-43EB-C1B5-16584262EF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05" y="928634"/>
            <a:ext cx="850592" cy="850592"/>
          </a:xfrm>
          <a:prstGeom prst="rect">
            <a:avLst/>
          </a:prstGeom>
        </p:spPr>
      </p:pic>
      <p:pic>
        <p:nvPicPr>
          <p:cNvPr id="10" name="Graphic 9" descr="Man outline">
            <a:extLst>
              <a:ext uri="{FF2B5EF4-FFF2-40B4-BE49-F238E27FC236}">
                <a16:creationId xmlns:a16="http://schemas.microsoft.com/office/drawing/2014/main" id="{D6B77C05-97A1-34CB-8289-222F836462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77551" y="1228720"/>
            <a:ext cx="547352" cy="547352"/>
          </a:xfrm>
          <a:prstGeom prst="rect">
            <a:avLst/>
          </a:prstGeom>
        </p:spPr>
      </p:pic>
      <p:sp>
        <p:nvSpPr>
          <p:cNvPr id="12" name="TextBox 11">
            <a:extLst>
              <a:ext uri="{FF2B5EF4-FFF2-40B4-BE49-F238E27FC236}">
                <a16:creationId xmlns:a16="http://schemas.microsoft.com/office/drawing/2014/main" id="{A3F6B496-5C4B-F520-101C-4F164D914046}"/>
              </a:ext>
            </a:extLst>
          </p:cNvPr>
          <p:cNvSpPr txBox="1"/>
          <p:nvPr/>
        </p:nvSpPr>
        <p:spPr>
          <a:xfrm>
            <a:off x="437501" y="2034540"/>
            <a:ext cx="4966931"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Refugee from the DRC</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29 years old and is not married</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Has one child (Benjamin, 8)</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Speaks fluent Kinyarwanda</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Does not speak English</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Has no formal education and cannot read or write yet</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Has no formal work experience but is a talented cook, and has managed a household for several years</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She is willing to work and has no health issues</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Marie’s parents and her younger sister live in the same apartment complex as Marie. Marie’s parents are both working, and her sister is a full-time student</a:t>
            </a:r>
          </a:p>
        </p:txBody>
      </p:sp>
      <p:sp>
        <p:nvSpPr>
          <p:cNvPr id="17" name="TextBox 16">
            <a:extLst>
              <a:ext uri="{FF2B5EF4-FFF2-40B4-BE49-F238E27FC236}">
                <a16:creationId xmlns:a16="http://schemas.microsoft.com/office/drawing/2014/main" id="{131D6024-7A91-FB5C-54FC-B2B1D6D88DF6}"/>
              </a:ext>
            </a:extLst>
          </p:cNvPr>
          <p:cNvSpPr txBox="1"/>
          <p:nvPr/>
        </p:nvSpPr>
        <p:spPr>
          <a:xfrm>
            <a:off x="6751227" y="2034540"/>
            <a:ext cx="5425439" cy="3337901"/>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Open Sans" panose="020B0606030504020204" pitchFamily="34" charset="0"/>
                <a:ea typeface="Open Sans" panose="020B0606030504020204" pitchFamily="34" charset="0"/>
                <a:cs typeface="Open Sans" panose="020B0606030504020204" pitchFamily="34" charset="0"/>
              </a:rPr>
              <a:t>Benjamin is Marie’s son</a:t>
            </a:r>
          </a:p>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Open Sans" panose="020B0606030504020204" pitchFamily="34" charset="0"/>
                <a:ea typeface="Open Sans" panose="020B0606030504020204" pitchFamily="34" charset="0"/>
                <a:cs typeface="Open Sans" panose="020B0606030504020204" pitchFamily="34" charset="0"/>
              </a:rPr>
              <a:t>He is a refugee and is eight years old </a:t>
            </a:r>
          </a:p>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Open Sans" panose="020B0606030504020204" pitchFamily="34" charset="0"/>
                <a:ea typeface="Open Sans" panose="020B0606030504020204" pitchFamily="34" charset="0"/>
                <a:cs typeface="Open Sans" panose="020B0606030504020204" pitchFamily="34" charset="0"/>
              </a:rPr>
              <a:t>Benjamin speaks Kinyarwanda </a:t>
            </a:r>
          </a:p>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Open Sans" panose="020B0606030504020204" pitchFamily="34" charset="0"/>
                <a:ea typeface="Open Sans" panose="020B0606030504020204" pitchFamily="34" charset="0"/>
                <a:cs typeface="Open Sans" panose="020B0606030504020204" pitchFamily="34" charset="0"/>
              </a:rPr>
              <a:t>He is very active and enjoys playing soccer </a:t>
            </a:r>
          </a:p>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Open Sans" panose="020B0606030504020204" pitchFamily="34" charset="0"/>
                <a:ea typeface="Open Sans" panose="020B0606030504020204" pitchFamily="34" charset="0"/>
                <a:cs typeface="Open Sans" panose="020B0606030504020204" pitchFamily="34" charset="0"/>
              </a:rPr>
              <a:t>Will be starting school in August but his mom would like him to meet other children in the area before he starts</a:t>
            </a:r>
          </a:p>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Open Sans" panose="020B0606030504020204" pitchFamily="34" charset="0"/>
                <a:ea typeface="Open Sans" panose="020B0606030504020204" pitchFamily="34" charset="0"/>
                <a:cs typeface="Open Sans" panose="020B0606030504020204" pitchFamily="34" charset="0"/>
              </a:rPr>
              <a:t>Benjamin has a health issue that he has been dealing with</a:t>
            </a:r>
          </a:p>
          <a:p>
            <a:pPr marL="342900" marR="0" lvl="0" indent="-342900">
              <a:lnSpc>
                <a:spcPct val="107000"/>
              </a:lnSpc>
              <a:spcBef>
                <a:spcPts val="0"/>
              </a:spcBef>
              <a:spcAft>
                <a:spcPts val="0"/>
              </a:spcAft>
              <a:buFont typeface="Arial" panose="020B0604020202020204" pitchFamily="34" charset="0"/>
              <a:buChar char="•"/>
            </a:pPr>
            <a:r>
              <a:rPr lang="en-US" kern="100" dirty="0">
                <a:effectLst/>
                <a:latin typeface="Open Sans" panose="020B0606030504020204" pitchFamily="34" charset="0"/>
                <a:ea typeface="Open Sans" panose="020B0606030504020204" pitchFamily="34" charset="0"/>
                <a:cs typeface="Open Sans" panose="020B0606030504020204" pitchFamily="34" charset="0"/>
              </a:rPr>
              <a:t>His R&amp;P case manager tells you he is seeing the doctor regularly for the issue</a:t>
            </a:r>
          </a:p>
        </p:txBody>
      </p:sp>
    </p:spTree>
    <p:extLst>
      <p:ext uri="{BB962C8B-B14F-4D97-AF65-F5344CB8AC3E}">
        <p14:creationId xmlns:p14="http://schemas.microsoft.com/office/powerpoint/2010/main" val="402099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1ECF34-7978-DB7C-8E16-7D3AEFAE812F}"/>
              </a:ext>
            </a:extLst>
          </p:cNvPr>
          <p:cNvSpPr/>
          <p:nvPr/>
        </p:nvSpPr>
        <p:spPr>
          <a:xfrm>
            <a:off x="-196516" y="0"/>
            <a:ext cx="12585032" cy="1696452"/>
          </a:xfrm>
          <a:prstGeom prst="rect">
            <a:avLst/>
          </a:prstGeom>
          <a:solidFill>
            <a:srgbClr val="5174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685678D-A14C-1778-2F98-2B8C2CA1734F}"/>
              </a:ext>
            </a:extLst>
          </p:cNvPr>
          <p:cNvSpPr txBox="1"/>
          <p:nvPr/>
        </p:nvSpPr>
        <p:spPr>
          <a:xfrm>
            <a:off x="1829802" y="492002"/>
            <a:ext cx="8532395" cy="769441"/>
          </a:xfrm>
          <a:prstGeom prst="rect">
            <a:avLst/>
          </a:prstGeom>
          <a:noFill/>
        </p:spPr>
        <p:txBody>
          <a:bodyPr wrap="square" rtlCol="0">
            <a:spAutoFit/>
          </a:bodyPr>
          <a:lstStyle/>
          <a:p>
            <a:r>
              <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Information about </a:t>
            </a:r>
            <a:r>
              <a:rPr lang="en-US" sz="4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Appleville</a:t>
            </a:r>
            <a:endPar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A7E8FA9D-EDC8-D538-422E-D10226093934}"/>
              </a:ext>
            </a:extLst>
          </p:cNvPr>
          <p:cNvSpPr txBox="1"/>
          <p:nvPr/>
        </p:nvSpPr>
        <p:spPr>
          <a:xfrm>
            <a:off x="270711" y="1949404"/>
            <a:ext cx="11261557"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 main industries in </a:t>
            </a:r>
            <a:r>
              <a:rPr lang="en-US" sz="3200" dirty="0" err="1">
                <a:latin typeface="Open Sans" panose="020B0606030504020204" pitchFamily="34" charset="0"/>
                <a:ea typeface="Open Sans" panose="020B0606030504020204" pitchFamily="34" charset="0"/>
                <a:cs typeface="Open Sans" panose="020B0606030504020204" pitchFamily="34" charset="0"/>
              </a:rPr>
              <a:t>Appleville</a:t>
            </a:r>
            <a:r>
              <a:rPr lang="en-US" sz="3200" dirty="0">
                <a:latin typeface="Open Sans" panose="020B0606030504020204" pitchFamily="34" charset="0"/>
                <a:ea typeface="Open Sans" panose="020B0606030504020204" pitchFamily="34" charset="0"/>
                <a:cs typeface="Open Sans" panose="020B0606030504020204" pitchFamily="34" charset="0"/>
              </a:rPr>
              <a:t> are shiftwork at Amazon’s warehouse, housekeeping at local hotels, and home help positions. </a:t>
            </a:r>
          </a:p>
          <a:p>
            <a:pPr marL="457200" indent="-45720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To be eligible for home help positions, applicants must have participated in an 8-week training course. </a:t>
            </a:r>
          </a:p>
          <a:p>
            <a:pPr marL="457200" indent="-457200">
              <a:buFont typeface="Arial" panose="020B0604020202020204" pitchFamily="34" charset="0"/>
              <a:buChar char="•"/>
            </a:pPr>
            <a:r>
              <a:rPr lang="en-US" sz="3200" dirty="0" err="1">
                <a:latin typeface="Open Sans" panose="020B0606030504020204" pitchFamily="34" charset="0"/>
                <a:ea typeface="Open Sans" panose="020B0606030504020204" pitchFamily="34" charset="0"/>
                <a:cs typeface="Open Sans" panose="020B0606030504020204" pitchFamily="34" charset="0"/>
              </a:rPr>
              <a:t>Appleville</a:t>
            </a:r>
            <a:r>
              <a:rPr lang="en-US" sz="3200" dirty="0">
                <a:latin typeface="Open Sans" panose="020B0606030504020204" pitchFamily="34" charset="0"/>
                <a:ea typeface="Open Sans" panose="020B0606030504020204" pitchFamily="34" charset="0"/>
                <a:cs typeface="Open Sans" panose="020B0606030504020204" pitchFamily="34" charset="0"/>
              </a:rPr>
              <a:t> is home to many other Congolese families and many live in the same apartment complex as Marie. </a:t>
            </a:r>
          </a:p>
          <a:p>
            <a:pPr marL="457200" indent="-457200">
              <a:buFont typeface="Arial" panose="020B0604020202020204" pitchFamily="34" charset="0"/>
              <a:buChar char="•"/>
            </a:pP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532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1258979" y="3625812"/>
            <a:ext cx="4901483" cy="1815882"/>
          </a:xfrm>
          <a:prstGeom prst="rect">
            <a:avLst/>
          </a:prstGeom>
          <a:noFill/>
        </p:spPr>
        <p:txBody>
          <a:bodyPr wrap="square" rtlCol="0">
            <a:spAutoFit/>
          </a:bodyPr>
          <a:lstStyle/>
          <a:p>
            <a:r>
              <a:rPr lang="en-US" sz="2800">
                <a:latin typeface="Open Sans" panose="020B0606030504020204" pitchFamily="34" charset="0"/>
                <a:ea typeface="Open Sans" panose="020B0606030504020204" pitchFamily="34" charset="0"/>
                <a:cs typeface="Open Sans" panose="020B0606030504020204" pitchFamily="34" charset="0"/>
              </a:rPr>
              <a:t>Match Grant Field Support Coordinator, </a:t>
            </a:r>
            <a:r>
              <a:rPr lang="en-US" sz="2800" b="1">
                <a:latin typeface="Open Sans" panose="020B0606030504020204" pitchFamily="34" charset="0"/>
                <a:ea typeface="Open Sans" panose="020B0606030504020204" pitchFamily="34" charset="0"/>
                <a:cs typeface="Open Sans" panose="020B0606030504020204" pitchFamily="34" charset="0"/>
              </a:rPr>
              <a:t>Catriona Davenport</a:t>
            </a:r>
            <a:r>
              <a:rPr lang="en-US" sz="2800">
                <a:latin typeface="Open Sans" panose="020B0606030504020204" pitchFamily="34" charset="0"/>
                <a:ea typeface="Open Sans" panose="020B0606030504020204" pitchFamily="34" charset="0"/>
                <a:cs typeface="Open Sans" panose="020B0606030504020204" pitchFamily="34" charset="0"/>
              </a:rPr>
              <a:t>, is our facilitator today!</a:t>
            </a: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6838024" y="1743825"/>
            <a:ext cx="3136063" cy="326698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Speech Bubble: Rectangle with Corners Rounded 10">
            <a:extLst>
              <a:ext uri="{FF2B5EF4-FFF2-40B4-BE49-F238E27FC236}">
                <a16:creationId xmlns:a16="http://schemas.microsoft.com/office/drawing/2014/main" id="{D40E893C-6F55-43CB-8D5A-896E30005D18}"/>
              </a:ext>
            </a:extLst>
          </p:cNvPr>
          <p:cNvSpPr/>
          <p:nvPr/>
        </p:nvSpPr>
        <p:spPr>
          <a:xfrm>
            <a:off x="970222" y="2164339"/>
            <a:ext cx="5190242" cy="1211632"/>
          </a:xfrm>
          <a:prstGeom prst="wedgeRoundRectCallout">
            <a:avLst>
              <a:gd name="adj1" fmla="val 54763"/>
              <a:gd name="adj2" fmla="val 31447"/>
              <a:gd name="adj3" fmla="val 16667"/>
            </a:avLst>
          </a:prstGeom>
          <a:solidFill>
            <a:srgbClr val="21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Open Sans" panose="020B0606030504020204" pitchFamily="34" charset="0"/>
                <a:ea typeface="Open Sans" panose="020B0606030504020204" pitchFamily="34" charset="0"/>
                <a:cs typeface="Open Sans" panose="020B0606030504020204" pitchFamily="34" charset="0"/>
              </a:rPr>
              <a:t>Introduction</a:t>
            </a:r>
          </a:p>
        </p:txBody>
      </p:sp>
      <p:pic>
        <p:nvPicPr>
          <p:cNvPr id="5" name="Picture 4" descr="A person smiling at camera&#10;&#10;Description automatically generated with low confidence">
            <a:extLst>
              <a:ext uri="{FF2B5EF4-FFF2-40B4-BE49-F238E27FC236}">
                <a16:creationId xmlns:a16="http://schemas.microsoft.com/office/drawing/2014/main" id="{1503C7A7-6AD5-5B5B-90AE-FC16CA683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940" y="1979062"/>
            <a:ext cx="2798482" cy="2793818"/>
          </a:xfrm>
          <a:prstGeom prst="rect">
            <a:avLst/>
          </a:prstGeom>
        </p:spPr>
      </p:pic>
      <p:grpSp>
        <p:nvGrpSpPr>
          <p:cNvPr id="6" name="Group 5">
            <a:extLst>
              <a:ext uri="{FF2B5EF4-FFF2-40B4-BE49-F238E27FC236}">
                <a16:creationId xmlns:a16="http://schemas.microsoft.com/office/drawing/2014/main" id="{624F57AA-5B78-4281-B087-A28FFCAAA434}"/>
              </a:ext>
            </a:extLst>
          </p:cNvPr>
          <p:cNvGrpSpPr/>
          <p:nvPr/>
        </p:nvGrpSpPr>
        <p:grpSpPr>
          <a:xfrm>
            <a:off x="9540288" y="4282691"/>
            <a:ext cx="1366344" cy="400579"/>
            <a:chOff x="10160829" y="3760030"/>
            <a:chExt cx="1366344" cy="400579"/>
          </a:xfrm>
        </p:grpSpPr>
        <p:sp>
          <p:nvSpPr>
            <p:cNvPr id="14" name="Flowchart: Off-page Connector 13">
              <a:extLst>
                <a:ext uri="{FF2B5EF4-FFF2-40B4-BE49-F238E27FC236}">
                  <a16:creationId xmlns:a16="http://schemas.microsoft.com/office/drawing/2014/main" id="{9CF47B80-0304-4938-BC34-AB321BAA9B03}"/>
                </a:ext>
              </a:extLst>
            </p:cNvPr>
            <p:cNvSpPr/>
            <p:nvPr/>
          </p:nvSpPr>
          <p:spPr>
            <a:xfrm rot="6193513">
              <a:off x="10564546" y="3356313"/>
              <a:ext cx="400579" cy="1208014"/>
            </a:xfrm>
            <a:prstGeom prst="flowChartOffpageConnector">
              <a:avLst/>
            </a:prstGeom>
            <a:solidFill>
              <a:srgbClr val="21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5BF21F-DB3F-473E-BF24-601037FBEB58}"/>
                </a:ext>
              </a:extLst>
            </p:cNvPr>
            <p:cNvSpPr txBox="1"/>
            <p:nvPr/>
          </p:nvSpPr>
          <p:spPr>
            <a:xfrm rot="793438">
              <a:off x="10331294" y="3789339"/>
              <a:ext cx="1195879" cy="369332"/>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Catriona</a:t>
              </a:r>
            </a:p>
          </p:txBody>
        </p:sp>
      </p:grpSp>
    </p:spTree>
    <p:extLst>
      <p:ext uri="{BB962C8B-B14F-4D97-AF65-F5344CB8AC3E}">
        <p14:creationId xmlns:p14="http://schemas.microsoft.com/office/powerpoint/2010/main" val="1490946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12192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461E966-2F3E-4DA0-A380-860BE4C63406}"/>
              </a:ext>
            </a:extLst>
          </p:cNvPr>
          <p:cNvSpPr txBox="1"/>
          <p:nvPr/>
        </p:nvSpPr>
        <p:spPr>
          <a:xfrm>
            <a:off x="2800102" y="3075057"/>
            <a:ext cx="6591795" cy="707886"/>
          </a:xfrm>
          <a:prstGeom prst="rect">
            <a:avLst/>
          </a:prstGeom>
          <a:noFill/>
        </p:spPr>
        <p:txBody>
          <a:bodyPr wrap="square" rtlCol="0">
            <a:spAutoFit/>
          </a:bodyPr>
          <a:lstStyle/>
          <a:p>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 III: Sharing the Results</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83273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EC9E0687-4EF9-445E-8181-7CDD2F3EC384}"/>
              </a:ext>
            </a:extLst>
          </p:cNvPr>
          <p:cNvGrpSpPr/>
          <p:nvPr/>
        </p:nvGrpSpPr>
        <p:grpSpPr>
          <a:xfrm>
            <a:off x="-182562" y="-626"/>
            <a:ext cx="5181600" cy="6858000"/>
            <a:chOff x="0" y="0"/>
            <a:chExt cx="2338876" cy="2709333"/>
          </a:xfrm>
          <a:solidFill>
            <a:srgbClr val="F2B760"/>
          </a:solidFill>
        </p:grpSpPr>
        <p:sp>
          <p:nvSpPr>
            <p:cNvPr id="13" name="Freeform 3">
              <a:extLst>
                <a:ext uri="{FF2B5EF4-FFF2-40B4-BE49-F238E27FC236}">
                  <a16:creationId xmlns:a16="http://schemas.microsoft.com/office/drawing/2014/main" id="{5B27DC52-34D4-4333-BE27-E4FB5446F01E}"/>
                </a:ext>
              </a:extLst>
            </p:cNvPr>
            <p:cNvSpPr/>
            <p:nvPr/>
          </p:nvSpPr>
          <p:spPr>
            <a:xfrm>
              <a:off x="0" y="0"/>
              <a:ext cx="2338876" cy="2709333"/>
            </a:xfrm>
            <a:custGeom>
              <a:avLst/>
              <a:gdLst/>
              <a:ahLst/>
              <a:cxnLst/>
              <a:rect l="l" t="t" r="r" b="b"/>
              <a:pathLst>
                <a:path w="2338876" h="2709333">
                  <a:moveTo>
                    <a:pt x="0" y="0"/>
                  </a:moveTo>
                  <a:lnTo>
                    <a:pt x="2338876" y="0"/>
                  </a:lnTo>
                  <a:lnTo>
                    <a:pt x="2338876" y="2709333"/>
                  </a:lnTo>
                  <a:lnTo>
                    <a:pt x="0" y="2709333"/>
                  </a:lnTo>
                  <a:close/>
                </a:path>
              </a:pathLst>
            </a:custGeom>
            <a:grpFill/>
          </p:spPr>
          <p:txBody>
            <a:bodyPr/>
            <a:lstStyle/>
            <a:p>
              <a:endParaRPr lang="en-US">
                <a:solidFill>
                  <a:srgbClr val="51749D"/>
                </a:solidFill>
              </a:endParaRPr>
            </a:p>
          </p:txBody>
        </p:sp>
        <p:sp>
          <p:nvSpPr>
            <p:cNvPr id="14" name="TextBox 4">
              <a:extLst>
                <a:ext uri="{FF2B5EF4-FFF2-40B4-BE49-F238E27FC236}">
                  <a16:creationId xmlns:a16="http://schemas.microsoft.com/office/drawing/2014/main" id="{3DC3A797-C8CD-4A29-91B8-5A32F2BA9746}"/>
                </a:ext>
              </a:extLst>
            </p:cNvPr>
            <p:cNvSpPr txBox="1"/>
            <p:nvPr/>
          </p:nvSpPr>
          <p:spPr>
            <a:xfrm>
              <a:off x="0" y="-19050"/>
              <a:ext cx="812800" cy="831850"/>
            </a:xfrm>
            <a:prstGeom prst="rect">
              <a:avLst/>
            </a:prstGeom>
            <a:grpFill/>
          </p:spPr>
          <p:txBody>
            <a:bodyPr lIns="33867" tIns="33867" rIns="33867" bIns="33867" rtlCol="0" anchor="ctr"/>
            <a:lstStyle/>
            <a:p>
              <a:pPr algn="ctr" defTabSz="609630">
                <a:lnSpc>
                  <a:spcPts val="1647"/>
                </a:lnSpc>
              </a:pPr>
              <a:endParaRPr sz="1200">
                <a:solidFill>
                  <a:srgbClr val="51749D"/>
                </a:solidFill>
                <a:latin typeface="Calibri"/>
              </a:endParaRPr>
            </a:p>
          </p:txBody>
        </p:sp>
      </p:grpSp>
      <p:sp>
        <p:nvSpPr>
          <p:cNvPr id="30" name="Rectangle 29">
            <a:extLst>
              <a:ext uri="{FF2B5EF4-FFF2-40B4-BE49-F238E27FC236}">
                <a16:creationId xmlns:a16="http://schemas.microsoft.com/office/drawing/2014/main" id="{82980A20-6046-4397-A570-C64B4C5B7A7E}"/>
              </a:ext>
            </a:extLst>
          </p:cNvPr>
          <p:cNvSpPr/>
          <p:nvPr/>
        </p:nvSpPr>
        <p:spPr>
          <a:xfrm>
            <a:off x="8691654" y="6858000"/>
            <a:ext cx="4186989" cy="14084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55B19376-6368-449C-BBB6-71720196E2CD}"/>
              </a:ext>
            </a:extLst>
          </p:cNvPr>
          <p:cNvSpPr/>
          <p:nvPr/>
        </p:nvSpPr>
        <p:spPr>
          <a:xfrm>
            <a:off x="0" y="1121583"/>
            <a:ext cx="12192000" cy="118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a:extLst>
              <a:ext uri="{FF2B5EF4-FFF2-40B4-BE49-F238E27FC236}">
                <a16:creationId xmlns:a16="http://schemas.microsoft.com/office/drawing/2014/main" id="{FF4BB452-70D6-8321-EDD2-A67FB1B77BCA}"/>
              </a:ext>
            </a:extLst>
          </p:cNvPr>
          <p:cNvSpPr/>
          <p:nvPr/>
        </p:nvSpPr>
        <p:spPr>
          <a:xfrm>
            <a:off x="4033838" y="2482224"/>
            <a:ext cx="1930400" cy="1892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CDFCEEB-4DC4-438E-9169-362997DC497B}"/>
              </a:ext>
            </a:extLst>
          </p:cNvPr>
          <p:cNvSpPr txBox="1"/>
          <p:nvPr/>
        </p:nvSpPr>
        <p:spPr>
          <a:xfrm>
            <a:off x="5964238" y="889217"/>
            <a:ext cx="6084887" cy="5078313"/>
          </a:xfrm>
          <a:prstGeom prst="rect">
            <a:avLst/>
          </a:prstGeom>
          <a:noFill/>
        </p:spPr>
        <p:txBody>
          <a:bodyPr wrap="square" rtlCol="0">
            <a:spAutoFit/>
          </a:bodyPr>
          <a:lstStyle/>
          <a:p>
            <a:pPr algn="ctr"/>
            <a:r>
              <a:rPr lang="en-US" sz="5400" dirty="0">
                <a:solidFill>
                  <a:srgbClr val="51749D"/>
                </a:solidFill>
                <a:latin typeface="Open Sans" panose="020B0606030504020204" pitchFamily="34" charset="0"/>
                <a:ea typeface="Open Sans" panose="020B0606030504020204" pitchFamily="34" charset="0"/>
                <a:cs typeface="Open Sans" panose="020B0606030504020204" pitchFamily="34" charset="0"/>
              </a:rPr>
              <a:t>Share one barrier you found for your client, and how you plan to address it with them. </a:t>
            </a:r>
          </a:p>
        </p:txBody>
      </p:sp>
      <p:pic>
        <p:nvPicPr>
          <p:cNvPr id="5" name="Graphic 4" descr="Idea outline">
            <a:extLst>
              <a:ext uri="{FF2B5EF4-FFF2-40B4-BE49-F238E27FC236}">
                <a16:creationId xmlns:a16="http://schemas.microsoft.com/office/drawing/2014/main" id="{EF9CF6F2-A8AF-36C0-3CE0-FBCF4E524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41838" y="2971173"/>
            <a:ext cx="914400" cy="914400"/>
          </a:xfrm>
          <a:prstGeom prst="rect">
            <a:avLst/>
          </a:prstGeom>
        </p:spPr>
      </p:pic>
    </p:spTree>
    <p:extLst>
      <p:ext uri="{BB962C8B-B14F-4D97-AF65-F5344CB8AC3E}">
        <p14:creationId xmlns:p14="http://schemas.microsoft.com/office/powerpoint/2010/main" val="125997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12192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461E966-2F3E-4DA0-A380-860BE4C63406}"/>
              </a:ext>
            </a:extLst>
          </p:cNvPr>
          <p:cNvSpPr txBox="1"/>
          <p:nvPr/>
        </p:nvSpPr>
        <p:spPr>
          <a:xfrm>
            <a:off x="3814389" y="3075057"/>
            <a:ext cx="4563221" cy="707886"/>
          </a:xfrm>
          <a:prstGeom prst="rect">
            <a:avLst/>
          </a:prstGeom>
          <a:noFill/>
        </p:spPr>
        <p:txBody>
          <a:bodyPr wrap="square" rtlCol="0">
            <a:spAutoFit/>
          </a:bodyPr>
          <a:lstStyle/>
          <a:p>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 IV: Resources </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86496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AutoShape 2">
            <a:extLst>
              <a:ext uri="{FF2B5EF4-FFF2-40B4-BE49-F238E27FC236}">
                <a16:creationId xmlns:a16="http://schemas.microsoft.com/office/drawing/2014/main" id="{9B865E87-43AD-4DF1-88C4-1CA6052B81D1}"/>
              </a:ext>
            </a:extLst>
          </p:cNvPr>
          <p:cNvSpPr>
            <a:spLocks noChangeAspect="1" noChangeArrowheads="1"/>
          </p:cNvSpPr>
          <p:nvPr/>
        </p:nvSpPr>
        <p:spPr bwMode="auto">
          <a:xfrm>
            <a:off x="4455067" y="32874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AutoShape 6">
            <a:extLst>
              <a:ext uri="{FF2B5EF4-FFF2-40B4-BE49-F238E27FC236}">
                <a16:creationId xmlns:a16="http://schemas.microsoft.com/office/drawing/2014/main" id="{B28A3DF3-9E61-48BA-AEC4-A1CBC0B80ADB}"/>
              </a:ext>
            </a:extLst>
          </p:cNvPr>
          <p:cNvSpPr>
            <a:spLocks noChangeAspect="1" noChangeArrowheads="1"/>
          </p:cNvSpPr>
          <p:nvPr/>
        </p:nvSpPr>
        <p:spPr bwMode="auto">
          <a:xfrm>
            <a:off x="4607467" y="34398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AutoShape 8">
            <a:extLst>
              <a:ext uri="{FF2B5EF4-FFF2-40B4-BE49-F238E27FC236}">
                <a16:creationId xmlns:a16="http://schemas.microsoft.com/office/drawing/2014/main" id="{F7C0E60B-F3F3-4214-9961-176EC0F7F20A}"/>
              </a:ext>
            </a:extLst>
          </p:cNvPr>
          <p:cNvSpPr>
            <a:spLocks noChangeAspect="1" noChangeArrowheads="1"/>
          </p:cNvSpPr>
          <p:nvPr/>
        </p:nvSpPr>
        <p:spPr bwMode="auto">
          <a:xfrm>
            <a:off x="4759867" y="35922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Freeform: Shape 173">
            <a:extLst>
              <a:ext uri="{FF2B5EF4-FFF2-40B4-BE49-F238E27FC236}">
                <a16:creationId xmlns:a16="http://schemas.microsoft.com/office/drawing/2014/main" id="{33FAF5B0-087F-4B40-9B94-7195BC98AFE0}"/>
              </a:ext>
            </a:extLst>
          </p:cNvPr>
          <p:cNvSpPr/>
          <p:nvPr/>
        </p:nvSpPr>
        <p:spPr>
          <a:xfrm>
            <a:off x="12316818" y="7906983"/>
            <a:ext cx="263022" cy="220692"/>
          </a:xfrm>
          <a:custGeom>
            <a:avLst/>
            <a:gdLst>
              <a:gd name="connsiteX0" fmla="*/ 141441 w 263022"/>
              <a:gd name="connsiteY0" fmla="*/ 219696 h 220692"/>
              <a:gd name="connsiteX1" fmla="*/ 0 w 263022"/>
              <a:gd name="connsiteY1" fmla="*/ 42850 h 220692"/>
              <a:gd name="connsiteX2" fmla="*/ 260226 w 263022"/>
              <a:gd name="connsiteY2" fmla="*/ 9467 h 220692"/>
              <a:gd name="connsiteX3" fmla="*/ 141441 w 263022"/>
              <a:gd name="connsiteY3" fmla="*/ 219696 h 220692"/>
            </a:gdLst>
            <a:ahLst/>
            <a:cxnLst>
              <a:cxn ang="0">
                <a:pos x="connsiteX0" y="connsiteY0"/>
              </a:cxn>
              <a:cxn ang="0">
                <a:pos x="connsiteX1" y="connsiteY1"/>
              </a:cxn>
              <a:cxn ang="0">
                <a:pos x="connsiteX2" y="connsiteY2"/>
              </a:cxn>
              <a:cxn ang="0">
                <a:pos x="connsiteX3" y="connsiteY3"/>
              </a:cxn>
            </a:cxnLst>
            <a:rect l="l" t="t" r="r" b="b"/>
            <a:pathLst>
              <a:path w="263022" h="220692">
                <a:moveTo>
                  <a:pt x="141441" y="219696"/>
                </a:moveTo>
                <a:cubicBezTo>
                  <a:pt x="9105" y="236176"/>
                  <a:pt x="0" y="42850"/>
                  <a:pt x="0" y="42850"/>
                </a:cubicBezTo>
                <a:cubicBezTo>
                  <a:pt x="117303" y="-26874"/>
                  <a:pt x="260226" y="9467"/>
                  <a:pt x="260226" y="9467"/>
                </a:cubicBezTo>
                <a:cubicBezTo>
                  <a:pt x="260226" y="9467"/>
                  <a:pt x="291987" y="200891"/>
                  <a:pt x="141441" y="219696"/>
                </a:cubicBezTo>
                <a:close/>
              </a:path>
            </a:pathLst>
          </a:custGeom>
          <a:noFill/>
          <a:ln w="3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935575B8-B154-D2FC-33AE-BD64E87C6BC2}"/>
              </a:ext>
            </a:extLst>
          </p:cNvPr>
          <p:cNvSpPr/>
          <p:nvPr/>
        </p:nvSpPr>
        <p:spPr>
          <a:xfrm>
            <a:off x="800582" y="401526"/>
            <a:ext cx="10590835" cy="1080034"/>
          </a:xfrm>
          <a:prstGeom prst="roundRect">
            <a:avLst/>
          </a:prstGeom>
          <a:solidFill>
            <a:srgbClr val="51749D"/>
          </a:solidFill>
          <a:ln>
            <a:solidFill>
              <a:srgbClr val="5174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BACF5028-15AC-4AF3-B78A-7B00F4EB0B90}"/>
              </a:ext>
            </a:extLst>
          </p:cNvPr>
          <p:cNvSpPr txBox="1"/>
          <p:nvPr/>
        </p:nvSpPr>
        <p:spPr>
          <a:xfrm>
            <a:off x="2283278" y="606836"/>
            <a:ext cx="7625442" cy="669414"/>
          </a:xfrm>
          <a:prstGeom prst="rect">
            <a:avLst/>
          </a:prstGeom>
          <a:noFill/>
        </p:spPr>
        <p:txBody>
          <a:bodyPr wrap="square">
            <a:spAutoFit/>
          </a:bodyPr>
          <a:lstStyle/>
          <a:p>
            <a:pPr marL="0" marR="0" lvl="0" indent="0" algn="ctr" defTabSz="609630" rtl="0" eaLnBrk="1" fontAlgn="auto" latinLnBrk="0" hangingPunct="1">
              <a:lnSpc>
                <a:spcPts val="451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USCCB Template Document</a:t>
            </a:r>
          </a:p>
        </p:txBody>
      </p:sp>
      <p:grpSp>
        <p:nvGrpSpPr>
          <p:cNvPr id="10" name="Group 9">
            <a:extLst>
              <a:ext uri="{FF2B5EF4-FFF2-40B4-BE49-F238E27FC236}">
                <a16:creationId xmlns:a16="http://schemas.microsoft.com/office/drawing/2014/main" id="{CC4EA02A-0FF9-7CA4-793C-53103BE61B8B}"/>
              </a:ext>
            </a:extLst>
          </p:cNvPr>
          <p:cNvGrpSpPr/>
          <p:nvPr/>
        </p:nvGrpSpPr>
        <p:grpSpPr>
          <a:xfrm>
            <a:off x="704118" y="-856649"/>
            <a:ext cx="2974621" cy="7254495"/>
            <a:chOff x="840843" y="-190019"/>
            <a:chExt cx="2974621" cy="6008607"/>
          </a:xfrm>
        </p:grpSpPr>
        <p:grpSp>
          <p:nvGrpSpPr>
            <p:cNvPr id="11" name="Group 4">
              <a:extLst>
                <a:ext uri="{FF2B5EF4-FFF2-40B4-BE49-F238E27FC236}">
                  <a16:creationId xmlns:a16="http://schemas.microsoft.com/office/drawing/2014/main" id="{0D431CE9-FF4F-24A7-B391-02C85E8DCAE1}"/>
                </a:ext>
              </a:extLst>
            </p:cNvPr>
            <p:cNvGrpSpPr/>
            <p:nvPr/>
          </p:nvGrpSpPr>
          <p:grpSpPr>
            <a:xfrm>
              <a:off x="957009" y="2156889"/>
              <a:ext cx="2743217" cy="3661699"/>
              <a:chOff x="0" y="0"/>
              <a:chExt cx="1083740" cy="1721091"/>
            </a:xfrm>
          </p:grpSpPr>
          <p:sp>
            <p:nvSpPr>
              <p:cNvPr id="15" name="Freeform 5">
                <a:extLst>
                  <a:ext uri="{FF2B5EF4-FFF2-40B4-BE49-F238E27FC236}">
                    <a16:creationId xmlns:a16="http://schemas.microsoft.com/office/drawing/2014/main" id="{14E2406F-F9FC-A8A7-369C-1B5194A275AF}"/>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16" name="TextBox 6">
                <a:extLst>
                  <a:ext uri="{FF2B5EF4-FFF2-40B4-BE49-F238E27FC236}">
                    <a16:creationId xmlns:a16="http://schemas.microsoft.com/office/drawing/2014/main" id="{CB3D7650-0495-F7A1-2CED-3AFF41A9AC94}"/>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12" name="Group 4">
              <a:extLst>
                <a:ext uri="{FF2B5EF4-FFF2-40B4-BE49-F238E27FC236}">
                  <a16:creationId xmlns:a16="http://schemas.microsoft.com/office/drawing/2014/main" id="{A3057A6E-BE67-C8FD-22E7-F837CA06EA81}"/>
                </a:ext>
              </a:extLst>
            </p:cNvPr>
            <p:cNvGrpSpPr/>
            <p:nvPr/>
          </p:nvGrpSpPr>
          <p:grpSpPr>
            <a:xfrm>
              <a:off x="840843" y="-190019"/>
              <a:ext cx="2974621" cy="5794406"/>
              <a:chOff x="0" y="-38100"/>
              <a:chExt cx="1175159" cy="2723517"/>
            </a:xfrm>
          </p:grpSpPr>
          <p:sp>
            <p:nvSpPr>
              <p:cNvPr id="13" name="Freeform 5">
                <a:extLst>
                  <a:ext uri="{FF2B5EF4-FFF2-40B4-BE49-F238E27FC236}">
                    <a16:creationId xmlns:a16="http://schemas.microsoft.com/office/drawing/2014/main" id="{C9DC5CE4-ED4A-2E91-99C5-BB5E93E684FB}"/>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14" name="TextBox 6">
                <a:extLst>
                  <a:ext uri="{FF2B5EF4-FFF2-40B4-BE49-F238E27FC236}">
                    <a16:creationId xmlns:a16="http://schemas.microsoft.com/office/drawing/2014/main" id="{5C47577A-FFA7-DCCA-9D6A-19302F8201F6}"/>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17" name="Group 16">
            <a:extLst>
              <a:ext uri="{FF2B5EF4-FFF2-40B4-BE49-F238E27FC236}">
                <a16:creationId xmlns:a16="http://schemas.microsoft.com/office/drawing/2014/main" id="{7E5E2298-6722-DA98-B266-4C8B9D35D870}"/>
              </a:ext>
            </a:extLst>
          </p:cNvPr>
          <p:cNvGrpSpPr/>
          <p:nvPr/>
        </p:nvGrpSpPr>
        <p:grpSpPr>
          <a:xfrm>
            <a:off x="4561672" y="-856648"/>
            <a:ext cx="2974621" cy="7254495"/>
            <a:chOff x="840843" y="-190019"/>
            <a:chExt cx="2974621" cy="6008607"/>
          </a:xfrm>
        </p:grpSpPr>
        <p:grpSp>
          <p:nvGrpSpPr>
            <p:cNvPr id="18" name="Group 4">
              <a:extLst>
                <a:ext uri="{FF2B5EF4-FFF2-40B4-BE49-F238E27FC236}">
                  <a16:creationId xmlns:a16="http://schemas.microsoft.com/office/drawing/2014/main" id="{6CB96F0D-6796-9811-6C65-921060BE196C}"/>
                </a:ext>
              </a:extLst>
            </p:cNvPr>
            <p:cNvGrpSpPr/>
            <p:nvPr/>
          </p:nvGrpSpPr>
          <p:grpSpPr>
            <a:xfrm>
              <a:off x="957009" y="2156889"/>
              <a:ext cx="2743217" cy="3661699"/>
              <a:chOff x="0" y="0"/>
              <a:chExt cx="1083740" cy="1721091"/>
            </a:xfrm>
          </p:grpSpPr>
          <p:sp>
            <p:nvSpPr>
              <p:cNvPr id="22" name="Freeform 5">
                <a:extLst>
                  <a:ext uri="{FF2B5EF4-FFF2-40B4-BE49-F238E27FC236}">
                    <a16:creationId xmlns:a16="http://schemas.microsoft.com/office/drawing/2014/main" id="{6F216BDE-9B28-3C5B-A02E-4BD802B34D33}"/>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23" name="TextBox 6">
                <a:extLst>
                  <a:ext uri="{FF2B5EF4-FFF2-40B4-BE49-F238E27FC236}">
                    <a16:creationId xmlns:a16="http://schemas.microsoft.com/office/drawing/2014/main" id="{0205C256-9A26-3E77-92ED-7AA6CF7DC265}"/>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19" name="Group 4">
              <a:extLst>
                <a:ext uri="{FF2B5EF4-FFF2-40B4-BE49-F238E27FC236}">
                  <a16:creationId xmlns:a16="http://schemas.microsoft.com/office/drawing/2014/main" id="{59B83061-AD4D-30B0-4789-0BD1D7A2E40D}"/>
                </a:ext>
              </a:extLst>
            </p:cNvPr>
            <p:cNvGrpSpPr/>
            <p:nvPr/>
          </p:nvGrpSpPr>
          <p:grpSpPr>
            <a:xfrm>
              <a:off x="840843" y="-190019"/>
              <a:ext cx="2974621" cy="5794406"/>
              <a:chOff x="0" y="-38100"/>
              <a:chExt cx="1175159" cy="2723517"/>
            </a:xfrm>
          </p:grpSpPr>
          <p:sp>
            <p:nvSpPr>
              <p:cNvPr id="20" name="Freeform 5">
                <a:extLst>
                  <a:ext uri="{FF2B5EF4-FFF2-40B4-BE49-F238E27FC236}">
                    <a16:creationId xmlns:a16="http://schemas.microsoft.com/office/drawing/2014/main" id="{7832FBE9-92F9-14D1-12DB-5D3E71824599}"/>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21" name="TextBox 6">
                <a:extLst>
                  <a:ext uri="{FF2B5EF4-FFF2-40B4-BE49-F238E27FC236}">
                    <a16:creationId xmlns:a16="http://schemas.microsoft.com/office/drawing/2014/main" id="{CC19509E-468F-B739-9844-0B1FC0ABB43D}"/>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24" name="Group 23">
            <a:extLst>
              <a:ext uri="{FF2B5EF4-FFF2-40B4-BE49-F238E27FC236}">
                <a16:creationId xmlns:a16="http://schemas.microsoft.com/office/drawing/2014/main" id="{2F06E83A-084C-1101-9369-D1445AD09C78}"/>
              </a:ext>
            </a:extLst>
          </p:cNvPr>
          <p:cNvGrpSpPr/>
          <p:nvPr/>
        </p:nvGrpSpPr>
        <p:grpSpPr>
          <a:xfrm>
            <a:off x="8417933" y="-853888"/>
            <a:ext cx="2974621" cy="7310361"/>
            <a:chOff x="840843" y="-190019"/>
            <a:chExt cx="2974621" cy="6008607"/>
          </a:xfrm>
        </p:grpSpPr>
        <p:grpSp>
          <p:nvGrpSpPr>
            <p:cNvPr id="26" name="Group 4">
              <a:extLst>
                <a:ext uri="{FF2B5EF4-FFF2-40B4-BE49-F238E27FC236}">
                  <a16:creationId xmlns:a16="http://schemas.microsoft.com/office/drawing/2014/main" id="{0A4E832F-07DF-5D03-48BB-660E286DE378}"/>
                </a:ext>
              </a:extLst>
            </p:cNvPr>
            <p:cNvGrpSpPr/>
            <p:nvPr/>
          </p:nvGrpSpPr>
          <p:grpSpPr>
            <a:xfrm>
              <a:off x="957009" y="2156889"/>
              <a:ext cx="2743217" cy="3661699"/>
              <a:chOff x="0" y="0"/>
              <a:chExt cx="1083740" cy="1721091"/>
            </a:xfrm>
          </p:grpSpPr>
          <p:sp>
            <p:nvSpPr>
              <p:cNvPr id="32" name="Freeform 5">
                <a:extLst>
                  <a:ext uri="{FF2B5EF4-FFF2-40B4-BE49-F238E27FC236}">
                    <a16:creationId xmlns:a16="http://schemas.microsoft.com/office/drawing/2014/main" id="{3D0EDF60-E4B6-949D-D601-2486F070F89B}"/>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33" name="TextBox 6">
                <a:extLst>
                  <a:ext uri="{FF2B5EF4-FFF2-40B4-BE49-F238E27FC236}">
                    <a16:creationId xmlns:a16="http://schemas.microsoft.com/office/drawing/2014/main" id="{DC74719E-719E-B222-B98D-7FED2FFC50E8}"/>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29" name="Group 4">
              <a:extLst>
                <a:ext uri="{FF2B5EF4-FFF2-40B4-BE49-F238E27FC236}">
                  <a16:creationId xmlns:a16="http://schemas.microsoft.com/office/drawing/2014/main" id="{C91154AF-98A7-CC7B-AB78-333B651502AF}"/>
                </a:ext>
              </a:extLst>
            </p:cNvPr>
            <p:cNvGrpSpPr/>
            <p:nvPr/>
          </p:nvGrpSpPr>
          <p:grpSpPr>
            <a:xfrm>
              <a:off x="840843" y="-190019"/>
              <a:ext cx="2974621" cy="5794406"/>
              <a:chOff x="0" y="-38100"/>
              <a:chExt cx="1175159" cy="2723517"/>
            </a:xfrm>
          </p:grpSpPr>
          <p:sp>
            <p:nvSpPr>
              <p:cNvPr id="30" name="Freeform 5">
                <a:extLst>
                  <a:ext uri="{FF2B5EF4-FFF2-40B4-BE49-F238E27FC236}">
                    <a16:creationId xmlns:a16="http://schemas.microsoft.com/office/drawing/2014/main" id="{8289ECCF-EDC5-4A8A-35ED-0FB39D93790D}"/>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31" name="TextBox 6">
                <a:extLst>
                  <a:ext uri="{FF2B5EF4-FFF2-40B4-BE49-F238E27FC236}">
                    <a16:creationId xmlns:a16="http://schemas.microsoft.com/office/drawing/2014/main" id="{9283212E-03C5-DDDF-687D-7D41D03792EB}"/>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pic>
        <p:nvPicPr>
          <p:cNvPr id="3" name="Picture 2" descr="A screenshot of a website&#10;&#10;Description automatically generated">
            <a:extLst>
              <a:ext uri="{FF2B5EF4-FFF2-40B4-BE49-F238E27FC236}">
                <a16:creationId xmlns:a16="http://schemas.microsoft.com/office/drawing/2014/main" id="{9737DC75-977E-0B6E-0EA0-178800822000}"/>
              </a:ext>
            </a:extLst>
          </p:cNvPr>
          <p:cNvPicPr>
            <a:picLocks noChangeAspect="1"/>
          </p:cNvPicPr>
          <p:nvPr/>
        </p:nvPicPr>
        <p:blipFill rotWithShape="1">
          <a:blip r:embed="rId3">
            <a:extLst>
              <a:ext uri="{28A0092B-C50C-407E-A947-70E740481C1C}">
                <a14:useLocalDpi xmlns:a14="http://schemas.microsoft.com/office/drawing/2010/main" val="0"/>
              </a:ext>
            </a:extLst>
          </a:blip>
          <a:srcRect r="31043"/>
          <a:stretch/>
        </p:blipFill>
        <p:spPr>
          <a:xfrm>
            <a:off x="1095847" y="1902745"/>
            <a:ext cx="2435117" cy="4052015"/>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1F797F7A-26D3-32F2-4BB1-B47D6956C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332" y="1902745"/>
            <a:ext cx="2551885" cy="4052015"/>
          </a:xfrm>
          <a:prstGeom prst="rect">
            <a:avLst/>
          </a:prstGeom>
        </p:spPr>
      </p:pic>
      <p:pic>
        <p:nvPicPr>
          <p:cNvPr id="9" name="Picture 8" descr="A screenshot of a case file form&#10;&#10;Description automatically generated">
            <a:extLst>
              <a:ext uri="{FF2B5EF4-FFF2-40B4-BE49-F238E27FC236}">
                <a16:creationId xmlns:a16="http://schemas.microsoft.com/office/drawing/2014/main" id="{3318C527-8E88-C750-FF5A-767ED20BF895}"/>
              </a:ext>
            </a:extLst>
          </p:cNvPr>
          <p:cNvPicPr>
            <a:picLocks noChangeAspect="1"/>
          </p:cNvPicPr>
          <p:nvPr/>
        </p:nvPicPr>
        <p:blipFill rotWithShape="1">
          <a:blip r:embed="rId5">
            <a:extLst>
              <a:ext uri="{28A0092B-C50C-407E-A947-70E740481C1C}">
                <a14:useLocalDpi xmlns:a14="http://schemas.microsoft.com/office/drawing/2010/main" val="0"/>
              </a:ext>
            </a:extLst>
          </a:blip>
          <a:srcRect r="12951"/>
          <a:stretch/>
        </p:blipFill>
        <p:spPr>
          <a:xfrm>
            <a:off x="8735901" y="1961371"/>
            <a:ext cx="2520055" cy="4052015"/>
          </a:xfrm>
          <a:prstGeom prst="rect">
            <a:avLst/>
          </a:prstGeom>
        </p:spPr>
      </p:pic>
      <mc:AlternateContent xmlns:mc="http://schemas.openxmlformats.org/markup-compatibility/2006" xmlns:p14="http://schemas.microsoft.com/office/powerpoint/2010/main">
        <mc:Choice Requires="p14">
          <p:contentPart p14:bwMode="auto" r:id="rId6">
            <p14:nvContentPartPr>
              <p14:cNvPr id="34" name="Ink 33">
                <a:extLst>
                  <a:ext uri="{FF2B5EF4-FFF2-40B4-BE49-F238E27FC236}">
                    <a16:creationId xmlns:a16="http://schemas.microsoft.com/office/drawing/2014/main" id="{D01F7970-34E7-CFEA-E99F-9A82F4A44468}"/>
                  </a:ext>
                </a:extLst>
              </p14:cNvPr>
              <p14:cNvContentPartPr/>
              <p14:nvPr/>
            </p14:nvContentPartPr>
            <p14:xfrm>
              <a:off x="2537706" y="5099839"/>
              <a:ext cx="735120" cy="20880"/>
            </p14:xfrm>
          </p:contentPart>
        </mc:Choice>
        <mc:Fallback xmlns="">
          <p:pic>
            <p:nvPicPr>
              <p:cNvPr id="34" name="Ink 33">
                <a:extLst>
                  <a:ext uri="{FF2B5EF4-FFF2-40B4-BE49-F238E27FC236}">
                    <a16:creationId xmlns:a16="http://schemas.microsoft.com/office/drawing/2014/main" id="{D01F7970-34E7-CFEA-E99F-9A82F4A44468}"/>
                  </a:ext>
                </a:extLst>
              </p:cNvPr>
              <p:cNvPicPr/>
              <p:nvPr/>
            </p:nvPicPr>
            <p:blipFill>
              <a:blip r:embed="rId7"/>
              <a:stretch>
                <a:fillRect/>
              </a:stretch>
            </p:blipFill>
            <p:spPr>
              <a:xfrm>
                <a:off x="2483706" y="4991839"/>
                <a:ext cx="8427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5" name="Ink 34">
                <a:extLst>
                  <a:ext uri="{FF2B5EF4-FFF2-40B4-BE49-F238E27FC236}">
                    <a16:creationId xmlns:a16="http://schemas.microsoft.com/office/drawing/2014/main" id="{064B57B3-217E-1E91-A448-ADAEB55FA03E}"/>
                  </a:ext>
                </a:extLst>
              </p14:cNvPr>
              <p14:cNvContentPartPr/>
              <p14:nvPr/>
            </p14:nvContentPartPr>
            <p14:xfrm>
              <a:off x="5139790" y="3825020"/>
              <a:ext cx="1292040" cy="31320"/>
            </p14:xfrm>
          </p:contentPart>
        </mc:Choice>
        <mc:Fallback xmlns="">
          <p:pic>
            <p:nvPicPr>
              <p:cNvPr id="35" name="Ink 34">
                <a:extLst>
                  <a:ext uri="{FF2B5EF4-FFF2-40B4-BE49-F238E27FC236}">
                    <a16:creationId xmlns:a16="http://schemas.microsoft.com/office/drawing/2014/main" id="{064B57B3-217E-1E91-A448-ADAEB55FA03E}"/>
                  </a:ext>
                </a:extLst>
              </p:cNvPr>
              <p:cNvPicPr/>
              <p:nvPr/>
            </p:nvPicPr>
            <p:blipFill>
              <a:blip r:embed="rId9"/>
              <a:stretch>
                <a:fillRect/>
              </a:stretch>
            </p:blipFill>
            <p:spPr>
              <a:xfrm>
                <a:off x="5085790" y="3717020"/>
                <a:ext cx="13996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Ink 35">
                <a:extLst>
                  <a:ext uri="{FF2B5EF4-FFF2-40B4-BE49-F238E27FC236}">
                    <a16:creationId xmlns:a16="http://schemas.microsoft.com/office/drawing/2014/main" id="{27C1EDBE-790A-6750-84AC-5B2C5B659F75}"/>
                  </a:ext>
                </a:extLst>
              </p14:cNvPr>
              <p14:cNvContentPartPr/>
              <p14:nvPr/>
            </p14:nvContentPartPr>
            <p14:xfrm>
              <a:off x="5170750" y="4119140"/>
              <a:ext cx="1146960" cy="34200"/>
            </p14:xfrm>
          </p:contentPart>
        </mc:Choice>
        <mc:Fallback xmlns="">
          <p:pic>
            <p:nvPicPr>
              <p:cNvPr id="36" name="Ink 35">
                <a:extLst>
                  <a:ext uri="{FF2B5EF4-FFF2-40B4-BE49-F238E27FC236}">
                    <a16:creationId xmlns:a16="http://schemas.microsoft.com/office/drawing/2014/main" id="{27C1EDBE-790A-6750-84AC-5B2C5B659F75}"/>
                  </a:ext>
                </a:extLst>
              </p:cNvPr>
              <p:cNvPicPr/>
              <p:nvPr/>
            </p:nvPicPr>
            <p:blipFill>
              <a:blip r:embed="rId11"/>
              <a:stretch>
                <a:fillRect/>
              </a:stretch>
            </p:blipFill>
            <p:spPr>
              <a:xfrm>
                <a:off x="5134750" y="4047140"/>
                <a:ext cx="1218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 name="Ink 36">
                <a:extLst>
                  <a:ext uri="{FF2B5EF4-FFF2-40B4-BE49-F238E27FC236}">
                    <a16:creationId xmlns:a16="http://schemas.microsoft.com/office/drawing/2014/main" id="{2FEA06C6-92FB-C574-236B-CB1EC7FBD7B1}"/>
                  </a:ext>
                </a:extLst>
              </p14:cNvPr>
              <p14:cNvContentPartPr/>
              <p14:nvPr/>
            </p14:nvContentPartPr>
            <p14:xfrm>
              <a:off x="8951159" y="5335181"/>
              <a:ext cx="1223280" cy="49680"/>
            </p14:xfrm>
          </p:contentPart>
        </mc:Choice>
        <mc:Fallback xmlns="">
          <p:pic>
            <p:nvPicPr>
              <p:cNvPr id="37" name="Ink 36">
                <a:extLst>
                  <a:ext uri="{FF2B5EF4-FFF2-40B4-BE49-F238E27FC236}">
                    <a16:creationId xmlns:a16="http://schemas.microsoft.com/office/drawing/2014/main" id="{2FEA06C6-92FB-C574-236B-CB1EC7FBD7B1}"/>
                  </a:ext>
                </a:extLst>
              </p:cNvPr>
              <p:cNvPicPr/>
              <p:nvPr/>
            </p:nvPicPr>
            <p:blipFill>
              <a:blip r:embed="rId13"/>
              <a:stretch>
                <a:fillRect/>
              </a:stretch>
            </p:blipFill>
            <p:spPr>
              <a:xfrm>
                <a:off x="8915519" y="5263541"/>
                <a:ext cx="1294920" cy="193320"/>
              </a:xfrm>
              <a:prstGeom prst="rect">
                <a:avLst/>
              </a:prstGeom>
            </p:spPr>
          </p:pic>
        </mc:Fallback>
      </mc:AlternateContent>
      <p:cxnSp>
        <p:nvCxnSpPr>
          <p:cNvPr id="39" name="Straight Arrow Connector 38">
            <a:extLst>
              <a:ext uri="{FF2B5EF4-FFF2-40B4-BE49-F238E27FC236}">
                <a16:creationId xmlns:a16="http://schemas.microsoft.com/office/drawing/2014/main" id="{0D7CAD68-857E-C2CA-A5CE-E14D5E3E46ED}"/>
              </a:ext>
            </a:extLst>
          </p:cNvPr>
          <p:cNvCxnSpPr>
            <a:cxnSpLocks/>
          </p:cNvCxnSpPr>
          <p:nvPr/>
        </p:nvCxnSpPr>
        <p:spPr>
          <a:xfrm>
            <a:off x="3823638" y="4064726"/>
            <a:ext cx="738034" cy="0"/>
          </a:xfrm>
          <a:prstGeom prst="straightConnector1">
            <a:avLst/>
          </a:prstGeom>
          <a:ln w="57150">
            <a:solidFill>
              <a:srgbClr val="214B7D"/>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47305E-FF43-6E4E-FDB9-D6B2530ED317}"/>
              </a:ext>
            </a:extLst>
          </p:cNvPr>
          <p:cNvCxnSpPr>
            <a:cxnSpLocks/>
          </p:cNvCxnSpPr>
          <p:nvPr/>
        </p:nvCxnSpPr>
        <p:spPr>
          <a:xfrm>
            <a:off x="7679899" y="4062277"/>
            <a:ext cx="738034" cy="0"/>
          </a:xfrm>
          <a:prstGeom prst="straightConnector1">
            <a:avLst/>
          </a:prstGeom>
          <a:ln w="57150">
            <a:solidFill>
              <a:srgbClr val="214B7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103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3A2C6"/>
        </a:solidFill>
        <a:effectLst/>
      </p:bgPr>
    </p:bg>
    <p:spTree>
      <p:nvGrpSpPr>
        <p:cNvPr id="1" name=""/>
        <p:cNvGrpSpPr/>
        <p:nvPr/>
      </p:nvGrpSpPr>
      <p:grpSpPr>
        <a:xfrm>
          <a:off x="0" y="0"/>
          <a:ext cx="0" cy="0"/>
          <a:chOff x="0" y="0"/>
          <a:chExt cx="0" cy="0"/>
        </a:xfrm>
      </p:grpSpPr>
      <p:grpSp>
        <p:nvGrpSpPr>
          <p:cNvPr id="2" name="Group 2"/>
          <p:cNvGrpSpPr/>
          <p:nvPr/>
        </p:nvGrpSpPr>
        <p:grpSpPr>
          <a:xfrm>
            <a:off x="0" y="3356639"/>
            <a:ext cx="12192000" cy="3501361"/>
            <a:chOff x="0" y="0"/>
            <a:chExt cx="4816593" cy="1383254"/>
          </a:xfrm>
        </p:grpSpPr>
        <p:sp>
          <p:nvSpPr>
            <p:cNvPr id="3" name="Freeform 3"/>
            <p:cNvSpPr/>
            <p:nvPr/>
          </p:nvSpPr>
          <p:spPr>
            <a:xfrm>
              <a:off x="0" y="0"/>
              <a:ext cx="4816592" cy="1383254"/>
            </a:xfrm>
            <a:custGeom>
              <a:avLst/>
              <a:gdLst/>
              <a:ahLst/>
              <a:cxnLst/>
              <a:rect l="l" t="t" r="r" b="b"/>
              <a:pathLst>
                <a:path w="4816592" h="1383254">
                  <a:moveTo>
                    <a:pt x="0" y="0"/>
                  </a:moveTo>
                  <a:lnTo>
                    <a:pt x="4816592" y="0"/>
                  </a:lnTo>
                  <a:lnTo>
                    <a:pt x="4816592" y="1383254"/>
                  </a:lnTo>
                  <a:lnTo>
                    <a:pt x="0" y="1383254"/>
                  </a:lnTo>
                  <a:close/>
                </a:path>
              </a:pathLst>
            </a:custGeom>
            <a:solidFill>
              <a:srgbClr val="C8DCF4"/>
            </a:solidFill>
          </p:spPr>
          <p:txBody>
            <a:bodyPr/>
            <a:lstStyle/>
            <a:p>
              <a:endParaRPr lang="en-US"/>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sp>
        <p:nvSpPr>
          <p:cNvPr id="11" name="Freeform: Shape 10">
            <a:extLst>
              <a:ext uri="{FF2B5EF4-FFF2-40B4-BE49-F238E27FC236}">
                <a16:creationId xmlns:a16="http://schemas.microsoft.com/office/drawing/2014/main" id="{712932A9-F583-4FF9-A994-02C6AD7AC71A}"/>
              </a:ext>
            </a:extLst>
          </p:cNvPr>
          <p:cNvSpPr/>
          <p:nvPr/>
        </p:nvSpPr>
        <p:spPr>
          <a:xfrm>
            <a:off x="5130218" y="3267368"/>
            <a:ext cx="5072714" cy="2611635"/>
          </a:xfrm>
          <a:custGeom>
            <a:avLst/>
            <a:gdLst>
              <a:gd name="connsiteX0" fmla="*/ 5072302 w 5072714"/>
              <a:gd name="connsiteY0" fmla="*/ 3993 h 2611635"/>
              <a:gd name="connsiteX1" fmla="*/ 5072302 w 5072714"/>
              <a:gd name="connsiteY1" fmla="*/ 3993 h 2611635"/>
              <a:gd name="connsiteX2" fmla="*/ 5072302 w 5072714"/>
              <a:gd name="connsiteY2" fmla="*/ 3993 h 2611635"/>
              <a:gd name="connsiteX3" fmla="*/ 5069825 w 5072714"/>
              <a:gd name="connsiteY3" fmla="*/ 1141 h 2611635"/>
              <a:gd name="connsiteX4" fmla="*/ 5069825 w 5072714"/>
              <a:gd name="connsiteY4" fmla="*/ 1141 h 2611635"/>
              <a:gd name="connsiteX5" fmla="*/ 5066206 w 5072714"/>
              <a:gd name="connsiteY5" fmla="*/ 0 h 2611635"/>
              <a:gd name="connsiteX6" fmla="*/ 959566 w 5072714"/>
              <a:gd name="connsiteY6" fmla="*/ 0 h 2611635"/>
              <a:gd name="connsiteX7" fmla="*/ 954232 w 5072714"/>
              <a:gd name="connsiteY7" fmla="*/ 2281 h 2611635"/>
              <a:gd name="connsiteX8" fmla="*/ 1857 w 5072714"/>
              <a:gd name="connsiteY8" fmla="*/ 1056468 h 2611635"/>
              <a:gd name="connsiteX9" fmla="*/ 715 w 5072714"/>
              <a:gd name="connsiteY9" fmla="*/ 1064073 h 2611635"/>
              <a:gd name="connsiteX10" fmla="*/ 7191 w 5072714"/>
              <a:gd name="connsiteY10" fmla="*/ 1068255 h 2611635"/>
              <a:gd name="connsiteX11" fmla="*/ 3914975 w 5072714"/>
              <a:gd name="connsiteY11" fmla="*/ 1068255 h 2611635"/>
              <a:gd name="connsiteX12" fmla="*/ 3914975 w 5072714"/>
              <a:gd name="connsiteY12" fmla="*/ 2603242 h 2611635"/>
              <a:gd name="connsiteX13" fmla="*/ 3920948 w 5072714"/>
              <a:gd name="connsiteY13" fmla="*/ 2611539 h 2611635"/>
              <a:gd name="connsiteX14" fmla="*/ 3929261 w 5072714"/>
              <a:gd name="connsiteY14" fmla="*/ 2605578 h 2611635"/>
              <a:gd name="connsiteX15" fmla="*/ 3929261 w 5072714"/>
              <a:gd name="connsiteY15" fmla="*/ 2603241 h 2611635"/>
              <a:gd name="connsiteX16" fmla="*/ 3929261 w 5072714"/>
              <a:gd name="connsiteY16" fmla="*/ 1064073 h 2611635"/>
              <a:gd name="connsiteX17" fmla="*/ 5058397 w 5072714"/>
              <a:gd name="connsiteY17" fmla="*/ 23004 h 2611635"/>
              <a:gd name="connsiteX18" fmla="*/ 5058397 w 5072714"/>
              <a:gd name="connsiteY18" fmla="*/ 1513504 h 2611635"/>
              <a:gd name="connsiteX19" fmla="*/ 5065636 w 5072714"/>
              <a:gd name="connsiteY19" fmla="*/ 1520728 h 2611635"/>
              <a:gd name="connsiteX20" fmla="*/ 5072686 w 5072714"/>
              <a:gd name="connsiteY20" fmla="*/ 1513697 h 2611635"/>
              <a:gd name="connsiteX21" fmla="*/ 5072684 w 5072714"/>
              <a:gd name="connsiteY21" fmla="*/ 1513504 h 2611635"/>
              <a:gd name="connsiteX22" fmla="*/ 5072683 w 5072714"/>
              <a:gd name="connsiteY22" fmla="*/ 7034 h 2611635"/>
              <a:gd name="connsiteX23" fmla="*/ 5072302 w 5072714"/>
              <a:gd name="connsiteY23" fmla="*/ 3993 h 261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72714" h="2611635">
                <a:moveTo>
                  <a:pt x="5072302" y="3993"/>
                </a:moveTo>
                <a:lnTo>
                  <a:pt x="5072302" y="3993"/>
                </a:lnTo>
                <a:lnTo>
                  <a:pt x="5072302" y="3993"/>
                </a:lnTo>
                <a:cubicBezTo>
                  <a:pt x="5071752" y="2834"/>
                  <a:pt x="5070896" y="1848"/>
                  <a:pt x="5069825" y="1141"/>
                </a:cubicBezTo>
                <a:lnTo>
                  <a:pt x="5069825" y="1141"/>
                </a:lnTo>
                <a:cubicBezTo>
                  <a:pt x="5068766" y="398"/>
                  <a:pt x="5067502" y="-1"/>
                  <a:pt x="5066206" y="0"/>
                </a:cubicBezTo>
                <a:lnTo>
                  <a:pt x="959566" y="0"/>
                </a:lnTo>
                <a:cubicBezTo>
                  <a:pt x="957556" y="28"/>
                  <a:pt x="955639" y="849"/>
                  <a:pt x="954232" y="2281"/>
                </a:cubicBezTo>
                <a:lnTo>
                  <a:pt x="1857" y="1056468"/>
                </a:lnTo>
                <a:cubicBezTo>
                  <a:pt x="-101" y="1058504"/>
                  <a:pt x="-559" y="1061552"/>
                  <a:pt x="715" y="1064073"/>
                </a:cubicBezTo>
                <a:cubicBezTo>
                  <a:pt x="1809" y="1066661"/>
                  <a:pt x="4376" y="1068320"/>
                  <a:pt x="7191" y="1068255"/>
                </a:cubicBezTo>
                <a:lnTo>
                  <a:pt x="3914975" y="1068255"/>
                </a:lnTo>
                <a:lnTo>
                  <a:pt x="3914975" y="2603242"/>
                </a:lnTo>
                <a:cubicBezTo>
                  <a:pt x="3914329" y="2607179"/>
                  <a:pt x="3917003" y="2610894"/>
                  <a:pt x="3920948" y="2611539"/>
                </a:cubicBezTo>
                <a:cubicBezTo>
                  <a:pt x="3924893" y="2612184"/>
                  <a:pt x="3928615" y="2609516"/>
                  <a:pt x="3929261" y="2605578"/>
                </a:cubicBezTo>
                <a:cubicBezTo>
                  <a:pt x="3929388" y="2604804"/>
                  <a:pt x="3929388" y="2604015"/>
                  <a:pt x="3929261" y="2603241"/>
                </a:cubicBezTo>
                <a:lnTo>
                  <a:pt x="3929261" y="1064073"/>
                </a:lnTo>
                <a:lnTo>
                  <a:pt x="5058397" y="23004"/>
                </a:lnTo>
                <a:lnTo>
                  <a:pt x="5058397" y="1513504"/>
                </a:lnTo>
                <a:cubicBezTo>
                  <a:pt x="5058397" y="1517494"/>
                  <a:pt x="5061638" y="1520728"/>
                  <a:pt x="5065636" y="1520728"/>
                </a:cubicBezTo>
                <a:cubicBezTo>
                  <a:pt x="5069528" y="1520730"/>
                  <a:pt x="5072684" y="1517582"/>
                  <a:pt x="5072686" y="1513697"/>
                </a:cubicBezTo>
                <a:cubicBezTo>
                  <a:pt x="5072686" y="1513633"/>
                  <a:pt x="5072685" y="1513568"/>
                  <a:pt x="5072684" y="1513504"/>
                </a:cubicBezTo>
                <a:lnTo>
                  <a:pt x="5072683" y="7034"/>
                </a:lnTo>
                <a:cubicBezTo>
                  <a:pt x="5072782" y="6005"/>
                  <a:pt x="5072652" y="4966"/>
                  <a:pt x="5072302" y="3993"/>
                </a:cubicBezTo>
                <a:close/>
              </a:path>
            </a:pathLst>
          </a:custGeom>
          <a:solidFill>
            <a:srgbClr val="214B7D"/>
          </a:solidFill>
          <a:ln w="1902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A162EC4-59E4-48FA-962B-27B0E9104071}"/>
              </a:ext>
            </a:extLst>
          </p:cNvPr>
          <p:cNvSpPr/>
          <p:nvPr/>
        </p:nvSpPr>
        <p:spPr>
          <a:xfrm>
            <a:off x="3400468" y="5636199"/>
            <a:ext cx="1100564" cy="180609"/>
          </a:xfrm>
          <a:custGeom>
            <a:avLst/>
            <a:gdLst>
              <a:gd name="connsiteX0" fmla="*/ 1100565 w 1100564"/>
              <a:gd name="connsiteY0" fmla="*/ 180609 h 180609"/>
              <a:gd name="connsiteX1" fmla="*/ 925328 w 1100564"/>
              <a:gd name="connsiteY1" fmla="*/ 180609 h 180609"/>
              <a:gd name="connsiteX2" fmla="*/ 875804 w 1100564"/>
              <a:gd name="connsiteY2" fmla="*/ 0 h 180609"/>
              <a:gd name="connsiteX3" fmla="*/ 1051041 w 1100564"/>
              <a:gd name="connsiteY3" fmla="*/ 0 h 180609"/>
              <a:gd name="connsiteX4" fmla="*/ 0 w 1100564"/>
              <a:gd name="connsiteY4" fmla="*/ 180609 h 180609"/>
              <a:gd name="connsiteX5" fmla="*/ 169904 w 1100564"/>
              <a:gd name="connsiteY5" fmla="*/ 180609 h 180609"/>
              <a:gd name="connsiteX6" fmla="*/ 174094 w 1100564"/>
              <a:gd name="connsiteY6" fmla="*/ 0 h 180609"/>
              <a:gd name="connsiteX7" fmla="*/ 4381 w 1100564"/>
              <a:gd name="connsiteY7" fmla="*/ 0 h 18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564" h="180609">
                <a:moveTo>
                  <a:pt x="1100565" y="180609"/>
                </a:moveTo>
                <a:lnTo>
                  <a:pt x="925328" y="180609"/>
                </a:lnTo>
                <a:lnTo>
                  <a:pt x="875804" y="0"/>
                </a:lnTo>
                <a:lnTo>
                  <a:pt x="1051041" y="0"/>
                </a:lnTo>
                <a:close/>
                <a:moveTo>
                  <a:pt x="0" y="180609"/>
                </a:moveTo>
                <a:lnTo>
                  <a:pt x="169904" y="180609"/>
                </a:lnTo>
                <a:lnTo>
                  <a:pt x="174094" y="0"/>
                </a:lnTo>
                <a:lnTo>
                  <a:pt x="4381" y="0"/>
                </a:lnTo>
                <a:close/>
              </a:path>
            </a:pathLst>
          </a:custGeom>
          <a:solidFill>
            <a:srgbClr val="F4C37D"/>
          </a:solidFill>
          <a:ln w="190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2BDB6F1-2DB7-48BF-87CC-6CB361C35C86}"/>
              </a:ext>
            </a:extLst>
          </p:cNvPr>
          <p:cNvSpPr/>
          <p:nvPr/>
        </p:nvSpPr>
        <p:spPr>
          <a:xfrm>
            <a:off x="3373734" y="5754640"/>
            <a:ext cx="1337718" cy="140703"/>
          </a:xfrm>
          <a:custGeom>
            <a:avLst/>
            <a:gdLst>
              <a:gd name="connsiteX0" fmla="*/ 1328059 w 1337718"/>
              <a:gd name="connsiteY0" fmla="*/ 140305 h 140703"/>
              <a:gd name="connsiteX1" fmla="*/ 920442 w 1337718"/>
              <a:gd name="connsiteY1" fmla="*/ 140305 h 140703"/>
              <a:gd name="connsiteX2" fmla="*/ 900589 w 1337718"/>
              <a:gd name="connsiteY2" fmla="*/ 122133 h 140703"/>
              <a:gd name="connsiteX3" fmla="*/ 901395 w 1337718"/>
              <a:gd name="connsiteY3" fmla="*/ 115780 h 140703"/>
              <a:gd name="connsiteX4" fmla="*/ 931299 w 1337718"/>
              <a:gd name="connsiteY4" fmla="*/ 0 h 140703"/>
              <a:gd name="connsiteX5" fmla="*/ 1101584 w 1337718"/>
              <a:gd name="connsiteY5" fmla="*/ 0 h 140703"/>
              <a:gd name="connsiteX6" fmla="*/ 1332440 w 1337718"/>
              <a:gd name="connsiteY6" fmla="*/ 119962 h 140703"/>
              <a:gd name="connsiteX7" fmla="*/ 1336091 w 1337718"/>
              <a:gd name="connsiteY7" fmla="*/ 135125 h 140703"/>
              <a:gd name="connsiteX8" fmla="*/ 1328059 w 1337718"/>
              <a:gd name="connsiteY8" fmla="*/ 140305 h 140703"/>
              <a:gd name="connsiteX9" fmla="*/ 432826 w 1337718"/>
              <a:gd name="connsiteY9" fmla="*/ 119582 h 140703"/>
              <a:gd name="connsiteX10" fmla="*/ 201780 w 1337718"/>
              <a:gd name="connsiteY10" fmla="*/ 0 h 140703"/>
              <a:gd name="connsiteX11" fmla="*/ 31305 w 1337718"/>
              <a:gd name="connsiteY11" fmla="*/ 0 h 140703"/>
              <a:gd name="connsiteX12" fmla="*/ 829 w 1337718"/>
              <a:gd name="connsiteY12" fmla="*/ 116160 h 140703"/>
              <a:gd name="connsiteX13" fmla="*/ 13511 w 1337718"/>
              <a:gd name="connsiteY13" fmla="*/ 139881 h 140703"/>
              <a:gd name="connsiteX14" fmla="*/ 19876 w 1337718"/>
              <a:gd name="connsiteY14" fmla="*/ 140685 h 140703"/>
              <a:gd name="connsiteX15" fmla="*/ 427493 w 1337718"/>
              <a:gd name="connsiteY15" fmla="*/ 140685 h 140703"/>
              <a:gd name="connsiteX16" fmla="*/ 438422 w 1337718"/>
              <a:gd name="connsiteY16" fmla="*/ 129542 h 140703"/>
              <a:gd name="connsiteX17" fmla="*/ 432636 w 1337718"/>
              <a:gd name="connsiteY17" fmla="*/ 119962 h 14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7718" h="140703">
                <a:moveTo>
                  <a:pt x="1328059" y="140305"/>
                </a:moveTo>
                <a:lnTo>
                  <a:pt x="920442" y="140305"/>
                </a:lnTo>
                <a:cubicBezTo>
                  <a:pt x="909932" y="140759"/>
                  <a:pt x="901044" y="132623"/>
                  <a:pt x="900589" y="122133"/>
                </a:cubicBezTo>
                <a:cubicBezTo>
                  <a:pt x="900496" y="119986"/>
                  <a:pt x="900768" y="117837"/>
                  <a:pt x="901395" y="115780"/>
                </a:cubicBezTo>
                <a:lnTo>
                  <a:pt x="931299" y="0"/>
                </a:lnTo>
                <a:cubicBezTo>
                  <a:pt x="931299" y="0"/>
                  <a:pt x="1023870" y="70152"/>
                  <a:pt x="1101584" y="0"/>
                </a:cubicBezTo>
                <a:lnTo>
                  <a:pt x="1332440" y="119962"/>
                </a:lnTo>
                <a:cubicBezTo>
                  <a:pt x="1337643" y="123143"/>
                  <a:pt x="1339277" y="129932"/>
                  <a:pt x="1336091" y="135125"/>
                </a:cubicBezTo>
                <a:cubicBezTo>
                  <a:pt x="1334339" y="137978"/>
                  <a:pt x="1331385" y="139884"/>
                  <a:pt x="1328059" y="140305"/>
                </a:cubicBezTo>
                <a:close/>
                <a:moveTo>
                  <a:pt x="432826" y="119582"/>
                </a:moveTo>
                <a:lnTo>
                  <a:pt x="201780" y="0"/>
                </a:lnTo>
                <a:cubicBezTo>
                  <a:pt x="124066" y="70152"/>
                  <a:pt x="31305" y="0"/>
                  <a:pt x="31305" y="0"/>
                </a:cubicBezTo>
                <a:lnTo>
                  <a:pt x="829" y="116160"/>
                </a:lnTo>
                <a:cubicBezTo>
                  <a:pt x="-2232" y="126206"/>
                  <a:pt x="3446" y="136826"/>
                  <a:pt x="13511" y="139881"/>
                </a:cubicBezTo>
                <a:cubicBezTo>
                  <a:pt x="15572" y="140506"/>
                  <a:pt x="17724" y="140778"/>
                  <a:pt x="19876" y="140685"/>
                </a:cubicBezTo>
                <a:lnTo>
                  <a:pt x="427493" y="140685"/>
                </a:lnTo>
                <a:cubicBezTo>
                  <a:pt x="433594" y="140620"/>
                  <a:pt x="438487" y="135631"/>
                  <a:pt x="438422" y="129542"/>
                </a:cubicBezTo>
                <a:cubicBezTo>
                  <a:pt x="438380" y="125537"/>
                  <a:pt x="436165" y="121869"/>
                  <a:pt x="432636" y="119962"/>
                </a:cubicBezTo>
                <a:close/>
              </a:path>
            </a:pathLst>
          </a:custGeom>
          <a:solidFill>
            <a:srgbClr val="214B7D"/>
          </a:solidFill>
          <a:ln w="1902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255227F-D868-467F-A4EB-2EE386277B1F}"/>
              </a:ext>
            </a:extLst>
          </p:cNvPr>
          <p:cNvSpPr/>
          <p:nvPr/>
        </p:nvSpPr>
        <p:spPr>
          <a:xfrm>
            <a:off x="3393398" y="5628974"/>
            <a:ext cx="1114755" cy="194868"/>
          </a:xfrm>
          <a:custGeom>
            <a:avLst/>
            <a:gdLst>
              <a:gd name="connsiteX0" fmla="*/ 1107634 w 1114755"/>
              <a:gd name="connsiteY0" fmla="*/ 194868 h 194868"/>
              <a:gd name="connsiteX1" fmla="*/ 932397 w 1114755"/>
              <a:gd name="connsiteY1" fmla="*/ 194868 h 194868"/>
              <a:gd name="connsiteX2" fmla="*/ 925540 w 1114755"/>
              <a:gd name="connsiteY2" fmla="*/ 189735 h 194868"/>
              <a:gd name="connsiteX3" fmla="*/ 876017 w 1114755"/>
              <a:gd name="connsiteY3" fmla="*/ 9125 h 194868"/>
              <a:gd name="connsiteX4" fmla="*/ 877159 w 1114755"/>
              <a:gd name="connsiteY4" fmla="*/ 2852 h 194868"/>
              <a:gd name="connsiteX5" fmla="*/ 882874 w 1114755"/>
              <a:gd name="connsiteY5" fmla="*/ 0 h 194868"/>
              <a:gd name="connsiteX6" fmla="*/ 1058111 w 1114755"/>
              <a:gd name="connsiteY6" fmla="*/ 0 h 194868"/>
              <a:gd name="connsiteX7" fmla="*/ 1064968 w 1114755"/>
              <a:gd name="connsiteY7" fmla="*/ 5323 h 194868"/>
              <a:gd name="connsiteX8" fmla="*/ 1114491 w 1114755"/>
              <a:gd name="connsiteY8" fmla="*/ 185932 h 194868"/>
              <a:gd name="connsiteX9" fmla="*/ 1109611 w 1114755"/>
              <a:gd name="connsiteY9" fmla="*/ 194606 h 194868"/>
              <a:gd name="connsiteX10" fmla="*/ 1107634 w 1114755"/>
              <a:gd name="connsiteY10" fmla="*/ 194868 h 194868"/>
              <a:gd name="connsiteX11" fmla="*/ 937730 w 1114755"/>
              <a:gd name="connsiteY11" fmla="*/ 180609 h 194868"/>
              <a:gd name="connsiteX12" fmla="*/ 1098301 w 1114755"/>
              <a:gd name="connsiteY12" fmla="*/ 180609 h 194868"/>
              <a:gd name="connsiteX13" fmla="*/ 1052587 w 1114755"/>
              <a:gd name="connsiteY13" fmla="*/ 14259 h 194868"/>
              <a:gd name="connsiteX14" fmla="*/ 892588 w 1114755"/>
              <a:gd name="connsiteY14" fmla="*/ 14259 h 194868"/>
              <a:gd name="connsiteX15" fmla="*/ 176783 w 1114755"/>
              <a:gd name="connsiteY15" fmla="*/ 194868 h 194868"/>
              <a:gd name="connsiteX16" fmla="*/ 7070 w 1114755"/>
              <a:gd name="connsiteY16" fmla="*/ 194868 h 194868"/>
              <a:gd name="connsiteX17" fmla="*/ 1927 w 1114755"/>
              <a:gd name="connsiteY17" fmla="*/ 192777 h 194868"/>
              <a:gd name="connsiteX18" fmla="*/ 22 w 1114755"/>
              <a:gd name="connsiteY18" fmla="*/ 187644 h 194868"/>
              <a:gd name="connsiteX19" fmla="*/ 4403 w 1114755"/>
              <a:gd name="connsiteY19" fmla="*/ 7034 h 194868"/>
              <a:gd name="connsiteX20" fmla="*/ 11451 w 1114755"/>
              <a:gd name="connsiteY20" fmla="*/ 0 h 194868"/>
              <a:gd name="connsiteX21" fmla="*/ 181354 w 1114755"/>
              <a:gd name="connsiteY21" fmla="*/ 0 h 194868"/>
              <a:gd name="connsiteX22" fmla="*/ 186307 w 1114755"/>
              <a:gd name="connsiteY22" fmla="*/ 2281 h 194868"/>
              <a:gd name="connsiteX23" fmla="*/ 188402 w 1114755"/>
              <a:gd name="connsiteY23" fmla="*/ 7414 h 194868"/>
              <a:gd name="connsiteX24" fmla="*/ 184021 w 1114755"/>
              <a:gd name="connsiteY24" fmla="*/ 188023 h 194868"/>
              <a:gd name="connsiteX25" fmla="*/ 176783 w 1114755"/>
              <a:gd name="connsiteY25" fmla="*/ 194867 h 194868"/>
              <a:gd name="connsiteX26" fmla="*/ 14308 w 1114755"/>
              <a:gd name="connsiteY26" fmla="*/ 180609 h 194868"/>
              <a:gd name="connsiteX27" fmla="*/ 169926 w 1114755"/>
              <a:gd name="connsiteY27" fmla="*/ 180609 h 194868"/>
              <a:gd name="connsiteX28" fmla="*/ 173926 w 1114755"/>
              <a:gd name="connsiteY28" fmla="*/ 14259 h 194868"/>
              <a:gd name="connsiteX29" fmla="*/ 18498 w 1114755"/>
              <a:gd name="connsiteY29" fmla="*/ 14259 h 19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755" h="194868">
                <a:moveTo>
                  <a:pt x="1107634" y="194868"/>
                </a:moveTo>
                <a:lnTo>
                  <a:pt x="932397" y="194868"/>
                </a:lnTo>
                <a:cubicBezTo>
                  <a:pt x="929212" y="194900"/>
                  <a:pt x="926401" y="192796"/>
                  <a:pt x="925540" y="189735"/>
                </a:cubicBezTo>
                <a:lnTo>
                  <a:pt x="876017" y="9125"/>
                </a:lnTo>
                <a:cubicBezTo>
                  <a:pt x="875431" y="6969"/>
                  <a:pt x="875851" y="4664"/>
                  <a:pt x="877159" y="2852"/>
                </a:cubicBezTo>
                <a:cubicBezTo>
                  <a:pt x="878554" y="1112"/>
                  <a:pt x="880642" y="69"/>
                  <a:pt x="882874" y="0"/>
                </a:cubicBezTo>
                <a:lnTo>
                  <a:pt x="1058111" y="0"/>
                </a:lnTo>
                <a:cubicBezTo>
                  <a:pt x="1061328" y="56"/>
                  <a:pt x="1064122" y="2225"/>
                  <a:pt x="1064968" y="5323"/>
                </a:cubicBezTo>
                <a:lnTo>
                  <a:pt x="1114491" y="185932"/>
                </a:lnTo>
                <a:cubicBezTo>
                  <a:pt x="1115543" y="189673"/>
                  <a:pt x="1113359" y="193556"/>
                  <a:pt x="1109611" y="194606"/>
                </a:cubicBezTo>
                <a:cubicBezTo>
                  <a:pt x="1108968" y="194786"/>
                  <a:pt x="1108302" y="194874"/>
                  <a:pt x="1107634" y="194868"/>
                </a:cubicBezTo>
                <a:close/>
                <a:moveTo>
                  <a:pt x="937730" y="180609"/>
                </a:moveTo>
                <a:lnTo>
                  <a:pt x="1098301" y="180609"/>
                </a:lnTo>
                <a:lnTo>
                  <a:pt x="1052587" y="14259"/>
                </a:lnTo>
                <a:lnTo>
                  <a:pt x="892588" y="14259"/>
                </a:lnTo>
                <a:close/>
                <a:moveTo>
                  <a:pt x="176783" y="194868"/>
                </a:moveTo>
                <a:lnTo>
                  <a:pt x="7070" y="194868"/>
                </a:lnTo>
                <a:cubicBezTo>
                  <a:pt x="5149" y="194860"/>
                  <a:pt x="3306" y="194111"/>
                  <a:pt x="1927" y="192777"/>
                </a:cubicBezTo>
                <a:cubicBezTo>
                  <a:pt x="562" y="191432"/>
                  <a:pt x="-136" y="189552"/>
                  <a:pt x="22" y="187644"/>
                </a:cubicBezTo>
                <a:lnTo>
                  <a:pt x="4403" y="7034"/>
                </a:lnTo>
                <a:cubicBezTo>
                  <a:pt x="4503" y="3192"/>
                  <a:pt x="7601" y="100"/>
                  <a:pt x="11451" y="0"/>
                </a:cubicBezTo>
                <a:lnTo>
                  <a:pt x="181354" y="0"/>
                </a:lnTo>
                <a:cubicBezTo>
                  <a:pt x="183261" y="-4"/>
                  <a:pt x="185073" y="830"/>
                  <a:pt x="186307" y="2281"/>
                </a:cubicBezTo>
                <a:cubicBezTo>
                  <a:pt x="187644" y="3657"/>
                  <a:pt x="188395" y="5497"/>
                  <a:pt x="188402" y="7414"/>
                </a:cubicBezTo>
                <a:lnTo>
                  <a:pt x="184021" y="188023"/>
                </a:lnTo>
                <a:cubicBezTo>
                  <a:pt x="183818" y="191864"/>
                  <a:pt x="180636" y="194873"/>
                  <a:pt x="176783" y="194867"/>
                </a:cubicBezTo>
                <a:close/>
                <a:moveTo>
                  <a:pt x="14308" y="180609"/>
                </a:moveTo>
                <a:lnTo>
                  <a:pt x="169926" y="180609"/>
                </a:lnTo>
                <a:lnTo>
                  <a:pt x="173926" y="14259"/>
                </a:lnTo>
                <a:lnTo>
                  <a:pt x="18498" y="14259"/>
                </a:lnTo>
                <a:close/>
              </a:path>
            </a:pathLst>
          </a:custGeom>
          <a:solidFill>
            <a:srgbClr val="214B7D"/>
          </a:solidFill>
          <a:ln w="1902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BF8674F-41AB-40A4-A657-C27D73787DD7}"/>
              </a:ext>
            </a:extLst>
          </p:cNvPr>
          <p:cNvSpPr/>
          <p:nvPr/>
        </p:nvSpPr>
        <p:spPr>
          <a:xfrm>
            <a:off x="5129790" y="3139991"/>
            <a:ext cx="5059015" cy="1053996"/>
          </a:xfrm>
          <a:custGeom>
            <a:avLst/>
            <a:gdLst>
              <a:gd name="connsiteX0" fmla="*/ 3915404 w 5059015"/>
              <a:gd name="connsiteY0" fmla="*/ 1053996 h 1053996"/>
              <a:gd name="connsiteX1" fmla="*/ 0 w 5059015"/>
              <a:gd name="connsiteY1" fmla="*/ 1053996 h 1053996"/>
              <a:gd name="connsiteX2" fmla="*/ 952375 w 5059015"/>
              <a:gd name="connsiteY2" fmla="*/ 0 h 1053996"/>
              <a:gd name="connsiteX3" fmla="*/ 5059016 w 5059015"/>
              <a:gd name="connsiteY3" fmla="*/ 0 h 1053996"/>
            </a:gdLst>
            <a:ahLst/>
            <a:cxnLst>
              <a:cxn ang="0">
                <a:pos x="connsiteX0" y="connsiteY0"/>
              </a:cxn>
              <a:cxn ang="0">
                <a:pos x="connsiteX1" y="connsiteY1"/>
              </a:cxn>
              <a:cxn ang="0">
                <a:pos x="connsiteX2" y="connsiteY2"/>
              </a:cxn>
              <a:cxn ang="0">
                <a:pos x="connsiteX3" y="connsiteY3"/>
              </a:cxn>
            </a:cxnLst>
            <a:rect l="l" t="t" r="r" b="b"/>
            <a:pathLst>
              <a:path w="5059015" h="1053996">
                <a:moveTo>
                  <a:pt x="3915404" y="1053996"/>
                </a:moveTo>
                <a:lnTo>
                  <a:pt x="0" y="1053996"/>
                </a:lnTo>
                <a:lnTo>
                  <a:pt x="952375" y="0"/>
                </a:lnTo>
                <a:lnTo>
                  <a:pt x="5059016" y="0"/>
                </a:lnTo>
                <a:close/>
              </a:path>
            </a:pathLst>
          </a:custGeom>
          <a:solidFill>
            <a:srgbClr val="F4C37D"/>
          </a:solidFill>
          <a:ln w="190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4A83A2F-7A04-43D0-AFD1-76061A7C6DE4}"/>
              </a:ext>
            </a:extLst>
          </p:cNvPr>
          <p:cNvSpPr/>
          <p:nvPr/>
        </p:nvSpPr>
        <p:spPr>
          <a:xfrm>
            <a:off x="5122546" y="3132765"/>
            <a:ext cx="5073464" cy="1068305"/>
          </a:xfrm>
          <a:custGeom>
            <a:avLst/>
            <a:gdLst>
              <a:gd name="connsiteX0" fmla="*/ 3922648 w 5073464"/>
              <a:gd name="connsiteY0" fmla="*/ 1068257 h 1068305"/>
              <a:gd name="connsiteX1" fmla="*/ 7244 w 5073464"/>
              <a:gd name="connsiteY1" fmla="*/ 1068257 h 1068305"/>
              <a:gd name="connsiteX2" fmla="*/ 578 w 5073464"/>
              <a:gd name="connsiteY2" fmla="*/ 1064074 h 1068305"/>
              <a:gd name="connsiteX3" fmla="*/ 1911 w 5073464"/>
              <a:gd name="connsiteY3" fmla="*/ 1056470 h 1068305"/>
              <a:gd name="connsiteX4" fmla="*/ 954286 w 5073464"/>
              <a:gd name="connsiteY4" fmla="*/ 2283 h 1068305"/>
              <a:gd name="connsiteX5" fmla="*/ 959619 w 5073464"/>
              <a:gd name="connsiteY5" fmla="*/ 2 h 1068305"/>
              <a:gd name="connsiteX6" fmla="*/ 5066260 w 5073464"/>
              <a:gd name="connsiteY6" fmla="*/ 2 h 1068305"/>
              <a:gd name="connsiteX7" fmla="*/ 5073463 w 5073464"/>
              <a:gd name="connsiteY7" fmla="*/ 6878 h 1068305"/>
              <a:gd name="connsiteX8" fmla="*/ 5071022 w 5073464"/>
              <a:gd name="connsiteY8" fmla="*/ 12359 h 1068305"/>
              <a:gd name="connsiteX9" fmla="*/ 3928172 w 5073464"/>
              <a:gd name="connsiteY9" fmla="*/ 1066356 h 1068305"/>
              <a:gd name="connsiteX10" fmla="*/ 3922648 w 5073464"/>
              <a:gd name="connsiteY10" fmla="*/ 1068257 h 1068305"/>
              <a:gd name="connsiteX11" fmla="*/ 23244 w 5073464"/>
              <a:gd name="connsiteY11" fmla="*/ 1053998 h 1068305"/>
              <a:gd name="connsiteX12" fmla="*/ 3919791 w 5073464"/>
              <a:gd name="connsiteY12" fmla="*/ 1053998 h 1068305"/>
              <a:gd name="connsiteX13" fmla="*/ 5047975 w 5073464"/>
              <a:gd name="connsiteY13" fmla="*/ 14260 h 1068305"/>
              <a:gd name="connsiteX14" fmla="*/ 963238 w 5073464"/>
              <a:gd name="connsiteY14" fmla="*/ 14260 h 106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3464" h="1068305">
                <a:moveTo>
                  <a:pt x="3922648" y="1068257"/>
                </a:moveTo>
                <a:lnTo>
                  <a:pt x="7244" y="1068257"/>
                </a:lnTo>
                <a:cubicBezTo>
                  <a:pt x="4376" y="1068347"/>
                  <a:pt x="1739" y="1066693"/>
                  <a:pt x="578" y="1064074"/>
                </a:cubicBezTo>
                <a:cubicBezTo>
                  <a:pt x="-536" y="1061500"/>
                  <a:pt x="-12" y="1058513"/>
                  <a:pt x="1911" y="1056470"/>
                </a:cubicBezTo>
                <a:lnTo>
                  <a:pt x="954286" y="2283"/>
                </a:lnTo>
                <a:cubicBezTo>
                  <a:pt x="955693" y="850"/>
                  <a:pt x="957610" y="30"/>
                  <a:pt x="959619" y="2"/>
                </a:cubicBezTo>
                <a:lnTo>
                  <a:pt x="5066260" y="2"/>
                </a:lnTo>
                <a:cubicBezTo>
                  <a:pt x="5070151" y="-85"/>
                  <a:pt x="5073376" y="2994"/>
                  <a:pt x="5073463" y="6878"/>
                </a:cubicBezTo>
                <a:cubicBezTo>
                  <a:pt x="5073510" y="8977"/>
                  <a:pt x="5072615" y="10987"/>
                  <a:pt x="5071022" y="12359"/>
                </a:cubicBezTo>
                <a:lnTo>
                  <a:pt x="3928172" y="1066356"/>
                </a:lnTo>
                <a:cubicBezTo>
                  <a:pt x="3926722" y="1067804"/>
                  <a:pt x="3924684" y="1068505"/>
                  <a:pt x="3922648" y="1068257"/>
                </a:cubicBezTo>
                <a:close/>
                <a:moveTo>
                  <a:pt x="23244" y="1053998"/>
                </a:moveTo>
                <a:lnTo>
                  <a:pt x="3919791" y="1053998"/>
                </a:lnTo>
                <a:lnTo>
                  <a:pt x="5047975" y="14260"/>
                </a:lnTo>
                <a:lnTo>
                  <a:pt x="963238" y="14260"/>
                </a:lnTo>
                <a:close/>
              </a:path>
            </a:pathLst>
          </a:custGeom>
          <a:solidFill>
            <a:srgbClr val="214B7D"/>
          </a:solidFill>
          <a:ln w="1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0C769A1-E5B5-4482-8586-FBF5CC647E3F}"/>
              </a:ext>
            </a:extLst>
          </p:cNvPr>
          <p:cNvSpPr/>
          <p:nvPr/>
        </p:nvSpPr>
        <p:spPr>
          <a:xfrm>
            <a:off x="6038356" y="3600150"/>
            <a:ext cx="1586924" cy="360756"/>
          </a:xfrm>
          <a:custGeom>
            <a:avLst/>
            <a:gdLst>
              <a:gd name="connsiteX0" fmla="*/ 0 w 1586924"/>
              <a:gd name="connsiteY0" fmla="*/ 115889 h 360756"/>
              <a:gd name="connsiteX1" fmla="*/ 134856 w 1586924"/>
              <a:gd name="connsiteY1" fmla="*/ 6192 h 360756"/>
              <a:gd name="connsiteX2" fmla="*/ 1570085 w 1586924"/>
              <a:gd name="connsiteY2" fmla="*/ 6192 h 360756"/>
              <a:gd name="connsiteX3" fmla="*/ 1581514 w 1586924"/>
              <a:gd name="connsiteY3" fmla="*/ 114748 h 360756"/>
              <a:gd name="connsiteX4" fmla="*/ 1325515 w 1586924"/>
              <a:gd name="connsiteY4" fmla="*/ 360756 h 360756"/>
              <a:gd name="connsiteX5" fmla="*/ 133333 w 1586924"/>
              <a:gd name="connsiteY5" fmla="*/ 340414 h 3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924" h="360756">
                <a:moveTo>
                  <a:pt x="0" y="115889"/>
                </a:moveTo>
                <a:cubicBezTo>
                  <a:pt x="0" y="115889"/>
                  <a:pt x="65714" y="17219"/>
                  <a:pt x="134856" y="6192"/>
                </a:cubicBezTo>
                <a:cubicBezTo>
                  <a:pt x="203999" y="-4834"/>
                  <a:pt x="1540752" y="1249"/>
                  <a:pt x="1570085" y="6192"/>
                </a:cubicBezTo>
                <a:cubicBezTo>
                  <a:pt x="1599419" y="11135"/>
                  <a:pt x="1581514" y="114748"/>
                  <a:pt x="1581514" y="114748"/>
                </a:cubicBezTo>
                <a:lnTo>
                  <a:pt x="1325515" y="360756"/>
                </a:lnTo>
                <a:lnTo>
                  <a:pt x="133333" y="340414"/>
                </a:lnTo>
                <a:close/>
              </a:path>
            </a:pathLst>
          </a:custGeom>
          <a:solidFill>
            <a:srgbClr val="F4C37D"/>
          </a:solidFill>
          <a:ln w="1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A80A86E-9DFF-463F-AEB1-016605301771}"/>
              </a:ext>
            </a:extLst>
          </p:cNvPr>
          <p:cNvSpPr/>
          <p:nvPr/>
        </p:nvSpPr>
        <p:spPr>
          <a:xfrm>
            <a:off x="6030034" y="3592536"/>
            <a:ext cx="1601241" cy="375595"/>
          </a:xfrm>
          <a:custGeom>
            <a:avLst/>
            <a:gdLst>
              <a:gd name="connsiteX0" fmla="*/ 1333266 w 1601241"/>
              <a:gd name="connsiteY0" fmla="*/ 375596 h 375595"/>
              <a:gd name="connsiteX1" fmla="*/ 1333266 w 1601241"/>
              <a:gd name="connsiteY1" fmla="*/ 375596 h 375595"/>
              <a:gd name="connsiteX2" fmla="*/ 141654 w 1601241"/>
              <a:gd name="connsiteY2" fmla="*/ 355063 h 375595"/>
              <a:gd name="connsiteX3" fmla="*/ 135559 w 1601241"/>
              <a:gd name="connsiteY3" fmla="*/ 351642 h 375595"/>
              <a:gd name="connsiteX4" fmla="*/ 1084 w 1601241"/>
              <a:gd name="connsiteY4" fmla="*/ 127116 h 375595"/>
              <a:gd name="connsiteX5" fmla="*/ 1084 w 1601241"/>
              <a:gd name="connsiteY5" fmla="*/ 119511 h 375595"/>
              <a:gd name="connsiteX6" fmla="*/ 140702 w 1601241"/>
              <a:gd name="connsiteY6" fmla="*/ 6773 h 375595"/>
              <a:gd name="connsiteX7" fmla="*/ 1578217 w 1601241"/>
              <a:gd name="connsiteY7" fmla="*/ 6773 h 375595"/>
              <a:gd name="connsiteX8" fmla="*/ 1595550 w 1601241"/>
              <a:gd name="connsiteY8" fmla="*/ 123693 h 375595"/>
              <a:gd name="connsiteX9" fmla="*/ 1593455 w 1601241"/>
              <a:gd name="connsiteY9" fmla="*/ 127496 h 375595"/>
              <a:gd name="connsiteX10" fmla="*/ 1337456 w 1601241"/>
              <a:gd name="connsiteY10" fmla="*/ 373504 h 375595"/>
              <a:gd name="connsiteX11" fmla="*/ 1333266 w 1601241"/>
              <a:gd name="connsiteY11" fmla="*/ 375596 h 375595"/>
              <a:gd name="connsiteX12" fmla="*/ 146416 w 1601241"/>
              <a:gd name="connsiteY12" fmla="*/ 340995 h 375595"/>
              <a:gd name="connsiteX13" fmla="*/ 1330409 w 1601241"/>
              <a:gd name="connsiteY13" fmla="*/ 361337 h 375595"/>
              <a:gd name="connsiteX14" fmla="*/ 1582597 w 1601241"/>
              <a:gd name="connsiteY14" fmla="*/ 119131 h 375595"/>
              <a:gd name="connsiteX15" fmla="*/ 1576502 w 1601241"/>
              <a:gd name="connsiteY15" fmla="*/ 21032 h 375595"/>
              <a:gd name="connsiteX16" fmla="*/ 143749 w 1601241"/>
              <a:gd name="connsiteY16" fmla="*/ 21032 h 375595"/>
              <a:gd name="connsiteX17" fmla="*/ 16322 w 1601241"/>
              <a:gd name="connsiteY17" fmla="*/ 123884 h 37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1241" h="375595">
                <a:moveTo>
                  <a:pt x="1333266" y="375596"/>
                </a:moveTo>
                <a:lnTo>
                  <a:pt x="1333266" y="375596"/>
                </a:lnTo>
                <a:lnTo>
                  <a:pt x="141654" y="355063"/>
                </a:lnTo>
                <a:cubicBezTo>
                  <a:pt x="139169" y="355043"/>
                  <a:pt x="136867" y="353751"/>
                  <a:pt x="135559" y="351642"/>
                </a:cubicBezTo>
                <a:lnTo>
                  <a:pt x="1084" y="127116"/>
                </a:lnTo>
                <a:cubicBezTo>
                  <a:pt x="-361" y="124786"/>
                  <a:pt x="-361" y="121841"/>
                  <a:pt x="1084" y="119511"/>
                </a:cubicBezTo>
                <a:cubicBezTo>
                  <a:pt x="3941" y="115329"/>
                  <a:pt x="69464" y="18180"/>
                  <a:pt x="140702" y="6773"/>
                </a:cubicBezTo>
                <a:cubicBezTo>
                  <a:pt x="196320" y="-2352"/>
                  <a:pt x="1526598" y="-2162"/>
                  <a:pt x="1578217" y="6773"/>
                </a:cubicBezTo>
                <a:cubicBezTo>
                  <a:pt x="1611931" y="12667"/>
                  <a:pt x="1599931" y="97648"/>
                  <a:pt x="1595550" y="123693"/>
                </a:cubicBezTo>
                <a:cubicBezTo>
                  <a:pt x="1595361" y="125181"/>
                  <a:pt x="1594612" y="126540"/>
                  <a:pt x="1593455" y="127496"/>
                </a:cubicBezTo>
                <a:lnTo>
                  <a:pt x="1337456" y="373504"/>
                </a:lnTo>
                <a:cubicBezTo>
                  <a:pt x="1336339" y="374658"/>
                  <a:pt x="1334861" y="375396"/>
                  <a:pt x="1333266" y="375596"/>
                </a:cubicBezTo>
                <a:close/>
                <a:moveTo>
                  <a:pt x="146416" y="340995"/>
                </a:moveTo>
                <a:lnTo>
                  <a:pt x="1330409" y="361337"/>
                </a:lnTo>
                <a:lnTo>
                  <a:pt x="1582597" y="119131"/>
                </a:lnTo>
                <a:cubicBezTo>
                  <a:pt x="1590217" y="73123"/>
                  <a:pt x="1589645" y="24074"/>
                  <a:pt x="1576502" y="21032"/>
                </a:cubicBezTo>
                <a:cubicBezTo>
                  <a:pt x="1569455" y="19701"/>
                  <a:pt x="230987" y="6773"/>
                  <a:pt x="143749" y="21032"/>
                </a:cubicBezTo>
                <a:cubicBezTo>
                  <a:pt x="86607" y="30347"/>
                  <a:pt x="29464" y="106203"/>
                  <a:pt x="16322" y="123884"/>
                </a:cubicBezTo>
                <a:close/>
              </a:path>
            </a:pathLst>
          </a:custGeom>
          <a:solidFill>
            <a:srgbClr val="214B7D"/>
          </a:solidFill>
          <a:ln w="1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068A92F-A26C-49A9-BCAE-C91C42CC82EB}"/>
              </a:ext>
            </a:extLst>
          </p:cNvPr>
          <p:cNvSpPr/>
          <p:nvPr/>
        </p:nvSpPr>
        <p:spPr>
          <a:xfrm>
            <a:off x="5434507" y="4299121"/>
            <a:ext cx="1386353" cy="1382412"/>
          </a:xfrm>
          <a:custGeom>
            <a:avLst/>
            <a:gdLst>
              <a:gd name="connsiteX0" fmla="*/ 442516 w 1386353"/>
              <a:gd name="connsiteY0" fmla="*/ 17871 h 1382412"/>
              <a:gd name="connsiteX1" fmla="*/ 1262892 w 1386353"/>
              <a:gd name="connsiteY1" fmla="*/ 49620 h 1382412"/>
              <a:gd name="connsiteX2" fmla="*/ 1374510 w 1386353"/>
              <a:gd name="connsiteY2" fmla="*/ 309697 h 1382412"/>
              <a:gd name="connsiteX3" fmla="*/ 997179 w 1386353"/>
              <a:gd name="connsiteY3" fmla="*/ 1370728 h 1382412"/>
              <a:gd name="connsiteX4" fmla="*/ 742133 w 1386353"/>
              <a:gd name="connsiteY4" fmla="*/ 1296393 h 1382412"/>
              <a:gd name="connsiteX5" fmla="*/ 917561 w 1386353"/>
              <a:gd name="connsiteY5" fmla="*/ 402853 h 1382412"/>
              <a:gd name="connsiteX6" fmla="*/ 574706 w 1386353"/>
              <a:gd name="connsiteY6" fmla="*/ 394868 h 1382412"/>
              <a:gd name="connsiteX7" fmla="*/ 510897 w 1386353"/>
              <a:gd name="connsiteY7" fmla="*/ 1256089 h 1382412"/>
              <a:gd name="connsiteX8" fmla="*/ 221184 w 1386353"/>
              <a:gd name="connsiteY8" fmla="*/ 1250765 h 1382412"/>
              <a:gd name="connsiteX9" fmla="*/ 208803 w 1386353"/>
              <a:gd name="connsiteY9" fmla="*/ 378138 h 1382412"/>
              <a:gd name="connsiteX10" fmla="*/ 3281 w 1386353"/>
              <a:gd name="connsiteY10" fmla="*/ 381561 h 1382412"/>
              <a:gd name="connsiteX11" fmla="*/ 299088 w 1386353"/>
              <a:gd name="connsiteY11" fmla="*/ 0 h 138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6353" h="1382412">
                <a:moveTo>
                  <a:pt x="442516" y="17871"/>
                </a:moveTo>
                <a:cubicBezTo>
                  <a:pt x="442516" y="17871"/>
                  <a:pt x="1135464" y="7224"/>
                  <a:pt x="1262892" y="49620"/>
                </a:cubicBezTo>
                <a:cubicBezTo>
                  <a:pt x="1390320" y="92015"/>
                  <a:pt x="1401177" y="198290"/>
                  <a:pt x="1374510" y="309697"/>
                </a:cubicBezTo>
                <a:cubicBezTo>
                  <a:pt x="1347844" y="421104"/>
                  <a:pt x="1071655" y="1344302"/>
                  <a:pt x="997179" y="1370728"/>
                </a:cubicBezTo>
                <a:cubicBezTo>
                  <a:pt x="922704" y="1397153"/>
                  <a:pt x="757943" y="1381374"/>
                  <a:pt x="742133" y="1296393"/>
                </a:cubicBezTo>
                <a:lnTo>
                  <a:pt x="917561" y="402853"/>
                </a:lnTo>
                <a:lnTo>
                  <a:pt x="574706" y="394868"/>
                </a:lnTo>
                <a:lnTo>
                  <a:pt x="510897" y="1256089"/>
                </a:lnTo>
                <a:cubicBezTo>
                  <a:pt x="510897" y="1256089"/>
                  <a:pt x="377564" y="1367496"/>
                  <a:pt x="221184" y="1250765"/>
                </a:cubicBezTo>
                <a:lnTo>
                  <a:pt x="208803" y="378138"/>
                </a:lnTo>
                <a:cubicBezTo>
                  <a:pt x="208803" y="378138"/>
                  <a:pt x="43090" y="386884"/>
                  <a:pt x="3281" y="381561"/>
                </a:cubicBezTo>
                <a:cubicBezTo>
                  <a:pt x="-36529" y="376237"/>
                  <a:pt x="299088" y="0"/>
                  <a:pt x="299088" y="0"/>
                </a:cubicBezTo>
                <a:close/>
              </a:path>
            </a:pathLst>
          </a:custGeom>
          <a:solidFill>
            <a:srgbClr val="FFFFFF"/>
          </a:solidFill>
          <a:ln w="1902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BF3C73-BFB0-4728-BBBA-B2C75D8C3557}"/>
              </a:ext>
            </a:extLst>
          </p:cNvPr>
          <p:cNvSpPr/>
          <p:nvPr/>
        </p:nvSpPr>
        <p:spPr>
          <a:xfrm>
            <a:off x="5680908" y="5569468"/>
            <a:ext cx="443596" cy="208066"/>
          </a:xfrm>
          <a:custGeom>
            <a:avLst/>
            <a:gdLst>
              <a:gd name="connsiteX0" fmla="*/ 219163 w 443596"/>
              <a:gd name="connsiteY0" fmla="*/ 380 h 208066"/>
              <a:gd name="connsiteX1" fmla="*/ 219163 w 443596"/>
              <a:gd name="connsiteY1" fmla="*/ 61407 h 208066"/>
              <a:gd name="connsiteX2" fmla="*/ 442590 w 443596"/>
              <a:gd name="connsiteY2" fmla="*/ 194487 h 208066"/>
              <a:gd name="connsiteX3" fmla="*/ 1259 w 443596"/>
              <a:gd name="connsiteY3" fmla="*/ 156464 h 208066"/>
              <a:gd name="connsiteX4" fmla="*/ 9259 w 443596"/>
              <a:gd name="connsiteY4" fmla="*/ 0 h 208066"/>
              <a:gd name="connsiteX5" fmla="*/ 219163 w 443596"/>
              <a:gd name="connsiteY5" fmla="*/ 380 h 20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96" h="208066">
                <a:moveTo>
                  <a:pt x="219163" y="380"/>
                </a:moveTo>
                <a:lnTo>
                  <a:pt x="219163" y="61407"/>
                </a:lnTo>
                <a:cubicBezTo>
                  <a:pt x="219163" y="61407"/>
                  <a:pt x="461066" y="156464"/>
                  <a:pt x="442590" y="194487"/>
                </a:cubicBezTo>
                <a:cubicBezTo>
                  <a:pt x="424114" y="232510"/>
                  <a:pt x="6593" y="181179"/>
                  <a:pt x="1259" y="156464"/>
                </a:cubicBezTo>
                <a:cubicBezTo>
                  <a:pt x="-4074" y="131749"/>
                  <a:pt x="9259" y="0"/>
                  <a:pt x="9259" y="0"/>
                </a:cubicBezTo>
                <a:cubicBezTo>
                  <a:pt x="131544" y="53422"/>
                  <a:pt x="219163" y="380"/>
                  <a:pt x="219163" y="380"/>
                </a:cubicBezTo>
                <a:close/>
              </a:path>
            </a:pathLst>
          </a:custGeom>
          <a:solidFill>
            <a:srgbClr val="F4C37D"/>
          </a:solidFill>
          <a:ln w="1902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A50017B-8FC2-4191-89DA-1FE5938DA89C}"/>
              </a:ext>
            </a:extLst>
          </p:cNvPr>
          <p:cNvSpPr/>
          <p:nvPr/>
        </p:nvSpPr>
        <p:spPr>
          <a:xfrm>
            <a:off x="5673866" y="5562825"/>
            <a:ext cx="457807" cy="221092"/>
          </a:xfrm>
          <a:custGeom>
            <a:avLst/>
            <a:gdLst>
              <a:gd name="connsiteX0" fmla="*/ 368681 w 457807"/>
              <a:gd name="connsiteY0" fmla="*/ 221093 h 221092"/>
              <a:gd name="connsiteX1" fmla="*/ 176301 w 457807"/>
              <a:gd name="connsiteY1" fmla="*/ 206834 h 221092"/>
              <a:gd name="connsiteX2" fmla="*/ 1445 w 457807"/>
              <a:gd name="connsiteY2" fmla="*/ 165009 h 221092"/>
              <a:gd name="connsiteX3" fmla="*/ 9255 w 457807"/>
              <a:gd name="connsiteY3" fmla="*/ 6263 h 221092"/>
              <a:gd name="connsiteX4" fmla="*/ 12683 w 457807"/>
              <a:gd name="connsiteY4" fmla="*/ 939 h 221092"/>
              <a:gd name="connsiteX5" fmla="*/ 19159 w 457807"/>
              <a:gd name="connsiteY5" fmla="*/ 939 h 221092"/>
              <a:gd name="connsiteX6" fmla="*/ 222586 w 457807"/>
              <a:gd name="connsiteY6" fmla="*/ 939 h 221092"/>
              <a:gd name="connsiteX7" fmla="*/ 229825 w 457807"/>
              <a:gd name="connsiteY7" fmla="*/ 939 h 221092"/>
              <a:gd name="connsiteX8" fmla="*/ 233444 w 457807"/>
              <a:gd name="connsiteY8" fmla="*/ 7213 h 221092"/>
              <a:gd name="connsiteX9" fmla="*/ 233443 w 457807"/>
              <a:gd name="connsiteY9" fmla="*/ 64248 h 221092"/>
              <a:gd name="connsiteX10" fmla="*/ 456299 w 457807"/>
              <a:gd name="connsiteY10" fmla="*/ 190104 h 221092"/>
              <a:gd name="connsiteX11" fmla="*/ 456299 w 457807"/>
              <a:gd name="connsiteY11" fmla="*/ 204933 h 221092"/>
              <a:gd name="connsiteX12" fmla="*/ 368681 w 457807"/>
              <a:gd name="connsiteY12" fmla="*/ 221093 h 221092"/>
              <a:gd name="connsiteX13" fmla="*/ 15159 w 457807"/>
              <a:gd name="connsiteY13" fmla="*/ 161016 h 221092"/>
              <a:gd name="connsiteX14" fmla="*/ 416871 w 457807"/>
              <a:gd name="connsiteY14" fmla="*/ 204933 h 221092"/>
              <a:gd name="connsiteX15" fmla="*/ 443157 w 457807"/>
              <a:gd name="connsiteY15" fmla="*/ 197708 h 221092"/>
              <a:gd name="connsiteX16" fmla="*/ 443157 w 457807"/>
              <a:gd name="connsiteY16" fmla="*/ 194286 h 221092"/>
              <a:gd name="connsiteX17" fmla="*/ 223920 w 457807"/>
              <a:gd name="connsiteY17" fmla="*/ 74894 h 221092"/>
              <a:gd name="connsiteX18" fmla="*/ 219348 w 457807"/>
              <a:gd name="connsiteY18" fmla="*/ 68240 h 221092"/>
              <a:gd name="connsiteX19" fmla="*/ 219348 w 457807"/>
              <a:gd name="connsiteY19" fmla="*/ 18810 h 221092"/>
              <a:gd name="connsiteX20" fmla="*/ 22588 w 457807"/>
              <a:gd name="connsiteY20" fmla="*/ 17479 h 221092"/>
              <a:gd name="connsiteX21" fmla="*/ 15159 w 457807"/>
              <a:gd name="connsiteY21" fmla="*/ 161016 h 221092"/>
              <a:gd name="connsiteX22" fmla="*/ 15159 w 457807"/>
              <a:gd name="connsiteY22" fmla="*/ 162157 h 221092"/>
              <a:gd name="connsiteX23" fmla="*/ 15159 w 457807"/>
              <a:gd name="connsiteY23" fmla="*/ 162157 h 22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07" h="221092">
                <a:moveTo>
                  <a:pt x="368681" y="221093"/>
                </a:moveTo>
                <a:cubicBezTo>
                  <a:pt x="304344" y="219790"/>
                  <a:pt x="240125" y="215030"/>
                  <a:pt x="176301" y="206834"/>
                </a:cubicBezTo>
                <a:cubicBezTo>
                  <a:pt x="63349" y="192956"/>
                  <a:pt x="4873" y="178887"/>
                  <a:pt x="1445" y="165009"/>
                </a:cubicBezTo>
                <a:cubicBezTo>
                  <a:pt x="-4079" y="140864"/>
                  <a:pt x="7921" y="19951"/>
                  <a:pt x="9255" y="6263"/>
                </a:cubicBezTo>
                <a:cubicBezTo>
                  <a:pt x="9457" y="4036"/>
                  <a:pt x="10738" y="2048"/>
                  <a:pt x="12683" y="939"/>
                </a:cubicBezTo>
                <a:cubicBezTo>
                  <a:pt x="14714" y="-109"/>
                  <a:pt x="17128" y="-109"/>
                  <a:pt x="19159" y="939"/>
                </a:cubicBezTo>
                <a:cubicBezTo>
                  <a:pt x="136301" y="51700"/>
                  <a:pt x="221634" y="1890"/>
                  <a:pt x="222586" y="939"/>
                </a:cubicBezTo>
                <a:cubicBezTo>
                  <a:pt x="224836" y="-313"/>
                  <a:pt x="227575" y="-313"/>
                  <a:pt x="229825" y="939"/>
                </a:cubicBezTo>
                <a:cubicBezTo>
                  <a:pt x="232099" y="2203"/>
                  <a:pt x="233491" y="4616"/>
                  <a:pt x="233444" y="7213"/>
                </a:cubicBezTo>
                <a:lnTo>
                  <a:pt x="233443" y="64248"/>
                </a:lnTo>
                <a:cubicBezTo>
                  <a:pt x="269253" y="78697"/>
                  <a:pt x="440490" y="149039"/>
                  <a:pt x="456299" y="190104"/>
                </a:cubicBezTo>
                <a:cubicBezTo>
                  <a:pt x="458310" y="194843"/>
                  <a:pt x="458310" y="200194"/>
                  <a:pt x="456299" y="204933"/>
                </a:cubicBezTo>
                <a:cubicBezTo>
                  <a:pt x="449442" y="216910"/>
                  <a:pt x="413443" y="221093"/>
                  <a:pt x="368681" y="221093"/>
                </a:cubicBezTo>
                <a:close/>
                <a:moveTo>
                  <a:pt x="15159" y="161016"/>
                </a:moveTo>
                <a:cubicBezTo>
                  <a:pt x="36873" y="178317"/>
                  <a:pt x="318586" y="216340"/>
                  <a:pt x="416871" y="204933"/>
                </a:cubicBezTo>
                <a:cubicBezTo>
                  <a:pt x="440109" y="202272"/>
                  <a:pt x="443157" y="197708"/>
                  <a:pt x="443157" y="197708"/>
                </a:cubicBezTo>
                <a:cubicBezTo>
                  <a:pt x="443645" y="196620"/>
                  <a:pt x="443645" y="195375"/>
                  <a:pt x="443157" y="194286"/>
                </a:cubicBezTo>
                <a:cubicBezTo>
                  <a:pt x="432299" y="165960"/>
                  <a:pt x="306014" y="107214"/>
                  <a:pt x="223920" y="74894"/>
                </a:cubicBezTo>
                <a:cubicBezTo>
                  <a:pt x="221181" y="73811"/>
                  <a:pt x="219374" y="71180"/>
                  <a:pt x="219348" y="68240"/>
                </a:cubicBezTo>
                <a:lnTo>
                  <a:pt x="219348" y="18810"/>
                </a:lnTo>
                <a:cubicBezTo>
                  <a:pt x="156343" y="45264"/>
                  <a:pt x="85228" y="44783"/>
                  <a:pt x="22588" y="17479"/>
                </a:cubicBezTo>
                <a:cubicBezTo>
                  <a:pt x="17004" y="65114"/>
                  <a:pt x="14522" y="113061"/>
                  <a:pt x="15159" y="161016"/>
                </a:cubicBezTo>
                <a:close/>
                <a:moveTo>
                  <a:pt x="15159" y="162157"/>
                </a:moveTo>
                <a:lnTo>
                  <a:pt x="15159" y="162157"/>
                </a:lnTo>
                <a:close/>
              </a:path>
            </a:pathLst>
          </a:custGeom>
          <a:solidFill>
            <a:srgbClr val="214B7D"/>
          </a:solidFill>
          <a:ln w="1902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E859DE7-BBE4-427F-B573-81C29386720F}"/>
              </a:ext>
            </a:extLst>
          </p:cNvPr>
          <p:cNvSpPr/>
          <p:nvPr/>
        </p:nvSpPr>
        <p:spPr>
          <a:xfrm>
            <a:off x="3692080" y="2128438"/>
            <a:ext cx="468143" cy="518653"/>
          </a:xfrm>
          <a:custGeom>
            <a:avLst/>
            <a:gdLst>
              <a:gd name="connsiteX0" fmla="*/ 198099 w 468143"/>
              <a:gd name="connsiteY0" fmla="*/ 518396 h 518653"/>
              <a:gd name="connsiteX1" fmla="*/ 38290 w 468143"/>
              <a:gd name="connsiteY1" fmla="*/ 266113 h 518653"/>
              <a:gd name="connsiteX2" fmla="*/ 158480 w 468143"/>
              <a:gd name="connsiteY2" fmla="*/ 51093 h 518653"/>
              <a:gd name="connsiteX3" fmla="*/ 455050 w 468143"/>
              <a:gd name="connsiteY3" fmla="*/ 93299 h 518653"/>
              <a:gd name="connsiteX4" fmla="*/ 443240 w 468143"/>
              <a:gd name="connsiteY4" fmla="*/ 268395 h 518653"/>
              <a:gd name="connsiteX5" fmla="*/ 198099 w 468143"/>
              <a:gd name="connsiteY5" fmla="*/ 518396 h 51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43" h="518653">
                <a:moveTo>
                  <a:pt x="198099" y="518396"/>
                </a:moveTo>
                <a:cubicBezTo>
                  <a:pt x="36386" y="527331"/>
                  <a:pt x="-56947" y="301285"/>
                  <a:pt x="38290" y="266113"/>
                </a:cubicBezTo>
                <a:cubicBezTo>
                  <a:pt x="133528" y="230942"/>
                  <a:pt x="84195" y="153185"/>
                  <a:pt x="158480" y="51093"/>
                </a:cubicBezTo>
                <a:cubicBezTo>
                  <a:pt x="232765" y="-50998"/>
                  <a:pt x="419812" y="19344"/>
                  <a:pt x="455050" y="93299"/>
                </a:cubicBezTo>
                <a:cubicBezTo>
                  <a:pt x="490288" y="167254"/>
                  <a:pt x="443240" y="268395"/>
                  <a:pt x="443240" y="268395"/>
                </a:cubicBezTo>
                <a:cubicBezTo>
                  <a:pt x="443240" y="268395"/>
                  <a:pt x="359812" y="509270"/>
                  <a:pt x="198099" y="518396"/>
                </a:cubicBezTo>
                <a:close/>
              </a:path>
            </a:pathLst>
          </a:custGeom>
          <a:solidFill>
            <a:srgbClr val="214B7D"/>
          </a:solidFill>
          <a:ln w="1902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CA2C8CB-0BF7-42FC-956B-C01B7F882AF7}"/>
              </a:ext>
            </a:extLst>
          </p:cNvPr>
          <p:cNvSpPr/>
          <p:nvPr/>
        </p:nvSpPr>
        <p:spPr>
          <a:xfrm>
            <a:off x="6080096" y="3660619"/>
            <a:ext cx="1369898" cy="170819"/>
          </a:xfrm>
          <a:custGeom>
            <a:avLst/>
            <a:gdLst>
              <a:gd name="connsiteX0" fmla="*/ 1361489 w 1369898"/>
              <a:gd name="connsiteY0" fmla="*/ 14355 h 170819"/>
              <a:gd name="connsiteX1" fmla="*/ 112354 w 1369898"/>
              <a:gd name="connsiteY1" fmla="*/ 14355 h 170819"/>
              <a:gd name="connsiteX2" fmla="*/ 106381 w 1369898"/>
              <a:gd name="connsiteY2" fmla="*/ 6057 h 170819"/>
              <a:gd name="connsiteX3" fmla="*/ 112354 w 1369898"/>
              <a:gd name="connsiteY3" fmla="*/ 96 h 170819"/>
              <a:gd name="connsiteX4" fmla="*/ 1361489 w 1369898"/>
              <a:gd name="connsiteY4" fmla="*/ 96 h 170819"/>
              <a:gd name="connsiteX5" fmla="*/ 1369802 w 1369898"/>
              <a:gd name="connsiteY5" fmla="*/ 6057 h 170819"/>
              <a:gd name="connsiteX6" fmla="*/ 1363830 w 1369898"/>
              <a:gd name="connsiteY6" fmla="*/ 14355 h 170819"/>
              <a:gd name="connsiteX7" fmla="*/ 1361489 w 1369898"/>
              <a:gd name="connsiteY7" fmla="*/ 14355 h 170819"/>
              <a:gd name="connsiteX8" fmla="*/ 1323394 w 1369898"/>
              <a:gd name="connsiteY8" fmla="*/ 81465 h 170819"/>
              <a:gd name="connsiteX9" fmla="*/ 1316156 w 1369898"/>
              <a:gd name="connsiteY9" fmla="*/ 74241 h 170819"/>
              <a:gd name="connsiteX10" fmla="*/ 67211 w 1369898"/>
              <a:gd name="connsiteY10" fmla="*/ 74241 h 170819"/>
              <a:gd name="connsiteX11" fmla="*/ 60161 w 1369898"/>
              <a:gd name="connsiteY11" fmla="*/ 81273 h 170819"/>
              <a:gd name="connsiteX12" fmla="*/ 60164 w 1369898"/>
              <a:gd name="connsiteY12" fmla="*/ 81465 h 170819"/>
              <a:gd name="connsiteX13" fmla="*/ 66825 w 1369898"/>
              <a:gd name="connsiteY13" fmla="*/ 88499 h 170819"/>
              <a:gd name="connsiteX14" fmla="*/ 67211 w 1369898"/>
              <a:gd name="connsiteY14" fmla="*/ 88499 h 170819"/>
              <a:gd name="connsiteX15" fmla="*/ 1316346 w 1369898"/>
              <a:gd name="connsiteY15" fmla="*/ 88500 h 170819"/>
              <a:gd name="connsiteX16" fmla="*/ 1323582 w 1369898"/>
              <a:gd name="connsiteY16" fmla="*/ 81658 h 170819"/>
              <a:gd name="connsiteX17" fmla="*/ 1323585 w 1369898"/>
              <a:gd name="connsiteY17" fmla="*/ 81466 h 170819"/>
              <a:gd name="connsiteX18" fmla="*/ 1262252 w 1369898"/>
              <a:gd name="connsiteY18" fmla="*/ 163785 h 170819"/>
              <a:gd name="connsiteX19" fmla="*/ 1255013 w 1369898"/>
              <a:gd name="connsiteY19" fmla="*/ 156561 h 170819"/>
              <a:gd name="connsiteX20" fmla="*/ 6069 w 1369898"/>
              <a:gd name="connsiteY20" fmla="*/ 156561 h 170819"/>
              <a:gd name="connsiteX21" fmla="*/ 96 w 1369898"/>
              <a:gd name="connsiteY21" fmla="*/ 164858 h 170819"/>
              <a:gd name="connsiteX22" fmla="*/ 6069 w 1369898"/>
              <a:gd name="connsiteY22" fmla="*/ 170819 h 170819"/>
              <a:gd name="connsiteX23" fmla="*/ 1255204 w 1369898"/>
              <a:gd name="connsiteY23" fmla="*/ 170819 h 170819"/>
              <a:gd name="connsiteX24" fmla="*/ 1262442 w 1369898"/>
              <a:gd name="connsiteY24" fmla="*/ 163785 h 1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69898" h="170819">
                <a:moveTo>
                  <a:pt x="1361489" y="14355"/>
                </a:moveTo>
                <a:lnTo>
                  <a:pt x="112354" y="14355"/>
                </a:lnTo>
                <a:cubicBezTo>
                  <a:pt x="108409" y="13710"/>
                  <a:pt x="105735" y="9995"/>
                  <a:pt x="106381" y="6057"/>
                </a:cubicBezTo>
                <a:cubicBezTo>
                  <a:pt x="106884" y="2997"/>
                  <a:pt x="109288" y="597"/>
                  <a:pt x="112354" y="96"/>
                </a:cubicBezTo>
                <a:lnTo>
                  <a:pt x="1361489" y="96"/>
                </a:lnTo>
                <a:cubicBezTo>
                  <a:pt x="1365434" y="-549"/>
                  <a:pt x="1369156" y="2120"/>
                  <a:pt x="1369802" y="6057"/>
                </a:cubicBezTo>
                <a:cubicBezTo>
                  <a:pt x="1370449" y="9995"/>
                  <a:pt x="1367775" y="13710"/>
                  <a:pt x="1363830" y="14355"/>
                </a:cubicBezTo>
                <a:cubicBezTo>
                  <a:pt x="1363055" y="14482"/>
                  <a:pt x="1362264" y="14482"/>
                  <a:pt x="1361489" y="14355"/>
                </a:cubicBezTo>
                <a:close/>
                <a:moveTo>
                  <a:pt x="1323394" y="81465"/>
                </a:moveTo>
                <a:cubicBezTo>
                  <a:pt x="1323394" y="77475"/>
                  <a:pt x="1320153" y="74241"/>
                  <a:pt x="1316156" y="74241"/>
                </a:cubicBezTo>
                <a:lnTo>
                  <a:pt x="67211" y="74241"/>
                </a:lnTo>
                <a:cubicBezTo>
                  <a:pt x="63319" y="74240"/>
                  <a:pt x="60163" y="77388"/>
                  <a:pt x="60161" y="81273"/>
                </a:cubicBezTo>
                <a:cubicBezTo>
                  <a:pt x="60161" y="81337"/>
                  <a:pt x="60162" y="81401"/>
                  <a:pt x="60164" y="81465"/>
                </a:cubicBezTo>
                <a:cubicBezTo>
                  <a:pt x="60057" y="85244"/>
                  <a:pt x="63039" y="88393"/>
                  <a:pt x="66825" y="88499"/>
                </a:cubicBezTo>
                <a:cubicBezTo>
                  <a:pt x="66954" y="88503"/>
                  <a:pt x="67083" y="88503"/>
                  <a:pt x="67211" y="88499"/>
                </a:cubicBezTo>
                <a:lnTo>
                  <a:pt x="1316346" y="88500"/>
                </a:lnTo>
                <a:cubicBezTo>
                  <a:pt x="1320237" y="88605"/>
                  <a:pt x="1323477" y="85542"/>
                  <a:pt x="1323582" y="81658"/>
                </a:cubicBezTo>
                <a:cubicBezTo>
                  <a:pt x="1323584" y="81594"/>
                  <a:pt x="1323585" y="81530"/>
                  <a:pt x="1323585" y="81466"/>
                </a:cubicBezTo>
                <a:close/>
                <a:moveTo>
                  <a:pt x="1262252" y="163785"/>
                </a:moveTo>
                <a:cubicBezTo>
                  <a:pt x="1262252" y="159795"/>
                  <a:pt x="1259011" y="156561"/>
                  <a:pt x="1255013" y="156561"/>
                </a:cubicBezTo>
                <a:lnTo>
                  <a:pt x="6069" y="156561"/>
                </a:lnTo>
                <a:cubicBezTo>
                  <a:pt x="2124" y="157206"/>
                  <a:pt x="-550" y="160921"/>
                  <a:pt x="96" y="164858"/>
                </a:cubicBezTo>
                <a:cubicBezTo>
                  <a:pt x="599" y="167919"/>
                  <a:pt x="3002" y="170318"/>
                  <a:pt x="6069" y="170819"/>
                </a:cubicBezTo>
                <a:lnTo>
                  <a:pt x="1255204" y="170819"/>
                </a:lnTo>
                <a:cubicBezTo>
                  <a:pt x="1259128" y="170821"/>
                  <a:pt x="1262339" y="167701"/>
                  <a:pt x="1262442" y="163785"/>
                </a:cubicBezTo>
                <a:close/>
              </a:path>
            </a:pathLst>
          </a:custGeom>
          <a:solidFill>
            <a:srgbClr val="214B7D"/>
          </a:solidFill>
          <a:ln w="1902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848EC1B-904D-42A7-8F43-F7E8EC2E5722}"/>
              </a:ext>
            </a:extLst>
          </p:cNvPr>
          <p:cNvSpPr/>
          <p:nvPr/>
        </p:nvSpPr>
        <p:spPr>
          <a:xfrm>
            <a:off x="10256442" y="3426114"/>
            <a:ext cx="278075" cy="238576"/>
          </a:xfrm>
          <a:custGeom>
            <a:avLst/>
            <a:gdLst>
              <a:gd name="connsiteX0" fmla="*/ 278076 w 278075"/>
              <a:gd name="connsiteY0" fmla="*/ 37643 h 238576"/>
              <a:gd name="connsiteX1" fmla="*/ 266838 w 278075"/>
              <a:gd name="connsiteY1" fmla="*/ 91635 h 238576"/>
              <a:gd name="connsiteX2" fmla="*/ 145886 w 278075"/>
              <a:gd name="connsiteY2" fmla="*/ 171674 h 238576"/>
              <a:gd name="connsiteX3" fmla="*/ 38839 w 278075"/>
              <a:gd name="connsiteY3" fmla="*/ 236693 h 238576"/>
              <a:gd name="connsiteX4" fmla="*/ 744 w 278075"/>
              <a:gd name="connsiteY4" fmla="*/ 184982 h 238576"/>
              <a:gd name="connsiteX5" fmla="*/ 182838 w 278075"/>
              <a:gd name="connsiteY5" fmla="*/ 29658 h 238576"/>
              <a:gd name="connsiteX6" fmla="*/ 188934 w 278075"/>
              <a:gd name="connsiteY6" fmla="*/ 0 h 2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075" h="238576">
                <a:moveTo>
                  <a:pt x="278076" y="37643"/>
                </a:moveTo>
                <a:lnTo>
                  <a:pt x="266838" y="91635"/>
                </a:lnTo>
                <a:cubicBezTo>
                  <a:pt x="256553" y="140115"/>
                  <a:pt x="212934" y="153803"/>
                  <a:pt x="145886" y="171674"/>
                </a:cubicBezTo>
                <a:cubicBezTo>
                  <a:pt x="78839" y="189544"/>
                  <a:pt x="86268" y="223005"/>
                  <a:pt x="38839" y="236693"/>
                </a:cubicBezTo>
                <a:cubicBezTo>
                  <a:pt x="-8589" y="250381"/>
                  <a:pt x="744" y="184982"/>
                  <a:pt x="744" y="184982"/>
                </a:cubicBezTo>
                <a:cubicBezTo>
                  <a:pt x="17151" y="96826"/>
                  <a:pt x="93038" y="32095"/>
                  <a:pt x="182838" y="29658"/>
                </a:cubicBezTo>
                <a:lnTo>
                  <a:pt x="188934" y="0"/>
                </a:lnTo>
                <a:close/>
              </a:path>
            </a:pathLst>
          </a:custGeom>
          <a:solidFill>
            <a:srgbClr val="C8DCF4"/>
          </a:solidFill>
          <a:ln w="1902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3791861-648C-4852-B78C-F045DCF1F0B5}"/>
              </a:ext>
            </a:extLst>
          </p:cNvPr>
          <p:cNvSpPr/>
          <p:nvPr/>
        </p:nvSpPr>
        <p:spPr>
          <a:xfrm>
            <a:off x="10724041" y="5465868"/>
            <a:ext cx="925021" cy="297706"/>
          </a:xfrm>
          <a:custGeom>
            <a:avLst/>
            <a:gdLst>
              <a:gd name="connsiteX0" fmla="*/ 895232 w 925021"/>
              <a:gd name="connsiteY0" fmla="*/ 297707 h 297706"/>
              <a:gd name="connsiteX1" fmla="*/ 679615 w 925021"/>
              <a:gd name="connsiteY1" fmla="*/ 297707 h 297706"/>
              <a:gd name="connsiteX2" fmla="*/ 407998 w 925021"/>
              <a:gd name="connsiteY2" fmla="*/ 295996 h 297706"/>
              <a:gd name="connsiteX3" fmla="*/ 407998 w 925021"/>
              <a:gd name="connsiteY3" fmla="*/ 295996 h 297706"/>
              <a:gd name="connsiteX4" fmla="*/ 271618 w 925021"/>
              <a:gd name="connsiteY4" fmla="*/ 295996 h 297706"/>
              <a:gd name="connsiteX5" fmla="*/ 0 w 925021"/>
              <a:gd name="connsiteY5" fmla="*/ 292764 h 297706"/>
              <a:gd name="connsiteX6" fmla="*/ 83428 w 925021"/>
              <a:gd name="connsiteY6" fmla="*/ 213676 h 297706"/>
              <a:gd name="connsiteX7" fmla="*/ 341331 w 925021"/>
              <a:gd name="connsiteY7" fmla="*/ 42573 h 297706"/>
              <a:gd name="connsiteX8" fmla="*/ 515235 w 925021"/>
              <a:gd name="connsiteY8" fmla="*/ 66908 h 297706"/>
              <a:gd name="connsiteX9" fmla="*/ 515235 w 925021"/>
              <a:gd name="connsiteY9" fmla="*/ 210064 h 297706"/>
              <a:gd name="connsiteX10" fmla="*/ 748757 w 925021"/>
              <a:gd name="connsiteY10" fmla="*/ 44854 h 297706"/>
              <a:gd name="connsiteX11" fmla="*/ 922661 w 925021"/>
              <a:gd name="connsiteY11" fmla="*/ 69379 h 297706"/>
              <a:gd name="connsiteX12" fmla="*/ 895232 w 925021"/>
              <a:gd name="connsiteY12" fmla="*/ 297707 h 2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5021" h="297706">
                <a:moveTo>
                  <a:pt x="895232" y="297707"/>
                </a:moveTo>
                <a:cubicBezTo>
                  <a:pt x="889518" y="297707"/>
                  <a:pt x="679615" y="297707"/>
                  <a:pt x="679615" y="297707"/>
                </a:cubicBezTo>
                <a:lnTo>
                  <a:pt x="407998" y="295996"/>
                </a:lnTo>
                <a:lnTo>
                  <a:pt x="407998" y="295996"/>
                </a:lnTo>
                <a:lnTo>
                  <a:pt x="271618" y="295996"/>
                </a:lnTo>
                <a:lnTo>
                  <a:pt x="0" y="292764"/>
                </a:lnTo>
                <a:cubicBezTo>
                  <a:pt x="6024" y="250258"/>
                  <a:pt x="40588" y="217493"/>
                  <a:pt x="83428" y="213676"/>
                </a:cubicBezTo>
                <a:cubicBezTo>
                  <a:pt x="161713" y="200558"/>
                  <a:pt x="292951" y="146376"/>
                  <a:pt x="341331" y="42573"/>
                </a:cubicBezTo>
                <a:cubicBezTo>
                  <a:pt x="391807" y="-65793"/>
                  <a:pt x="515235" y="66908"/>
                  <a:pt x="515235" y="66908"/>
                </a:cubicBezTo>
                <a:cubicBezTo>
                  <a:pt x="517983" y="114587"/>
                  <a:pt x="517983" y="162385"/>
                  <a:pt x="515235" y="210064"/>
                </a:cubicBezTo>
                <a:cubicBezTo>
                  <a:pt x="594282" y="191053"/>
                  <a:pt x="705710" y="138011"/>
                  <a:pt x="748757" y="44854"/>
                </a:cubicBezTo>
                <a:cubicBezTo>
                  <a:pt x="799233" y="-63511"/>
                  <a:pt x="922661" y="69379"/>
                  <a:pt x="922661" y="69379"/>
                </a:cubicBezTo>
                <a:cubicBezTo>
                  <a:pt x="922661" y="69379"/>
                  <a:pt x="936947" y="294855"/>
                  <a:pt x="895232" y="297707"/>
                </a:cubicBezTo>
                <a:close/>
              </a:path>
            </a:pathLst>
          </a:custGeom>
          <a:solidFill>
            <a:srgbClr val="214B7D"/>
          </a:solidFill>
          <a:ln w="1902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94E8FB0-900B-4482-ACBE-6232C9674041}"/>
              </a:ext>
            </a:extLst>
          </p:cNvPr>
          <p:cNvSpPr/>
          <p:nvPr/>
        </p:nvSpPr>
        <p:spPr>
          <a:xfrm>
            <a:off x="10795294" y="3307002"/>
            <a:ext cx="539384" cy="2309227"/>
          </a:xfrm>
          <a:custGeom>
            <a:avLst/>
            <a:gdLst>
              <a:gd name="connsiteX0" fmla="*/ 460743 w 539384"/>
              <a:gd name="connsiteY0" fmla="*/ 1685087 h 2309227"/>
              <a:gd name="connsiteX1" fmla="*/ 474268 w 539384"/>
              <a:gd name="connsiteY1" fmla="*/ 2012465 h 2309227"/>
              <a:gd name="connsiteX2" fmla="*/ 460934 w 539384"/>
              <a:gd name="connsiteY2" fmla="*/ 2296116 h 2309227"/>
              <a:gd name="connsiteX3" fmla="*/ 172745 w 539384"/>
              <a:gd name="connsiteY3" fmla="*/ 2287181 h 2309227"/>
              <a:gd name="connsiteX4" fmla="*/ 56175 w 539384"/>
              <a:gd name="connsiteY4" fmla="*/ 1586798 h 2309227"/>
              <a:gd name="connsiteX5" fmla="*/ 5699 w 539384"/>
              <a:gd name="connsiteY5" fmla="*/ 1270067 h 2309227"/>
              <a:gd name="connsiteX6" fmla="*/ 38651 w 539384"/>
              <a:gd name="connsiteY6" fmla="*/ 109416 h 2309227"/>
              <a:gd name="connsiteX7" fmla="*/ 428172 w 539384"/>
              <a:gd name="connsiteY7" fmla="*/ 26526 h 2309227"/>
              <a:gd name="connsiteX8" fmla="*/ 421506 w 539384"/>
              <a:gd name="connsiteY8" fmla="*/ 1200105 h 2309227"/>
              <a:gd name="connsiteX9" fmla="*/ 460743 w 539384"/>
              <a:gd name="connsiteY9" fmla="*/ 1685087 h 23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384" h="2309227">
                <a:moveTo>
                  <a:pt x="460743" y="1685087"/>
                </a:moveTo>
                <a:cubicBezTo>
                  <a:pt x="467029" y="1780145"/>
                  <a:pt x="479791" y="1902389"/>
                  <a:pt x="474268" y="2012465"/>
                </a:cubicBezTo>
                <a:cubicBezTo>
                  <a:pt x="466648" y="2166458"/>
                  <a:pt x="460934" y="2296116"/>
                  <a:pt x="460934" y="2296116"/>
                </a:cubicBezTo>
                <a:cubicBezTo>
                  <a:pt x="359030" y="2330147"/>
                  <a:pt x="172745" y="2287181"/>
                  <a:pt x="172745" y="2287181"/>
                </a:cubicBezTo>
                <a:cubicBezTo>
                  <a:pt x="172745" y="2287181"/>
                  <a:pt x="108746" y="1897636"/>
                  <a:pt x="56175" y="1586798"/>
                </a:cubicBezTo>
                <a:cubicBezTo>
                  <a:pt x="32556" y="1447444"/>
                  <a:pt x="12937" y="1326911"/>
                  <a:pt x="5699" y="1270067"/>
                </a:cubicBezTo>
                <a:cubicBezTo>
                  <a:pt x="-17730" y="1086036"/>
                  <a:pt x="38651" y="109416"/>
                  <a:pt x="38651" y="109416"/>
                </a:cubicBezTo>
                <a:cubicBezTo>
                  <a:pt x="38651" y="109416"/>
                  <a:pt x="315030" y="-64919"/>
                  <a:pt x="428172" y="26526"/>
                </a:cubicBezTo>
                <a:cubicBezTo>
                  <a:pt x="541315" y="117971"/>
                  <a:pt x="610647" y="206945"/>
                  <a:pt x="421506" y="1200105"/>
                </a:cubicBezTo>
                <a:cubicBezTo>
                  <a:pt x="407220" y="1276151"/>
                  <a:pt x="447220" y="1472159"/>
                  <a:pt x="460743" y="1685087"/>
                </a:cubicBezTo>
                <a:close/>
              </a:path>
            </a:pathLst>
          </a:custGeom>
          <a:solidFill>
            <a:srgbClr val="F4C37D"/>
          </a:solidFill>
          <a:ln w="1902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8E22E1F-97EE-4CE1-B09F-5EE578BEF395}"/>
              </a:ext>
            </a:extLst>
          </p:cNvPr>
          <p:cNvSpPr/>
          <p:nvPr/>
        </p:nvSpPr>
        <p:spPr>
          <a:xfrm>
            <a:off x="10788142" y="3299754"/>
            <a:ext cx="553065" cy="2323807"/>
          </a:xfrm>
          <a:custGeom>
            <a:avLst/>
            <a:gdLst>
              <a:gd name="connsiteX0" fmla="*/ 366943 w 553065"/>
              <a:gd name="connsiteY0" fmla="*/ 2323707 h 2323807"/>
              <a:gd name="connsiteX1" fmla="*/ 178183 w 553065"/>
              <a:gd name="connsiteY1" fmla="*/ 2301274 h 2323807"/>
              <a:gd name="connsiteX2" fmla="*/ 172849 w 553065"/>
              <a:gd name="connsiteY2" fmla="*/ 2295570 h 2323807"/>
              <a:gd name="connsiteX3" fmla="*/ 56279 w 553065"/>
              <a:gd name="connsiteY3" fmla="*/ 1595187 h 2323807"/>
              <a:gd name="connsiteX4" fmla="*/ 5803 w 553065"/>
              <a:gd name="connsiteY4" fmla="*/ 1278076 h 2323807"/>
              <a:gd name="connsiteX5" fmla="*/ 38755 w 553065"/>
              <a:gd name="connsiteY5" fmla="*/ 116284 h 2323807"/>
              <a:gd name="connsiteX6" fmla="*/ 41993 w 553065"/>
              <a:gd name="connsiteY6" fmla="*/ 110581 h 2323807"/>
              <a:gd name="connsiteX7" fmla="*/ 439705 w 553065"/>
              <a:gd name="connsiteY7" fmla="*/ 28261 h 2323807"/>
              <a:gd name="connsiteX8" fmla="*/ 435705 w 553065"/>
              <a:gd name="connsiteY8" fmla="*/ 1208684 h 2323807"/>
              <a:gd name="connsiteX9" fmla="*/ 450372 w 553065"/>
              <a:gd name="connsiteY9" fmla="*/ 1442525 h 2323807"/>
              <a:gd name="connsiteX10" fmla="*/ 475133 w 553065"/>
              <a:gd name="connsiteY10" fmla="*/ 1691956 h 2323807"/>
              <a:gd name="connsiteX11" fmla="*/ 475133 w 553065"/>
              <a:gd name="connsiteY11" fmla="*/ 1691956 h 2323807"/>
              <a:gd name="connsiteX12" fmla="*/ 479704 w 553065"/>
              <a:gd name="connsiteY12" fmla="*/ 1755834 h 2323807"/>
              <a:gd name="connsiteX13" fmla="*/ 488657 w 553065"/>
              <a:gd name="connsiteY13" fmla="*/ 2020094 h 2323807"/>
              <a:gd name="connsiteX14" fmla="*/ 475324 w 553065"/>
              <a:gd name="connsiteY14" fmla="*/ 2303745 h 2323807"/>
              <a:gd name="connsiteX15" fmla="*/ 470371 w 553065"/>
              <a:gd name="connsiteY15" fmla="*/ 2310209 h 2323807"/>
              <a:gd name="connsiteX16" fmla="*/ 366943 w 553065"/>
              <a:gd name="connsiteY16" fmla="*/ 2323707 h 2323807"/>
              <a:gd name="connsiteX17" fmla="*/ 186183 w 553065"/>
              <a:gd name="connsiteY17" fmla="*/ 2288536 h 2323807"/>
              <a:gd name="connsiteX18" fmla="*/ 461228 w 553065"/>
              <a:gd name="connsiteY18" fmla="*/ 2298232 h 2323807"/>
              <a:gd name="connsiteX19" fmla="*/ 474371 w 553065"/>
              <a:gd name="connsiteY19" fmla="*/ 2019333 h 2323807"/>
              <a:gd name="connsiteX20" fmla="*/ 465419 w 553065"/>
              <a:gd name="connsiteY20" fmla="*/ 1756975 h 2323807"/>
              <a:gd name="connsiteX21" fmla="*/ 460847 w 553065"/>
              <a:gd name="connsiteY21" fmla="*/ 1692906 h 2323807"/>
              <a:gd name="connsiteX22" fmla="*/ 460847 w 553065"/>
              <a:gd name="connsiteY22" fmla="*/ 1692906 h 2323807"/>
              <a:gd name="connsiteX23" fmla="*/ 436086 w 553065"/>
              <a:gd name="connsiteY23" fmla="*/ 1444236 h 2323807"/>
              <a:gd name="connsiteX24" fmla="*/ 421800 w 553065"/>
              <a:gd name="connsiteY24" fmla="*/ 1206022 h 2323807"/>
              <a:gd name="connsiteX25" fmla="*/ 430753 w 553065"/>
              <a:gd name="connsiteY25" fmla="*/ 39288 h 2323807"/>
              <a:gd name="connsiteX26" fmla="*/ 52850 w 553065"/>
              <a:gd name="connsiteY26" fmla="*/ 120847 h 2323807"/>
              <a:gd name="connsiteX27" fmla="*/ 19898 w 553065"/>
              <a:gd name="connsiteY27" fmla="*/ 1276365 h 2323807"/>
              <a:gd name="connsiteX28" fmla="*/ 70374 w 553065"/>
              <a:gd name="connsiteY28" fmla="*/ 1592716 h 2323807"/>
              <a:gd name="connsiteX29" fmla="*/ 186183 w 553065"/>
              <a:gd name="connsiteY29" fmla="*/ 2288536 h 2323807"/>
              <a:gd name="connsiteX30" fmla="*/ 468086 w 553065"/>
              <a:gd name="connsiteY30" fmla="*/ 2303365 h 2323807"/>
              <a:gd name="connsiteX31" fmla="*/ 468086 w 553065"/>
              <a:gd name="connsiteY31" fmla="*/ 2303365 h 232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3065" h="2323807">
                <a:moveTo>
                  <a:pt x="366943" y="2323707"/>
                </a:moveTo>
                <a:cubicBezTo>
                  <a:pt x="303429" y="2322563"/>
                  <a:pt x="240191" y="2315047"/>
                  <a:pt x="178183" y="2301274"/>
                </a:cubicBezTo>
                <a:cubicBezTo>
                  <a:pt x="175358" y="2300721"/>
                  <a:pt x="173207" y="2298421"/>
                  <a:pt x="172849" y="2295570"/>
                </a:cubicBezTo>
                <a:cubicBezTo>
                  <a:pt x="172849" y="2291577"/>
                  <a:pt x="108278" y="1902412"/>
                  <a:pt x="56279" y="1595187"/>
                </a:cubicBezTo>
                <a:cubicBezTo>
                  <a:pt x="29231" y="1435871"/>
                  <a:pt x="12279" y="1329026"/>
                  <a:pt x="5803" y="1278076"/>
                </a:cubicBezTo>
                <a:cubicBezTo>
                  <a:pt x="-17435" y="1095756"/>
                  <a:pt x="36469" y="156398"/>
                  <a:pt x="38755" y="116284"/>
                </a:cubicBezTo>
                <a:cubicBezTo>
                  <a:pt x="38916" y="113992"/>
                  <a:pt x="40106" y="111896"/>
                  <a:pt x="41993" y="110581"/>
                </a:cubicBezTo>
                <a:cubicBezTo>
                  <a:pt x="53422" y="103356"/>
                  <a:pt x="323896" y="-65466"/>
                  <a:pt x="439705" y="28261"/>
                </a:cubicBezTo>
                <a:cubicBezTo>
                  <a:pt x="546752" y="114573"/>
                  <a:pt x="631132" y="182824"/>
                  <a:pt x="435705" y="1208684"/>
                </a:cubicBezTo>
                <a:cubicBezTo>
                  <a:pt x="427514" y="1251650"/>
                  <a:pt x="437610" y="1335870"/>
                  <a:pt x="450372" y="1442525"/>
                </a:cubicBezTo>
                <a:cubicBezTo>
                  <a:pt x="459324" y="1518571"/>
                  <a:pt x="469419" y="1603552"/>
                  <a:pt x="475133" y="1691956"/>
                </a:cubicBezTo>
                <a:lnTo>
                  <a:pt x="475133" y="1691956"/>
                </a:lnTo>
                <a:cubicBezTo>
                  <a:pt x="476467" y="1712108"/>
                  <a:pt x="477990" y="1733590"/>
                  <a:pt x="479704" y="1755834"/>
                </a:cubicBezTo>
                <a:cubicBezTo>
                  <a:pt x="487986" y="1843662"/>
                  <a:pt x="490975" y="1931908"/>
                  <a:pt x="488657" y="2020094"/>
                </a:cubicBezTo>
                <a:cubicBezTo>
                  <a:pt x="480847" y="2173896"/>
                  <a:pt x="475324" y="2303745"/>
                  <a:pt x="475324" y="2303745"/>
                </a:cubicBezTo>
                <a:cubicBezTo>
                  <a:pt x="475162" y="2306711"/>
                  <a:pt x="473197" y="2309275"/>
                  <a:pt x="470371" y="2310209"/>
                </a:cubicBezTo>
                <a:cubicBezTo>
                  <a:pt x="436799" y="2320004"/>
                  <a:pt x="401911" y="2324556"/>
                  <a:pt x="366943" y="2323707"/>
                </a:cubicBezTo>
                <a:close/>
                <a:moveTo>
                  <a:pt x="186183" y="2288536"/>
                </a:moveTo>
                <a:cubicBezTo>
                  <a:pt x="214944" y="2294619"/>
                  <a:pt x="370372" y="2325608"/>
                  <a:pt x="461228" y="2298232"/>
                </a:cubicBezTo>
                <a:cubicBezTo>
                  <a:pt x="462372" y="2272946"/>
                  <a:pt x="467514" y="2155646"/>
                  <a:pt x="474371" y="2019333"/>
                </a:cubicBezTo>
                <a:cubicBezTo>
                  <a:pt x="476683" y="1931780"/>
                  <a:pt x="473694" y="1844168"/>
                  <a:pt x="465419" y="1756975"/>
                </a:cubicBezTo>
                <a:cubicBezTo>
                  <a:pt x="463705" y="1734541"/>
                  <a:pt x="462181" y="1713058"/>
                  <a:pt x="460847" y="1692906"/>
                </a:cubicBezTo>
                <a:lnTo>
                  <a:pt x="460847" y="1692906"/>
                </a:lnTo>
                <a:cubicBezTo>
                  <a:pt x="455133" y="1604883"/>
                  <a:pt x="445038" y="1519521"/>
                  <a:pt x="436086" y="1444236"/>
                </a:cubicBezTo>
                <a:cubicBezTo>
                  <a:pt x="423324" y="1336441"/>
                  <a:pt x="413038" y="1251079"/>
                  <a:pt x="421800" y="1206022"/>
                </a:cubicBezTo>
                <a:cubicBezTo>
                  <a:pt x="615513" y="188528"/>
                  <a:pt x="533990" y="122368"/>
                  <a:pt x="430753" y="39288"/>
                </a:cubicBezTo>
                <a:cubicBezTo>
                  <a:pt x="327515" y="-43793"/>
                  <a:pt x="83326" y="102215"/>
                  <a:pt x="52850" y="120847"/>
                </a:cubicBezTo>
                <a:cubicBezTo>
                  <a:pt x="49041" y="187007"/>
                  <a:pt x="-2388" y="1100888"/>
                  <a:pt x="19898" y="1276365"/>
                </a:cubicBezTo>
                <a:cubicBezTo>
                  <a:pt x="26374" y="1327315"/>
                  <a:pt x="43327" y="1433780"/>
                  <a:pt x="70374" y="1592716"/>
                </a:cubicBezTo>
                <a:cubicBezTo>
                  <a:pt x="119326" y="1881690"/>
                  <a:pt x="178563" y="2242908"/>
                  <a:pt x="186183" y="2288536"/>
                </a:cubicBezTo>
                <a:close/>
                <a:moveTo>
                  <a:pt x="468086" y="2303365"/>
                </a:moveTo>
                <a:lnTo>
                  <a:pt x="468086" y="2303365"/>
                </a:lnTo>
                <a:close/>
              </a:path>
            </a:pathLst>
          </a:custGeom>
          <a:solidFill>
            <a:srgbClr val="214B7D"/>
          </a:solidFill>
          <a:ln w="1902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29BBF0A-B307-4A50-8EEB-9E9F2B3DC7A3}"/>
              </a:ext>
            </a:extLst>
          </p:cNvPr>
          <p:cNvSpPr/>
          <p:nvPr/>
        </p:nvSpPr>
        <p:spPr>
          <a:xfrm>
            <a:off x="11081943" y="3304768"/>
            <a:ext cx="578663" cy="2309315"/>
          </a:xfrm>
          <a:custGeom>
            <a:avLst/>
            <a:gdLst>
              <a:gd name="connsiteX0" fmla="*/ 382474 w 578663"/>
              <a:gd name="connsiteY0" fmla="*/ 20395 h 2309315"/>
              <a:gd name="connsiteX1" fmla="*/ 466282 w 578663"/>
              <a:gd name="connsiteY1" fmla="*/ 1191122 h 2309315"/>
              <a:gd name="connsiteX2" fmla="*/ 542472 w 578663"/>
              <a:gd name="connsiteY2" fmla="*/ 1671732 h 2309315"/>
              <a:gd name="connsiteX3" fmla="*/ 578663 w 578663"/>
              <a:gd name="connsiteY3" fmla="*/ 2282191 h 2309315"/>
              <a:gd name="connsiteX4" fmla="*/ 291236 w 578663"/>
              <a:gd name="connsiteY4" fmla="*/ 2305005 h 2309315"/>
              <a:gd name="connsiteX5" fmla="*/ 57142 w 578663"/>
              <a:gd name="connsiteY5" fmla="*/ 1292073 h 2309315"/>
              <a:gd name="connsiteX6" fmla="*/ 0 w 578663"/>
              <a:gd name="connsiteY6" fmla="*/ 132373 h 2309315"/>
              <a:gd name="connsiteX7" fmla="*/ 382474 w 578663"/>
              <a:gd name="connsiteY7" fmla="*/ 20395 h 230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663" h="2309315">
                <a:moveTo>
                  <a:pt x="382474" y="20395"/>
                </a:moveTo>
                <a:cubicBezTo>
                  <a:pt x="502282" y="102905"/>
                  <a:pt x="578472" y="186366"/>
                  <a:pt x="466282" y="1191122"/>
                </a:cubicBezTo>
                <a:cubicBezTo>
                  <a:pt x="457901" y="1267168"/>
                  <a:pt x="512758" y="1460515"/>
                  <a:pt x="542472" y="1671732"/>
                </a:cubicBezTo>
                <a:cubicBezTo>
                  <a:pt x="574663" y="1897779"/>
                  <a:pt x="578663" y="2282191"/>
                  <a:pt x="578663" y="2282191"/>
                </a:cubicBezTo>
                <a:cubicBezTo>
                  <a:pt x="480187" y="2324016"/>
                  <a:pt x="291236" y="2305005"/>
                  <a:pt x="291236" y="2305005"/>
                </a:cubicBezTo>
                <a:cubicBezTo>
                  <a:pt x="291236" y="2305005"/>
                  <a:pt x="94666" y="1473633"/>
                  <a:pt x="57142" y="1292073"/>
                </a:cubicBezTo>
                <a:cubicBezTo>
                  <a:pt x="19619" y="1110514"/>
                  <a:pt x="0" y="132373"/>
                  <a:pt x="0" y="132373"/>
                </a:cubicBezTo>
                <a:cubicBezTo>
                  <a:pt x="0" y="132373"/>
                  <a:pt x="262665" y="-62114"/>
                  <a:pt x="382474" y="20395"/>
                </a:cubicBezTo>
                <a:close/>
              </a:path>
            </a:pathLst>
          </a:custGeom>
          <a:solidFill>
            <a:srgbClr val="F4C37D"/>
          </a:solidFill>
          <a:ln w="1902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6A441C8-F0D8-4FB0-8430-07D3D4605002}"/>
              </a:ext>
            </a:extLst>
          </p:cNvPr>
          <p:cNvSpPr/>
          <p:nvPr/>
        </p:nvSpPr>
        <p:spPr>
          <a:xfrm>
            <a:off x="11074896" y="3297625"/>
            <a:ext cx="592567" cy="2323934"/>
          </a:xfrm>
          <a:custGeom>
            <a:avLst/>
            <a:gdLst>
              <a:gd name="connsiteX0" fmla="*/ 394092 w 592567"/>
              <a:gd name="connsiteY0" fmla="*/ 2323934 h 2323934"/>
              <a:gd name="connsiteX1" fmla="*/ 297522 w 592567"/>
              <a:gd name="connsiteY1" fmla="*/ 2319752 h 2323934"/>
              <a:gd name="connsiteX2" fmla="*/ 291237 w 592567"/>
              <a:gd name="connsiteY2" fmla="*/ 2314238 h 2323934"/>
              <a:gd name="connsiteX3" fmla="*/ 57143 w 592567"/>
              <a:gd name="connsiteY3" fmla="*/ 1301307 h 2323934"/>
              <a:gd name="connsiteX4" fmla="*/ 0 w 592567"/>
              <a:gd name="connsiteY4" fmla="*/ 140276 h 2323934"/>
              <a:gd name="connsiteX5" fmla="*/ 2857 w 592567"/>
              <a:gd name="connsiteY5" fmla="*/ 134382 h 2323934"/>
              <a:gd name="connsiteX6" fmla="*/ 392950 w 592567"/>
              <a:gd name="connsiteY6" fmla="*/ 21644 h 2323934"/>
              <a:gd name="connsiteX7" fmla="*/ 479997 w 592567"/>
              <a:gd name="connsiteY7" fmla="*/ 1199025 h 2323934"/>
              <a:gd name="connsiteX8" fmla="*/ 512378 w 592567"/>
              <a:gd name="connsiteY8" fmla="*/ 1431345 h 2323934"/>
              <a:gd name="connsiteX9" fmla="*/ 556377 w 592567"/>
              <a:gd name="connsiteY9" fmla="*/ 1678495 h 2323934"/>
              <a:gd name="connsiteX10" fmla="*/ 592568 w 592567"/>
              <a:gd name="connsiteY10" fmla="*/ 2290094 h 2323934"/>
              <a:gd name="connsiteX11" fmla="*/ 588186 w 592567"/>
              <a:gd name="connsiteY11" fmla="*/ 2296748 h 2323934"/>
              <a:gd name="connsiteX12" fmla="*/ 394092 w 592567"/>
              <a:gd name="connsiteY12" fmla="*/ 2323934 h 2323934"/>
              <a:gd name="connsiteX13" fmla="*/ 303998 w 592567"/>
              <a:gd name="connsiteY13" fmla="*/ 2306063 h 2323934"/>
              <a:gd name="connsiteX14" fmla="*/ 578853 w 592567"/>
              <a:gd name="connsiteY14" fmla="*/ 2284580 h 2323934"/>
              <a:gd name="connsiteX15" fmla="*/ 542854 w 592567"/>
              <a:gd name="connsiteY15" fmla="*/ 1679825 h 2323934"/>
              <a:gd name="connsiteX16" fmla="*/ 499044 w 592567"/>
              <a:gd name="connsiteY16" fmla="*/ 1434007 h 2323934"/>
              <a:gd name="connsiteX17" fmla="*/ 466283 w 592567"/>
              <a:gd name="connsiteY17" fmla="*/ 1197314 h 2323934"/>
              <a:gd name="connsiteX18" fmla="*/ 385521 w 592567"/>
              <a:gd name="connsiteY18" fmla="*/ 33431 h 2323934"/>
              <a:gd name="connsiteX19" fmla="*/ 14857 w 592567"/>
              <a:gd name="connsiteY19" fmla="*/ 143698 h 2323934"/>
              <a:gd name="connsiteX20" fmla="*/ 71047 w 592567"/>
              <a:gd name="connsiteY20" fmla="*/ 1298455 h 2323934"/>
              <a:gd name="connsiteX21" fmla="*/ 303998 w 592567"/>
              <a:gd name="connsiteY21" fmla="*/ 2306063 h 232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567" h="2323934">
                <a:moveTo>
                  <a:pt x="394092" y="2323934"/>
                </a:moveTo>
                <a:cubicBezTo>
                  <a:pt x="341712" y="2323934"/>
                  <a:pt x="301141" y="2320132"/>
                  <a:pt x="297522" y="2319752"/>
                </a:cubicBezTo>
                <a:cubicBezTo>
                  <a:pt x="294442" y="2319489"/>
                  <a:pt x="291893" y="2317253"/>
                  <a:pt x="291237" y="2314238"/>
                </a:cubicBezTo>
                <a:cubicBezTo>
                  <a:pt x="289331" y="2306063"/>
                  <a:pt x="94285" y="1480965"/>
                  <a:pt x="57143" y="1301307"/>
                </a:cubicBezTo>
                <a:cubicBezTo>
                  <a:pt x="20000" y="1121648"/>
                  <a:pt x="1333" y="179630"/>
                  <a:pt x="0" y="140276"/>
                </a:cubicBezTo>
                <a:cubicBezTo>
                  <a:pt x="-15" y="137975"/>
                  <a:pt x="1041" y="135798"/>
                  <a:pt x="2857" y="134382"/>
                </a:cubicBezTo>
                <a:cubicBezTo>
                  <a:pt x="13714" y="126397"/>
                  <a:pt x="269522" y="-62767"/>
                  <a:pt x="392950" y="21644"/>
                </a:cubicBezTo>
                <a:cubicBezTo>
                  <a:pt x="506282" y="99591"/>
                  <a:pt x="595615" y="161188"/>
                  <a:pt x="479997" y="1199025"/>
                </a:cubicBezTo>
                <a:cubicBezTo>
                  <a:pt x="475044" y="1242561"/>
                  <a:pt x="491616" y="1325832"/>
                  <a:pt x="512378" y="1431345"/>
                </a:cubicBezTo>
                <a:cubicBezTo>
                  <a:pt x="527235" y="1505680"/>
                  <a:pt x="543997" y="1590091"/>
                  <a:pt x="556377" y="1678495"/>
                </a:cubicBezTo>
                <a:cubicBezTo>
                  <a:pt x="588186" y="1902450"/>
                  <a:pt x="592568" y="2286862"/>
                  <a:pt x="592568" y="2290094"/>
                </a:cubicBezTo>
                <a:cubicBezTo>
                  <a:pt x="592574" y="2292987"/>
                  <a:pt x="590850" y="2295606"/>
                  <a:pt x="588186" y="2296748"/>
                </a:cubicBezTo>
                <a:cubicBezTo>
                  <a:pt x="534854" y="2318611"/>
                  <a:pt x="456187" y="2323934"/>
                  <a:pt x="394092" y="2323934"/>
                </a:cubicBezTo>
                <a:close/>
                <a:moveTo>
                  <a:pt x="303998" y="2306063"/>
                </a:moveTo>
                <a:cubicBezTo>
                  <a:pt x="334093" y="2308535"/>
                  <a:pt x="490663" y="2319181"/>
                  <a:pt x="578853" y="2284580"/>
                </a:cubicBezTo>
                <a:cubicBezTo>
                  <a:pt x="578853" y="2239333"/>
                  <a:pt x="572568" y="1889142"/>
                  <a:pt x="542854" y="1679825"/>
                </a:cubicBezTo>
                <a:cubicBezTo>
                  <a:pt x="530473" y="1592563"/>
                  <a:pt x="513711" y="1508722"/>
                  <a:pt x="499044" y="1434007"/>
                </a:cubicBezTo>
                <a:cubicBezTo>
                  <a:pt x="477902" y="1327353"/>
                  <a:pt x="460949" y="1243892"/>
                  <a:pt x="466283" y="1197314"/>
                </a:cubicBezTo>
                <a:cubicBezTo>
                  <a:pt x="580568" y="168033"/>
                  <a:pt x="494854" y="108717"/>
                  <a:pt x="385521" y="33431"/>
                </a:cubicBezTo>
                <a:cubicBezTo>
                  <a:pt x="276189" y="-41854"/>
                  <a:pt x="43809" y="122785"/>
                  <a:pt x="14857" y="143698"/>
                </a:cubicBezTo>
                <a:cubicBezTo>
                  <a:pt x="16190" y="210048"/>
                  <a:pt x="35238" y="1125261"/>
                  <a:pt x="71047" y="1298455"/>
                </a:cubicBezTo>
                <a:cubicBezTo>
                  <a:pt x="106856" y="1471650"/>
                  <a:pt x="287617" y="2236101"/>
                  <a:pt x="303998" y="2306063"/>
                </a:cubicBezTo>
                <a:close/>
              </a:path>
            </a:pathLst>
          </a:custGeom>
          <a:solidFill>
            <a:srgbClr val="214B7D"/>
          </a:solidFill>
          <a:ln w="1902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DD3A31C-DF66-4515-A479-17491D3CF2DA}"/>
              </a:ext>
            </a:extLst>
          </p:cNvPr>
          <p:cNvSpPr/>
          <p:nvPr/>
        </p:nvSpPr>
        <p:spPr>
          <a:xfrm>
            <a:off x="11438021" y="3478205"/>
            <a:ext cx="156501" cy="292934"/>
          </a:xfrm>
          <a:custGeom>
            <a:avLst/>
            <a:gdLst>
              <a:gd name="connsiteX0" fmla="*/ 110204 w 156501"/>
              <a:gd name="connsiteY0" fmla="*/ 0 h 292934"/>
              <a:gd name="connsiteX1" fmla="*/ 151918 w 156501"/>
              <a:gd name="connsiteY1" fmla="*/ 169012 h 292934"/>
              <a:gd name="connsiteX2" fmla="*/ 139538 w 156501"/>
              <a:gd name="connsiteY2" fmla="*/ 268252 h 292934"/>
              <a:gd name="connsiteX3" fmla="*/ 76490 w 156501"/>
              <a:gd name="connsiteY3" fmla="*/ 279088 h 292934"/>
              <a:gd name="connsiteX4" fmla="*/ 17443 w 156501"/>
              <a:gd name="connsiteY4" fmla="*/ 47338 h 292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01" h="292934">
                <a:moveTo>
                  <a:pt x="110204" y="0"/>
                </a:moveTo>
                <a:cubicBezTo>
                  <a:pt x="148299" y="30799"/>
                  <a:pt x="165442" y="101141"/>
                  <a:pt x="151918" y="169012"/>
                </a:cubicBezTo>
                <a:cubicBezTo>
                  <a:pt x="138395" y="236883"/>
                  <a:pt x="148109" y="219963"/>
                  <a:pt x="139538" y="268252"/>
                </a:cubicBezTo>
                <a:cubicBezTo>
                  <a:pt x="130966" y="316541"/>
                  <a:pt x="76490" y="279088"/>
                  <a:pt x="76490" y="279088"/>
                </a:cubicBezTo>
                <a:cubicBezTo>
                  <a:pt x="4504" y="225410"/>
                  <a:pt x="-20106" y="128819"/>
                  <a:pt x="17443" y="47338"/>
                </a:cubicBezTo>
                <a:close/>
              </a:path>
            </a:pathLst>
          </a:custGeom>
          <a:solidFill>
            <a:srgbClr val="C8DCF4"/>
          </a:solidFill>
          <a:ln w="1902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62107A2-4215-474D-804E-BC1C6DD6C60F}"/>
              </a:ext>
            </a:extLst>
          </p:cNvPr>
          <p:cNvSpPr/>
          <p:nvPr/>
        </p:nvSpPr>
        <p:spPr>
          <a:xfrm>
            <a:off x="10912611" y="1833142"/>
            <a:ext cx="373521" cy="581180"/>
          </a:xfrm>
          <a:custGeom>
            <a:avLst/>
            <a:gdLst>
              <a:gd name="connsiteX0" fmla="*/ 228951 w 373521"/>
              <a:gd name="connsiteY0" fmla="*/ 0 h 581180"/>
              <a:gd name="connsiteX1" fmla="*/ 373522 w 373521"/>
              <a:gd name="connsiteY1" fmla="*/ 274526 h 581180"/>
              <a:gd name="connsiteX2" fmla="*/ 170094 w 373521"/>
              <a:gd name="connsiteY2" fmla="*/ 581181 h 581180"/>
              <a:gd name="connsiteX3" fmla="*/ 59047 w 373521"/>
              <a:gd name="connsiteY3" fmla="*/ 311598 h 581180"/>
              <a:gd name="connsiteX4" fmla="*/ 0 w 373521"/>
              <a:gd name="connsiteY4" fmla="*/ 89734 h 58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21" h="581180">
                <a:moveTo>
                  <a:pt x="228951" y="0"/>
                </a:moveTo>
                <a:cubicBezTo>
                  <a:pt x="256192" y="101060"/>
                  <a:pt x="305570" y="194824"/>
                  <a:pt x="373522" y="274526"/>
                </a:cubicBezTo>
                <a:lnTo>
                  <a:pt x="170094" y="581181"/>
                </a:lnTo>
                <a:lnTo>
                  <a:pt x="59047" y="311598"/>
                </a:lnTo>
                <a:cubicBezTo>
                  <a:pt x="74857" y="204754"/>
                  <a:pt x="0" y="89734"/>
                  <a:pt x="0" y="89734"/>
                </a:cubicBezTo>
                <a:close/>
              </a:path>
            </a:pathLst>
          </a:custGeom>
          <a:solidFill>
            <a:srgbClr val="C8DCF4"/>
          </a:solidFill>
          <a:ln w="1902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3FFBBC4A-AC9C-448A-B0AE-6A3F7D68D3D4}"/>
              </a:ext>
            </a:extLst>
          </p:cNvPr>
          <p:cNvSpPr/>
          <p:nvPr/>
        </p:nvSpPr>
        <p:spPr>
          <a:xfrm>
            <a:off x="10786941" y="1577780"/>
            <a:ext cx="391823" cy="443613"/>
          </a:xfrm>
          <a:custGeom>
            <a:avLst/>
            <a:gdLst>
              <a:gd name="connsiteX0" fmla="*/ 7766 w 391823"/>
              <a:gd name="connsiteY0" fmla="*/ 113346 h 443613"/>
              <a:gd name="connsiteX1" fmla="*/ 248907 w 391823"/>
              <a:gd name="connsiteY1" fmla="*/ 1559 h 443613"/>
              <a:gd name="connsiteX2" fmla="*/ 373668 w 391823"/>
              <a:gd name="connsiteY2" fmla="*/ 291294 h 443613"/>
              <a:gd name="connsiteX3" fmla="*/ 92718 w 391823"/>
              <a:gd name="connsiteY3" fmla="*/ 443385 h 443613"/>
              <a:gd name="connsiteX4" fmla="*/ 7766 w 391823"/>
              <a:gd name="connsiteY4" fmla="*/ 113346 h 443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23" h="443613">
                <a:moveTo>
                  <a:pt x="7766" y="113346"/>
                </a:moveTo>
                <a:cubicBezTo>
                  <a:pt x="23194" y="58783"/>
                  <a:pt x="79765" y="-11369"/>
                  <a:pt x="248907" y="1559"/>
                </a:cubicBezTo>
                <a:cubicBezTo>
                  <a:pt x="454620" y="17338"/>
                  <a:pt x="379573" y="126464"/>
                  <a:pt x="373668" y="291294"/>
                </a:cubicBezTo>
                <a:cubicBezTo>
                  <a:pt x="367763" y="456123"/>
                  <a:pt x="92718" y="443385"/>
                  <a:pt x="92718" y="443385"/>
                </a:cubicBezTo>
                <a:cubicBezTo>
                  <a:pt x="-9377" y="433119"/>
                  <a:pt x="-7663" y="167719"/>
                  <a:pt x="7766" y="113346"/>
                </a:cubicBezTo>
                <a:close/>
              </a:path>
            </a:pathLst>
          </a:custGeom>
          <a:solidFill>
            <a:srgbClr val="C8DCF4"/>
          </a:solidFill>
          <a:ln w="19029"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AE5890B-7394-404C-A8FF-870668073D06}"/>
              </a:ext>
            </a:extLst>
          </p:cNvPr>
          <p:cNvSpPr/>
          <p:nvPr/>
        </p:nvSpPr>
        <p:spPr>
          <a:xfrm>
            <a:off x="10435090" y="2107098"/>
            <a:ext cx="1299994" cy="1449366"/>
          </a:xfrm>
          <a:custGeom>
            <a:avLst/>
            <a:gdLst>
              <a:gd name="connsiteX0" fmla="*/ 1299991 w 1299994"/>
              <a:gd name="connsiteY0" fmla="*/ 864832 h 1449366"/>
              <a:gd name="connsiteX1" fmla="*/ 1159802 w 1299994"/>
              <a:gd name="connsiteY1" fmla="*/ 1445633 h 1449366"/>
              <a:gd name="connsiteX2" fmla="*/ 1085707 w 1299994"/>
              <a:gd name="connsiteY2" fmla="*/ 1445633 h 1449366"/>
              <a:gd name="connsiteX3" fmla="*/ 1014469 w 1299994"/>
              <a:gd name="connsiteY3" fmla="*/ 1410462 h 1449366"/>
              <a:gd name="connsiteX4" fmla="*/ 1015612 w 1299994"/>
              <a:gd name="connsiteY4" fmla="*/ 1388408 h 1449366"/>
              <a:gd name="connsiteX5" fmla="*/ 869899 w 1299994"/>
              <a:gd name="connsiteY5" fmla="*/ 1398104 h 1449366"/>
              <a:gd name="connsiteX6" fmla="*/ 808757 w 1299994"/>
              <a:gd name="connsiteY6" fmla="*/ 1401336 h 1449366"/>
              <a:gd name="connsiteX7" fmla="*/ 392378 w 1299994"/>
              <a:gd name="connsiteY7" fmla="*/ 1367305 h 1449366"/>
              <a:gd name="connsiteX8" fmla="*/ 387235 w 1299994"/>
              <a:gd name="connsiteY8" fmla="*/ 1325861 h 1449366"/>
              <a:gd name="connsiteX9" fmla="*/ 435426 w 1299994"/>
              <a:gd name="connsiteY9" fmla="*/ 1059700 h 1449366"/>
              <a:gd name="connsiteX10" fmla="*/ 385711 w 1299994"/>
              <a:gd name="connsiteY10" fmla="*/ 859889 h 1449366"/>
              <a:gd name="connsiteX11" fmla="*/ 346093 w 1299994"/>
              <a:gd name="connsiteY11" fmla="*/ 992969 h 1449366"/>
              <a:gd name="connsiteX12" fmla="*/ 330855 w 1299994"/>
              <a:gd name="connsiteY12" fmla="*/ 1024909 h 1449366"/>
              <a:gd name="connsiteX13" fmla="*/ 113332 w 1299994"/>
              <a:gd name="connsiteY13" fmla="*/ 1364644 h 1449366"/>
              <a:gd name="connsiteX14" fmla="*/ 40381 w 1299994"/>
              <a:gd name="connsiteY14" fmla="*/ 1357990 h 1449366"/>
              <a:gd name="connsiteX15" fmla="*/ 0 w 1299994"/>
              <a:gd name="connsiteY15" fmla="*/ 1319967 h 1449366"/>
              <a:gd name="connsiteX16" fmla="*/ 146094 w 1299994"/>
              <a:gd name="connsiteY16" fmla="*/ 882703 h 1449366"/>
              <a:gd name="connsiteX17" fmla="*/ 288188 w 1299994"/>
              <a:gd name="connsiteY17" fmla="*/ 148670 h 1449366"/>
              <a:gd name="connsiteX18" fmla="*/ 537330 w 1299994"/>
              <a:gd name="connsiteY18" fmla="*/ 37833 h 1449366"/>
              <a:gd name="connsiteX19" fmla="*/ 537330 w 1299994"/>
              <a:gd name="connsiteY19" fmla="*/ 38973 h 1449366"/>
              <a:gd name="connsiteX20" fmla="*/ 640568 w 1299994"/>
              <a:gd name="connsiteY20" fmla="*/ 99620 h 1449366"/>
              <a:gd name="connsiteX21" fmla="*/ 843423 w 1299994"/>
              <a:gd name="connsiteY21" fmla="*/ 0 h 1449366"/>
              <a:gd name="connsiteX22" fmla="*/ 851042 w 1299994"/>
              <a:gd name="connsiteY22" fmla="*/ 0 h 1449366"/>
              <a:gd name="connsiteX23" fmla="*/ 1144183 w 1299994"/>
              <a:gd name="connsiteY23" fmla="*/ 138023 h 1449366"/>
              <a:gd name="connsiteX24" fmla="*/ 1299991 w 1299994"/>
              <a:gd name="connsiteY24" fmla="*/ 864832 h 144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9994" h="1449366">
                <a:moveTo>
                  <a:pt x="1299991" y="864832"/>
                </a:moveTo>
                <a:cubicBezTo>
                  <a:pt x="1299991" y="946582"/>
                  <a:pt x="1209135" y="1397154"/>
                  <a:pt x="1159802" y="1445633"/>
                </a:cubicBezTo>
                <a:cubicBezTo>
                  <a:pt x="1135356" y="1450611"/>
                  <a:pt x="1110153" y="1450611"/>
                  <a:pt x="1085707" y="1445633"/>
                </a:cubicBezTo>
                <a:cubicBezTo>
                  <a:pt x="1059211" y="1440556"/>
                  <a:pt x="1034591" y="1428401"/>
                  <a:pt x="1014469" y="1410462"/>
                </a:cubicBezTo>
                <a:cubicBezTo>
                  <a:pt x="1014469" y="1410462"/>
                  <a:pt x="1014469" y="1402477"/>
                  <a:pt x="1015612" y="1388408"/>
                </a:cubicBezTo>
                <a:cubicBezTo>
                  <a:pt x="972755" y="1391640"/>
                  <a:pt x="923994" y="1394872"/>
                  <a:pt x="869899" y="1398104"/>
                </a:cubicBezTo>
                <a:lnTo>
                  <a:pt x="808757" y="1401336"/>
                </a:lnTo>
                <a:cubicBezTo>
                  <a:pt x="510473" y="1416165"/>
                  <a:pt x="392378" y="1367305"/>
                  <a:pt x="392378" y="1367305"/>
                </a:cubicBezTo>
                <a:cubicBezTo>
                  <a:pt x="392378" y="1367305"/>
                  <a:pt x="384378" y="1360842"/>
                  <a:pt x="387235" y="1325861"/>
                </a:cubicBezTo>
                <a:cubicBezTo>
                  <a:pt x="401140" y="1146012"/>
                  <a:pt x="439807" y="1093160"/>
                  <a:pt x="435426" y="1059700"/>
                </a:cubicBezTo>
                <a:cubicBezTo>
                  <a:pt x="432187" y="1035365"/>
                  <a:pt x="411997" y="956467"/>
                  <a:pt x="385711" y="859889"/>
                </a:cubicBezTo>
                <a:cubicBezTo>
                  <a:pt x="375666" y="905126"/>
                  <a:pt x="362427" y="949597"/>
                  <a:pt x="346093" y="992969"/>
                </a:cubicBezTo>
                <a:cubicBezTo>
                  <a:pt x="342283" y="1002095"/>
                  <a:pt x="337140" y="1011981"/>
                  <a:pt x="330855" y="1024909"/>
                </a:cubicBezTo>
                <a:cubicBezTo>
                  <a:pt x="271426" y="1138978"/>
                  <a:pt x="113332" y="1364644"/>
                  <a:pt x="113332" y="1364644"/>
                </a:cubicBezTo>
                <a:cubicBezTo>
                  <a:pt x="88812" y="1367031"/>
                  <a:pt x="64061" y="1364773"/>
                  <a:pt x="40381" y="1357990"/>
                </a:cubicBezTo>
                <a:cubicBezTo>
                  <a:pt x="23501" y="1349506"/>
                  <a:pt x="9468" y="1336292"/>
                  <a:pt x="0" y="1319967"/>
                </a:cubicBezTo>
                <a:cubicBezTo>
                  <a:pt x="14095" y="1297533"/>
                  <a:pt x="72380" y="1032133"/>
                  <a:pt x="146094" y="882703"/>
                </a:cubicBezTo>
                <a:cubicBezTo>
                  <a:pt x="177713" y="819205"/>
                  <a:pt x="227237" y="227948"/>
                  <a:pt x="288188" y="148670"/>
                </a:cubicBezTo>
                <a:cubicBezTo>
                  <a:pt x="338855" y="82510"/>
                  <a:pt x="537330" y="37833"/>
                  <a:pt x="537330" y="37833"/>
                </a:cubicBezTo>
                <a:lnTo>
                  <a:pt x="537330" y="38973"/>
                </a:lnTo>
                <a:cubicBezTo>
                  <a:pt x="551627" y="82176"/>
                  <a:pt x="595785" y="108116"/>
                  <a:pt x="640568" y="99620"/>
                </a:cubicBezTo>
                <a:cubicBezTo>
                  <a:pt x="717263" y="89389"/>
                  <a:pt x="788503" y="54404"/>
                  <a:pt x="843423" y="0"/>
                </a:cubicBezTo>
                <a:lnTo>
                  <a:pt x="851042" y="0"/>
                </a:lnTo>
                <a:cubicBezTo>
                  <a:pt x="851042" y="0"/>
                  <a:pt x="1043421" y="5513"/>
                  <a:pt x="1144183" y="138023"/>
                </a:cubicBezTo>
                <a:cubicBezTo>
                  <a:pt x="1222278" y="240115"/>
                  <a:pt x="1300563" y="784033"/>
                  <a:pt x="1299991" y="864832"/>
                </a:cubicBezTo>
                <a:close/>
              </a:path>
            </a:pathLst>
          </a:custGeom>
          <a:solidFill>
            <a:srgbClr val="FFFFFF"/>
          </a:solidFill>
          <a:ln w="19029"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6BB5571-84DA-4BDB-9FD1-221245C7E232}"/>
              </a:ext>
            </a:extLst>
          </p:cNvPr>
          <p:cNvSpPr/>
          <p:nvPr/>
        </p:nvSpPr>
        <p:spPr>
          <a:xfrm>
            <a:off x="10775327" y="1527026"/>
            <a:ext cx="475682" cy="588249"/>
          </a:xfrm>
          <a:custGeom>
            <a:avLst/>
            <a:gdLst>
              <a:gd name="connsiteX0" fmla="*/ 198426 w 475682"/>
              <a:gd name="connsiteY0" fmla="*/ 397941 h 588249"/>
              <a:gd name="connsiteX1" fmla="*/ 386044 w 475682"/>
              <a:gd name="connsiteY1" fmla="*/ 325698 h 588249"/>
              <a:gd name="connsiteX2" fmla="*/ 52332 w 475682"/>
              <a:gd name="connsiteY2" fmla="*/ 577790 h 588249"/>
              <a:gd name="connsiteX3" fmla="*/ 16523 w 475682"/>
              <a:gd name="connsiteY3" fmla="*/ 335584 h 588249"/>
              <a:gd name="connsiteX4" fmla="*/ 42999 w 475682"/>
              <a:gd name="connsiteY4" fmla="*/ 387675 h 588249"/>
              <a:gd name="connsiteX5" fmla="*/ 198426 w 475682"/>
              <a:gd name="connsiteY5" fmla="*/ 397941 h 588249"/>
              <a:gd name="connsiteX6" fmla="*/ 452710 w 475682"/>
              <a:gd name="connsiteY6" fmla="*/ 99651 h 588249"/>
              <a:gd name="connsiteX7" fmla="*/ 80332 w 475682"/>
              <a:gd name="connsiteY7" fmla="*/ 83111 h 588249"/>
              <a:gd name="connsiteX8" fmla="*/ 348521 w 475682"/>
              <a:gd name="connsiteY8" fmla="*/ 78358 h 588249"/>
              <a:gd name="connsiteX9" fmla="*/ 373853 w 475682"/>
              <a:gd name="connsiteY9" fmla="*/ 104214 h 588249"/>
              <a:gd name="connsiteX10" fmla="*/ 371949 w 475682"/>
              <a:gd name="connsiteY10" fmla="*/ 123226 h 588249"/>
              <a:gd name="connsiteX11" fmla="*/ 326235 w 475682"/>
              <a:gd name="connsiteY11" fmla="*/ 189766 h 588249"/>
              <a:gd name="connsiteX12" fmla="*/ 386044 w 475682"/>
              <a:gd name="connsiteY12" fmla="*/ 326268 h 588249"/>
              <a:gd name="connsiteX13" fmla="*/ 452710 w 475682"/>
              <a:gd name="connsiteY13" fmla="*/ 99651 h 58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5682" h="588249">
                <a:moveTo>
                  <a:pt x="198426" y="397941"/>
                </a:moveTo>
                <a:cubicBezTo>
                  <a:pt x="258998" y="400223"/>
                  <a:pt x="386044" y="325698"/>
                  <a:pt x="386044" y="325698"/>
                </a:cubicBezTo>
                <a:cubicBezTo>
                  <a:pt x="384521" y="585775"/>
                  <a:pt x="143189" y="608208"/>
                  <a:pt x="52332" y="577790"/>
                </a:cubicBezTo>
                <a:cubicBezTo>
                  <a:pt x="-38524" y="547372"/>
                  <a:pt x="16523" y="335584"/>
                  <a:pt x="16523" y="335584"/>
                </a:cubicBezTo>
                <a:cubicBezTo>
                  <a:pt x="22618" y="386154"/>
                  <a:pt x="42999" y="387675"/>
                  <a:pt x="42999" y="387675"/>
                </a:cubicBezTo>
                <a:cubicBezTo>
                  <a:pt x="99189" y="360679"/>
                  <a:pt x="138046" y="395850"/>
                  <a:pt x="198426" y="397941"/>
                </a:cubicBezTo>
                <a:close/>
                <a:moveTo>
                  <a:pt x="452710" y="99651"/>
                </a:moveTo>
                <a:cubicBezTo>
                  <a:pt x="405092" y="-15368"/>
                  <a:pt x="176141" y="-43505"/>
                  <a:pt x="80332" y="83111"/>
                </a:cubicBezTo>
                <a:cubicBezTo>
                  <a:pt x="80332" y="83111"/>
                  <a:pt x="194617" y="10107"/>
                  <a:pt x="348521" y="78358"/>
                </a:cubicBezTo>
                <a:cubicBezTo>
                  <a:pt x="359990" y="83393"/>
                  <a:pt x="369067" y="92657"/>
                  <a:pt x="373853" y="104214"/>
                </a:cubicBezTo>
                <a:cubicBezTo>
                  <a:pt x="374092" y="110608"/>
                  <a:pt x="373452" y="117005"/>
                  <a:pt x="371949" y="123226"/>
                </a:cubicBezTo>
                <a:cubicBezTo>
                  <a:pt x="363864" y="149539"/>
                  <a:pt x="347913" y="172756"/>
                  <a:pt x="326235" y="189766"/>
                </a:cubicBezTo>
                <a:cubicBezTo>
                  <a:pt x="242426" y="265812"/>
                  <a:pt x="386044" y="326268"/>
                  <a:pt x="386044" y="326268"/>
                </a:cubicBezTo>
                <a:cubicBezTo>
                  <a:pt x="386044" y="326268"/>
                  <a:pt x="530425" y="287485"/>
                  <a:pt x="452710" y="99651"/>
                </a:cubicBezTo>
                <a:close/>
              </a:path>
            </a:pathLst>
          </a:custGeom>
          <a:solidFill>
            <a:srgbClr val="F4C37D"/>
          </a:solidFill>
          <a:ln w="1902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2BEE80D-09F4-4628-94D7-DC3A3E27F1B1}"/>
              </a:ext>
            </a:extLst>
          </p:cNvPr>
          <p:cNvSpPr/>
          <p:nvPr/>
        </p:nvSpPr>
        <p:spPr>
          <a:xfrm>
            <a:off x="3301611" y="3727636"/>
            <a:ext cx="1204563" cy="1949817"/>
          </a:xfrm>
          <a:custGeom>
            <a:avLst/>
            <a:gdLst>
              <a:gd name="connsiteX0" fmla="*/ 915994 w 1204563"/>
              <a:gd name="connsiteY0" fmla="*/ 1947726 h 1949817"/>
              <a:gd name="connsiteX1" fmla="*/ 473711 w 1204563"/>
              <a:gd name="connsiteY1" fmla="*/ 810079 h 1949817"/>
              <a:gd name="connsiteX2" fmla="*/ 345522 w 1204563"/>
              <a:gd name="connsiteY2" fmla="*/ 1949817 h 1949817"/>
              <a:gd name="connsiteX3" fmla="*/ 61333 w 1204563"/>
              <a:gd name="connsiteY3" fmla="*/ 1949817 h 1949817"/>
              <a:gd name="connsiteX4" fmla="*/ 83238 w 1204563"/>
              <a:gd name="connsiteY4" fmla="*/ 810839 h 1949817"/>
              <a:gd name="connsiteX5" fmla="*/ 0 w 1204563"/>
              <a:gd name="connsiteY5" fmla="*/ 29848 h 1949817"/>
              <a:gd name="connsiteX6" fmla="*/ 165332 w 1204563"/>
              <a:gd name="connsiteY6" fmla="*/ 19011 h 1949817"/>
              <a:gd name="connsiteX7" fmla="*/ 165332 w 1204563"/>
              <a:gd name="connsiteY7" fmla="*/ 19011 h 1949817"/>
              <a:gd name="connsiteX8" fmla="*/ 175999 w 1204563"/>
              <a:gd name="connsiteY8" fmla="*/ 19011 h 1949817"/>
              <a:gd name="connsiteX9" fmla="*/ 432950 w 1204563"/>
              <a:gd name="connsiteY9" fmla="*/ 0 h 1949817"/>
              <a:gd name="connsiteX10" fmla="*/ 432950 w 1204563"/>
              <a:gd name="connsiteY10" fmla="*/ 18061 h 1949817"/>
              <a:gd name="connsiteX11" fmla="*/ 627425 w 1204563"/>
              <a:gd name="connsiteY11" fmla="*/ 18061 h 1949817"/>
              <a:gd name="connsiteX12" fmla="*/ 876756 w 1204563"/>
              <a:gd name="connsiteY12" fmla="*/ 656847 h 1949817"/>
              <a:gd name="connsiteX13" fmla="*/ 1204564 w 1204563"/>
              <a:gd name="connsiteY13" fmla="*/ 1948486 h 194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4563" h="1949817">
                <a:moveTo>
                  <a:pt x="915994" y="1947726"/>
                </a:moveTo>
                <a:lnTo>
                  <a:pt x="473711" y="810079"/>
                </a:lnTo>
                <a:lnTo>
                  <a:pt x="345522" y="1949817"/>
                </a:lnTo>
                <a:lnTo>
                  <a:pt x="61333" y="1949817"/>
                </a:lnTo>
                <a:lnTo>
                  <a:pt x="83238" y="810839"/>
                </a:lnTo>
                <a:lnTo>
                  <a:pt x="0" y="29848"/>
                </a:lnTo>
                <a:lnTo>
                  <a:pt x="165332" y="19011"/>
                </a:lnTo>
                <a:lnTo>
                  <a:pt x="165332" y="19011"/>
                </a:lnTo>
                <a:lnTo>
                  <a:pt x="175999" y="19011"/>
                </a:lnTo>
                <a:lnTo>
                  <a:pt x="432950" y="0"/>
                </a:lnTo>
                <a:cubicBezTo>
                  <a:pt x="432950" y="1141"/>
                  <a:pt x="432950" y="7414"/>
                  <a:pt x="432950" y="18061"/>
                </a:cubicBezTo>
                <a:lnTo>
                  <a:pt x="627425" y="18061"/>
                </a:lnTo>
                <a:lnTo>
                  <a:pt x="876756" y="656847"/>
                </a:lnTo>
                <a:lnTo>
                  <a:pt x="1204564" y="1948486"/>
                </a:lnTo>
                <a:close/>
              </a:path>
            </a:pathLst>
          </a:custGeom>
          <a:solidFill>
            <a:srgbClr val="FFFFFF"/>
          </a:solidFill>
          <a:ln w="1902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5663AE6-B1E0-4C54-A681-07393EBA414D}"/>
              </a:ext>
            </a:extLst>
          </p:cNvPr>
          <p:cNvSpPr/>
          <p:nvPr/>
        </p:nvSpPr>
        <p:spPr>
          <a:xfrm>
            <a:off x="4154558" y="2715751"/>
            <a:ext cx="972184" cy="726712"/>
          </a:xfrm>
          <a:custGeom>
            <a:avLst/>
            <a:gdLst>
              <a:gd name="connsiteX0" fmla="*/ 972184 w 972184"/>
              <a:gd name="connsiteY0" fmla="*/ 35645 h 726712"/>
              <a:gd name="connsiteX1" fmla="*/ 940185 w 972184"/>
              <a:gd name="connsiteY1" fmla="*/ 113212 h 726712"/>
              <a:gd name="connsiteX2" fmla="*/ 843804 w 972184"/>
              <a:gd name="connsiteY2" fmla="*/ 222148 h 726712"/>
              <a:gd name="connsiteX3" fmla="*/ 686091 w 972184"/>
              <a:gd name="connsiteY3" fmla="*/ 258460 h 726712"/>
              <a:gd name="connsiteX4" fmla="*/ 551235 w 972184"/>
              <a:gd name="connsiteY4" fmla="*/ 489449 h 726712"/>
              <a:gd name="connsiteX5" fmla="*/ 343998 w 972184"/>
              <a:gd name="connsiteY5" fmla="*/ 726713 h 726712"/>
              <a:gd name="connsiteX6" fmla="*/ 92761 w 972184"/>
              <a:gd name="connsiteY6" fmla="*/ 523099 h 726712"/>
              <a:gd name="connsiteX7" fmla="*/ 4381 w 972184"/>
              <a:gd name="connsiteY7" fmla="*/ 417205 h 726712"/>
              <a:gd name="connsiteX8" fmla="*/ 0 w 972184"/>
              <a:gd name="connsiteY8" fmla="*/ 410172 h 726712"/>
              <a:gd name="connsiteX9" fmla="*/ 216761 w 972184"/>
              <a:gd name="connsiteY9" fmla="*/ 259030 h 726712"/>
              <a:gd name="connsiteX10" fmla="*/ 353522 w 972184"/>
              <a:gd name="connsiteY10" fmla="*/ 451806 h 726712"/>
              <a:gd name="connsiteX11" fmla="*/ 576758 w 972184"/>
              <a:gd name="connsiteY11" fmla="*/ 177281 h 726712"/>
              <a:gd name="connsiteX12" fmla="*/ 686472 w 972184"/>
              <a:gd name="connsiteY12" fmla="*/ 118345 h 726712"/>
              <a:gd name="connsiteX13" fmla="*/ 790090 w 972184"/>
              <a:gd name="connsiteY13" fmla="*/ 107699 h 726712"/>
              <a:gd name="connsiteX14" fmla="*/ 843995 w 972184"/>
              <a:gd name="connsiteY14" fmla="*/ 46292 h 726712"/>
              <a:gd name="connsiteX15" fmla="*/ 915232 w 972184"/>
              <a:gd name="connsiteY15" fmla="*/ 2185 h 726712"/>
              <a:gd name="connsiteX16" fmla="*/ 923042 w 972184"/>
              <a:gd name="connsiteY16" fmla="*/ 4847 h 726712"/>
              <a:gd name="connsiteX17" fmla="*/ 912375 w 972184"/>
              <a:gd name="connsiteY17" fmla="*/ 40398 h 726712"/>
              <a:gd name="connsiteX18" fmla="*/ 964756 w 972184"/>
              <a:gd name="connsiteY18" fmla="*/ 31843 h 7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2184" h="726712">
                <a:moveTo>
                  <a:pt x="972184" y="35645"/>
                </a:moveTo>
                <a:lnTo>
                  <a:pt x="940185" y="113212"/>
                </a:lnTo>
                <a:lnTo>
                  <a:pt x="843804" y="222148"/>
                </a:lnTo>
                <a:lnTo>
                  <a:pt x="686091" y="258460"/>
                </a:lnTo>
                <a:cubicBezTo>
                  <a:pt x="675043" y="278802"/>
                  <a:pt x="617139" y="384696"/>
                  <a:pt x="551235" y="489449"/>
                </a:cubicBezTo>
                <a:cubicBezTo>
                  <a:pt x="401712" y="726713"/>
                  <a:pt x="358284" y="726713"/>
                  <a:pt x="343998" y="726713"/>
                </a:cubicBezTo>
                <a:cubicBezTo>
                  <a:pt x="281713" y="726713"/>
                  <a:pt x="170666" y="610552"/>
                  <a:pt x="92761" y="523099"/>
                </a:cubicBezTo>
                <a:cubicBezTo>
                  <a:pt x="61055" y="489731"/>
                  <a:pt x="31534" y="454360"/>
                  <a:pt x="4381" y="417205"/>
                </a:cubicBezTo>
                <a:lnTo>
                  <a:pt x="0" y="410172"/>
                </a:lnTo>
                <a:lnTo>
                  <a:pt x="216761" y="259030"/>
                </a:lnTo>
                <a:lnTo>
                  <a:pt x="353522" y="451806"/>
                </a:lnTo>
                <a:lnTo>
                  <a:pt x="576758" y="177281"/>
                </a:lnTo>
                <a:cubicBezTo>
                  <a:pt x="604057" y="143897"/>
                  <a:pt x="643520" y="122699"/>
                  <a:pt x="686472" y="118345"/>
                </a:cubicBezTo>
                <a:lnTo>
                  <a:pt x="790090" y="107699"/>
                </a:lnTo>
                <a:lnTo>
                  <a:pt x="843995" y="46292"/>
                </a:lnTo>
                <a:cubicBezTo>
                  <a:pt x="848185" y="37546"/>
                  <a:pt x="874471" y="-10743"/>
                  <a:pt x="915232" y="2185"/>
                </a:cubicBezTo>
                <a:lnTo>
                  <a:pt x="923042" y="4847"/>
                </a:lnTo>
                <a:lnTo>
                  <a:pt x="912375" y="40398"/>
                </a:lnTo>
                <a:cubicBezTo>
                  <a:pt x="926593" y="27435"/>
                  <a:pt x="947140" y="24079"/>
                  <a:pt x="964756" y="31843"/>
                </a:cubicBezTo>
                <a:close/>
              </a:path>
            </a:pathLst>
          </a:custGeom>
          <a:solidFill>
            <a:srgbClr val="FFFFFF"/>
          </a:solidFill>
          <a:ln w="1902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8A0E9D0-39CE-4A7E-81A6-73BDC68B804B}"/>
              </a:ext>
            </a:extLst>
          </p:cNvPr>
          <p:cNvSpPr/>
          <p:nvPr/>
        </p:nvSpPr>
        <p:spPr>
          <a:xfrm>
            <a:off x="3785989" y="2326441"/>
            <a:ext cx="378305" cy="541495"/>
          </a:xfrm>
          <a:custGeom>
            <a:avLst/>
            <a:gdLst>
              <a:gd name="connsiteX0" fmla="*/ 347617 w 378305"/>
              <a:gd name="connsiteY0" fmla="*/ 358225 h 541495"/>
              <a:gd name="connsiteX1" fmla="*/ 256379 w 378305"/>
              <a:gd name="connsiteY1" fmla="*/ 389404 h 541495"/>
              <a:gd name="connsiteX2" fmla="*/ 232570 w 378305"/>
              <a:gd name="connsiteY2" fmla="*/ 541496 h 541495"/>
              <a:gd name="connsiteX3" fmla="*/ 0 w 378305"/>
              <a:gd name="connsiteY3" fmla="*/ 492827 h 541495"/>
              <a:gd name="connsiteX4" fmla="*/ 91238 w 378305"/>
              <a:gd name="connsiteY4" fmla="*/ 291115 h 541495"/>
              <a:gd name="connsiteX5" fmla="*/ 74857 w 378305"/>
              <a:gd name="connsiteY5" fmla="*/ 177046 h 541495"/>
              <a:gd name="connsiteX6" fmla="*/ 124190 w 378305"/>
              <a:gd name="connsiteY6" fmla="*/ 161837 h 541495"/>
              <a:gd name="connsiteX7" fmla="*/ 134475 w 378305"/>
              <a:gd name="connsiteY7" fmla="*/ 85791 h 541495"/>
              <a:gd name="connsiteX8" fmla="*/ 279940 w 378305"/>
              <a:gd name="connsiteY8" fmla="*/ 4442 h 541495"/>
              <a:gd name="connsiteX9" fmla="*/ 337141 w 378305"/>
              <a:gd name="connsiteY9" fmla="*/ 40734 h 541495"/>
              <a:gd name="connsiteX10" fmla="*/ 337141 w 378305"/>
              <a:gd name="connsiteY10" fmla="*/ 40734 h 541495"/>
              <a:gd name="connsiteX11" fmla="*/ 346474 w 378305"/>
              <a:gd name="connsiteY11" fmla="*/ 67160 h 541495"/>
              <a:gd name="connsiteX12" fmla="*/ 347617 w 378305"/>
              <a:gd name="connsiteY12" fmla="*/ 358225 h 54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305" h="541495">
                <a:moveTo>
                  <a:pt x="347617" y="358225"/>
                </a:moveTo>
                <a:cubicBezTo>
                  <a:pt x="323807" y="387503"/>
                  <a:pt x="304760" y="393397"/>
                  <a:pt x="256379" y="389404"/>
                </a:cubicBezTo>
                <a:lnTo>
                  <a:pt x="232570" y="541496"/>
                </a:lnTo>
                <a:lnTo>
                  <a:pt x="0" y="492827"/>
                </a:lnTo>
                <a:lnTo>
                  <a:pt x="91238" y="291115"/>
                </a:lnTo>
                <a:cubicBezTo>
                  <a:pt x="82476" y="273244"/>
                  <a:pt x="53143" y="208605"/>
                  <a:pt x="74857" y="177046"/>
                </a:cubicBezTo>
                <a:cubicBezTo>
                  <a:pt x="86909" y="162787"/>
                  <a:pt x="106181" y="156846"/>
                  <a:pt x="124190" y="161837"/>
                </a:cubicBezTo>
                <a:cubicBezTo>
                  <a:pt x="124819" y="136189"/>
                  <a:pt x="128268" y="110687"/>
                  <a:pt x="134475" y="85791"/>
                </a:cubicBezTo>
                <a:cubicBezTo>
                  <a:pt x="152138" y="23234"/>
                  <a:pt x="217265" y="-13187"/>
                  <a:pt x="279940" y="4442"/>
                </a:cubicBezTo>
                <a:cubicBezTo>
                  <a:pt x="302155" y="10690"/>
                  <a:pt x="322044" y="23309"/>
                  <a:pt x="337141" y="40734"/>
                </a:cubicBezTo>
                <a:lnTo>
                  <a:pt x="337141" y="40734"/>
                </a:lnTo>
                <a:lnTo>
                  <a:pt x="346474" y="67160"/>
                </a:lnTo>
                <a:cubicBezTo>
                  <a:pt x="348760" y="76285"/>
                  <a:pt x="416188" y="272674"/>
                  <a:pt x="347617" y="358225"/>
                </a:cubicBezTo>
                <a:close/>
              </a:path>
            </a:pathLst>
          </a:custGeom>
          <a:solidFill>
            <a:srgbClr val="FFFFFF"/>
          </a:solidFill>
          <a:ln w="1902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C6ABC47-3B8B-4377-8BCA-155E016433D8}"/>
              </a:ext>
            </a:extLst>
          </p:cNvPr>
          <p:cNvSpPr/>
          <p:nvPr/>
        </p:nvSpPr>
        <p:spPr>
          <a:xfrm>
            <a:off x="3236469" y="2724590"/>
            <a:ext cx="1239992" cy="1182894"/>
          </a:xfrm>
          <a:custGeom>
            <a:avLst/>
            <a:gdLst>
              <a:gd name="connsiteX0" fmla="*/ 1239992 w 1239992"/>
              <a:gd name="connsiteY0" fmla="*/ 387644 h 1182894"/>
              <a:gd name="connsiteX1" fmla="*/ 1040755 w 1239992"/>
              <a:gd name="connsiteY1" fmla="*/ 594299 h 1182894"/>
              <a:gd name="connsiteX2" fmla="*/ 958851 w 1239992"/>
              <a:gd name="connsiteY2" fmla="*/ 508747 h 1182894"/>
              <a:gd name="connsiteX3" fmla="*/ 753710 w 1239992"/>
              <a:gd name="connsiteY3" fmla="*/ 1114833 h 1182894"/>
              <a:gd name="connsiteX4" fmla="*/ 747043 w 1239992"/>
              <a:gd name="connsiteY4" fmla="*/ 1114833 h 1182894"/>
              <a:gd name="connsiteX5" fmla="*/ 400569 w 1239992"/>
              <a:gd name="connsiteY5" fmla="*/ 1136886 h 1182894"/>
              <a:gd name="connsiteX6" fmla="*/ 221713 w 1239992"/>
              <a:gd name="connsiteY6" fmla="*/ 1182894 h 1182894"/>
              <a:gd name="connsiteX7" fmla="*/ 120761 w 1239992"/>
              <a:gd name="connsiteY7" fmla="*/ 1168635 h 1182894"/>
              <a:gd name="connsiteX8" fmla="*/ 5333 w 1239992"/>
              <a:gd name="connsiteY8" fmla="*/ 1112932 h 1182894"/>
              <a:gd name="connsiteX9" fmla="*/ 0 w 1239992"/>
              <a:gd name="connsiteY9" fmla="*/ 1108749 h 1182894"/>
              <a:gd name="connsiteX10" fmla="*/ 302665 w 1239992"/>
              <a:gd name="connsiteY10" fmla="*/ 428138 h 1182894"/>
              <a:gd name="connsiteX11" fmla="*/ 79047 w 1239992"/>
              <a:gd name="connsiteY11" fmla="*/ 442017 h 1182894"/>
              <a:gd name="connsiteX12" fmla="*/ 217141 w 1239992"/>
              <a:gd name="connsiteY12" fmla="*/ 122434 h 1182894"/>
              <a:gd name="connsiteX13" fmla="*/ 367998 w 1239992"/>
              <a:gd name="connsiteY13" fmla="*/ 16540 h 1182894"/>
              <a:gd name="connsiteX14" fmla="*/ 604377 w 1239992"/>
              <a:gd name="connsiteY14" fmla="*/ 0 h 1182894"/>
              <a:gd name="connsiteX15" fmla="*/ 607234 w 1239992"/>
              <a:gd name="connsiteY15" fmla="*/ 2852 h 1182894"/>
              <a:gd name="connsiteX16" fmla="*/ 740567 w 1239992"/>
              <a:gd name="connsiteY16" fmla="*/ 63688 h 1182894"/>
              <a:gd name="connsiteX17" fmla="*/ 800947 w 1239992"/>
              <a:gd name="connsiteY17" fmla="*/ 9316 h 1182894"/>
              <a:gd name="connsiteX18" fmla="*/ 804376 w 1239992"/>
              <a:gd name="connsiteY18" fmla="*/ 1901 h 1182894"/>
              <a:gd name="connsiteX19" fmla="*/ 1010279 w 1239992"/>
              <a:gd name="connsiteY19" fmla="*/ 85552 h 1182894"/>
              <a:gd name="connsiteX20" fmla="*/ 1080946 w 1239992"/>
              <a:gd name="connsiteY20" fmla="*/ 143917 h 118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9992" h="1182894">
                <a:moveTo>
                  <a:pt x="1239992" y="387644"/>
                </a:moveTo>
                <a:lnTo>
                  <a:pt x="1040755" y="594299"/>
                </a:lnTo>
                <a:lnTo>
                  <a:pt x="958851" y="508747"/>
                </a:lnTo>
                <a:lnTo>
                  <a:pt x="753710" y="1114833"/>
                </a:lnTo>
                <a:lnTo>
                  <a:pt x="747043" y="1114833"/>
                </a:lnTo>
                <a:cubicBezTo>
                  <a:pt x="744376" y="1114833"/>
                  <a:pt x="474664" y="1097723"/>
                  <a:pt x="400569" y="1136886"/>
                </a:cubicBezTo>
                <a:cubicBezTo>
                  <a:pt x="345663" y="1166708"/>
                  <a:pt x="284220" y="1182513"/>
                  <a:pt x="221713" y="1182894"/>
                </a:cubicBezTo>
                <a:cubicBezTo>
                  <a:pt x="187561" y="1182867"/>
                  <a:pt x="153580" y="1178068"/>
                  <a:pt x="120761" y="1168635"/>
                </a:cubicBezTo>
                <a:cubicBezTo>
                  <a:pt x="79184" y="1157302"/>
                  <a:pt x="40055" y="1138418"/>
                  <a:pt x="5333" y="1112932"/>
                </a:cubicBezTo>
                <a:lnTo>
                  <a:pt x="0" y="1108749"/>
                </a:lnTo>
                <a:lnTo>
                  <a:pt x="302665" y="428138"/>
                </a:lnTo>
                <a:lnTo>
                  <a:pt x="79047" y="442017"/>
                </a:lnTo>
                <a:lnTo>
                  <a:pt x="217141" y="122434"/>
                </a:lnTo>
                <a:cubicBezTo>
                  <a:pt x="244475" y="62450"/>
                  <a:pt x="302197" y="21932"/>
                  <a:pt x="367998" y="16540"/>
                </a:cubicBezTo>
                <a:lnTo>
                  <a:pt x="604377" y="0"/>
                </a:lnTo>
                <a:lnTo>
                  <a:pt x="607234" y="2852"/>
                </a:lnTo>
                <a:cubicBezTo>
                  <a:pt x="607234" y="2852"/>
                  <a:pt x="679615" y="74335"/>
                  <a:pt x="740567" y="63688"/>
                </a:cubicBezTo>
                <a:cubicBezTo>
                  <a:pt x="768609" y="56917"/>
                  <a:pt x="791324" y="36462"/>
                  <a:pt x="800947" y="9316"/>
                </a:cubicBezTo>
                <a:lnTo>
                  <a:pt x="804376" y="1901"/>
                </a:lnTo>
                <a:lnTo>
                  <a:pt x="1010279" y="85552"/>
                </a:lnTo>
                <a:cubicBezTo>
                  <a:pt x="1039340" y="97203"/>
                  <a:pt x="1064040" y="117604"/>
                  <a:pt x="1080946" y="143917"/>
                </a:cubicBezTo>
                <a:close/>
              </a:path>
            </a:pathLst>
          </a:custGeom>
          <a:solidFill>
            <a:srgbClr val="F4C37D"/>
          </a:solidFill>
          <a:ln w="1902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49A0DAF-CBF4-4043-8F73-A79473640261}"/>
              </a:ext>
            </a:extLst>
          </p:cNvPr>
          <p:cNvSpPr/>
          <p:nvPr/>
        </p:nvSpPr>
        <p:spPr>
          <a:xfrm>
            <a:off x="3229349" y="2717151"/>
            <a:ext cx="1254516" cy="1196987"/>
          </a:xfrm>
          <a:custGeom>
            <a:avLst/>
            <a:gdLst>
              <a:gd name="connsiteX0" fmla="*/ 228832 w 1254516"/>
              <a:gd name="connsiteY0" fmla="*/ 1196987 h 1196987"/>
              <a:gd name="connsiteX1" fmla="*/ 125976 w 1254516"/>
              <a:gd name="connsiteY1" fmla="*/ 1182539 h 1196987"/>
              <a:gd name="connsiteX2" fmla="*/ 7881 w 1254516"/>
              <a:gd name="connsiteY2" fmla="*/ 1125504 h 1196987"/>
              <a:gd name="connsiteX3" fmla="*/ 2739 w 1254516"/>
              <a:gd name="connsiteY3" fmla="*/ 1121322 h 1196987"/>
              <a:gd name="connsiteX4" fmla="*/ 643 w 1254516"/>
              <a:gd name="connsiteY4" fmla="*/ 1112957 h 1196987"/>
              <a:gd name="connsiteX5" fmla="*/ 298356 w 1254516"/>
              <a:gd name="connsiteY5" fmla="*/ 442992 h 1196987"/>
              <a:gd name="connsiteX6" fmla="*/ 86548 w 1254516"/>
              <a:gd name="connsiteY6" fmla="*/ 456110 h 1196987"/>
              <a:gd name="connsiteX7" fmla="*/ 80262 w 1254516"/>
              <a:gd name="connsiteY7" fmla="*/ 453068 h 1196987"/>
              <a:gd name="connsiteX8" fmla="*/ 80262 w 1254516"/>
              <a:gd name="connsiteY8" fmla="*/ 446224 h 1196987"/>
              <a:gd name="connsiteX9" fmla="*/ 218547 w 1254516"/>
              <a:gd name="connsiteY9" fmla="*/ 126641 h 1196987"/>
              <a:gd name="connsiteX10" fmla="*/ 375308 w 1254516"/>
              <a:gd name="connsiteY10" fmla="*/ 16374 h 1196987"/>
              <a:gd name="connsiteX11" fmla="*/ 611687 w 1254516"/>
              <a:gd name="connsiteY11" fmla="*/ 25 h 1196987"/>
              <a:gd name="connsiteX12" fmla="*/ 617401 w 1254516"/>
              <a:gd name="connsiteY12" fmla="*/ 2116 h 1196987"/>
              <a:gd name="connsiteX13" fmla="*/ 620068 w 1254516"/>
              <a:gd name="connsiteY13" fmla="*/ 4968 h 1196987"/>
              <a:gd name="connsiteX14" fmla="*/ 747115 w 1254516"/>
              <a:gd name="connsiteY14" fmla="*/ 63713 h 1196987"/>
              <a:gd name="connsiteX15" fmla="*/ 802162 w 1254516"/>
              <a:gd name="connsiteY15" fmla="*/ 13523 h 1196987"/>
              <a:gd name="connsiteX16" fmla="*/ 805781 w 1254516"/>
              <a:gd name="connsiteY16" fmla="*/ 5918 h 1196987"/>
              <a:gd name="connsiteX17" fmla="*/ 814924 w 1254516"/>
              <a:gd name="connsiteY17" fmla="*/ 2306 h 1196987"/>
              <a:gd name="connsiteX18" fmla="*/ 1020637 w 1254516"/>
              <a:gd name="connsiteY18" fmla="*/ 85957 h 1196987"/>
              <a:gd name="connsiteX19" fmla="*/ 1094732 w 1254516"/>
              <a:gd name="connsiteY19" fmla="*/ 147174 h 1196987"/>
              <a:gd name="connsiteX20" fmla="*/ 1253016 w 1254516"/>
              <a:gd name="connsiteY20" fmla="*/ 391091 h 1196987"/>
              <a:gd name="connsiteX21" fmla="*/ 1253016 w 1254516"/>
              <a:gd name="connsiteY21" fmla="*/ 400026 h 1196987"/>
              <a:gd name="connsiteX22" fmla="*/ 1053018 w 1254516"/>
              <a:gd name="connsiteY22" fmla="*/ 606681 h 1196987"/>
              <a:gd name="connsiteX23" fmla="*/ 1047875 w 1254516"/>
              <a:gd name="connsiteY23" fmla="*/ 608772 h 1196987"/>
              <a:gd name="connsiteX24" fmla="*/ 1047875 w 1254516"/>
              <a:gd name="connsiteY24" fmla="*/ 608772 h 1196987"/>
              <a:gd name="connsiteX25" fmla="*/ 1042542 w 1254516"/>
              <a:gd name="connsiteY25" fmla="*/ 606491 h 1196987"/>
              <a:gd name="connsiteX26" fmla="*/ 969018 w 1254516"/>
              <a:gd name="connsiteY26" fmla="*/ 529494 h 1196987"/>
              <a:gd name="connsiteX27" fmla="*/ 767686 w 1254516"/>
              <a:gd name="connsiteY27" fmla="*/ 1124554 h 1196987"/>
              <a:gd name="connsiteX28" fmla="*/ 760448 w 1254516"/>
              <a:gd name="connsiteY28" fmla="*/ 1129496 h 1196987"/>
              <a:gd name="connsiteX29" fmla="*/ 753591 w 1254516"/>
              <a:gd name="connsiteY29" fmla="*/ 1129496 h 1196987"/>
              <a:gd name="connsiteX30" fmla="*/ 410736 w 1254516"/>
              <a:gd name="connsiteY30" fmla="*/ 1150599 h 1196987"/>
              <a:gd name="connsiteX31" fmla="*/ 228832 w 1254516"/>
              <a:gd name="connsiteY31" fmla="*/ 1196987 h 1196987"/>
              <a:gd name="connsiteX32" fmla="*/ 15881 w 1254516"/>
              <a:gd name="connsiteY32" fmla="*/ 1113717 h 1196987"/>
              <a:gd name="connsiteX33" fmla="*/ 16834 w 1254516"/>
              <a:gd name="connsiteY33" fmla="*/ 1113717 h 1196987"/>
              <a:gd name="connsiteX34" fmla="*/ 129976 w 1254516"/>
              <a:gd name="connsiteY34" fmla="*/ 1168090 h 1196987"/>
              <a:gd name="connsiteX35" fmla="*/ 404260 w 1254516"/>
              <a:gd name="connsiteY35" fmla="*/ 1136911 h 1196987"/>
              <a:gd name="connsiteX36" fmla="*/ 754543 w 1254516"/>
              <a:gd name="connsiteY36" fmla="*/ 1114097 h 1196987"/>
              <a:gd name="connsiteX37" fmla="*/ 755877 w 1254516"/>
              <a:gd name="connsiteY37" fmla="*/ 1114097 h 1196987"/>
              <a:gd name="connsiteX38" fmla="*/ 959114 w 1254516"/>
              <a:gd name="connsiteY38" fmla="*/ 513144 h 1196987"/>
              <a:gd name="connsiteX39" fmla="*/ 964447 w 1254516"/>
              <a:gd name="connsiteY39" fmla="*/ 508391 h 1196987"/>
              <a:gd name="connsiteX40" fmla="*/ 971113 w 1254516"/>
              <a:gd name="connsiteY40" fmla="*/ 510483 h 1196987"/>
              <a:gd name="connsiteX41" fmla="*/ 1047303 w 1254516"/>
              <a:gd name="connsiteY41" fmla="*/ 590521 h 1196987"/>
              <a:gd name="connsiteX42" fmla="*/ 1236636 w 1254516"/>
              <a:gd name="connsiteY42" fmla="*/ 393372 h 1196987"/>
              <a:gd name="connsiteX43" fmla="*/ 1081970 w 1254516"/>
              <a:gd name="connsiteY43" fmla="*/ 154968 h 1196987"/>
              <a:gd name="connsiteX44" fmla="*/ 1081970 w 1254516"/>
              <a:gd name="connsiteY44" fmla="*/ 154968 h 1196987"/>
              <a:gd name="connsiteX45" fmla="*/ 1014542 w 1254516"/>
              <a:gd name="connsiteY45" fmla="*/ 99074 h 1196987"/>
              <a:gd name="connsiteX46" fmla="*/ 814924 w 1254516"/>
              <a:gd name="connsiteY46" fmla="*/ 18086 h 1196987"/>
              <a:gd name="connsiteX47" fmla="*/ 814924 w 1254516"/>
              <a:gd name="connsiteY47" fmla="*/ 19606 h 1196987"/>
              <a:gd name="connsiteX48" fmla="*/ 749401 w 1254516"/>
              <a:gd name="connsiteY48" fmla="*/ 77781 h 1196987"/>
              <a:gd name="connsiteX49" fmla="*/ 609782 w 1254516"/>
              <a:gd name="connsiteY49" fmla="*/ 15044 h 1196987"/>
              <a:gd name="connsiteX50" fmla="*/ 609782 w 1254516"/>
              <a:gd name="connsiteY50" fmla="*/ 15044 h 1196987"/>
              <a:gd name="connsiteX51" fmla="*/ 376641 w 1254516"/>
              <a:gd name="connsiteY51" fmla="*/ 31203 h 1196987"/>
              <a:gd name="connsiteX52" fmla="*/ 231880 w 1254516"/>
              <a:gd name="connsiteY52" fmla="*/ 133105 h 1196987"/>
              <a:gd name="connsiteX53" fmla="*/ 98548 w 1254516"/>
              <a:gd name="connsiteY53" fmla="*/ 441661 h 1196987"/>
              <a:gd name="connsiteX54" fmla="*/ 310546 w 1254516"/>
              <a:gd name="connsiteY54" fmla="*/ 428733 h 1196987"/>
              <a:gd name="connsiteX55" fmla="*/ 316832 w 1254516"/>
              <a:gd name="connsiteY55" fmla="*/ 431775 h 1196987"/>
              <a:gd name="connsiteX56" fmla="*/ 316832 w 1254516"/>
              <a:gd name="connsiteY56" fmla="*/ 438619 h 11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54516" h="1196987">
                <a:moveTo>
                  <a:pt x="228832" y="1196987"/>
                </a:moveTo>
                <a:cubicBezTo>
                  <a:pt x="194038" y="1197001"/>
                  <a:pt x="159415" y="1192137"/>
                  <a:pt x="125976" y="1182539"/>
                </a:cubicBezTo>
                <a:cubicBezTo>
                  <a:pt x="83443" y="1170907"/>
                  <a:pt x="43414" y="1151575"/>
                  <a:pt x="7881" y="1125504"/>
                </a:cubicBezTo>
                <a:lnTo>
                  <a:pt x="2739" y="1121322"/>
                </a:lnTo>
                <a:cubicBezTo>
                  <a:pt x="147" y="1119378"/>
                  <a:pt x="-727" y="1115889"/>
                  <a:pt x="643" y="1112957"/>
                </a:cubicBezTo>
                <a:lnTo>
                  <a:pt x="298356" y="442992"/>
                </a:lnTo>
                <a:lnTo>
                  <a:pt x="86548" y="456110"/>
                </a:lnTo>
                <a:cubicBezTo>
                  <a:pt x="84053" y="456317"/>
                  <a:pt x="81644" y="455151"/>
                  <a:pt x="80262" y="453068"/>
                </a:cubicBezTo>
                <a:cubicBezTo>
                  <a:pt x="79111" y="450931"/>
                  <a:pt x="79111" y="448360"/>
                  <a:pt x="80262" y="446224"/>
                </a:cubicBezTo>
                <a:lnTo>
                  <a:pt x="218547" y="126641"/>
                </a:lnTo>
                <a:cubicBezTo>
                  <a:pt x="247098" y="64396"/>
                  <a:pt x="306975" y="22278"/>
                  <a:pt x="375308" y="16374"/>
                </a:cubicBezTo>
                <a:lnTo>
                  <a:pt x="611687" y="25"/>
                </a:lnTo>
                <a:cubicBezTo>
                  <a:pt x="613807" y="-150"/>
                  <a:pt x="615897" y="614"/>
                  <a:pt x="617401" y="2116"/>
                </a:cubicBezTo>
                <a:lnTo>
                  <a:pt x="620068" y="4968"/>
                </a:lnTo>
                <a:cubicBezTo>
                  <a:pt x="620068" y="4968"/>
                  <a:pt x="689972" y="73599"/>
                  <a:pt x="747115" y="63713"/>
                </a:cubicBezTo>
                <a:cubicBezTo>
                  <a:pt x="772713" y="57213"/>
                  <a:pt x="793367" y="38382"/>
                  <a:pt x="802162" y="13523"/>
                </a:cubicBezTo>
                <a:lnTo>
                  <a:pt x="805781" y="5918"/>
                </a:lnTo>
                <a:cubicBezTo>
                  <a:pt x="807416" y="2516"/>
                  <a:pt x="811399" y="942"/>
                  <a:pt x="814924" y="2306"/>
                </a:cubicBezTo>
                <a:lnTo>
                  <a:pt x="1020637" y="85957"/>
                </a:lnTo>
                <a:cubicBezTo>
                  <a:pt x="1051048" y="98283"/>
                  <a:pt x="1076918" y="119657"/>
                  <a:pt x="1094732" y="147174"/>
                </a:cubicBezTo>
                <a:lnTo>
                  <a:pt x="1253016" y="391091"/>
                </a:lnTo>
                <a:cubicBezTo>
                  <a:pt x="1255017" y="393735"/>
                  <a:pt x="1255017" y="397382"/>
                  <a:pt x="1253016" y="400026"/>
                </a:cubicBezTo>
                <a:lnTo>
                  <a:pt x="1053018" y="606681"/>
                </a:lnTo>
                <a:cubicBezTo>
                  <a:pt x="1051639" y="608015"/>
                  <a:pt x="1049796" y="608765"/>
                  <a:pt x="1047875" y="608772"/>
                </a:cubicBezTo>
                <a:lnTo>
                  <a:pt x="1047875" y="608772"/>
                </a:lnTo>
                <a:cubicBezTo>
                  <a:pt x="1045856" y="608787"/>
                  <a:pt x="1043923" y="607960"/>
                  <a:pt x="1042542" y="606491"/>
                </a:cubicBezTo>
                <a:lnTo>
                  <a:pt x="969018" y="529494"/>
                </a:lnTo>
                <a:lnTo>
                  <a:pt x="767686" y="1124554"/>
                </a:lnTo>
                <a:cubicBezTo>
                  <a:pt x="766783" y="1127727"/>
                  <a:pt x="763739" y="1129805"/>
                  <a:pt x="760448" y="1129496"/>
                </a:cubicBezTo>
                <a:lnTo>
                  <a:pt x="753591" y="1129496"/>
                </a:lnTo>
                <a:cubicBezTo>
                  <a:pt x="750924" y="1129496"/>
                  <a:pt x="482545" y="1112767"/>
                  <a:pt x="410736" y="1150599"/>
                </a:cubicBezTo>
                <a:cubicBezTo>
                  <a:pt x="354869" y="1180817"/>
                  <a:pt x="292374" y="1196754"/>
                  <a:pt x="228832" y="1196987"/>
                </a:cubicBezTo>
                <a:close/>
                <a:moveTo>
                  <a:pt x="15881" y="1113717"/>
                </a:moveTo>
                <a:lnTo>
                  <a:pt x="16834" y="1113717"/>
                </a:lnTo>
                <a:cubicBezTo>
                  <a:pt x="50967" y="1138481"/>
                  <a:pt x="89294" y="1156900"/>
                  <a:pt x="129976" y="1168090"/>
                </a:cubicBezTo>
                <a:cubicBezTo>
                  <a:pt x="221961" y="1194026"/>
                  <a:pt x="320474" y="1182827"/>
                  <a:pt x="404260" y="1136911"/>
                </a:cubicBezTo>
                <a:cubicBezTo>
                  <a:pt x="480450" y="1096607"/>
                  <a:pt x="751877" y="1113907"/>
                  <a:pt x="754543" y="1114097"/>
                </a:cubicBezTo>
                <a:lnTo>
                  <a:pt x="755877" y="1114097"/>
                </a:lnTo>
                <a:lnTo>
                  <a:pt x="959114" y="513144"/>
                </a:lnTo>
                <a:cubicBezTo>
                  <a:pt x="959960" y="510754"/>
                  <a:pt x="961972" y="508962"/>
                  <a:pt x="964447" y="508391"/>
                </a:cubicBezTo>
                <a:cubicBezTo>
                  <a:pt x="966885" y="507821"/>
                  <a:pt x="969441" y="508623"/>
                  <a:pt x="971113" y="510483"/>
                </a:cubicBezTo>
                <a:lnTo>
                  <a:pt x="1047303" y="590521"/>
                </a:lnTo>
                <a:lnTo>
                  <a:pt x="1236636" y="393372"/>
                </a:lnTo>
                <a:lnTo>
                  <a:pt x="1081970" y="154968"/>
                </a:lnTo>
                <a:lnTo>
                  <a:pt x="1081970" y="154968"/>
                </a:lnTo>
                <a:cubicBezTo>
                  <a:pt x="1065774" y="129871"/>
                  <a:pt x="1042232" y="110357"/>
                  <a:pt x="1014542" y="99074"/>
                </a:cubicBezTo>
                <a:lnTo>
                  <a:pt x="814924" y="18086"/>
                </a:lnTo>
                <a:lnTo>
                  <a:pt x="814924" y="19606"/>
                </a:lnTo>
                <a:cubicBezTo>
                  <a:pt x="804314" y="48789"/>
                  <a:pt x="779676" y="70664"/>
                  <a:pt x="749401" y="77781"/>
                </a:cubicBezTo>
                <a:cubicBezTo>
                  <a:pt x="684639" y="89188"/>
                  <a:pt x="610544" y="15804"/>
                  <a:pt x="609782" y="15044"/>
                </a:cubicBezTo>
                <a:lnTo>
                  <a:pt x="609782" y="15044"/>
                </a:lnTo>
                <a:lnTo>
                  <a:pt x="376641" y="31203"/>
                </a:lnTo>
                <a:cubicBezTo>
                  <a:pt x="313401" y="36338"/>
                  <a:pt x="257952" y="75369"/>
                  <a:pt x="231880" y="133105"/>
                </a:cubicBezTo>
                <a:lnTo>
                  <a:pt x="98548" y="441661"/>
                </a:lnTo>
                <a:lnTo>
                  <a:pt x="310546" y="428733"/>
                </a:lnTo>
                <a:cubicBezTo>
                  <a:pt x="313065" y="428385"/>
                  <a:pt x="315546" y="429586"/>
                  <a:pt x="316832" y="431775"/>
                </a:cubicBezTo>
                <a:cubicBezTo>
                  <a:pt x="318057" y="433893"/>
                  <a:pt x="318057" y="436502"/>
                  <a:pt x="316832" y="438619"/>
                </a:cubicBezTo>
                <a:close/>
              </a:path>
            </a:pathLst>
          </a:custGeom>
          <a:solidFill>
            <a:srgbClr val="214B7D"/>
          </a:solidFill>
          <a:ln w="19029"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E077230-C7FD-4DA9-865A-5226ECA1F2DA}"/>
              </a:ext>
            </a:extLst>
          </p:cNvPr>
          <p:cNvSpPr/>
          <p:nvPr/>
        </p:nvSpPr>
        <p:spPr>
          <a:xfrm>
            <a:off x="3201859" y="3087520"/>
            <a:ext cx="846401" cy="464708"/>
          </a:xfrm>
          <a:custGeom>
            <a:avLst/>
            <a:gdLst>
              <a:gd name="connsiteX0" fmla="*/ 843176 w 846401"/>
              <a:gd name="connsiteY0" fmla="*/ 356085 h 464708"/>
              <a:gd name="connsiteX1" fmla="*/ 843176 w 846401"/>
              <a:gd name="connsiteY1" fmla="*/ 357986 h 464708"/>
              <a:gd name="connsiteX2" fmla="*/ 766986 w 846401"/>
              <a:gd name="connsiteY2" fmla="*/ 421484 h 464708"/>
              <a:gd name="connsiteX3" fmla="*/ 709844 w 846401"/>
              <a:gd name="connsiteY3" fmla="*/ 446960 h 464708"/>
              <a:gd name="connsiteX4" fmla="*/ 596702 w 846401"/>
              <a:gd name="connsiteY4" fmla="*/ 463500 h 464708"/>
              <a:gd name="connsiteX5" fmla="*/ 545654 w 846401"/>
              <a:gd name="connsiteY5" fmla="*/ 459507 h 464708"/>
              <a:gd name="connsiteX6" fmla="*/ 486417 w 846401"/>
              <a:gd name="connsiteY6" fmla="*/ 440496 h 464708"/>
              <a:gd name="connsiteX7" fmla="*/ 105467 w 846401"/>
              <a:gd name="connsiteY7" fmla="*/ 421484 h 464708"/>
              <a:gd name="connsiteX8" fmla="*/ 5658 w 846401"/>
              <a:gd name="connsiteY8" fmla="*/ 365781 h 464708"/>
              <a:gd name="connsiteX9" fmla="*/ 27562 w 846401"/>
              <a:gd name="connsiteY9" fmla="*/ 239925 h 464708"/>
              <a:gd name="connsiteX10" fmla="*/ 77467 w 846401"/>
              <a:gd name="connsiteY10" fmla="*/ 133080 h 464708"/>
              <a:gd name="connsiteX11" fmla="*/ 141657 w 846401"/>
              <a:gd name="connsiteY11" fmla="*/ 0 h 464708"/>
              <a:gd name="connsiteX12" fmla="*/ 360513 w 846401"/>
              <a:gd name="connsiteY12" fmla="*/ 47339 h 464708"/>
              <a:gd name="connsiteX13" fmla="*/ 284323 w 846401"/>
              <a:gd name="connsiteY13" fmla="*/ 254754 h 464708"/>
              <a:gd name="connsiteX14" fmla="*/ 502226 w 846401"/>
              <a:gd name="connsiteY14" fmla="*/ 304374 h 464708"/>
              <a:gd name="connsiteX15" fmla="*/ 553845 w 846401"/>
              <a:gd name="connsiteY15" fmla="*/ 261408 h 464708"/>
              <a:gd name="connsiteX16" fmla="*/ 654225 w 846401"/>
              <a:gd name="connsiteY16" fmla="*/ 221864 h 464708"/>
              <a:gd name="connsiteX17" fmla="*/ 664511 w 846401"/>
              <a:gd name="connsiteY17" fmla="*/ 224716 h 464708"/>
              <a:gd name="connsiteX18" fmla="*/ 674336 w 846401"/>
              <a:gd name="connsiteY18" fmla="*/ 252617 h 464708"/>
              <a:gd name="connsiteX19" fmla="*/ 672511 w 846401"/>
              <a:gd name="connsiteY19" fmla="*/ 255704 h 464708"/>
              <a:gd name="connsiteX20" fmla="*/ 638987 w 846401"/>
              <a:gd name="connsiteY20" fmla="*/ 288974 h 464708"/>
              <a:gd name="connsiteX21" fmla="*/ 607940 w 846401"/>
              <a:gd name="connsiteY21" fmla="*/ 321674 h 464708"/>
              <a:gd name="connsiteX22" fmla="*/ 695177 w 846401"/>
              <a:gd name="connsiteY22" fmla="*/ 321674 h 464708"/>
              <a:gd name="connsiteX23" fmla="*/ 782034 w 846401"/>
              <a:gd name="connsiteY23" fmla="*/ 259887 h 464708"/>
              <a:gd name="connsiteX24" fmla="*/ 785462 w 846401"/>
              <a:gd name="connsiteY24" fmla="*/ 259887 h 464708"/>
              <a:gd name="connsiteX25" fmla="*/ 813272 w 846401"/>
              <a:gd name="connsiteY25" fmla="*/ 274906 h 464708"/>
              <a:gd name="connsiteX26" fmla="*/ 817653 w 846401"/>
              <a:gd name="connsiteY26" fmla="*/ 286693 h 464708"/>
              <a:gd name="connsiteX27" fmla="*/ 835367 w 846401"/>
              <a:gd name="connsiteY27" fmla="*/ 301902 h 464708"/>
              <a:gd name="connsiteX28" fmla="*/ 837652 w 846401"/>
              <a:gd name="connsiteY28" fmla="*/ 323195 h 464708"/>
              <a:gd name="connsiteX29" fmla="*/ 843557 w 846401"/>
              <a:gd name="connsiteY29" fmla="*/ 330609 h 464708"/>
              <a:gd name="connsiteX30" fmla="*/ 843176 w 846401"/>
              <a:gd name="connsiteY30" fmla="*/ 356085 h 46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6401" h="464708">
                <a:moveTo>
                  <a:pt x="843176" y="356085"/>
                </a:moveTo>
                <a:lnTo>
                  <a:pt x="843176" y="357986"/>
                </a:lnTo>
                <a:lnTo>
                  <a:pt x="766986" y="421484"/>
                </a:lnTo>
                <a:cubicBezTo>
                  <a:pt x="750685" y="435118"/>
                  <a:pt x="730895" y="443940"/>
                  <a:pt x="709844" y="446960"/>
                </a:cubicBezTo>
                <a:lnTo>
                  <a:pt x="596702" y="463500"/>
                </a:lnTo>
                <a:cubicBezTo>
                  <a:pt x="579601" y="465987"/>
                  <a:pt x="562159" y="464623"/>
                  <a:pt x="545654" y="459507"/>
                </a:cubicBezTo>
                <a:lnTo>
                  <a:pt x="486417" y="440496"/>
                </a:lnTo>
                <a:lnTo>
                  <a:pt x="105467" y="421484"/>
                </a:lnTo>
                <a:cubicBezTo>
                  <a:pt x="63372" y="419393"/>
                  <a:pt x="21658" y="409507"/>
                  <a:pt x="5658" y="365781"/>
                </a:cubicBezTo>
                <a:cubicBezTo>
                  <a:pt x="-10342" y="322055"/>
                  <a:pt x="10991" y="276427"/>
                  <a:pt x="27562" y="239925"/>
                </a:cubicBezTo>
                <a:cubicBezTo>
                  <a:pt x="44134" y="203423"/>
                  <a:pt x="59943" y="171864"/>
                  <a:pt x="77467" y="133080"/>
                </a:cubicBezTo>
                <a:cubicBezTo>
                  <a:pt x="102419" y="77757"/>
                  <a:pt x="116705" y="55513"/>
                  <a:pt x="141657" y="0"/>
                </a:cubicBezTo>
                <a:lnTo>
                  <a:pt x="360513" y="47339"/>
                </a:lnTo>
                <a:lnTo>
                  <a:pt x="284323" y="254754"/>
                </a:lnTo>
                <a:lnTo>
                  <a:pt x="502226" y="304374"/>
                </a:lnTo>
                <a:lnTo>
                  <a:pt x="553845" y="261408"/>
                </a:lnTo>
                <a:cubicBezTo>
                  <a:pt x="582291" y="237993"/>
                  <a:pt x="617425" y="224152"/>
                  <a:pt x="654225" y="221864"/>
                </a:cubicBezTo>
                <a:cubicBezTo>
                  <a:pt x="657766" y="222352"/>
                  <a:pt x="661225" y="223311"/>
                  <a:pt x="664511" y="224716"/>
                </a:cubicBezTo>
                <a:cubicBezTo>
                  <a:pt x="674943" y="229712"/>
                  <a:pt x="679343" y="242204"/>
                  <a:pt x="674336" y="252617"/>
                </a:cubicBezTo>
                <a:cubicBezTo>
                  <a:pt x="673817" y="253697"/>
                  <a:pt x="673207" y="254729"/>
                  <a:pt x="672511" y="255704"/>
                </a:cubicBezTo>
                <a:cubicBezTo>
                  <a:pt x="663945" y="269137"/>
                  <a:pt x="652494" y="280501"/>
                  <a:pt x="638987" y="288974"/>
                </a:cubicBezTo>
                <a:lnTo>
                  <a:pt x="607940" y="321674"/>
                </a:lnTo>
                <a:lnTo>
                  <a:pt x="695177" y="321674"/>
                </a:lnTo>
                <a:lnTo>
                  <a:pt x="782034" y="259887"/>
                </a:lnTo>
                <a:lnTo>
                  <a:pt x="785462" y="259887"/>
                </a:lnTo>
                <a:cubicBezTo>
                  <a:pt x="796276" y="261281"/>
                  <a:pt x="806187" y="266633"/>
                  <a:pt x="813272" y="274906"/>
                </a:cubicBezTo>
                <a:cubicBezTo>
                  <a:pt x="815749" y="278380"/>
                  <a:pt x="817261" y="282447"/>
                  <a:pt x="817653" y="286693"/>
                </a:cubicBezTo>
                <a:cubicBezTo>
                  <a:pt x="825176" y="289507"/>
                  <a:pt x="831454" y="294898"/>
                  <a:pt x="835367" y="301902"/>
                </a:cubicBezTo>
                <a:cubicBezTo>
                  <a:pt x="838777" y="308463"/>
                  <a:pt x="839593" y="316062"/>
                  <a:pt x="837652" y="323195"/>
                </a:cubicBezTo>
                <a:cubicBezTo>
                  <a:pt x="840103" y="325242"/>
                  <a:pt x="842112" y="327765"/>
                  <a:pt x="843557" y="330609"/>
                </a:cubicBezTo>
                <a:cubicBezTo>
                  <a:pt x="847479" y="338682"/>
                  <a:pt x="847338" y="348132"/>
                  <a:pt x="843176" y="356085"/>
                </a:cubicBezTo>
                <a:close/>
              </a:path>
            </a:pathLst>
          </a:custGeom>
          <a:solidFill>
            <a:srgbClr val="FFFFFF"/>
          </a:solidFill>
          <a:ln w="1902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7F605E5-6EB4-49EA-86C0-41E2C45F4516}"/>
              </a:ext>
            </a:extLst>
          </p:cNvPr>
          <p:cNvSpPr/>
          <p:nvPr/>
        </p:nvSpPr>
        <p:spPr>
          <a:xfrm>
            <a:off x="4980648" y="3108052"/>
            <a:ext cx="1593499" cy="1254279"/>
          </a:xfrm>
          <a:custGeom>
            <a:avLst/>
            <a:gdLst>
              <a:gd name="connsiteX0" fmla="*/ 0 w 1593499"/>
              <a:gd name="connsiteY0" fmla="*/ 169773 h 1254279"/>
              <a:gd name="connsiteX1" fmla="*/ 138094 w 1593499"/>
              <a:gd name="connsiteY1" fmla="*/ 60076 h 1254279"/>
              <a:gd name="connsiteX2" fmla="*/ 262094 w 1593499"/>
              <a:gd name="connsiteY2" fmla="*/ 0 h 1254279"/>
              <a:gd name="connsiteX3" fmla="*/ 471616 w 1593499"/>
              <a:gd name="connsiteY3" fmla="*/ 0 h 1254279"/>
              <a:gd name="connsiteX4" fmla="*/ 535425 w 1593499"/>
              <a:gd name="connsiteY4" fmla="*/ 60077 h 1254279"/>
              <a:gd name="connsiteX5" fmla="*/ 787043 w 1593499"/>
              <a:gd name="connsiteY5" fmla="*/ 215780 h 1254279"/>
              <a:gd name="connsiteX6" fmla="*/ 1173326 w 1593499"/>
              <a:gd name="connsiteY6" fmla="*/ 682703 h 1254279"/>
              <a:gd name="connsiteX7" fmla="*/ 1541895 w 1593499"/>
              <a:gd name="connsiteY7" fmla="*/ 610079 h 1254279"/>
              <a:gd name="connsiteX8" fmla="*/ 1592371 w 1593499"/>
              <a:gd name="connsiteY8" fmla="*/ 830422 h 1254279"/>
              <a:gd name="connsiteX9" fmla="*/ 1102469 w 1593499"/>
              <a:gd name="connsiteY9" fmla="*/ 979852 h 1254279"/>
              <a:gd name="connsiteX10" fmla="*/ 811804 w 1593499"/>
              <a:gd name="connsiteY10" fmla="*/ 764072 h 1254279"/>
              <a:gd name="connsiteX11" fmla="*/ 896756 w 1593499"/>
              <a:gd name="connsiteY11" fmla="*/ 1209701 h 1254279"/>
              <a:gd name="connsiteX12" fmla="*/ 574282 w 1593499"/>
              <a:gd name="connsiteY12" fmla="*/ 1252096 h 1254279"/>
              <a:gd name="connsiteX13" fmla="*/ 170475 w 1593499"/>
              <a:gd name="connsiteY13" fmla="*/ 1230994 h 125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3499" h="1254279">
                <a:moveTo>
                  <a:pt x="0" y="169773"/>
                </a:moveTo>
                <a:cubicBezTo>
                  <a:pt x="35168" y="121341"/>
                  <a:pt x="82916" y="83412"/>
                  <a:pt x="138094" y="60076"/>
                </a:cubicBezTo>
                <a:cubicBezTo>
                  <a:pt x="181737" y="45197"/>
                  <a:pt x="223382" y="25020"/>
                  <a:pt x="262094" y="0"/>
                </a:cubicBezTo>
                <a:lnTo>
                  <a:pt x="471616" y="0"/>
                </a:lnTo>
                <a:cubicBezTo>
                  <a:pt x="471616" y="0"/>
                  <a:pt x="467997" y="46008"/>
                  <a:pt x="535425" y="60077"/>
                </a:cubicBezTo>
                <a:cubicBezTo>
                  <a:pt x="602853" y="74145"/>
                  <a:pt x="684186" y="84982"/>
                  <a:pt x="787043" y="215780"/>
                </a:cubicBezTo>
                <a:cubicBezTo>
                  <a:pt x="889899" y="346579"/>
                  <a:pt x="1173326" y="682703"/>
                  <a:pt x="1173326" y="682703"/>
                </a:cubicBezTo>
                <a:lnTo>
                  <a:pt x="1541895" y="610079"/>
                </a:lnTo>
                <a:cubicBezTo>
                  <a:pt x="1580709" y="676721"/>
                  <a:pt x="1598312" y="753565"/>
                  <a:pt x="1592371" y="830422"/>
                </a:cubicBezTo>
                <a:cubicBezTo>
                  <a:pt x="1592371" y="830422"/>
                  <a:pt x="1215802" y="986886"/>
                  <a:pt x="1102469" y="979852"/>
                </a:cubicBezTo>
                <a:cubicBezTo>
                  <a:pt x="989137" y="972818"/>
                  <a:pt x="811804" y="764072"/>
                  <a:pt x="811804" y="764072"/>
                </a:cubicBezTo>
                <a:cubicBezTo>
                  <a:pt x="811804" y="764072"/>
                  <a:pt x="911042" y="1167305"/>
                  <a:pt x="896756" y="1209701"/>
                </a:cubicBezTo>
                <a:cubicBezTo>
                  <a:pt x="882471" y="1252096"/>
                  <a:pt x="719615" y="1241450"/>
                  <a:pt x="574282" y="1252096"/>
                </a:cubicBezTo>
                <a:cubicBezTo>
                  <a:pt x="428950" y="1262743"/>
                  <a:pt x="170475" y="1230994"/>
                  <a:pt x="170475" y="1230994"/>
                </a:cubicBezTo>
                <a:close/>
              </a:path>
            </a:pathLst>
          </a:custGeom>
          <a:solidFill>
            <a:srgbClr val="FFFFFF"/>
          </a:solidFill>
          <a:ln w="19029"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A75D171-406B-4CDE-BD57-702E9B0BAF00}"/>
              </a:ext>
            </a:extLst>
          </p:cNvPr>
          <p:cNvSpPr/>
          <p:nvPr/>
        </p:nvSpPr>
        <p:spPr>
          <a:xfrm>
            <a:off x="4878173" y="3236287"/>
            <a:ext cx="1477323" cy="1468369"/>
          </a:xfrm>
          <a:custGeom>
            <a:avLst/>
            <a:gdLst>
              <a:gd name="connsiteX0" fmla="*/ 226856 w 1477323"/>
              <a:gd name="connsiteY0" fmla="*/ 1460934 h 1468369"/>
              <a:gd name="connsiteX1" fmla="*/ 0 w 1477323"/>
              <a:gd name="connsiteY1" fmla="*/ 212261 h 1468369"/>
              <a:gd name="connsiteX2" fmla="*/ 269332 w 1477323"/>
              <a:gd name="connsiteY2" fmla="*/ 14161 h 1468369"/>
              <a:gd name="connsiteX3" fmla="*/ 821709 w 1477323"/>
              <a:gd name="connsiteY3" fmla="*/ 145150 h 1468369"/>
              <a:gd name="connsiteX4" fmla="*/ 850090 w 1477323"/>
              <a:gd name="connsiteY4" fmla="*/ 1379565 h 1468369"/>
              <a:gd name="connsiteX5" fmla="*/ 1477324 w 1477323"/>
              <a:gd name="connsiteY5" fmla="*/ 1460934 h 1468369"/>
              <a:gd name="connsiteX6" fmla="*/ 226856 w 1477323"/>
              <a:gd name="connsiteY6" fmla="*/ 1460934 h 146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323" h="1468369">
                <a:moveTo>
                  <a:pt x="226856" y="1460934"/>
                </a:moveTo>
                <a:cubicBezTo>
                  <a:pt x="226856" y="1460934"/>
                  <a:pt x="0" y="301234"/>
                  <a:pt x="0" y="212261"/>
                </a:cubicBezTo>
                <a:cubicBezTo>
                  <a:pt x="0" y="123287"/>
                  <a:pt x="42476" y="39066"/>
                  <a:pt x="269332" y="14161"/>
                </a:cubicBezTo>
                <a:cubicBezTo>
                  <a:pt x="496187" y="-10744"/>
                  <a:pt x="747805" y="-21201"/>
                  <a:pt x="821709" y="145150"/>
                </a:cubicBezTo>
                <a:cubicBezTo>
                  <a:pt x="895614" y="311500"/>
                  <a:pt x="850090" y="1379565"/>
                  <a:pt x="850090" y="1379565"/>
                </a:cubicBezTo>
                <a:cubicBezTo>
                  <a:pt x="850090" y="1379565"/>
                  <a:pt x="1427801" y="1315877"/>
                  <a:pt x="1477324" y="1460934"/>
                </a:cubicBezTo>
                <a:cubicBezTo>
                  <a:pt x="1477324" y="1460934"/>
                  <a:pt x="226856" y="1477665"/>
                  <a:pt x="226856" y="1460934"/>
                </a:cubicBezTo>
                <a:close/>
              </a:path>
            </a:pathLst>
          </a:custGeom>
          <a:solidFill>
            <a:srgbClr val="F4C37D"/>
          </a:solidFill>
          <a:ln w="1902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DFD77B0-F087-47ED-BECE-43BD6B9FE015}"/>
              </a:ext>
            </a:extLst>
          </p:cNvPr>
          <p:cNvSpPr/>
          <p:nvPr/>
        </p:nvSpPr>
        <p:spPr>
          <a:xfrm>
            <a:off x="4871125" y="3231517"/>
            <a:ext cx="1592985" cy="2574834"/>
          </a:xfrm>
          <a:custGeom>
            <a:avLst/>
            <a:gdLst>
              <a:gd name="connsiteX0" fmla="*/ 1491038 w 1592985"/>
              <a:gd name="connsiteY0" fmla="*/ 1463994 h 2574834"/>
              <a:gd name="connsiteX1" fmla="*/ 1491038 w 1592985"/>
              <a:gd name="connsiteY1" fmla="*/ 1463994 h 2574834"/>
              <a:gd name="connsiteX2" fmla="*/ 1491038 w 1592985"/>
              <a:gd name="connsiteY2" fmla="*/ 1463994 h 2574834"/>
              <a:gd name="connsiteX3" fmla="*/ 1491038 w 1592985"/>
              <a:gd name="connsiteY3" fmla="*/ 1463994 h 2574834"/>
              <a:gd name="connsiteX4" fmla="*/ 865137 w 1592985"/>
              <a:gd name="connsiteY4" fmla="*/ 1378252 h 2574834"/>
              <a:gd name="connsiteX5" fmla="*/ 835995 w 1592985"/>
              <a:gd name="connsiteY5" fmla="*/ 148780 h 2574834"/>
              <a:gd name="connsiteX6" fmla="*/ 275808 w 1592985"/>
              <a:gd name="connsiteY6" fmla="*/ 13798 h 2574834"/>
              <a:gd name="connsiteX7" fmla="*/ 0 w 1592985"/>
              <a:gd name="connsiteY7" fmla="*/ 218932 h 2574834"/>
              <a:gd name="connsiteX8" fmla="*/ 226856 w 1592985"/>
              <a:gd name="connsiteY8" fmla="*/ 1467606 h 2574834"/>
              <a:gd name="connsiteX9" fmla="*/ 56952 w 1592985"/>
              <a:gd name="connsiteY9" fmla="*/ 2541755 h 2574834"/>
              <a:gd name="connsiteX10" fmla="*/ 62509 w 1592985"/>
              <a:gd name="connsiteY10" fmla="*/ 2549687 h 2574834"/>
              <a:gd name="connsiteX11" fmla="*/ 62857 w 1592985"/>
              <a:gd name="connsiteY11" fmla="*/ 2549739 h 2574834"/>
              <a:gd name="connsiteX12" fmla="*/ 64000 w 1592985"/>
              <a:gd name="connsiteY12" fmla="*/ 2549739 h 2574834"/>
              <a:gd name="connsiteX13" fmla="*/ 71047 w 1592985"/>
              <a:gd name="connsiteY13" fmla="*/ 2543655 h 2574834"/>
              <a:gd name="connsiteX14" fmla="*/ 239998 w 1592985"/>
              <a:gd name="connsiteY14" fmla="*/ 1475401 h 2574834"/>
              <a:gd name="connsiteX15" fmla="*/ 372379 w 1592985"/>
              <a:gd name="connsiteY15" fmla="*/ 1480914 h 2574834"/>
              <a:gd name="connsiteX16" fmla="*/ 407617 w 1592985"/>
              <a:gd name="connsiteY16" fmla="*/ 2507534 h 2574834"/>
              <a:gd name="connsiteX17" fmla="*/ 414664 w 1592985"/>
              <a:gd name="connsiteY17" fmla="*/ 2514378 h 2574834"/>
              <a:gd name="connsiteX18" fmla="*/ 414664 w 1592985"/>
              <a:gd name="connsiteY18" fmla="*/ 2514378 h 2574834"/>
              <a:gd name="connsiteX19" fmla="*/ 421521 w 1592985"/>
              <a:gd name="connsiteY19" fmla="*/ 2506963 h 2574834"/>
              <a:gd name="connsiteX20" fmla="*/ 386283 w 1592985"/>
              <a:gd name="connsiteY20" fmla="*/ 1480344 h 2574834"/>
              <a:gd name="connsiteX21" fmla="*/ 592568 w 1592985"/>
              <a:gd name="connsiteY21" fmla="*/ 1481674 h 2574834"/>
              <a:gd name="connsiteX22" fmla="*/ 850852 w 1592985"/>
              <a:gd name="connsiteY22" fmla="*/ 1480534 h 2574834"/>
              <a:gd name="connsiteX23" fmla="*/ 967042 w 1592985"/>
              <a:gd name="connsiteY23" fmla="*/ 2568371 h 2574834"/>
              <a:gd name="connsiteX24" fmla="*/ 974089 w 1592985"/>
              <a:gd name="connsiteY24" fmla="*/ 2574835 h 2574834"/>
              <a:gd name="connsiteX25" fmla="*/ 974089 w 1592985"/>
              <a:gd name="connsiteY25" fmla="*/ 2574835 h 2574834"/>
              <a:gd name="connsiteX26" fmla="*/ 980375 w 1592985"/>
              <a:gd name="connsiteY26" fmla="*/ 2566849 h 2574834"/>
              <a:gd name="connsiteX27" fmla="*/ 864185 w 1592985"/>
              <a:gd name="connsiteY27" fmla="*/ 1478062 h 2574834"/>
              <a:gd name="connsiteX28" fmla="*/ 1477134 w 1592985"/>
              <a:gd name="connsiteY28" fmla="*/ 1471408 h 2574834"/>
              <a:gd name="connsiteX29" fmla="*/ 1579228 w 1592985"/>
              <a:gd name="connsiteY29" fmla="*/ 2533010 h 2574834"/>
              <a:gd name="connsiteX30" fmla="*/ 1586466 w 1592985"/>
              <a:gd name="connsiteY30" fmla="*/ 2539473 h 2574834"/>
              <a:gd name="connsiteX31" fmla="*/ 1586466 w 1592985"/>
              <a:gd name="connsiteY31" fmla="*/ 2539473 h 2574834"/>
              <a:gd name="connsiteX32" fmla="*/ 1592977 w 1592985"/>
              <a:gd name="connsiteY32" fmla="*/ 2532301 h 2574834"/>
              <a:gd name="connsiteX33" fmla="*/ 1592942 w 1592985"/>
              <a:gd name="connsiteY33" fmla="*/ 2531869 h 2574834"/>
              <a:gd name="connsiteX34" fmla="*/ 239427 w 1592985"/>
              <a:gd name="connsiteY34" fmla="*/ 1459621 h 2574834"/>
              <a:gd name="connsiteX35" fmla="*/ 13333 w 1592985"/>
              <a:gd name="connsiteY35" fmla="*/ 216080 h 2574834"/>
              <a:gd name="connsiteX36" fmla="*/ 276379 w 1592985"/>
              <a:gd name="connsiteY36" fmla="*/ 25966 h 2574834"/>
              <a:gd name="connsiteX37" fmla="*/ 821899 w 1592985"/>
              <a:gd name="connsiteY37" fmla="*/ 152582 h 2574834"/>
              <a:gd name="connsiteX38" fmla="*/ 849709 w 1592985"/>
              <a:gd name="connsiteY38" fmla="*/ 1383765 h 2574834"/>
              <a:gd name="connsiteX39" fmla="*/ 849709 w 1592985"/>
              <a:gd name="connsiteY39" fmla="*/ 1383765 h 2574834"/>
              <a:gd name="connsiteX40" fmla="*/ 849709 w 1592985"/>
              <a:gd name="connsiteY40" fmla="*/ 1464564 h 2574834"/>
              <a:gd name="connsiteX41" fmla="*/ 239808 w 1592985"/>
              <a:gd name="connsiteY41" fmla="*/ 1459621 h 2574834"/>
              <a:gd name="connsiteX42" fmla="*/ 863995 w 1592985"/>
              <a:gd name="connsiteY42" fmla="*/ 1464184 h 2574834"/>
              <a:gd name="connsiteX43" fmla="*/ 863995 w 1592985"/>
              <a:gd name="connsiteY43" fmla="*/ 1389659 h 2574834"/>
              <a:gd name="connsiteX44" fmla="*/ 1151612 w 1592985"/>
              <a:gd name="connsiteY44" fmla="*/ 1376541 h 2574834"/>
              <a:gd name="connsiteX45" fmla="*/ 1473134 w 1592985"/>
              <a:gd name="connsiteY45" fmla="*/ 1457530 h 2574834"/>
              <a:gd name="connsiteX46" fmla="*/ 864376 w 1592985"/>
              <a:gd name="connsiteY46" fmla="*/ 1464184 h 257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92985" h="2574834">
                <a:moveTo>
                  <a:pt x="1491038" y="1463994"/>
                </a:moveTo>
                <a:lnTo>
                  <a:pt x="1491038" y="1463994"/>
                </a:lnTo>
                <a:cubicBezTo>
                  <a:pt x="1491038" y="1463994"/>
                  <a:pt x="1491038" y="1463994"/>
                  <a:pt x="1491038" y="1463994"/>
                </a:cubicBezTo>
                <a:lnTo>
                  <a:pt x="1491038" y="1463994"/>
                </a:lnTo>
                <a:cubicBezTo>
                  <a:pt x="1440181" y="1324830"/>
                  <a:pt x="938661" y="1370648"/>
                  <a:pt x="865137" y="1378252"/>
                </a:cubicBezTo>
                <a:cubicBezTo>
                  <a:pt x="869709" y="1271027"/>
                  <a:pt x="907423" y="308856"/>
                  <a:pt x="835995" y="148780"/>
                </a:cubicBezTo>
                <a:cubicBezTo>
                  <a:pt x="762281" y="-15479"/>
                  <a:pt x="523235" y="-13198"/>
                  <a:pt x="275808" y="13798"/>
                </a:cubicBezTo>
                <a:cubicBezTo>
                  <a:pt x="31428" y="40414"/>
                  <a:pt x="0" y="137373"/>
                  <a:pt x="0" y="218932"/>
                </a:cubicBezTo>
                <a:cubicBezTo>
                  <a:pt x="0" y="306575"/>
                  <a:pt x="215046" y="1407150"/>
                  <a:pt x="226856" y="1467606"/>
                </a:cubicBezTo>
                <a:lnTo>
                  <a:pt x="56952" y="2541755"/>
                </a:lnTo>
                <a:cubicBezTo>
                  <a:pt x="56292" y="2545477"/>
                  <a:pt x="58780" y="2549029"/>
                  <a:pt x="62509" y="2549687"/>
                </a:cubicBezTo>
                <a:cubicBezTo>
                  <a:pt x="62624" y="2549707"/>
                  <a:pt x="62740" y="2549725"/>
                  <a:pt x="62857" y="2549739"/>
                </a:cubicBezTo>
                <a:lnTo>
                  <a:pt x="64000" y="2549739"/>
                </a:lnTo>
                <a:cubicBezTo>
                  <a:pt x="67518" y="2549691"/>
                  <a:pt x="70492" y="2547124"/>
                  <a:pt x="71047" y="2543655"/>
                </a:cubicBezTo>
                <a:lnTo>
                  <a:pt x="239998" y="1475401"/>
                </a:lnTo>
                <a:cubicBezTo>
                  <a:pt x="260189" y="1478062"/>
                  <a:pt x="307236" y="1479774"/>
                  <a:pt x="372379" y="1480914"/>
                </a:cubicBezTo>
                <a:lnTo>
                  <a:pt x="407617" y="2507534"/>
                </a:lnTo>
                <a:cubicBezTo>
                  <a:pt x="407720" y="2511344"/>
                  <a:pt x="410845" y="2514379"/>
                  <a:pt x="414664" y="2514378"/>
                </a:cubicBezTo>
                <a:lnTo>
                  <a:pt x="414664" y="2514378"/>
                </a:lnTo>
                <a:cubicBezTo>
                  <a:pt x="418587" y="2514173"/>
                  <a:pt x="421630" y="2510883"/>
                  <a:pt x="421521" y="2506963"/>
                </a:cubicBezTo>
                <a:lnTo>
                  <a:pt x="386283" y="1480344"/>
                </a:lnTo>
                <a:cubicBezTo>
                  <a:pt x="443426" y="1481294"/>
                  <a:pt x="514663" y="1481674"/>
                  <a:pt x="592568" y="1481674"/>
                </a:cubicBezTo>
                <a:cubicBezTo>
                  <a:pt x="670472" y="1481674"/>
                  <a:pt x="760948" y="1481674"/>
                  <a:pt x="850852" y="1480534"/>
                </a:cubicBezTo>
                <a:lnTo>
                  <a:pt x="967042" y="2568371"/>
                </a:lnTo>
                <a:cubicBezTo>
                  <a:pt x="967425" y="2571989"/>
                  <a:pt x="970444" y="2574759"/>
                  <a:pt x="974089" y="2574835"/>
                </a:cubicBezTo>
                <a:lnTo>
                  <a:pt x="974089" y="2574835"/>
                </a:lnTo>
                <a:cubicBezTo>
                  <a:pt x="978021" y="2574340"/>
                  <a:pt x="980823" y="2570780"/>
                  <a:pt x="980375" y="2566849"/>
                </a:cubicBezTo>
                <a:lnTo>
                  <a:pt x="864185" y="1478062"/>
                </a:lnTo>
                <a:cubicBezTo>
                  <a:pt x="1088946" y="1476542"/>
                  <a:pt x="1323420" y="1473500"/>
                  <a:pt x="1477134" y="1471408"/>
                </a:cubicBezTo>
                <a:lnTo>
                  <a:pt x="1579228" y="2533010"/>
                </a:lnTo>
                <a:cubicBezTo>
                  <a:pt x="1579619" y="2536700"/>
                  <a:pt x="1582749" y="2539494"/>
                  <a:pt x="1586466" y="2539473"/>
                </a:cubicBezTo>
                <a:lnTo>
                  <a:pt x="1586466" y="2539473"/>
                </a:lnTo>
                <a:cubicBezTo>
                  <a:pt x="1590249" y="2539287"/>
                  <a:pt x="1593164" y="2536076"/>
                  <a:pt x="1592977" y="2532301"/>
                </a:cubicBezTo>
                <a:cubicBezTo>
                  <a:pt x="1592970" y="2532156"/>
                  <a:pt x="1592958" y="2532012"/>
                  <a:pt x="1592942" y="2531869"/>
                </a:cubicBezTo>
                <a:close/>
                <a:moveTo>
                  <a:pt x="239427" y="1459621"/>
                </a:moveTo>
                <a:cubicBezTo>
                  <a:pt x="225141" y="1386807"/>
                  <a:pt x="13333" y="299921"/>
                  <a:pt x="13333" y="216080"/>
                </a:cubicBezTo>
                <a:cubicBezTo>
                  <a:pt x="13333" y="140035"/>
                  <a:pt x="43238" y="50490"/>
                  <a:pt x="276379" y="25966"/>
                </a:cubicBezTo>
                <a:cubicBezTo>
                  <a:pt x="518282" y="-651"/>
                  <a:pt x="752567" y="-3502"/>
                  <a:pt x="821899" y="152582"/>
                </a:cubicBezTo>
                <a:cubicBezTo>
                  <a:pt x="894851" y="315320"/>
                  <a:pt x="850090" y="1373119"/>
                  <a:pt x="849709" y="1383765"/>
                </a:cubicBezTo>
                <a:lnTo>
                  <a:pt x="849709" y="1383765"/>
                </a:lnTo>
                <a:lnTo>
                  <a:pt x="849709" y="1464564"/>
                </a:lnTo>
                <a:cubicBezTo>
                  <a:pt x="539806" y="1465705"/>
                  <a:pt x="273332" y="1465705"/>
                  <a:pt x="239808" y="1459621"/>
                </a:cubicBezTo>
                <a:close/>
                <a:moveTo>
                  <a:pt x="863995" y="1464184"/>
                </a:moveTo>
                <a:lnTo>
                  <a:pt x="863995" y="1389659"/>
                </a:lnTo>
                <a:cubicBezTo>
                  <a:pt x="959555" y="1380048"/>
                  <a:pt x="1055571" y="1375669"/>
                  <a:pt x="1151612" y="1376541"/>
                </a:cubicBezTo>
                <a:cubicBezTo>
                  <a:pt x="1334468" y="1379203"/>
                  <a:pt x="1445134" y="1407150"/>
                  <a:pt x="1473134" y="1457530"/>
                </a:cubicBezTo>
                <a:cubicBezTo>
                  <a:pt x="1287801" y="1460382"/>
                  <a:pt x="1067422" y="1462853"/>
                  <a:pt x="864376" y="1464184"/>
                </a:cubicBezTo>
                <a:close/>
              </a:path>
            </a:pathLst>
          </a:custGeom>
          <a:solidFill>
            <a:srgbClr val="214B7D"/>
          </a:solidFill>
          <a:ln w="19029"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F18B2D3-41C4-4321-A44A-395EBE5DA368}"/>
              </a:ext>
            </a:extLst>
          </p:cNvPr>
          <p:cNvSpPr/>
          <p:nvPr/>
        </p:nvSpPr>
        <p:spPr>
          <a:xfrm>
            <a:off x="5111143" y="2467983"/>
            <a:ext cx="468033" cy="601095"/>
          </a:xfrm>
          <a:custGeom>
            <a:avLst/>
            <a:gdLst>
              <a:gd name="connsiteX0" fmla="*/ 154265 w 468033"/>
              <a:gd name="connsiteY0" fmla="*/ 558700 h 601095"/>
              <a:gd name="connsiteX1" fmla="*/ 39980 w 468033"/>
              <a:gd name="connsiteY1" fmla="*/ 388928 h 601095"/>
              <a:gd name="connsiteX2" fmla="*/ 25694 w 468033"/>
              <a:gd name="connsiteY2" fmla="*/ 152045 h 601095"/>
              <a:gd name="connsiteX3" fmla="*/ 142646 w 468033"/>
              <a:gd name="connsiteY3" fmla="*/ 70675 h 601095"/>
              <a:gd name="connsiteX4" fmla="*/ 252550 w 468033"/>
              <a:gd name="connsiteY4" fmla="*/ 10599 h 601095"/>
              <a:gd name="connsiteX5" fmla="*/ 376549 w 468033"/>
              <a:gd name="connsiteY5" fmla="*/ 10599 h 601095"/>
              <a:gd name="connsiteX6" fmla="*/ 447406 w 468033"/>
              <a:gd name="connsiteY6" fmla="*/ 21055 h 601095"/>
              <a:gd name="connsiteX7" fmla="*/ 458073 w 468033"/>
              <a:gd name="connsiteY7" fmla="*/ 173147 h 601095"/>
              <a:gd name="connsiteX8" fmla="*/ 394263 w 468033"/>
              <a:gd name="connsiteY8" fmla="*/ 406608 h 601095"/>
              <a:gd name="connsiteX9" fmla="*/ 277312 w 468033"/>
              <a:gd name="connsiteY9" fmla="*/ 601096 h 60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033" h="601095">
                <a:moveTo>
                  <a:pt x="154265" y="558700"/>
                </a:moveTo>
                <a:cubicBezTo>
                  <a:pt x="154265" y="558700"/>
                  <a:pt x="65694" y="520677"/>
                  <a:pt x="39980" y="388928"/>
                </a:cubicBezTo>
                <a:cubicBezTo>
                  <a:pt x="14266" y="257178"/>
                  <a:pt x="-27448" y="194440"/>
                  <a:pt x="25694" y="152045"/>
                </a:cubicBezTo>
                <a:cubicBezTo>
                  <a:pt x="78837" y="109649"/>
                  <a:pt x="107218" y="77710"/>
                  <a:pt x="142646" y="70675"/>
                </a:cubicBezTo>
                <a:cubicBezTo>
                  <a:pt x="178074" y="63641"/>
                  <a:pt x="178074" y="10599"/>
                  <a:pt x="252550" y="10599"/>
                </a:cubicBezTo>
                <a:cubicBezTo>
                  <a:pt x="327026" y="10599"/>
                  <a:pt x="347788" y="21055"/>
                  <a:pt x="376549" y="10599"/>
                </a:cubicBezTo>
                <a:cubicBezTo>
                  <a:pt x="405311" y="143"/>
                  <a:pt x="408359" y="-10694"/>
                  <a:pt x="447406" y="21055"/>
                </a:cubicBezTo>
                <a:cubicBezTo>
                  <a:pt x="486453" y="52805"/>
                  <a:pt x="458073" y="173147"/>
                  <a:pt x="458073" y="173147"/>
                </a:cubicBezTo>
                <a:lnTo>
                  <a:pt x="394263" y="406608"/>
                </a:lnTo>
                <a:lnTo>
                  <a:pt x="277312" y="601096"/>
                </a:lnTo>
                <a:close/>
              </a:path>
            </a:pathLst>
          </a:custGeom>
          <a:solidFill>
            <a:srgbClr val="214B7D"/>
          </a:solidFill>
          <a:ln w="1902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069F8FF-535C-492B-8D39-F312E6B6E48A}"/>
              </a:ext>
            </a:extLst>
          </p:cNvPr>
          <p:cNvSpPr/>
          <p:nvPr/>
        </p:nvSpPr>
        <p:spPr>
          <a:xfrm>
            <a:off x="5262170" y="2642081"/>
            <a:ext cx="346474" cy="469583"/>
          </a:xfrm>
          <a:custGeom>
            <a:avLst/>
            <a:gdLst>
              <a:gd name="connsiteX0" fmla="*/ 159237 w 346474"/>
              <a:gd name="connsiteY0" fmla="*/ 246769 h 469583"/>
              <a:gd name="connsiteX1" fmla="*/ 84761 w 346474"/>
              <a:gd name="connsiteY1" fmla="*/ 197149 h 469583"/>
              <a:gd name="connsiteX2" fmla="*/ 166666 w 346474"/>
              <a:gd name="connsiteY2" fmla="*/ 173004 h 469583"/>
              <a:gd name="connsiteX3" fmla="*/ 170094 w 346474"/>
              <a:gd name="connsiteY3" fmla="*/ 77947 h 469583"/>
              <a:gd name="connsiteX4" fmla="*/ 308379 w 346474"/>
              <a:gd name="connsiteY4" fmla="*/ 0 h 469583"/>
              <a:gd name="connsiteX5" fmla="*/ 346474 w 346474"/>
              <a:gd name="connsiteY5" fmla="*/ 169773 h 469583"/>
              <a:gd name="connsiteX6" fmla="*/ 172761 w 346474"/>
              <a:gd name="connsiteY6" fmla="*/ 382131 h 469583"/>
              <a:gd name="connsiteX7" fmla="*/ 166666 w 346474"/>
              <a:gd name="connsiteY7" fmla="*/ 469583 h 469583"/>
              <a:gd name="connsiteX8" fmla="*/ 0 w 346474"/>
              <a:gd name="connsiteY8" fmla="*/ 465971 h 469583"/>
              <a:gd name="connsiteX9" fmla="*/ 3619 w 346474"/>
              <a:gd name="connsiteY9" fmla="*/ 384602 h 469583"/>
              <a:gd name="connsiteX10" fmla="*/ 159237 w 346474"/>
              <a:gd name="connsiteY10" fmla="*/ 246769 h 46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474" h="469583">
                <a:moveTo>
                  <a:pt x="159237" y="246769"/>
                </a:moveTo>
                <a:cubicBezTo>
                  <a:pt x="159237" y="246769"/>
                  <a:pt x="84761" y="253803"/>
                  <a:pt x="84761" y="197149"/>
                </a:cubicBezTo>
                <a:cubicBezTo>
                  <a:pt x="84761" y="140495"/>
                  <a:pt x="166666" y="173004"/>
                  <a:pt x="166666" y="173004"/>
                </a:cubicBezTo>
                <a:lnTo>
                  <a:pt x="170094" y="77947"/>
                </a:lnTo>
                <a:cubicBezTo>
                  <a:pt x="223237" y="84981"/>
                  <a:pt x="308379" y="0"/>
                  <a:pt x="308379" y="0"/>
                </a:cubicBezTo>
                <a:cubicBezTo>
                  <a:pt x="330495" y="54068"/>
                  <a:pt x="343372" y="111454"/>
                  <a:pt x="346474" y="169773"/>
                </a:cubicBezTo>
                <a:cubicBezTo>
                  <a:pt x="339236" y="346769"/>
                  <a:pt x="172761" y="382131"/>
                  <a:pt x="172761" y="382131"/>
                </a:cubicBezTo>
                <a:lnTo>
                  <a:pt x="166666" y="469583"/>
                </a:lnTo>
                <a:lnTo>
                  <a:pt x="0" y="465971"/>
                </a:lnTo>
                <a:lnTo>
                  <a:pt x="3619" y="384602"/>
                </a:lnTo>
                <a:cubicBezTo>
                  <a:pt x="166666" y="420154"/>
                  <a:pt x="159237" y="246769"/>
                  <a:pt x="159237" y="246769"/>
                </a:cubicBezTo>
                <a:close/>
              </a:path>
            </a:pathLst>
          </a:custGeom>
          <a:solidFill>
            <a:srgbClr val="F4C37D"/>
          </a:solidFill>
          <a:ln w="1902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79E9AE5-6ABE-48AE-BAFB-18AF9B3DA25D}"/>
              </a:ext>
            </a:extLst>
          </p:cNvPr>
          <p:cNvSpPr/>
          <p:nvPr/>
        </p:nvSpPr>
        <p:spPr>
          <a:xfrm>
            <a:off x="5255290" y="2634201"/>
            <a:ext cx="362687" cy="485195"/>
          </a:xfrm>
          <a:custGeom>
            <a:avLst/>
            <a:gdLst>
              <a:gd name="connsiteX0" fmla="*/ 173546 w 362687"/>
              <a:gd name="connsiteY0" fmla="*/ 485068 h 485195"/>
              <a:gd name="connsiteX1" fmla="*/ 173546 w 362687"/>
              <a:gd name="connsiteY1" fmla="*/ 485068 h 485195"/>
              <a:gd name="connsiteX2" fmla="*/ 7071 w 362687"/>
              <a:gd name="connsiteY2" fmla="*/ 481646 h 485195"/>
              <a:gd name="connsiteX3" fmla="*/ 1928 w 362687"/>
              <a:gd name="connsiteY3" fmla="*/ 479365 h 485195"/>
              <a:gd name="connsiteX4" fmla="*/ 23 w 362687"/>
              <a:gd name="connsiteY4" fmla="*/ 474041 h 485195"/>
              <a:gd name="connsiteX5" fmla="*/ 3452 w 362687"/>
              <a:gd name="connsiteY5" fmla="*/ 392862 h 485195"/>
              <a:gd name="connsiteX6" fmla="*/ 6309 w 362687"/>
              <a:gd name="connsiteY6" fmla="*/ 387349 h 485195"/>
              <a:gd name="connsiteX7" fmla="*/ 12214 w 362687"/>
              <a:gd name="connsiteY7" fmla="*/ 386208 h 485195"/>
              <a:gd name="connsiteX8" fmla="*/ 116975 w 362687"/>
              <a:gd name="connsiteY8" fmla="*/ 369288 h 485195"/>
              <a:gd name="connsiteX9" fmla="*/ 159451 w 362687"/>
              <a:gd name="connsiteY9" fmla="*/ 262634 h 485195"/>
              <a:gd name="connsiteX10" fmla="*/ 159451 w 362687"/>
              <a:gd name="connsiteY10" fmla="*/ 262634 h 485195"/>
              <a:gd name="connsiteX11" fmla="*/ 102308 w 362687"/>
              <a:gd name="connsiteY11" fmla="*/ 243622 h 485195"/>
              <a:gd name="connsiteX12" fmla="*/ 86118 w 362687"/>
              <a:gd name="connsiteY12" fmla="*/ 205599 h 485195"/>
              <a:gd name="connsiteX13" fmla="*/ 101547 w 362687"/>
              <a:gd name="connsiteY13" fmla="*/ 172329 h 485195"/>
              <a:gd name="connsiteX14" fmla="*/ 168022 w 362687"/>
              <a:gd name="connsiteY14" fmla="*/ 170998 h 485195"/>
              <a:gd name="connsiteX15" fmla="*/ 171260 w 362687"/>
              <a:gd name="connsiteY15" fmla="*/ 85067 h 485195"/>
              <a:gd name="connsiteX16" fmla="*/ 173736 w 362687"/>
              <a:gd name="connsiteY16" fmla="*/ 79933 h 485195"/>
              <a:gd name="connsiteX17" fmla="*/ 179260 w 362687"/>
              <a:gd name="connsiteY17" fmla="*/ 78223 h 485195"/>
              <a:gd name="connsiteX18" fmla="*/ 311450 w 362687"/>
              <a:gd name="connsiteY18" fmla="*/ 2176 h 485195"/>
              <a:gd name="connsiteX19" fmla="*/ 317736 w 362687"/>
              <a:gd name="connsiteY19" fmla="*/ 85 h 485195"/>
              <a:gd name="connsiteX20" fmla="*/ 322878 w 362687"/>
              <a:gd name="connsiteY20" fmla="*/ 4078 h 485195"/>
              <a:gd name="connsiteX21" fmla="*/ 362688 w 362687"/>
              <a:gd name="connsiteY21" fmla="*/ 176322 h 485195"/>
              <a:gd name="connsiteX22" fmla="*/ 188594 w 362687"/>
              <a:gd name="connsiteY22" fmla="*/ 394764 h 485195"/>
              <a:gd name="connsiteX23" fmla="*/ 181927 w 362687"/>
              <a:gd name="connsiteY23" fmla="*/ 478224 h 485195"/>
              <a:gd name="connsiteX24" fmla="*/ 174817 w 362687"/>
              <a:gd name="connsiteY24" fmla="*/ 485195 h 485195"/>
              <a:gd name="connsiteX25" fmla="*/ 173546 w 362687"/>
              <a:gd name="connsiteY25" fmla="*/ 485068 h 485195"/>
              <a:gd name="connsiteX26" fmla="*/ 14309 w 362687"/>
              <a:gd name="connsiteY26" fmla="*/ 467387 h 485195"/>
              <a:gd name="connsiteX27" fmla="*/ 166689 w 362687"/>
              <a:gd name="connsiteY27" fmla="*/ 470619 h 485195"/>
              <a:gd name="connsiteX28" fmla="*/ 173356 w 362687"/>
              <a:gd name="connsiteY28" fmla="*/ 389060 h 485195"/>
              <a:gd name="connsiteX29" fmla="*/ 178879 w 362687"/>
              <a:gd name="connsiteY29" fmla="*/ 382596 h 485195"/>
              <a:gd name="connsiteX30" fmla="*/ 346878 w 362687"/>
              <a:gd name="connsiteY30" fmla="*/ 177082 h 485195"/>
              <a:gd name="connsiteX31" fmla="*/ 312593 w 362687"/>
              <a:gd name="connsiteY31" fmla="*/ 19857 h 485195"/>
              <a:gd name="connsiteX32" fmla="*/ 183641 w 362687"/>
              <a:gd name="connsiteY32" fmla="*/ 92861 h 485195"/>
              <a:gd name="connsiteX33" fmla="*/ 180403 w 362687"/>
              <a:gd name="connsiteY33" fmla="*/ 181075 h 485195"/>
              <a:gd name="connsiteX34" fmla="*/ 177165 w 362687"/>
              <a:gd name="connsiteY34" fmla="*/ 186778 h 485195"/>
              <a:gd name="connsiteX35" fmla="*/ 170689 w 362687"/>
              <a:gd name="connsiteY35" fmla="*/ 186778 h 485195"/>
              <a:gd name="connsiteX36" fmla="*/ 108023 w 362687"/>
              <a:gd name="connsiteY36" fmla="*/ 183356 h 485195"/>
              <a:gd name="connsiteX37" fmla="*/ 98880 w 362687"/>
              <a:gd name="connsiteY37" fmla="*/ 204839 h 485195"/>
              <a:gd name="connsiteX38" fmla="*/ 110308 w 362687"/>
              <a:gd name="connsiteY38" fmla="*/ 233356 h 485195"/>
              <a:gd name="connsiteX39" fmla="*/ 165546 w 362687"/>
              <a:gd name="connsiteY39" fmla="*/ 247234 h 485195"/>
              <a:gd name="connsiteX40" fmla="*/ 170879 w 362687"/>
              <a:gd name="connsiteY40" fmla="*/ 248945 h 485195"/>
              <a:gd name="connsiteX41" fmla="*/ 173355 w 362687"/>
              <a:gd name="connsiteY41" fmla="*/ 254078 h 485195"/>
              <a:gd name="connsiteX42" fmla="*/ 125927 w 362687"/>
              <a:gd name="connsiteY42" fmla="*/ 379364 h 485195"/>
              <a:gd name="connsiteX43" fmla="*/ 17166 w 362687"/>
              <a:gd name="connsiteY43" fmla="*/ 400847 h 4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2687" h="485195">
                <a:moveTo>
                  <a:pt x="173546" y="485068"/>
                </a:moveTo>
                <a:lnTo>
                  <a:pt x="173546" y="485068"/>
                </a:lnTo>
                <a:lnTo>
                  <a:pt x="7071" y="481646"/>
                </a:lnTo>
                <a:cubicBezTo>
                  <a:pt x="5136" y="481532"/>
                  <a:pt x="3309" y="480722"/>
                  <a:pt x="1928" y="479365"/>
                </a:cubicBezTo>
                <a:cubicBezTo>
                  <a:pt x="554" y="477947"/>
                  <a:pt x="-140" y="476007"/>
                  <a:pt x="23" y="474041"/>
                </a:cubicBezTo>
                <a:lnTo>
                  <a:pt x="3452" y="392862"/>
                </a:lnTo>
                <a:cubicBezTo>
                  <a:pt x="3575" y="390703"/>
                  <a:pt x="4614" y="388698"/>
                  <a:pt x="6309" y="387349"/>
                </a:cubicBezTo>
                <a:cubicBezTo>
                  <a:pt x="8018" y="386132"/>
                  <a:pt x="10173" y="385716"/>
                  <a:pt x="12214" y="386208"/>
                </a:cubicBezTo>
                <a:cubicBezTo>
                  <a:pt x="56785" y="395714"/>
                  <a:pt x="92023" y="390201"/>
                  <a:pt x="116975" y="369288"/>
                </a:cubicBezTo>
                <a:cubicBezTo>
                  <a:pt x="153737" y="338490"/>
                  <a:pt x="158880" y="282406"/>
                  <a:pt x="159451" y="262634"/>
                </a:cubicBezTo>
                <a:lnTo>
                  <a:pt x="159451" y="262634"/>
                </a:lnTo>
                <a:cubicBezTo>
                  <a:pt x="138766" y="263138"/>
                  <a:pt x="118554" y="256413"/>
                  <a:pt x="102308" y="243622"/>
                </a:cubicBezTo>
                <a:cubicBezTo>
                  <a:pt x="91714" y="233841"/>
                  <a:pt x="85821" y="220001"/>
                  <a:pt x="86118" y="205599"/>
                </a:cubicBezTo>
                <a:cubicBezTo>
                  <a:pt x="85211" y="192604"/>
                  <a:pt x="91033" y="180049"/>
                  <a:pt x="101547" y="172329"/>
                </a:cubicBezTo>
                <a:cubicBezTo>
                  <a:pt x="120594" y="159401"/>
                  <a:pt x="152403" y="166246"/>
                  <a:pt x="168022" y="170998"/>
                </a:cubicBezTo>
                <a:lnTo>
                  <a:pt x="171260" y="85067"/>
                </a:lnTo>
                <a:cubicBezTo>
                  <a:pt x="171324" y="83083"/>
                  <a:pt x="172223" y="81219"/>
                  <a:pt x="173736" y="79933"/>
                </a:cubicBezTo>
                <a:cubicBezTo>
                  <a:pt x="175270" y="78642"/>
                  <a:pt x="177263" y="78025"/>
                  <a:pt x="179260" y="78223"/>
                </a:cubicBezTo>
                <a:cubicBezTo>
                  <a:pt x="220212" y="83926"/>
                  <a:pt x="288593" y="25370"/>
                  <a:pt x="311450" y="2176"/>
                </a:cubicBezTo>
                <a:cubicBezTo>
                  <a:pt x="313084" y="507"/>
                  <a:pt x="315425" y="-272"/>
                  <a:pt x="317736" y="85"/>
                </a:cubicBezTo>
                <a:cubicBezTo>
                  <a:pt x="320014" y="466"/>
                  <a:pt x="321947" y="1967"/>
                  <a:pt x="322878" y="4078"/>
                </a:cubicBezTo>
                <a:cubicBezTo>
                  <a:pt x="324212" y="6359"/>
                  <a:pt x="352021" y="63013"/>
                  <a:pt x="362688" y="176322"/>
                </a:cubicBezTo>
                <a:cubicBezTo>
                  <a:pt x="356211" y="339440"/>
                  <a:pt x="217546" y="386779"/>
                  <a:pt x="188594" y="394764"/>
                </a:cubicBezTo>
                <a:lnTo>
                  <a:pt x="181927" y="478224"/>
                </a:lnTo>
                <a:cubicBezTo>
                  <a:pt x="181892" y="482109"/>
                  <a:pt x="178709" y="485230"/>
                  <a:pt x="174817" y="485195"/>
                </a:cubicBezTo>
                <a:cubicBezTo>
                  <a:pt x="174390" y="485191"/>
                  <a:pt x="173965" y="485149"/>
                  <a:pt x="173546" y="485068"/>
                </a:cubicBezTo>
                <a:close/>
                <a:moveTo>
                  <a:pt x="14309" y="467387"/>
                </a:moveTo>
                <a:lnTo>
                  <a:pt x="166689" y="470619"/>
                </a:lnTo>
                <a:lnTo>
                  <a:pt x="173356" y="389060"/>
                </a:lnTo>
                <a:cubicBezTo>
                  <a:pt x="173472" y="385887"/>
                  <a:pt x="175759" y="383211"/>
                  <a:pt x="178879" y="382596"/>
                </a:cubicBezTo>
                <a:cubicBezTo>
                  <a:pt x="185546" y="381265"/>
                  <a:pt x="340212" y="346094"/>
                  <a:pt x="346878" y="177082"/>
                </a:cubicBezTo>
                <a:cubicBezTo>
                  <a:pt x="342843" y="123336"/>
                  <a:pt x="331303" y="70416"/>
                  <a:pt x="312593" y="19857"/>
                </a:cubicBezTo>
                <a:cubicBezTo>
                  <a:pt x="291260" y="38869"/>
                  <a:pt x="230117" y="92481"/>
                  <a:pt x="183641" y="92861"/>
                </a:cubicBezTo>
                <a:lnTo>
                  <a:pt x="180403" y="181075"/>
                </a:lnTo>
                <a:cubicBezTo>
                  <a:pt x="180366" y="183402"/>
                  <a:pt x="179146" y="185550"/>
                  <a:pt x="177165" y="186778"/>
                </a:cubicBezTo>
                <a:cubicBezTo>
                  <a:pt x="175134" y="187827"/>
                  <a:pt x="172720" y="187827"/>
                  <a:pt x="170689" y="186778"/>
                </a:cubicBezTo>
                <a:cubicBezTo>
                  <a:pt x="158689" y="182025"/>
                  <a:pt x="124023" y="172329"/>
                  <a:pt x="108023" y="183356"/>
                </a:cubicBezTo>
                <a:cubicBezTo>
                  <a:pt x="101449" y="188450"/>
                  <a:pt x="97989" y="196580"/>
                  <a:pt x="98880" y="204839"/>
                </a:cubicBezTo>
                <a:cubicBezTo>
                  <a:pt x="98328" y="215555"/>
                  <a:pt x="102504" y="225975"/>
                  <a:pt x="110308" y="233356"/>
                </a:cubicBezTo>
                <a:cubicBezTo>
                  <a:pt x="126559" y="244218"/>
                  <a:pt x="146080" y="249123"/>
                  <a:pt x="165546" y="247234"/>
                </a:cubicBezTo>
                <a:cubicBezTo>
                  <a:pt x="167466" y="247192"/>
                  <a:pt x="169344" y="247795"/>
                  <a:pt x="170879" y="248945"/>
                </a:cubicBezTo>
                <a:cubicBezTo>
                  <a:pt x="172393" y="250231"/>
                  <a:pt x="173292" y="252095"/>
                  <a:pt x="173355" y="254078"/>
                </a:cubicBezTo>
                <a:cubicBezTo>
                  <a:pt x="173356" y="257501"/>
                  <a:pt x="176213" y="337159"/>
                  <a:pt x="125927" y="379364"/>
                </a:cubicBezTo>
                <a:cubicBezTo>
                  <a:pt x="94942" y="402903"/>
                  <a:pt x="54798" y="410832"/>
                  <a:pt x="17166" y="400847"/>
                </a:cubicBezTo>
                <a:close/>
              </a:path>
            </a:pathLst>
          </a:custGeom>
          <a:solidFill>
            <a:srgbClr val="214B7D"/>
          </a:solidFill>
          <a:ln w="1902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CAE9929-B5B3-45FA-95E9-93CAF65F4D10}"/>
              </a:ext>
            </a:extLst>
          </p:cNvPr>
          <p:cNvSpPr/>
          <p:nvPr/>
        </p:nvSpPr>
        <p:spPr>
          <a:xfrm>
            <a:off x="6535305" y="3523648"/>
            <a:ext cx="420161" cy="358361"/>
          </a:xfrm>
          <a:custGeom>
            <a:avLst/>
            <a:gdLst>
              <a:gd name="connsiteX0" fmla="*/ 0 w 420161"/>
              <a:gd name="connsiteY0" fmla="*/ 213113 h 358361"/>
              <a:gd name="connsiteX1" fmla="*/ 66286 w 420161"/>
              <a:gd name="connsiteY1" fmla="*/ 149995 h 358361"/>
              <a:gd name="connsiteX2" fmla="*/ 134856 w 420161"/>
              <a:gd name="connsiteY2" fmla="*/ 29653 h 358361"/>
              <a:gd name="connsiteX3" fmla="*/ 150666 w 420161"/>
              <a:gd name="connsiteY3" fmla="*/ 64254 h 358361"/>
              <a:gd name="connsiteX4" fmla="*/ 310474 w 420161"/>
              <a:gd name="connsiteY4" fmla="*/ 375 h 358361"/>
              <a:gd name="connsiteX5" fmla="*/ 317712 w 420161"/>
              <a:gd name="connsiteY5" fmla="*/ 27181 h 358361"/>
              <a:gd name="connsiteX6" fmla="*/ 373140 w 420161"/>
              <a:gd name="connsiteY6" fmla="*/ 21478 h 358361"/>
              <a:gd name="connsiteX7" fmla="*/ 352379 w 420161"/>
              <a:gd name="connsiteY7" fmla="*/ 76991 h 358361"/>
              <a:gd name="connsiteX8" fmla="*/ 418474 w 420161"/>
              <a:gd name="connsiteY8" fmla="*/ 69957 h 358361"/>
              <a:gd name="connsiteX9" fmla="*/ 366093 w 420161"/>
              <a:gd name="connsiteY9" fmla="*/ 150375 h 358361"/>
              <a:gd name="connsiteX10" fmla="*/ 288570 w 420161"/>
              <a:gd name="connsiteY10" fmla="*/ 206269 h 358361"/>
              <a:gd name="connsiteX11" fmla="*/ 191999 w 420161"/>
              <a:gd name="connsiteY11" fmla="*/ 282315 h 358361"/>
              <a:gd name="connsiteX12" fmla="*/ 40571 w 420161"/>
              <a:gd name="connsiteY12" fmla="*/ 358361 h 35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161" h="358361">
                <a:moveTo>
                  <a:pt x="0" y="213113"/>
                </a:moveTo>
                <a:cubicBezTo>
                  <a:pt x="0" y="213113"/>
                  <a:pt x="57142" y="199045"/>
                  <a:pt x="66286" y="149995"/>
                </a:cubicBezTo>
                <a:cubicBezTo>
                  <a:pt x="75428" y="100946"/>
                  <a:pt x="110095" y="28322"/>
                  <a:pt x="134856" y="29653"/>
                </a:cubicBezTo>
                <a:cubicBezTo>
                  <a:pt x="159618" y="30983"/>
                  <a:pt x="150666" y="64254"/>
                  <a:pt x="150666" y="64254"/>
                </a:cubicBezTo>
                <a:cubicBezTo>
                  <a:pt x="150666" y="64254"/>
                  <a:pt x="266284" y="-5709"/>
                  <a:pt x="310474" y="375"/>
                </a:cubicBezTo>
                <a:cubicBezTo>
                  <a:pt x="354665" y="6459"/>
                  <a:pt x="317712" y="27181"/>
                  <a:pt x="317712" y="27181"/>
                </a:cubicBezTo>
                <a:cubicBezTo>
                  <a:pt x="317712" y="27181"/>
                  <a:pt x="361522" y="6649"/>
                  <a:pt x="373140" y="21478"/>
                </a:cubicBezTo>
                <a:cubicBezTo>
                  <a:pt x="384759" y="36307"/>
                  <a:pt x="352379" y="76991"/>
                  <a:pt x="352379" y="76991"/>
                </a:cubicBezTo>
                <a:cubicBezTo>
                  <a:pt x="352379" y="76991"/>
                  <a:pt x="409521" y="46383"/>
                  <a:pt x="418474" y="69957"/>
                </a:cubicBezTo>
                <a:cubicBezTo>
                  <a:pt x="427426" y="93531"/>
                  <a:pt x="399426" y="138018"/>
                  <a:pt x="366093" y="150375"/>
                </a:cubicBezTo>
                <a:cubicBezTo>
                  <a:pt x="332760" y="162733"/>
                  <a:pt x="306093" y="175471"/>
                  <a:pt x="288570" y="206269"/>
                </a:cubicBezTo>
                <a:cubicBezTo>
                  <a:pt x="271046" y="237068"/>
                  <a:pt x="228570" y="265015"/>
                  <a:pt x="191999" y="282315"/>
                </a:cubicBezTo>
                <a:cubicBezTo>
                  <a:pt x="155428" y="299616"/>
                  <a:pt x="40571" y="358361"/>
                  <a:pt x="40571" y="358361"/>
                </a:cubicBezTo>
                <a:close/>
              </a:path>
            </a:pathLst>
          </a:custGeom>
          <a:solidFill>
            <a:srgbClr val="F4C37D"/>
          </a:solidFill>
          <a:ln w="1902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85ACAF5-030D-4D44-BBC2-E3616817B050}"/>
              </a:ext>
            </a:extLst>
          </p:cNvPr>
          <p:cNvSpPr/>
          <p:nvPr/>
        </p:nvSpPr>
        <p:spPr>
          <a:xfrm>
            <a:off x="6109574" y="1679909"/>
            <a:ext cx="2349174" cy="1307990"/>
          </a:xfrm>
          <a:custGeom>
            <a:avLst/>
            <a:gdLst>
              <a:gd name="connsiteX0" fmla="*/ 2347814 w 2349174"/>
              <a:gd name="connsiteY0" fmla="*/ 158556 h 1307990"/>
              <a:gd name="connsiteX1" fmla="*/ 2195434 w 2349174"/>
              <a:gd name="connsiteY1" fmla="*/ 1188979 h 1307990"/>
              <a:gd name="connsiteX2" fmla="*/ 2057530 w 2349174"/>
              <a:gd name="connsiteY2" fmla="*/ 1307990 h 1307990"/>
              <a:gd name="connsiteX3" fmla="*/ 139447 w 2349174"/>
              <a:gd name="connsiteY3" fmla="*/ 1307990 h 1307990"/>
              <a:gd name="connsiteX4" fmla="*/ 0 w 2349174"/>
              <a:gd name="connsiteY4" fmla="*/ 1168846 h 1307990"/>
              <a:gd name="connsiteX5" fmla="*/ 2114 w 2349174"/>
              <a:gd name="connsiteY5" fmla="*/ 1144682 h 1307990"/>
              <a:gd name="connsiteX6" fmla="*/ 184209 w 2349174"/>
              <a:gd name="connsiteY6" fmla="*/ 114069 h 1307990"/>
              <a:gd name="connsiteX7" fmla="*/ 321541 w 2349174"/>
              <a:gd name="connsiteY7" fmla="*/ 1 h 1307990"/>
              <a:gd name="connsiteX8" fmla="*/ 2209339 w 2349174"/>
              <a:gd name="connsiteY8" fmla="*/ 1 h 1307990"/>
              <a:gd name="connsiteX9" fmla="*/ 2349174 w 2349174"/>
              <a:gd name="connsiteY9" fmla="*/ 138757 h 1307990"/>
              <a:gd name="connsiteX10" fmla="*/ 2347815 w 2349174"/>
              <a:gd name="connsiteY10" fmla="*/ 158556 h 130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174" h="1307990">
                <a:moveTo>
                  <a:pt x="2347814" y="158556"/>
                </a:moveTo>
                <a:lnTo>
                  <a:pt x="2195434" y="1188979"/>
                </a:lnTo>
                <a:cubicBezTo>
                  <a:pt x="2185113" y="1257138"/>
                  <a:pt x="2126594" y="1307641"/>
                  <a:pt x="2057530" y="1307990"/>
                </a:cubicBezTo>
                <a:lnTo>
                  <a:pt x="139447" y="1307990"/>
                </a:lnTo>
                <a:cubicBezTo>
                  <a:pt x="62443" y="1308001"/>
                  <a:pt x="11" y="1245704"/>
                  <a:pt x="0" y="1168846"/>
                </a:cubicBezTo>
                <a:cubicBezTo>
                  <a:pt x="-1" y="1160745"/>
                  <a:pt x="706" y="1152660"/>
                  <a:pt x="2114" y="1144682"/>
                </a:cubicBezTo>
                <a:lnTo>
                  <a:pt x="184209" y="114069"/>
                </a:lnTo>
                <a:cubicBezTo>
                  <a:pt x="196288" y="47880"/>
                  <a:pt x="254135" y="-168"/>
                  <a:pt x="321541" y="1"/>
                </a:cubicBezTo>
                <a:lnTo>
                  <a:pt x="2209339" y="1"/>
                </a:lnTo>
                <a:cubicBezTo>
                  <a:pt x="2286342" y="-224"/>
                  <a:pt x="2348949" y="61899"/>
                  <a:pt x="2349174" y="138757"/>
                </a:cubicBezTo>
                <a:cubicBezTo>
                  <a:pt x="2349194" y="145381"/>
                  <a:pt x="2348740" y="151997"/>
                  <a:pt x="2347815" y="158556"/>
                </a:cubicBezTo>
                <a:close/>
              </a:path>
            </a:pathLst>
          </a:custGeom>
          <a:solidFill>
            <a:srgbClr val="214B7D"/>
          </a:solidFill>
          <a:ln w="19029"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67F5B00-EBF2-44BF-8379-D31CC8242AD5}"/>
              </a:ext>
            </a:extLst>
          </p:cNvPr>
          <p:cNvSpPr/>
          <p:nvPr/>
        </p:nvSpPr>
        <p:spPr>
          <a:xfrm>
            <a:off x="6828345" y="2908260"/>
            <a:ext cx="876148" cy="440287"/>
          </a:xfrm>
          <a:custGeom>
            <a:avLst/>
            <a:gdLst>
              <a:gd name="connsiteX0" fmla="*/ 622192 w 876148"/>
              <a:gd name="connsiteY0" fmla="*/ 5305 h 440287"/>
              <a:gd name="connsiteX1" fmla="*/ 522954 w 876148"/>
              <a:gd name="connsiteY1" fmla="*/ 390858 h 440287"/>
              <a:gd name="connsiteX2" fmla="*/ 836286 w 876148"/>
              <a:gd name="connsiteY2" fmla="*/ 390858 h 440287"/>
              <a:gd name="connsiteX3" fmla="*/ 876108 w 876148"/>
              <a:gd name="connsiteY3" fmla="*/ 427075 h 440287"/>
              <a:gd name="connsiteX4" fmla="*/ 874381 w 876148"/>
              <a:gd name="connsiteY4" fmla="*/ 440287 h 440287"/>
              <a:gd name="connsiteX5" fmla="*/ 63720 w 876148"/>
              <a:gd name="connsiteY5" fmla="*/ 440287 h 440287"/>
              <a:gd name="connsiteX6" fmla="*/ 0 w 876148"/>
              <a:gd name="connsiteY6" fmla="*/ 376890 h 440287"/>
              <a:gd name="connsiteX7" fmla="*/ 2196 w 876148"/>
              <a:gd name="connsiteY7" fmla="*/ 360249 h 440287"/>
              <a:gd name="connsiteX8" fmla="*/ 97433 w 876148"/>
              <a:gd name="connsiteY8" fmla="*/ 1692 h 440287"/>
              <a:gd name="connsiteX9" fmla="*/ 622192 w 876148"/>
              <a:gd name="connsiteY9" fmla="*/ 5305 h 4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148" h="440287">
                <a:moveTo>
                  <a:pt x="622192" y="5305"/>
                </a:moveTo>
                <a:lnTo>
                  <a:pt x="522954" y="390858"/>
                </a:lnTo>
                <a:lnTo>
                  <a:pt x="836286" y="390858"/>
                </a:lnTo>
                <a:cubicBezTo>
                  <a:pt x="857303" y="389883"/>
                  <a:pt x="875131" y="406098"/>
                  <a:pt x="876108" y="427075"/>
                </a:cubicBezTo>
                <a:cubicBezTo>
                  <a:pt x="876316" y="431546"/>
                  <a:pt x="875731" y="436019"/>
                  <a:pt x="874381" y="440287"/>
                </a:cubicBezTo>
                <a:lnTo>
                  <a:pt x="63720" y="440287"/>
                </a:lnTo>
                <a:cubicBezTo>
                  <a:pt x="28584" y="440343"/>
                  <a:pt x="56" y="411959"/>
                  <a:pt x="0" y="376890"/>
                </a:cubicBezTo>
                <a:cubicBezTo>
                  <a:pt x="-9" y="371270"/>
                  <a:pt x="730" y="365674"/>
                  <a:pt x="2196" y="360249"/>
                </a:cubicBezTo>
                <a:lnTo>
                  <a:pt x="97433" y="1692"/>
                </a:lnTo>
                <a:cubicBezTo>
                  <a:pt x="102957" y="-3631"/>
                  <a:pt x="622192" y="5305"/>
                  <a:pt x="622192" y="5305"/>
                </a:cubicBezTo>
                <a:close/>
              </a:path>
            </a:pathLst>
          </a:custGeom>
          <a:solidFill>
            <a:srgbClr val="F4C37D"/>
          </a:solidFill>
          <a:ln w="19029"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FBD1B51-A78C-4777-ACA5-C64D279DEB49}"/>
              </a:ext>
            </a:extLst>
          </p:cNvPr>
          <p:cNvSpPr/>
          <p:nvPr/>
        </p:nvSpPr>
        <p:spPr>
          <a:xfrm>
            <a:off x="6821151" y="2901246"/>
            <a:ext cx="889791" cy="454530"/>
          </a:xfrm>
          <a:custGeom>
            <a:avLst/>
            <a:gdLst>
              <a:gd name="connsiteX0" fmla="*/ 881004 w 889791"/>
              <a:gd name="connsiteY0" fmla="*/ 454526 h 454530"/>
              <a:gd name="connsiteX1" fmla="*/ 70914 w 889791"/>
              <a:gd name="connsiteY1" fmla="*/ 454526 h 454530"/>
              <a:gd name="connsiteX2" fmla="*/ 0 w 889791"/>
              <a:gd name="connsiteY2" fmla="*/ 383480 h 454530"/>
              <a:gd name="connsiteX3" fmla="*/ 2343 w 889791"/>
              <a:gd name="connsiteY3" fmla="*/ 365552 h 454530"/>
              <a:gd name="connsiteX4" fmla="*/ 97580 w 889791"/>
              <a:gd name="connsiteY4" fmla="*/ 6995 h 454530"/>
              <a:gd name="connsiteX5" fmla="*/ 99485 w 889791"/>
              <a:gd name="connsiteY5" fmla="*/ 3763 h 454530"/>
              <a:gd name="connsiteX6" fmla="*/ 629196 w 889791"/>
              <a:gd name="connsiteY6" fmla="*/ 5094 h 454530"/>
              <a:gd name="connsiteX7" fmla="*/ 634720 w 889791"/>
              <a:gd name="connsiteY7" fmla="*/ 7946 h 454530"/>
              <a:gd name="connsiteX8" fmla="*/ 635863 w 889791"/>
              <a:gd name="connsiteY8" fmla="*/ 14030 h 454530"/>
              <a:gd name="connsiteX9" fmla="*/ 538911 w 889791"/>
              <a:gd name="connsiteY9" fmla="*/ 390647 h 454530"/>
              <a:gd name="connsiteX10" fmla="*/ 843671 w 889791"/>
              <a:gd name="connsiteY10" fmla="*/ 390647 h 454530"/>
              <a:gd name="connsiteX11" fmla="*/ 889792 w 889791"/>
              <a:gd name="connsiteY11" fmla="*/ 437009 h 454530"/>
              <a:gd name="connsiteX12" fmla="*/ 888052 w 889791"/>
              <a:gd name="connsiteY12" fmla="*/ 449392 h 454530"/>
              <a:gd name="connsiteX13" fmla="*/ 881004 w 889791"/>
              <a:gd name="connsiteY13" fmla="*/ 454526 h 454530"/>
              <a:gd name="connsiteX14" fmla="*/ 110533 w 889791"/>
              <a:gd name="connsiteY14" fmla="*/ 15170 h 454530"/>
              <a:gd name="connsiteX15" fmla="*/ 17200 w 889791"/>
              <a:gd name="connsiteY15" fmla="*/ 370115 h 454530"/>
              <a:gd name="connsiteX16" fmla="*/ 58476 w 889791"/>
              <a:gd name="connsiteY16" fmla="*/ 439459 h 454530"/>
              <a:gd name="connsiteX17" fmla="*/ 71866 w 889791"/>
              <a:gd name="connsiteY17" fmla="*/ 441218 h 454530"/>
              <a:gd name="connsiteX18" fmla="*/ 874337 w 889791"/>
              <a:gd name="connsiteY18" fmla="*/ 441218 h 454530"/>
              <a:gd name="connsiteX19" fmla="*/ 868242 w 889791"/>
              <a:gd name="connsiteY19" fmla="*/ 418594 h 454530"/>
              <a:gd name="connsiteX20" fmla="*/ 842719 w 889791"/>
              <a:gd name="connsiteY20" fmla="*/ 405856 h 454530"/>
              <a:gd name="connsiteX21" fmla="*/ 530149 w 889791"/>
              <a:gd name="connsiteY21" fmla="*/ 405856 h 454530"/>
              <a:gd name="connsiteX22" fmla="*/ 524435 w 889791"/>
              <a:gd name="connsiteY22" fmla="*/ 403195 h 454530"/>
              <a:gd name="connsiteX23" fmla="*/ 523292 w 889791"/>
              <a:gd name="connsiteY23" fmla="*/ 396921 h 454530"/>
              <a:gd name="connsiteX24" fmla="*/ 620244 w 889791"/>
              <a:gd name="connsiteY24" fmla="*/ 20303 h 454530"/>
              <a:gd name="connsiteX25" fmla="*/ 110533 w 889791"/>
              <a:gd name="connsiteY25" fmla="*/ 15170 h 45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791" h="454530">
                <a:moveTo>
                  <a:pt x="881004" y="454526"/>
                </a:moveTo>
                <a:lnTo>
                  <a:pt x="70914" y="454526"/>
                </a:lnTo>
                <a:cubicBezTo>
                  <a:pt x="31676" y="454452"/>
                  <a:pt x="-73" y="422644"/>
                  <a:pt x="0" y="383480"/>
                </a:cubicBezTo>
                <a:cubicBezTo>
                  <a:pt x="11" y="377429"/>
                  <a:pt x="799" y="371404"/>
                  <a:pt x="2343" y="365552"/>
                </a:cubicBezTo>
                <a:lnTo>
                  <a:pt x="97580" y="6995"/>
                </a:lnTo>
                <a:cubicBezTo>
                  <a:pt x="97859" y="5745"/>
                  <a:pt x="98525" y="4614"/>
                  <a:pt x="99485" y="3763"/>
                </a:cubicBezTo>
                <a:cubicBezTo>
                  <a:pt x="102342" y="912"/>
                  <a:pt x="106914" y="-3651"/>
                  <a:pt x="629196" y="5094"/>
                </a:cubicBezTo>
                <a:cubicBezTo>
                  <a:pt x="631354" y="5241"/>
                  <a:pt x="633354" y="6273"/>
                  <a:pt x="634720" y="7946"/>
                </a:cubicBezTo>
                <a:cubicBezTo>
                  <a:pt x="636022" y="9689"/>
                  <a:pt x="636444" y="11935"/>
                  <a:pt x="635863" y="14030"/>
                </a:cubicBezTo>
                <a:lnTo>
                  <a:pt x="538911" y="390647"/>
                </a:lnTo>
                <a:lnTo>
                  <a:pt x="843671" y="390647"/>
                </a:lnTo>
                <a:cubicBezTo>
                  <a:pt x="869234" y="390738"/>
                  <a:pt x="889882" y="411495"/>
                  <a:pt x="889792" y="437009"/>
                </a:cubicBezTo>
                <a:cubicBezTo>
                  <a:pt x="889777" y="441196"/>
                  <a:pt x="889191" y="445362"/>
                  <a:pt x="888052" y="449392"/>
                </a:cubicBezTo>
                <a:cubicBezTo>
                  <a:pt x="887173" y="452524"/>
                  <a:pt x="884260" y="454646"/>
                  <a:pt x="881004" y="454526"/>
                </a:cubicBezTo>
                <a:close/>
                <a:moveTo>
                  <a:pt x="110533" y="15170"/>
                </a:moveTo>
                <a:lnTo>
                  <a:pt x="17200" y="370115"/>
                </a:lnTo>
                <a:cubicBezTo>
                  <a:pt x="9413" y="400640"/>
                  <a:pt x="27893" y="431686"/>
                  <a:pt x="58476" y="439459"/>
                </a:cubicBezTo>
                <a:cubicBezTo>
                  <a:pt x="62854" y="440571"/>
                  <a:pt x="67349" y="441162"/>
                  <a:pt x="71866" y="441218"/>
                </a:cubicBezTo>
                <a:lnTo>
                  <a:pt x="874337" y="441218"/>
                </a:lnTo>
                <a:cubicBezTo>
                  <a:pt x="875329" y="433172"/>
                  <a:pt x="873143" y="425058"/>
                  <a:pt x="868242" y="418594"/>
                </a:cubicBezTo>
                <a:cubicBezTo>
                  <a:pt x="862207" y="410587"/>
                  <a:pt x="852757" y="405871"/>
                  <a:pt x="842719" y="405856"/>
                </a:cubicBezTo>
                <a:lnTo>
                  <a:pt x="530149" y="405856"/>
                </a:lnTo>
                <a:cubicBezTo>
                  <a:pt x="527931" y="405917"/>
                  <a:pt x="525814" y="404930"/>
                  <a:pt x="524435" y="403195"/>
                </a:cubicBezTo>
                <a:cubicBezTo>
                  <a:pt x="523100" y="401394"/>
                  <a:pt x="522678" y="399076"/>
                  <a:pt x="523292" y="396921"/>
                </a:cubicBezTo>
                <a:lnTo>
                  <a:pt x="620244" y="20303"/>
                </a:lnTo>
                <a:cubicBezTo>
                  <a:pt x="427674" y="16121"/>
                  <a:pt x="147866" y="12509"/>
                  <a:pt x="110533" y="15170"/>
                </a:cubicBezTo>
                <a:close/>
              </a:path>
            </a:pathLst>
          </a:custGeom>
          <a:solidFill>
            <a:srgbClr val="214B7D"/>
          </a:solidFill>
          <a:ln w="19029"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12B5410-E842-46D8-9F0D-C2CA16963439}"/>
              </a:ext>
            </a:extLst>
          </p:cNvPr>
          <p:cNvSpPr/>
          <p:nvPr/>
        </p:nvSpPr>
        <p:spPr>
          <a:xfrm>
            <a:off x="6058426" y="1622305"/>
            <a:ext cx="2334418" cy="1294681"/>
          </a:xfrm>
          <a:custGeom>
            <a:avLst/>
            <a:gdLst>
              <a:gd name="connsiteX0" fmla="*/ 2050393 w 2334418"/>
              <a:gd name="connsiteY0" fmla="*/ 1294682 h 1294681"/>
              <a:gd name="connsiteX1" fmla="*/ 132309 w 2334418"/>
              <a:gd name="connsiteY1" fmla="*/ 1294682 h 1294681"/>
              <a:gd name="connsiteX2" fmla="*/ 0 w 2334418"/>
              <a:gd name="connsiteY2" fmla="*/ 1162862 h 1294681"/>
              <a:gd name="connsiteX3" fmla="*/ 2025 w 2334418"/>
              <a:gd name="connsiteY3" fmla="*/ 1139738 h 1294681"/>
              <a:gd name="connsiteX4" fmla="*/ 183928 w 2334418"/>
              <a:gd name="connsiteY4" fmla="*/ 109126 h 1294681"/>
              <a:gd name="connsiteX5" fmla="*/ 314213 w 2334418"/>
              <a:gd name="connsiteY5" fmla="*/ 0 h 1294681"/>
              <a:gd name="connsiteX6" fmla="*/ 2202011 w 2334418"/>
              <a:gd name="connsiteY6" fmla="*/ 0 h 1294681"/>
              <a:gd name="connsiteX7" fmla="*/ 2334418 w 2334418"/>
              <a:gd name="connsiteY7" fmla="*/ 131722 h 1294681"/>
              <a:gd name="connsiteX8" fmla="*/ 2332867 w 2334418"/>
              <a:gd name="connsiteY8" fmla="*/ 152092 h 1294681"/>
              <a:gd name="connsiteX9" fmla="*/ 2180487 w 2334418"/>
              <a:gd name="connsiteY9" fmla="*/ 1182514 h 1294681"/>
              <a:gd name="connsiteX10" fmla="*/ 2050393 w 2334418"/>
              <a:gd name="connsiteY10" fmla="*/ 1294682 h 129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418" h="1294681">
                <a:moveTo>
                  <a:pt x="2050393" y="1294682"/>
                </a:moveTo>
                <a:lnTo>
                  <a:pt x="132309" y="1294682"/>
                </a:lnTo>
                <a:cubicBezTo>
                  <a:pt x="59303" y="1294748"/>
                  <a:pt x="66" y="1235730"/>
                  <a:pt x="0" y="1162862"/>
                </a:cubicBezTo>
                <a:cubicBezTo>
                  <a:pt x="-7" y="1155110"/>
                  <a:pt x="671" y="1147372"/>
                  <a:pt x="2025" y="1139738"/>
                </a:cubicBezTo>
                <a:lnTo>
                  <a:pt x="183928" y="109126"/>
                </a:lnTo>
                <a:cubicBezTo>
                  <a:pt x="195033" y="45992"/>
                  <a:pt x="249992" y="-42"/>
                  <a:pt x="314213" y="0"/>
                </a:cubicBezTo>
                <a:lnTo>
                  <a:pt x="2202011" y="0"/>
                </a:lnTo>
                <a:cubicBezTo>
                  <a:pt x="2275017" y="-120"/>
                  <a:pt x="2334298" y="58854"/>
                  <a:pt x="2334418" y="131722"/>
                </a:cubicBezTo>
                <a:cubicBezTo>
                  <a:pt x="2334429" y="138542"/>
                  <a:pt x="2333911" y="145352"/>
                  <a:pt x="2332867" y="152092"/>
                </a:cubicBezTo>
                <a:lnTo>
                  <a:pt x="2180487" y="1182514"/>
                </a:lnTo>
                <a:cubicBezTo>
                  <a:pt x="2170728" y="1246786"/>
                  <a:pt x="2115521" y="1294385"/>
                  <a:pt x="2050393" y="1294682"/>
                </a:cubicBezTo>
                <a:close/>
              </a:path>
            </a:pathLst>
          </a:custGeom>
          <a:solidFill>
            <a:srgbClr val="F4C37D"/>
          </a:solidFill>
          <a:ln w="19029"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73AD72E-A8F5-47FF-B08C-C15C5FE12491}"/>
              </a:ext>
            </a:extLst>
          </p:cNvPr>
          <p:cNvSpPr/>
          <p:nvPr/>
        </p:nvSpPr>
        <p:spPr>
          <a:xfrm>
            <a:off x="6051289" y="1616411"/>
            <a:ext cx="2348712" cy="1307799"/>
          </a:xfrm>
          <a:custGeom>
            <a:avLst/>
            <a:gdLst>
              <a:gd name="connsiteX0" fmla="*/ 2057530 w 2348712"/>
              <a:gd name="connsiteY0" fmla="*/ 1307800 h 1307799"/>
              <a:gd name="connsiteX1" fmla="*/ 139447 w 2348712"/>
              <a:gd name="connsiteY1" fmla="*/ 1307800 h 1307799"/>
              <a:gd name="connsiteX2" fmla="*/ 0 w 2348712"/>
              <a:gd name="connsiteY2" fmla="*/ 1168655 h 1307799"/>
              <a:gd name="connsiteX3" fmla="*/ 2114 w 2348712"/>
              <a:gd name="connsiteY3" fmla="*/ 1144491 h 1307799"/>
              <a:gd name="connsiteX4" fmla="*/ 184018 w 2348712"/>
              <a:gd name="connsiteY4" fmla="*/ 115020 h 1307799"/>
              <a:gd name="connsiteX5" fmla="*/ 321351 w 2348712"/>
              <a:gd name="connsiteY5" fmla="*/ 0 h 1307799"/>
              <a:gd name="connsiteX6" fmla="*/ 2209148 w 2348712"/>
              <a:gd name="connsiteY6" fmla="*/ 0 h 1307799"/>
              <a:gd name="connsiteX7" fmla="*/ 2348712 w 2348712"/>
              <a:gd name="connsiteY7" fmla="*/ 139028 h 1307799"/>
              <a:gd name="connsiteX8" fmla="*/ 2347243 w 2348712"/>
              <a:gd name="connsiteY8" fmla="*/ 159316 h 1307799"/>
              <a:gd name="connsiteX9" fmla="*/ 2194863 w 2348712"/>
              <a:gd name="connsiteY9" fmla="*/ 1189738 h 1307799"/>
              <a:gd name="connsiteX10" fmla="*/ 2057530 w 2348712"/>
              <a:gd name="connsiteY10" fmla="*/ 1307800 h 1307799"/>
              <a:gd name="connsiteX11" fmla="*/ 321351 w 2348712"/>
              <a:gd name="connsiteY11" fmla="*/ 13308 h 1307799"/>
              <a:gd name="connsiteX12" fmla="*/ 198113 w 2348712"/>
              <a:gd name="connsiteY12" fmla="*/ 116541 h 1307799"/>
              <a:gd name="connsiteX13" fmla="*/ 16019 w 2348712"/>
              <a:gd name="connsiteY13" fmla="*/ 1146963 h 1307799"/>
              <a:gd name="connsiteX14" fmla="*/ 117742 w 2348712"/>
              <a:gd name="connsiteY14" fmla="*/ 1291839 h 1307799"/>
              <a:gd name="connsiteX15" fmla="*/ 139447 w 2348712"/>
              <a:gd name="connsiteY15" fmla="*/ 1293731 h 1307799"/>
              <a:gd name="connsiteX16" fmla="*/ 2057530 w 2348712"/>
              <a:gd name="connsiteY16" fmla="*/ 1293731 h 1307799"/>
              <a:gd name="connsiteX17" fmla="*/ 2181339 w 2348712"/>
              <a:gd name="connsiteY17" fmla="*/ 1186887 h 1307799"/>
              <a:gd name="connsiteX18" fmla="*/ 2333719 w 2348712"/>
              <a:gd name="connsiteY18" fmla="*/ 156465 h 1307799"/>
              <a:gd name="connsiteX19" fmla="*/ 2228399 w 2348712"/>
              <a:gd name="connsiteY19" fmla="*/ 14841 h 1307799"/>
              <a:gd name="connsiteX20" fmla="*/ 2209911 w 2348712"/>
              <a:gd name="connsiteY20" fmla="*/ 13498 h 13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8712" h="1307799">
                <a:moveTo>
                  <a:pt x="2057530" y="1307800"/>
                </a:moveTo>
                <a:lnTo>
                  <a:pt x="139447" y="1307800"/>
                </a:lnTo>
                <a:cubicBezTo>
                  <a:pt x="62443" y="1307810"/>
                  <a:pt x="11" y="1245513"/>
                  <a:pt x="0" y="1168655"/>
                </a:cubicBezTo>
                <a:cubicBezTo>
                  <a:pt x="-1" y="1160554"/>
                  <a:pt x="706" y="1152469"/>
                  <a:pt x="2114" y="1144491"/>
                </a:cubicBezTo>
                <a:lnTo>
                  <a:pt x="184018" y="115020"/>
                </a:lnTo>
                <a:cubicBezTo>
                  <a:pt x="195689" y="48452"/>
                  <a:pt x="253644" y="-87"/>
                  <a:pt x="321351" y="0"/>
                </a:cubicBezTo>
                <a:lnTo>
                  <a:pt x="2209148" y="0"/>
                </a:lnTo>
                <a:cubicBezTo>
                  <a:pt x="2286152" y="-75"/>
                  <a:pt x="2348637" y="62170"/>
                  <a:pt x="2348712" y="139028"/>
                </a:cubicBezTo>
                <a:cubicBezTo>
                  <a:pt x="2348719" y="145817"/>
                  <a:pt x="2348228" y="152598"/>
                  <a:pt x="2347243" y="159316"/>
                </a:cubicBezTo>
                <a:lnTo>
                  <a:pt x="2194863" y="1189738"/>
                </a:lnTo>
                <a:cubicBezTo>
                  <a:pt x="2184156" y="1257309"/>
                  <a:pt x="2126068" y="1307245"/>
                  <a:pt x="2057530" y="1307800"/>
                </a:cubicBezTo>
                <a:close/>
                <a:moveTo>
                  <a:pt x="321351" y="13308"/>
                </a:moveTo>
                <a:cubicBezTo>
                  <a:pt x="260559" y="13156"/>
                  <a:pt x="208508" y="56758"/>
                  <a:pt x="198113" y="116541"/>
                </a:cubicBezTo>
                <a:lnTo>
                  <a:pt x="16019" y="1146963"/>
                </a:lnTo>
                <a:cubicBezTo>
                  <a:pt x="4027" y="1215006"/>
                  <a:pt x="49570" y="1279870"/>
                  <a:pt x="117742" y="1291839"/>
                </a:cubicBezTo>
                <a:cubicBezTo>
                  <a:pt x="124909" y="1293098"/>
                  <a:pt x="132171" y="1293731"/>
                  <a:pt x="139447" y="1293731"/>
                </a:cubicBezTo>
                <a:lnTo>
                  <a:pt x="2057530" y="1293731"/>
                </a:lnTo>
                <a:cubicBezTo>
                  <a:pt x="2119527" y="1293399"/>
                  <a:pt x="2172054" y="1248069"/>
                  <a:pt x="2181339" y="1186887"/>
                </a:cubicBezTo>
                <a:lnTo>
                  <a:pt x="2333719" y="156465"/>
                </a:lnTo>
                <a:cubicBezTo>
                  <a:pt x="2343818" y="88328"/>
                  <a:pt x="2296665" y="24921"/>
                  <a:pt x="2228399" y="14841"/>
                </a:cubicBezTo>
                <a:cubicBezTo>
                  <a:pt x="2222278" y="13937"/>
                  <a:pt x="2216098" y="13488"/>
                  <a:pt x="2209911" y="13498"/>
                </a:cubicBezTo>
                <a:close/>
              </a:path>
            </a:pathLst>
          </a:custGeom>
          <a:solidFill>
            <a:srgbClr val="214B7D"/>
          </a:solidFill>
          <a:ln w="19029"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D050EE0-4B92-435D-B082-4CD8BCE07329}"/>
              </a:ext>
            </a:extLst>
          </p:cNvPr>
          <p:cNvSpPr/>
          <p:nvPr/>
        </p:nvSpPr>
        <p:spPr>
          <a:xfrm>
            <a:off x="7127111" y="2757480"/>
            <a:ext cx="106285" cy="106084"/>
          </a:xfrm>
          <a:custGeom>
            <a:avLst/>
            <a:gdLst>
              <a:gd name="connsiteX0" fmla="*/ 106285 w 106285"/>
              <a:gd name="connsiteY0" fmla="*/ 53042 h 106084"/>
              <a:gd name="connsiteX1" fmla="*/ 53143 w 106285"/>
              <a:gd name="connsiteY1" fmla="*/ 106084 h 106084"/>
              <a:gd name="connsiteX2" fmla="*/ 0 w 106285"/>
              <a:gd name="connsiteY2" fmla="*/ 53042 h 106084"/>
              <a:gd name="connsiteX3" fmla="*/ 53143 w 106285"/>
              <a:gd name="connsiteY3" fmla="*/ 0 h 106084"/>
              <a:gd name="connsiteX4" fmla="*/ 106285 w 106285"/>
              <a:gd name="connsiteY4" fmla="*/ 53042 h 10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5" h="106084">
                <a:moveTo>
                  <a:pt x="106285" y="53042"/>
                </a:moveTo>
                <a:cubicBezTo>
                  <a:pt x="106285" y="82336"/>
                  <a:pt x="82492" y="106084"/>
                  <a:pt x="53143" y="106084"/>
                </a:cubicBezTo>
                <a:cubicBezTo>
                  <a:pt x="23793" y="106084"/>
                  <a:pt x="0" y="82336"/>
                  <a:pt x="0" y="53042"/>
                </a:cubicBezTo>
                <a:cubicBezTo>
                  <a:pt x="0" y="23748"/>
                  <a:pt x="23793" y="0"/>
                  <a:pt x="53143" y="0"/>
                </a:cubicBezTo>
                <a:cubicBezTo>
                  <a:pt x="82493" y="0"/>
                  <a:pt x="106285" y="23748"/>
                  <a:pt x="106285" y="53042"/>
                </a:cubicBezTo>
                <a:close/>
              </a:path>
            </a:pathLst>
          </a:custGeom>
          <a:solidFill>
            <a:srgbClr val="F4C37D"/>
          </a:solidFill>
          <a:ln w="19029"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E04865B-3243-4448-AA29-5078F7BC08E3}"/>
              </a:ext>
            </a:extLst>
          </p:cNvPr>
          <p:cNvSpPr/>
          <p:nvPr/>
        </p:nvSpPr>
        <p:spPr>
          <a:xfrm>
            <a:off x="7120635" y="2750066"/>
            <a:ext cx="120761" cy="120532"/>
          </a:xfrm>
          <a:custGeom>
            <a:avLst/>
            <a:gdLst>
              <a:gd name="connsiteX0" fmla="*/ 60571 w 120761"/>
              <a:gd name="connsiteY0" fmla="*/ 120533 h 120532"/>
              <a:gd name="connsiteX1" fmla="*/ 0 w 120761"/>
              <a:gd name="connsiteY1" fmla="*/ 60456 h 120532"/>
              <a:gd name="connsiteX2" fmla="*/ 60190 w 120761"/>
              <a:gd name="connsiteY2" fmla="*/ 0 h 120532"/>
              <a:gd name="connsiteX3" fmla="*/ 120761 w 120761"/>
              <a:gd name="connsiteY3" fmla="*/ 60077 h 120532"/>
              <a:gd name="connsiteX4" fmla="*/ 120761 w 120761"/>
              <a:gd name="connsiteY4" fmla="*/ 60456 h 120532"/>
              <a:gd name="connsiteX5" fmla="*/ 60571 w 120761"/>
              <a:gd name="connsiteY5" fmla="*/ 120533 h 120532"/>
              <a:gd name="connsiteX6" fmla="*/ 60571 w 120761"/>
              <a:gd name="connsiteY6" fmla="*/ 14448 h 120532"/>
              <a:gd name="connsiteX7" fmla="*/ 14286 w 120761"/>
              <a:gd name="connsiteY7" fmla="*/ 60266 h 120532"/>
              <a:gd name="connsiteX8" fmla="*/ 60190 w 120761"/>
              <a:gd name="connsiteY8" fmla="*/ 106463 h 120532"/>
              <a:gd name="connsiteX9" fmla="*/ 106475 w 120761"/>
              <a:gd name="connsiteY9" fmla="*/ 60646 h 120532"/>
              <a:gd name="connsiteX10" fmla="*/ 106475 w 120761"/>
              <a:gd name="connsiteY10" fmla="*/ 60456 h 120532"/>
              <a:gd name="connsiteX11" fmla="*/ 60570 w 120761"/>
              <a:gd name="connsiteY11" fmla="*/ 14448 h 1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761" h="120532">
                <a:moveTo>
                  <a:pt x="60571" y="120533"/>
                </a:moveTo>
                <a:cubicBezTo>
                  <a:pt x="27224" y="120637"/>
                  <a:pt x="105" y="93740"/>
                  <a:pt x="0" y="60456"/>
                </a:cubicBezTo>
                <a:cubicBezTo>
                  <a:pt x="-105" y="27172"/>
                  <a:pt x="26843" y="105"/>
                  <a:pt x="60190" y="0"/>
                </a:cubicBezTo>
                <a:cubicBezTo>
                  <a:pt x="93538" y="-105"/>
                  <a:pt x="120656" y="26792"/>
                  <a:pt x="120761" y="60077"/>
                </a:cubicBezTo>
                <a:cubicBezTo>
                  <a:pt x="120761" y="60203"/>
                  <a:pt x="120761" y="60330"/>
                  <a:pt x="120761" y="60456"/>
                </a:cubicBezTo>
                <a:cubicBezTo>
                  <a:pt x="120656" y="93592"/>
                  <a:pt x="93769" y="120428"/>
                  <a:pt x="60571" y="120533"/>
                </a:cubicBezTo>
                <a:close/>
                <a:moveTo>
                  <a:pt x="60571" y="14448"/>
                </a:moveTo>
                <a:cubicBezTo>
                  <a:pt x="35113" y="14343"/>
                  <a:pt x="14391" y="34857"/>
                  <a:pt x="14286" y="60266"/>
                </a:cubicBezTo>
                <a:cubicBezTo>
                  <a:pt x="14180" y="85675"/>
                  <a:pt x="34732" y="106358"/>
                  <a:pt x="60190" y="106463"/>
                </a:cubicBezTo>
                <a:cubicBezTo>
                  <a:pt x="85647" y="106568"/>
                  <a:pt x="106369" y="86055"/>
                  <a:pt x="106475" y="60646"/>
                </a:cubicBezTo>
                <a:cubicBezTo>
                  <a:pt x="106475" y="60583"/>
                  <a:pt x="106475" y="60519"/>
                  <a:pt x="106475" y="60456"/>
                </a:cubicBezTo>
                <a:cubicBezTo>
                  <a:pt x="106475" y="35121"/>
                  <a:pt x="85954" y="14553"/>
                  <a:pt x="60570" y="14448"/>
                </a:cubicBezTo>
                <a:close/>
              </a:path>
            </a:pathLst>
          </a:custGeom>
          <a:solidFill>
            <a:srgbClr val="214B7D"/>
          </a:solidFill>
          <a:ln w="19029"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5AFABF8-D65A-4932-A1CF-339D61AB116E}"/>
              </a:ext>
            </a:extLst>
          </p:cNvPr>
          <p:cNvSpPr/>
          <p:nvPr/>
        </p:nvSpPr>
        <p:spPr>
          <a:xfrm>
            <a:off x="6355497" y="1682570"/>
            <a:ext cx="225904" cy="35741"/>
          </a:xfrm>
          <a:custGeom>
            <a:avLst/>
            <a:gdLst>
              <a:gd name="connsiteX0" fmla="*/ 35428 w 225904"/>
              <a:gd name="connsiteY0" fmla="*/ 17682 h 35741"/>
              <a:gd name="connsiteX1" fmla="*/ 17714 w 225904"/>
              <a:gd name="connsiteY1" fmla="*/ 35362 h 35741"/>
              <a:gd name="connsiteX2" fmla="*/ 0 w 225904"/>
              <a:gd name="connsiteY2" fmla="*/ 17682 h 35741"/>
              <a:gd name="connsiteX3" fmla="*/ 17714 w 225904"/>
              <a:gd name="connsiteY3" fmla="*/ 1 h 35741"/>
              <a:gd name="connsiteX4" fmla="*/ 35428 w 225904"/>
              <a:gd name="connsiteY4" fmla="*/ 17682 h 35741"/>
              <a:gd name="connsiteX5" fmla="*/ 112952 w 225904"/>
              <a:gd name="connsiteY5" fmla="*/ 1 h 35741"/>
              <a:gd name="connsiteX6" fmla="*/ 94859 w 225904"/>
              <a:gd name="connsiteY6" fmla="*/ 17682 h 35741"/>
              <a:gd name="connsiteX7" fmla="*/ 112573 w 225904"/>
              <a:gd name="connsiteY7" fmla="*/ 35741 h 35741"/>
              <a:gd name="connsiteX8" fmla="*/ 130666 w 225904"/>
              <a:gd name="connsiteY8" fmla="*/ 18060 h 35741"/>
              <a:gd name="connsiteX9" fmla="*/ 130666 w 225904"/>
              <a:gd name="connsiteY9" fmla="*/ 17682 h 35741"/>
              <a:gd name="connsiteX10" fmla="*/ 112952 w 225904"/>
              <a:gd name="connsiteY10" fmla="*/ 1 h 35741"/>
              <a:gd name="connsiteX11" fmla="*/ 208189 w 225904"/>
              <a:gd name="connsiteY11" fmla="*/ 1 h 35741"/>
              <a:gd name="connsiteX12" fmla="*/ 190096 w 225904"/>
              <a:gd name="connsiteY12" fmla="*/ 17682 h 35741"/>
              <a:gd name="connsiteX13" fmla="*/ 207810 w 225904"/>
              <a:gd name="connsiteY13" fmla="*/ 35741 h 35741"/>
              <a:gd name="connsiteX14" fmla="*/ 225903 w 225904"/>
              <a:gd name="connsiteY14" fmla="*/ 18060 h 35741"/>
              <a:gd name="connsiteX15" fmla="*/ 225903 w 225904"/>
              <a:gd name="connsiteY15" fmla="*/ 17682 h 35741"/>
              <a:gd name="connsiteX16" fmla="*/ 208379 w 225904"/>
              <a:gd name="connsiteY16" fmla="*/ 1 h 3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904" h="35741">
                <a:moveTo>
                  <a:pt x="35428" y="17682"/>
                </a:moveTo>
                <a:cubicBezTo>
                  <a:pt x="35428" y="27446"/>
                  <a:pt x="27497" y="35362"/>
                  <a:pt x="17714" y="35362"/>
                </a:cubicBezTo>
                <a:cubicBezTo>
                  <a:pt x="7931" y="35362"/>
                  <a:pt x="0" y="27446"/>
                  <a:pt x="0" y="17682"/>
                </a:cubicBezTo>
                <a:cubicBezTo>
                  <a:pt x="0" y="7917"/>
                  <a:pt x="7931" y="1"/>
                  <a:pt x="17714" y="1"/>
                </a:cubicBezTo>
                <a:cubicBezTo>
                  <a:pt x="27497" y="1"/>
                  <a:pt x="35428" y="7917"/>
                  <a:pt x="35428" y="17682"/>
                </a:cubicBezTo>
                <a:close/>
                <a:moveTo>
                  <a:pt x="112952" y="1"/>
                </a:moveTo>
                <a:cubicBezTo>
                  <a:pt x="103064" y="-103"/>
                  <a:pt x="94963" y="7812"/>
                  <a:pt x="94859" y="17682"/>
                </a:cubicBezTo>
                <a:cubicBezTo>
                  <a:pt x="94754" y="27551"/>
                  <a:pt x="102685" y="35636"/>
                  <a:pt x="112573" y="35741"/>
                </a:cubicBezTo>
                <a:cubicBezTo>
                  <a:pt x="122460" y="35845"/>
                  <a:pt x="130561" y="27929"/>
                  <a:pt x="130666" y="18060"/>
                </a:cubicBezTo>
                <a:cubicBezTo>
                  <a:pt x="130667" y="17934"/>
                  <a:pt x="130667" y="17808"/>
                  <a:pt x="130666" y="17682"/>
                </a:cubicBezTo>
                <a:cubicBezTo>
                  <a:pt x="130666" y="7917"/>
                  <a:pt x="122735" y="1"/>
                  <a:pt x="112952" y="1"/>
                </a:cubicBezTo>
                <a:close/>
                <a:moveTo>
                  <a:pt x="208189" y="1"/>
                </a:moveTo>
                <a:cubicBezTo>
                  <a:pt x="198301" y="-103"/>
                  <a:pt x="190201" y="7812"/>
                  <a:pt x="190096" y="17682"/>
                </a:cubicBezTo>
                <a:cubicBezTo>
                  <a:pt x="189991" y="27551"/>
                  <a:pt x="197922" y="35636"/>
                  <a:pt x="207810" y="35741"/>
                </a:cubicBezTo>
                <a:cubicBezTo>
                  <a:pt x="217698" y="35845"/>
                  <a:pt x="225798" y="27929"/>
                  <a:pt x="225903" y="18060"/>
                </a:cubicBezTo>
                <a:cubicBezTo>
                  <a:pt x="225905" y="17934"/>
                  <a:pt x="225905" y="17808"/>
                  <a:pt x="225903" y="17682"/>
                </a:cubicBezTo>
                <a:cubicBezTo>
                  <a:pt x="225904" y="7991"/>
                  <a:pt x="218088" y="105"/>
                  <a:pt x="208379" y="1"/>
                </a:cubicBezTo>
                <a:close/>
              </a:path>
            </a:pathLst>
          </a:custGeom>
          <a:solidFill>
            <a:srgbClr val="214B7D"/>
          </a:solidFill>
          <a:ln w="1902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7914B49-8AA3-4A93-978F-9BA3DED7AFE1}"/>
              </a:ext>
            </a:extLst>
          </p:cNvPr>
          <p:cNvSpPr/>
          <p:nvPr/>
        </p:nvSpPr>
        <p:spPr>
          <a:xfrm>
            <a:off x="6065594" y="1788273"/>
            <a:ext cx="2327604" cy="937838"/>
          </a:xfrm>
          <a:custGeom>
            <a:avLst/>
            <a:gdLst>
              <a:gd name="connsiteX0" fmla="*/ 2327605 w 2327604"/>
              <a:gd name="connsiteY0" fmla="*/ 7037 h 937838"/>
              <a:gd name="connsiteX1" fmla="*/ 2320557 w 2327604"/>
              <a:gd name="connsiteY1" fmla="*/ 14261 h 937838"/>
              <a:gd name="connsiteX2" fmla="*/ 906090 w 2327604"/>
              <a:gd name="connsiteY2" fmla="*/ 14261 h 937838"/>
              <a:gd name="connsiteX3" fmla="*/ 730853 w 2327604"/>
              <a:gd name="connsiteY3" fmla="*/ 916166 h 937838"/>
              <a:gd name="connsiteX4" fmla="*/ 2186463 w 2327604"/>
              <a:gd name="connsiteY4" fmla="*/ 923580 h 937838"/>
              <a:gd name="connsiteX5" fmla="*/ 2192435 w 2327604"/>
              <a:gd name="connsiteY5" fmla="*/ 931878 h 937838"/>
              <a:gd name="connsiteX6" fmla="*/ 2186463 w 2327604"/>
              <a:gd name="connsiteY6" fmla="*/ 937839 h 937838"/>
              <a:gd name="connsiteX7" fmla="*/ 2186463 w 2327604"/>
              <a:gd name="connsiteY7" fmla="*/ 937839 h 937838"/>
              <a:gd name="connsiteX8" fmla="*/ 7238 w 2327604"/>
              <a:gd name="connsiteY8" fmla="*/ 926812 h 937838"/>
              <a:gd name="connsiteX9" fmla="*/ 0 w 2327604"/>
              <a:gd name="connsiteY9" fmla="*/ 919588 h 937838"/>
              <a:gd name="connsiteX10" fmla="*/ 7238 w 2327604"/>
              <a:gd name="connsiteY10" fmla="*/ 912554 h 937838"/>
              <a:gd name="connsiteX11" fmla="*/ 716567 w 2327604"/>
              <a:gd name="connsiteY11" fmla="*/ 916166 h 937838"/>
              <a:gd name="connsiteX12" fmla="*/ 891614 w 2327604"/>
              <a:gd name="connsiteY12" fmla="*/ 14261 h 937838"/>
              <a:gd name="connsiteX13" fmla="*/ 169523 w 2327604"/>
              <a:gd name="connsiteY13" fmla="*/ 14261 h 937838"/>
              <a:gd name="connsiteX14" fmla="*/ 162285 w 2327604"/>
              <a:gd name="connsiteY14" fmla="*/ 7037 h 937838"/>
              <a:gd name="connsiteX15" fmla="*/ 169330 w 2327604"/>
              <a:gd name="connsiteY15" fmla="*/ 0 h 937838"/>
              <a:gd name="connsiteX16" fmla="*/ 169523 w 2327604"/>
              <a:gd name="connsiteY16" fmla="*/ 3 h 937838"/>
              <a:gd name="connsiteX17" fmla="*/ 2320557 w 2327604"/>
              <a:gd name="connsiteY17" fmla="*/ 3 h 937838"/>
              <a:gd name="connsiteX18" fmla="*/ 2327605 w 2327604"/>
              <a:gd name="connsiteY18" fmla="*/ 7037 h 93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27604" h="937838">
                <a:moveTo>
                  <a:pt x="2327605" y="7037"/>
                </a:moveTo>
                <a:cubicBezTo>
                  <a:pt x="2327606" y="10954"/>
                  <a:pt x="2324480" y="14158"/>
                  <a:pt x="2320557" y="14261"/>
                </a:cubicBezTo>
                <a:lnTo>
                  <a:pt x="906090" y="14261"/>
                </a:lnTo>
                <a:lnTo>
                  <a:pt x="730853" y="916166"/>
                </a:lnTo>
                <a:lnTo>
                  <a:pt x="2186463" y="923580"/>
                </a:lnTo>
                <a:cubicBezTo>
                  <a:pt x="2190407" y="924225"/>
                  <a:pt x="2193082" y="927940"/>
                  <a:pt x="2192435" y="931878"/>
                </a:cubicBezTo>
                <a:cubicBezTo>
                  <a:pt x="2191933" y="934938"/>
                  <a:pt x="2189530" y="937337"/>
                  <a:pt x="2186463" y="937839"/>
                </a:cubicBezTo>
                <a:lnTo>
                  <a:pt x="2186463" y="937839"/>
                </a:lnTo>
                <a:lnTo>
                  <a:pt x="7238" y="926812"/>
                </a:lnTo>
                <a:cubicBezTo>
                  <a:pt x="3283" y="926712"/>
                  <a:pt x="100" y="923536"/>
                  <a:pt x="0" y="919588"/>
                </a:cubicBezTo>
                <a:cubicBezTo>
                  <a:pt x="285" y="915754"/>
                  <a:pt x="3391" y="912735"/>
                  <a:pt x="7238" y="912554"/>
                </a:cubicBezTo>
                <a:lnTo>
                  <a:pt x="716567" y="916166"/>
                </a:lnTo>
                <a:lnTo>
                  <a:pt x="891614" y="14261"/>
                </a:lnTo>
                <a:lnTo>
                  <a:pt x="169523" y="14261"/>
                </a:lnTo>
                <a:cubicBezTo>
                  <a:pt x="165525" y="14261"/>
                  <a:pt x="162285" y="11027"/>
                  <a:pt x="162285" y="7037"/>
                </a:cubicBezTo>
                <a:cubicBezTo>
                  <a:pt x="162283" y="3152"/>
                  <a:pt x="165437" y="1"/>
                  <a:pt x="169330" y="0"/>
                </a:cubicBezTo>
                <a:cubicBezTo>
                  <a:pt x="169394" y="0"/>
                  <a:pt x="169458" y="1"/>
                  <a:pt x="169523" y="3"/>
                </a:cubicBezTo>
                <a:lnTo>
                  <a:pt x="2320557" y="3"/>
                </a:lnTo>
                <a:cubicBezTo>
                  <a:pt x="2324450" y="3"/>
                  <a:pt x="2327605" y="3152"/>
                  <a:pt x="2327605" y="7037"/>
                </a:cubicBezTo>
                <a:close/>
              </a:path>
            </a:pathLst>
          </a:custGeom>
          <a:solidFill>
            <a:srgbClr val="214B7D"/>
          </a:solidFill>
          <a:ln w="19029"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86DE794-1550-4A43-B0E8-88E83F75B5B9}"/>
              </a:ext>
            </a:extLst>
          </p:cNvPr>
          <p:cNvSpPr/>
          <p:nvPr/>
        </p:nvSpPr>
        <p:spPr>
          <a:xfrm>
            <a:off x="6257238" y="1937284"/>
            <a:ext cx="581113" cy="580083"/>
          </a:xfrm>
          <a:custGeom>
            <a:avLst/>
            <a:gdLst>
              <a:gd name="connsiteX0" fmla="*/ 581113 w 581113"/>
              <a:gd name="connsiteY0" fmla="*/ 7075 h 580083"/>
              <a:gd name="connsiteX1" fmla="*/ 573875 w 581113"/>
              <a:gd name="connsiteY1" fmla="*/ 14299 h 580083"/>
              <a:gd name="connsiteX2" fmla="*/ 80545 w 581113"/>
              <a:gd name="connsiteY2" fmla="*/ 14299 h 580083"/>
              <a:gd name="connsiteX3" fmla="*/ 74572 w 581113"/>
              <a:gd name="connsiteY3" fmla="*/ 6002 h 580083"/>
              <a:gd name="connsiteX4" fmla="*/ 80545 w 581113"/>
              <a:gd name="connsiteY4" fmla="*/ 41 h 580083"/>
              <a:gd name="connsiteX5" fmla="*/ 573113 w 581113"/>
              <a:gd name="connsiteY5" fmla="*/ 41 h 580083"/>
              <a:gd name="connsiteX6" fmla="*/ 581074 w 581113"/>
              <a:gd name="connsiteY6" fmla="*/ 6463 h 580083"/>
              <a:gd name="connsiteX7" fmla="*/ 581113 w 581113"/>
              <a:gd name="connsiteY7" fmla="*/ 7075 h 580083"/>
              <a:gd name="connsiteX8" fmla="*/ 499399 w 581113"/>
              <a:gd name="connsiteY8" fmla="*/ 399662 h 580083"/>
              <a:gd name="connsiteX9" fmla="*/ 6069 w 581113"/>
              <a:gd name="connsiteY9" fmla="*/ 399662 h 580083"/>
              <a:gd name="connsiteX10" fmla="*/ 96 w 581113"/>
              <a:gd name="connsiteY10" fmla="*/ 407959 h 580083"/>
              <a:gd name="connsiteX11" fmla="*/ 6069 w 581113"/>
              <a:gd name="connsiteY11" fmla="*/ 413921 h 580083"/>
              <a:gd name="connsiteX12" fmla="*/ 498637 w 581113"/>
              <a:gd name="connsiteY12" fmla="*/ 413921 h 580083"/>
              <a:gd name="connsiteX13" fmla="*/ 506950 w 581113"/>
              <a:gd name="connsiteY13" fmla="*/ 407959 h 580083"/>
              <a:gd name="connsiteX14" fmla="*/ 500978 w 581113"/>
              <a:gd name="connsiteY14" fmla="*/ 399662 h 580083"/>
              <a:gd name="connsiteX15" fmla="*/ 498637 w 581113"/>
              <a:gd name="connsiteY15" fmla="*/ 399662 h 580083"/>
              <a:gd name="connsiteX16" fmla="*/ 545494 w 581113"/>
              <a:gd name="connsiteY16" fmla="*/ 109547 h 580083"/>
              <a:gd name="connsiteX17" fmla="*/ 257305 w 581113"/>
              <a:gd name="connsiteY17" fmla="*/ 109547 h 580083"/>
              <a:gd name="connsiteX18" fmla="*/ 250258 w 581113"/>
              <a:gd name="connsiteY18" fmla="*/ 116771 h 580083"/>
              <a:gd name="connsiteX19" fmla="*/ 257305 w 581113"/>
              <a:gd name="connsiteY19" fmla="*/ 123806 h 580083"/>
              <a:gd name="connsiteX20" fmla="*/ 544351 w 581113"/>
              <a:gd name="connsiteY20" fmla="*/ 123806 h 580083"/>
              <a:gd name="connsiteX21" fmla="*/ 551587 w 581113"/>
              <a:gd name="connsiteY21" fmla="*/ 116964 h 580083"/>
              <a:gd name="connsiteX22" fmla="*/ 551589 w 581113"/>
              <a:gd name="connsiteY22" fmla="*/ 116771 h 580083"/>
              <a:gd name="connsiteX23" fmla="*/ 544732 w 581113"/>
              <a:gd name="connsiteY23" fmla="*/ 109547 h 580083"/>
              <a:gd name="connsiteX24" fmla="*/ 531399 w 581113"/>
              <a:gd name="connsiteY24" fmla="*/ 190916 h 580083"/>
              <a:gd name="connsiteX25" fmla="*/ 243591 w 581113"/>
              <a:gd name="connsiteY25" fmla="*/ 190916 h 580083"/>
              <a:gd name="connsiteX26" fmla="*/ 236353 w 581113"/>
              <a:gd name="connsiteY26" fmla="*/ 198140 h 580083"/>
              <a:gd name="connsiteX27" fmla="*/ 243398 w 581113"/>
              <a:gd name="connsiteY27" fmla="*/ 205177 h 580083"/>
              <a:gd name="connsiteX28" fmla="*/ 243591 w 581113"/>
              <a:gd name="connsiteY28" fmla="*/ 205175 h 580083"/>
              <a:gd name="connsiteX29" fmla="*/ 530637 w 581113"/>
              <a:gd name="connsiteY29" fmla="*/ 205175 h 580083"/>
              <a:gd name="connsiteX30" fmla="*/ 537685 w 581113"/>
              <a:gd name="connsiteY30" fmla="*/ 198526 h 580083"/>
              <a:gd name="connsiteX31" fmla="*/ 537685 w 581113"/>
              <a:gd name="connsiteY31" fmla="*/ 198140 h 580083"/>
              <a:gd name="connsiteX32" fmla="*/ 530830 w 581113"/>
              <a:gd name="connsiteY32" fmla="*/ 190919 h 580083"/>
              <a:gd name="connsiteX33" fmla="*/ 530637 w 581113"/>
              <a:gd name="connsiteY33" fmla="*/ 190916 h 580083"/>
              <a:gd name="connsiteX34" fmla="*/ 520732 w 581113"/>
              <a:gd name="connsiteY34" fmla="*/ 268863 h 580083"/>
              <a:gd name="connsiteX35" fmla="*/ 232925 w 581113"/>
              <a:gd name="connsiteY35" fmla="*/ 268863 h 580083"/>
              <a:gd name="connsiteX36" fmla="*/ 225877 w 581113"/>
              <a:gd name="connsiteY36" fmla="*/ 275512 h 580083"/>
              <a:gd name="connsiteX37" fmla="*/ 225877 w 581113"/>
              <a:gd name="connsiteY37" fmla="*/ 275897 h 580083"/>
              <a:gd name="connsiteX38" fmla="*/ 232732 w 581113"/>
              <a:gd name="connsiteY38" fmla="*/ 283119 h 580083"/>
              <a:gd name="connsiteX39" fmla="*/ 232925 w 581113"/>
              <a:gd name="connsiteY39" fmla="*/ 283122 h 580083"/>
              <a:gd name="connsiteX40" fmla="*/ 519970 w 581113"/>
              <a:gd name="connsiteY40" fmla="*/ 283122 h 580083"/>
              <a:gd name="connsiteX41" fmla="*/ 527208 w 581113"/>
              <a:gd name="connsiteY41" fmla="*/ 275897 h 580083"/>
              <a:gd name="connsiteX42" fmla="*/ 519970 w 581113"/>
              <a:gd name="connsiteY42" fmla="*/ 269434 h 580083"/>
              <a:gd name="connsiteX43" fmla="*/ 466828 w 581113"/>
              <a:gd name="connsiteY43" fmla="*/ 484643 h 580083"/>
              <a:gd name="connsiteX44" fmla="*/ 179782 w 581113"/>
              <a:gd name="connsiteY44" fmla="*/ 484643 h 580083"/>
              <a:gd name="connsiteX45" fmla="*/ 172546 w 581113"/>
              <a:gd name="connsiteY45" fmla="*/ 491485 h 580083"/>
              <a:gd name="connsiteX46" fmla="*/ 172544 w 581113"/>
              <a:gd name="connsiteY46" fmla="*/ 491678 h 580083"/>
              <a:gd name="connsiteX47" fmla="*/ 179782 w 581113"/>
              <a:gd name="connsiteY47" fmla="*/ 498902 h 580083"/>
              <a:gd name="connsiteX48" fmla="*/ 466828 w 581113"/>
              <a:gd name="connsiteY48" fmla="*/ 498902 h 580083"/>
              <a:gd name="connsiteX49" fmla="*/ 474066 w 581113"/>
              <a:gd name="connsiteY49" fmla="*/ 491678 h 580083"/>
              <a:gd name="connsiteX50" fmla="*/ 467021 w 581113"/>
              <a:gd name="connsiteY50" fmla="*/ 484641 h 580083"/>
              <a:gd name="connsiteX51" fmla="*/ 466828 w 581113"/>
              <a:gd name="connsiteY51" fmla="*/ 484644 h 580083"/>
              <a:gd name="connsiteX52" fmla="*/ 452733 w 581113"/>
              <a:gd name="connsiteY52" fmla="*/ 565822 h 580083"/>
              <a:gd name="connsiteX53" fmla="*/ 165687 w 581113"/>
              <a:gd name="connsiteY53" fmla="*/ 565822 h 580083"/>
              <a:gd name="connsiteX54" fmla="*/ 158449 w 581113"/>
              <a:gd name="connsiteY54" fmla="*/ 573047 h 580083"/>
              <a:gd name="connsiteX55" fmla="*/ 165494 w 581113"/>
              <a:gd name="connsiteY55" fmla="*/ 580083 h 580083"/>
              <a:gd name="connsiteX56" fmla="*/ 165687 w 581113"/>
              <a:gd name="connsiteY56" fmla="*/ 580081 h 580083"/>
              <a:gd name="connsiteX57" fmla="*/ 452733 w 581113"/>
              <a:gd name="connsiteY57" fmla="*/ 580081 h 580083"/>
              <a:gd name="connsiteX58" fmla="*/ 459780 w 581113"/>
              <a:gd name="connsiteY58" fmla="*/ 573047 h 580083"/>
              <a:gd name="connsiteX59" fmla="*/ 452733 w 581113"/>
              <a:gd name="connsiteY59" fmla="*/ 565822 h 5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81113" h="580083">
                <a:moveTo>
                  <a:pt x="581113" y="7075"/>
                </a:moveTo>
                <a:cubicBezTo>
                  <a:pt x="581113" y="11065"/>
                  <a:pt x="577872" y="14299"/>
                  <a:pt x="573875" y="14299"/>
                </a:cubicBezTo>
                <a:lnTo>
                  <a:pt x="80545" y="14299"/>
                </a:lnTo>
                <a:cubicBezTo>
                  <a:pt x="76600" y="13654"/>
                  <a:pt x="73926" y="9940"/>
                  <a:pt x="74572" y="6002"/>
                </a:cubicBezTo>
                <a:cubicBezTo>
                  <a:pt x="75075" y="2942"/>
                  <a:pt x="77478" y="542"/>
                  <a:pt x="80545" y="41"/>
                </a:cubicBezTo>
                <a:lnTo>
                  <a:pt x="573113" y="41"/>
                </a:lnTo>
                <a:cubicBezTo>
                  <a:pt x="577088" y="-380"/>
                  <a:pt x="580652" y="2495"/>
                  <a:pt x="581074" y="6463"/>
                </a:cubicBezTo>
                <a:cubicBezTo>
                  <a:pt x="581096" y="6666"/>
                  <a:pt x="581109" y="6871"/>
                  <a:pt x="581113" y="7075"/>
                </a:cubicBezTo>
                <a:close/>
                <a:moveTo>
                  <a:pt x="499399" y="399662"/>
                </a:moveTo>
                <a:lnTo>
                  <a:pt x="6069" y="399662"/>
                </a:lnTo>
                <a:cubicBezTo>
                  <a:pt x="2124" y="400307"/>
                  <a:pt x="-550" y="404022"/>
                  <a:pt x="96" y="407959"/>
                </a:cubicBezTo>
                <a:cubicBezTo>
                  <a:pt x="599" y="411020"/>
                  <a:pt x="3002" y="413419"/>
                  <a:pt x="6069" y="413921"/>
                </a:cubicBezTo>
                <a:lnTo>
                  <a:pt x="498637" y="413921"/>
                </a:lnTo>
                <a:cubicBezTo>
                  <a:pt x="502582" y="414566"/>
                  <a:pt x="506304" y="411897"/>
                  <a:pt x="506950" y="407959"/>
                </a:cubicBezTo>
                <a:cubicBezTo>
                  <a:pt x="507597" y="404022"/>
                  <a:pt x="504923" y="400307"/>
                  <a:pt x="500978" y="399662"/>
                </a:cubicBezTo>
                <a:cubicBezTo>
                  <a:pt x="500203" y="399535"/>
                  <a:pt x="499412" y="399535"/>
                  <a:pt x="498637" y="399662"/>
                </a:cubicBezTo>
                <a:close/>
                <a:moveTo>
                  <a:pt x="545494" y="109547"/>
                </a:moveTo>
                <a:lnTo>
                  <a:pt x="257305" y="109547"/>
                </a:lnTo>
                <a:cubicBezTo>
                  <a:pt x="253383" y="109650"/>
                  <a:pt x="250256" y="112854"/>
                  <a:pt x="250258" y="116771"/>
                </a:cubicBezTo>
                <a:cubicBezTo>
                  <a:pt x="250258" y="120656"/>
                  <a:pt x="253413" y="123806"/>
                  <a:pt x="257305" y="123806"/>
                </a:cubicBezTo>
                <a:lnTo>
                  <a:pt x="544351" y="123806"/>
                </a:lnTo>
                <a:cubicBezTo>
                  <a:pt x="548242" y="123911"/>
                  <a:pt x="551482" y="120847"/>
                  <a:pt x="551587" y="116964"/>
                </a:cubicBezTo>
                <a:cubicBezTo>
                  <a:pt x="551589" y="116900"/>
                  <a:pt x="551589" y="116835"/>
                  <a:pt x="551589" y="116771"/>
                </a:cubicBezTo>
                <a:cubicBezTo>
                  <a:pt x="551595" y="112925"/>
                  <a:pt x="548580" y="109749"/>
                  <a:pt x="544732" y="109547"/>
                </a:cubicBezTo>
                <a:close/>
                <a:moveTo>
                  <a:pt x="531399" y="190916"/>
                </a:moveTo>
                <a:lnTo>
                  <a:pt x="243591" y="190916"/>
                </a:lnTo>
                <a:cubicBezTo>
                  <a:pt x="239594" y="190916"/>
                  <a:pt x="236353" y="194151"/>
                  <a:pt x="236353" y="198140"/>
                </a:cubicBezTo>
                <a:cubicBezTo>
                  <a:pt x="236352" y="202025"/>
                  <a:pt x="239506" y="205176"/>
                  <a:pt x="243398" y="205177"/>
                </a:cubicBezTo>
                <a:cubicBezTo>
                  <a:pt x="243462" y="205177"/>
                  <a:pt x="243527" y="205176"/>
                  <a:pt x="243591" y="205175"/>
                </a:cubicBezTo>
                <a:lnTo>
                  <a:pt x="530637" y="205175"/>
                </a:lnTo>
                <a:cubicBezTo>
                  <a:pt x="534423" y="205281"/>
                  <a:pt x="537578" y="202305"/>
                  <a:pt x="537685" y="198526"/>
                </a:cubicBezTo>
                <a:cubicBezTo>
                  <a:pt x="537688" y="198398"/>
                  <a:pt x="537688" y="198269"/>
                  <a:pt x="537685" y="198140"/>
                </a:cubicBezTo>
                <a:cubicBezTo>
                  <a:pt x="537790" y="194257"/>
                  <a:pt x="534721" y="191024"/>
                  <a:pt x="530830" y="190919"/>
                </a:cubicBezTo>
                <a:cubicBezTo>
                  <a:pt x="530766" y="190917"/>
                  <a:pt x="530701" y="190916"/>
                  <a:pt x="530637" y="190916"/>
                </a:cubicBezTo>
                <a:close/>
                <a:moveTo>
                  <a:pt x="520732" y="268863"/>
                </a:moveTo>
                <a:lnTo>
                  <a:pt x="232925" y="268863"/>
                </a:lnTo>
                <a:cubicBezTo>
                  <a:pt x="229139" y="268757"/>
                  <a:pt x="225984" y="271733"/>
                  <a:pt x="225877" y="275512"/>
                </a:cubicBezTo>
                <a:cubicBezTo>
                  <a:pt x="225874" y="275640"/>
                  <a:pt x="225874" y="275769"/>
                  <a:pt x="225877" y="275897"/>
                </a:cubicBezTo>
                <a:cubicBezTo>
                  <a:pt x="225772" y="279781"/>
                  <a:pt x="228841" y="283014"/>
                  <a:pt x="232732" y="283119"/>
                </a:cubicBezTo>
                <a:cubicBezTo>
                  <a:pt x="232796" y="283121"/>
                  <a:pt x="232860" y="283122"/>
                  <a:pt x="232925" y="283122"/>
                </a:cubicBezTo>
                <a:lnTo>
                  <a:pt x="519970" y="283122"/>
                </a:lnTo>
                <a:cubicBezTo>
                  <a:pt x="523968" y="283122"/>
                  <a:pt x="527208" y="279887"/>
                  <a:pt x="527208" y="275897"/>
                </a:cubicBezTo>
                <a:cubicBezTo>
                  <a:pt x="526906" y="272163"/>
                  <a:pt x="523723" y="269320"/>
                  <a:pt x="519970" y="269434"/>
                </a:cubicBezTo>
                <a:close/>
                <a:moveTo>
                  <a:pt x="466828" y="484643"/>
                </a:moveTo>
                <a:lnTo>
                  <a:pt x="179782" y="484643"/>
                </a:lnTo>
                <a:cubicBezTo>
                  <a:pt x="175891" y="484538"/>
                  <a:pt x="172652" y="487602"/>
                  <a:pt x="172546" y="491485"/>
                </a:cubicBezTo>
                <a:cubicBezTo>
                  <a:pt x="172545" y="491549"/>
                  <a:pt x="172544" y="491613"/>
                  <a:pt x="172544" y="491678"/>
                </a:cubicBezTo>
                <a:cubicBezTo>
                  <a:pt x="172544" y="495668"/>
                  <a:pt x="175784" y="498902"/>
                  <a:pt x="179782" y="498902"/>
                </a:cubicBezTo>
                <a:lnTo>
                  <a:pt x="466828" y="498902"/>
                </a:lnTo>
                <a:cubicBezTo>
                  <a:pt x="470825" y="498902"/>
                  <a:pt x="474066" y="495668"/>
                  <a:pt x="474066" y="491678"/>
                </a:cubicBezTo>
                <a:cubicBezTo>
                  <a:pt x="474067" y="487793"/>
                  <a:pt x="470913" y="484642"/>
                  <a:pt x="467021" y="484641"/>
                </a:cubicBezTo>
                <a:cubicBezTo>
                  <a:pt x="466957" y="484641"/>
                  <a:pt x="466892" y="484642"/>
                  <a:pt x="466828" y="484644"/>
                </a:cubicBezTo>
                <a:close/>
                <a:moveTo>
                  <a:pt x="452733" y="565822"/>
                </a:moveTo>
                <a:lnTo>
                  <a:pt x="165687" y="565822"/>
                </a:lnTo>
                <a:cubicBezTo>
                  <a:pt x="161689" y="565822"/>
                  <a:pt x="158449" y="569057"/>
                  <a:pt x="158449" y="573047"/>
                </a:cubicBezTo>
                <a:cubicBezTo>
                  <a:pt x="158447" y="576932"/>
                  <a:pt x="161601" y="580082"/>
                  <a:pt x="165494" y="580083"/>
                </a:cubicBezTo>
                <a:cubicBezTo>
                  <a:pt x="165558" y="580083"/>
                  <a:pt x="165622" y="580083"/>
                  <a:pt x="165687" y="580081"/>
                </a:cubicBezTo>
                <a:lnTo>
                  <a:pt x="452733" y="580081"/>
                </a:lnTo>
                <a:cubicBezTo>
                  <a:pt x="456625" y="580081"/>
                  <a:pt x="459780" y="576932"/>
                  <a:pt x="459780" y="573047"/>
                </a:cubicBezTo>
                <a:cubicBezTo>
                  <a:pt x="459781" y="569130"/>
                  <a:pt x="456655" y="565925"/>
                  <a:pt x="452733" y="565822"/>
                </a:cubicBezTo>
                <a:close/>
              </a:path>
            </a:pathLst>
          </a:custGeom>
          <a:solidFill>
            <a:srgbClr val="214B7D"/>
          </a:solidFill>
          <a:ln w="19029"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896D401-3F90-43D2-8BEA-D4991D0D229B}"/>
              </a:ext>
            </a:extLst>
          </p:cNvPr>
          <p:cNvSpPr/>
          <p:nvPr/>
        </p:nvSpPr>
        <p:spPr>
          <a:xfrm>
            <a:off x="7032509" y="1887721"/>
            <a:ext cx="961836" cy="217141"/>
          </a:xfrm>
          <a:custGeom>
            <a:avLst/>
            <a:gdLst>
              <a:gd name="connsiteX0" fmla="*/ 314029 w 961836"/>
              <a:gd name="connsiteY0" fmla="*/ 18996 h 217141"/>
              <a:gd name="connsiteX1" fmla="*/ 247934 w 961836"/>
              <a:gd name="connsiteY1" fmla="*/ 178882 h 217141"/>
              <a:gd name="connsiteX2" fmla="*/ 100316 w 961836"/>
              <a:gd name="connsiteY2" fmla="*/ 216905 h 217141"/>
              <a:gd name="connsiteX3" fmla="*/ 888 w 961836"/>
              <a:gd name="connsiteY3" fmla="*/ 183065 h 217141"/>
              <a:gd name="connsiteX4" fmla="*/ 51745 w 961836"/>
              <a:gd name="connsiteY4" fmla="*/ 19947 h 217141"/>
              <a:gd name="connsiteX5" fmla="*/ 314029 w 961836"/>
              <a:gd name="connsiteY5" fmla="*/ 18996 h 217141"/>
              <a:gd name="connsiteX6" fmla="*/ 375743 w 961836"/>
              <a:gd name="connsiteY6" fmla="*/ 18996 h 217141"/>
              <a:gd name="connsiteX7" fmla="*/ 324886 w 961836"/>
              <a:gd name="connsiteY7" fmla="*/ 182115 h 217141"/>
              <a:gd name="connsiteX8" fmla="*/ 424314 w 961836"/>
              <a:gd name="connsiteY8" fmla="*/ 215955 h 217141"/>
              <a:gd name="connsiteX9" fmla="*/ 571932 w 961836"/>
              <a:gd name="connsiteY9" fmla="*/ 177932 h 217141"/>
              <a:gd name="connsiteX10" fmla="*/ 638027 w 961836"/>
              <a:gd name="connsiteY10" fmla="*/ 18045 h 217141"/>
              <a:gd name="connsiteX11" fmla="*/ 375743 w 961836"/>
              <a:gd name="connsiteY11" fmla="*/ 19186 h 217141"/>
              <a:gd name="connsiteX12" fmla="*/ 699551 w 961836"/>
              <a:gd name="connsiteY12" fmla="*/ 18996 h 217141"/>
              <a:gd name="connsiteX13" fmla="*/ 648884 w 961836"/>
              <a:gd name="connsiteY13" fmla="*/ 182115 h 217141"/>
              <a:gd name="connsiteX14" fmla="*/ 748122 w 961836"/>
              <a:gd name="connsiteY14" fmla="*/ 215955 h 217141"/>
              <a:gd name="connsiteX15" fmla="*/ 895740 w 961836"/>
              <a:gd name="connsiteY15" fmla="*/ 177932 h 217141"/>
              <a:gd name="connsiteX16" fmla="*/ 961835 w 961836"/>
              <a:gd name="connsiteY16" fmla="*/ 18045 h 217141"/>
              <a:gd name="connsiteX17" fmla="*/ 699741 w 961836"/>
              <a:gd name="connsiteY17" fmla="*/ 19186 h 21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1836" h="217141">
                <a:moveTo>
                  <a:pt x="314029" y="18996"/>
                </a:moveTo>
                <a:cubicBezTo>
                  <a:pt x="314029" y="43711"/>
                  <a:pt x="266220" y="136107"/>
                  <a:pt x="247934" y="178882"/>
                </a:cubicBezTo>
                <a:cubicBezTo>
                  <a:pt x="229649" y="221658"/>
                  <a:pt x="171744" y="215194"/>
                  <a:pt x="100316" y="216905"/>
                </a:cubicBezTo>
                <a:cubicBezTo>
                  <a:pt x="28888" y="218617"/>
                  <a:pt x="-6159" y="211392"/>
                  <a:pt x="888" y="183065"/>
                </a:cubicBezTo>
                <a:cubicBezTo>
                  <a:pt x="7936" y="154738"/>
                  <a:pt x="51745" y="19947"/>
                  <a:pt x="51745" y="19947"/>
                </a:cubicBezTo>
                <a:cubicBezTo>
                  <a:pt x="62793" y="-5719"/>
                  <a:pt x="313648" y="-5719"/>
                  <a:pt x="314029" y="18996"/>
                </a:cubicBezTo>
                <a:close/>
                <a:moveTo>
                  <a:pt x="375743" y="18996"/>
                </a:moveTo>
                <a:cubicBezTo>
                  <a:pt x="375743" y="18996"/>
                  <a:pt x="332124" y="153787"/>
                  <a:pt x="324886" y="182115"/>
                </a:cubicBezTo>
                <a:cubicBezTo>
                  <a:pt x="317648" y="210442"/>
                  <a:pt x="352124" y="217096"/>
                  <a:pt x="424314" y="215955"/>
                </a:cubicBezTo>
                <a:cubicBezTo>
                  <a:pt x="496504" y="214814"/>
                  <a:pt x="553456" y="221278"/>
                  <a:pt x="571932" y="177932"/>
                </a:cubicBezTo>
                <a:cubicBezTo>
                  <a:pt x="590408" y="134586"/>
                  <a:pt x="638408" y="42760"/>
                  <a:pt x="638027" y="18045"/>
                </a:cubicBezTo>
                <a:cubicBezTo>
                  <a:pt x="637646" y="-6670"/>
                  <a:pt x="386791" y="-5719"/>
                  <a:pt x="375743" y="19186"/>
                </a:cubicBezTo>
                <a:close/>
                <a:moveTo>
                  <a:pt x="699551" y="18996"/>
                </a:moveTo>
                <a:cubicBezTo>
                  <a:pt x="699551" y="18996"/>
                  <a:pt x="655932" y="153787"/>
                  <a:pt x="648884" y="182115"/>
                </a:cubicBezTo>
                <a:cubicBezTo>
                  <a:pt x="641837" y="210442"/>
                  <a:pt x="675932" y="217096"/>
                  <a:pt x="748122" y="215955"/>
                </a:cubicBezTo>
                <a:cubicBezTo>
                  <a:pt x="820312" y="214814"/>
                  <a:pt x="877264" y="221278"/>
                  <a:pt x="895740" y="177932"/>
                </a:cubicBezTo>
                <a:cubicBezTo>
                  <a:pt x="914216" y="134586"/>
                  <a:pt x="962216" y="42760"/>
                  <a:pt x="961835" y="18045"/>
                </a:cubicBezTo>
                <a:cubicBezTo>
                  <a:pt x="961454" y="-6670"/>
                  <a:pt x="710788" y="-5719"/>
                  <a:pt x="699741" y="19186"/>
                </a:cubicBezTo>
                <a:close/>
              </a:path>
            </a:pathLst>
          </a:custGeom>
          <a:solidFill>
            <a:srgbClr val="214B7D"/>
          </a:solidFill>
          <a:ln w="19029"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A0D545D-D14E-4AF8-B0B0-87B55675C0BA}"/>
              </a:ext>
            </a:extLst>
          </p:cNvPr>
          <p:cNvSpPr/>
          <p:nvPr/>
        </p:nvSpPr>
        <p:spPr>
          <a:xfrm>
            <a:off x="7068064" y="2421903"/>
            <a:ext cx="696951" cy="75122"/>
          </a:xfrm>
          <a:custGeom>
            <a:avLst/>
            <a:gdLst>
              <a:gd name="connsiteX0" fmla="*/ 696948 w 696951"/>
              <a:gd name="connsiteY0" fmla="*/ 7059 h 75122"/>
              <a:gd name="connsiteX1" fmla="*/ 690093 w 696951"/>
              <a:gd name="connsiteY1" fmla="*/ 14281 h 75122"/>
              <a:gd name="connsiteX2" fmla="*/ 689900 w 696951"/>
              <a:gd name="connsiteY2" fmla="*/ 14283 h 75122"/>
              <a:gd name="connsiteX3" fmla="*/ 551235 w 696951"/>
              <a:gd name="connsiteY3" fmla="*/ 14283 h 75122"/>
              <a:gd name="connsiteX4" fmla="*/ 544187 w 696951"/>
              <a:gd name="connsiteY4" fmla="*/ 7059 h 75122"/>
              <a:gd name="connsiteX5" fmla="*/ 551235 w 696951"/>
              <a:gd name="connsiteY5" fmla="*/ 24 h 75122"/>
              <a:gd name="connsiteX6" fmla="*/ 689519 w 696951"/>
              <a:gd name="connsiteY6" fmla="*/ 24 h 75122"/>
              <a:gd name="connsiteX7" fmla="*/ 696927 w 696951"/>
              <a:gd name="connsiteY7" fmla="*/ 6271 h 75122"/>
              <a:gd name="connsiteX8" fmla="*/ 696948 w 696951"/>
              <a:gd name="connsiteY8" fmla="*/ 7059 h 75122"/>
              <a:gd name="connsiteX9" fmla="*/ 17905 w 696951"/>
              <a:gd name="connsiteY9" fmla="*/ 14283 h 75122"/>
              <a:gd name="connsiteX10" fmla="*/ 448378 w 696951"/>
              <a:gd name="connsiteY10" fmla="*/ 14283 h 75122"/>
              <a:gd name="connsiteX11" fmla="*/ 455616 w 696951"/>
              <a:gd name="connsiteY11" fmla="*/ 7059 h 75122"/>
              <a:gd name="connsiteX12" fmla="*/ 448572 w 696951"/>
              <a:gd name="connsiteY12" fmla="*/ 22 h 75122"/>
              <a:gd name="connsiteX13" fmla="*/ 448379 w 696951"/>
              <a:gd name="connsiteY13" fmla="*/ 25 h 75122"/>
              <a:gd name="connsiteX14" fmla="*/ 17905 w 696951"/>
              <a:gd name="connsiteY14" fmla="*/ 24 h 75122"/>
              <a:gd name="connsiteX15" fmla="*/ 10669 w 696951"/>
              <a:gd name="connsiteY15" fmla="*/ 6866 h 75122"/>
              <a:gd name="connsiteX16" fmla="*/ 10667 w 696951"/>
              <a:gd name="connsiteY16" fmla="*/ 7059 h 75122"/>
              <a:gd name="connsiteX17" fmla="*/ 17905 w 696951"/>
              <a:gd name="connsiteY17" fmla="*/ 14283 h 75122"/>
              <a:gd name="connsiteX18" fmla="*/ 679615 w 696951"/>
              <a:gd name="connsiteY18" fmla="*/ 60861 h 75122"/>
              <a:gd name="connsiteX19" fmla="*/ 7238 w 696951"/>
              <a:gd name="connsiteY19" fmla="*/ 60861 h 75122"/>
              <a:gd name="connsiteX20" fmla="*/ 0 w 696951"/>
              <a:gd name="connsiteY20" fmla="*/ 68085 h 75122"/>
              <a:gd name="connsiteX21" fmla="*/ 7045 w 696951"/>
              <a:gd name="connsiteY21" fmla="*/ 75122 h 75122"/>
              <a:gd name="connsiteX22" fmla="*/ 7238 w 696951"/>
              <a:gd name="connsiteY22" fmla="*/ 75120 h 75122"/>
              <a:gd name="connsiteX23" fmla="*/ 679615 w 696951"/>
              <a:gd name="connsiteY23" fmla="*/ 75120 h 75122"/>
              <a:gd name="connsiteX24" fmla="*/ 686850 w 696951"/>
              <a:gd name="connsiteY24" fmla="*/ 68278 h 75122"/>
              <a:gd name="connsiteX25" fmla="*/ 686853 w 696951"/>
              <a:gd name="connsiteY25" fmla="*/ 68086 h 75122"/>
              <a:gd name="connsiteX26" fmla="*/ 679625 w 696951"/>
              <a:gd name="connsiteY26" fmla="*/ 60851 h 75122"/>
              <a:gd name="connsiteX27" fmla="*/ 679234 w 696951"/>
              <a:gd name="connsiteY27" fmla="*/ 60861 h 7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6951" h="75122">
                <a:moveTo>
                  <a:pt x="696948" y="7059"/>
                </a:moveTo>
                <a:cubicBezTo>
                  <a:pt x="697053" y="10942"/>
                  <a:pt x="693984" y="14176"/>
                  <a:pt x="690093" y="14281"/>
                </a:cubicBezTo>
                <a:cubicBezTo>
                  <a:pt x="690029" y="14282"/>
                  <a:pt x="689965" y="14283"/>
                  <a:pt x="689900" y="14283"/>
                </a:cubicBezTo>
                <a:lnTo>
                  <a:pt x="551235" y="14283"/>
                </a:lnTo>
                <a:cubicBezTo>
                  <a:pt x="547312" y="14180"/>
                  <a:pt x="544186" y="10976"/>
                  <a:pt x="544187" y="7059"/>
                </a:cubicBezTo>
                <a:cubicBezTo>
                  <a:pt x="544187" y="3174"/>
                  <a:pt x="547342" y="24"/>
                  <a:pt x="551235" y="24"/>
                </a:cubicBezTo>
                <a:lnTo>
                  <a:pt x="689519" y="24"/>
                </a:lnTo>
                <a:cubicBezTo>
                  <a:pt x="693293" y="-292"/>
                  <a:pt x="696610" y="2504"/>
                  <a:pt x="696927" y="6271"/>
                </a:cubicBezTo>
                <a:cubicBezTo>
                  <a:pt x="696949" y="6533"/>
                  <a:pt x="696956" y="6796"/>
                  <a:pt x="696948" y="7059"/>
                </a:cubicBezTo>
                <a:close/>
                <a:moveTo>
                  <a:pt x="17905" y="14283"/>
                </a:moveTo>
                <a:lnTo>
                  <a:pt x="448378" y="14283"/>
                </a:lnTo>
                <a:cubicBezTo>
                  <a:pt x="452376" y="14283"/>
                  <a:pt x="455616" y="11049"/>
                  <a:pt x="455616" y="7059"/>
                </a:cubicBezTo>
                <a:cubicBezTo>
                  <a:pt x="455618" y="3174"/>
                  <a:pt x="452464" y="23"/>
                  <a:pt x="448572" y="22"/>
                </a:cubicBezTo>
                <a:cubicBezTo>
                  <a:pt x="448507" y="22"/>
                  <a:pt x="448443" y="23"/>
                  <a:pt x="448379" y="25"/>
                </a:cubicBezTo>
                <a:lnTo>
                  <a:pt x="17905" y="24"/>
                </a:lnTo>
                <a:cubicBezTo>
                  <a:pt x="14014" y="-81"/>
                  <a:pt x="10774" y="2983"/>
                  <a:pt x="10669" y="6866"/>
                </a:cubicBezTo>
                <a:cubicBezTo>
                  <a:pt x="10667" y="6930"/>
                  <a:pt x="10667" y="6995"/>
                  <a:pt x="10667" y="7059"/>
                </a:cubicBezTo>
                <a:cubicBezTo>
                  <a:pt x="10667" y="11049"/>
                  <a:pt x="13907" y="14283"/>
                  <a:pt x="17905" y="14283"/>
                </a:cubicBezTo>
                <a:close/>
                <a:moveTo>
                  <a:pt x="679615" y="60861"/>
                </a:moveTo>
                <a:lnTo>
                  <a:pt x="7238" y="60861"/>
                </a:lnTo>
                <a:cubicBezTo>
                  <a:pt x="3241" y="60861"/>
                  <a:pt x="0" y="64096"/>
                  <a:pt x="0" y="68085"/>
                </a:cubicBezTo>
                <a:cubicBezTo>
                  <a:pt x="-1" y="71970"/>
                  <a:pt x="3153" y="75121"/>
                  <a:pt x="7045" y="75122"/>
                </a:cubicBezTo>
                <a:cubicBezTo>
                  <a:pt x="7109" y="75122"/>
                  <a:pt x="7174" y="75121"/>
                  <a:pt x="7238" y="75120"/>
                </a:cubicBezTo>
                <a:lnTo>
                  <a:pt x="679615" y="75120"/>
                </a:lnTo>
                <a:cubicBezTo>
                  <a:pt x="683506" y="75225"/>
                  <a:pt x="686745" y="72162"/>
                  <a:pt x="686850" y="68278"/>
                </a:cubicBezTo>
                <a:cubicBezTo>
                  <a:pt x="686852" y="68214"/>
                  <a:pt x="686853" y="68150"/>
                  <a:pt x="686853" y="68086"/>
                </a:cubicBezTo>
                <a:cubicBezTo>
                  <a:pt x="686859" y="64096"/>
                  <a:pt x="683623" y="60857"/>
                  <a:pt x="679625" y="60851"/>
                </a:cubicBezTo>
                <a:cubicBezTo>
                  <a:pt x="679495" y="60851"/>
                  <a:pt x="679364" y="60854"/>
                  <a:pt x="679234" y="60861"/>
                </a:cubicBezTo>
                <a:close/>
              </a:path>
            </a:pathLst>
          </a:custGeom>
          <a:solidFill>
            <a:srgbClr val="214B7D"/>
          </a:solidFill>
          <a:ln w="19029"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41940FF-2844-4E17-B68F-770C08400E85}"/>
              </a:ext>
            </a:extLst>
          </p:cNvPr>
          <p:cNvSpPr/>
          <p:nvPr/>
        </p:nvSpPr>
        <p:spPr>
          <a:xfrm>
            <a:off x="8137962" y="1527057"/>
            <a:ext cx="1732941" cy="710839"/>
          </a:xfrm>
          <a:custGeom>
            <a:avLst/>
            <a:gdLst>
              <a:gd name="connsiteX0" fmla="*/ 1732941 w 1732941"/>
              <a:gd name="connsiteY0" fmla="*/ 0 h 710839"/>
              <a:gd name="connsiteX1" fmla="*/ 1552181 w 1732941"/>
              <a:gd name="connsiteY1" fmla="*/ 610078 h 710839"/>
              <a:gd name="connsiteX2" fmla="*/ 164761 w 1732941"/>
              <a:gd name="connsiteY2" fmla="*/ 620725 h 710839"/>
              <a:gd name="connsiteX3" fmla="*/ 74476 w 1732941"/>
              <a:gd name="connsiteY3" fmla="*/ 710839 h 710839"/>
              <a:gd name="connsiteX4" fmla="*/ 63809 w 1732941"/>
              <a:gd name="connsiteY4" fmla="*/ 610078 h 710839"/>
              <a:gd name="connsiteX5" fmla="*/ 0 w 1732941"/>
              <a:gd name="connsiteY5" fmla="*/ 610078 h 710839"/>
              <a:gd name="connsiteX6" fmla="*/ 133333 w 1732941"/>
              <a:gd name="connsiteY6" fmla="*/ 0 h 71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2941" h="710839">
                <a:moveTo>
                  <a:pt x="1732941" y="0"/>
                </a:moveTo>
                <a:lnTo>
                  <a:pt x="1552181" y="610078"/>
                </a:lnTo>
                <a:lnTo>
                  <a:pt x="164761" y="620725"/>
                </a:lnTo>
                <a:lnTo>
                  <a:pt x="74476" y="710839"/>
                </a:lnTo>
                <a:lnTo>
                  <a:pt x="63809" y="610078"/>
                </a:lnTo>
                <a:lnTo>
                  <a:pt x="0" y="610078"/>
                </a:lnTo>
                <a:lnTo>
                  <a:pt x="133333" y="0"/>
                </a:lnTo>
                <a:close/>
              </a:path>
            </a:pathLst>
          </a:custGeom>
          <a:solidFill>
            <a:srgbClr val="FFFFFF"/>
          </a:solidFill>
          <a:ln w="19029"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4671E9-2078-4173-8501-866073A86B6F}"/>
              </a:ext>
            </a:extLst>
          </p:cNvPr>
          <p:cNvSpPr/>
          <p:nvPr/>
        </p:nvSpPr>
        <p:spPr>
          <a:xfrm>
            <a:off x="8062136" y="1462038"/>
            <a:ext cx="1747696" cy="725687"/>
          </a:xfrm>
          <a:custGeom>
            <a:avLst/>
            <a:gdLst>
              <a:gd name="connsiteX0" fmla="*/ 81160 w 1747696"/>
              <a:gd name="connsiteY0" fmla="*/ 725668 h 725687"/>
              <a:gd name="connsiteX1" fmla="*/ 78874 w 1747696"/>
              <a:gd name="connsiteY1" fmla="*/ 725668 h 725687"/>
              <a:gd name="connsiteX2" fmla="*/ 74112 w 1747696"/>
              <a:gd name="connsiteY2" fmla="*/ 719584 h 725687"/>
              <a:gd name="connsiteX3" fmla="*/ 64207 w 1747696"/>
              <a:gd name="connsiteY3" fmla="*/ 624527 h 725687"/>
              <a:gd name="connsiteX4" fmla="*/ 7065 w 1747696"/>
              <a:gd name="connsiteY4" fmla="*/ 624527 h 725687"/>
              <a:gd name="connsiteX5" fmla="*/ 1541 w 1747696"/>
              <a:gd name="connsiteY5" fmla="*/ 621865 h 725687"/>
              <a:gd name="connsiteX6" fmla="*/ 207 w 1747696"/>
              <a:gd name="connsiteY6" fmla="*/ 615782 h 725687"/>
              <a:gd name="connsiteX7" fmla="*/ 133540 w 1747696"/>
              <a:gd name="connsiteY7" fmla="*/ 5703 h 725687"/>
              <a:gd name="connsiteX8" fmla="*/ 140588 w 1747696"/>
              <a:gd name="connsiteY8" fmla="*/ 0 h 725687"/>
              <a:gd name="connsiteX9" fmla="*/ 1740578 w 1747696"/>
              <a:gd name="connsiteY9" fmla="*/ 0 h 725687"/>
              <a:gd name="connsiteX10" fmla="*/ 1746292 w 1747696"/>
              <a:gd name="connsiteY10" fmla="*/ 2852 h 725687"/>
              <a:gd name="connsiteX11" fmla="*/ 1747434 w 1747696"/>
              <a:gd name="connsiteY11" fmla="*/ 9316 h 725687"/>
              <a:gd name="connsiteX12" fmla="*/ 1566674 w 1747696"/>
              <a:gd name="connsiteY12" fmla="*/ 619394 h 725687"/>
              <a:gd name="connsiteX13" fmla="*/ 1560007 w 1747696"/>
              <a:gd name="connsiteY13" fmla="*/ 624527 h 725687"/>
              <a:gd name="connsiteX14" fmla="*/ 175444 w 1747696"/>
              <a:gd name="connsiteY14" fmla="*/ 634983 h 725687"/>
              <a:gd name="connsiteX15" fmla="*/ 87254 w 1747696"/>
              <a:gd name="connsiteY15" fmla="*/ 723197 h 725687"/>
              <a:gd name="connsiteX16" fmla="*/ 81159 w 1747696"/>
              <a:gd name="connsiteY16" fmla="*/ 725668 h 725687"/>
              <a:gd name="connsiteX17" fmla="*/ 15636 w 1747696"/>
              <a:gd name="connsiteY17" fmla="*/ 611599 h 725687"/>
              <a:gd name="connsiteX18" fmla="*/ 71445 w 1747696"/>
              <a:gd name="connsiteY18" fmla="*/ 611599 h 725687"/>
              <a:gd name="connsiteX19" fmla="*/ 78683 w 1747696"/>
              <a:gd name="connsiteY19" fmla="*/ 617873 h 725687"/>
              <a:gd name="connsiteX20" fmla="*/ 87636 w 1747696"/>
              <a:gd name="connsiteY20" fmla="*/ 703805 h 725687"/>
              <a:gd name="connsiteX21" fmla="*/ 166683 w 1747696"/>
              <a:gd name="connsiteY21" fmla="*/ 622246 h 725687"/>
              <a:gd name="connsiteX22" fmla="*/ 171635 w 1747696"/>
              <a:gd name="connsiteY22" fmla="*/ 620345 h 725687"/>
              <a:gd name="connsiteX23" fmla="*/ 1553722 w 1747696"/>
              <a:gd name="connsiteY23" fmla="*/ 609698 h 725687"/>
              <a:gd name="connsiteX24" fmla="*/ 1730292 w 1747696"/>
              <a:gd name="connsiteY24" fmla="*/ 13688 h 725687"/>
              <a:gd name="connsiteX25" fmla="*/ 145540 w 1747696"/>
              <a:gd name="connsiteY25" fmla="*/ 13688 h 72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7696" h="725687">
                <a:moveTo>
                  <a:pt x="81160" y="725668"/>
                </a:moveTo>
                <a:lnTo>
                  <a:pt x="78874" y="725668"/>
                </a:lnTo>
                <a:cubicBezTo>
                  <a:pt x="76214" y="724768"/>
                  <a:pt x="74343" y="722378"/>
                  <a:pt x="74112" y="719584"/>
                </a:cubicBezTo>
                <a:lnTo>
                  <a:pt x="64207" y="624527"/>
                </a:lnTo>
                <a:lnTo>
                  <a:pt x="7065" y="624527"/>
                </a:lnTo>
                <a:cubicBezTo>
                  <a:pt x="4931" y="624451"/>
                  <a:pt x="2927" y="623486"/>
                  <a:pt x="1541" y="621865"/>
                </a:cubicBezTo>
                <a:cubicBezTo>
                  <a:pt x="172" y="620155"/>
                  <a:pt x="-321" y="617906"/>
                  <a:pt x="207" y="615782"/>
                </a:cubicBezTo>
                <a:lnTo>
                  <a:pt x="133540" y="5703"/>
                </a:lnTo>
                <a:cubicBezTo>
                  <a:pt x="134256" y="2386"/>
                  <a:pt x="137188" y="13"/>
                  <a:pt x="140588" y="0"/>
                </a:cubicBezTo>
                <a:lnTo>
                  <a:pt x="1740578" y="0"/>
                </a:lnTo>
                <a:cubicBezTo>
                  <a:pt x="1742823" y="15"/>
                  <a:pt x="1744933" y="1068"/>
                  <a:pt x="1746292" y="2852"/>
                </a:cubicBezTo>
                <a:cubicBezTo>
                  <a:pt x="1747607" y="4733"/>
                  <a:pt x="1748026" y="7098"/>
                  <a:pt x="1747434" y="9316"/>
                </a:cubicBezTo>
                <a:lnTo>
                  <a:pt x="1566674" y="619394"/>
                </a:lnTo>
                <a:cubicBezTo>
                  <a:pt x="1565890" y="622426"/>
                  <a:pt x="1563144" y="624540"/>
                  <a:pt x="1560007" y="624527"/>
                </a:cubicBezTo>
                <a:lnTo>
                  <a:pt x="175444" y="634983"/>
                </a:lnTo>
                <a:lnTo>
                  <a:pt x="87254" y="723197"/>
                </a:lnTo>
                <a:cubicBezTo>
                  <a:pt x="85719" y="724923"/>
                  <a:pt x="83466" y="725836"/>
                  <a:pt x="81159" y="725668"/>
                </a:cubicBezTo>
                <a:close/>
                <a:moveTo>
                  <a:pt x="15636" y="611599"/>
                </a:moveTo>
                <a:lnTo>
                  <a:pt x="71445" y="611599"/>
                </a:lnTo>
                <a:cubicBezTo>
                  <a:pt x="75131" y="611478"/>
                  <a:pt x="78286" y="614214"/>
                  <a:pt x="78683" y="617873"/>
                </a:cubicBezTo>
                <a:lnTo>
                  <a:pt x="87636" y="703805"/>
                </a:lnTo>
                <a:lnTo>
                  <a:pt x="166683" y="622246"/>
                </a:lnTo>
                <a:cubicBezTo>
                  <a:pt x="168052" y="621040"/>
                  <a:pt x="169809" y="620365"/>
                  <a:pt x="171635" y="620345"/>
                </a:cubicBezTo>
                <a:lnTo>
                  <a:pt x="1553722" y="609698"/>
                </a:lnTo>
                <a:lnTo>
                  <a:pt x="1730292" y="13688"/>
                </a:lnTo>
                <a:lnTo>
                  <a:pt x="145540" y="13688"/>
                </a:lnTo>
                <a:close/>
              </a:path>
            </a:pathLst>
          </a:custGeom>
          <a:solidFill>
            <a:srgbClr val="214B7D"/>
          </a:solidFill>
          <a:ln w="19029"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76D37F0-725B-4EE6-82D7-9A3045CB5767}"/>
              </a:ext>
            </a:extLst>
          </p:cNvPr>
          <p:cNvSpPr/>
          <p:nvPr/>
        </p:nvSpPr>
        <p:spPr>
          <a:xfrm>
            <a:off x="8287652" y="1617362"/>
            <a:ext cx="1231634" cy="266921"/>
          </a:xfrm>
          <a:custGeom>
            <a:avLst/>
            <a:gdLst>
              <a:gd name="connsiteX0" fmla="*/ 458115 w 1231634"/>
              <a:gd name="connsiteY0" fmla="*/ 9506 h 266921"/>
              <a:gd name="connsiteX1" fmla="*/ 458115 w 1231634"/>
              <a:gd name="connsiteY1" fmla="*/ 9506 h 266921"/>
              <a:gd name="connsiteX2" fmla="*/ 458115 w 1231634"/>
              <a:gd name="connsiteY2" fmla="*/ 7605 h 266921"/>
              <a:gd name="connsiteX3" fmla="*/ 458115 w 1231634"/>
              <a:gd name="connsiteY3" fmla="*/ 7605 h 266921"/>
              <a:gd name="connsiteX4" fmla="*/ 458115 w 1231634"/>
              <a:gd name="connsiteY4" fmla="*/ 7605 h 266921"/>
              <a:gd name="connsiteX5" fmla="*/ 458115 w 1231634"/>
              <a:gd name="connsiteY5" fmla="*/ 7605 h 266921"/>
              <a:gd name="connsiteX6" fmla="*/ 456591 w 1231634"/>
              <a:gd name="connsiteY6" fmla="*/ 6464 h 266921"/>
              <a:gd name="connsiteX7" fmla="*/ 455449 w 1231634"/>
              <a:gd name="connsiteY7" fmla="*/ 6464 h 266921"/>
              <a:gd name="connsiteX8" fmla="*/ 453734 w 1231634"/>
              <a:gd name="connsiteY8" fmla="*/ 6464 h 266921"/>
              <a:gd name="connsiteX9" fmla="*/ 453734 w 1231634"/>
              <a:gd name="connsiteY9" fmla="*/ 6464 h 266921"/>
              <a:gd name="connsiteX10" fmla="*/ 71070 w 1231634"/>
              <a:gd name="connsiteY10" fmla="*/ 0 h 266921"/>
              <a:gd name="connsiteX11" fmla="*/ 70117 w 1231634"/>
              <a:gd name="connsiteY11" fmla="*/ 0 h 266921"/>
              <a:gd name="connsiteX12" fmla="*/ 66308 w 1231634"/>
              <a:gd name="connsiteY12" fmla="*/ 1711 h 266921"/>
              <a:gd name="connsiteX13" fmla="*/ 66308 w 1231634"/>
              <a:gd name="connsiteY13" fmla="*/ 1711 h 266921"/>
              <a:gd name="connsiteX14" fmla="*/ 66308 w 1231634"/>
              <a:gd name="connsiteY14" fmla="*/ 3042 h 266921"/>
              <a:gd name="connsiteX15" fmla="*/ 64975 w 1231634"/>
              <a:gd name="connsiteY15" fmla="*/ 4943 h 266921"/>
              <a:gd name="connsiteX16" fmla="*/ 213 w 1231634"/>
              <a:gd name="connsiteY16" fmla="*/ 258176 h 266921"/>
              <a:gd name="connsiteX17" fmla="*/ 5335 w 1231634"/>
              <a:gd name="connsiteY17" fmla="*/ 266710 h 266921"/>
              <a:gd name="connsiteX18" fmla="*/ 7071 w 1231634"/>
              <a:gd name="connsiteY18" fmla="*/ 266921 h 266921"/>
              <a:gd name="connsiteX19" fmla="*/ 371258 w 1231634"/>
              <a:gd name="connsiteY19" fmla="*/ 266921 h 266921"/>
              <a:gd name="connsiteX20" fmla="*/ 378115 w 1231634"/>
              <a:gd name="connsiteY20" fmla="*/ 261978 h 266921"/>
              <a:gd name="connsiteX21" fmla="*/ 457734 w 1231634"/>
              <a:gd name="connsiteY21" fmla="*/ 12738 h 266921"/>
              <a:gd name="connsiteX22" fmla="*/ 457734 w 1231634"/>
              <a:gd name="connsiteY22" fmla="*/ 12738 h 266921"/>
              <a:gd name="connsiteX23" fmla="*/ 458115 w 1231634"/>
              <a:gd name="connsiteY23" fmla="*/ 9506 h 266921"/>
              <a:gd name="connsiteX24" fmla="*/ 424782 w 1231634"/>
              <a:gd name="connsiteY24" fmla="*/ 17491 h 266921"/>
              <a:gd name="connsiteX25" fmla="*/ 218117 w 1231634"/>
              <a:gd name="connsiteY25" fmla="*/ 136883 h 266921"/>
              <a:gd name="connsiteX26" fmla="*/ 88975 w 1231634"/>
              <a:gd name="connsiteY26" fmla="*/ 15019 h 266921"/>
              <a:gd name="connsiteX27" fmla="*/ 366116 w 1231634"/>
              <a:gd name="connsiteY27" fmla="*/ 252663 h 266921"/>
              <a:gd name="connsiteX28" fmla="*/ 17356 w 1231634"/>
              <a:gd name="connsiteY28" fmla="*/ 252663 h 266921"/>
              <a:gd name="connsiteX29" fmla="*/ 74499 w 1231634"/>
              <a:gd name="connsiteY29" fmla="*/ 21293 h 266921"/>
              <a:gd name="connsiteX30" fmla="*/ 211831 w 1231634"/>
              <a:gd name="connsiteY30" fmla="*/ 150951 h 266921"/>
              <a:gd name="connsiteX31" fmla="*/ 216783 w 1231634"/>
              <a:gd name="connsiteY31" fmla="*/ 152852 h 266921"/>
              <a:gd name="connsiteX32" fmla="*/ 220402 w 1231634"/>
              <a:gd name="connsiteY32" fmla="*/ 152852 h 266921"/>
              <a:gd name="connsiteX33" fmla="*/ 438115 w 1231634"/>
              <a:gd name="connsiteY33" fmla="*/ 26806 h 266921"/>
              <a:gd name="connsiteX34" fmla="*/ 1231634 w 1231634"/>
              <a:gd name="connsiteY34" fmla="*/ 34411 h 266921"/>
              <a:gd name="connsiteX35" fmla="*/ 1224396 w 1231634"/>
              <a:gd name="connsiteY35" fmla="*/ 41445 h 266921"/>
              <a:gd name="connsiteX36" fmla="*/ 591829 w 1231634"/>
              <a:gd name="connsiteY36" fmla="*/ 41445 h 266921"/>
              <a:gd name="connsiteX37" fmla="*/ 585856 w 1231634"/>
              <a:gd name="connsiteY37" fmla="*/ 33148 h 266921"/>
              <a:gd name="connsiteX38" fmla="*/ 591829 w 1231634"/>
              <a:gd name="connsiteY38" fmla="*/ 27186 h 266921"/>
              <a:gd name="connsiteX39" fmla="*/ 1224396 w 1231634"/>
              <a:gd name="connsiteY39" fmla="*/ 27186 h 266921"/>
              <a:gd name="connsiteX40" fmla="*/ 1231634 w 1231634"/>
              <a:gd name="connsiteY40" fmla="*/ 34411 h 266921"/>
              <a:gd name="connsiteX41" fmla="*/ 1186492 w 1231634"/>
              <a:gd name="connsiteY41" fmla="*/ 230609 h 266921"/>
              <a:gd name="connsiteX42" fmla="*/ 1179254 w 1231634"/>
              <a:gd name="connsiteY42" fmla="*/ 237834 h 266921"/>
              <a:gd name="connsiteX43" fmla="*/ 546686 w 1231634"/>
              <a:gd name="connsiteY43" fmla="*/ 237834 h 266921"/>
              <a:gd name="connsiteX44" fmla="*/ 540714 w 1231634"/>
              <a:gd name="connsiteY44" fmla="*/ 229536 h 266921"/>
              <a:gd name="connsiteX45" fmla="*/ 546686 w 1231634"/>
              <a:gd name="connsiteY45" fmla="*/ 223575 h 266921"/>
              <a:gd name="connsiteX46" fmla="*/ 1179254 w 1231634"/>
              <a:gd name="connsiteY46" fmla="*/ 223575 h 266921"/>
              <a:gd name="connsiteX47" fmla="*/ 1186492 w 1231634"/>
              <a:gd name="connsiteY47" fmla="*/ 230609 h 266921"/>
              <a:gd name="connsiteX48" fmla="*/ 1218301 w 1231634"/>
              <a:gd name="connsiteY48" fmla="*/ 133080 h 266921"/>
              <a:gd name="connsiteX49" fmla="*/ 1211256 w 1231634"/>
              <a:gd name="connsiteY49" fmla="*/ 140117 h 266921"/>
              <a:gd name="connsiteX50" fmla="*/ 1211063 w 1231634"/>
              <a:gd name="connsiteY50" fmla="*/ 140115 h 266921"/>
              <a:gd name="connsiteX51" fmla="*/ 857732 w 1231634"/>
              <a:gd name="connsiteY51" fmla="*/ 140115 h 266921"/>
              <a:gd name="connsiteX52" fmla="*/ 850496 w 1231634"/>
              <a:gd name="connsiteY52" fmla="*/ 133273 h 266921"/>
              <a:gd name="connsiteX53" fmla="*/ 850494 w 1231634"/>
              <a:gd name="connsiteY53" fmla="*/ 133080 h 266921"/>
              <a:gd name="connsiteX54" fmla="*/ 857732 w 1231634"/>
              <a:gd name="connsiteY54" fmla="*/ 125856 h 266921"/>
              <a:gd name="connsiteX55" fmla="*/ 1211063 w 1231634"/>
              <a:gd name="connsiteY55" fmla="*/ 125856 h 266921"/>
              <a:gd name="connsiteX56" fmla="*/ 1218301 w 1231634"/>
              <a:gd name="connsiteY56" fmla="*/ 133080 h 266921"/>
              <a:gd name="connsiteX57" fmla="*/ 570686 w 1231634"/>
              <a:gd name="connsiteY57" fmla="*/ 133080 h 266921"/>
              <a:gd name="connsiteX58" fmla="*/ 577733 w 1231634"/>
              <a:gd name="connsiteY58" fmla="*/ 125856 h 266921"/>
              <a:gd name="connsiteX59" fmla="*/ 769161 w 1231634"/>
              <a:gd name="connsiteY59" fmla="*/ 125856 h 266921"/>
              <a:gd name="connsiteX60" fmla="*/ 776399 w 1231634"/>
              <a:gd name="connsiteY60" fmla="*/ 133080 h 266921"/>
              <a:gd name="connsiteX61" fmla="*/ 769354 w 1231634"/>
              <a:gd name="connsiteY61" fmla="*/ 140117 h 266921"/>
              <a:gd name="connsiteX62" fmla="*/ 769161 w 1231634"/>
              <a:gd name="connsiteY62" fmla="*/ 140115 h 266921"/>
              <a:gd name="connsiteX63" fmla="*/ 578495 w 1231634"/>
              <a:gd name="connsiteY63" fmla="*/ 140115 h 266921"/>
              <a:gd name="connsiteX64" fmla="*/ 571448 w 1231634"/>
              <a:gd name="connsiteY64" fmla="*/ 133080 h 26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31634" h="266921">
                <a:moveTo>
                  <a:pt x="458115" y="9506"/>
                </a:moveTo>
                <a:cubicBezTo>
                  <a:pt x="458115" y="9506"/>
                  <a:pt x="458115" y="9506"/>
                  <a:pt x="458115" y="9506"/>
                </a:cubicBezTo>
                <a:cubicBezTo>
                  <a:pt x="458286" y="8883"/>
                  <a:pt x="458286" y="8227"/>
                  <a:pt x="458115" y="7605"/>
                </a:cubicBezTo>
                <a:lnTo>
                  <a:pt x="458115" y="7605"/>
                </a:lnTo>
                <a:cubicBezTo>
                  <a:pt x="458115" y="7605"/>
                  <a:pt x="458115" y="7605"/>
                  <a:pt x="458115" y="7605"/>
                </a:cubicBezTo>
                <a:lnTo>
                  <a:pt x="458115" y="7605"/>
                </a:lnTo>
                <a:cubicBezTo>
                  <a:pt x="458115" y="7605"/>
                  <a:pt x="457163" y="7605"/>
                  <a:pt x="456591" y="6464"/>
                </a:cubicBezTo>
                <a:cubicBezTo>
                  <a:pt x="456020" y="5323"/>
                  <a:pt x="456591" y="6464"/>
                  <a:pt x="455449" y="6464"/>
                </a:cubicBezTo>
                <a:lnTo>
                  <a:pt x="453734" y="6464"/>
                </a:lnTo>
                <a:lnTo>
                  <a:pt x="453734" y="6464"/>
                </a:lnTo>
                <a:lnTo>
                  <a:pt x="71070" y="0"/>
                </a:lnTo>
                <a:lnTo>
                  <a:pt x="70117" y="0"/>
                </a:lnTo>
                <a:cubicBezTo>
                  <a:pt x="68693" y="135"/>
                  <a:pt x="67353" y="736"/>
                  <a:pt x="66308" y="1711"/>
                </a:cubicBezTo>
                <a:lnTo>
                  <a:pt x="66308" y="1711"/>
                </a:lnTo>
                <a:cubicBezTo>
                  <a:pt x="66308" y="1711"/>
                  <a:pt x="66308" y="2662"/>
                  <a:pt x="66308" y="3042"/>
                </a:cubicBezTo>
                <a:cubicBezTo>
                  <a:pt x="65700" y="3544"/>
                  <a:pt x="65240" y="4201"/>
                  <a:pt x="64975" y="4943"/>
                </a:cubicBezTo>
                <a:lnTo>
                  <a:pt x="213" y="258176"/>
                </a:lnTo>
                <a:cubicBezTo>
                  <a:pt x="-734" y="261944"/>
                  <a:pt x="1560" y="265765"/>
                  <a:pt x="5335" y="266710"/>
                </a:cubicBezTo>
                <a:cubicBezTo>
                  <a:pt x="5902" y="266852"/>
                  <a:pt x="6485" y="266923"/>
                  <a:pt x="7071" y="266921"/>
                </a:cubicBezTo>
                <a:lnTo>
                  <a:pt x="371258" y="266921"/>
                </a:lnTo>
                <a:cubicBezTo>
                  <a:pt x="374371" y="266917"/>
                  <a:pt x="377132" y="264926"/>
                  <a:pt x="378115" y="261978"/>
                </a:cubicBezTo>
                <a:lnTo>
                  <a:pt x="457734" y="12738"/>
                </a:lnTo>
                <a:lnTo>
                  <a:pt x="457734" y="12738"/>
                </a:lnTo>
                <a:cubicBezTo>
                  <a:pt x="458058" y="11693"/>
                  <a:pt x="458188" y="10597"/>
                  <a:pt x="458115" y="9506"/>
                </a:cubicBezTo>
                <a:close/>
                <a:moveTo>
                  <a:pt x="424782" y="17491"/>
                </a:moveTo>
                <a:lnTo>
                  <a:pt x="218117" y="136883"/>
                </a:lnTo>
                <a:lnTo>
                  <a:pt x="88975" y="15019"/>
                </a:lnTo>
                <a:close/>
                <a:moveTo>
                  <a:pt x="366116" y="252663"/>
                </a:moveTo>
                <a:lnTo>
                  <a:pt x="17356" y="252663"/>
                </a:lnTo>
                <a:lnTo>
                  <a:pt x="74499" y="21293"/>
                </a:lnTo>
                <a:lnTo>
                  <a:pt x="211831" y="150951"/>
                </a:lnTo>
                <a:cubicBezTo>
                  <a:pt x="213147" y="152241"/>
                  <a:pt x="214940" y="152930"/>
                  <a:pt x="216783" y="152852"/>
                </a:cubicBezTo>
                <a:cubicBezTo>
                  <a:pt x="217965" y="153195"/>
                  <a:pt x="219221" y="153195"/>
                  <a:pt x="220402" y="152852"/>
                </a:cubicBezTo>
                <a:lnTo>
                  <a:pt x="438115" y="26806"/>
                </a:lnTo>
                <a:close/>
                <a:moveTo>
                  <a:pt x="1231634" y="34411"/>
                </a:moveTo>
                <a:cubicBezTo>
                  <a:pt x="1231531" y="38326"/>
                  <a:pt x="1228320" y="41446"/>
                  <a:pt x="1224396" y="41445"/>
                </a:cubicBezTo>
                <a:lnTo>
                  <a:pt x="591829" y="41445"/>
                </a:lnTo>
                <a:cubicBezTo>
                  <a:pt x="587884" y="40800"/>
                  <a:pt x="585210" y="37085"/>
                  <a:pt x="585856" y="33148"/>
                </a:cubicBezTo>
                <a:cubicBezTo>
                  <a:pt x="586358" y="30087"/>
                  <a:pt x="588762" y="27688"/>
                  <a:pt x="591829" y="27186"/>
                </a:cubicBezTo>
                <a:lnTo>
                  <a:pt x="1224396" y="27186"/>
                </a:lnTo>
                <a:cubicBezTo>
                  <a:pt x="1228393" y="27186"/>
                  <a:pt x="1231634" y="30421"/>
                  <a:pt x="1231634" y="34411"/>
                </a:cubicBezTo>
                <a:close/>
                <a:moveTo>
                  <a:pt x="1186492" y="230609"/>
                </a:moveTo>
                <a:cubicBezTo>
                  <a:pt x="1186492" y="234599"/>
                  <a:pt x="1183251" y="237834"/>
                  <a:pt x="1179254" y="237834"/>
                </a:cubicBezTo>
                <a:lnTo>
                  <a:pt x="546686" y="237834"/>
                </a:lnTo>
                <a:cubicBezTo>
                  <a:pt x="542742" y="237188"/>
                  <a:pt x="540067" y="233474"/>
                  <a:pt x="540714" y="229536"/>
                </a:cubicBezTo>
                <a:cubicBezTo>
                  <a:pt x="541216" y="226476"/>
                  <a:pt x="543619" y="224076"/>
                  <a:pt x="546686" y="223575"/>
                </a:cubicBezTo>
                <a:lnTo>
                  <a:pt x="1179254" y="223575"/>
                </a:lnTo>
                <a:cubicBezTo>
                  <a:pt x="1183178" y="223574"/>
                  <a:pt x="1186388" y="226694"/>
                  <a:pt x="1186492" y="230609"/>
                </a:cubicBezTo>
                <a:close/>
                <a:moveTo>
                  <a:pt x="1218301" y="133080"/>
                </a:moveTo>
                <a:cubicBezTo>
                  <a:pt x="1218302" y="136965"/>
                  <a:pt x="1215148" y="140116"/>
                  <a:pt x="1211256" y="140117"/>
                </a:cubicBezTo>
                <a:cubicBezTo>
                  <a:pt x="1211191" y="140117"/>
                  <a:pt x="1211127" y="140116"/>
                  <a:pt x="1211063" y="140115"/>
                </a:cubicBezTo>
                <a:lnTo>
                  <a:pt x="857732" y="140115"/>
                </a:lnTo>
                <a:cubicBezTo>
                  <a:pt x="853840" y="140220"/>
                  <a:pt x="850602" y="137157"/>
                  <a:pt x="850496" y="133273"/>
                </a:cubicBezTo>
                <a:cubicBezTo>
                  <a:pt x="850495" y="133209"/>
                  <a:pt x="850494" y="133145"/>
                  <a:pt x="850494" y="133080"/>
                </a:cubicBezTo>
                <a:cubicBezTo>
                  <a:pt x="850494" y="129090"/>
                  <a:pt x="853735" y="125856"/>
                  <a:pt x="857732" y="125856"/>
                </a:cubicBezTo>
                <a:lnTo>
                  <a:pt x="1211063" y="125856"/>
                </a:lnTo>
                <a:cubicBezTo>
                  <a:pt x="1215061" y="125856"/>
                  <a:pt x="1218301" y="129090"/>
                  <a:pt x="1218301" y="133080"/>
                </a:cubicBezTo>
                <a:close/>
                <a:moveTo>
                  <a:pt x="570686" y="133080"/>
                </a:moveTo>
                <a:cubicBezTo>
                  <a:pt x="570685" y="129164"/>
                  <a:pt x="573810" y="125959"/>
                  <a:pt x="577733" y="125856"/>
                </a:cubicBezTo>
                <a:lnTo>
                  <a:pt x="769161" y="125856"/>
                </a:lnTo>
                <a:cubicBezTo>
                  <a:pt x="773158" y="125856"/>
                  <a:pt x="776399" y="129090"/>
                  <a:pt x="776399" y="133080"/>
                </a:cubicBezTo>
                <a:cubicBezTo>
                  <a:pt x="776400" y="136965"/>
                  <a:pt x="773246" y="140116"/>
                  <a:pt x="769354" y="140117"/>
                </a:cubicBezTo>
                <a:cubicBezTo>
                  <a:pt x="769289" y="140117"/>
                  <a:pt x="769225" y="140116"/>
                  <a:pt x="769161" y="140115"/>
                </a:cubicBezTo>
                <a:lnTo>
                  <a:pt x="578495" y="140115"/>
                </a:lnTo>
                <a:cubicBezTo>
                  <a:pt x="574603" y="140115"/>
                  <a:pt x="571448" y="136965"/>
                  <a:pt x="571448" y="133080"/>
                </a:cubicBezTo>
                <a:close/>
              </a:path>
            </a:pathLst>
          </a:custGeom>
          <a:solidFill>
            <a:srgbClr val="F4C37D"/>
          </a:solidFill>
          <a:ln w="19029"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2CB1BC1-9355-496E-8B4B-9430ECD0A45D}"/>
              </a:ext>
            </a:extLst>
          </p:cNvPr>
          <p:cNvSpPr/>
          <p:nvPr/>
        </p:nvSpPr>
        <p:spPr>
          <a:xfrm>
            <a:off x="4363667" y="746247"/>
            <a:ext cx="3733462" cy="1295277"/>
          </a:xfrm>
          <a:custGeom>
            <a:avLst/>
            <a:gdLst>
              <a:gd name="connsiteX0" fmla="*/ 1775069 w 3733462"/>
              <a:gd name="connsiteY0" fmla="*/ 464840 h 1295277"/>
              <a:gd name="connsiteX1" fmla="*/ 1663641 w 3733462"/>
              <a:gd name="connsiteY1" fmla="*/ 1242029 h 1295277"/>
              <a:gd name="connsiteX2" fmla="*/ 1603261 w 3733462"/>
              <a:gd name="connsiteY2" fmla="*/ 1295262 h 1295277"/>
              <a:gd name="connsiteX3" fmla="*/ 45937 w 3733462"/>
              <a:gd name="connsiteY3" fmla="*/ 1295261 h 1295277"/>
              <a:gd name="connsiteX4" fmla="*/ 15 w 3733462"/>
              <a:gd name="connsiteY4" fmla="*/ 1251773 h 1295277"/>
              <a:gd name="connsiteX5" fmla="*/ 795 w 3733462"/>
              <a:gd name="connsiteY5" fmla="*/ 1242219 h 1295277"/>
              <a:gd name="connsiteX6" fmla="*/ 112794 w 3733462"/>
              <a:gd name="connsiteY6" fmla="*/ 464460 h 1295277"/>
              <a:gd name="connsiteX7" fmla="*/ 173174 w 3733462"/>
              <a:gd name="connsiteY7" fmla="*/ 411418 h 1295277"/>
              <a:gd name="connsiteX8" fmla="*/ 1729926 w 3733462"/>
              <a:gd name="connsiteY8" fmla="*/ 411418 h 1295277"/>
              <a:gd name="connsiteX9" fmla="*/ 1775884 w 3733462"/>
              <a:gd name="connsiteY9" fmla="*/ 455258 h 1295277"/>
              <a:gd name="connsiteX10" fmla="*/ 1775069 w 3733462"/>
              <a:gd name="connsiteY10" fmla="*/ 464840 h 1295277"/>
              <a:gd name="connsiteX11" fmla="*/ 3691819 w 3733462"/>
              <a:gd name="connsiteY11" fmla="*/ 9 h 1295277"/>
              <a:gd name="connsiteX12" fmla="*/ 2277923 w 3733462"/>
              <a:gd name="connsiteY12" fmla="*/ 9 h 1295277"/>
              <a:gd name="connsiteX13" fmla="*/ 2223066 w 3733462"/>
              <a:gd name="connsiteY13" fmla="*/ 48108 h 1295277"/>
              <a:gd name="connsiteX14" fmla="*/ 2174305 w 3733462"/>
              <a:gd name="connsiteY14" fmla="*/ 390315 h 1295277"/>
              <a:gd name="connsiteX15" fmla="*/ 2206717 w 3733462"/>
              <a:gd name="connsiteY15" fmla="*/ 437895 h 1295277"/>
              <a:gd name="connsiteX16" fmla="*/ 2215257 w 3733462"/>
              <a:gd name="connsiteY16" fmla="*/ 438604 h 1295277"/>
              <a:gd name="connsiteX17" fmla="*/ 3629153 w 3733462"/>
              <a:gd name="connsiteY17" fmla="*/ 438604 h 1295277"/>
              <a:gd name="connsiteX18" fmla="*/ 3684010 w 3733462"/>
              <a:gd name="connsiteY18" fmla="*/ 390315 h 1295277"/>
              <a:gd name="connsiteX19" fmla="*/ 3732771 w 3733462"/>
              <a:gd name="connsiteY19" fmla="*/ 48108 h 1295277"/>
              <a:gd name="connsiteX20" fmla="*/ 3700132 w 3733462"/>
              <a:gd name="connsiteY20" fmla="*/ 683 h 1295277"/>
              <a:gd name="connsiteX21" fmla="*/ 3691819 w 3733462"/>
              <a:gd name="connsiteY21" fmla="*/ 9 h 129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3462" h="1295277">
                <a:moveTo>
                  <a:pt x="1775069" y="464840"/>
                </a:moveTo>
                <a:lnTo>
                  <a:pt x="1663641" y="1242029"/>
                </a:lnTo>
                <a:cubicBezTo>
                  <a:pt x="1658908" y="1271929"/>
                  <a:pt x="1633573" y="1294265"/>
                  <a:pt x="1603261" y="1295262"/>
                </a:cubicBezTo>
                <a:lnTo>
                  <a:pt x="45937" y="1295261"/>
                </a:lnTo>
                <a:cubicBezTo>
                  <a:pt x="21225" y="1295909"/>
                  <a:pt x="665" y="1276439"/>
                  <a:pt x="15" y="1251773"/>
                </a:cubicBezTo>
                <a:cubicBezTo>
                  <a:pt x="-69" y="1248570"/>
                  <a:pt x="192" y="1245367"/>
                  <a:pt x="795" y="1242219"/>
                </a:cubicBezTo>
                <a:lnTo>
                  <a:pt x="112794" y="464460"/>
                </a:lnTo>
                <a:cubicBezTo>
                  <a:pt x="117610" y="434635"/>
                  <a:pt x="142923" y="412398"/>
                  <a:pt x="173174" y="411418"/>
                </a:cubicBezTo>
                <a:lnTo>
                  <a:pt x="1729926" y="411418"/>
                </a:lnTo>
                <a:cubicBezTo>
                  <a:pt x="1754746" y="410857"/>
                  <a:pt x="1775323" y="430485"/>
                  <a:pt x="1775884" y="455258"/>
                </a:cubicBezTo>
                <a:cubicBezTo>
                  <a:pt x="1775957" y="458472"/>
                  <a:pt x="1775684" y="461684"/>
                  <a:pt x="1775069" y="464840"/>
                </a:cubicBezTo>
                <a:close/>
                <a:moveTo>
                  <a:pt x="3691819" y="9"/>
                </a:moveTo>
                <a:lnTo>
                  <a:pt x="2277923" y="9"/>
                </a:lnTo>
                <a:cubicBezTo>
                  <a:pt x="2250421" y="770"/>
                  <a:pt x="2227366" y="20985"/>
                  <a:pt x="2223066" y="48108"/>
                </a:cubicBezTo>
                <a:lnTo>
                  <a:pt x="2174305" y="390315"/>
                </a:lnTo>
                <a:cubicBezTo>
                  <a:pt x="2170091" y="412387"/>
                  <a:pt x="2184603" y="433690"/>
                  <a:pt x="2206717" y="437895"/>
                </a:cubicBezTo>
                <a:cubicBezTo>
                  <a:pt x="2209530" y="438430"/>
                  <a:pt x="2212393" y="438668"/>
                  <a:pt x="2215257" y="438604"/>
                </a:cubicBezTo>
                <a:lnTo>
                  <a:pt x="3629153" y="438604"/>
                </a:lnTo>
                <a:cubicBezTo>
                  <a:pt x="3656716" y="437827"/>
                  <a:pt x="3679792" y="417514"/>
                  <a:pt x="3684010" y="390315"/>
                </a:cubicBezTo>
                <a:lnTo>
                  <a:pt x="3732771" y="48108"/>
                </a:lnTo>
                <a:cubicBezTo>
                  <a:pt x="3736879" y="26016"/>
                  <a:pt x="3722265" y="4783"/>
                  <a:pt x="3700132" y="683"/>
                </a:cubicBezTo>
                <a:cubicBezTo>
                  <a:pt x="3697391" y="175"/>
                  <a:pt x="3694606" y="-50"/>
                  <a:pt x="3691819" y="9"/>
                </a:cubicBezTo>
                <a:close/>
              </a:path>
            </a:pathLst>
          </a:custGeom>
          <a:solidFill>
            <a:srgbClr val="FFFFFF"/>
          </a:solidFill>
          <a:ln w="19029"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BED4BBB-6867-4195-BE89-9EEAD79C965A}"/>
              </a:ext>
            </a:extLst>
          </p:cNvPr>
          <p:cNvSpPr/>
          <p:nvPr/>
        </p:nvSpPr>
        <p:spPr>
          <a:xfrm>
            <a:off x="7838729" y="3087139"/>
            <a:ext cx="1077353" cy="685554"/>
          </a:xfrm>
          <a:custGeom>
            <a:avLst/>
            <a:gdLst>
              <a:gd name="connsiteX0" fmla="*/ 211043 w 1077353"/>
              <a:gd name="connsiteY0" fmla="*/ 3042 h 685554"/>
              <a:gd name="connsiteX1" fmla="*/ 1025323 w 1077353"/>
              <a:gd name="connsiteY1" fmla="*/ 0 h 685554"/>
              <a:gd name="connsiteX2" fmla="*/ 1077353 w 1077353"/>
              <a:gd name="connsiteY2" fmla="*/ 51490 h 685554"/>
              <a:gd name="connsiteX3" fmla="*/ 1075609 w 1077353"/>
              <a:gd name="connsiteY3" fmla="*/ 65020 h 685554"/>
              <a:gd name="connsiteX4" fmla="*/ 919038 w 1077353"/>
              <a:gd name="connsiteY4" fmla="*/ 647531 h 685554"/>
              <a:gd name="connsiteX5" fmla="*/ 868943 w 1077353"/>
              <a:gd name="connsiteY5" fmla="*/ 685554 h 685554"/>
              <a:gd name="connsiteX6" fmla="*/ 51615 w 1077353"/>
              <a:gd name="connsiteY6" fmla="*/ 682513 h 685554"/>
              <a:gd name="connsiteX7" fmla="*/ 0 w 1077353"/>
              <a:gd name="connsiteY7" fmla="*/ 630608 h 685554"/>
              <a:gd name="connsiteX8" fmla="*/ 1901 w 1077353"/>
              <a:gd name="connsiteY8" fmla="*/ 616923 h 685554"/>
              <a:gd name="connsiteX9" fmla="*/ 161329 w 1077353"/>
              <a:gd name="connsiteY9" fmla="*/ 40875 h 685554"/>
              <a:gd name="connsiteX10" fmla="*/ 211043 w 1077353"/>
              <a:gd name="connsiteY10" fmla="*/ 3043 h 6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353" h="685554">
                <a:moveTo>
                  <a:pt x="211043" y="3042"/>
                </a:moveTo>
                <a:lnTo>
                  <a:pt x="1025323" y="0"/>
                </a:lnTo>
                <a:cubicBezTo>
                  <a:pt x="1053936" y="-122"/>
                  <a:pt x="1077231" y="22931"/>
                  <a:pt x="1077353" y="51490"/>
                </a:cubicBezTo>
                <a:cubicBezTo>
                  <a:pt x="1077373" y="56057"/>
                  <a:pt x="1076786" y="60607"/>
                  <a:pt x="1075609" y="65020"/>
                </a:cubicBezTo>
                <a:lnTo>
                  <a:pt x="919038" y="647531"/>
                </a:lnTo>
                <a:cubicBezTo>
                  <a:pt x="912849" y="670036"/>
                  <a:pt x="892324" y="685615"/>
                  <a:pt x="868943" y="685554"/>
                </a:cubicBezTo>
                <a:lnTo>
                  <a:pt x="51615" y="682513"/>
                </a:lnTo>
                <a:cubicBezTo>
                  <a:pt x="23002" y="682406"/>
                  <a:pt x="-107" y="659167"/>
                  <a:pt x="0" y="630608"/>
                </a:cubicBezTo>
                <a:cubicBezTo>
                  <a:pt x="18" y="625982"/>
                  <a:pt x="657" y="621380"/>
                  <a:pt x="1901" y="616923"/>
                </a:cubicBezTo>
                <a:lnTo>
                  <a:pt x="161329" y="40875"/>
                </a:lnTo>
                <a:cubicBezTo>
                  <a:pt x="167551" y="18582"/>
                  <a:pt x="187856" y="3129"/>
                  <a:pt x="211043" y="3043"/>
                </a:cubicBezTo>
                <a:close/>
              </a:path>
            </a:pathLst>
          </a:custGeom>
          <a:solidFill>
            <a:srgbClr val="F4C37D"/>
          </a:solidFill>
          <a:ln w="19029"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06880297-3F85-4640-B088-51AC0C8A7CA8}"/>
              </a:ext>
            </a:extLst>
          </p:cNvPr>
          <p:cNvSpPr/>
          <p:nvPr/>
        </p:nvSpPr>
        <p:spPr>
          <a:xfrm>
            <a:off x="7831229" y="3079915"/>
            <a:ext cx="1092347" cy="700003"/>
          </a:xfrm>
          <a:custGeom>
            <a:avLst/>
            <a:gdLst>
              <a:gd name="connsiteX0" fmla="*/ 876634 w 1092347"/>
              <a:gd name="connsiteY0" fmla="*/ 700003 h 700003"/>
              <a:gd name="connsiteX1" fmla="*/ 876634 w 1092347"/>
              <a:gd name="connsiteY1" fmla="*/ 700003 h 700003"/>
              <a:gd name="connsiteX2" fmla="*/ 59306 w 1092347"/>
              <a:gd name="connsiteY2" fmla="*/ 696961 h 700003"/>
              <a:gd name="connsiteX3" fmla="*/ 2 w 1092347"/>
              <a:gd name="connsiteY3" fmla="*/ 638665 h 700003"/>
              <a:gd name="connsiteX4" fmla="*/ 2164 w 1092347"/>
              <a:gd name="connsiteY4" fmla="*/ 622436 h 700003"/>
              <a:gd name="connsiteX5" fmla="*/ 161591 w 1092347"/>
              <a:gd name="connsiteY5" fmla="*/ 46388 h 700003"/>
              <a:gd name="connsiteX6" fmla="*/ 218733 w 1092347"/>
              <a:gd name="connsiteY6" fmla="*/ 3232 h 700003"/>
              <a:gd name="connsiteX7" fmla="*/ 1033204 w 1092347"/>
              <a:gd name="connsiteY7" fmla="*/ 0 h 700003"/>
              <a:gd name="connsiteX8" fmla="*/ 1033204 w 1092347"/>
              <a:gd name="connsiteY8" fmla="*/ 0 h 700003"/>
              <a:gd name="connsiteX9" fmla="*/ 1092347 w 1092347"/>
              <a:gd name="connsiteY9" fmla="*/ 58840 h 700003"/>
              <a:gd name="connsiteX10" fmla="*/ 1090347 w 1092347"/>
              <a:gd name="connsiteY10" fmla="*/ 74145 h 700003"/>
              <a:gd name="connsiteX11" fmla="*/ 933967 w 1092347"/>
              <a:gd name="connsiteY11" fmla="*/ 656467 h 700003"/>
              <a:gd name="connsiteX12" fmla="*/ 876634 w 1092347"/>
              <a:gd name="connsiteY12" fmla="*/ 700003 h 700003"/>
              <a:gd name="connsiteX13" fmla="*/ 1033014 w 1092347"/>
              <a:gd name="connsiteY13" fmla="*/ 14259 h 700003"/>
              <a:gd name="connsiteX14" fmla="*/ 1033014 w 1092347"/>
              <a:gd name="connsiteY14" fmla="*/ 14259 h 700003"/>
              <a:gd name="connsiteX15" fmla="*/ 218733 w 1092347"/>
              <a:gd name="connsiteY15" fmla="*/ 17491 h 700003"/>
              <a:gd name="connsiteX16" fmla="*/ 175877 w 1092347"/>
              <a:gd name="connsiteY16" fmla="*/ 50190 h 700003"/>
              <a:gd name="connsiteX17" fmla="*/ 175877 w 1092347"/>
              <a:gd name="connsiteY17" fmla="*/ 50191 h 700003"/>
              <a:gd name="connsiteX18" fmla="*/ 16639 w 1092347"/>
              <a:gd name="connsiteY18" fmla="*/ 626238 h 700003"/>
              <a:gd name="connsiteX19" fmla="*/ 24068 w 1092347"/>
              <a:gd name="connsiteY19" fmla="*/ 664261 h 700003"/>
              <a:gd name="connsiteX20" fmla="*/ 59496 w 1092347"/>
              <a:gd name="connsiteY20" fmla="*/ 681942 h 700003"/>
              <a:gd name="connsiteX21" fmla="*/ 876825 w 1092347"/>
              <a:gd name="connsiteY21" fmla="*/ 684984 h 700003"/>
              <a:gd name="connsiteX22" fmla="*/ 876825 w 1092347"/>
              <a:gd name="connsiteY22" fmla="*/ 684984 h 700003"/>
              <a:gd name="connsiteX23" fmla="*/ 919872 w 1092347"/>
              <a:gd name="connsiteY23" fmla="*/ 652094 h 700003"/>
              <a:gd name="connsiteX24" fmla="*/ 1076252 w 1092347"/>
              <a:gd name="connsiteY24" fmla="*/ 69582 h 700003"/>
              <a:gd name="connsiteX25" fmla="*/ 1068633 w 1092347"/>
              <a:gd name="connsiteY25" fmla="*/ 31559 h 700003"/>
              <a:gd name="connsiteX26" fmla="*/ 1033014 w 1092347"/>
              <a:gd name="connsiteY26" fmla="*/ 14259 h 700003"/>
              <a:gd name="connsiteX27" fmla="*/ 169019 w 1092347"/>
              <a:gd name="connsiteY27" fmla="*/ 48289 h 700003"/>
              <a:gd name="connsiteX28" fmla="*/ 169019 w 1092347"/>
              <a:gd name="connsiteY28" fmla="*/ 48289 h 7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2347" h="700003">
                <a:moveTo>
                  <a:pt x="876634" y="700003"/>
                </a:moveTo>
                <a:lnTo>
                  <a:pt x="876634" y="700003"/>
                </a:lnTo>
                <a:lnTo>
                  <a:pt x="59306" y="696961"/>
                </a:lnTo>
                <a:cubicBezTo>
                  <a:pt x="26801" y="697209"/>
                  <a:pt x="250" y="671109"/>
                  <a:pt x="2" y="638665"/>
                </a:cubicBezTo>
                <a:cubicBezTo>
                  <a:pt x="-40" y="633181"/>
                  <a:pt x="687" y="627718"/>
                  <a:pt x="2164" y="622436"/>
                </a:cubicBezTo>
                <a:lnTo>
                  <a:pt x="161591" y="46388"/>
                </a:lnTo>
                <a:cubicBezTo>
                  <a:pt x="168601" y="20714"/>
                  <a:pt x="192074" y="2987"/>
                  <a:pt x="218733" y="3232"/>
                </a:cubicBezTo>
                <a:lnTo>
                  <a:pt x="1033204" y="0"/>
                </a:lnTo>
                <a:lnTo>
                  <a:pt x="1033204" y="0"/>
                </a:lnTo>
                <a:cubicBezTo>
                  <a:pt x="1065815" y="-52"/>
                  <a:pt x="1092294" y="26291"/>
                  <a:pt x="1092347" y="58840"/>
                </a:cubicBezTo>
                <a:cubicBezTo>
                  <a:pt x="1092355" y="64007"/>
                  <a:pt x="1091683" y="69153"/>
                  <a:pt x="1090347" y="74145"/>
                </a:cubicBezTo>
                <a:lnTo>
                  <a:pt x="933967" y="656467"/>
                </a:lnTo>
                <a:cubicBezTo>
                  <a:pt x="926966" y="682282"/>
                  <a:pt x="903428" y="700155"/>
                  <a:pt x="876634" y="700003"/>
                </a:cubicBezTo>
                <a:close/>
                <a:moveTo>
                  <a:pt x="1033014" y="14259"/>
                </a:moveTo>
                <a:lnTo>
                  <a:pt x="1033014" y="14259"/>
                </a:lnTo>
                <a:lnTo>
                  <a:pt x="218733" y="17491"/>
                </a:lnTo>
                <a:cubicBezTo>
                  <a:pt x="198711" y="17545"/>
                  <a:pt x="181182" y="30920"/>
                  <a:pt x="175877" y="50190"/>
                </a:cubicBezTo>
                <a:lnTo>
                  <a:pt x="175877" y="50191"/>
                </a:lnTo>
                <a:lnTo>
                  <a:pt x="16639" y="626238"/>
                </a:lnTo>
                <a:cubicBezTo>
                  <a:pt x="13224" y="639381"/>
                  <a:pt x="15955" y="653362"/>
                  <a:pt x="24068" y="664261"/>
                </a:cubicBezTo>
                <a:cubicBezTo>
                  <a:pt x="32441" y="675379"/>
                  <a:pt x="45561" y="681927"/>
                  <a:pt x="59496" y="681942"/>
                </a:cubicBezTo>
                <a:lnTo>
                  <a:pt x="876825" y="684984"/>
                </a:lnTo>
                <a:lnTo>
                  <a:pt x="876825" y="684984"/>
                </a:lnTo>
                <a:cubicBezTo>
                  <a:pt x="896995" y="685058"/>
                  <a:pt x="914678" y="671547"/>
                  <a:pt x="919872" y="652094"/>
                </a:cubicBezTo>
                <a:lnTo>
                  <a:pt x="1076252" y="69582"/>
                </a:lnTo>
                <a:cubicBezTo>
                  <a:pt x="1079759" y="56414"/>
                  <a:pt x="1076945" y="42368"/>
                  <a:pt x="1068633" y="31559"/>
                </a:cubicBezTo>
                <a:cubicBezTo>
                  <a:pt x="1060102" y="20577"/>
                  <a:pt x="1046937" y="14183"/>
                  <a:pt x="1033014" y="14259"/>
                </a:cubicBezTo>
                <a:close/>
                <a:moveTo>
                  <a:pt x="169019" y="48289"/>
                </a:moveTo>
                <a:lnTo>
                  <a:pt x="169019" y="48289"/>
                </a:lnTo>
                <a:close/>
              </a:path>
            </a:pathLst>
          </a:custGeom>
          <a:solidFill>
            <a:srgbClr val="214B7D"/>
          </a:solidFill>
          <a:ln w="19029"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944C2EF-F1C2-4C9B-97F8-D9E397917E8E}"/>
              </a:ext>
            </a:extLst>
          </p:cNvPr>
          <p:cNvSpPr/>
          <p:nvPr/>
        </p:nvSpPr>
        <p:spPr>
          <a:xfrm>
            <a:off x="7834561" y="3080034"/>
            <a:ext cx="1036756" cy="631442"/>
          </a:xfrm>
          <a:custGeom>
            <a:avLst/>
            <a:gdLst>
              <a:gd name="connsiteX0" fmla="*/ 820921 w 1036756"/>
              <a:gd name="connsiteY0" fmla="*/ 631442 h 631442"/>
              <a:gd name="connsiteX1" fmla="*/ 6069 w 1036756"/>
              <a:gd name="connsiteY1" fmla="*/ 631442 h 631442"/>
              <a:gd name="connsiteX2" fmla="*/ 96 w 1036756"/>
              <a:gd name="connsiteY2" fmla="*/ 623144 h 631442"/>
              <a:gd name="connsiteX3" fmla="*/ 6069 w 1036756"/>
              <a:gd name="connsiteY3" fmla="*/ 617183 h 631442"/>
              <a:gd name="connsiteX4" fmla="*/ 820921 w 1036756"/>
              <a:gd name="connsiteY4" fmla="*/ 617183 h 631442"/>
              <a:gd name="connsiteX5" fmla="*/ 879968 w 1036756"/>
              <a:gd name="connsiteY5" fmla="*/ 571176 h 631442"/>
              <a:gd name="connsiteX6" fmla="*/ 1022824 w 1036756"/>
              <a:gd name="connsiteY6" fmla="*/ 5394 h 631442"/>
              <a:gd name="connsiteX7" fmla="*/ 1030980 w 1036756"/>
              <a:gd name="connsiteY7" fmla="*/ 157 h 631442"/>
              <a:gd name="connsiteX8" fmla="*/ 1031396 w 1036756"/>
              <a:gd name="connsiteY8" fmla="*/ 261 h 631442"/>
              <a:gd name="connsiteX9" fmla="*/ 1036549 w 1036756"/>
              <a:gd name="connsiteY9" fmla="*/ 8776 h 631442"/>
              <a:gd name="connsiteX10" fmla="*/ 1036539 w 1036756"/>
              <a:gd name="connsiteY10" fmla="*/ 8816 h 631442"/>
              <a:gd name="connsiteX11" fmla="*/ 894063 w 1036756"/>
              <a:gd name="connsiteY11" fmla="*/ 574598 h 631442"/>
              <a:gd name="connsiteX12" fmla="*/ 820921 w 1036756"/>
              <a:gd name="connsiteY12" fmla="*/ 631442 h 63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756" h="631442">
                <a:moveTo>
                  <a:pt x="820921" y="631442"/>
                </a:moveTo>
                <a:lnTo>
                  <a:pt x="6069" y="631442"/>
                </a:lnTo>
                <a:cubicBezTo>
                  <a:pt x="2124" y="630797"/>
                  <a:pt x="-550" y="627082"/>
                  <a:pt x="96" y="623144"/>
                </a:cubicBezTo>
                <a:cubicBezTo>
                  <a:pt x="599" y="620084"/>
                  <a:pt x="3002" y="617685"/>
                  <a:pt x="6069" y="617183"/>
                </a:cubicBezTo>
                <a:lnTo>
                  <a:pt x="820921" y="617183"/>
                </a:lnTo>
                <a:cubicBezTo>
                  <a:pt x="848836" y="617153"/>
                  <a:pt x="873164" y="598198"/>
                  <a:pt x="879968" y="571176"/>
                </a:cubicBezTo>
                <a:lnTo>
                  <a:pt x="1022824" y="5394"/>
                </a:lnTo>
                <a:cubicBezTo>
                  <a:pt x="1023628" y="1700"/>
                  <a:pt x="1027279" y="-645"/>
                  <a:pt x="1030980" y="157"/>
                </a:cubicBezTo>
                <a:cubicBezTo>
                  <a:pt x="1031119" y="187"/>
                  <a:pt x="1031258" y="222"/>
                  <a:pt x="1031396" y="261"/>
                </a:cubicBezTo>
                <a:cubicBezTo>
                  <a:pt x="1035175" y="1192"/>
                  <a:pt x="1037482" y="5005"/>
                  <a:pt x="1036549" y="8776"/>
                </a:cubicBezTo>
                <a:cubicBezTo>
                  <a:pt x="1036546" y="8790"/>
                  <a:pt x="1036543" y="8803"/>
                  <a:pt x="1036539" y="8816"/>
                </a:cubicBezTo>
                <a:lnTo>
                  <a:pt x="894063" y="574598"/>
                </a:lnTo>
                <a:cubicBezTo>
                  <a:pt x="885364" y="607873"/>
                  <a:pt x="855375" y="631181"/>
                  <a:pt x="820921" y="631442"/>
                </a:cubicBezTo>
                <a:close/>
              </a:path>
            </a:pathLst>
          </a:custGeom>
          <a:solidFill>
            <a:srgbClr val="214B7D"/>
          </a:solidFill>
          <a:ln w="19029"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6EB0548-7C7B-4292-9250-AF133E73F71D}"/>
              </a:ext>
            </a:extLst>
          </p:cNvPr>
          <p:cNvSpPr/>
          <p:nvPr/>
        </p:nvSpPr>
        <p:spPr>
          <a:xfrm>
            <a:off x="7925793" y="3116797"/>
            <a:ext cx="860612" cy="547910"/>
          </a:xfrm>
          <a:custGeom>
            <a:avLst/>
            <a:gdLst>
              <a:gd name="connsiteX0" fmla="*/ 168550 w 860612"/>
              <a:gd name="connsiteY0" fmla="*/ 2471 h 547910"/>
              <a:gd name="connsiteX1" fmla="*/ 819213 w 860612"/>
              <a:gd name="connsiteY1" fmla="*/ 0 h 547910"/>
              <a:gd name="connsiteX2" fmla="*/ 860613 w 860612"/>
              <a:gd name="connsiteY2" fmla="*/ 41188 h 547910"/>
              <a:gd name="connsiteX3" fmla="*/ 859213 w 860612"/>
              <a:gd name="connsiteY3" fmla="*/ 51901 h 547910"/>
              <a:gd name="connsiteX4" fmla="*/ 734261 w 860612"/>
              <a:gd name="connsiteY4" fmla="*/ 517302 h 547910"/>
              <a:gd name="connsiteX5" fmla="*/ 694262 w 860612"/>
              <a:gd name="connsiteY5" fmla="*/ 547911 h 547910"/>
              <a:gd name="connsiteX6" fmla="*/ 41123 w 860612"/>
              <a:gd name="connsiteY6" fmla="*/ 545439 h 547910"/>
              <a:gd name="connsiteX7" fmla="*/ 1 w 860612"/>
              <a:gd name="connsiteY7" fmla="*/ 503975 h 547910"/>
              <a:gd name="connsiteX8" fmla="*/ 1504 w 860612"/>
              <a:gd name="connsiteY8" fmla="*/ 493158 h 547910"/>
              <a:gd name="connsiteX9" fmla="*/ 128741 w 860612"/>
              <a:gd name="connsiteY9" fmla="*/ 32700 h 547910"/>
              <a:gd name="connsiteX10" fmla="*/ 168550 w 860612"/>
              <a:gd name="connsiteY10" fmla="*/ 2471 h 54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612" h="547910">
                <a:moveTo>
                  <a:pt x="168550" y="2471"/>
                </a:moveTo>
                <a:lnTo>
                  <a:pt x="819213" y="0"/>
                </a:lnTo>
                <a:cubicBezTo>
                  <a:pt x="842041" y="-37"/>
                  <a:pt x="860576" y="18404"/>
                  <a:pt x="860613" y="41188"/>
                </a:cubicBezTo>
                <a:cubicBezTo>
                  <a:pt x="860618" y="44805"/>
                  <a:pt x="860148" y="48407"/>
                  <a:pt x="859213" y="51901"/>
                </a:cubicBezTo>
                <a:lnTo>
                  <a:pt x="734261" y="517302"/>
                </a:lnTo>
                <a:cubicBezTo>
                  <a:pt x="729424" y="535378"/>
                  <a:pt x="713006" y="547941"/>
                  <a:pt x="694262" y="547911"/>
                </a:cubicBezTo>
                <a:lnTo>
                  <a:pt x="41123" y="545439"/>
                </a:lnTo>
                <a:cubicBezTo>
                  <a:pt x="18295" y="545323"/>
                  <a:pt x="-116" y="526759"/>
                  <a:pt x="1" y="503975"/>
                </a:cubicBezTo>
                <a:cubicBezTo>
                  <a:pt x="19" y="500319"/>
                  <a:pt x="525" y="496681"/>
                  <a:pt x="1504" y="493158"/>
                </a:cubicBezTo>
                <a:lnTo>
                  <a:pt x="128741" y="32700"/>
                </a:lnTo>
                <a:cubicBezTo>
                  <a:pt x="133646" y="14805"/>
                  <a:pt x="149963" y="2415"/>
                  <a:pt x="168550" y="2471"/>
                </a:cubicBezTo>
                <a:close/>
              </a:path>
            </a:pathLst>
          </a:custGeom>
          <a:solidFill>
            <a:srgbClr val="FFFFFF"/>
          </a:solidFill>
          <a:ln w="19029"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1D5FE23-F442-4F08-ABA2-8790CBA3476A}"/>
              </a:ext>
            </a:extLst>
          </p:cNvPr>
          <p:cNvSpPr/>
          <p:nvPr/>
        </p:nvSpPr>
        <p:spPr>
          <a:xfrm>
            <a:off x="7673776" y="3238916"/>
            <a:ext cx="1314804" cy="728644"/>
          </a:xfrm>
          <a:custGeom>
            <a:avLst/>
            <a:gdLst>
              <a:gd name="connsiteX0" fmla="*/ 885897 w 1314804"/>
              <a:gd name="connsiteY0" fmla="*/ 728644 h 728644"/>
              <a:gd name="connsiteX1" fmla="*/ 7045 w 1314804"/>
              <a:gd name="connsiteY1" fmla="*/ 728644 h 728644"/>
              <a:gd name="connsiteX2" fmla="*/ 378 w 1314804"/>
              <a:gd name="connsiteY2" fmla="*/ 724082 h 728644"/>
              <a:gd name="connsiteX3" fmla="*/ 2283 w 1314804"/>
              <a:gd name="connsiteY3" fmla="*/ 716287 h 728644"/>
              <a:gd name="connsiteX4" fmla="*/ 211806 w 1314804"/>
              <a:gd name="connsiteY4" fmla="*/ 526172 h 728644"/>
              <a:gd name="connsiteX5" fmla="*/ 221901 w 1314804"/>
              <a:gd name="connsiteY5" fmla="*/ 526172 h 728644"/>
              <a:gd name="connsiteX6" fmla="*/ 222030 w 1314804"/>
              <a:gd name="connsiteY6" fmla="*/ 536119 h 728644"/>
              <a:gd name="connsiteX7" fmla="*/ 221901 w 1314804"/>
              <a:gd name="connsiteY7" fmla="*/ 536248 h 728644"/>
              <a:gd name="connsiteX8" fmla="*/ 26093 w 1314804"/>
              <a:gd name="connsiteY8" fmla="*/ 714576 h 728644"/>
              <a:gd name="connsiteX9" fmla="*/ 883230 w 1314804"/>
              <a:gd name="connsiteY9" fmla="*/ 714576 h 728644"/>
              <a:gd name="connsiteX10" fmla="*/ 1299418 w 1314804"/>
              <a:gd name="connsiteY10" fmla="*/ 298605 h 728644"/>
              <a:gd name="connsiteX11" fmla="*/ 1208752 w 1314804"/>
              <a:gd name="connsiteY11" fmla="*/ 9250 h 728644"/>
              <a:gd name="connsiteX12" fmla="*/ 1212837 w 1314804"/>
              <a:gd name="connsiteY12" fmla="*/ 472 h 728644"/>
              <a:gd name="connsiteX13" fmla="*/ 1213323 w 1314804"/>
              <a:gd name="connsiteY13" fmla="*/ 315 h 728644"/>
              <a:gd name="connsiteX14" fmla="*/ 1222276 w 1314804"/>
              <a:gd name="connsiteY14" fmla="*/ 4878 h 728644"/>
              <a:gd name="connsiteX15" fmla="*/ 1314466 w 1314804"/>
              <a:gd name="connsiteY15" fmla="*/ 298605 h 728644"/>
              <a:gd name="connsiteX16" fmla="*/ 1312751 w 1314804"/>
              <a:gd name="connsiteY16" fmla="*/ 305829 h 728644"/>
              <a:gd name="connsiteX17" fmla="*/ 891040 w 1314804"/>
              <a:gd name="connsiteY17" fmla="*/ 726553 h 728644"/>
              <a:gd name="connsiteX18" fmla="*/ 885897 w 1314804"/>
              <a:gd name="connsiteY18" fmla="*/ 728644 h 7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4804" h="728644">
                <a:moveTo>
                  <a:pt x="885897" y="728644"/>
                </a:moveTo>
                <a:lnTo>
                  <a:pt x="7045" y="728644"/>
                </a:lnTo>
                <a:cubicBezTo>
                  <a:pt x="4100" y="728619"/>
                  <a:pt x="1464" y="726815"/>
                  <a:pt x="378" y="724082"/>
                </a:cubicBezTo>
                <a:cubicBezTo>
                  <a:pt x="-523" y="721333"/>
                  <a:pt x="215" y="718312"/>
                  <a:pt x="2283" y="716287"/>
                </a:cubicBezTo>
                <a:lnTo>
                  <a:pt x="211806" y="526172"/>
                </a:lnTo>
                <a:cubicBezTo>
                  <a:pt x="214615" y="523443"/>
                  <a:pt x="219091" y="523443"/>
                  <a:pt x="221901" y="526172"/>
                </a:cubicBezTo>
                <a:cubicBezTo>
                  <a:pt x="224689" y="528883"/>
                  <a:pt x="224747" y="533337"/>
                  <a:pt x="222030" y="536119"/>
                </a:cubicBezTo>
                <a:cubicBezTo>
                  <a:pt x="221988" y="536163"/>
                  <a:pt x="221945" y="536206"/>
                  <a:pt x="221901" y="536248"/>
                </a:cubicBezTo>
                <a:lnTo>
                  <a:pt x="26093" y="714576"/>
                </a:lnTo>
                <a:lnTo>
                  <a:pt x="883230" y="714576"/>
                </a:lnTo>
                <a:lnTo>
                  <a:pt x="1299418" y="298605"/>
                </a:lnTo>
                <a:lnTo>
                  <a:pt x="1208752" y="9250"/>
                </a:lnTo>
                <a:cubicBezTo>
                  <a:pt x="1207452" y="5700"/>
                  <a:pt x="1209281" y="1770"/>
                  <a:pt x="1212837" y="472"/>
                </a:cubicBezTo>
                <a:cubicBezTo>
                  <a:pt x="1212997" y="414"/>
                  <a:pt x="1213159" y="361"/>
                  <a:pt x="1213323" y="315"/>
                </a:cubicBezTo>
                <a:cubicBezTo>
                  <a:pt x="1217052" y="-818"/>
                  <a:pt x="1221009" y="1199"/>
                  <a:pt x="1222276" y="4878"/>
                </a:cubicBezTo>
                <a:lnTo>
                  <a:pt x="1314466" y="298605"/>
                </a:lnTo>
                <a:cubicBezTo>
                  <a:pt x="1315272" y="301144"/>
                  <a:pt x="1314614" y="303921"/>
                  <a:pt x="1312751" y="305829"/>
                </a:cubicBezTo>
                <a:lnTo>
                  <a:pt x="891040" y="726553"/>
                </a:lnTo>
                <a:cubicBezTo>
                  <a:pt x="889661" y="727888"/>
                  <a:pt x="887818" y="728637"/>
                  <a:pt x="885897" y="728644"/>
                </a:cubicBezTo>
                <a:close/>
              </a:path>
            </a:pathLst>
          </a:custGeom>
          <a:solidFill>
            <a:srgbClr val="214B7D"/>
          </a:solidFill>
          <a:ln w="19029"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72FBD12-9E46-42B3-ADD4-6D39A5D4468B}"/>
              </a:ext>
            </a:extLst>
          </p:cNvPr>
          <p:cNvSpPr/>
          <p:nvPr/>
        </p:nvSpPr>
        <p:spPr>
          <a:xfrm>
            <a:off x="8141510" y="3016985"/>
            <a:ext cx="643440" cy="80803"/>
          </a:xfrm>
          <a:custGeom>
            <a:avLst/>
            <a:gdLst>
              <a:gd name="connsiteX0" fmla="*/ 7118 w 643440"/>
              <a:gd name="connsiteY0" fmla="*/ 80611 h 80803"/>
              <a:gd name="connsiteX1" fmla="*/ 3499 w 643440"/>
              <a:gd name="connsiteY1" fmla="*/ 80611 h 80803"/>
              <a:gd name="connsiteX2" fmla="*/ 1023 w 643440"/>
              <a:gd name="connsiteY2" fmla="*/ 70725 h 80803"/>
              <a:gd name="connsiteX3" fmla="*/ 25404 w 643440"/>
              <a:gd name="connsiteY3" fmla="*/ 28710 h 80803"/>
              <a:gd name="connsiteX4" fmla="*/ 75117 w 643440"/>
              <a:gd name="connsiteY4" fmla="*/ 2 h 80803"/>
              <a:gd name="connsiteX5" fmla="*/ 585781 w 643440"/>
              <a:gd name="connsiteY5" fmla="*/ 2 h 80803"/>
              <a:gd name="connsiteX6" fmla="*/ 643438 w 643440"/>
              <a:gd name="connsiteY6" fmla="*/ 56519 h 80803"/>
              <a:gd name="connsiteX7" fmla="*/ 641210 w 643440"/>
              <a:gd name="connsiteY7" fmla="*/ 72816 h 80803"/>
              <a:gd name="connsiteX8" fmla="*/ 632582 w 643440"/>
              <a:gd name="connsiteY8" fmla="*/ 77797 h 80803"/>
              <a:gd name="connsiteX9" fmla="*/ 632448 w 643440"/>
              <a:gd name="connsiteY9" fmla="*/ 77759 h 80803"/>
              <a:gd name="connsiteX10" fmla="*/ 627495 w 643440"/>
              <a:gd name="connsiteY10" fmla="*/ 68824 h 80803"/>
              <a:gd name="connsiteX11" fmla="*/ 597224 w 643440"/>
              <a:gd name="connsiteY11" fmla="*/ 15796 h 80803"/>
              <a:gd name="connsiteX12" fmla="*/ 585781 w 643440"/>
              <a:gd name="connsiteY12" fmla="*/ 14261 h 80803"/>
              <a:gd name="connsiteX13" fmla="*/ 75117 w 643440"/>
              <a:gd name="connsiteY13" fmla="*/ 14261 h 80803"/>
              <a:gd name="connsiteX14" fmla="*/ 37022 w 643440"/>
              <a:gd name="connsiteY14" fmla="*/ 35744 h 80803"/>
              <a:gd name="connsiteX15" fmla="*/ 12451 w 643440"/>
              <a:gd name="connsiteY15" fmla="*/ 77949 h 80803"/>
              <a:gd name="connsiteX16" fmla="*/ 7118 w 643440"/>
              <a:gd name="connsiteY16" fmla="*/ 80611 h 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440" h="80803">
                <a:moveTo>
                  <a:pt x="7118" y="80611"/>
                </a:moveTo>
                <a:cubicBezTo>
                  <a:pt x="5925" y="80868"/>
                  <a:pt x="4692" y="80868"/>
                  <a:pt x="3499" y="80611"/>
                </a:cubicBezTo>
                <a:cubicBezTo>
                  <a:pt x="89" y="78557"/>
                  <a:pt x="-1017" y="74139"/>
                  <a:pt x="1023" y="70725"/>
                </a:cubicBezTo>
                <a:lnTo>
                  <a:pt x="25404" y="28710"/>
                </a:lnTo>
                <a:cubicBezTo>
                  <a:pt x="35603" y="10920"/>
                  <a:pt x="54582" y="-40"/>
                  <a:pt x="75117" y="2"/>
                </a:cubicBezTo>
                <a:lnTo>
                  <a:pt x="585781" y="2"/>
                </a:lnTo>
                <a:cubicBezTo>
                  <a:pt x="617339" y="-282"/>
                  <a:pt x="643153" y="25021"/>
                  <a:pt x="643438" y="56519"/>
                </a:cubicBezTo>
                <a:cubicBezTo>
                  <a:pt x="643488" y="62030"/>
                  <a:pt x="642737" y="67520"/>
                  <a:pt x="641210" y="72816"/>
                </a:cubicBezTo>
                <a:cubicBezTo>
                  <a:pt x="640205" y="76570"/>
                  <a:pt x="636342" y="78799"/>
                  <a:pt x="632582" y="77797"/>
                </a:cubicBezTo>
                <a:cubicBezTo>
                  <a:pt x="632537" y="77785"/>
                  <a:pt x="632492" y="77772"/>
                  <a:pt x="632448" y="77759"/>
                </a:cubicBezTo>
                <a:cubicBezTo>
                  <a:pt x="628610" y="76655"/>
                  <a:pt x="626393" y="72656"/>
                  <a:pt x="627495" y="68824"/>
                </a:cubicBezTo>
                <a:cubicBezTo>
                  <a:pt x="633807" y="45837"/>
                  <a:pt x="620254" y="22096"/>
                  <a:pt x="597224" y="15796"/>
                </a:cubicBezTo>
                <a:cubicBezTo>
                  <a:pt x="593496" y="14776"/>
                  <a:pt x="589647" y="14260"/>
                  <a:pt x="585781" y="14261"/>
                </a:cubicBezTo>
                <a:lnTo>
                  <a:pt x="75117" y="14261"/>
                </a:lnTo>
                <a:cubicBezTo>
                  <a:pt x="59448" y="13966"/>
                  <a:pt x="44856" y="22195"/>
                  <a:pt x="37022" y="35744"/>
                </a:cubicBezTo>
                <a:lnTo>
                  <a:pt x="12451" y="77949"/>
                </a:lnTo>
                <a:cubicBezTo>
                  <a:pt x="11156" y="79581"/>
                  <a:pt x="9203" y="80555"/>
                  <a:pt x="7118" y="80611"/>
                </a:cubicBezTo>
                <a:close/>
              </a:path>
            </a:pathLst>
          </a:custGeom>
          <a:solidFill>
            <a:srgbClr val="214B7D"/>
          </a:solidFill>
          <a:ln w="19029"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9B233EB4-07C2-433F-80E9-3021D8331280}"/>
              </a:ext>
            </a:extLst>
          </p:cNvPr>
          <p:cNvSpPr/>
          <p:nvPr/>
        </p:nvSpPr>
        <p:spPr>
          <a:xfrm>
            <a:off x="7964133" y="3953298"/>
            <a:ext cx="290476" cy="74529"/>
          </a:xfrm>
          <a:custGeom>
            <a:avLst/>
            <a:gdLst>
              <a:gd name="connsiteX0" fmla="*/ 245638 w 290476"/>
              <a:gd name="connsiteY0" fmla="*/ 74529 h 74529"/>
              <a:gd name="connsiteX1" fmla="*/ 7354 w 290476"/>
              <a:gd name="connsiteY1" fmla="*/ 74529 h 74529"/>
              <a:gd name="connsiteX2" fmla="*/ 1068 w 290476"/>
              <a:gd name="connsiteY2" fmla="*/ 70536 h 74529"/>
              <a:gd name="connsiteX3" fmla="*/ 1068 w 290476"/>
              <a:gd name="connsiteY3" fmla="*/ 63312 h 74529"/>
              <a:gd name="connsiteX4" fmla="*/ 43544 w 290476"/>
              <a:gd name="connsiteY4" fmla="*/ 3046 h 74529"/>
              <a:gd name="connsiteX5" fmla="*/ 53635 w 290476"/>
              <a:gd name="connsiteY5" fmla="*/ 1332 h 74529"/>
              <a:gd name="connsiteX6" fmla="*/ 53639 w 290476"/>
              <a:gd name="connsiteY6" fmla="*/ 1335 h 74529"/>
              <a:gd name="connsiteX7" fmla="*/ 55423 w 290476"/>
              <a:gd name="connsiteY7" fmla="*/ 11122 h 74529"/>
              <a:gd name="connsiteX8" fmla="*/ 55353 w 290476"/>
              <a:gd name="connsiteY8" fmla="*/ 11221 h 74529"/>
              <a:gd name="connsiteX9" fmla="*/ 21068 w 290476"/>
              <a:gd name="connsiteY9" fmla="*/ 59510 h 74529"/>
              <a:gd name="connsiteX10" fmla="*/ 241067 w 290476"/>
              <a:gd name="connsiteY10" fmla="*/ 59510 h 74529"/>
              <a:gd name="connsiteX11" fmla="*/ 277828 w 290476"/>
              <a:gd name="connsiteY11" fmla="*/ 5897 h 74529"/>
              <a:gd name="connsiteX12" fmla="*/ 288046 w 290476"/>
              <a:gd name="connsiteY12" fmla="*/ 5296 h 74529"/>
              <a:gd name="connsiteX13" fmla="*/ 289637 w 290476"/>
              <a:gd name="connsiteY13" fmla="*/ 14072 h 74529"/>
              <a:gd name="connsiteX14" fmla="*/ 250590 w 290476"/>
              <a:gd name="connsiteY14" fmla="*/ 71107 h 74529"/>
              <a:gd name="connsiteX15" fmla="*/ 245638 w 290476"/>
              <a:gd name="connsiteY15" fmla="*/ 74529 h 7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476" h="74529">
                <a:moveTo>
                  <a:pt x="245638" y="74529"/>
                </a:moveTo>
                <a:lnTo>
                  <a:pt x="7354" y="74529"/>
                </a:lnTo>
                <a:cubicBezTo>
                  <a:pt x="4654" y="74549"/>
                  <a:pt x="2193" y="72986"/>
                  <a:pt x="1068" y="70536"/>
                </a:cubicBezTo>
                <a:cubicBezTo>
                  <a:pt x="-356" y="68338"/>
                  <a:pt x="-356" y="65511"/>
                  <a:pt x="1068" y="63312"/>
                </a:cubicBezTo>
                <a:lnTo>
                  <a:pt x="43544" y="3046"/>
                </a:lnTo>
                <a:cubicBezTo>
                  <a:pt x="45856" y="-209"/>
                  <a:pt x="50374" y="-976"/>
                  <a:pt x="53635" y="1332"/>
                </a:cubicBezTo>
                <a:cubicBezTo>
                  <a:pt x="53636" y="1333"/>
                  <a:pt x="53637" y="1334"/>
                  <a:pt x="53639" y="1335"/>
                </a:cubicBezTo>
                <a:cubicBezTo>
                  <a:pt x="56839" y="3546"/>
                  <a:pt x="57638" y="7928"/>
                  <a:pt x="55423" y="11122"/>
                </a:cubicBezTo>
                <a:cubicBezTo>
                  <a:pt x="55400" y="11155"/>
                  <a:pt x="55377" y="11188"/>
                  <a:pt x="55353" y="11221"/>
                </a:cubicBezTo>
                <a:lnTo>
                  <a:pt x="21068" y="59510"/>
                </a:lnTo>
                <a:lnTo>
                  <a:pt x="241067" y="59510"/>
                </a:lnTo>
                <a:lnTo>
                  <a:pt x="277828" y="5897"/>
                </a:lnTo>
                <a:cubicBezTo>
                  <a:pt x="280483" y="2915"/>
                  <a:pt x="285059" y="2646"/>
                  <a:pt x="288046" y="5296"/>
                </a:cubicBezTo>
                <a:cubicBezTo>
                  <a:pt x="290538" y="7507"/>
                  <a:pt x="291195" y="11130"/>
                  <a:pt x="289637" y="14072"/>
                </a:cubicBezTo>
                <a:lnTo>
                  <a:pt x="250590" y="71107"/>
                </a:lnTo>
                <a:cubicBezTo>
                  <a:pt x="249557" y="72949"/>
                  <a:pt x="247729" y="74212"/>
                  <a:pt x="245638" y="74529"/>
                </a:cubicBezTo>
                <a:close/>
              </a:path>
            </a:pathLst>
          </a:custGeom>
          <a:solidFill>
            <a:srgbClr val="214B7D"/>
          </a:solidFill>
          <a:ln w="19029"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CE39CDF-092A-4771-9C2B-2559E3C40689}"/>
              </a:ext>
            </a:extLst>
          </p:cNvPr>
          <p:cNvSpPr/>
          <p:nvPr/>
        </p:nvSpPr>
        <p:spPr>
          <a:xfrm>
            <a:off x="8028819" y="3180296"/>
            <a:ext cx="627618" cy="396579"/>
          </a:xfrm>
          <a:custGeom>
            <a:avLst/>
            <a:gdLst>
              <a:gd name="connsiteX0" fmla="*/ 127809 w 627618"/>
              <a:gd name="connsiteY0" fmla="*/ 106464 h 396579"/>
              <a:gd name="connsiteX1" fmla="*/ 74286 w 627618"/>
              <a:gd name="connsiteY1" fmla="*/ 53422 h 396579"/>
              <a:gd name="connsiteX2" fmla="*/ 127429 w 627618"/>
              <a:gd name="connsiteY2" fmla="*/ 0 h 396579"/>
              <a:gd name="connsiteX3" fmla="*/ 180952 w 627618"/>
              <a:gd name="connsiteY3" fmla="*/ 53042 h 396579"/>
              <a:gd name="connsiteX4" fmla="*/ 128191 w 627618"/>
              <a:gd name="connsiteY4" fmla="*/ 106462 h 396579"/>
              <a:gd name="connsiteX5" fmla="*/ 127809 w 627618"/>
              <a:gd name="connsiteY5" fmla="*/ 106464 h 396579"/>
              <a:gd name="connsiteX6" fmla="*/ 127809 w 627618"/>
              <a:gd name="connsiteY6" fmla="*/ 14448 h 396579"/>
              <a:gd name="connsiteX7" fmla="*/ 89725 w 627618"/>
              <a:gd name="connsiteY7" fmla="*/ 52483 h 396579"/>
              <a:gd name="connsiteX8" fmla="*/ 127832 w 627618"/>
              <a:gd name="connsiteY8" fmla="*/ 90494 h 396579"/>
              <a:gd name="connsiteX9" fmla="*/ 165903 w 627618"/>
              <a:gd name="connsiteY9" fmla="*/ 53422 h 396579"/>
              <a:gd name="connsiteX10" fmla="*/ 128191 w 627618"/>
              <a:gd name="connsiteY10" fmla="*/ 15021 h 396579"/>
              <a:gd name="connsiteX11" fmla="*/ 127808 w 627618"/>
              <a:gd name="connsiteY11" fmla="*/ 15019 h 396579"/>
              <a:gd name="connsiteX12" fmla="*/ 574282 w 627618"/>
              <a:gd name="connsiteY12" fmla="*/ 261598 h 396579"/>
              <a:gd name="connsiteX13" fmla="*/ 520950 w 627618"/>
              <a:gd name="connsiteY13" fmla="*/ 208365 h 396579"/>
              <a:gd name="connsiteX14" fmla="*/ 574282 w 627618"/>
              <a:gd name="connsiteY14" fmla="*/ 155133 h 396579"/>
              <a:gd name="connsiteX15" fmla="*/ 627615 w 627618"/>
              <a:gd name="connsiteY15" fmla="*/ 208365 h 396579"/>
              <a:gd name="connsiteX16" fmla="*/ 574857 w 627618"/>
              <a:gd name="connsiteY16" fmla="*/ 262165 h 396579"/>
              <a:gd name="connsiteX17" fmla="*/ 574282 w 627618"/>
              <a:gd name="connsiteY17" fmla="*/ 262168 h 396579"/>
              <a:gd name="connsiteX18" fmla="*/ 574282 w 627618"/>
              <a:gd name="connsiteY18" fmla="*/ 169582 h 396579"/>
              <a:gd name="connsiteX19" fmla="*/ 537152 w 627618"/>
              <a:gd name="connsiteY19" fmla="*/ 208544 h 396579"/>
              <a:gd name="connsiteX20" fmla="*/ 576187 w 627618"/>
              <a:gd name="connsiteY20" fmla="*/ 245604 h 396579"/>
              <a:gd name="connsiteX21" fmla="*/ 613330 w 627618"/>
              <a:gd name="connsiteY21" fmla="*/ 207605 h 396579"/>
              <a:gd name="connsiteX22" fmla="*/ 574680 w 627618"/>
              <a:gd name="connsiteY22" fmla="*/ 170145 h 396579"/>
              <a:gd name="connsiteX23" fmla="*/ 574283 w 627618"/>
              <a:gd name="connsiteY23" fmla="*/ 170152 h 396579"/>
              <a:gd name="connsiteX24" fmla="*/ 458283 w 627618"/>
              <a:gd name="connsiteY24" fmla="*/ 35171 h 396579"/>
              <a:gd name="connsiteX25" fmla="*/ 451236 w 627618"/>
              <a:gd name="connsiteY25" fmla="*/ 27946 h 396579"/>
              <a:gd name="connsiteX26" fmla="*/ 217332 w 627618"/>
              <a:gd name="connsiteY26" fmla="*/ 27946 h 396579"/>
              <a:gd name="connsiteX27" fmla="*/ 209019 w 627618"/>
              <a:gd name="connsiteY27" fmla="*/ 33907 h 396579"/>
              <a:gd name="connsiteX28" fmla="*/ 214992 w 627618"/>
              <a:gd name="connsiteY28" fmla="*/ 42205 h 396579"/>
              <a:gd name="connsiteX29" fmla="*/ 217333 w 627618"/>
              <a:gd name="connsiteY29" fmla="*/ 42205 h 396579"/>
              <a:gd name="connsiteX30" fmla="*/ 451236 w 627618"/>
              <a:gd name="connsiteY30" fmla="*/ 42205 h 396579"/>
              <a:gd name="connsiteX31" fmla="*/ 458283 w 627618"/>
              <a:gd name="connsiteY31" fmla="*/ 35741 h 396579"/>
              <a:gd name="connsiteX32" fmla="*/ 594663 w 627618"/>
              <a:gd name="connsiteY32" fmla="*/ 88213 h 396579"/>
              <a:gd name="connsiteX33" fmla="*/ 587809 w 627618"/>
              <a:gd name="connsiteY33" fmla="*/ 80991 h 396579"/>
              <a:gd name="connsiteX34" fmla="*/ 587616 w 627618"/>
              <a:gd name="connsiteY34" fmla="*/ 80989 h 396579"/>
              <a:gd name="connsiteX35" fmla="*/ 210094 w 627618"/>
              <a:gd name="connsiteY35" fmla="*/ 80989 h 396579"/>
              <a:gd name="connsiteX36" fmla="*/ 204121 w 627618"/>
              <a:gd name="connsiteY36" fmla="*/ 89286 h 396579"/>
              <a:gd name="connsiteX37" fmla="*/ 210094 w 627618"/>
              <a:gd name="connsiteY37" fmla="*/ 95247 h 396579"/>
              <a:gd name="connsiteX38" fmla="*/ 587616 w 627618"/>
              <a:gd name="connsiteY38" fmla="*/ 95247 h 396579"/>
              <a:gd name="connsiteX39" fmla="*/ 594663 w 627618"/>
              <a:gd name="connsiteY39" fmla="*/ 88783 h 396579"/>
              <a:gd name="connsiteX40" fmla="*/ 53333 w 627618"/>
              <a:gd name="connsiteY40" fmla="*/ 396579 h 396579"/>
              <a:gd name="connsiteX41" fmla="*/ 0 w 627618"/>
              <a:gd name="connsiteY41" fmla="*/ 343347 h 396579"/>
              <a:gd name="connsiteX42" fmla="*/ 53333 w 627618"/>
              <a:gd name="connsiteY42" fmla="*/ 290115 h 396579"/>
              <a:gd name="connsiteX43" fmla="*/ 106666 w 627618"/>
              <a:gd name="connsiteY43" fmla="*/ 343347 h 396579"/>
              <a:gd name="connsiteX44" fmla="*/ 53333 w 627618"/>
              <a:gd name="connsiteY44" fmla="*/ 396579 h 396579"/>
              <a:gd name="connsiteX45" fmla="*/ 53333 w 627618"/>
              <a:gd name="connsiteY45" fmla="*/ 304563 h 396579"/>
              <a:gd name="connsiteX46" fmla="*/ 16202 w 627618"/>
              <a:gd name="connsiteY46" fmla="*/ 343525 h 396579"/>
              <a:gd name="connsiteX47" fmla="*/ 55238 w 627618"/>
              <a:gd name="connsiteY47" fmla="*/ 380586 h 396579"/>
              <a:gd name="connsiteX48" fmla="*/ 92381 w 627618"/>
              <a:gd name="connsiteY48" fmla="*/ 342586 h 396579"/>
              <a:gd name="connsiteX49" fmla="*/ 54297 w 627618"/>
              <a:gd name="connsiteY49" fmla="*/ 304552 h 396579"/>
              <a:gd name="connsiteX50" fmla="*/ 53333 w 627618"/>
              <a:gd name="connsiteY50" fmla="*/ 304563 h 396579"/>
              <a:gd name="connsiteX51" fmla="*/ 383807 w 627618"/>
              <a:gd name="connsiteY51" fmla="*/ 325666 h 396579"/>
              <a:gd name="connsiteX52" fmla="*/ 377146 w 627618"/>
              <a:gd name="connsiteY52" fmla="*/ 318632 h 396579"/>
              <a:gd name="connsiteX53" fmla="*/ 376760 w 627618"/>
              <a:gd name="connsiteY53" fmla="*/ 318632 h 396579"/>
              <a:gd name="connsiteX54" fmla="*/ 142857 w 627618"/>
              <a:gd name="connsiteY54" fmla="*/ 318632 h 396579"/>
              <a:gd name="connsiteX55" fmla="*/ 135809 w 627618"/>
              <a:gd name="connsiteY55" fmla="*/ 325281 h 396579"/>
              <a:gd name="connsiteX56" fmla="*/ 135809 w 627618"/>
              <a:gd name="connsiteY56" fmla="*/ 325666 h 396579"/>
              <a:gd name="connsiteX57" fmla="*/ 142664 w 627618"/>
              <a:gd name="connsiteY57" fmla="*/ 332888 h 396579"/>
              <a:gd name="connsiteX58" fmla="*/ 142857 w 627618"/>
              <a:gd name="connsiteY58" fmla="*/ 332891 h 396579"/>
              <a:gd name="connsiteX59" fmla="*/ 376760 w 627618"/>
              <a:gd name="connsiteY59" fmla="*/ 332891 h 396579"/>
              <a:gd name="connsiteX60" fmla="*/ 383810 w 627618"/>
              <a:gd name="connsiteY60" fmla="*/ 325859 h 396579"/>
              <a:gd name="connsiteX61" fmla="*/ 383808 w 627618"/>
              <a:gd name="connsiteY61" fmla="*/ 325666 h 396579"/>
              <a:gd name="connsiteX62" fmla="*/ 520378 w 627618"/>
              <a:gd name="connsiteY62" fmla="*/ 378708 h 396579"/>
              <a:gd name="connsiteX63" fmla="*/ 513333 w 627618"/>
              <a:gd name="connsiteY63" fmla="*/ 371672 h 396579"/>
              <a:gd name="connsiteX64" fmla="*/ 513140 w 627618"/>
              <a:gd name="connsiteY64" fmla="*/ 371674 h 396579"/>
              <a:gd name="connsiteX65" fmla="*/ 135809 w 627618"/>
              <a:gd name="connsiteY65" fmla="*/ 371674 h 396579"/>
              <a:gd name="connsiteX66" fmla="*/ 128574 w 627618"/>
              <a:gd name="connsiteY66" fmla="*/ 378515 h 396579"/>
              <a:gd name="connsiteX67" fmla="*/ 128571 w 627618"/>
              <a:gd name="connsiteY67" fmla="*/ 378708 h 396579"/>
              <a:gd name="connsiteX68" fmla="*/ 135810 w 627618"/>
              <a:gd name="connsiteY68" fmla="*/ 385933 h 396579"/>
              <a:gd name="connsiteX69" fmla="*/ 513140 w 627618"/>
              <a:gd name="connsiteY69" fmla="*/ 385933 h 396579"/>
              <a:gd name="connsiteX70" fmla="*/ 520378 w 627618"/>
              <a:gd name="connsiteY70" fmla="*/ 378708 h 396579"/>
              <a:gd name="connsiteX71" fmla="*/ 501331 w 627618"/>
              <a:gd name="connsiteY71" fmla="*/ 224905 h 396579"/>
              <a:gd name="connsiteX72" fmla="*/ 494476 w 627618"/>
              <a:gd name="connsiteY72" fmla="*/ 217683 h 396579"/>
              <a:gd name="connsiteX73" fmla="*/ 494283 w 627618"/>
              <a:gd name="connsiteY73" fmla="*/ 217681 h 396579"/>
              <a:gd name="connsiteX74" fmla="*/ 215427 w 627618"/>
              <a:gd name="connsiteY74" fmla="*/ 217681 h 396579"/>
              <a:gd name="connsiteX75" fmla="*/ 208380 w 627618"/>
              <a:gd name="connsiteY75" fmla="*/ 224906 h 396579"/>
              <a:gd name="connsiteX76" fmla="*/ 215427 w 627618"/>
              <a:gd name="connsiteY76" fmla="*/ 231940 h 396579"/>
              <a:gd name="connsiteX77" fmla="*/ 493712 w 627618"/>
              <a:gd name="connsiteY77" fmla="*/ 231940 h 396579"/>
              <a:gd name="connsiteX78" fmla="*/ 500821 w 627618"/>
              <a:gd name="connsiteY78" fmla="*/ 225358 h 396579"/>
              <a:gd name="connsiteX79" fmla="*/ 500759 w 627618"/>
              <a:gd name="connsiteY79" fmla="*/ 224145 h 3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27618" h="396579">
                <a:moveTo>
                  <a:pt x="127809" y="106464"/>
                </a:moveTo>
                <a:cubicBezTo>
                  <a:pt x="98354" y="106569"/>
                  <a:pt x="74391" y="82821"/>
                  <a:pt x="74286" y="53422"/>
                </a:cubicBezTo>
                <a:cubicBezTo>
                  <a:pt x="74181" y="24023"/>
                  <a:pt x="97974" y="105"/>
                  <a:pt x="127429" y="0"/>
                </a:cubicBezTo>
                <a:cubicBezTo>
                  <a:pt x="156883" y="-104"/>
                  <a:pt x="180846" y="23643"/>
                  <a:pt x="180952" y="53042"/>
                </a:cubicBezTo>
                <a:cubicBezTo>
                  <a:pt x="181162" y="82335"/>
                  <a:pt x="157540" y="106253"/>
                  <a:pt x="128191" y="106462"/>
                </a:cubicBezTo>
                <a:cubicBezTo>
                  <a:pt x="128064" y="106463"/>
                  <a:pt x="127937" y="106464"/>
                  <a:pt x="127809" y="106464"/>
                </a:cubicBezTo>
                <a:close/>
                <a:moveTo>
                  <a:pt x="127809" y="14448"/>
                </a:moveTo>
                <a:cubicBezTo>
                  <a:pt x="106769" y="14455"/>
                  <a:pt x="89719" y="31484"/>
                  <a:pt x="89725" y="52483"/>
                </a:cubicBezTo>
                <a:cubicBezTo>
                  <a:pt x="89732" y="73483"/>
                  <a:pt x="106793" y="90501"/>
                  <a:pt x="127832" y="90494"/>
                </a:cubicBezTo>
                <a:cubicBezTo>
                  <a:pt x="148496" y="90488"/>
                  <a:pt x="165387" y="74040"/>
                  <a:pt x="165903" y="53422"/>
                </a:cubicBezTo>
                <a:cubicBezTo>
                  <a:pt x="166114" y="32424"/>
                  <a:pt x="149229" y="15231"/>
                  <a:pt x="128191" y="15021"/>
                </a:cubicBezTo>
                <a:cubicBezTo>
                  <a:pt x="128063" y="15020"/>
                  <a:pt x="127936" y="15019"/>
                  <a:pt x="127808" y="15019"/>
                </a:cubicBezTo>
                <a:close/>
                <a:moveTo>
                  <a:pt x="574282" y="261598"/>
                </a:moveTo>
                <a:cubicBezTo>
                  <a:pt x="544827" y="261598"/>
                  <a:pt x="520950" y="237765"/>
                  <a:pt x="520950" y="208365"/>
                </a:cubicBezTo>
                <a:cubicBezTo>
                  <a:pt x="520950" y="178966"/>
                  <a:pt x="544827" y="155133"/>
                  <a:pt x="574282" y="155133"/>
                </a:cubicBezTo>
                <a:cubicBezTo>
                  <a:pt x="603737" y="155133"/>
                  <a:pt x="627615" y="178966"/>
                  <a:pt x="627615" y="208365"/>
                </a:cubicBezTo>
                <a:cubicBezTo>
                  <a:pt x="627931" y="237763"/>
                  <a:pt x="604310" y="261850"/>
                  <a:pt x="574857" y="262165"/>
                </a:cubicBezTo>
                <a:cubicBezTo>
                  <a:pt x="574665" y="262167"/>
                  <a:pt x="574474" y="262168"/>
                  <a:pt x="574282" y="262168"/>
                </a:cubicBezTo>
                <a:close/>
                <a:moveTo>
                  <a:pt x="574282" y="169582"/>
                </a:moveTo>
                <a:cubicBezTo>
                  <a:pt x="553250" y="170107"/>
                  <a:pt x="536626" y="187551"/>
                  <a:pt x="537152" y="208544"/>
                </a:cubicBezTo>
                <a:cubicBezTo>
                  <a:pt x="537678" y="229537"/>
                  <a:pt x="555155" y="246129"/>
                  <a:pt x="576187" y="245604"/>
                </a:cubicBezTo>
                <a:cubicBezTo>
                  <a:pt x="596844" y="245089"/>
                  <a:pt x="613323" y="228230"/>
                  <a:pt x="613330" y="207605"/>
                </a:cubicBezTo>
                <a:cubicBezTo>
                  <a:pt x="613021" y="186608"/>
                  <a:pt x="595717" y="169836"/>
                  <a:pt x="574680" y="170145"/>
                </a:cubicBezTo>
                <a:cubicBezTo>
                  <a:pt x="574547" y="170147"/>
                  <a:pt x="574415" y="170149"/>
                  <a:pt x="574283" y="170152"/>
                </a:cubicBezTo>
                <a:close/>
                <a:moveTo>
                  <a:pt x="458283" y="35171"/>
                </a:moveTo>
                <a:cubicBezTo>
                  <a:pt x="458284" y="31254"/>
                  <a:pt x="455159" y="28050"/>
                  <a:pt x="451236" y="27946"/>
                </a:cubicBezTo>
                <a:lnTo>
                  <a:pt x="217332" y="27946"/>
                </a:lnTo>
                <a:cubicBezTo>
                  <a:pt x="213388" y="27301"/>
                  <a:pt x="209666" y="29970"/>
                  <a:pt x="209019" y="33907"/>
                </a:cubicBezTo>
                <a:cubicBezTo>
                  <a:pt x="208373" y="37845"/>
                  <a:pt x="211047" y="41560"/>
                  <a:pt x="214992" y="42205"/>
                </a:cubicBezTo>
                <a:cubicBezTo>
                  <a:pt x="215767" y="42332"/>
                  <a:pt x="216557" y="42332"/>
                  <a:pt x="217333" y="42205"/>
                </a:cubicBezTo>
                <a:lnTo>
                  <a:pt x="451236" y="42205"/>
                </a:lnTo>
                <a:cubicBezTo>
                  <a:pt x="454880" y="42129"/>
                  <a:pt x="457900" y="39360"/>
                  <a:pt x="458283" y="35741"/>
                </a:cubicBezTo>
                <a:close/>
                <a:moveTo>
                  <a:pt x="594663" y="88213"/>
                </a:moveTo>
                <a:cubicBezTo>
                  <a:pt x="594768" y="84330"/>
                  <a:pt x="591699" y="81096"/>
                  <a:pt x="587809" y="80991"/>
                </a:cubicBezTo>
                <a:cubicBezTo>
                  <a:pt x="587744" y="80989"/>
                  <a:pt x="587680" y="80989"/>
                  <a:pt x="587616" y="80989"/>
                </a:cubicBezTo>
                <a:lnTo>
                  <a:pt x="210094" y="80989"/>
                </a:lnTo>
                <a:cubicBezTo>
                  <a:pt x="206150" y="81634"/>
                  <a:pt x="203475" y="85349"/>
                  <a:pt x="204121" y="89286"/>
                </a:cubicBezTo>
                <a:cubicBezTo>
                  <a:pt x="204624" y="92347"/>
                  <a:pt x="207027" y="94746"/>
                  <a:pt x="210094" y="95247"/>
                </a:cubicBezTo>
                <a:lnTo>
                  <a:pt x="587616" y="95247"/>
                </a:lnTo>
                <a:cubicBezTo>
                  <a:pt x="591295" y="95259"/>
                  <a:pt x="594365" y="92444"/>
                  <a:pt x="594663" y="88783"/>
                </a:cubicBezTo>
                <a:close/>
                <a:moveTo>
                  <a:pt x="53333" y="396579"/>
                </a:moveTo>
                <a:cubicBezTo>
                  <a:pt x="23878" y="396579"/>
                  <a:pt x="0" y="372746"/>
                  <a:pt x="0" y="343347"/>
                </a:cubicBezTo>
                <a:cubicBezTo>
                  <a:pt x="0" y="313948"/>
                  <a:pt x="23878" y="290115"/>
                  <a:pt x="53333" y="290115"/>
                </a:cubicBezTo>
                <a:cubicBezTo>
                  <a:pt x="82788" y="290115"/>
                  <a:pt x="106666" y="313948"/>
                  <a:pt x="106666" y="343347"/>
                </a:cubicBezTo>
                <a:cubicBezTo>
                  <a:pt x="106666" y="372746"/>
                  <a:pt x="82788" y="396579"/>
                  <a:pt x="53333" y="396579"/>
                </a:cubicBezTo>
                <a:close/>
                <a:moveTo>
                  <a:pt x="53333" y="304563"/>
                </a:moveTo>
                <a:cubicBezTo>
                  <a:pt x="32300" y="305089"/>
                  <a:pt x="15676" y="322532"/>
                  <a:pt x="16202" y="343525"/>
                </a:cubicBezTo>
                <a:cubicBezTo>
                  <a:pt x="16728" y="364518"/>
                  <a:pt x="34205" y="381111"/>
                  <a:pt x="55238" y="380586"/>
                </a:cubicBezTo>
                <a:cubicBezTo>
                  <a:pt x="75895" y="380070"/>
                  <a:pt x="92374" y="363211"/>
                  <a:pt x="92381" y="342586"/>
                </a:cubicBezTo>
                <a:cubicBezTo>
                  <a:pt x="92387" y="321587"/>
                  <a:pt x="75337" y="304558"/>
                  <a:pt x="54297" y="304552"/>
                </a:cubicBezTo>
                <a:cubicBezTo>
                  <a:pt x="53976" y="304552"/>
                  <a:pt x="53655" y="304555"/>
                  <a:pt x="53333" y="304563"/>
                </a:cubicBezTo>
                <a:close/>
                <a:moveTo>
                  <a:pt x="383807" y="325666"/>
                </a:moveTo>
                <a:cubicBezTo>
                  <a:pt x="383914" y="321888"/>
                  <a:pt x="380932" y="318739"/>
                  <a:pt x="377146" y="318632"/>
                </a:cubicBezTo>
                <a:cubicBezTo>
                  <a:pt x="377017" y="318629"/>
                  <a:pt x="376889" y="318629"/>
                  <a:pt x="376760" y="318632"/>
                </a:cubicBezTo>
                <a:lnTo>
                  <a:pt x="142857" y="318632"/>
                </a:lnTo>
                <a:cubicBezTo>
                  <a:pt x="139071" y="318526"/>
                  <a:pt x="135915" y="321502"/>
                  <a:pt x="135809" y="325281"/>
                </a:cubicBezTo>
                <a:cubicBezTo>
                  <a:pt x="135806" y="325409"/>
                  <a:pt x="135806" y="325538"/>
                  <a:pt x="135809" y="325666"/>
                </a:cubicBezTo>
                <a:cubicBezTo>
                  <a:pt x="135704" y="329550"/>
                  <a:pt x="138773" y="332783"/>
                  <a:pt x="142664" y="332888"/>
                </a:cubicBezTo>
                <a:cubicBezTo>
                  <a:pt x="142728" y="332890"/>
                  <a:pt x="142792" y="332891"/>
                  <a:pt x="142857" y="332891"/>
                </a:cubicBezTo>
                <a:lnTo>
                  <a:pt x="376760" y="332891"/>
                </a:lnTo>
                <a:cubicBezTo>
                  <a:pt x="380652" y="332892"/>
                  <a:pt x="383808" y="329744"/>
                  <a:pt x="383810" y="325859"/>
                </a:cubicBezTo>
                <a:cubicBezTo>
                  <a:pt x="383810" y="325795"/>
                  <a:pt x="383810" y="325731"/>
                  <a:pt x="383808" y="325666"/>
                </a:cubicBezTo>
                <a:close/>
                <a:moveTo>
                  <a:pt x="520378" y="378708"/>
                </a:moveTo>
                <a:cubicBezTo>
                  <a:pt x="520379" y="374823"/>
                  <a:pt x="517225" y="371673"/>
                  <a:pt x="513333" y="371672"/>
                </a:cubicBezTo>
                <a:cubicBezTo>
                  <a:pt x="513268" y="371672"/>
                  <a:pt x="513204" y="371672"/>
                  <a:pt x="513140" y="371674"/>
                </a:cubicBezTo>
                <a:lnTo>
                  <a:pt x="135809" y="371674"/>
                </a:lnTo>
                <a:cubicBezTo>
                  <a:pt x="131918" y="371569"/>
                  <a:pt x="128679" y="374632"/>
                  <a:pt x="128574" y="378515"/>
                </a:cubicBezTo>
                <a:cubicBezTo>
                  <a:pt x="128572" y="378580"/>
                  <a:pt x="128571" y="378644"/>
                  <a:pt x="128571" y="378708"/>
                </a:cubicBezTo>
                <a:cubicBezTo>
                  <a:pt x="128571" y="382698"/>
                  <a:pt x="131812" y="385933"/>
                  <a:pt x="135810" y="385933"/>
                </a:cubicBezTo>
                <a:lnTo>
                  <a:pt x="513140" y="385933"/>
                </a:lnTo>
                <a:cubicBezTo>
                  <a:pt x="517137" y="385933"/>
                  <a:pt x="520378" y="382698"/>
                  <a:pt x="520378" y="378708"/>
                </a:cubicBezTo>
                <a:close/>
                <a:moveTo>
                  <a:pt x="501331" y="224905"/>
                </a:moveTo>
                <a:cubicBezTo>
                  <a:pt x="501436" y="221022"/>
                  <a:pt x="498367" y="217788"/>
                  <a:pt x="494476" y="217683"/>
                </a:cubicBezTo>
                <a:cubicBezTo>
                  <a:pt x="494412" y="217682"/>
                  <a:pt x="494348" y="217681"/>
                  <a:pt x="494283" y="217681"/>
                </a:cubicBezTo>
                <a:lnTo>
                  <a:pt x="215427" y="217681"/>
                </a:lnTo>
                <a:cubicBezTo>
                  <a:pt x="211504" y="217784"/>
                  <a:pt x="208379" y="220989"/>
                  <a:pt x="208380" y="224906"/>
                </a:cubicBezTo>
                <a:cubicBezTo>
                  <a:pt x="208380" y="228791"/>
                  <a:pt x="211535" y="231940"/>
                  <a:pt x="215427" y="231940"/>
                </a:cubicBezTo>
                <a:lnTo>
                  <a:pt x="493712" y="231940"/>
                </a:lnTo>
                <a:cubicBezTo>
                  <a:pt x="497496" y="232082"/>
                  <a:pt x="500680" y="229135"/>
                  <a:pt x="500821" y="225358"/>
                </a:cubicBezTo>
                <a:cubicBezTo>
                  <a:pt x="500837" y="224952"/>
                  <a:pt x="500816" y="224546"/>
                  <a:pt x="500759" y="224145"/>
                </a:cubicBezTo>
                <a:close/>
              </a:path>
            </a:pathLst>
          </a:custGeom>
          <a:solidFill>
            <a:srgbClr val="F4C37D"/>
          </a:solidFill>
          <a:ln w="19029"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01588C6-173C-4A8A-91EE-033B9613473F}"/>
              </a:ext>
            </a:extLst>
          </p:cNvPr>
          <p:cNvSpPr/>
          <p:nvPr/>
        </p:nvSpPr>
        <p:spPr>
          <a:xfrm>
            <a:off x="4292907" y="685795"/>
            <a:ext cx="3768866" cy="1277959"/>
          </a:xfrm>
          <a:custGeom>
            <a:avLst/>
            <a:gdLst>
              <a:gd name="connsiteX0" fmla="*/ 3657437 w 3768866"/>
              <a:gd name="connsiteY0" fmla="*/ 452478 h 1277959"/>
              <a:gd name="connsiteX1" fmla="*/ 2243541 w 3768866"/>
              <a:gd name="connsiteY1" fmla="*/ 452478 h 1277959"/>
              <a:gd name="connsiteX2" fmla="*/ 2206589 w 3768866"/>
              <a:gd name="connsiteY2" fmla="*/ 436128 h 1277959"/>
              <a:gd name="connsiteX3" fmla="*/ 2195541 w 3768866"/>
              <a:gd name="connsiteY3" fmla="*/ 396014 h 1277959"/>
              <a:gd name="connsiteX4" fmla="*/ 2244303 w 3768866"/>
              <a:gd name="connsiteY4" fmla="*/ 53807 h 1277959"/>
              <a:gd name="connsiteX5" fmla="*/ 2306207 w 3768866"/>
              <a:gd name="connsiteY5" fmla="*/ 5 h 1277959"/>
              <a:gd name="connsiteX6" fmla="*/ 3720103 w 3768866"/>
              <a:gd name="connsiteY6" fmla="*/ 5 h 1277959"/>
              <a:gd name="connsiteX7" fmla="*/ 3757055 w 3768866"/>
              <a:gd name="connsiteY7" fmla="*/ 16354 h 1277959"/>
              <a:gd name="connsiteX8" fmla="*/ 3768103 w 3768866"/>
              <a:gd name="connsiteY8" fmla="*/ 57039 h 1277959"/>
              <a:gd name="connsiteX9" fmla="*/ 3719341 w 3768866"/>
              <a:gd name="connsiteY9" fmla="*/ 399246 h 1277959"/>
              <a:gd name="connsiteX10" fmla="*/ 3657437 w 3768866"/>
              <a:gd name="connsiteY10" fmla="*/ 452478 h 1277959"/>
              <a:gd name="connsiteX11" fmla="*/ 2306207 w 3768866"/>
              <a:gd name="connsiteY11" fmla="*/ 14263 h 1277959"/>
              <a:gd name="connsiteX12" fmla="*/ 2258398 w 3768866"/>
              <a:gd name="connsiteY12" fmla="*/ 57039 h 1277959"/>
              <a:gd name="connsiteX13" fmla="*/ 2209636 w 3768866"/>
              <a:gd name="connsiteY13" fmla="*/ 399246 h 1277959"/>
              <a:gd name="connsiteX14" fmla="*/ 2217446 w 3768866"/>
              <a:gd name="connsiteY14" fmla="*/ 428143 h 1277959"/>
              <a:gd name="connsiteX15" fmla="*/ 2243541 w 3768866"/>
              <a:gd name="connsiteY15" fmla="*/ 439550 h 1277959"/>
              <a:gd name="connsiteX16" fmla="*/ 3657437 w 3768866"/>
              <a:gd name="connsiteY16" fmla="*/ 439550 h 1277959"/>
              <a:gd name="connsiteX17" fmla="*/ 3705246 w 3768866"/>
              <a:gd name="connsiteY17" fmla="*/ 397344 h 1277959"/>
              <a:gd name="connsiteX18" fmla="*/ 3754007 w 3768866"/>
              <a:gd name="connsiteY18" fmla="*/ 56088 h 1277959"/>
              <a:gd name="connsiteX19" fmla="*/ 3745436 w 3768866"/>
              <a:gd name="connsiteY19" fmla="*/ 25860 h 1277959"/>
              <a:gd name="connsiteX20" fmla="*/ 3719341 w 3768866"/>
              <a:gd name="connsiteY20" fmla="*/ 14453 h 1277959"/>
              <a:gd name="connsiteX21" fmla="*/ 1610211 w 3768866"/>
              <a:gd name="connsiteY21" fmla="*/ 1277956 h 1277959"/>
              <a:gd name="connsiteX22" fmla="*/ 52888 w 3768866"/>
              <a:gd name="connsiteY22" fmla="*/ 1277956 h 1277959"/>
              <a:gd name="connsiteX23" fmla="*/ 12888 w 3768866"/>
              <a:gd name="connsiteY23" fmla="*/ 1260275 h 1277959"/>
              <a:gd name="connsiteX24" fmla="*/ 698 w 3768866"/>
              <a:gd name="connsiteY24" fmla="*/ 1216739 h 1277959"/>
              <a:gd name="connsiteX25" fmla="*/ 112126 w 3768866"/>
              <a:gd name="connsiteY25" fmla="*/ 439360 h 1277959"/>
              <a:gd name="connsiteX26" fmla="*/ 179744 w 3768866"/>
              <a:gd name="connsiteY26" fmla="*/ 380234 h 1277959"/>
              <a:gd name="connsiteX27" fmla="*/ 1736877 w 3768866"/>
              <a:gd name="connsiteY27" fmla="*/ 380234 h 1277959"/>
              <a:gd name="connsiteX28" fmla="*/ 1777068 w 3768866"/>
              <a:gd name="connsiteY28" fmla="*/ 397915 h 1277959"/>
              <a:gd name="connsiteX29" fmla="*/ 1789068 w 3768866"/>
              <a:gd name="connsiteY29" fmla="*/ 441641 h 1277959"/>
              <a:gd name="connsiteX30" fmla="*/ 1677640 w 3768866"/>
              <a:gd name="connsiteY30" fmla="*/ 1218640 h 1277959"/>
              <a:gd name="connsiteX31" fmla="*/ 1610212 w 3768866"/>
              <a:gd name="connsiteY31" fmla="*/ 1277956 h 1277959"/>
              <a:gd name="connsiteX32" fmla="*/ 179744 w 3768866"/>
              <a:gd name="connsiteY32" fmla="*/ 394112 h 1277959"/>
              <a:gd name="connsiteX33" fmla="*/ 126411 w 3768866"/>
              <a:gd name="connsiteY33" fmla="*/ 441071 h 1277959"/>
              <a:gd name="connsiteX34" fmla="*/ 14793 w 3768866"/>
              <a:gd name="connsiteY34" fmla="*/ 1218260 h 1277959"/>
              <a:gd name="connsiteX35" fmla="*/ 23555 w 3768866"/>
              <a:gd name="connsiteY35" fmla="*/ 1250580 h 1277959"/>
              <a:gd name="connsiteX36" fmla="*/ 52888 w 3768866"/>
              <a:gd name="connsiteY36" fmla="*/ 1263507 h 1277959"/>
              <a:gd name="connsiteX37" fmla="*/ 1610211 w 3768866"/>
              <a:gd name="connsiteY37" fmla="*/ 1263507 h 1277959"/>
              <a:gd name="connsiteX38" fmla="*/ 1663544 w 3768866"/>
              <a:gd name="connsiteY38" fmla="*/ 1216739 h 1277959"/>
              <a:gd name="connsiteX39" fmla="*/ 1774972 w 3768866"/>
              <a:gd name="connsiteY39" fmla="*/ 439360 h 1277959"/>
              <a:gd name="connsiteX40" fmla="*/ 1766401 w 3768866"/>
              <a:gd name="connsiteY40" fmla="*/ 407040 h 1277959"/>
              <a:gd name="connsiteX41" fmla="*/ 1736877 w 3768866"/>
              <a:gd name="connsiteY41" fmla="*/ 394303 h 1277959"/>
              <a:gd name="connsiteX42" fmla="*/ 179744 w 3768866"/>
              <a:gd name="connsiteY42" fmla="*/ 394303 h 12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68866" h="1277959">
                <a:moveTo>
                  <a:pt x="3657437" y="452478"/>
                </a:moveTo>
                <a:lnTo>
                  <a:pt x="2243541" y="452478"/>
                </a:lnTo>
                <a:cubicBezTo>
                  <a:pt x="2229423" y="452670"/>
                  <a:pt x="2215926" y="446698"/>
                  <a:pt x="2206589" y="436128"/>
                </a:cubicBezTo>
                <a:cubicBezTo>
                  <a:pt x="2197102" y="425067"/>
                  <a:pt x="2193051" y="410360"/>
                  <a:pt x="2195541" y="396014"/>
                </a:cubicBezTo>
                <a:lnTo>
                  <a:pt x="2244303" y="53807"/>
                </a:lnTo>
                <a:cubicBezTo>
                  <a:pt x="2249462" y="23444"/>
                  <a:pt x="2275366" y="930"/>
                  <a:pt x="2306207" y="5"/>
                </a:cubicBezTo>
                <a:lnTo>
                  <a:pt x="3720103" y="5"/>
                </a:lnTo>
                <a:cubicBezTo>
                  <a:pt x="3734221" y="-188"/>
                  <a:pt x="3747718" y="5784"/>
                  <a:pt x="3757055" y="16354"/>
                </a:cubicBezTo>
                <a:cubicBezTo>
                  <a:pt x="3766637" y="27590"/>
                  <a:pt x="3770689" y="42511"/>
                  <a:pt x="3768103" y="57039"/>
                </a:cubicBezTo>
                <a:lnTo>
                  <a:pt x="3719341" y="399246"/>
                </a:lnTo>
                <a:cubicBezTo>
                  <a:pt x="3713873" y="429345"/>
                  <a:pt x="3688070" y="451533"/>
                  <a:pt x="3657437" y="452478"/>
                </a:cubicBezTo>
                <a:close/>
                <a:moveTo>
                  <a:pt x="2306207" y="14263"/>
                </a:moveTo>
                <a:cubicBezTo>
                  <a:pt x="2282038" y="15190"/>
                  <a:pt x="2261953" y="33160"/>
                  <a:pt x="2258398" y="57039"/>
                </a:cubicBezTo>
                <a:lnTo>
                  <a:pt x="2209636" y="399246"/>
                </a:lnTo>
                <a:cubicBezTo>
                  <a:pt x="2207852" y="409556"/>
                  <a:pt x="2210709" y="420127"/>
                  <a:pt x="2217446" y="428143"/>
                </a:cubicBezTo>
                <a:cubicBezTo>
                  <a:pt x="2224060" y="435564"/>
                  <a:pt x="2233592" y="439731"/>
                  <a:pt x="2243541" y="439550"/>
                </a:cubicBezTo>
                <a:lnTo>
                  <a:pt x="3657437" y="439550"/>
                </a:lnTo>
                <a:cubicBezTo>
                  <a:pt x="3681393" y="438600"/>
                  <a:pt x="3701375" y="420960"/>
                  <a:pt x="3705246" y="397344"/>
                </a:cubicBezTo>
                <a:lnTo>
                  <a:pt x="3754007" y="56088"/>
                </a:lnTo>
                <a:cubicBezTo>
                  <a:pt x="3755891" y="45236"/>
                  <a:pt x="3752738" y="34117"/>
                  <a:pt x="3745436" y="25860"/>
                </a:cubicBezTo>
                <a:cubicBezTo>
                  <a:pt x="3738822" y="18439"/>
                  <a:pt x="3729290" y="14273"/>
                  <a:pt x="3719341" y="14453"/>
                </a:cubicBezTo>
                <a:close/>
                <a:moveTo>
                  <a:pt x="1610211" y="1277956"/>
                </a:moveTo>
                <a:lnTo>
                  <a:pt x="52888" y="1277956"/>
                </a:lnTo>
                <a:cubicBezTo>
                  <a:pt x="37620" y="1278117"/>
                  <a:pt x="23030" y="1271668"/>
                  <a:pt x="12888" y="1260275"/>
                </a:cubicBezTo>
                <a:cubicBezTo>
                  <a:pt x="2617" y="1248254"/>
                  <a:pt x="-1840" y="1232334"/>
                  <a:pt x="698" y="1216739"/>
                </a:cubicBezTo>
                <a:lnTo>
                  <a:pt x="112126" y="439360"/>
                </a:lnTo>
                <a:cubicBezTo>
                  <a:pt x="117651" y="406076"/>
                  <a:pt x="145961" y="381322"/>
                  <a:pt x="179744" y="380234"/>
                </a:cubicBezTo>
                <a:lnTo>
                  <a:pt x="1736877" y="380234"/>
                </a:lnTo>
                <a:cubicBezTo>
                  <a:pt x="1752228" y="379940"/>
                  <a:pt x="1766929" y="386408"/>
                  <a:pt x="1777068" y="397915"/>
                </a:cubicBezTo>
                <a:cubicBezTo>
                  <a:pt x="1787349" y="410002"/>
                  <a:pt x="1791743" y="426012"/>
                  <a:pt x="1789068" y="441641"/>
                </a:cubicBezTo>
                <a:lnTo>
                  <a:pt x="1677640" y="1218640"/>
                </a:lnTo>
                <a:cubicBezTo>
                  <a:pt x="1672350" y="1252008"/>
                  <a:pt x="1644042" y="1276910"/>
                  <a:pt x="1610212" y="1277956"/>
                </a:cubicBezTo>
                <a:close/>
                <a:moveTo>
                  <a:pt x="179744" y="394112"/>
                </a:moveTo>
                <a:cubicBezTo>
                  <a:pt x="153012" y="395043"/>
                  <a:pt x="130671" y="414714"/>
                  <a:pt x="126411" y="441071"/>
                </a:cubicBezTo>
                <a:lnTo>
                  <a:pt x="14793" y="1218260"/>
                </a:lnTo>
                <a:cubicBezTo>
                  <a:pt x="12801" y="1229796"/>
                  <a:pt x="16007" y="1241621"/>
                  <a:pt x="23555" y="1250580"/>
                </a:cubicBezTo>
                <a:cubicBezTo>
                  <a:pt x="30951" y="1258986"/>
                  <a:pt x="41681" y="1263715"/>
                  <a:pt x="52888" y="1263507"/>
                </a:cubicBezTo>
                <a:lnTo>
                  <a:pt x="1610211" y="1263507"/>
                </a:lnTo>
                <a:cubicBezTo>
                  <a:pt x="1636883" y="1262594"/>
                  <a:pt x="1659203" y="1243021"/>
                  <a:pt x="1663544" y="1216739"/>
                </a:cubicBezTo>
                <a:lnTo>
                  <a:pt x="1774972" y="439360"/>
                </a:lnTo>
                <a:cubicBezTo>
                  <a:pt x="1776990" y="427854"/>
                  <a:pt x="1773858" y="416043"/>
                  <a:pt x="1766401" y="407040"/>
                </a:cubicBezTo>
                <a:cubicBezTo>
                  <a:pt x="1758926" y="398653"/>
                  <a:pt x="1748120" y="393990"/>
                  <a:pt x="1736877" y="394303"/>
                </a:cubicBezTo>
                <a:lnTo>
                  <a:pt x="179744" y="394303"/>
                </a:lnTo>
                <a:close/>
              </a:path>
            </a:pathLst>
          </a:custGeom>
          <a:solidFill>
            <a:srgbClr val="214B7D"/>
          </a:solidFill>
          <a:ln w="19029"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DF55642-A347-4F02-BC93-EA029DFABC58}"/>
              </a:ext>
            </a:extLst>
          </p:cNvPr>
          <p:cNvSpPr/>
          <p:nvPr/>
        </p:nvSpPr>
        <p:spPr>
          <a:xfrm>
            <a:off x="4488997" y="809713"/>
            <a:ext cx="3326109" cy="1001589"/>
          </a:xfrm>
          <a:custGeom>
            <a:avLst/>
            <a:gdLst>
              <a:gd name="connsiteX0" fmla="*/ 2387449 w 3326109"/>
              <a:gd name="connsiteY0" fmla="*/ 97571 h 1001589"/>
              <a:gd name="connsiteX1" fmla="*/ 2274878 w 3326109"/>
              <a:gd name="connsiteY1" fmla="*/ 194909 h 1001589"/>
              <a:gd name="connsiteX2" fmla="*/ 2190848 w 3326109"/>
              <a:gd name="connsiteY2" fmla="*/ 116121 h 1001589"/>
              <a:gd name="connsiteX3" fmla="*/ 2192402 w 3326109"/>
              <a:gd name="connsiteY3" fmla="*/ 97571 h 1001589"/>
              <a:gd name="connsiteX4" fmla="*/ 2304973 w 3326109"/>
              <a:gd name="connsiteY4" fmla="*/ 42 h 1001589"/>
              <a:gd name="connsiteX5" fmla="*/ 2389040 w 3326109"/>
              <a:gd name="connsiteY5" fmla="*/ 78790 h 1001589"/>
              <a:gd name="connsiteX6" fmla="*/ 2387449 w 3326109"/>
              <a:gd name="connsiteY6" fmla="*/ 97571 h 1001589"/>
              <a:gd name="connsiteX7" fmla="*/ 3326109 w 3326109"/>
              <a:gd name="connsiteY7" fmla="*/ 27038 h 1001589"/>
              <a:gd name="connsiteX8" fmla="*/ 2565923 w 3326109"/>
              <a:gd name="connsiteY8" fmla="*/ 27038 h 1001589"/>
              <a:gd name="connsiteX9" fmla="*/ 2560400 w 3326109"/>
              <a:gd name="connsiteY9" fmla="*/ 66202 h 1001589"/>
              <a:gd name="connsiteX10" fmla="*/ 3318490 w 3326109"/>
              <a:gd name="connsiteY10" fmla="*/ 66202 h 1001589"/>
              <a:gd name="connsiteX11" fmla="*/ 3111253 w 3326109"/>
              <a:gd name="connsiteY11" fmla="*/ 123236 h 1001589"/>
              <a:gd name="connsiteX12" fmla="*/ 2552400 w 3326109"/>
              <a:gd name="connsiteY12" fmla="*/ 123236 h 1001589"/>
              <a:gd name="connsiteX13" fmla="*/ 2546876 w 3326109"/>
              <a:gd name="connsiteY13" fmla="*/ 161259 h 1001589"/>
              <a:gd name="connsiteX14" fmla="*/ 3104777 w 3326109"/>
              <a:gd name="connsiteY14" fmla="*/ 161259 h 1001589"/>
              <a:gd name="connsiteX15" fmla="*/ 295652 w 3326109"/>
              <a:gd name="connsiteY15" fmla="*/ 500044 h 1001589"/>
              <a:gd name="connsiteX16" fmla="*/ 273176 w 3326109"/>
              <a:gd name="connsiteY16" fmla="*/ 418104 h 1001589"/>
              <a:gd name="connsiteX17" fmla="*/ 196986 w 3326109"/>
              <a:gd name="connsiteY17" fmla="*/ 384644 h 1001589"/>
              <a:gd name="connsiteX18" fmla="*/ 65939 w 3326109"/>
              <a:gd name="connsiteY18" fmla="*/ 498713 h 1001589"/>
              <a:gd name="connsiteX19" fmla="*/ 88415 w 3326109"/>
              <a:gd name="connsiteY19" fmla="*/ 579512 h 1001589"/>
              <a:gd name="connsiteX20" fmla="*/ 164605 w 3326109"/>
              <a:gd name="connsiteY20" fmla="*/ 612972 h 1001589"/>
              <a:gd name="connsiteX21" fmla="*/ 295652 w 3326109"/>
              <a:gd name="connsiteY21" fmla="*/ 500044 h 1001589"/>
              <a:gd name="connsiteX22" fmla="*/ 263081 w 3326109"/>
              <a:gd name="connsiteY22" fmla="*/ 427420 h 1001589"/>
              <a:gd name="connsiteX23" fmla="*/ 282128 w 3326109"/>
              <a:gd name="connsiteY23" fmla="*/ 497952 h 1001589"/>
              <a:gd name="connsiteX24" fmla="*/ 164605 w 3326109"/>
              <a:gd name="connsiteY24" fmla="*/ 598523 h 1001589"/>
              <a:gd name="connsiteX25" fmla="*/ 99272 w 3326109"/>
              <a:gd name="connsiteY25" fmla="*/ 570006 h 1001589"/>
              <a:gd name="connsiteX26" fmla="*/ 80225 w 3326109"/>
              <a:gd name="connsiteY26" fmla="*/ 499473 h 1001589"/>
              <a:gd name="connsiteX27" fmla="*/ 196986 w 3326109"/>
              <a:gd name="connsiteY27" fmla="*/ 398903 h 1001589"/>
              <a:gd name="connsiteX28" fmla="*/ 263081 w 3326109"/>
              <a:gd name="connsiteY28" fmla="*/ 427420 h 1001589"/>
              <a:gd name="connsiteX29" fmla="*/ 230700 w 3326109"/>
              <a:gd name="connsiteY29" fmla="*/ 887498 h 1001589"/>
              <a:gd name="connsiteX30" fmla="*/ 208986 w 3326109"/>
              <a:gd name="connsiteY30" fmla="*/ 805368 h 1001589"/>
              <a:gd name="connsiteX31" fmla="*/ 132796 w 3326109"/>
              <a:gd name="connsiteY31" fmla="*/ 771908 h 1001589"/>
              <a:gd name="connsiteX32" fmla="*/ 1559 w 3326109"/>
              <a:gd name="connsiteY32" fmla="*/ 885977 h 1001589"/>
              <a:gd name="connsiteX33" fmla="*/ 23463 w 3326109"/>
              <a:gd name="connsiteY33" fmla="*/ 968106 h 1001589"/>
              <a:gd name="connsiteX34" fmla="*/ 99653 w 3326109"/>
              <a:gd name="connsiteY34" fmla="*/ 1001566 h 1001589"/>
              <a:gd name="connsiteX35" fmla="*/ 230700 w 3326109"/>
              <a:gd name="connsiteY35" fmla="*/ 887498 h 1001589"/>
              <a:gd name="connsiteX36" fmla="*/ 198129 w 3326109"/>
              <a:gd name="connsiteY36" fmla="*/ 814684 h 1001589"/>
              <a:gd name="connsiteX37" fmla="*/ 217176 w 3326109"/>
              <a:gd name="connsiteY37" fmla="*/ 885216 h 1001589"/>
              <a:gd name="connsiteX38" fmla="*/ 217176 w 3326109"/>
              <a:gd name="connsiteY38" fmla="*/ 885216 h 1001589"/>
              <a:gd name="connsiteX39" fmla="*/ 100225 w 3326109"/>
              <a:gd name="connsiteY39" fmla="*/ 986547 h 1001589"/>
              <a:gd name="connsiteX40" fmla="*/ 34892 w 3326109"/>
              <a:gd name="connsiteY40" fmla="*/ 958030 h 1001589"/>
              <a:gd name="connsiteX41" fmla="*/ 15844 w 3326109"/>
              <a:gd name="connsiteY41" fmla="*/ 887498 h 1001589"/>
              <a:gd name="connsiteX42" fmla="*/ 132796 w 3326109"/>
              <a:gd name="connsiteY42" fmla="*/ 786166 h 1001589"/>
              <a:gd name="connsiteX43" fmla="*/ 198129 w 3326109"/>
              <a:gd name="connsiteY43" fmla="*/ 814684 h 1001589"/>
              <a:gd name="connsiteX44" fmla="*/ 1321931 w 3326109"/>
              <a:gd name="connsiteY44" fmla="*/ 421336 h 1001589"/>
              <a:gd name="connsiteX45" fmla="*/ 485746 w 3326109"/>
              <a:gd name="connsiteY45" fmla="*/ 421336 h 1001589"/>
              <a:gd name="connsiteX46" fmla="*/ 479651 w 3326109"/>
              <a:gd name="connsiteY46" fmla="*/ 465443 h 1001589"/>
              <a:gd name="connsiteX47" fmla="*/ 1314503 w 3326109"/>
              <a:gd name="connsiteY47" fmla="*/ 465443 h 1001589"/>
              <a:gd name="connsiteX48" fmla="*/ 1086504 w 3326109"/>
              <a:gd name="connsiteY48" fmla="*/ 526660 h 1001589"/>
              <a:gd name="connsiteX49" fmla="*/ 470889 w 3326109"/>
              <a:gd name="connsiteY49" fmla="*/ 526660 h 1001589"/>
              <a:gd name="connsiteX50" fmla="*/ 464794 w 3326109"/>
              <a:gd name="connsiteY50" fmla="*/ 570006 h 1001589"/>
              <a:gd name="connsiteX51" fmla="*/ 1079076 w 3326109"/>
              <a:gd name="connsiteY51" fmla="*/ 570006 h 1001589"/>
              <a:gd name="connsiteX52" fmla="*/ 707269 w 3326109"/>
              <a:gd name="connsiteY52" fmla="*/ 813353 h 1001589"/>
              <a:gd name="connsiteX53" fmla="*/ 424413 w 3326109"/>
              <a:gd name="connsiteY53" fmla="*/ 813353 h 1001589"/>
              <a:gd name="connsiteX54" fmla="*/ 418318 w 3326109"/>
              <a:gd name="connsiteY54" fmla="*/ 856699 h 1001589"/>
              <a:gd name="connsiteX55" fmla="*/ 699269 w 3326109"/>
              <a:gd name="connsiteY55" fmla="*/ 856699 h 1001589"/>
              <a:gd name="connsiteX56" fmla="*/ 844601 w 3326109"/>
              <a:gd name="connsiteY56" fmla="*/ 918676 h 1001589"/>
              <a:gd name="connsiteX57" fmla="*/ 409556 w 3326109"/>
              <a:gd name="connsiteY57" fmla="*/ 918676 h 1001589"/>
              <a:gd name="connsiteX58" fmla="*/ 403461 w 3326109"/>
              <a:gd name="connsiteY58" fmla="*/ 962022 h 1001589"/>
              <a:gd name="connsiteX59" fmla="*/ 836220 w 3326109"/>
              <a:gd name="connsiteY59" fmla="*/ 962022 h 100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26109" h="1001589">
                <a:moveTo>
                  <a:pt x="2387449" y="97571"/>
                </a:moveTo>
                <a:cubicBezTo>
                  <a:pt x="2377671" y="152483"/>
                  <a:pt x="2330726" y="193075"/>
                  <a:pt x="2274878" y="194909"/>
                </a:cubicBezTo>
                <a:cubicBezTo>
                  <a:pt x="2229876" y="196313"/>
                  <a:pt x="2192254" y="161038"/>
                  <a:pt x="2190848" y="116121"/>
                </a:cubicBezTo>
                <a:cubicBezTo>
                  <a:pt x="2190654" y="109899"/>
                  <a:pt x="2191175" y="103674"/>
                  <a:pt x="2192402" y="97571"/>
                </a:cubicBezTo>
                <a:cubicBezTo>
                  <a:pt x="2202032" y="42545"/>
                  <a:pt x="2249036" y="1821"/>
                  <a:pt x="2304973" y="42"/>
                </a:cubicBezTo>
                <a:cubicBezTo>
                  <a:pt x="2349974" y="-1383"/>
                  <a:pt x="2387612" y="33874"/>
                  <a:pt x="2389040" y="78790"/>
                </a:cubicBezTo>
                <a:cubicBezTo>
                  <a:pt x="2389240" y="85091"/>
                  <a:pt x="2388706" y="91393"/>
                  <a:pt x="2387449" y="97571"/>
                </a:cubicBezTo>
                <a:close/>
                <a:moveTo>
                  <a:pt x="3326109" y="27038"/>
                </a:moveTo>
                <a:lnTo>
                  <a:pt x="2565923" y="27038"/>
                </a:lnTo>
                <a:lnTo>
                  <a:pt x="2560400" y="66202"/>
                </a:lnTo>
                <a:lnTo>
                  <a:pt x="3318490" y="66202"/>
                </a:lnTo>
                <a:close/>
                <a:moveTo>
                  <a:pt x="3111253" y="123236"/>
                </a:moveTo>
                <a:lnTo>
                  <a:pt x="2552400" y="123236"/>
                </a:lnTo>
                <a:lnTo>
                  <a:pt x="2546876" y="161259"/>
                </a:lnTo>
                <a:lnTo>
                  <a:pt x="3104777" y="161259"/>
                </a:lnTo>
                <a:close/>
                <a:moveTo>
                  <a:pt x="295652" y="500044"/>
                </a:moveTo>
                <a:cubicBezTo>
                  <a:pt x="300734" y="470754"/>
                  <a:pt x="292497" y="440725"/>
                  <a:pt x="273176" y="418104"/>
                </a:cubicBezTo>
                <a:cubicBezTo>
                  <a:pt x="254047" y="396172"/>
                  <a:pt x="226110" y="383903"/>
                  <a:pt x="196986" y="384644"/>
                </a:cubicBezTo>
                <a:cubicBezTo>
                  <a:pt x="131707" y="386782"/>
                  <a:pt x="76940" y="434454"/>
                  <a:pt x="65939" y="498713"/>
                </a:cubicBezTo>
                <a:cubicBezTo>
                  <a:pt x="61209" y="527632"/>
                  <a:pt x="69425" y="557166"/>
                  <a:pt x="88415" y="579512"/>
                </a:cubicBezTo>
                <a:cubicBezTo>
                  <a:pt x="107593" y="601378"/>
                  <a:pt x="135497" y="613633"/>
                  <a:pt x="164605" y="612972"/>
                </a:cubicBezTo>
                <a:cubicBezTo>
                  <a:pt x="229553" y="611012"/>
                  <a:pt x="284236" y="563889"/>
                  <a:pt x="295652" y="500044"/>
                </a:cubicBezTo>
                <a:close/>
                <a:moveTo>
                  <a:pt x="263081" y="427420"/>
                </a:moveTo>
                <a:cubicBezTo>
                  <a:pt x="279600" y="446945"/>
                  <a:pt x="286579" y="472785"/>
                  <a:pt x="282128" y="497952"/>
                </a:cubicBezTo>
                <a:cubicBezTo>
                  <a:pt x="271702" y="554992"/>
                  <a:pt x="222675" y="596947"/>
                  <a:pt x="164605" y="598523"/>
                </a:cubicBezTo>
                <a:cubicBezTo>
                  <a:pt x="139671" y="599146"/>
                  <a:pt x="115742" y="588702"/>
                  <a:pt x="99272" y="570006"/>
                </a:cubicBezTo>
                <a:cubicBezTo>
                  <a:pt x="82753" y="550480"/>
                  <a:pt x="75775" y="524640"/>
                  <a:pt x="80225" y="499473"/>
                </a:cubicBezTo>
                <a:cubicBezTo>
                  <a:pt x="90590" y="442705"/>
                  <a:pt x="139206" y="400830"/>
                  <a:pt x="196986" y="398903"/>
                </a:cubicBezTo>
                <a:cubicBezTo>
                  <a:pt x="222184" y="398051"/>
                  <a:pt x="246439" y="408515"/>
                  <a:pt x="263081" y="427420"/>
                </a:cubicBezTo>
                <a:close/>
                <a:moveTo>
                  <a:pt x="230700" y="887498"/>
                </a:moveTo>
                <a:cubicBezTo>
                  <a:pt x="235862" y="858268"/>
                  <a:pt x="227925" y="828249"/>
                  <a:pt x="208986" y="805368"/>
                </a:cubicBezTo>
                <a:cubicBezTo>
                  <a:pt x="189745" y="783587"/>
                  <a:pt x="161883" y="771351"/>
                  <a:pt x="132796" y="771908"/>
                </a:cubicBezTo>
                <a:cubicBezTo>
                  <a:pt x="67502" y="774103"/>
                  <a:pt x="12711" y="821726"/>
                  <a:pt x="1559" y="885977"/>
                </a:cubicBezTo>
                <a:cubicBezTo>
                  <a:pt x="-3657" y="915239"/>
                  <a:pt x="4362" y="945305"/>
                  <a:pt x="23463" y="968106"/>
                </a:cubicBezTo>
                <a:cubicBezTo>
                  <a:pt x="42657" y="989951"/>
                  <a:pt x="70550" y="1002201"/>
                  <a:pt x="99653" y="1001566"/>
                </a:cubicBezTo>
                <a:cubicBezTo>
                  <a:pt x="164875" y="999283"/>
                  <a:pt x="219563" y="951680"/>
                  <a:pt x="230700" y="887498"/>
                </a:cubicBezTo>
                <a:close/>
                <a:moveTo>
                  <a:pt x="198129" y="814684"/>
                </a:moveTo>
                <a:cubicBezTo>
                  <a:pt x="214553" y="834259"/>
                  <a:pt x="221519" y="860054"/>
                  <a:pt x="217176" y="885216"/>
                </a:cubicBezTo>
                <a:lnTo>
                  <a:pt x="217176" y="885216"/>
                </a:lnTo>
                <a:cubicBezTo>
                  <a:pt x="207048" y="942315"/>
                  <a:pt x="158287" y="984563"/>
                  <a:pt x="100225" y="986547"/>
                </a:cubicBezTo>
                <a:cubicBezTo>
                  <a:pt x="75290" y="987171"/>
                  <a:pt x="51362" y="976726"/>
                  <a:pt x="34892" y="958030"/>
                </a:cubicBezTo>
                <a:cubicBezTo>
                  <a:pt x="18324" y="938530"/>
                  <a:pt x="11340" y="912667"/>
                  <a:pt x="15844" y="887498"/>
                </a:cubicBezTo>
                <a:cubicBezTo>
                  <a:pt x="25838" y="830323"/>
                  <a:pt x="74677" y="788007"/>
                  <a:pt x="132796" y="786166"/>
                </a:cubicBezTo>
                <a:cubicBezTo>
                  <a:pt x="157715" y="785622"/>
                  <a:pt x="181611" y="796052"/>
                  <a:pt x="198129" y="814684"/>
                </a:cubicBezTo>
                <a:close/>
                <a:moveTo>
                  <a:pt x="1321931" y="421336"/>
                </a:moveTo>
                <a:lnTo>
                  <a:pt x="485746" y="421336"/>
                </a:lnTo>
                <a:lnTo>
                  <a:pt x="479651" y="465443"/>
                </a:lnTo>
                <a:lnTo>
                  <a:pt x="1314503" y="465443"/>
                </a:lnTo>
                <a:close/>
                <a:moveTo>
                  <a:pt x="1086504" y="526660"/>
                </a:moveTo>
                <a:lnTo>
                  <a:pt x="470889" y="526660"/>
                </a:lnTo>
                <a:lnTo>
                  <a:pt x="464794" y="570006"/>
                </a:lnTo>
                <a:lnTo>
                  <a:pt x="1079076" y="570006"/>
                </a:lnTo>
                <a:close/>
                <a:moveTo>
                  <a:pt x="707269" y="813353"/>
                </a:moveTo>
                <a:lnTo>
                  <a:pt x="424413" y="813353"/>
                </a:lnTo>
                <a:lnTo>
                  <a:pt x="418318" y="856699"/>
                </a:lnTo>
                <a:lnTo>
                  <a:pt x="699269" y="856699"/>
                </a:lnTo>
                <a:close/>
                <a:moveTo>
                  <a:pt x="844601" y="918676"/>
                </a:moveTo>
                <a:lnTo>
                  <a:pt x="409556" y="918676"/>
                </a:lnTo>
                <a:lnTo>
                  <a:pt x="403461" y="962022"/>
                </a:lnTo>
                <a:lnTo>
                  <a:pt x="836220" y="962022"/>
                </a:lnTo>
                <a:close/>
              </a:path>
            </a:pathLst>
          </a:custGeom>
          <a:solidFill>
            <a:srgbClr val="F4C37D"/>
          </a:solidFill>
          <a:ln w="19029"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F2FA2E26-30C3-45DA-B2F1-E60B43D3DD2D}"/>
              </a:ext>
            </a:extLst>
          </p:cNvPr>
          <p:cNvSpPr/>
          <p:nvPr/>
        </p:nvSpPr>
        <p:spPr>
          <a:xfrm>
            <a:off x="10516042" y="898538"/>
            <a:ext cx="1033708" cy="644869"/>
          </a:xfrm>
          <a:custGeom>
            <a:avLst/>
            <a:gdLst>
              <a:gd name="connsiteX0" fmla="*/ 1033708 w 1033708"/>
              <a:gd name="connsiteY0" fmla="*/ 137263 h 644869"/>
              <a:gd name="connsiteX1" fmla="*/ 1033708 w 1033708"/>
              <a:gd name="connsiteY1" fmla="*/ 342587 h 644869"/>
              <a:gd name="connsiteX2" fmla="*/ 896185 w 1033708"/>
              <a:gd name="connsiteY2" fmla="*/ 479850 h 644869"/>
              <a:gd name="connsiteX3" fmla="*/ 165333 w 1033708"/>
              <a:gd name="connsiteY3" fmla="*/ 479850 h 644869"/>
              <a:gd name="connsiteX4" fmla="*/ 0 w 1033708"/>
              <a:gd name="connsiteY4" fmla="*/ 644869 h 644869"/>
              <a:gd name="connsiteX5" fmla="*/ 0 w 1033708"/>
              <a:gd name="connsiteY5" fmla="*/ 137263 h 644869"/>
              <a:gd name="connsiteX6" fmla="*/ 137523 w 1033708"/>
              <a:gd name="connsiteY6" fmla="*/ 0 h 644869"/>
              <a:gd name="connsiteX7" fmla="*/ 896185 w 1033708"/>
              <a:gd name="connsiteY7" fmla="*/ 0 h 644869"/>
              <a:gd name="connsiteX8" fmla="*/ 1033708 w 1033708"/>
              <a:gd name="connsiteY8" fmla="*/ 137263 h 64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708" h="644869">
                <a:moveTo>
                  <a:pt x="1033708" y="137263"/>
                </a:moveTo>
                <a:lnTo>
                  <a:pt x="1033708" y="342587"/>
                </a:lnTo>
                <a:cubicBezTo>
                  <a:pt x="1033499" y="418308"/>
                  <a:pt x="972050" y="479641"/>
                  <a:pt x="896185" y="479850"/>
                </a:cubicBezTo>
                <a:lnTo>
                  <a:pt x="165333" y="479850"/>
                </a:lnTo>
                <a:lnTo>
                  <a:pt x="0" y="644869"/>
                </a:lnTo>
                <a:lnTo>
                  <a:pt x="0" y="137263"/>
                </a:lnTo>
                <a:cubicBezTo>
                  <a:pt x="209" y="61541"/>
                  <a:pt x="61658" y="209"/>
                  <a:pt x="137523" y="0"/>
                </a:cubicBezTo>
                <a:lnTo>
                  <a:pt x="896185" y="0"/>
                </a:lnTo>
                <a:cubicBezTo>
                  <a:pt x="972050" y="209"/>
                  <a:pt x="1033499" y="61541"/>
                  <a:pt x="1033708" y="137263"/>
                </a:cubicBezTo>
                <a:close/>
              </a:path>
            </a:pathLst>
          </a:custGeom>
          <a:solidFill>
            <a:srgbClr val="FFFFFF"/>
          </a:solidFill>
          <a:ln w="19029"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AE26CFDA-441E-4CB4-882F-3C51F235E2CF}"/>
              </a:ext>
            </a:extLst>
          </p:cNvPr>
          <p:cNvSpPr/>
          <p:nvPr/>
        </p:nvSpPr>
        <p:spPr>
          <a:xfrm>
            <a:off x="10454709" y="841123"/>
            <a:ext cx="1045517" cy="656656"/>
          </a:xfrm>
          <a:custGeom>
            <a:avLst/>
            <a:gdLst>
              <a:gd name="connsiteX0" fmla="*/ 5905 w 1045517"/>
              <a:gd name="connsiteY0" fmla="*/ 656656 h 656656"/>
              <a:gd name="connsiteX1" fmla="*/ 0 w 1045517"/>
              <a:gd name="connsiteY1" fmla="*/ 143347 h 656656"/>
              <a:gd name="connsiteX2" fmla="*/ 143428 w 1045517"/>
              <a:gd name="connsiteY2" fmla="*/ 0 h 656656"/>
              <a:gd name="connsiteX3" fmla="*/ 902090 w 1045517"/>
              <a:gd name="connsiteY3" fmla="*/ 0 h 656656"/>
              <a:gd name="connsiteX4" fmla="*/ 1045518 w 1045517"/>
              <a:gd name="connsiteY4" fmla="*/ 143347 h 656656"/>
              <a:gd name="connsiteX5" fmla="*/ 1045518 w 1045517"/>
              <a:gd name="connsiteY5" fmla="*/ 348290 h 656656"/>
              <a:gd name="connsiteX6" fmla="*/ 902090 w 1045517"/>
              <a:gd name="connsiteY6" fmla="*/ 491066 h 656656"/>
              <a:gd name="connsiteX7" fmla="*/ 174094 w 1045517"/>
              <a:gd name="connsiteY7" fmla="*/ 491066 h 656656"/>
              <a:gd name="connsiteX8" fmla="*/ 10476 w 1045517"/>
              <a:gd name="connsiteY8" fmla="*/ 654565 h 656656"/>
              <a:gd name="connsiteX9" fmla="*/ 5905 w 1045517"/>
              <a:gd name="connsiteY9" fmla="*/ 656656 h 656656"/>
              <a:gd name="connsiteX10" fmla="*/ 143428 w 1045517"/>
              <a:gd name="connsiteY10" fmla="*/ 11597 h 656656"/>
              <a:gd name="connsiteX11" fmla="*/ 11810 w 1045517"/>
              <a:gd name="connsiteY11" fmla="*/ 143156 h 656656"/>
              <a:gd name="connsiteX12" fmla="*/ 11810 w 1045517"/>
              <a:gd name="connsiteY12" fmla="*/ 637455 h 656656"/>
              <a:gd name="connsiteX13" fmla="*/ 167047 w 1045517"/>
              <a:gd name="connsiteY13" fmla="*/ 482321 h 656656"/>
              <a:gd name="connsiteX14" fmla="*/ 902090 w 1045517"/>
              <a:gd name="connsiteY14" fmla="*/ 480610 h 656656"/>
              <a:gd name="connsiteX15" fmla="*/ 1033708 w 1045517"/>
              <a:gd name="connsiteY15" fmla="*/ 349241 h 656656"/>
              <a:gd name="connsiteX16" fmla="*/ 1033708 w 1045517"/>
              <a:gd name="connsiteY16" fmla="*/ 143156 h 656656"/>
              <a:gd name="connsiteX17" fmla="*/ 902090 w 1045517"/>
              <a:gd name="connsiteY17" fmla="*/ 11597 h 65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5517" h="656656">
                <a:moveTo>
                  <a:pt x="5905" y="656656"/>
                </a:moveTo>
                <a:cubicBezTo>
                  <a:pt x="0" y="650763"/>
                  <a:pt x="0" y="143347"/>
                  <a:pt x="0" y="143347"/>
                </a:cubicBezTo>
                <a:cubicBezTo>
                  <a:pt x="0" y="64253"/>
                  <a:pt x="64184" y="105"/>
                  <a:pt x="143428" y="0"/>
                </a:cubicBezTo>
                <a:lnTo>
                  <a:pt x="902090" y="0"/>
                </a:lnTo>
                <a:cubicBezTo>
                  <a:pt x="981333" y="105"/>
                  <a:pt x="1045518" y="64253"/>
                  <a:pt x="1045518" y="143347"/>
                </a:cubicBezTo>
                <a:lnTo>
                  <a:pt x="1045518" y="348290"/>
                </a:lnTo>
                <a:cubicBezTo>
                  <a:pt x="1045308" y="427205"/>
                  <a:pt x="981154" y="491067"/>
                  <a:pt x="902090" y="491066"/>
                </a:cubicBezTo>
                <a:lnTo>
                  <a:pt x="174094" y="491066"/>
                </a:lnTo>
                <a:lnTo>
                  <a:pt x="10476" y="654565"/>
                </a:lnTo>
                <a:cubicBezTo>
                  <a:pt x="9273" y="655815"/>
                  <a:pt x="7639" y="656562"/>
                  <a:pt x="5905" y="656656"/>
                </a:cubicBezTo>
                <a:close/>
                <a:moveTo>
                  <a:pt x="143428" y="11597"/>
                </a:moveTo>
                <a:cubicBezTo>
                  <a:pt x="70707" y="11702"/>
                  <a:pt x="11810" y="70572"/>
                  <a:pt x="11810" y="143156"/>
                </a:cubicBezTo>
                <a:lnTo>
                  <a:pt x="11810" y="637455"/>
                </a:lnTo>
                <a:lnTo>
                  <a:pt x="167047" y="482321"/>
                </a:lnTo>
                <a:cubicBezTo>
                  <a:pt x="171237" y="480610"/>
                  <a:pt x="902090" y="480610"/>
                  <a:pt x="902090" y="480610"/>
                </a:cubicBezTo>
                <a:cubicBezTo>
                  <a:pt x="974737" y="480505"/>
                  <a:pt x="1033603" y="421751"/>
                  <a:pt x="1033708" y="349241"/>
                </a:cubicBezTo>
                <a:lnTo>
                  <a:pt x="1033708" y="143156"/>
                </a:lnTo>
                <a:cubicBezTo>
                  <a:pt x="1033708" y="70572"/>
                  <a:pt x="974811" y="11702"/>
                  <a:pt x="902090" y="11597"/>
                </a:cubicBezTo>
                <a:close/>
              </a:path>
            </a:pathLst>
          </a:custGeom>
          <a:solidFill>
            <a:srgbClr val="214B7D"/>
          </a:solidFill>
          <a:ln w="19029"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79FCC03-BA7D-43F9-B081-2CDA9932CEFF}"/>
              </a:ext>
            </a:extLst>
          </p:cNvPr>
          <p:cNvSpPr/>
          <p:nvPr/>
        </p:nvSpPr>
        <p:spPr>
          <a:xfrm>
            <a:off x="10608423" y="1012797"/>
            <a:ext cx="749899" cy="137263"/>
          </a:xfrm>
          <a:custGeom>
            <a:avLst/>
            <a:gdLst>
              <a:gd name="connsiteX0" fmla="*/ 137522 w 749899"/>
              <a:gd name="connsiteY0" fmla="*/ 68632 h 137263"/>
              <a:gd name="connsiteX1" fmla="*/ 68761 w 749899"/>
              <a:gd name="connsiteY1" fmla="*/ 137263 h 137263"/>
              <a:gd name="connsiteX2" fmla="*/ 0 w 749899"/>
              <a:gd name="connsiteY2" fmla="*/ 68632 h 137263"/>
              <a:gd name="connsiteX3" fmla="*/ 68761 w 749899"/>
              <a:gd name="connsiteY3" fmla="*/ 0 h 137263"/>
              <a:gd name="connsiteX4" fmla="*/ 137522 w 749899"/>
              <a:gd name="connsiteY4" fmla="*/ 68632 h 137263"/>
              <a:gd name="connsiteX5" fmla="*/ 369140 w 749899"/>
              <a:gd name="connsiteY5" fmla="*/ 0 h 137263"/>
              <a:gd name="connsiteX6" fmla="*/ 300188 w 749899"/>
              <a:gd name="connsiteY6" fmla="*/ 68441 h 137263"/>
              <a:gd name="connsiteX7" fmla="*/ 368759 w 749899"/>
              <a:gd name="connsiteY7" fmla="*/ 137263 h 137263"/>
              <a:gd name="connsiteX8" fmla="*/ 437711 w 749899"/>
              <a:gd name="connsiteY8" fmla="*/ 68822 h 137263"/>
              <a:gd name="connsiteX9" fmla="*/ 437711 w 749899"/>
              <a:gd name="connsiteY9" fmla="*/ 68632 h 137263"/>
              <a:gd name="connsiteX10" fmla="*/ 369139 w 749899"/>
              <a:gd name="connsiteY10" fmla="*/ 0 h 137263"/>
              <a:gd name="connsiteX11" fmla="*/ 681329 w 749899"/>
              <a:gd name="connsiteY11" fmla="*/ 0 h 137263"/>
              <a:gd name="connsiteX12" fmla="*/ 612377 w 749899"/>
              <a:gd name="connsiteY12" fmla="*/ 68441 h 137263"/>
              <a:gd name="connsiteX13" fmla="*/ 680948 w 749899"/>
              <a:gd name="connsiteY13" fmla="*/ 137263 h 137263"/>
              <a:gd name="connsiteX14" fmla="*/ 749899 w 749899"/>
              <a:gd name="connsiteY14" fmla="*/ 68822 h 137263"/>
              <a:gd name="connsiteX15" fmla="*/ 749899 w 749899"/>
              <a:gd name="connsiteY15" fmla="*/ 68632 h 137263"/>
              <a:gd name="connsiteX16" fmla="*/ 681328 w 749899"/>
              <a:gd name="connsiteY16" fmla="*/ 0 h 1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899" h="137263">
                <a:moveTo>
                  <a:pt x="137522" y="68632"/>
                </a:moveTo>
                <a:cubicBezTo>
                  <a:pt x="137522" y="106536"/>
                  <a:pt x="106737" y="137263"/>
                  <a:pt x="68761" y="137263"/>
                </a:cubicBezTo>
                <a:cubicBezTo>
                  <a:pt x="30785" y="137263"/>
                  <a:pt x="0" y="106536"/>
                  <a:pt x="0" y="68632"/>
                </a:cubicBezTo>
                <a:cubicBezTo>
                  <a:pt x="0" y="30728"/>
                  <a:pt x="30785" y="0"/>
                  <a:pt x="68761" y="0"/>
                </a:cubicBezTo>
                <a:cubicBezTo>
                  <a:pt x="106737" y="0"/>
                  <a:pt x="137522" y="30728"/>
                  <a:pt x="137522" y="68632"/>
                </a:cubicBezTo>
                <a:close/>
                <a:moveTo>
                  <a:pt x="369140" y="0"/>
                </a:moveTo>
                <a:cubicBezTo>
                  <a:pt x="331164" y="-105"/>
                  <a:pt x="300293" y="30537"/>
                  <a:pt x="300188" y="68441"/>
                </a:cubicBezTo>
                <a:cubicBezTo>
                  <a:pt x="300083" y="106345"/>
                  <a:pt x="330783" y="137158"/>
                  <a:pt x="368759" y="137263"/>
                </a:cubicBezTo>
                <a:cubicBezTo>
                  <a:pt x="406735" y="137368"/>
                  <a:pt x="437605" y="106726"/>
                  <a:pt x="437711" y="68822"/>
                </a:cubicBezTo>
                <a:cubicBezTo>
                  <a:pt x="437711" y="68758"/>
                  <a:pt x="437711" y="68695"/>
                  <a:pt x="437711" y="68632"/>
                </a:cubicBezTo>
                <a:cubicBezTo>
                  <a:pt x="437711" y="30802"/>
                  <a:pt x="407041" y="105"/>
                  <a:pt x="369139" y="0"/>
                </a:cubicBezTo>
                <a:close/>
                <a:moveTo>
                  <a:pt x="681329" y="0"/>
                </a:moveTo>
                <a:cubicBezTo>
                  <a:pt x="643353" y="-105"/>
                  <a:pt x="612482" y="30537"/>
                  <a:pt x="612377" y="68441"/>
                </a:cubicBezTo>
                <a:cubicBezTo>
                  <a:pt x="612272" y="106345"/>
                  <a:pt x="642972" y="137158"/>
                  <a:pt x="680948" y="137263"/>
                </a:cubicBezTo>
                <a:cubicBezTo>
                  <a:pt x="718923" y="137368"/>
                  <a:pt x="749794" y="106726"/>
                  <a:pt x="749899" y="68822"/>
                </a:cubicBezTo>
                <a:cubicBezTo>
                  <a:pt x="749899" y="68758"/>
                  <a:pt x="749899" y="68695"/>
                  <a:pt x="749899" y="68632"/>
                </a:cubicBezTo>
                <a:cubicBezTo>
                  <a:pt x="749899" y="30802"/>
                  <a:pt x="719230" y="105"/>
                  <a:pt x="681328" y="0"/>
                </a:cubicBezTo>
                <a:close/>
              </a:path>
            </a:pathLst>
          </a:custGeom>
          <a:solidFill>
            <a:srgbClr val="F4C37D"/>
          </a:solidFill>
          <a:ln w="19029"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66A137C-B20A-4E55-A110-60425F754ED5}"/>
              </a:ext>
            </a:extLst>
          </p:cNvPr>
          <p:cNvSpPr/>
          <p:nvPr/>
        </p:nvSpPr>
        <p:spPr>
          <a:xfrm>
            <a:off x="6719494" y="862606"/>
            <a:ext cx="121142" cy="92966"/>
          </a:xfrm>
          <a:custGeom>
            <a:avLst/>
            <a:gdLst>
              <a:gd name="connsiteX0" fmla="*/ 36952 w 121142"/>
              <a:gd name="connsiteY0" fmla="*/ 92966 h 92966"/>
              <a:gd name="connsiteX1" fmla="*/ 0 w 121142"/>
              <a:gd name="connsiteY1" fmla="*/ 49240 h 92966"/>
              <a:gd name="connsiteX2" fmla="*/ 19047 w 121142"/>
              <a:gd name="connsiteY2" fmla="*/ 32510 h 92966"/>
              <a:gd name="connsiteX3" fmla="*/ 40571 w 121142"/>
              <a:gd name="connsiteY3" fmla="*/ 57034 h 92966"/>
              <a:gd name="connsiteX4" fmla="*/ 105714 w 121142"/>
              <a:gd name="connsiteY4" fmla="*/ 0 h 92966"/>
              <a:gd name="connsiteX5" fmla="*/ 121142 w 121142"/>
              <a:gd name="connsiteY5" fmla="*/ 19011 h 9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42" h="92966">
                <a:moveTo>
                  <a:pt x="36952" y="92966"/>
                </a:moveTo>
                <a:lnTo>
                  <a:pt x="0" y="49240"/>
                </a:lnTo>
                <a:lnTo>
                  <a:pt x="19047" y="32510"/>
                </a:lnTo>
                <a:lnTo>
                  <a:pt x="40571" y="57034"/>
                </a:lnTo>
                <a:lnTo>
                  <a:pt x="105714" y="0"/>
                </a:lnTo>
                <a:lnTo>
                  <a:pt x="121142" y="19011"/>
                </a:lnTo>
                <a:close/>
              </a:path>
            </a:pathLst>
          </a:custGeom>
          <a:solidFill>
            <a:srgbClr val="FFFFFF"/>
          </a:solidFill>
          <a:ln w="19029"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9F59A0C-85C3-48C7-9558-8555663690E5}"/>
              </a:ext>
            </a:extLst>
          </p:cNvPr>
          <p:cNvSpPr/>
          <p:nvPr/>
        </p:nvSpPr>
        <p:spPr>
          <a:xfrm>
            <a:off x="6223191" y="5662244"/>
            <a:ext cx="443426" cy="208257"/>
          </a:xfrm>
          <a:custGeom>
            <a:avLst/>
            <a:gdLst>
              <a:gd name="connsiteX0" fmla="*/ 219163 w 443426"/>
              <a:gd name="connsiteY0" fmla="*/ 380 h 208257"/>
              <a:gd name="connsiteX1" fmla="*/ 219163 w 443426"/>
              <a:gd name="connsiteY1" fmla="*/ 61597 h 208257"/>
              <a:gd name="connsiteX2" fmla="*/ 442399 w 443426"/>
              <a:gd name="connsiteY2" fmla="*/ 194677 h 208257"/>
              <a:gd name="connsiteX3" fmla="*/ 1259 w 443426"/>
              <a:gd name="connsiteY3" fmla="*/ 156654 h 208257"/>
              <a:gd name="connsiteX4" fmla="*/ 9259 w 443426"/>
              <a:gd name="connsiteY4" fmla="*/ 0 h 208257"/>
              <a:gd name="connsiteX5" fmla="*/ 219163 w 443426"/>
              <a:gd name="connsiteY5" fmla="*/ 380 h 20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26" h="208257">
                <a:moveTo>
                  <a:pt x="219163" y="380"/>
                </a:moveTo>
                <a:lnTo>
                  <a:pt x="219163" y="61597"/>
                </a:lnTo>
                <a:cubicBezTo>
                  <a:pt x="219163" y="61597"/>
                  <a:pt x="461066" y="156654"/>
                  <a:pt x="442399" y="194677"/>
                </a:cubicBezTo>
                <a:cubicBezTo>
                  <a:pt x="423733" y="232700"/>
                  <a:pt x="6593" y="181369"/>
                  <a:pt x="1259" y="156654"/>
                </a:cubicBezTo>
                <a:cubicBezTo>
                  <a:pt x="-4074" y="131940"/>
                  <a:pt x="9259" y="0"/>
                  <a:pt x="9259" y="0"/>
                </a:cubicBezTo>
                <a:cubicBezTo>
                  <a:pt x="131354" y="53422"/>
                  <a:pt x="219163" y="380"/>
                  <a:pt x="219163" y="380"/>
                </a:cubicBezTo>
                <a:close/>
              </a:path>
            </a:pathLst>
          </a:custGeom>
          <a:solidFill>
            <a:srgbClr val="F4C37D"/>
          </a:solidFill>
          <a:ln w="19029"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702B330-BE5C-4F0C-89F5-5E0C9D3F62D2}"/>
              </a:ext>
            </a:extLst>
          </p:cNvPr>
          <p:cNvSpPr/>
          <p:nvPr/>
        </p:nvSpPr>
        <p:spPr>
          <a:xfrm>
            <a:off x="6216027" y="5655542"/>
            <a:ext cx="457947" cy="221341"/>
          </a:xfrm>
          <a:custGeom>
            <a:avLst/>
            <a:gdLst>
              <a:gd name="connsiteX0" fmla="*/ 368611 w 457947"/>
              <a:gd name="connsiteY0" fmla="*/ 221341 h 221341"/>
              <a:gd name="connsiteX1" fmla="*/ 176993 w 457947"/>
              <a:gd name="connsiteY1" fmla="*/ 207083 h 221341"/>
              <a:gd name="connsiteX2" fmla="*/ 1375 w 457947"/>
              <a:gd name="connsiteY2" fmla="*/ 165258 h 221341"/>
              <a:gd name="connsiteX3" fmla="*/ 9184 w 457947"/>
              <a:gd name="connsiteY3" fmla="*/ 6512 h 221341"/>
              <a:gd name="connsiteX4" fmla="*/ 12804 w 457947"/>
              <a:gd name="connsiteY4" fmla="*/ 998 h 221341"/>
              <a:gd name="connsiteX5" fmla="*/ 19089 w 457947"/>
              <a:gd name="connsiteY5" fmla="*/ 998 h 221341"/>
              <a:gd name="connsiteX6" fmla="*/ 222516 w 457947"/>
              <a:gd name="connsiteY6" fmla="*/ 998 h 221341"/>
              <a:gd name="connsiteX7" fmla="*/ 229755 w 457947"/>
              <a:gd name="connsiteY7" fmla="*/ 998 h 221341"/>
              <a:gd name="connsiteX8" fmla="*/ 233374 w 457947"/>
              <a:gd name="connsiteY8" fmla="*/ 7082 h 221341"/>
              <a:gd name="connsiteX9" fmla="*/ 233374 w 457947"/>
              <a:gd name="connsiteY9" fmla="*/ 64116 h 221341"/>
              <a:gd name="connsiteX10" fmla="*/ 456229 w 457947"/>
              <a:gd name="connsiteY10" fmla="*/ 189783 h 221341"/>
              <a:gd name="connsiteX11" fmla="*/ 456229 w 457947"/>
              <a:gd name="connsiteY11" fmla="*/ 204802 h 221341"/>
              <a:gd name="connsiteX12" fmla="*/ 368611 w 457947"/>
              <a:gd name="connsiteY12" fmla="*/ 221341 h 221341"/>
              <a:gd name="connsiteX13" fmla="*/ 15089 w 457947"/>
              <a:gd name="connsiteY13" fmla="*/ 160885 h 221341"/>
              <a:gd name="connsiteX14" fmla="*/ 416992 w 457947"/>
              <a:gd name="connsiteY14" fmla="*/ 204801 h 221341"/>
              <a:gd name="connsiteX15" fmla="*/ 443087 w 457947"/>
              <a:gd name="connsiteY15" fmla="*/ 197577 h 221341"/>
              <a:gd name="connsiteX16" fmla="*/ 443087 w 457947"/>
              <a:gd name="connsiteY16" fmla="*/ 194155 h 221341"/>
              <a:gd name="connsiteX17" fmla="*/ 223850 w 457947"/>
              <a:gd name="connsiteY17" fmla="*/ 74763 h 221341"/>
              <a:gd name="connsiteX18" fmla="*/ 219278 w 457947"/>
              <a:gd name="connsiteY18" fmla="*/ 68109 h 221341"/>
              <a:gd name="connsiteX19" fmla="*/ 219278 w 457947"/>
              <a:gd name="connsiteY19" fmla="*/ 18869 h 221341"/>
              <a:gd name="connsiteX20" fmla="*/ 22708 w 457947"/>
              <a:gd name="connsiteY20" fmla="*/ 17348 h 221341"/>
              <a:gd name="connsiteX21" fmla="*/ 15089 w 457947"/>
              <a:gd name="connsiteY21" fmla="*/ 160885 h 221341"/>
              <a:gd name="connsiteX22" fmla="*/ 15089 w 457947"/>
              <a:gd name="connsiteY22" fmla="*/ 162025 h 221341"/>
              <a:gd name="connsiteX23" fmla="*/ 15089 w 457947"/>
              <a:gd name="connsiteY23" fmla="*/ 162025 h 2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947" h="221341">
                <a:moveTo>
                  <a:pt x="368611" y="221341"/>
                </a:moveTo>
                <a:cubicBezTo>
                  <a:pt x="304532" y="219939"/>
                  <a:pt x="240571" y="215180"/>
                  <a:pt x="176993" y="207083"/>
                </a:cubicBezTo>
                <a:cubicBezTo>
                  <a:pt x="62708" y="193014"/>
                  <a:pt x="4423" y="178946"/>
                  <a:pt x="1375" y="165258"/>
                </a:cubicBezTo>
                <a:cubicBezTo>
                  <a:pt x="-3958" y="140923"/>
                  <a:pt x="7851" y="20200"/>
                  <a:pt x="9184" y="6512"/>
                </a:cubicBezTo>
                <a:cubicBezTo>
                  <a:pt x="9400" y="4189"/>
                  <a:pt x="10756" y="2123"/>
                  <a:pt x="12804" y="998"/>
                </a:cubicBezTo>
                <a:cubicBezTo>
                  <a:pt x="14767" y="-50"/>
                  <a:pt x="17125" y="-50"/>
                  <a:pt x="19089" y="998"/>
                </a:cubicBezTo>
                <a:cubicBezTo>
                  <a:pt x="136231" y="51759"/>
                  <a:pt x="221755" y="1949"/>
                  <a:pt x="222516" y="998"/>
                </a:cubicBezTo>
                <a:cubicBezTo>
                  <a:pt x="224745" y="-333"/>
                  <a:pt x="227526" y="-333"/>
                  <a:pt x="229755" y="998"/>
                </a:cubicBezTo>
                <a:cubicBezTo>
                  <a:pt x="231999" y="2198"/>
                  <a:pt x="233393" y="4541"/>
                  <a:pt x="233374" y="7082"/>
                </a:cubicBezTo>
                <a:lnTo>
                  <a:pt x="233374" y="64116"/>
                </a:lnTo>
                <a:cubicBezTo>
                  <a:pt x="269183" y="78375"/>
                  <a:pt x="440611" y="148718"/>
                  <a:pt x="456229" y="189783"/>
                </a:cubicBezTo>
                <a:cubicBezTo>
                  <a:pt x="458520" y="194528"/>
                  <a:pt x="458520" y="200057"/>
                  <a:pt x="456229" y="204802"/>
                </a:cubicBezTo>
                <a:cubicBezTo>
                  <a:pt x="449372" y="216969"/>
                  <a:pt x="412801" y="221341"/>
                  <a:pt x="368611" y="221341"/>
                </a:cubicBezTo>
                <a:close/>
                <a:moveTo>
                  <a:pt x="15089" y="160885"/>
                </a:moveTo>
                <a:cubicBezTo>
                  <a:pt x="36994" y="178376"/>
                  <a:pt x="318706" y="216208"/>
                  <a:pt x="416992" y="204801"/>
                </a:cubicBezTo>
                <a:cubicBezTo>
                  <a:pt x="440230" y="202140"/>
                  <a:pt x="443087" y="197577"/>
                  <a:pt x="443087" y="197577"/>
                </a:cubicBezTo>
                <a:cubicBezTo>
                  <a:pt x="443087" y="197577"/>
                  <a:pt x="443087" y="196436"/>
                  <a:pt x="443087" y="194155"/>
                </a:cubicBezTo>
                <a:cubicBezTo>
                  <a:pt x="432230" y="165828"/>
                  <a:pt x="306135" y="107272"/>
                  <a:pt x="223850" y="74763"/>
                </a:cubicBezTo>
                <a:cubicBezTo>
                  <a:pt x="221111" y="73680"/>
                  <a:pt x="219304" y="71048"/>
                  <a:pt x="219278" y="68109"/>
                </a:cubicBezTo>
                <a:lnTo>
                  <a:pt x="219278" y="18869"/>
                </a:lnTo>
                <a:cubicBezTo>
                  <a:pt x="156352" y="45455"/>
                  <a:pt x="85215" y="44905"/>
                  <a:pt x="22708" y="17348"/>
                </a:cubicBezTo>
                <a:cubicBezTo>
                  <a:pt x="17076" y="64980"/>
                  <a:pt x="14531" y="112926"/>
                  <a:pt x="15089" y="160885"/>
                </a:cubicBezTo>
                <a:close/>
                <a:moveTo>
                  <a:pt x="15089" y="162025"/>
                </a:moveTo>
                <a:lnTo>
                  <a:pt x="15089" y="162025"/>
                </a:lnTo>
                <a:close/>
              </a:path>
            </a:pathLst>
          </a:custGeom>
          <a:solidFill>
            <a:srgbClr val="214B7D"/>
          </a:solidFill>
          <a:ln w="19029"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EADA74C-7117-4D15-A8F6-CFE7C9466419}"/>
              </a:ext>
            </a:extLst>
          </p:cNvPr>
          <p:cNvSpPr/>
          <p:nvPr/>
        </p:nvSpPr>
        <p:spPr>
          <a:xfrm>
            <a:off x="6528281" y="3516446"/>
            <a:ext cx="434036" cy="369767"/>
          </a:xfrm>
          <a:custGeom>
            <a:avLst/>
            <a:gdLst>
              <a:gd name="connsiteX0" fmla="*/ 431973 w 434036"/>
              <a:gd name="connsiteY0" fmla="*/ 74498 h 369767"/>
              <a:gd name="connsiteX1" fmla="*/ 419783 w 434036"/>
              <a:gd name="connsiteY1" fmla="*/ 62901 h 369767"/>
              <a:gd name="connsiteX2" fmla="*/ 379212 w 434036"/>
              <a:gd name="connsiteY2" fmla="*/ 67464 h 369767"/>
              <a:gd name="connsiteX3" fmla="*/ 385688 w 434036"/>
              <a:gd name="connsiteY3" fmla="*/ 24308 h 369767"/>
              <a:gd name="connsiteX4" fmla="*/ 346260 w 434036"/>
              <a:gd name="connsiteY4" fmla="*/ 18984 h 369767"/>
              <a:gd name="connsiteX5" fmla="*/ 346260 w 434036"/>
              <a:gd name="connsiteY5" fmla="*/ 16133 h 369767"/>
              <a:gd name="connsiteX6" fmla="*/ 318641 w 434036"/>
              <a:gd name="connsiteY6" fmla="*/ 353 h 369767"/>
              <a:gd name="connsiteX7" fmla="*/ 166261 w 434036"/>
              <a:gd name="connsiteY7" fmla="*/ 57388 h 369767"/>
              <a:gd name="connsiteX8" fmla="*/ 160927 w 434036"/>
              <a:gd name="connsiteY8" fmla="*/ 38376 h 369767"/>
              <a:gd name="connsiteX9" fmla="*/ 141880 w 434036"/>
              <a:gd name="connsiteY9" fmla="*/ 28870 h 369767"/>
              <a:gd name="connsiteX10" fmla="*/ 140928 w 434036"/>
              <a:gd name="connsiteY10" fmla="*/ 28870 h 369767"/>
              <a:gd name="connsiteX11" fmla="*/ 65880 w 434036"/>
              <a:gd name="connsiteY11" fmla="*/ 154726 h 369767"/>
              <a:gd name="connsiteX12" fmla="*/ 4928 w 434036"/>
              <a:gd name="connsiteY12" fmla="*/ 211761 h 369767"/>
              <a:gd name="connsiteX13" fmla="*/ 548 w 434036"/>
              <a:gd name="connsiteY13" fmla="*/ 214993 h 369767"/>
              <a:gd name="connsiteX14" fmla="*/ 548 w 434036"/>
              <a:gd name="connsiteY14" fmla="*/ 220506 h 369767"/>
              <a:gd name="connsiteX15" fmla="*/ 41119 w 434036"/>
              <a:gd name="connsiteY15" fmla="*/ 364993 h 369767"/>
              <a:gd name="connsiteX16" fmla="*/ 45119 w 434036"/>
              <a:gd name="connsiteY16" fmla="*/ 369556 h 369767"/>
              <a:gd name="connsiteX17" fmla="*/ 47976 w 434036"/>
              <a:gd name="connsiteY17" fmla="*/ 369556 h 369767"/>
              <a:gd name="connsiteX18" fmla="*/ 51214 w 434036"/>
              <a:gd name="connsiteY18" fmla="*/ 369556 h 369767"/>
              <a:gd name="connsiteX19" fmla="*/ 202451 w 434036"/>
              <a:gd name="connsiteY19" fmla="*/ 294651 h 369767"/>
              <a:gd name="connsiteX20" fmla="*/ 302070 w 434036"/>
              <a:gd name="connsiteY20" fmla="*/ 215563 h 369767"/>
              <a:gd name="connsiteX21" fmla="*/ 375974 w 434036"/>
              <a:gd name="connsiteY21" fmla="*/ 162711 h 369767"/>
              <a:gd name="connsiteX22" fmla="*/ 428926 w 434036"/>
              <a:gd name="connsiteY22" fmla="*/ 110049 h 369767"/>
              <a:gd name="connsiteX23" fmla="*/ 431974 w 434036"/>
              <a:gd name="connsiteY23" fmla="*/ 74498 h 369767"/>
              <a:gd name="connsiteX24" fmla="*/ 415592 w 434036"/>
              <a:gd name="connsiteY24" fmla="*/ 105867 h 369767"/>
              <a:gd name="connsiteX25" fmla="*/ 370640 w 434036"/>
              <a:gd name="connsiteY25" fmla="*/ 150924 h 369767"/>
              <a:gd name="connsiteX26" fmla="*/ 289308 w 434036"/>
              <a:gd name="connsiteY26" fmla="*/ 210050 h 369767"/>
              <a:gd name="connsiteX27" fmla="*/ 195975 w 434036"/>
              <a:gd name="connsiteY27" fmla="*/ 283244 h 369767"/>
              <a:gd name="connsiteX28" fmla="*/ 52166 w 434036"/>
              <a:gd name="connsiteY28" fmla="*/ 354537 h 369767"/>
              <a:gd name="connsiteX29" fmla="*/ 15786 w 434036"/>
              <a:gd name="connsiteY29" fmla="*/ 225069 h 369767"/>
              <a:gd name="connsiteX30" fmla="*/ 80166 w 434036"/>
              <a:gd name="connsiteY30" fmla="*/ 158529 h 369767"/>
              <a:gd name="connsiteX31" fmla="*/ 141118 w 434036"/>
              <a:gd name="connsiteY31" fmla="*/ 44460 h 369767"/>
              <a:gd name="connsiteX32" fmla="*/ 141118 w 434036"/>
              <a:gd name="connsiteY32" fmla="*/ 44460 h 369767"/>
              <a:gd name="connsiteX33" fmla="*/ 149118 w 434036"/>
              <a:gd name="connsiteY33" fmla="*/ 48072 h 369767"/>
              <a:gd name="connsiteX34" fmla="*/ 150452 w 434036"/>
              <a:gd name="connsiteY34" fmla="*/ 69935 h 369767"/>
              <a:gd name="connsiteX35" fmla="*/ 153118 w 434036"/>
              <a:gd name="connsiteY35" fmla="*/ 77539 h 369767"/>
              <a:gd name="connsiteX36" fmla="*/ 161118 w 434036"/>
              <a:gd name="connsiteY36" fmla="*/ 77539 h 369767"/>
              <a:gd name="connsiteX37" fmla="*/ 316165 w 434036"/>
              <a:gd name="connsiteY37" fmla="*/ 14612 h 369767"/>
              <a:gd name="connsiteX38" fmla="*/ 331593 w 434036"/>
              <a:gd name="connsiteY38" fmla="*/ 18604 h 369767"/>
              <a:gd name="connsiteX39" fmla="*/ 331593 w 434036"/>
              <a:gd name="connsiteY39" fmla="*/ 18604 h 369767"/>
              <a:gd name="connsiteX40" fmla="*/ 321117 w 434036"/>
              <a:gd name="connsiteY40" fmla="*/ 28110 h 369767"/>
              <a:gd name="connsiteX41" fmla="*/ 193499 w 434036"/>
              <a:gd name="connsiteY41" fmla="*/ 118604 h 369767"/>
              <a:gd name="connsiteX42" fmla="*/ 193930 w 434036"/>
              <a:gd name="connsiteY42" fmla="*/ 128543 h 369767"/>
              <a:gd name="connsiteX43" fmla="*/ 198832 w 434036"/>
              <a:gd name="connsiteY43" fmla="*/ 130391 h 369767"/>
              <a:gd name="connsiteX44" fmla="*/ 204165 w 434036"/>
              <a:gd name="connsiteY44" fmla="*/ 127920 h 369767"/>
              <a:gd name="connsiteX45" fmla="*/ 326831 w 434036"/>
              <a:gd name="connsiteY45" fmla="*/ 41228 h 369767"/>
              <a:gd name="connsiteX46" fmla="*/ 326831 w 434036"/>
              <a:gd name="connsiteY46" fmla="*/ 41228 h 369767"/>
              <a:gd name="connsiteX47" fmla="*/ 326831 w 434036"/>
              <a:gd name="connsiteY47" fmla="*/ 41228 h 369767"/>
              <a:gd name="connsiteX48" fmla="*/ 373498 w 434036"/>
              <a:gd name="connsiteY48" fmla="*/ 33433 h 369767"/>
              <a:gd name="connsiteX49" fmla="*/ 354450 w 434036"/>
              <a:gd name="connsiteY49" fmla="*/ 78870 h 369767"/>
              <a:gd name="connsiteX50" fmla="*/ 259213 w 434036"/>
              <a:gd name="connsiteY50" fmla="*/ 140468 h 369767"/>
              <a:gd name="connsiteX51" fmla="*/ 259213 w 434036"/>
              <a:gd name="connsiteY51" fmla="*/ 150544 h 369767"/>
              <a:gd name="connsiteX52" fmla="*/ 264546 w 434036"/>
              <a:gd name="connsiteY52" fmla="*/ 153015 h 369767"/>
              <a:gd name="connsiteX53" fmla="*/ 269308 w 434036"/>
              <a:gd name="connsiteY53" fmla="*/ 151304 h 369767"/>
              <a:gd name="connsiteX54" fmla="*/ 362260 w 434036"/>
              <a:gd name="connsiteY54" fmla="*/ 91038 h 369767"/>
              <a:gd name="connsiteX55" fmla="*/ 362260 w 434036"/>
              <a:gd name="connsiteY55" fmla="*/ 91038 h 369767"/>
              <a:gd name="connsiteX56" fmla="*/ 414450 w 434036"/>
              <a:gd name="connsiteY56" fmla="*/ 76779 h 369767"/>
              <a:gd name="connsiteX57" fmla="*/ 418259 w 434036"/>
              <a:gd name="connsiteY57" fmla="*/ 80391 h 369767"/>
              <a:gd name="connsiteX58" fmla="*/ 415592 w 434036"/>
              <a:gd name="connsiteY58" fmla="*/ 105867 h 36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34036" h="369767">
                <a:moveTo>
                  <a:pt x="431973" y="74498"/>
                </a:moveTo>
                <a:cubicBezTo>
                  <a:pt x="429936" y="68952"/>
                  <a:pt x="425431" y="64666"/>
                  <a:pt x="419783" y="62901"/>
                </a:cubicBezTo>
                <a:cubicBezTo>
                  <a:pt x="406113" y="60175"/>
                  <a:pt x="391931" y="61770"/>
                  <a:pt x="379212" y="67464"/>
                </a:cubicBezTo>
                <a:cubicBezTo>
                  <a:pt x="387402" y="53205"/>
                  <a:pt x="394259" y="35144"/>
                  <a:pt x="385688" y="24308"/>
                </a:cubicBezTo>
                <a:cubicBezTo>
                  <a:pt x="377117" y="13471"/>
                  <a:pt x="360736" y="15182"/>
                  <a:pt x="346260" y="18984"/>
                </a:cubicBezTo>
                <a:cubicBezTo>
                  <a:pt x="346354" y="18036"/>
                  <a:pt x="346354" y="17081"/>
                  <a:pt x="346260" y="16133"/>
                </a:cubicBezTo>
                <a:cubicBezTo>
                  <a:pt x="343974" y="5106"/>
                  <a:pt x="329307" y="1874"/>
                  <a:pt x="318641" y="353"/>
                </a:cubicBezTo>
                <a:cubicBezTo>
                  <a:pt x="280546" y="-4400"/>
                  <a:pt x="198261" y="40087"/>
                  <a:pt x="166261" y="57388"/>
                </a:cubicBezTo>
                <a:cubicBezTo>
                  <a:pt x="166513" y="50650"/>
                  <a:pt x="164648" y="44003"/>
                  <a:pt x="160927" y="38376"/>
                </a:cubicBezTo>
                <a:cubicBezTo>
                  <a:pt x="156431" y="32392"/>
                  <a:pt x="149374" y="28870"/>
                  <a:pt x="141880" y="28870"/>
                </a:cubicBezTo>
                <a:lnTo>
                  <a:pt x="140928" y="28870"/>
                </a:lnTo>
                <a:cubicBezTo>
                  <a:pt x="108547" y="28870"/>
                  <a:pt x="74452" y="111570"/>
                  <a:pt x="65880" y="154726"/>
                </a:cubicBezTo>
                <a:cubicBezTo>
                  <a:pt x="57309" y="197882"/>
                  <a:pt x="5500" y="211761"/>
                  <a:pt x="4928" y="211761"/>
                </a:cubicBezTo>
                <a:cubicBezTo>
                  <a:pt x="3084" y="212188"/>
                  <a:pt x="1498" y="213358"/>
                  <a:pt x="548" y="214993"/>
                </a:cubicBezTo>
                <a:cubicBezTo>
                  <a:pt x="-183" y="216758"/>
                  <a:pt x="-183" y="218740"/>
                  <a:pt x="548" y="220506"/>
                </a:cubicBezTo>
                <a:lnTo>
                  <a:pt x="41119" y="364993"/>
                </a:lnTo>
                <a:cubicBezTo>
                  <a:pt x="41668" y="367053"/>
                  <a:pt x="43146" y="368739"/>
                  <a:pt x="45119" y="369556"/>
                </a:cubicBezTo>
                <a:cubicBezTo>
                  <a:pt x="46063" y="369736"/>
                  <a:pt x="47032" y="369736"/>
                  <a:pt x="47976" y="369556"/>
                </a:cubicBezTo>
                <a:cubicBezTo>
                  <a:pt x="49037" y="369838"/>
                  <a:pt x="50153" y="369838"/>
                  <a:pt x="51214" y="369556"/>
                </a:cubicBezTo>
                <a:cubicBezTo>
                  <a:pt x="52357" y="369556"/>
                  <a:pt x="166642" y="312522"/>
                  <a:pt x="202451" y="294651"/>
                </a:cubicBezTo>
                <a:cubicBezTo>
                  <a:pt x="225117" y="283814"/>
                  <a:pt x="279784" y="254537"/>
                  <a:pt x="302070" y="215563"/>
                </a:cubicBezTo>
                <a:cubicBezTo>
                  <a:pt x="318831" y="186285"/>
                  <a:pt x="345498" y="174308"/>
                  <a:pt x="375974" y="162711"/>
                </a:cubicBezTo>
                <a:cubicBezTo>
                  <a:pt x="399575" y="152345"/>
                  <a:pt x="418455" y="133568"/>
                  <a:pt x="428926" y="110049"/>
                </a:cubicBezTo>
                <a:cubicBezTo>
                  <a:pt x="434452" y="99022"/>
                  <a:pt x="435542" y="86302"/>
                  <a:pt x="431974" y="74498"/>
                </a:cubicBezTo>
                <a:close/>
                <a:moveTo>
                  <a:pt x="415592" y="105867"/>
                </a:moveTo>
                <a:cubicBezTo>
                  <a:pt x="406606" y="125849"/>
                  <a:pt x="390622" y="141870"/>
                  <a:pt x="370640" y="150924"/>
                </a:cubicBezTo>
                <a:cubicBezTo>
                  <a:pt x="337307" y="163472"/>
                  <a:pt x="308355" y="176589"/>
                  <a:pt x="289308" y="210050"/>
                </a:cubicBezTo>
                <a:cubicBezTo>
                  <a:pt x="265468" y="242488"/>
                  <a:pt x="233192" y="267799"/>
                  <a:pt x="195975" y="283244"/>
                </a:cubicBezTo>
                <a:cubicBezTo>
                  <a:pt x="165308" y="298073"/>
                  <a:pt x="78642" y="341229"/>
                  <a:pt x="52166" y="354537"/>
                </a:cubicBezTo>
                <a:lnTo>
                  <a:pt x="15786" y="225069"/>
                </a:lnTo>
                <a:cubicBezTo>
                  <a:pt x="47340" y="215509"/>
                  <a:pt x="71695" y="190338"/>
                  <a:pt x="80166" y="158529"/>
                </a:cubicBezTo>
                <a:cubicBezTo>
                  <a:pt x="90642" y="106627"/>
                  <a:pt x="123975" y="44460"/>
                  <a:pt x="141118" y="44460"/>
                </a:cubicBezTo>
                <a:lnTo>
                  <a:pt x="141118" y="44460"/>
                </a:lnTo>
                <a:cubicBezTo>
                  <a:pt x="144234" y="44186"/>
                  <a:pt x="147267" y="45556"/>
                  <a:pt x="149118" y="48072"/>
                </a:cubicBezTo>
                <a:cubicBezTo>
                  <a:pt x="152249" y="54946"/>
                  <a:pt x="152724" y="62733"/>
                  <a:pt x="150452" y="69935"/>
                </a:cubicBezTo>
                <a:cubicBezTo>
                  <a:pt x="149710" y="72775"/>
                  <a:pt x="150764" y="75781"/>
                  <a:pt x="153118" y="77539"/>
                </a:cubicBezTo>
                <a:cubicBezTo>
                  <a:pt x="155542" y="79144"/>
                  <a:pt x="158694" y="79144"/>
                  <a:pt x="161118" y="77539"/>
                </a:cubicBezTo>
                <a:cubicBezTo>
                  <a:pt x="192546" y="58528"/>
                  <a:pt x="281308" y="9289"/>
                  <a:pt x="316165" y="14612"/>
                </a:cubicBezTo>
                <a:cubicBezTo>
                  <a:pt x="321517" y="14940"/>
                  <a:pt x="326755" y="16296"/>
                  <a:pt x="331593" y="18604"/>
                </a:cubicBezTo>
                <a:lnTo>
                  <a:pt x="331593" y="18604"/>
                </a:lnTo>
                <a:cubicBezTo>
                  <a:pt x="328995" y="22633"/>
                  <a:pt x="325382" y="25911"/>
                  <a:pt x="321117" y="28110"/>
                </a:cubicBezTo>
                <a:cubicBezTo>
                  <a:pt x="272472" y="48620"/>
                  <a:pt x="228914" y="79508"/>
                  <a:pt x="193499" y="118604"/>
                </a:cubicBezTo>
                <a:cubicBezTo>
                  <a:pt x="190868" y="121468"/>
                  <a:pt x="191061" y="125917"/>
                  <a:pt x="193930" y="128543"/>
                </a:cubicBezTo>
                <a:cubicBezTo>
                  <a:pt x="195265" y="129765"/>
                  <a:pt x="197021" y="130427"/>
                  <a:pt x="198832" y="130391"/>
                </a:cubicBezTo>
                <a:cubicBezTo>
                  <a:pt x="200904" y="130467"/>
                  <a:pt x="202886" y="129548"/>
                  <a:pt x="204165" y="127920"/>
                </a:cubicBezTo>
                <a:cubicBezTo>
                  <a:pt x="204165" y="127920"/>
                  <a:pt x="262451" y="63281"/>
                  <a:pt x="326831" y="41228"/>
                </a:cubicBezTo>
                <a:lnTo>
                  <a:pt x="326831" y="41228"/>
                </a:lnTo>
                <a:cubicBezTo>
                  <a:pt x="326831" y="41228"/>
                  <a:pt x="326831" y="41228"/>
                  <a:pt x="326831" y="41228"/>
                </a:cubicBezTo>
                <a:cubicBezTo>
                  <a:pt x="342641" y="33813"/>
                  <a:pt x="368355" y="26779"/>
                  <a:pt x="373498" y="33433"/>
                </a:cubicBezTo>
                <a:cubicBezTo>
                  <a:pt x="378641" y="40087"/>
                  <a:pt x="367022" y="61950"/>
                  <a:pt x="354450" y="78870"/>
                </a:cubicBezTo>
                <a:cubicBezTo>
                  <a:pt x="320273" y="95390"/>
                  <a:pt x="288283" y="116081"/>
                  <a:pt x="259213" y="140468"/>
                </a:cubicBezTo>
                <a:cubicBezTo>
                  <a:pt x="256479" y="143272"/>
                  <a:pt x="256479" y="147739"/>
                  <a:pt x="259213" y="150544"/>
                </a:cubicBezTo>
                <a:cubicBezTo>
                  <a:pt x="260574" y="152065"/>
                  <a:pt x="262503" y="152959"/>
                  <a:pt x="264546" y="153015"/>
                </a:cubicBezTo>
                <a:cubicBezTo>
                  <a:pt x="266288" y="153036"/>
                  <a:pt x="267978" y="152428"/>
                  <a:pt x="269308" y="151304"/>
                </a:cubicBezTo>
                <a:cubicBezTo>
                  <a:pt x="297624" y="127387"/>
                  <a:pt x="328855" y="107137"/>
                  <a:pt x="362260" y="91038"/>
                </a:cubicBezTo>
                <a:lnTo>
                  <a:pt x="362260" y="91038"/>
                </a:lnTo>
                <a:cubicBezTo>
                  <a:pt x="376355" y="83433"/>
                  <a:pt x="403212" y="72026"/>
                  <a:pt x="414450" y="76779"/>
                </a:cubicBezTo>
                <a:cubicBezTo>
                  <a:pt x="416174" y="77392"/>
                  <a:pt x="417558" y="78704"/>
                  <a:pt x="418259" y="80391"/>
                </a:cubicBezTo>
                <a:cubicBezTo>
                  <a:pt x="420518" y="88923"/>
                  <a:pt x="419569" y="97985"/>
                  <a:pt x="415592" y="105867"/>
                </a:cubicBezTo>
                <a:close/>
              </a:path>
            </a:pathLst>
          </a:custGeom>
          <a:solidFill>
            <a:srgbClr val="214B7D"/>
          </a:solidFill>
          <a:ln w="19029"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E0F43AD-D02F-40C5-A064-FDB8A237C411}"/>
              </a:ext>
            </a:extLst>
          </p:cNvPr>
          <p:cNvSpPr/>
          <p:nvPr/>
        </p:nvSpPr>
        <p:spPr>
          <a:xfrm>
            <a:off x="7344718" y="3600304"/>
            <a:ext cx="270424" cy="367845"/>
          </a:xfrm>
          <a:custGeom>
            <a:avLst/>
            <a:gdLst>
              <a:gd name="connsiteX0" fmla="*/ 18392 w 270424"/>
              <a:gd name="connsiteY0" fmla="*/ 367827 h 367845"/>
              <a:gd name="connsiteX1" fmla="*/ 15535 w 270424"/>
              <a:gd name="connsiteY1" fmla="*/ 367827 h 367845"/>
              <a:gd name="connsiteX2" fmla="*/ 678 w 270424"/>
              <a:gd name="connsiteY2" fmla="*/ 344253 h 367845"/>
              <a:gd name="connsiteX3" fmla="*/ 258200 w 270424"/>
              <a:gd name="connsiteY3" fmla="*/ 2047 h 367845"/>
              <a:gd name="connsiteX4" fmla="*/ 268295 w 270424"/>
              <a:gd name="connsiteY4" fmla="*/ 2047 h 367845"/>
              <a:gd name="connsiteX5" fmla="*/ 268424 w 270424"/>
              <a:gd name="connsiteY5" fmla="*/ 11994 h 367845"/>
              <a:gd name="connsiteX6" fmla="*/ 268295 w 270424"/>
              <a:gd name="connsiteY6" fmla="*/ 12123 h 367845"/>
              <a:gd name="connsiteX7" fmla="*/ 14773 w 270424"/>
              <a:gd name="connsiteY7" fmla="*/ 341211 h 367845"/>
              <a:gd name="connsiteX8" fmla="*/ 21820 w 270424"/>
              <a:gd name="connsiteY8" fmla="*/ 355090 h 367845"/>
              <a:gd name="connsiteX9" fmla="*/ 25058 w 270424"/>
              <a:gd name="connsiteY9" fmla="*/ 364595 h 367845"/>
              <a:gd name="connsiteX10" fmla="*/ 18392 w 270424"/>
              <a:gd name="connsiteY10" fmla="*/ 367827 h 36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424" h="367845">
                <a:moveTo>
                  <a:pt x="18392" y="367827"/>
                </a:moveTo>
                <a:lnTo>
                  <a:pt x="15535" y="367827"/>
                </a:lnTo>
                <a:cubicBezTo>
                  <a:pt x="7057" y="362826"/>
                  <a:pt x="1523" y="354045"/>
                  <a:pt x="678" y="344253"/>
                </a:cubicBezTo>
                <a:cubicBezTo>
                  <a:pt x="-5989" y="303378"/>
                  <a:pt x="33439" y="211173"/>
                  <a:pt x="258200" y="2047"/>
                </a:cubicBezTo>
                <a:cubicBezTo>
                  <a:pt x="261009" y="-682"/>
                  <a:pt x="265485" y="-682"/>
                  <a:pt x="268295" y="2047"/>
                </a:cubicBezTo>
                <a:cubicBezTo>
                  <a:pt x="271083" y="4758"/>
                  <a:pt x="271141" y="9211"/>
                  <a:pt x="268424" y="11994"/>
                </a:cubicBezTo>
                <a:cubicBezTo>
                  <a:pt x="268382" y="12037"/>
                  <a:pt x="268339" y="12080"/>
                  <a:pt x="268295" y="12123"/>
                </a:cubicBezTo>
                <a:cubicBezTo>
                  <a:pt x="29820" y="233797"/>
                  <a:pt x="11535" y="316306"/>
                  <a:pt x="14773" y="341211"/>
                </a:cubicBezTo>
                <a:cubicBezTo>
                  <a:pt x="14818" y="346683"/>
                  <a:pt x="17426" y="351819"/>
                  <a:pt x="21820" y="355090"/>
                </a:cubicBezTo>
                <a:cubicBezTo>
                  <a:pt x="25290" y="356870"/>
                  <a:pt x="26722" y="361074"/>
                  <a:pt x="25058" y="364595"/>
                </a:cubicBezTo>
                <a:cubicBezTo>
                  <a:pt x="23572" y="366781"/>
                  <a:pt x="21032" y="368012"/>
                  <a:pt x="18392" y="367827"/>
                </a:cubicBezTo>
                <a:close/>
              </a:path>
            </a:pathLst>
          </a:custGeom>
          <a:solidFill>
            <a:srgbClr val="214B7D"/>
          </a:solidFill>
          <a:ln w="1902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BB22847-1844-46C8-AAC9-46E812F37CCB}"/>
              </a:ext>
            </a:extLst>
          </p:cNvPr>
          <p:cNvSpPr/>
          <p:nvPr/>
        </p:nvSpPr>
        <p:spPr>
          <a:xfrm>
            <a:off x="7082471" y="1915247"/>
            <a:ext cx="863853" cy="156509"/>
          </a:xfrm>
          <a:custGeom>
            <a:avLst/>
            <a:gdLst>
              <a:gd name="connsiteX0" fmla="*/ 214543 w 863853"/>
              <a:gd name="connsiteY0" fmla="*/ 7440 h 156509"/>
              <a:gd name="connsiteX1" fmla="*/ 212638 w 863853"/>
              <a:gd name="connsiteY1" fmla="*/ 17325 h 156509"/>
              <a:gd name="connsiteX2" fmla="*/ 109972 w 863853"/>
              <a:gd name="connsiteY2" fmla="*/ 85767 h 156509"/>
              <a:gd name="connsiteX3" fmla="*/ 157401 w 863853"/>
              <a:gd name="connsiteY3" fmla="*/ 144893 h 156509"/>
              <a:gd name="connsiteX4" fmla="*/ 156473 w 863853"/>
              <a:gd name="connsiteY4" fmla="*/ 154797 h 156509"/>
              <a:gd name="connsiteX5" fmla="*/ 156258 w 863853"/>
              <a:gd name="connsiteY5" fmla="*/ 154969 h 156509"/>
              <a:gd name="connsiteX6" fmla="*/ 151877 w 863853"/>
              <a:gd name="connsiteY6" fmla="*/ 156490 h 156509"/>
              <a:gd name="connsiteX7" fmla="*/ 146353 w 863853"/>
              <a:gd name="connsiteY7" fmla="*/ 153828 h 156509"/>
              <a:gd name="connsiteX8" fmla="*/ 98734 w 863853"/>
              <a:gd name="connsiteY8" fmla="*/ 93562 h 156509"/>
              <a:gd name="connsiteX9" fmla="*/ 11306 w 863853"/>
              <a:gd name="connsiteY9" fmla="*/ 151737 h 156509"/>
              <a:gd name="connsiteX10" fmla="*/ 7306 w 863853"/>
              <a:gd name="connsiteY10" fmla="*/ 153068 h 156509"/>
              <a:gd name="connsiteX11" fmla="*/ 1402 w 863853"/>
              <a:gd name="connsiteY11" fmla="*/ 149836 h 156509"/>
              <a:gd name="connsiteX12" fmla="*/ 2958 w 863853"/>
              <a:gd name="connsiteY12" fmla="*/ 139738 h 156509"/>
              <a:gd name="connsiteX13" fmla="*/ 3497 w 863853"/>
              <a:gd name="connsiteY13" fmla="*/ 139379 h 156509"/>
              <a:gd name="connsiteX14" fmla="*/ 89972 w 863853"/>
              <a:gd name="connsiteY14" fmla="*/ 82345 h 156509"/>
              <a:gd name="connsiteX15" fmla="*/ 32830 w 863853"/>
              <a:gd name="connsiteY15" fmla="*/ 12383 h 156509"/>
              <a:gd name="connsiteX16" fmla="*/ 35214 w 863853"/>
              <a:gd name="connsiteY16" fmla="*/ 2447 h 156509"/>
              <a:gd name="connsiteX17" fmla="*/ 44068 w 863853"/>
              <a:gd name="connsiteY17" fmla="*/ 3447 h 156509"/>
              <a:gd name="connsiteX18" fmla="*/ 101211 w 863853"/>
              <a:gd name="connsiteY18" fmla="*/ 74550 h 156509"/>
              <a:gd name="connsiteX19" fmla="*/ 204638 w 863853"/>
              <a:gd name="connsiteY19" fmla="*/ 6299 h 156509"/>
              <a:gd name="connsiteX20" fmla="*/ 214543 w 863853"/>
              <a:gd name="connsiteY20" fmla="*/ 7440 h 156509"/>
              <a:gd name="connsiteX21" fmla="*/ 528637 w 863853"/>
              <a:gd name="connsiteY21" fmla="*/ 5538 h 156509"/>
              <a:gd name="connsiteX22" fmla="*/ 425018 w 863853"/>
              <a:gd name="connsiteY22" fmla="*/ 74550 h 156509"/>
              <a:gd name="connsiteX23" fmla="*/ 367876 w 863853"/>
              <a:gd name="connsiteY23" fmla="*/ 3447 h 156509"/>
              <a:gd name="connsiteX24" fmla="*/ 357640 w 863853"/>
              <a:gd name="connsiteY24" fmla="*/ 3545 h 156509"/>
              <a:gd name="connsiteX25" fmla="*/ 356638 w 863853"/>
              <a:gd name="connsiteY25" fmla="*/ 12383 h 156509"/>
              <a:gd name="connsiteX26" fmla="*/ 413018 w 863853"/>
              <a:gd name="connsiteY26" fmla="*/ 82345 h 156509"/>
              <a:gd name="connsiteX27" fmla="*/ 327304 w 863853"/>
              <a:gd name="connsiteY27" fmla="*/ 139379 h 156509"/>
              <a:gd name="connsiteX28" fmla="*/ 325399 w 863853"/>
              <a:gd name="connsiteY28" fmla="*/ 149265 h 156509"/>
              <a:gd name="connsiteX29" fmla="*/ 331304 w 863853"/>
              <a:gd name="connsiteY29" fmla="*/ 152497 h 156509"/>
              <a:gd name="connsiteX30" fmla="*/ 335304 w 863853"/>
              <a:gd name="connsiteY30" fmla="*/ 151166 h 156509"/>
              <a:gd name="connsiteX31" fmla="*/ 422542 w 863853"/>
              <a:gd name="connsiteY31" fmla="*/ 93562 h 156509"/>
              <a:gd name="connsiteX32" fmla="*/ 470922 w 863853"/>
              <a:gd name="connsiteY32" fmla="*/ 153828 h 156509"/>
              <a:gd name="connsiteX33" fmla="*/ 481017 w 863853"/>
              <a:gd name="connsiteY33" fmla="*/ 154969 h 156509"/>
              <a:gd name="connsiteX34" fmla="*/ 481970 w 863853"/>
              <a:gd name="connsiteY34" fmla="*/ 144893 h 156509"/>
              <a:gd name="connsiteX35" fmla="*/ 434542 w 863853"/>
              <a:gd name="connsiteY35" fmla="*/ 85577 h 156509"/>
              <a:gd name="connsiteX36" fmla="*/ 536827 w 863853"/>
              <a:gd name="connsiteY36" fmla="*/ 17326 h 156509"/>
              <a:gd name="connsiteX37" fmla="*/ 538732 w 863853"/>
              <a:gd name="connsiteY37" fmla="*/ 7440 h 156509"/>
              <a:gd name="connsiteX38" fmla="*/ 528827 w 863853"/>
              <a:gd name="connsiteY38" fmla="*/ 5539 h 156509"/>
              <a:gd name="connsiteX39" fmla="*/ 862539 w 863853"/>
              <a:gd name="connsiteY39" fmla="*/ 7440 h 156509"/>
              <a:gd name="connsiteX40" fmla="*/ 852634 w 863853"/>
              <a:gd name="connsiteY40" fmla="*/ 5538 h 156509"/>
              <a:gd name="connsiteX41" fmla="*/ 749016 w 863853"/>
              <a:gd name="connsiteY41" fmla="*/ 74550 h 156509"/>
              <a:gd name="connsiteX42" fmla="*/ 691873 w 863853"/>
              <a:gd name="connsiteY42" fmla="*/ 3447 h 156509"/>
              <a:gd name="connsiteX43" fmla="*/ 681919 w 863853"/>
              <a:gd name="connsiteY43" fmla="*/ 1068 h 156509"/>
              <a:gd name="connsiteX44" fmla="*/ 679535 w 863853"/>
              <a:gd name="connsiteY44" fmla="*/ 11004 h 156509"/>
              <a:gd name="connsiteX45" fmla="*/ 680635 w 863853"/>
              <a:gd name="connsiteY45" fmla="*/ 12382 h 156509"/>
              <a:gd name="connsiteX46" fmla="*/ 737016 w 863853"/>
              <a:gd name="connsiteY46" fmla="*/ 82345 h 156509"/>
              <a:gd name="connsiteX47" fmla="*/ 651112 w 863853"/>
              <a:gd name="connsiteY47" fmla="*/ 139379 h 156509"/>
              <a:gd name="connsiteX48" fmla="*/ 649207 w 863853"/>
              <a:gd name="connsiteY48" fmla="*/ 149265 h 156509"/>
              <a:gd name="connsiteX49" fmla="*/ 655112 w 863853"/>
              <a:gd name="connsiteY49" fmla="*/ 152497 h 156509"/>
              <a:gd name="connsiteX50" fmla="*/ 659112 w 863853"/>
              <a:gd name="connsiteY50" fmla="*/ 151166 h 156509"/>
              <a:gd name="connsiteX51" fmla="*/ 746349 w 863853"/>
              <a:gd name="connsiteY51" fmla="*/ 93562 h 156509"/>
              <a:gd name="connsiteX52" fmla="*/ 794730 w 863853"/>
              <a:gd name="connsiteY52" fmla="*/ 153828 h 156509"/>
              <a:gd name="connsiteX53" fmla="*/ 800253 w 863853"/>
              <a:gd name="connsiteY53" fmla="*/ 156490 h 156509"/>
              <a:gd name="connsiteX54" fmla="*/ 804634 w 863853"/>
              <a:gd name="connsiteY54" fmla="*/ 154969 h 156509"/>
              <a:gd name="connsiteX55" fmla="*/ 805949 w 863853"/>
              <a:gd name="connsiteY55" fmla="*/ 145108 h 156509"/>
              <a:gd name="connsiteX56" fmla="*/ 805777 w 863853"/>
              <a:gd name="connsiteY56" fmla="*/ 144893 h 156509"/>
              <a:gd name="connsiteX57" fmla="*/ 758349 w 863853"/>
              <a:gd name="connsiteY57" fmla="*/ 85767 h 156509"/>
              <a:gd name="connsiteX58" fmla="*/ 861015 w 863853"/>
              <a:gd name="connsiteY58" fmla="*/ 17326 h 156509"/>
              <a:gd name="connsiteX59" fmla="*/ 862539 w 863853"/>
              <a:gd name="connsiteY59" fmla="*/ 7440 h 15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63853" h="156509">
                <a:moveTo>
                  <a:pt x="214543" y="7440"/>
                </a:moveTo>
                <a:cubicBezTo>
                  <a:pt x="216692" y="10707"/>
                  <a:pt x="215848" y="15087"/>
                  <a:pt x="212638" y="17325"/>
                </a:cubicBezTo>
                <a:lnTo>
                  <a:pt x="109972" y="85767"/>
                </a:lnTo>
                <a:lnTo>
                  <a:pt x="157401" y="144893"/>
                </a:lnTo>
                <a:cubicBezTo>
                  <a:pt x="159885" y="147883"/>
                  <a:pt x="159470" y="152318"/>
                  <a:pt x="156473" y="154797"/>
                </a:cubicBezTo>
                <a:cubicBezTo>
                  <a:pt x="156403" y="154856"/>
                  <a:pt x="156331" y="154913"/>
                  <a:pt x="156258" y="154969"/>
                </a:cubicBezTo>
                <a:cubicBezTo>
                  <a:pt x="155055" y="156032"/>
                  <a:pt x="153481" y="156579"/>
                  <a:pt x="151877" y="156490"/>
                </a:cubicBezTo>
                <a:cubicBezTo>
                  <a:pt x="149725" y="156491"/>
                  <a:pt x="147691" y="155510"/>
                  <a:pt x="146353" y="153828"/>
                </a:cubicBezTo>
                <a:lnTo>
                  <a:pt x="98734" y="93562"/>
                </a:lnTo>
                <a:lnTo>
                  <a:pt x="11306" y="151737"/>
                </a:lnTo>
                <a:cubicBezTo>
                  <a:pt x="10166" y="152627"/>
                  <a:pt x="8753" y="153097"/>
                  <a:pt x="7306" y="153068"/>
                </a:cubicBezTo>
                <a:cubicBezTo>
                  <a:pt x="4916" y="153059"/>
                  <a:pt x="2693" y="151843"/>
                  <a:pt x="1402" y="149836"/>
                </a:cubicBezTo>
                <a:cubicBezTo>
                  <a:pt x="-962" y="146618"/>
                  <a:pt x="-265" y="142097"/>
                  <a:pt x="2958" y="139738"/>
                </a:cubicBezTo>
                <a:cubicBezTo>
                  <a:pt x="3132" y="139610"/>
                  <a:pt x="3312" y="139491"/>
                  <a:pt x="3497" y="139379"/>
                </a:cubicBezTo>
                <a:lnTo>
                  <a:pt x="89972" y="82345"/>
                </a:lnTo>
                <a:lnTo>
                  <a:pt x="32830" y="12383"/>
                </a:lnTo>
                <a:cubicBezTo>
                  <a:pt x="30739" y="8982"/>
                  <a:pt x="31806" y="4533"/>
                  <a:pt x="35214" y="2447"/>
                </a:cubicBezTo>
                <a:cubicBezTo>
                  <a:pt x="38045" y="713"/>
                  <a:pt x="41696" y="1125"/>
                  <a:pt x="44068" y="3447"/>
                </a:cubicBezTo>
                <a:lnTo>
                  <a:pt x="101211" y="74550"/>
                </a:lnTo>
                <a:lnTo>
                  <a:pt x="204638" y="6299"/>
                </a:lnTo>
                <a:cubicBezTo>
                  <a:pt x="207718" y="3987"/>
                  <a:pt x="212072" y="4488"/>
                  <a:pt x="214543" y="7440"/>
                </a:cubicBezTo>
                <a:close/>
                <a:moveTo>
                  <a:pt x="528637" y="5538"/>
                </a:moveTo>
                <a:lnTo>
                  <a:pt x="425018" y="74550"/>
                </a:lnTo>
                <a:lnTo>
                  <a:pt x="367876" y="3447"/>
                </a:lnTo>
                <a:cubicBezTo>
                  <a:pt x="365022" y="653"/>
                  <a:pt x="360439" y="697"/>
                  <a:pt x="357640" y="3545"/>
                </a:cubicBezTo>
                <a:cubicBezTo>
                  <a:pt x="355313" y="5912"/>
                  <a:pt x="354900" y="9556"/>
                  <a:pt x="356638" y="12383"/>
                </a:cubicBezTo>
                <a:lnTo>
                  <a:pt x="413018" y="82345"/>
                </a:lnTo>
                <a:lnTo>
                  <a:pt x="327304" y="139379"/>
                </a:lnTo>
                <a:cubicBezTo>
                  <a:pt x="324095" y="141618"/>
                  <a:pt x="323251" y="145998"/>
                  <a:pt x="325399" y="149265"/>
                </a:cubicBezTo>
                <a:cubicBezTo>
                  <a:pt x="326691" y="151272"/>
                  <a:pt x="328914" y="152489"/>
                  <a:pt x="331304" y="152497"/>
                </a:cubicBezTo>
                <a:cubicBezTo>
                  <a:pt x="332756" y="152560"/>
                  <a:pt x="334180" y="152086"/>
                  <a:pt x="335304" y="151166"/>
                </a:cubicBezTo>
                <a:lnTo>
                  <a:pt x="422542" y="93562"/>
                </a:lnTo>
                <a:lnTo>
                  <a:pt x="470922" y="153828"/>
                </a:lnTo>
                <a:cubicBezTo>
                  <a:pt x="473410" y="156898"/>
                  <a:pt x="477906" y="157406"/>
                  <a:pt x="481017" y="154969"/>
                </a:cubicBezTo>
                <a:cubicBezTo>
                  <a:pt x="484033" y="152430"/>
                  <a:pt x="484456" y="147949"/>
                  <a:pt x="481970" y="144893"/>
                </a:cubicBezTo>
                <a:lnTo>
                  <a:pt x="434542" y="85577"/>
                </a:lnTo>
                <a:lnTo>
                  <a:pt x="536827" y="17326"/>
                </a:lnTo>
                <a:cubicBezTo>
                  <a:pt x="540088" y="15121"/>
                  <a:pt x="540941" y="10695"/>
                  <a:pt x="538732" y="7440"/>
                </a:cubicBezTo>
                <a:cubicBezTo>
                  <a:pt x="536523" y="4185"/>
                  <a:pt x="532088" y="3334"/>
                  <a:pt x="528827" y="5539"/>
                </a:cubicBezTo>
                <a:close/>
                <a:moveTo>
                  <a:pt x="862539" y="7440"/>
                </a:moveTo>
                <a:cubicBezTo>
                  <a:pt x="860296" y="4236"/>
                  <a:pt x="855908" y="3394"/>
                  <a:pt x="852634" y="5538"/>
                </a:cubicBezTo>
                <a:lnTo>
                  <a:pt x="749016" y="74550"/>
                </a:lnTo>
                <a:lnTo>
                  <a:pt x="691873" y="3447"/>
                </a:lnTo>
                <a:cubicBezTo>
                  <a:pt x="689783" y="46"/>
                  <a:pt x="685326" y="-1019"/>
                  <a:pt x="681919" y="1068"/>
                </a:cubicBezTo>
                <a:cubicBezTo>
                  <a:pt x="678511" y="3154"/>
                  <a:pt x="677444" y="7603"/>
                  <a:pt x="679535" y="11004"/>
                </a:cubicBezTo>
                <a:cubicBezTo>
                  <a:pt x="679844" y="11506"/>
                  <a:pt x="680213" y="11969"/>
                  <a:pt x="680635" y="12382"/>
                </a:cubicBezTo>
                <a:lnTo>
                  <a:pt x="737016" y="82345"/>
                </a:lnTo>
                <a:lnTo>
                  <a:pt x="651112" y="139379"/>
                </a:lnTo>
                <a:cubicBezTo>
                  <a:pt x="647902" y="141618"/>
                  <a:pt x="647059" y="145998"/>
                  <a:pt x="649207" y="149265"/>
                </a:cubicBezTo>
                <a:cubicBezTo>
                  <a:pt x="650499" y="151272"/>
                  <a:pt x="652722" y="152489"/>
                  <a:pt x="655112" y="152497"/>
                </a:cubicBezTo>
                <a:cubicBezTo>
                  <a:pt x="656559" y="152526"/>
                  <a:pt x="657972" y="152056"/>
                  <a:pt x="659112" y="151166"/>
                </a:cubicBezTo>
                <a:lnTo>
                  <a:pt x="746349" y="93562"/>
                </a:lnTo>
                <a:lnTo>
                  <a:pt x="794730" y="153828"/>
                </a:lnTo>
                <a:cubicBezTo>
                  <a:pt x="796067" y="155510"/>
                  <a:pt x="798102" y="156491"/>
                  <a:pt x="800253" y="156490"/>
                </a:cubicBezTo>
                <a:cubicBezTo>
                  <a:pt x="801858" y="156579"/>
                  <a:pt x="803432" y="156032"/>
                  <a:pt x="804634" y="154969"/>
                </a:cubicBezTo>
                <a:cubicBezTo>
                  <a:pt x="807726" y="152608"/>
                  <a:pt x="808314" y="148193"/>
                  <a:pt x="805949" y="145108"/>
                </a:cubicBezTo>
                <a:cubicBezTo>
                  <a:pt x="805893" y="145035"/>
                  <a:pt x="805836" y="144963"/>
                  <a:pt x="805777" y="144893"/>
                </a:cubicBezTo>
                <a:lnTo>
                  <a:pt x="758349" y="85767"/>
                </a:lnTo>
                <a:lnTo>
                  <a:pt x="861015" y="17326"/>
                </a:lnTo>
                <a:cubicBezTo>
                  <a:pt x="864096" y="14971"/>
                  <a:pt x="864768" y="10610"/>
                  <a:pt x="862539" y="7440"/>
                </a:cubicBezTo>
                <a:close/>
              </a:path>
            </a:pathLst>
          </a:custGeom>
          <a:solidFill>
            <a:srgbClr val="F4C37D"/>
          </a:solidFill>
          <a:ln w="1902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5B8F79B6-4987-4327-A91E-5D861B2DDC78}"/>
              </a:ext>
            </a:extLst>
          </p:cNvPr>
          <p:cNvSpPr/>
          <p:nvPr/>
        </p:nvSpPr>
        <p:spPr>
          <a:xfrm>
            <a:off x="7007112" y="2258988"/>
            <a:ext cx="209903" cy="86898"/>
          </a:xfrm>
          <a:custGeom>
            <a:avLst/>
            <a:gdLst>
              <a:gd name="connsiteX0" fmla="*/ 54095 w 209903"/>
              <a:gd name="connsiteY0" fmla="*/ 3053 h 86898"/>
              <a:gd name="connsiteX1" fmla="*/ 54224 w 209903"/>
              <a:gd name="connsiteY1" fmla="*/ 13000 h 86898"/>
              <a:gd name="connsiteX2" fmla="*/ 54095 w 209903"/>
              <a:gd name="connsiteY2" fmla="*/ 13129 h 86898"/>
              <a:gd name="connsiteX3" fmla="*/ 16000 w 209903"/>
              <a:gd name="connsiteY3" fmla="*/ 52673 h 86898"/>
              <a:gd name="connsiteX4" fmla="*/ 42095 w 209903"/>
              <a:gd name="connsiteY4" fmla="*/ 74346 h 86898"/>
              <a:gd name="connsiteX5" fmla="*/ 42095 w 209903"/>
              <a:gd name="connsiteY5" fmla="*/ 84422 h 86898"/>
              <a:gd name="connsiteX6" fmla="*/ 36571 w 209903"/>
              <a:gd name="connsiteY6" fmla="*/ 86894 h 86898"/>
              <a:gd name="connsiteX7" fmla="*/ 32000 w 209903"/>
              <a:gd name="connsiteY7" fmla="*/ 85183 h 86898"/>
              <a:gd name="connsiteX8" fmla="*/ 2667 w 209903"/>
              <a:gd name="connsiteY8" fmla="*/ 58757 h 86898"/>
              <a:gd name="connsiteX9" fmla="*/ 0 w 209903"/>
              <a:gd name="connsiteY9" fmla="*/ 53624 h 86898"/>
              <a:gd name="connsiteX10" fmla="*/ 2095 w 209903"/>
              <a:gd name="connsiteY10" fmla="*/ 48300 h 86898"/>
              <a:gd name="connsiteX11" fmla="*/ 44571 w 209903"/>
              <a:gd name="connsiteY11" fmla="*/ 3243 h 86898"/>
              <a:gd name="connsiteX12" fmla="*/ 54095 w 209903"/>
              <a:gd name="connsiteY12" fmla="*/ 3053 h 86898"/>
              <a:gd name="connsiteX13" fmla="*/ 117523 w 209903"/>
              <a:gd name="connsiteY13" fmla="*/ 3053 h 86898"/>
              <a:gd name="connsiteX14" fmla="*/ 75047 w 209903"/>
              <a:gd name="connsiteY14" fmla="*/ 48110 h 86898"/>
              <a:gd name="connsiteX15" fmla="*/ 73142 w 209903"/>
              <a:gd name="connsiteY15" fmla="*/ 53433 h 86898"/>
              <a:gd name="connsiteX16" fmla="*/ 75809 w 209903"/>
              <a:gd name="connsiteY16" fmla="*/ 58566 h 86898"/>
              <a:gd name="connsiteX17" fmla="*/ 107618 w 209903"/>
              <a:gd name="connsiteY17" fmla="*/ 84993 h 86898"/>
              <a:gd name="connsiteX18" fmla="*/ 117618 w 209903"/>
              <a:gd name="connsiteY18" fmla="*/ 84137 h 86898"/>
              <a:gd name="connsiteX19" fmla="*/ 116761 w 209903"/>
              <a:gd name="connsiteY19" fmla="*/ 74156 h 86898"/>
              <a:gd name="connsiteX20" fmla="*/ 90666 w 209903"/>
              <a:gd name="connsiteY20" fmla="*/ 52483 h 86898"/>
              <a:gd name="connsiteX21" fmla="*/ 128761 w 209903"/>
              <a:gd name="connsiteY21" fmla="*/ 12939 h 86898"/>
              <a:gd name="connsiteX22" fmla="*/ 128890 w 209903"/>
              <a:gd name="connsiteY22" fmla="*/ 2992 h 86898"/>
              <a:gd name="connsiteX23" fmla="*/ 128761 w 209903"/>
              <a:gd name="connsiteY23" fmla="*/ 2863 h 86898"/>
              <a:gd name="connsiteX24" fmla="*/ 118621 w 209903"/>
              <a:gd name="connsiteY24" fmla="*/ 1466 h 86898"/>
              <a:gd name="connsiteX25" fmla="*/ 116952 w 209903"/>
              <a:gd name="connsiteY25" fmla="*/ 3243 h 86898"/>
              <a:gd name="connsiteX26" fmla="*/ 206856 w 209903"/>
              <a:gd name="connsiteY26" fmla="*/ 48110 h 86898"/>
              <a:gd name="connsiteX27" fmla="*/ 164380 w 209903"/>
              <a:gd name="connsiteY27" fmla="*/ 3053 h 86898"/>
              <a:gd name="connsiteX28" fmla="*/ 154414 w 209903"/>
              <a:gd name="connsiteY28" fmla="*/ 2924 h 86898"/>
              <a:gd name="connsiteX29" fmla="*/ 154285 w 209903"/>
              <a:gd name="connsiteY29" fmla="*/ 3053 h 86898"/>
              <a:gd name="connsiteX30" fmla="*/ 154285 w 209903"/>
              <a:gd name="connsiteY30" fmla="*/ 13129 h 86898"/>
              <a:gd name="connsiteX31" fmla="*/ 192380 w 209903"/>
              <a:gd name="connsiteY31" fmla="*/ 52673 h 86898"/>
              <a:gd name="connsiteX32" fmla="*/ 166285 w 209903"/>
              <a:gd name="connsiteY32" fmla="*/ 74346 h 86898"/>
              <a:gd name="connsiteX33" fmla="*/ 165332 w 209903"/>
              <a:gd name="connsiteY33" fmla="*/ 84422 h 86898"/>
              <a:gd name="connsiteX34" fmla="*/ 170856 w 209903"/>
              <a:gd name="connsiteY34" fmla="*/ 86894 h 86898"/>
              <a:gd name="connsiteX35" fmla="*/ 175427 w 209903"/>
              <a:gd name="connsiteY35" fmla="*/ 85183 h 86898"/>
              <a:gd name="connsiteX36" fmla="*/ 207427 w 209903"/>
              <a:gd name="connsiteY36" fmla="*/ 58757 h 86898"/>
              <a:gd name="connsiteX37" fmla="*/ 209904 w 209903"/>
              <a:gd name="connsiteY37" fmla="*/ 53624 h 86898"/>
              <a:gd name="connsiteX38" fmla="*/ 206856 w 209903"/>
              <a:gd name="connsiteY38" fmla="*/ 48300 h 8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903" h="86898">
                <a:moveTo>
                  <a:pt x="54095" y="3053"/>
                </a:moveTo>
                <a:cubicBezTo>
                  <a:pt x="56883" y="5764"/>
                  <a:pt x="56941" y="10218"/>
                  <a:pt x="54224" y="13000"/>
                </a:cubicBezTo>
                <a:cubicBezTo>
                  <a:pt x="54182" y="13044"/>
                  <a:pt x="54138" y="13087"/>
                  <a:pt x="54095" y="13129"/>
                </a:cubicBezTo>
                <a:lnTo>
                  <a:pt x="16000" y="52673"/>
                </a:lnTo>
                <a:lnTo>
                  <a:pt x="42095" y="74346"/>
                </a:lnTo>
                <a:cubicBezTo>
                  <a:pt x="44829" y="77151"/>
                  <a:pt x="44829" y="81618"/>
                  <a:pt x="42095" y="84422"/>
                </a:cubicBezTo>
                <a:cubicBezTo>
                  <a:pt x="40738" y="86057"/>
                  <a:pt x="38697" y="86970"/>
                  <a:pt x="36571" y="86894"/>
                </a:cubicBezTo>
                <a:cubicBezTo>
                  <a:pt x="34895" y="86869"/>
                  <a:pt x="33279" y="86264"/>
                  <a:pt x="32000" y="85183"/>
                </a:cubicBezTo>
                <a:lnTo>
                  <a:pt x="2667" y="58757"/>
                </a:lnTo>
                <a:cubicBezTo>
                  <a:pt x="1135" y="57463"/>
                  <a:pt x="177" y="55618"/>
                  <a:pt x="0" y="53624"/>
                </a:cubicBezTo>
                <a:cubicBezTo>
                  <a:pt x="33" y="51655"/>
                  <a:pt x="777" y="49765"/>
                  <a:pt x="2095" y="48300"/>
                </a:cubicBezTo>
                <a:lnTo>
                  <a:pt x="44571" y="3243"/>
                </a:lnTo>
                <a:cubicBezTo>
                  <a:pt x="47251" y="810"/>
                  <a:pt x="51320" y="729"/>
                  <a:pt x="54095" y="3053"/>
                </a:cubicBezTo>
                <a:close/>
                <a:moveTo>
                  <a:pt x="117523" y="3053"/>
                </a:moveTo>
                <a:lnTo>
                  <a:pt x="75047" y="48110"/>
                </a:lnTo>
                <a:cubicBezTo>
                  <a:pt x="73695" y="49541"/>
                  <a:pt x="73004" y="51471"/>
                  <a:pt x="73142" y="53433"/>
                </a:cubicBezTo>
                <a:cubicBezTo>
                  <a:pt x="73319" y="55428"/>
                  <a:pt x="74278" y="57273"/>
                  <a:pt x="75809" y="58566"/>
                </a:cubicBezTo>
                <a:lnTo>
                  <a:pt x="107618" y="84993"/>
                </a:lnTo>
                <a:cubicBezTo>
                  <a:pt x="110616" y="87512"/>
                  <a:pt x="115094" y="87130"/>
                  <a:pt x="117618" y="84137"/>
                </a:cubicBezTo>
                <a:cubicBezTo>
                  <a:pt x="120143" y="81145"/>
                  <a:pt x="119759" y="76676"/>
                  <a:pt x="116761" y="74156"/>
                </a:cubicBezTo>
                <a:lnTo>
                  <a:pt x="90666" y="52483"/>
                </a:lnTo>
                <a:lnTo>
                  <a:pt x="128761" y="12939"/>
                </a:lnTo>
                <a:cubicBezTo>
                  <a:pt x="131549" y="10228"/>
                  <a:pt x="131607" y="5774"/>
                  <a:pt x="128890" y="2992"/>
                </a:cubicBezTo>
                <a:cubicBezTo>
                  <a:pt x="128848" y="2948"/>
                  <a:pt x="128805" y="2905"/>
                  <a:pt x="128761" y="2863"/>
                </a:cubicBezTo>
                <a:cubicBezTo>
                  <a:pt x="126348" y="-318"/>
                  <a:pt x="121808" y="-943"/>
                  <a:pt x="118621" y="1466"/>
                </a:cubicBezTo>
                <a:cubicBezTo>
                  <a:pt x="117968" y="1960"/>
                  <a:pt x="117403" y="2561"/>
                  <a:pt x="116952" y="3243"/>
                </a:cubicBezTo>
                <a:close/>
                <a:moveTo>
                  <a:pt x="206856" y="48110"/>
                </a:moveTo>
                <a:lnTo>
                  <a:pt x="164380" y="3053"/>
                </a:lnTo>
                <a:cubicBezTo>
                  <a:pt x="161664" y="271"/>
                  <a:pt x="157202" y="213"/>
                  <a:pt x="154414" y="2924"/>
                </a:cubicBezTo>
                <a:cubicBezTo>
                  <a:pt x="154371" y="2967"/>
                  <a:pt x="154328" y="3010"/>
                  <a:pt x="154285" y="3053"/>
                </a:cubicBezTo>
                <a:cubicBezTo>
                  <a:pt x="151551" y="5858"/>
                  <a:pt x="151551" y="10325"/>
                  <a:pt x="154285" y="13129"/>
                </a:cubicBezTo>
                <a:lnTo>
                  <a:pt x="192380" y="52673"/>
                </a:lnTo>
                <a:lnTo>
                  <a:pt x="166285" y="74346"/>
                </a:lnTo>
                <a:cubicBezTo>
                  <a:pt x="163269" y="76885"/>
                  <a:pt x="162846" y="81366"/>
                  <a:pt x="165332" y="84422"/>
                </a:cubicBezTo>
                <a:cubicBezTo>
                  <a:pt x="166738" y="85991"/>
                  <a:pt x="168747" y="86890"/>
                  <a:pt x="170856" y="86894"/>
                </a:cubicBezTo>
                <a:cubicBezTo>
                  <a:pt x="172538" y="86902"/>
                  <a:pt x="174165" y="86293"/>
                  <a:pt x="175427" y="85183"/>
                </a:cubicBezTo>
                <a:lnTo>
                  <a:pt x="207427" y="58757"/>
                </a:lnTo>
                <a:cubicBezTo>
                  <a:pt x="208905" y="57443"/>
                  <a:pt x="209796" y="55595"/>
                  <a:pt x="209904" y="53624"/>
                </a:cubicBezTo>
                <a:cubicBezTo>
                  <a:pt x="209756" y="51477"/>
                  <a:pt x="208634" y="49516"/>
                  <a:pt x="206856" y="48300"/>
                </a:cubicBezTo>
                <a:close/>
              </a:path>
            </a:pathLst>
          </a:custGeom>
          <a:solidFill>
            <a:srgbClr val="214B7D"/>
          </a:solidFill>
          <a:ln w="19029"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083527E-973A-4493-9E0F-050B38A97B3C}"/>
              </a:ext>
            </a:extLst>
          </p:cNvPr>
          <p:cNvSpPr/>
          <p:nvPr/>
        </p:nvSpPr>
        <p:spPr>
          <a:xfrm>
            <a:off x="6953396" y="2545693"/>
            <a:ext cx="241160" cy="91256"/>
          </a:xfrm>
          <a:custGeom>
            <a:avLst/>
            <a:gdLst>
              <a:gd name="connsiteX0" fmla="*/ 39049 w 241160"/>
              <a:gd name="connsiteY0" fmla="*/ 86691 h 91256"/>
              <a:gd name="connsiteX1" fmla="*/ 34477 w 241160"/>
              <a:gd name="connsiteY1" fmla="*/ 84980 h 91256"/>
              <a:gd name="connsiteX2" fmla="*/ 2668 w 241160"/>
              <a:gd name="connsiteY2" fmla="*/ 58554 h 91256"/>
              <a:gd name="connsiteX3" fmla="*/ 1 w 241160"/>
              <a:gd name="connsiteY3" fmla="*/ 53421 h 91256"/>
              <a:gd name="connsiteX4" fmla="*/ 1906 w 241160"/>
              <a:gd name="connsiteY4" fmla="*/ 48098 h 91256"/>
              <a:gd name="connsiteX5" fmla="*/ 44573 w 241160"/>
              <a:gd name="connsiteY5" fmla="*/ 3231 h 91256"/>
              <a:gd name="connsiteX6" fmla="*/ 54668 w 241160"/>
              <a:gd name="connsiteY6" fmla="*/ 3231 h 91256"/>
              <a:gd name="connsiteX7" fmla="*/ 54797 w 241160"/>
              <a:gd name="connsiteY7" fmla="*/ 13178 h 91256"/>
              <a:gd name="connsiteX8" fmla="*/ 54668 w 241160"/>
              <a:gd name="connsiteY8" fmla="*/ 13307 h 91256"/>
              <a:gd name="connsiteX9" fmla="*/ 16573 w 241160"/>
              <a:gd name="connsiteY9" fmla="*/ 53041 h 91256"/>
              <a:gd name="connsiteX10" fmla="*/ 42668 w 241160"/>
              <a:gd name="connsiteY10" fmla="*/ 74714 h 91256"/>
              <a:gd name="connsiteX11" fmla="*/ 42668 w 241160"/>
              <a:gd name="connsiteY11" fmla="*/ 84790 h 91256"/>
              <a:gd name="connsiteX12" fmla="*/ 39049 w 241160"/>
              <a:gd name="connsiteY12" fmla="*/ 86691 h 91256"/>
              <a:gd name="connsiteX13" fmla="*/ 103620 w 241160"/>
              <a:gd name="connsiteY13" fmla="*/ 88592 h 91256"/>
              <a:gd name="connsiteX14" fmla="*/ 148953 w 241160"/>
              <a:gd name="connsiteY14" fmla="*/ 14258 h 91256"/>
              <a:gd name="connsiteX15" fmla="*/ 146548 w 241160"/>
              <a:gd name="connsiteY15" fmla="*/ 4604 h 91256"/>
              <a:gd name="connsiteX16" fmla="*/ 146477 w 241160"/>
              <a:gd name="connsiteY16" fmla="*/ 4562 h 91256"/>
              <a:gd name="connsiteX17" fmla="*/ 136572 w 241160"/>
              <a:gd name="connsiteY17" fmla="*/ 6843 h 91256"/>
              <a:gd name="connsiteX18" fmla="*/ 91429 w 241160"/>
              <a:gd name="connsiteY18" fmla="*/ 81178 h 91256"/>
              <a:gd name="connsiteX19" fmla="*/ 93906 w 241160"/>
              <a:gd name="connsiteY19" fmla="*/ 91064 h 91256"/>
              <a:gd name="connsiteX20" fmla="*/ 97525 w 241160"/>
              <a:gd name="connsiteY20" fmla="*/ 91064 h 91256"/>
              <a:gd name="connsiteX21" fmla="*/ 103620 w 241160"/>
              <a:gd name="connsiteY21" fmla="*/ 88592 h 91256"/>
              <a:gd name="connsiteX22" fmla="*/ 206857 w 241160"/>
              <a:gd name="connsiteY22" fmla="*/ 84980 h 91256"/>
              <a:gd name="connsiteX23" fmla="*/ 238667 w 241160"/>
              <a:gd name="connsiteY23" fmla="*/ 58554 h 91256"/>
              <a:gd name="connsiteX24" fmla="*/ 241143 w 241160"/>
              <a:gd name="connsiteY24" fmla="*/ 53421 h 91256"/>
              <a:gd name="connsiteX25" fmla="*/ 239238 w 241160"/>
              <a:gd name="connsiteY25" fmla="*/ 48098 h 91256"/>
              <a:gd name="connsiteX26" fmla="*/ 196762 w 241160"/>
              <a:gd name="connsiteY26" fmla="*/ 3231 h 91256"/>
              <a:gd name="connsiteX27" fmla="*/ 186729 w 241160"/>
              <a:gd name="connsiteY27" fmla="*/ 1205 h 91256"/>
              <a:gd name="connsiteX28" fmla="*/ 184700 w 241160"/>
              <a:gd name="connsiteY28" fmla="*/ 11219 h 91256"/>
              <a:gd name="connsiteX29" fmla="*/ 186286 w 241160"/>
              <a:gd name="connsiteY29" fmla="*/ 12927 h 91256"/>
              <a:gd name="connsiteX30" fmla="*/ 224381 w 241160"/>
              <a:gd name="connsiteY30" fmla="*/ 52661 h 91256"/>
              <a:gd name="connsiteX31" fmla="*/ 198477 w 241160"/>
              <a:gd name="connsiteY31" fmla="*/ 74334 h 91256"/>
              <a:gd name="connsiteX32" fmla="*/ 198477 w 241160"/>
              <a:gd name="connsiteY32" fmla="*/ 84410 h 91256"/>
              <a:gd name="connsiteX33" fmla="*/ 204000 w 241160"/>
              <a:gd name="connsiteY33" fmla="*/ 86881 h 91256"/>
              <a:gd name="connsiteX34" fmla="*/ 206857 w 241160"/>
              <a:gd name="connsiteY34" fmla="*/ 84980 h 9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1160" h="91256">
                <a:moveTo>
                  <a:pt x="39049" y="86691"/>
                </a:moveTo>
                <a:cubicBezTo>
                  <a:pt x="37372" y="86667"/>
                  <a:pt x="35757" y="86062"/>
                  <a:pt x="34477" y="84980"/>
                </a:cubicBezTo>
                <a:lnTo>
                  <a:pt x="2668" y="58554"/>
                </a:lnTo>
                <a:cubicBezTo>
                  <a:pt x="1137" y="57261"/>
                  <a:pt x="178" y="55416"/>
                  <a:pt x="1" y="53421"/>
                </a:cubicBezTo>
                <a:cubicBezTo>
                  <a:pt x="-35" y="51475"/>
                  <a:pt x="642" y="49581"/>
                  <a:pt x="1906" y="48098"/>
                </a:cubicBezTo>
                <a:lnTo>
                  <a:pt x="44573" y="3231"/>
                </a:lnTo>
                <a:cubicBezTo>
                  <a:pt x="47382" y="502"/>
                  <a:pt x="51858" y="502"/>
                  <a:pt x="54668" y="3231"/>
                </a:cubicBezTo>
                <a:cubicBezTo>
                  <a:pt x="57456" y="5942"/>
                  <a:pt x="57514" y="10396"/>
                  <a:pt x="54797" y="13178"/>
                </a:cubicBezTo>
                <a:cubicBezTo>
                  <a:pt x="54755" y="13222"/>
                  <a:pt x="54712" y="13265"/>
                  <a:pt x="54668" y="13307"/>
                </a:cubicBezTo>
                <a:lnTo>
                  <a:pt x="16573" y="53041"/>
                </a:lnTo>
                <a:lnTo>
                  <a:pt x="42668" y="74714"/>
                </a:lnTo>
                <a:cubicBezTo>
                  <a:pt x="45402" y="77519"/>
                  <a:pt x="45402" y="81986"/>
                  <a:pt x="42668" y="84790"/>
                </a:cubicBezTo>
                <a:cubicBezTo>
                  <a:pt x="41663" y="85749"/>
                  <a:pt x="40410" y="86408"/>
                  <a:pt x="39049" y="86691"/>
                </a:cubicBezTo>
                <a:close/>
                <a:moveTo>
                  <a:pt x="103620" y="88592"/>
                </a:moveTo>
                <a:lnTo>
                  <a:pt x="148953" y="14258"/>
                </a:lnTo>
                <a:cubicBezTo>
                  <a:pt x="150960" y="10929"/>
                  <a:pt x="149883" y="6607"/>
                  <a:pt x="146548" y="4604"/>
                </a:cubicBezTo>
                <a:cubicBezTo>
                  <a:pt x="146524" y="4590"/>
                  <a:pt x="146501" y="4576"/>
                  <a:pt x="146477" y="4562"/>
                </a:cubicBezTo>
                <a:cubicBezTo>
                  <a:pt x="143106" y="2491"/>
                  <a:pt x="138693" y="3507"/>
                  <a:pt x="136572" y="6843"/>
                </a:cubicBezTo>
                <a:lnTo>
                  <a:pt x="91429" y="81178"/>
                </a:lnTo>
                <a:cubicBezTo>
                  <a:pt x="89389" y="84592"/>
                  <a:pt x="90496" y="89010"/>
                  <a:pt x="93906" y="91064"/>
                </a:cubicBezTo>
                <a:cubicBezTo>
                  <a:pt x="95098" y="91321"/>
                  <a:pt x="96332" y="91321"/>
                  <a:pt x="97525" y="91064"/>
                </a:cubicBezTo>
                <a:cubicBezTo>
                  <a:pt x="99846" y="91330"/>
                  <a:pt x="102143" y="90399"/>
                  <a:pt x="103620" y="88592"/>
                </a:cubicBezTo>
                <a:close/>
                <a:moveTo>
                  <a:pt x="206857" y="84980"/>
                </a:moveTo>
                <a:lnTo>
                  <a:pt x="238667" y="58554"/>
                </a:lnTo>
                <a:cubicBezTo>
                  <a:pt x="240221" y="57300"/>
                  <a:pt x="241130" y="55416"/>
                  <a:pt x="241143" y="53421"/>
                </a:cubicBezTo>
                <a:cubicBezTo>
                  <a:pt x="241282" y="51459"/>
                  <a:pt x="240591" y="49529"/>
                  <a:pt x="239238" y="48098"/>
                </a:cubicBezTo>
                <a:lnTo>
                  <a:pt x="196762" y="3231"/>
                </a:lnTo>
                <a:cubicBezTo>
                  <a:pt x="194552" y="-94"/>
                  <a:pt x="190060" y="-1001"/>
                  <a:pt x="186729" y="1205"/>
                </a:cubicBezTo>
                <a:cubicBezTo>
                  <a:pt x="183398" y="3411"/>
                  <a:pt x="182490" y="7895"/>
                  <a:pt x="184700" y="11219"/>
                </a:cubicBezTo>
                <a:cubicBezTo>
                  <a:pt x="185133" y="11870"/>
                  <a:pt x="185668" y="12447"/>
                  <a:pt x="186286" y="12927"/>
                </a:cubicBezTo>
                <a:lnTo>
                  <a:pt x="224381" y="52661"/>
                </a:lnTo>
                <a:lnTo>
                  <a:pt x="198477" y="74334"/>
                </a:lnTo>
                <a:cubicBezTo>
                  <a:pt x="195743" y="77138"/>
                  <a:pt x="195743" y="81605"/>
                  <a:pt x="198477" y="84410"/>
                </a:cubicBezTo>
                <a:cubicBezTo>
                  <a:pt x="199883" y="85979"/>
                  <a:pt x="201891" y="86878"/>
                  <a:pt x="204000" y="86881"/>
                </a:cubicBezTo>
                <a:cubicBezTo>
                  <a:pt x="205092" y="86485"/>
                  <a:pt x="206072" y="85833"/>
                  <a:pt x="206857" y="84980"/>
                </a:cubicBezTo>
                <a:close/>
              </a:path>
            </a:pathLst>
          </a:custGeom>
          <a:solidFill>
            <a:srgbClr val="214B7D"/>
          </a:solidFill>
          <a:ln w="19029"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9EEAEAB-AA67-4330-8A2E-3D9FE60C6069}"/>
              </a:ext>
            </a:extLst>
          </p:cNvPr>
          <p:cNvSpPr/>
          <p:nvPr/>
        </p:nvSpPr>
        <p:spPr>
          <a:xfrm>
            <a:off x="10766848" y="1519894"/>
            <a:ext cx="491225" cy="602257"/>
          </a:xfrm>
          <a:custGeom>
            <a:avLst/>
            <a:gdLst>
              <a:gd name="connsiteX0" fmla="*/ 467856 w 491225"/>
              <a:gd name="connsiteY0" fmla="*/ 104122 h 602257"/>
              <a:gd name="connsiteX1" fmla="*/ 308619 w 491225"/>
              <a:gd name="connsiteY1" fmla="*/ 2220 h 602257"/>
              <a:gd name="connsiteX2" fmla="*/ 83096 w 491225"/>
              <a:gd name="connsiteY2" fmla="*/ 86061 h 602257"/>
              <a:gd name="connsiteX3" fmla="*/ 83096 w 491225"/>
              <a:gd name="connsiteY3" fmla="*/ 95187 h 602257"/>
              <a:gd name="connsiteX4" fmla="*/ 92239 w 491225"/>
              <a:gd name="connsiteY4" fmla="*/ 96327 h 602257"/>
              <a:gd name="connsiteX5" fmla="*/ 353762 w 491225"/>
              <a:gd name="connsiteY5" fmla="*/ 92145 h 602257"/>
              <a:gd name="connsiteX6" fmla="*/ 374714 w 491225"/>
              <a:gd name="connsiteY6" fmla="*/ 112487 h 602257"/>
              <a:gd name="connsiteX7" fmla="*/ 373191 w 491225"/>
              <a:gd name="connsiteY7" fmla="*/ 128267 h 602257"/>
              <a:gd name="connsiteX8" fmla="*/ 329572 w 491225"/>
              <a:gd name="connsiteY8" fmla="*/ 191004 h 602257"/>
              <a:gd name="connsiteX9" fmla="*/ 301572 w 491225"/>
              <a:gd name="connsiteY9" fmla="*/ 253552 h 602257"/>
              <a:gd name="connsiteX10" fmla="*/ 377761 w 491225"/>
              <a:gd name="connsiteY10" fmla="*/ 333400 h 602257"/>
              <a:gd name="connsiteX11" fmla="*/ 208429 w 491225"/>
              <a:gd name="connsiteY11" fmla="*/ 398039 h 602257"/>
              <a:gd name="connsiteX12" fmla="*/ 205762 w 491225"/>
              <a:gd name="connsiteY12" fmla="*/ 398039 h 602257"/>
              <a:gd name="connsiteX13" fmla="*/ 147668 w 491225"/>
              <a:gd name="connsiteY13" fmla="*/ 387203 h 602257"/>
              <a:gd name="connsiteX14" fmla="*/ 49763 w 491225"/>
              <a:gd name="connsiteY14" fmla="*/ 387203 h 602257"/>
              <a:gd name="connsiteX15" fmla="*/ 30716 w 491225"/>
              <a:gd name="connsiteY15" fmla="*/ 341956 h 602257"/>
              <a:gd name="connsiteX16" fmla="*/ 24049 w 491225"/>
              <a:gd name="connsiteY16" fmla="*/ 335682 h 602257"/>
              <a:gd name="connsiteX17" fmla="*/ 16811 w 491225"/>
              <a:gd name="connsiteY17" fmla="*/ 341005 h 602257"/>
              <a:gd name="connsiteX18" fmla="*/ 57192 w 491225"/>
              <a:gd name="connsiteY18" fmla="*/ 591766 h 602257"/>
              <a:gd name="connsiteX19" fmla="*/ 133382 w 491225"/>
              <a:gd name="connsiteY19" fmla="*/ 602223 h 602257"/>
              <a:gd name="connsiteX20" fmla="*/ 299857 w 491225"/>
              <a:gd name="connsiteY20" fmla="*/ 552413 h 602257"/>
              <a:gd name="connsiteX21" fmla="*/ 400047 w 491225"/>
              <a:gd name="connsiteY21" fmla="*/ 338153 h 602257"/>
              <a:gd name="connsiteX22" fmla="*/ 476237 w 491225"/>
              <a:gd name="connsiteY22" fmla="*/ 271993 h 602257"/>
              <a:gd name="connsiteX23" fmla="*/ 467856 w 491225"/>
              <a:gd name="connsiteY23" fmla="*/ 104122 h 602257"/>
              <a:gd name="connsiteX24" fmla="*/ 292810 w 491225"/>
              <a:gd name="connsiteY24" fmla="*/ 541386 h 602257"/>
              <a:gd name="connsiteX25" fmla="*/ 63097 w 491225"/>
              <a:gd name="connsiteY25" fmla="*/ 579409 h 602257"/>
              <a:gd name="connsiteX26" fmla="*/ 25002 w 491225"/>
              <a:gd name="connsiteY26" fmla="*/ 376747 h 602257"/>
              <a:gd name="connsiteX27" fmla="*/ 50716 w 491225"/>
              <a:gd name="connsiteY27" fmla="*/ 403173 h 602257"/>
              <a:gd name="connsiteX28" fmla="*/ 54335 w 491225"/>
              <a:gd name="connsiteY28" fmla="*/ 403173 h 602257"/>
              <a:gd name="connsiteX29" fmla="*/ 144811 w 491225"/>
              <a:gd name="connsiteY29" fmla="*/ 403173 h 602257"/>
              <a:gd name="connsiteX30" fmla="*/ 206334 w 491225"/>
              <a:gd name="connsiteY30" fmla="*/ 414579 h 602257"/>
              <a:gd name="connsiteX31" fmla="*/ 386714 w 491225"/>
              <a:gd name="connsiteY31" fmla="*/ 347469 h 602257"/>
              <a:gd name="connsiteX32" fmla="*/ 292810 w 491225"/>
              <a:gd name="connsiteY32" fmla="*/ 540816 h 602257"/>
              <a:gd name="connsiteX33" fmla="*/ 464237 w 491225"/>
              <a:gd name="connsiteY33" fmla="*/ 266100 h 602257"/>
              <a:gd name="connsiteX34" fmla="*/ 395285 w 491225"/>
              <a:gd name="connsiteY34" fmla="*/ 325606 h 602257"/>
              <a:gd name="connsiteX35" fmla="*/ 316428 w 491225"/>
              <a:gd name="connsiteY35" fmla="*/ 251651 h 602257"/>
              <a:gd name="connsiteX36" fmla="*/ 339857 w 491225"/>
              <a:gd name="connsiteY36" fmla="*/ 202031 h 602257"/>
              <a:gd name="connsiteX37" fmla="*/ 387856 w 491225"/>
              <a:gd name="connsiteY37" fmla="*/ 131879 h 602257"/>
              <a:gd name="connsiteX38" fmla="*/ 389761 w 491225"/>
              <a:gd name="connsiteY38" fmla="*/ 111346 h 602257"/>
              <a:gd name="connsiteX39" fmla="*/ 389761 w 491225"/>
              <a:gd name="connsiteY39" fmla="*/ 109825 h 602257"/>
              <a:gd name="connsiteX40" fmla="*/ 360428 w 491225"/>
              <a:gd name="connsiteY40" fmla="*/ 79407 h 602257"/>
              <a:gd name="connsiteX41" fmla="*/ 223857 w 491225"/>
              <a:gd name="connsiteY41" fmla="*/ 48989 h 602257"/>
              <a:gd name="connsiteX42" fmla="*/ 119477 w 491225"/>
              <a:gd name="connsiteY42" fmla="*/ 68000 h 602257"/>
              <a:gd name="connsiteX43" fmla="*/ 307285 w 491225"/>
              <a:gd name="connsiteY43" fmla="*/ 16479 h 602257"/>
              <a:gd name="connsiteX44" fmla="*/ 454904 w 491225"/>
              <a:gd name="connsiteY44" fmla="*/ 109445 h 602257"/>
              <a:gd name="connsiteX45" fmla="*/ 464237 w 491225"/>
              <a:gd name="connsiteY45" fmla="*/ 265529 h 60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1225" h="602257">
                <a:moveTo>
                  <a:pt x="467856" y="104122"/>
                </a:moveTo>
                <a:cubicBezTo>
                  <a:pt x="445761" y="51080"/>
                  <a:pt x="384809" y="12106"/>
                  <a:pt x="308619" y="2220"/>
                </a:cubicBezTo>
                <a:cubicBezTo>
                  <a:pt x="237001" y="-6905"/>
                  <a:pt x="140239" y="10395"/>
                  <a:pt x="83096" y="86061"/>
                </a:cubicBezTo>
                <a:cubicBezTo>
                  <a:pt x="80928" y="88718"/>
                  <a:pt x="80928" y="92530"/>
                  <a:pt x="83096" y="95187"/>
                </a:cubicBezTo>
                <a:cubicBezTo>
                  <a:pt x="85477" y="97704"/>
                  <a:pt x="89312" y="98182"/>
                  <a:pt x="92239" y="96327"/>
                </a:cubicBezTo>
                <a:cubicBezTo>
                  <a:pt x="93382" y="96327"/>
                  <a:pt x="204810" y="26365"/>
                  <a:pt x="353762" y="92145"/>
                </a:cubicBezTo>
                <a:cubicBezTo>
                  <a:pt x="362995" y="96152"/>
                  <a:pt x="370445" y="103386"/>
                  <a:pt x="374714" y="112487"/>
                </a:cubicBezTo>
                <a:cubicBezTo>
                  <a:pt x="374861" y="117789"/>
                  <a:pt x="374349" y="123090"/>
                  <a:pt x="373191" y="128267"/>
                </a:cubicBezTo>
                <a:cubicBezTo>
                  <a:pt x="365175" y="153019"/>
                  <a:pt x="349998" y="174848"/>
                  <a:pt x="329572" y="191004"/>
                </a:cubicBezTo>
                <a:cubicBezTo>
                  <a:pt x="309735" y="205381"/>
                  <a:pt x="299067" y="229212"/>
                  <a:pt x="301572" y="253552"/>
                </a:cubicBezTo>
                <a:cubicBezTo>
                  <a:pt x="308048" y="291575"/>
                  <a:pt x="355476" y="321423"/>
                  <a:pt x="377761" y="333400"/>
                </a:cubicBezTo>
                <a:cubicBezTo>
                  <a:pt x="345762" y="351081"/>
                  <a:pt x="256429" y="398039"/>
                  <a:pt x="208429" y="398039"/>
                </a:cubicBezTo>
                <a:lnTo>
                  <a:pt x="205762" y="398039"/>
                </a:lnTo>
                <a:cubicBezTo>
                  <a:pt x="186034" y="396755"/>
                  <a:pt x="166530" y="393117"/>
                  <a:pt x="147668" y="387203"/>
                </a:cubicBezTo>
                <a:cubicBezTo>
                  <a:pt x="116049" y="378648"/>
                  <a:pt x="86335" y="370473"/>
                  <a:pt x="49763" y="387203"/>
                </a:cubicBezTo>
                <a:cubicBezTo>
                  <a:pt x="45763" y="385112"/>
                  <a:pt x="34906" y="376747"/>
                  <a:pt x="30716" y="341956"/>
                </a:cubicBezTo>
                <a:cubicBezTo>
                  <a:pt x="30344" y="338511"/>
                  <a:pt x="27516" y="335849"/>
                  <a:pt x="24049" y="335682"/>
                </a:cubicBezTo>
                <a:cubicBezTo>
                  <a:pt x="20594" y="335223"/>
                  <a:pt x="17396" y="337576"/>
                  <a:pt x="16811" y="341005"/>
                </a:cubicBezTo>
                <a:cubicBezTo>
                  <a:pt x="14335" y="349940"/>
                  <a:pt x="-38617" y="559447"/>
                  <a:pt x="57192" y="591766"/>
                </a:cubicBezTo>
                <a:cubicBezTo>
                  <a:pt x="81908" y="599099"/>
                  <a:pt x="107600" y="602625"/>
                  <a:pt x="133382" y="602223"/>
                </a:cubicBezTo>
                <a:cubicBezTo>
                  <a:pt x="192690" y="603138"/>
                  <a:pt x="250834" y="585742"/>
                  <a:pt x="299857" y="552413"/>
                </a:cubicBezTo>
                <a:cubicBezTo>
                  <a:pt x="363857" y="506785"/>
                  <a:pt x="398333" y="432640"/>
                  <a:pt x="400047" y="338153"/>
                </a:cubicBezTo>
                <a:cubicBezTo>
                  <a:pt x="432980" y="326626"/>
                  <a:pt x="460242" y="302953"/>
                  <a:pt x="476237" y="271993"/>
                </a:cubicBezTo>
                <a:cubicBezTo>
                  <a:pt x="498904" y="228077"/>
                  <a:pt x="495665" y="171613"/>
                  <a:pt x="467856" y="104122"/>
                </a:cubicBezTo>
                <a:close/>
                <a:moveTo>
                  <a:pt x="292810" y="541386"/>
                </a:moveTo>
                <a:cubicBezTo>
                  <a:pt x="225429" y="586817"/>
                  <a:pt x="141563" y="600699"/>
                  <a:pt x="63097" y="579409"/>
                </a:cubicBezTo>
                <a:cubicBezTo>
                  <a:pt x="-331" y="558306"/>
                  <a:pt x="14335" y="435112"/>
                  <a:pt x="25002" y="376747"/>
                </a:cubicBezTo>
                <a:cubicBezTo>
                  <a:pt x="34526" y="401081"/>
                  <a:pt x="48620" y="402982"/>
                  <a:pt x="50716" y="403173"/>
                </a:cubicBezTo>
                <a:cubicBezTo>
                  <a:pt x="51896" y="403527"/>
                  <a:pt x="53155" y="403527"/>
                  <a:pt x="54335" y="403173"/>
                </a:cubicBezTo>
                <a:cubicBezTo>
                  <a:pt x="87287" y="387393"/>
                  <a:pt x="113954" y="394617"/>
                  <a:pt x="144811" y="403173"/>
                </a:cubicBezTo>
                <a:cubicBezTo>
                  <a:pt x="164801" y="409363"/>
                  <a:pt x="185450" y="413192"/>
                  <a:pt x="206334" y="414579"/>
                </a:cubicBezTo>
                <a:cubicBezTo>
                  <a:pt x="257953" y="416481"/>
                  <a:pt x="354143" y="365720"/>
                  <a:pt x="386714" y="347469"/>
                </a:cubicBezTo>
                <a:cubicBezTo>
                  <a:pt x="383857" y="432830"/>
                  <a:pt x="352238" y="498610"/>
                  <a:pt x="292810" y="540816"/>
                </a:cubicBezTo>
                <a:close/>
                <a:moveTo>
                  <a:pt x="464237" y="266100"/>
                </a:moveTo>
                <a:cubicBezTo>
                  <a:pt x="449686" y="293978"/>
                  <a:pt x="425024" y="315261"/>
                  <a:pt x="395285" y="325606"/>
                </a:cubicBezTo>
                <a:cubicBezTo>
                  <a:pt x="382714" y="319712"/>
                  <a:pt x="322905" y="290244"/>
                  <a:pt x="316428" y="251651"/>
                </a:cubicBezTo>
                <a:cubicBezTo>
                  <a:pt x="314972" y="232153"/>
                  <a:pt x="323863" y="213321"/>
                  <a:pt x="339857" y="202031"/>
                </a:cubicBezTo>
                <a:cubicBezTo>
                  <a:pt x="362565" y="184000"/>
                  <a:pt x="379294" y="159551"/>
                  <a:pt x="387856" y="131879"/>
                </a:cubicBezTo>
                <a:cubicBezTo>
                  <a:pt x="389422" y="125153"/>
                  <a:pt x="390063" y="118245"/>
                  <a:pt x="389761" y="111346"/>
                </a:cubicBezTo>
                <a:cubicBezTo>
                  <a:pt x="389761" y="111346"/>
                  <a:pt x="389761" y="110396"/>
                  <a:pt x="389761" y="109825"/>
                </a:cubicBezTo>
                <a:cubicBezTo>
                  <a:pt x="384451" y="96180"/>
                  <a:pt x="373887" y="85225"/>
                  <a:pt x="360428" y="79407"/>
                </a:cubicBezTo>
                <a:cubicBezTo>
                  <a:pt x="317570" y="59748"/>
                  <a:pt x="271023" y="49381"/>
                  <a:pt x="223857" y="48989"/>
                </a:cubicBezTo>
                <a:cubicBezTo>
                  <a:pt x="188190" y="48880"/>
                  <a:pt x="152807" y="55325"/>
                  <a:pt x="119477" y="68000"/>
                </a:cubicBezTo>
                <a:cubicBezTo>
                  <a:pt x="171992" y="25147"/>
                  <a:pt x="240203" y="6435"/>
                  <a:pt x="307285" y="16479"/>
                </a:cubicBezTo>
                <a:cubicBezTo>
                  <a:pt x="378333" y="25605"/>
                  <a:pt x="434904" y="61156"/>
                  <a:pt x="454904" y="109445"/>
                </a:cubicBezTo>
                <a:cubicBezTo>
                  <a:pt x="480808" y="173514"/>
                  <a:pt x="484047" y="225415"/>
                  <a:pt x="464237" y="265529"/>
                </a:cubicBezTo>
                <a:close/>
              </a:path>
            </a:pathLst>
          </a:custGeom>
          <a:solidFill>
            <a:srgbClr val="214B7D"/>
          </a:solidFill>
          <a:ln w="19029" cap="flat">
            <a:noFill/>
            <a:prstDash val="solid"/>
            <a:miter/>
          </a:ln>
        </p:spPr>
        <p:txBody>
          <a:bodyPr rtlCol="0" anchor="ctr"/>
          <a:lstStyle/>
          <a:p>
            <a:endParaRPr lang="en-US"/>
          </a:p>
        </p:txBody>
      </p:sp>
      <p:sp>
        <p:nvSpPr>
          <p:cNvPr id="6" name="TextBox 6"/>
          <p:cNvSpPr txBox="1"/>
          <p:nvPr/>
        </p:nvSpPr>
        <p:spPr>
          <a:xfrm>
            <a:off x="522378" y="823768"/>
            <a:ext cx="3881085" cy="577081"/>
          </a:xfrm>
          <a:prstGeom prst="rect">
            <a:avLst/>
          </a:prstGeom>
        </p:spPr>
        <p:txBody>
          <a:bodyPr lIns="0" tIns="0" rIns="0" bIns="0" rtlCol="0" anchor="t">
            <a:spAutoFit/>
          </a:bodyPr>
          <a:lstStyle/>
          <a:p>
            <a:pPr defTabSz="609630">
              <a:lnSpc>
                <a:spcPts val="4510"/>
              </a:lnSpc>
              <a:spcBef>
                <a:spcPct val="0"/>
              </a:spcBef>
            </a:pPr>
            <a:r>
              <a:rPr lang="en-US" sz="4000" b="1">
                <a:solidFill>
                  <a:srgbClr val="FFFFFF"/>
                </a:solidFill>
                <a:latin typeface="Open Sans" panose="020B0606030504020204" pitchFamily="34" charset="0"/>
                <a:ea typeface="Open Sans" panose="020B0606030504020204" pitchFamily="34" charset="0"/>
                <a:cs typeface="Open Sans" panose="020B0606030504020204" pitchFamily="34" charset="0"/>
              </a:rPr>
              <a:t>Questions?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1143F-88F8-2BB7-2D13-81988E4FF495}"/>
              </a:ext>
            </a:extLst>
          </p:cNvPr>
          <p:cNvSpPr txBox="1"/>
          <p:nvPr/>
        </p:nvSpPr>
        <p:spPr>
          <a:xfrm>
            <a:off x="2159453" y="605522"/>
            <a:ext cx="8715375" cy="646331"/>
          </a:xfrm>
          <a:prstGeom prst="rect">
            <a:avLst/>
          </a:prstGeom>
          <a:noFill/>
        </p:spPr>
        <p:txBody>
          <a:bodyPr wrap="square" rtlCol="0">
            <a:spAutoFit/>
          </a:bodyPr>
          <a:lstStyle/>
          <a:p>
            <a:r>
              <a:rPr lang="en-US" sz="3600" b="1" dirty="0">
                <a:solidFill>
                  <a:schemeClr val="bg1"/>
                </a:solidFill>
              </a:rPr>
              <a:t>Webinar Recording on </a:t>
            </a:r>
            <a:r>
              <a:rPr lang="en-US" sz="3600" b="1" dirty="0" err="1">
                <a:solidFill>
                  <a:schemeClr val="bg1"/>
                </a:solidFill>
              </a:rPr>
              <a:t>MRSConnect</a:t>
            </a:r>
            <a:endParaRPr lang="en-US" sz="3600" b="1" dirty="0">
              <a:solidFill>
                <a:schemeClr val="bg1"/>
              </a:solidFill>
            </a:endParaRPr>
          </a:p>
        </p:txBody>
      </p:sp>
      <p:pic>
        <p:nvPicPr>
          <p:cNvPr id="8" name="Picture 7" descr="A collage of images of people and a person&#10;&#10;Description automatically generated">
            <a:extLst>
              <a:ext uri="{FF2B5EF4-FFF2-40B4-BE49-F238E27FC236}">
                <a16:creationId xmlns:a16="http://schemas.microsoft.com/office/drawing/2014/main" id="{FC483C39-94C1-2F82-5DFA-7E6A2F050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927" y="2464427"/>
            <a:ext cx="4841585" cy="4086225"/>
          </a:xfrm>
          <a:prstGeom prst="rect">
            <a:avLst/>
          </a:prstGeom>
        </p:spPr>
      </p:pic>
      <p:sp>
        <p:nvSpPr>
          <p:cNvPr id="9" name="Oval 8">
            <a:extLst>
              <a:ext uri="{FF2B5EF4-FFF2-40B4-BE49-F238E27FC236}">
                <a16:creationId xmlns:a16="http://schemas.microsoft.com/office/drawing/2014/main" id="{B3A0866F-0C1D-B83F-7CC9-43D03FD48C16}"/>
              </a:ext>
            </a:extLst>
          </p:cNvPr>
          <p:cNvSpPr/>
          <p:nvPr/>
        </p:nvSpPr>
        <p:spPr>
          <a:xfrm>
            <a:off x="6288094" y="4864728"/>
            <a:ext cx="1986418" cy="168592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F9AD73-083F-0B4F-1BFF-D0B277943788}"/>
              </a:ext>
            </a:extLst>
          </p:cNvPr>
          <p:cNvSpPr txBox="1"/>
          <p:nvPr/>
        </p:nvSpPr>
        <p:spPr>
          <a:xfrm>
            <a:off x="3907765" y="1534974"/>
            <a:ext cx="4273420" cy="646331"/>
          </a:xfrm>
          <a:prstGeom prst="rect">
            <a:avLst/>
          </a:prstGeom>
          <a:noFill/>
        </p:spPr>
        <p:txBody>
          <a:bodyPr wrap="square" rtlCol="0">
            <a:spAutoFit/>
          </a:bodyPr>
          <a:lstStyle/>
          <a:p>
            <a:r>
              <a:rPr lang="en-US" b="1" dirty="0">
                <a:solidFill>
                  <a:schemeClr val="bg1"/>
                </a:solidFill>
              </a:rPr>
              <a:t>All webinars for the fiscal year are saved on the Communications tile.</a:t>
            </a:r>
          </a:p>
        </p:txBody>
      </p:sp>
    </p:spTree>
    <p:extLst>
      <p:ext uri="{BB962C8B-B14F-4D97-AF65-F5344CB8AC3E}">
        <p14:creationId xmlns:p14="http://schemas.microsoft.com/office/powerpoint/2010/main" val="79799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73" y="-127000"/>
            <a:ext cx="12374282" cy="7094070"/>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endParaRPr lang="en-US" sz="1200"/>
            </a:p>
          </p:txBody>
        </p:sp>
      </p:grpSp>
      <p:sp>
        <p:nvSpPr>
          <p:cNvPr id="4" name="TextBox 4"/>
          <p:cNvSpPr txBox="1"/>
          <p:nvPr/>
        </p:nvSpPr>
        <p:spPr>
          <a:xfrm>
            <a:off x="4144465" y="697233"/>
            <a:ext cx="5571035" cy="655436"/>
          </a:xfrm>
          <a:prstGeom prst="rect">
            <a:avLst/>
          </a:prstGeom>
        </p:spPr>
        <p:txBody>
          <a:bodyPr wrap="square" lIns="0" tIns="0" rIns="0" bIns="0" rtlCol="0" anchor="t">
            <a:spAutoFit/>
          </a:bodyPr>
          <a:lstStyle/>
          <a:p>
            <a:pPr>
              <a:lnSpc>
                <a:spcPts val="5280"/>
              </a:lnSpc>
            </a:pPr>
            <a:r>
              <a:rPr lang="en-US" sz="4400">
                <a:solidFill>
                  <a:srgbClr val="000000"/>
                </a:solidFill>
                <a:latin typeface="Open Sans Bold"/>
              </a:rPr>
              <a:t>Anonymous Survey</a:t>
            </a:r>
          </a:p>
        </p:txBody>
      </p:sp>
      <p:grpSp>
        <p:nvGrpSpPr>
          <p:cNvPr id="5" name="Group 5"/>
          <p:cNvGrpSpPr/>
          <p:nvPr/>
        </p:nvGrpSpPr>
        <p:grpSpPr>
          <a:xfrm>
            <a:off x="4144465" y="1658469"/>
            <a:ext cx="5312617" cy="69574"/>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endParaRPr lang="en-US" sz="1200"/>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endParaRPr lang="en-US" sz="1200"/>
            </a:p>
          </p:txBody>
        </p:sp>
      </p:grpSp>
      <p:grpSp>
        <p:nvGrpSpPr>
          <p:cNvPr id="9" name="Group 9"/>
          <p:cNvGrpSpPr/>
          <p:nvPr/>
        </p:nvGrpSpPr>
        <p:grpSpPr>
          <a:xfrm>
            <a:off x="349155" y="684062"/>
            <a:ext cx="3139480" cy="1731147"/>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extBox 11"/>
            <p:cNvSpPr txBox="1"/>
            <p:nvPr/>
          </p:nvSpPr>
          <p:spPr>
            <a:xfrm>
              <a:off x="598559" y="226588"/>
              <a:ext cx="5828984" cy="1390715"/>
            </a:xfrm>
            <a:prstGeom prst="rect">
              <a:avLst/>
            </a:prstGeom>
          </p:spPr>
          <p:txBody>
            <a:bodyPr wrap="square" lIns="0" tIns="0" rIns="0" bIns="0" rtlCol="0" anchor="t">
              <a:spAutoFit/>
            </a:bodyPr>
            <a:lstStyle/>
            <a:p>
              <a:pPr>
                <a:lnSpc>
                  <a:spcPts val="3723"/>
                </a:lnSpc>
              </a:pPr>
              <a:r>
                <a:rPr lang="en-US" sz="2400" b="1">
                  <a:solidFill>
                    <a:srgbClr val="1D4355"/>
                  </a:solidFill>
                  <a:latin typeface="Barlow Bold"/>
                </a:rPr>
                <a:t>Please share your thoughts.</a:t>
              </a:r>
            </a:p>
          </p:txBody>
        </p:sp>
      </p:grpSp>
      <p:sp>
        <p:nvSpPr>
          <p:cNvPr id="13" name="TextBox 12">
            <a:extLst>
              <a:ext uri="{FF2B5EF4-FFF2-40B4-BE49-F238E27FC236}">
                <a16:creationId xmlns:a16="http://schemas.microsoft.com/office/drawing/2014/main" id="{BDBCBB75-67CB-7930-07B9-1249F4B88CA7}"/>
              </a:ext>
            </a:extLst>
          </p:cNvPr>
          <p:cNvSpPr txBox="1"/>
          <p:nvPr/>
        </p:nvSpPr>
        <p:spPr>
          <a:xfrm>
            <a:off x="852202" y="2917975"/>
            <a:ext cx="5170911" cy="2246769"/>
          </a:xfrm>
          <a:prstGeom prst="rect">
            <a:avLst/>
          </a:prstGeom>
          <a:noFill/>
        </p:spPr>
        <p:txBody>
          <a:bodyPr wrap="square" rtlCol="0">
            <a:spAutoFit/>
          </a:bodyPr>
          <a:lstStyle/>
          <a:p>
            <a:r>
              <a:rPr lang="en-US" sz="2800"/>
              <a:t>You can scan this QR code with your phone’s camera.</a:t>
            </a:r>
          </a:p>
          <a:p>
            <a:endParaRPr lang="en-US" sz="2800"/>
          </a:p>
          <a:p>
            <a:r>
              <a:rPr lang="en-US" sz="2800"/>
              <a:t>Or, there is a link to the same survey in the chat.</a:t>
            </a:r>
          </a:p>
        </p:txBody>
      </p:sp>
      <p:pic>
        <p:nvPicPr>
          <p:cNvPr id="14" name="Picture 13" descr="A qr code on a white background&#10;&#10;Description automatically generated">
            <a:extLst>
              <a:ext uri="{FF2B5EF4-FFF2-40B4-BE49-F238E27FC236}">
                <a16:creationId xmlns:a16="http://schemas.microsoft.com/office/drawing/2014/main" id="{03301A05-7B71-CB3E-A3D8-8D361F9AB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1580" y="2033844"/>
            <a:ext cx="3557791" cy="3557791"/>
          </a:xfrm>
          <a:prstGeom prst="rect">
            <a:avLst/>
          </a:prstGeom>
        </p:spPr>
      </p:pic>
    </p:spTree>
    <p:extLst>
      <p:ext uri="{BB962C8B-B14F-4D97-AF65-F5344CB8AC3E}">
        <p14:creationId xmlns:p14="http://schemas.microsoft.com/office/powerpoint/2010/main" val="427085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769441"/>
          </a:xfrm>
          <a:prstGeom prst="rect">
            <a:avLst/>
          </a:prstGeom>
          <a:noFill/>
        </p:spPr>
        <p:txBody>
          <a:bodyPr wrap="square" lIns="91440" tIns="45720" rIns="91440" bIns="45720" rtlCol="0" anchor="t">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Zoom Features</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rgbClr val="517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TextBox 5">
            <a:extLst>
              <a:ext uri="{FF2B5EF4-FFF2-40B4-BE49-F238E27FC236}">
                <a16:creationId xmlns:a16="http://schemas.microsoft.com/office/drawing/2014/main" id="{87EC5B4A-0BA9-54C6-A7DC-2A34B91B482A}"/>
              </a:ext>
            </a:extLst>
          </p:cNvPr>
          <p:cNvSpPr txBox="1"/>
          <p:nvPr/>
        </p:nvSpPr>
        <p:spPr>
          <a:xfrm>
            <a:off x="530613" y="2168074"/>
            <a:ext cx="6470262"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Interact with presenter and attendees by:</a:t>
            </a:r>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Sans-Serif"/>
              <a:buChar char="•"/>
            </a:pPr>
            <a:r>
              <a:rPr lang="en-US" sz="2800" dirty="0">
                <a:latin typeface="Open Sans" panose="020B0606030504020204" pitchFamily="34" charset="0"/>
                <a:ea typeface="Open Sans" panose="020B0606030504020204" pitchFamily="34" charset="0"/>
                <a:cs typeface="Open Sans" panose="020B0606030504020204" pitchFamily="34" charset="0"/>
              </a:rPr>
              <a:t>Typing comments in the chat</a:t>
            </a:r>
          </a:p>
          <a:p>
            <a:pPr marL="285750" indent="-285750">
              <a:buFont typeface="Arial,Sans-Serif"/>
              <a:buChar char="•"/>
            </a:pPr>
            <a:r>
              <a:rPr lang="en-US" sz="2800" dirty="0">
                <a:latin typeface="Open Sans" panose="020B0606030504020204" pitchFamily="34" charset="0"/>
                <a:ea typeface="Open Sans" panose="020B0606030504020204" pitchFamily="34" charset="0"/>
                <a:cs typeface="Open Sans" panose="020B0606030504020204" pitchFamily="34" charset="0"/>
              </a:rPr>
              <a:t>Raise your hand if you want to ask a question verbally</a:t>
            </a:r>
            <a:endParaRPr lang="en-US" sz="28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sz="3200" b="1" dirty="0">
              <a:solidFill>
                <a:schemeClr val="tx2"/>
              </a:solidFill>
              <a:ea typeface="+mn-lt"/>
              <a:cs typeface="+mn-lt"/>
            </a:endParaRPr>
          </a:p>
          <a:p>
            <a:pPr marL="457200" indent="-457200">
              <a:buFont typeface="Wingdings"/>
              <a:buChar char="v"/>
            </a:pPr>
            <a:endParaRPr lang="en-US" sz="3200" b="1" dirty="0">
              <a:solidFill>
                <a:schemeClr val="tx2"/>
              </a:solidFill>
              <a:cs typeface="Calibri"/>
            </a:endParaRPr>
          </a:p>
        </p:txBody>
      </p:sp>
      <p:pic>
        <p:nvPicPr>
          <p:cNvPr id="10" name="Graphic 10" descr="Postit Notes 3 with solid fill">
            <a:extLst>
              <a:ext uri="{FF2B5EF4-FFF2-40B4-BE49-F238E27FC236}">
                <a16:creationId xmlns:a16="http://schemas.microsoft.com/office/drawing/2014/main" id="{DD2B65D0-DDDA-A981-DADA-A461C31604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761674">
            <a:off x="7582168" y="2262121"/>
            <a:ext cx="4434625" cy="4391695"/>
          </a:xfrm>
          <a:prstGeom prst="rect">
            <a:avLst/>
          </a:prstGeom>
        </p:spPr>
      </p:pic>
      <p:sp>
        <p:nvSpPr>
          <p:cNvPr id="11" name="TextBox 10">
            <a:extLst>
              <a:ext uri="{FF2B5EF4-FFF2-40B4-BE49-F238E27FC236}">
                <a16:creationId xmlns:a16="http://schemas.microsoft.com/office/drawing/2014/main" id="{DF2B3C5B-433F-1C3F-2073-FC49AB4C1CC9}"/>
              </a:ext>
            </a:extLst>
          </p:cNvPr>
          <p:cNvSpPr txBox="1"/>
          <p:nvPr/>
        </p:nvSpPr>
        <p:spPr>
          <a:xfrm rot="485252">
            <a:off x="8545105" y="3108592"/>
            <a:ext cx="216585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Open Sans" panose="020B0606030504020204" pitchFamily="34" charset="0"/>
                <a:ea typeface="Open Sans" panose="020B0606030504020204" pitchFamily="34" charset="0"/>
                <a:cs typeface="Open Sans" panose="020B0606030504020204" pitchFamily="34" charset="0"/>
              </a:rPr>
              <a:t>The Zoom </a:t>
            </a:r>
          </a:p>
          <a:p>
            <a:pPr algn="ctr"/>
            <a:r>
              <a:rPr lang="en-US" sz="2400">
                <a:latin typeface="Open Sans" panose="020B0606030504020204" pitchFamily="34" charset="0"/>
                <a:ea typeface="Open Sans" panose="020B0606030504020204" pitchFamily="34" charset="0"/>
                <a:cs typeface="Open Sans" panose="020B0606030504020204" pitchFamily="34" charset="0"/>
              </a:rPr>
              <a:t>toolbar is at the bottom of your</a:t>
            </a:r>
          </a:p>
          <a:p>
            <a:pPr algn="ctr"/>
            <a:r>
              <a:rPr lang="en-US" sz="2400">
                <a:latin typeface="Open Sans" panose="020B0606030504020204" pitchFamily="34" charset="0"/>
                <a:ea typeface="Open Sans" panose="020B0606030504020204" pitchFamily="34" charset="0"/>
                <a:cs typeface="Open Sans" panose="020B0606030504020204" pitchFamily="34" charset="0"/>
              </a:rPr>
              <a:t>screen!</a:t>
            </a:r>
          </a:p>
        </p:txBody>
      </p:sp>
    </p:spTree>
    <p:custDataLst>
      <p:tags r:id="rId1"/>
    </p:custDataLst>
    <p:extLst>
      <p:ext uri="{BB962C8B-B14F-4D97-AF65-F5344CB8AC3E}">
        <p14:creationId xmlns:p14="http://schemas.microsoft.com/office/powerpoint/2010/main" val="139125144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p:nvPr/>
        </p:nvSpPr>
        <p:spPr>
          <a:xfrm>
            <a:off x="1098753" y="829027"/>
            <a:ext cx="9994495" cy="577081"/>
          </a:xfrm>
          <a:prstGeom prst="rect">
            <a:avLst/>
          </a:prstGeom>
        </p:spPr>
        <p:txBody>
          <a:bodyPr wrap="square" lIns="0" tIns="0" rIns="0" bIns="0" rtlCol="0" anchor="t">
            <a:spAutoFit/>
          </a:bodyPr>
          <a:lstStyle/>
          <a:p>
            <a:pPr algn="ctr" defTabSz="609630">
              <a:lnSpc>
                <a:spcPts val="4510"/>
              </a:lnSpc>
              <a:spcBef>
                <a:spcPct val="0"/>
              </a:spcBef>
            </a:pPr>
            <a:r>
              <a:rPr lang="en-US" sz="4400" b="1">
                <a:solidFill>
                  <a:srgbClr val="214B7D"/>
                </a:solidFill>
                <a:latin typeface="Open Sans" panose="020B0606030504020204" pitchFamily="34" charset="0"/>
                <a:ea typeface="Open Sans" panose="020B0606030504020204" pitchFamily="34" charset="0"/>
                <a:cs typeface="Open Sans" panose="020B0606030504020204" pitchFamily="34" charset="0"/>
              </a:rPr>
              <a:t>After the Webinar</a:t>
            </a:r>
          </a:p>
        </p:txBody>
      </p:sp>
      <p:cxnSp>
        <p:nvCxnSpPr>
          <p:cNvPr id="45" name="Straight Arrow Connector 44">
            <a:extLst>
              <a:ext uri="{FF2B5EF4-FFF2-40B4-BE49-F238E27FC236}">
                <a16:creationId xmlns:a16="http://schemas.microsoft.com/office/drawing/2014/main" id="{95D38452-0A1A-470B-BB5A-B1B0C7D6F05F}"/>
              </a:ext>
            </a:extLst>
          </p:cNvPr>
          <p:cNvCxnSpPr>
            <a:cxnSpLocks/>
          </p:cNvCxnSpPr>
          <p:nvPr/>
        </p:nvCxnSpPr>
        <p:spPr>
          <a:xfrm>
            <a:off x="7167716" y="3783369"/>
            <a:ext cx="1229033" cy="0"/>
          </a:xfrm>
          <a:prstGeom prst="straightConnector1">
            <a:avLst/>
          </a:prstGeom>
          <a:ln w="57150">
            <a:solidFill>
              <a:srgbClr val="214B7D"/>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B3DAA43-21F1-4990-B7B3-B581A65E7ADB}"/>
              </a:ext>
            </a:extLst>
          </p:cNvPr>
          <p:cNvGrpSpPr/>
          <p:nvPr/>
        </p:nvGrpSpPr>
        <p:grpSpPr>
          <a:xfrm>
            <a:off x="840843" y="-190019"/>
            <a:ext cx="2974621" cy="6008607"/>
            <a:chOff x="840843" y="-190019"/>
            <a:chExt cx="2974621" cy="6008607"/>
          </a:xfrm>
        </p:grpSpPr>
        <p:grpSp>
          <p:nvGrpSpPr>
            <p:cNvPr id="27" name="Group 4">
              <a:extLst>
                <a:ext uri="{FF2B5EF4-FFF2-40B4-BE49-F238E27FC236}">
                  <a16:creationId xmlns:a16="http://schemas.microsoft.com/office/drawing/2014/main" id="{099C7CCE-9FF9-46F9-90DD-5A93AD69054A}"/>
                </a:ext>
              </a:extLst>
            </p:cNvPr>
            <p:cNvGrpSpPr/>
            <p:nvPr/>
          </p:nvGrpSpPr>
          <p:grpSpPr>
            <a:xfrm>
              <a:off x="957009" y="2156889"/>
              <a:ext cx="2743217" cy="3661699"/>
              <a:chOff x="0" y="0"/>
              <a:chExt cx="1083740" cy="1721091"/>
            </a:xfrm>
          </p:grpSpPr>
          <p:sp>
            <p:nvSpPr>
              <p:cNvPr id="31" name="Freeform 5">
                <a:extLst>
                  <a:ext uri="{FF2B5EF4-FFF2-40B4-BE49-F238E27FC236}">
                    <a16:creationId xmlns:a16="http://schemas.microsoft.com/office/drawing/2014/main" id="{A1B2DF91-2682-4591-9A17-090109B657E5}"/>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32" name="TextBox 6">
                <a:extLst>
                  <a:ext uri="{FF2B5EF4-FFF2-40B4-BE49-F238E27FC236}">
                    <a16:creationId xmlns:a16="http://schemas.microsoft.com/office/drawing/2014/main" id="{330ACA64-392F-4097-A377-084338A31F91}"/>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4" name="Group 4"/>
            <p:cNvGrpSpPr/>
            <p:nvPr/>
          </p:nvGrpSpPr>
          <p:grpSpPr>
            <a:xfrm>
              <a:off x="840843" y="-190019"/>
              <a:ext cx="2974621" cy="5794406"/>
              <a:chOff x="0" y="-38100"/>
              <a:chExt cx="1175159" cy="2723517"/>
            </a:xfrm>
          </p:grpSpPr>
          <p:sp>
            <p:nvSpPr>
              <p:cNvPr id="5" name="Freeform 5"/>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6" name="TextBox 6"/>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36" name="Group 35">
            <a:extLst>
              <a:ext uri="{FF2B5EF4-FFF2-40B4-BE49-F238E27FC236}">
                <a16:creationId xmlns:a16="http://schemas.microsoft.com/office/drawing/2014/main" id="{8E2832AB-6B4F-4FAC-92C1-C126AEF8017F}"/>
              </a:ext>
            </a:extLst>
          </p:cNvPr>
          <p:cNvGrpSpPr/>
          <p:nvPr/>
        </p:nvGrpSpPr>
        <p:grpSpPr>
          <a:xfrm>
            <a:off x="3900888" y="-197129"/>
            <a:ext cx="2974621" cy="6008607"/>
            <a:chOff x="840843" y="-190019"/>
            <a:chExt cx="2974621" cy="6008607"/>
          </a:xfrm>
        </p:grpSpPr>
        <p:grpSp>
          <p:nvGrpSpPr>
            <p:cNvPr id="43" name="Group 4">
              <a:extLst>
                <a:ext uri="{FF2B5EF4-FFF2-40B4-BE49-F238E27FC236}">
                  <a16:creationId xmlns:a16="http://schemas.microsoft.com/office/drawing/2014/main" id="{F2342692-425F-42CD-B734-07D1F0BAAB24}"/>
                </a:ext>
              </a:extLst>
            </p:cNvPr>
            <p:cNvGrpSpPr/>
            <p:nvPr/>
          </p:nvGrpSpPr>
          <p:grpSpPr>
            <a:xfrm>
              <a:off x="957009" y="2156889"/>
              <a:ext cx="2743217" cy="3661699"/>
              <a:chOff x="0" y="0"/>
              <a:chExt cx="1083740" cy="1721091"/>
            </a:xfrm>
          </p:grpSpPr>
          <p:sp>
            <p:nvSpPr>
              <p:cNvPr id="48" name="Freeform 5">
                <a:extLst>
                  <a:ext uri="{FF2B5EF4-FFF2-40B4-BE49-F238E27FC236}">
                    <a16:creationId xmlns:a16="http://schemas.microsoft.com/office/drawing/2014/main" id="{12B8F82F-B5CE-49C7-A875-C538A29B3662}"/>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49" name="TextBox 6">
                <a:extLst>
                  <a:ext uri="{FF2B5EF4-FFF2-40B4-BE49-F238E27FC236}">
                    <a16:creationId xmlns:a16="http://schemas.microsoft.com/office/drawing/2014/main" id="{D3944438-0AFB-43CE-A291-CC573A5D9E6F}"/>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44" name="Group 4">
              <a:extLst>
                <a:ext uri="{FF2B5EF4-FFF2-40B4-BE49-F238E27FC236}">
                  <a16:creationId xmlns:a16="http://schemas.microsoft.com/office/drawing/2014/main" id="{5D24070E-2782-4321-A9C0-064C8694EA25}"/>
                </a:ext>
              </a:extLst>
            </p:cNvPr>
            <p:cNvGrpSpPr/>
            <p:nvPr/>
          </p:nvGrpSpPr>
          <p:grpSpPr>
            <a:xfrm>
              <a:off x="840843" y="-190019"/>
              <a:ext cx="2974621" cy="5794406"/>
              <a:chOff x="0" y="-38100"/>
              <a:chExt cx="1175159" cy="2723517"/>
            </a:xfrm>
          </p:grpSpPr>
          <p:sp>
            <p:nvSpPr>
              <p:cNvPr id="46" name="Freeform 5">
                <a:extLst>
                  <a:ext uri="{FF2B5EF4-FFF2-40B4-BE49-F238E27FC236}">
                    <a16:creationId xmlns:a16="http://schemas.microsoft.com/office/drawing/2014/main" id="{9DB3D362-83D3-426E-8DE0-B01A545BF17A}"/>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47" name="TextBox 6">
                <a:extLst>
                  <a:ext uri="{FF2B5EF4-FFF2-40B4-BE49-F238E27FC236}">
                    <a16:creationId xmlns:a16="http://schemas.microsoft.com/office/drawing/2014/main" id="{BF2A4DFE-0E45-4735-AD16-DA34F674D6DA}"/>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17" name="Group 16">
            <a:extLst>
              <a:ext uri="{FF2B5EF4-FFF2-40B4-BE49-F238E27FC236}">
                <a16:creationId xmlns:a16="http://schemas.microsoft.com/office/drawing/2014/main" id="{12A8BF56-B028-4981-8FF1-62933D6132C0}"/>
              </a:ext>
            </a:extLst>
          </p:cNvPr>
          <p:cNvGrpSpPr/>
          <p:nvPr/>
        </p:nvGrpSpPr>
        <p:grpSpPr>
          <a:xfrm>
            <a:off x="4311840" y="2327408"/>
            <a:ext cx="2490367" cy="2783296"/>
            <a:chOff x="4419102" y="2193074"/>
            <a:chExt cx="2490367" cy="2783296"/>
          </a:xfrm>
        </p:grpSpPr>
        <p:sp>
          <p:nvSpPr>
            <p:cNvPr id="20" name="Freeform 20"/>
            <p:cNvSpPr/>
            <p:nvPr/>
          </p:nvSpPr>
          <p:spPr>
            <a:xfrm>
              <a:off x="4655493" y="2918970"/>
              <a:ext cx="2048219" cy="20574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p:spPr>
          <p:txBody>
            <a:bodyPr/>
            <a:lstStyle/>
            <a:p>
              <a:endParaRPr lang="en-US"/>
            </a:p>
          </p:txBody>
        </p:sp>
        <p:sp>
          <p:nvSpPr>
            <p:cNvPr id="30" name="TextBox 30"/>
            <p:cNvSpPr txBox="1"/>
            <p:nvPr/>
          </p:nvSpPr>
          <p:spPr>
            <a:xfrm>
              <a:off x="4419102" y="2193074"/>
              <a:ext cx="2490367" cy="512897"/>
            </a:xfrm>
            <a:prstGeom prst="rect">
              <a:avLst/>
            </a:prstGeom>
          </p:spPr>
          <p:txBody>
            <a:bodyPr wrap="square" lIns="0" tIns="0" rIns="0" bIns="0" rtlCol="0" anchor="t">
              <a:spAutoFit/>
            </a:bodyPr>
            <a:lstStyle/>
            <a:p>
              <a:pPr marL="0" lvl="1" algn="ctr" defTabSz="609630">
                <a:lnSpc>
                  <a:spcPts val="4334"/>
                </a:lnSpc>
                <a:spcBef>
                  <a:spcPct val="0"/>
                </a:spcBef>
              </a:pPr>
              <a:r>
                <a:rPr lang="en-US" sz="3000" b="1">
                  <a:solidFill>
                    <a:srgbClr val="214B7D"/>
                  </a:solidFill>
                  <a:latin typeface="Open Sans" panose="020B0606030504020204" pitchFamily="34" charset="0"/>
                  <a:ea typeface="Open Sans" panose="020B0606030504020204" pitchFamily="34" charset="0"/>
                  <a:cs typeface="Open Sans" panose="020B0606030504020204" pitchFamily="34" charset="0"/>
                </a:rPr>
                <a:t>Recording</a:t>
              </a:r>
            </a:p>
          </p:txBody>
        </p:sp>
        <p:pic>
          <p:nvPicPr>
            <p:cNvPr id="38" name="Graphic 37" descr="Voice with solid fill">
              <a:extLst>
                <a:ext uri="{FF2B5EF4-FFF2-40B4-BE49-F238E27FC236}">
                  <a16:creationId xmlns:a16="http://schemas.microsoft.com/office/drawing/2014/main" id="{66970903-51C8-4862-840D-796A255048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9258" y="3084871"/>
              <a:ext cx="1720688" cy="1720688"/>
            </a:xfrm>
            <a:prstGeom prst="rect">
              <a:avLst/>
            </a:prstGeom>
          </p:spPr>
        </p:pic>
      </p:grpSp>
      <p:grpSp>
        <p:nvGrpSpPr>
          <p:cNvPr id="13" name="Group 12">
            <a:extLst>
              <a:ext uri="{FF2B5EF4-FFF2-40B4-BE49-F238E27FC236}">
                <a16:creationId xmlns:a16="http://schemas.microsoft.com/office/drawing/2014/main" id="{713BCF31-CCF3-4BCC-B1E1-A2DDC7986CDD}"/>
              </a:ext>
            </a:extLst>
          </p:cNvPr>
          <p:cNvGrpSpPr/>
          <p:nvPr/>
        </p:nvGrpSpPr>
        <p:grpSpPr>
          <a:xfrm>
            <a:off x="1033694" y="2325583"/>
            <a:ext cx="2490367" cy="2686310"/>
            <a:chOff x="1102136" y="2290060"/>
            <a:chExt cx="2490367" cy="2686310"/>
          </a:xfrm>
        </p:grpSpPr>
        <p:grpSp>
          <p:nvGrpSpPr>
            <p:cNvPr id="14" name="Group 14"/>
            <p:cNvGrpSpPr/>
            <p:nvPr/>
          </p:nvGrpSpPr>
          <p:grpSpPr>
            <a:xfrm>
              <a:off x="1326014" y="2918970"/>
              <a:ext cx="2048219" cy="2057400"/>
              <a:chOff x="1813" y="0"/>
              <a:chExt cx="809173"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solidFill>
            </p:spPr>
            <p:txBody>
              <a:bodyPr/>
              <a:lstStyle/>
              <a:p>
                <a:endParaRPr lang="en-US"/>
              </a:p>
            </p:txBody>
          </p:sp>
          <p:sp>
            <p:nvSpPr>
              <p:cNvPr id="16" name="TextBox 16"/>
              <p:cNvSpPr txBox="1"/>
              <p:nvPr/>
            </p:nvSpPr>
            <p:spPr>
              <a:xfrm>
                <a:off x="76200" y="57150"/>
                <a:ext cx="660400" cy="679450"/>
              </a:xfrm>
              <a:prstGeom prst="rect">
                <a:avLst/>
              </a:prstGeom>
            </p:spPr>
            <p:txBody>
              <a:bodyPr lIns="33867" tIns="33867" rIns="33867" bIns="33867" rtlCol="0" anchor="ctr"/>
              <a:lstStyle/>
              <a:p>
                <a:pPr algn="ctr" defTabSz="609630">
                  <a:lnSpc>
                    <a:spcPts val="1647"/>
                  </a:lnSpc>
                </a:pPr>
                <a:endParaRPr sz="1200">
                  <a:solidFill>
                    <a:prstClr val="black"/>
                  </a:solidFill>
                  <a:latin typeface="Calibri"/>
                </a:endParaRPr>
              </a:p>
            </p:txBody>
          </p:sp>
        </p:grpSp>
        <p:sp>
          <p:nvSpPr>
            <p:cNvPr id="29" name="TextBox 29"/>
            <p:cNvSpPr txBox="1"/>
            <p:nvPr/>
          </p:nvSpPr>
          <p:spPr>
            <a:xfrm>
              <a:off x="1102136" y="2290060"/>
              <a:ext cx="2490367" cy="512897"/>
            </a:xfrm>
            <a:prstGeom prst="rect">
              <a:avLst/>
            </a:prstGeom>
          </p:spPr>
          <p:txBody>
            <a:bodyPr wrap="square" lIns="0" tIns="0" rIns="0" bIns="0" rtlCol="0" anchor="t">
              <a:spAutoFit/>
            </a:bodyPr>
            <a:lstStyle/>
            <a:p>
              <a:pPr algn="ctr" defTabSz="609630">
                <a:lnSpc>
                  <a:spcPts val="4334"/>
                </a:lnSpc>
              </a:pPr>
              <a:r>
                <a:rPr lang="en-US" sz="30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Slides</a:t>
              </a:r>
            </a:p>
          </p:txBody>
        </p:sp>
        <p:pic>
          <p:nvPicPr>
            <p:cNvPr id="37" name="Graphic 36" descr="Projector screen outline">
              <a:extLst>
                <a:ext uri="{FF2B5EF4-FFF2-40B4-BE49-F238E27FC236}">
                  <a16:creationId xmlns:a16="http://schemas.microsoft.com/office/drawing/2014/main" id="{F42ED016-D574-4E3D-8B26-C399AE0B53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3481" y="3182579"/>
              <a:ext cx="1600910" cy="1600910"/>
            </a:xfrm>
            <a:prstGeom prst="rect">
              <a:avLst/>
            </a:prstGeom>
          </p:spPr>
        </p:pic>
      </p:grpSp>
      <p:grpSp>
        <p:nvGrpSpPr>
          <p:cNvPr id="50" name="Group 49">
            <a:extLst>
              <a:ext uri="{FF2B5EF4-FFF2-40B4-BE49-F238E27FC236}">
                <a16:creationId xmlns:a16="http://schemas.microsoft.com/office/drawing/2014/main" id="{D2CA21A3-DE0D-4865-B8D3-5D0259409F50}"/>
              </a:ext>
            </a:extLst>
          </p:cNvPr>
          <p:cNvGrpSpPr/>
          <p:nvPr/>
        </p:nvGrpSpPr>
        <p:grpSpPr>
          <a:xfrm>
            <a:off x="8551665" y="-163999"/>
            <a:ext cx="2974621" cy="6008607"/>
            <a:chOff x="840843" y="-190019"/>
            <a:chExt cx="2974621" cy="6008607"/>
          </a:xfrm>
        </p:grpSpPr>
        <p:grpSp>
          <p:nvGrpSpPr>
            <p:cNvPr id="51" name="Group 4">
              <a:extLst>
                <a:ext uri="{FF2B5EF4-FFF2-40B4-BE49-F238E27FC236}">
                  <a16:creationId xmlns:a16="http://schemas.microsoft.com/office/drawing/2014/main" id="{98EDF19F-05A3-4A73-B667-1261F6153139}"/>
                </a:ext>
              </a:extLst>
            </p:cNvPr>
            <p:cNvGrpSpPr/>
            <p:nvPr/>
          </p:nvGrpSpPr>
          <p:grpSpPr>
            <a:xfrm>
              <a:off x="957009" y="2156889"/>
              <a:ext cx="2743217" cy="3661699"/>
              <a:chOff x="0" y="0"/>
              <a:chExt cx="1083740" cy="1721091"/>
            </a:xfrm>
          </p:grpSpPr>
          <p:sp>
            <p:nvSpPr>
              <p:cNvPr id="55" name="Freeform 5">
                <a:extLst>
                  <a:ext uri="{FF2B5EF4-FFF2-40B4-BE49-F238E27FC236}">
                    <a16:creationId xmlns:a16="http://schemas.microsoft.com/office/drawing/2014/main" id="{5E331FF7-587D-44F5-9B4D-7D7AF9417337}"/>
                  </a:ext>
                </a:extLst>
              </p:cNvPr>
              <p:cNvSpPr/>
              <p:nvPr/>
            </p:nvSpPr>
            <p:spPr>
              <a:xfrm>
                <a:off x="0" y="0"/>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214B7D"/>
              </a:solidFill>
              <a:ln>
                <a:noFill/>
              </a:ln>
            </p:spPr>
            <p:txBody>
              <a:bodyPr/>
              <a:lstStyle/>
              <a:p>
                <a:endParaRPr lang="en-US"/>
              </a:p>
            </p:txBody>
          </p:sp>
          <p:sp>
            <p:nvSpPr>
              <p:cNvPr id="56" name="TextBox 6">
                <a:extLst>
                  <a:ext uri="{FF2B5EF4-FFF2-40B4-BE49-F238E27FC236}">
                    <a16:creationId xmlns:a16="http://schemas.microsoft.com/office/drawing/2014/main" id="{5FA22D01-B4DB-4452-A899-BEBE5301E302}"/>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nvGrpSpPr>
            <p:cNvPr id="52" name="Group 4">
              <a:extLst>
                <a:ext uri="{FF2B5EF4-FFF2-40B4-BE49-F238E27FC236}">
                  <a16:creationId xmlns:a16="http://schemas.microsoft.com/office/drawing/2014/main" id="{E942B39F-0DF1-461A-ABEE-2EC7CEC74FD7}"/>
                </a:ext>
              </a:extLst>
            </p:cNvPr>
            <p:cNvGrpSpPr/>
            <p:nvPr/>
          </p:nvGrpSpPr>
          <p:grpSpPr>
            <a:xfrm>
              <a:off x="840843" y="-190019"/>
              <a:ext cx="2974621" cy="5794406"/>
              <a:chOff x="0" y="-38100"/>
              <a:chExt cx="1175159" cy="2723517"/>
            </a:xfrm>
          </p:grpSpPr>
          <p:sp>
            <p:nvSpPr>
              <p:cNvPr id="53" name="Freeform 5">
                <a:extLst>
                  <a:ext uri="{FF2B5EF4-FFF2-40B4-BE49-F238E27FC236}">
                    <a16:creationId xmlns:a16="http://schemas.microsoft.com/office/drawing/2014/main" id="{96E48CAE-EFCC-40FE-9714-F1D111F97DC8}"/>
                  </a:ext>
                </a:extLst>
              </p:cNvPr>
              <p:cNvSpPr/>
              <p:nvPr/>
            </p:nvSpPr>
            <p:spPr>
              <a:xfrm>
                <a:off x="91419" y="964326"/>
                <a:ext cx="1083740" cy="1721091"/>
              </a:xfrm>
              <a:custGeom>
                <a:avLst/>
                <a:gdLst/>
                <a:ahLst/>
                <a:cxnLst/>
                <a:rect l="l" t="t" r="r" b="b"/>
                <a:pathLst>
                  <a:path w="1083740" h="1721091">
                    <a:moveTo>
                      <a:pt x="48918" y="0"/>
                    </a:moveTo>
                    <a:lnTo>
                      <a:pt x="1034822" y="0"/>
                    </a:lnTo>
                    <a:cubicBezTo>
                      <a:pt x="1047796" y="0"/>
                      <a:pt x="1060238" y="5154"/>
                      <a:pt x="1069412" y="14328"/>
                    </a:cubicBezTo>
                    <a:cubicBezTo>
                      <a:pt x="1078586" y="23502"/>
                      <a:pt x="1083740" y="35944"/>
                      <a:pt x="1083740" y="48918"/>
                    </a:cubicBezTo>
                    <a:lnTo>
                      <a:pt x="1083740" y="1672173"/>
                    </a:lnTo>
                    <a:cubicBezTo>
                      <a:pt x="1083740" y="1685147"/>
                      <a:pt x="1078586" y="1697589"/>
                      <a:pt x="1069412" y="1706763"/>
                    </a:cubicBezTo>
                    <a:cubicBezTo>
                      <a:pt x="1060238" y="1715937"/>
                      <a:pt x="1047796" y="1721091"/>
                      <a:pt x="1034822" y="1721091"/>
                    </a:cubicBezTo>
                    <a:lnTo>
                      <a:pt x="48918" y="1721091"/>
                    </a:lnTo>
                    <a:cubicBezTo>
                      <a:pt x="35944" y="1721091"/>
                      <a:pt x="23502" y="1715937"/>
                      <a:pt x="14328" y="1706763"/>
                    </a:cubicBezTo>
                    <a:cubicBezTo>
                      <a:pt x="5154" y="1697589"/>
                      <a:pt x="0" y="1685147"/>
                      <a:pt x="0" y="1672173"/>
                    </a:cubicBezTo>
                    <a:lnTo>
                      <a:pt x="0" y="48918"/>
                    </a:lnTo>
                    <a:cubicBezTo>
                      <a:pt x="0" y="35944"/>
                      <a:pt x="5154" y="23502"/>
                      <a:pt x="14328" y="14328"/>
                    </a:cubicBezTo>
                    <a:cubicBezTo>
                      <a:pt x="23502" y="5154"/>
                      <a:pt x="35944" y="0"/>
                      <a:pt x="48918" y="0"/>
                    </a:cubicBezTo>
                    <a:close/>
                  </a:path>
                </a:pathLst>
              </a:custGeom>
              <a:solidFill>
                <a:srgbClr val="C8DCF4"/>
              </a:solidFill>
              <a:ln>
                <a:noFill/>
              </a:ln>
            </p:spPr>
            <p:txBody>
              <a:bodyPr/>
              <a:lstStyle/>
              <a:p>
                <a:endParaRPr lang="en-US"/>
              </a:p>
            </p:txBody>
          </p:sp>
          <p:sp>
            <p:nvSpPr>
              <p:cNvPr id="54" name="TextBox 6">
                <a:extLst>
                  <a:ext uri="{FF2B5EF4-FFF2-40B4-BE49-F238E27FC236}">
                    <a16:creationId xmlns:a16="http://schemas.microsoft.com/office/drawing/2014/main" id="{78C8EB48-9BE5-4DAC-9BBF-F5C311631581}"/>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965"/>
                  </a:lnSpc>
                </a:pPr>
                <a:endParaRPr sz="1200">
                  <a:solidFill>
                    <a:prstClr val="black"/>
                  </a:solidFill>
                  <a:latin typeface="Calibri"/>
                </a:endParaRPr>
              </a:p>
            </p:txBody>
          </p:sp>
        </p:grpSp>
      </p:grpSp>
      <p:grpSp>
        <p:nvGrpSpPr>
          <p:cNvPr id="39" name="Group 38">
            <a:extLst>
              <a:ext uri="{FF2B5EF4-FFF2-40B4-BE49-F238E27FC236}">
                <a16:creationId xmlns:a16="http://schemas.microsoft.com/office/drawing/2014/main" id="{B4DC05FD-F22C-49AB-B443-DAF6FE74514D}"/>
              </a:ext>
            </a:extLst>
          </p:cNvPr>
          <p:cNvGrpSpPr/>
          <p:nvPr/>
        </p:nvGrpSpPr>
        <p:grpSpPr>
          <a:xfrm>
            <a:off x="8820991" y="2061160"/>
            <a:ext cx="2705295" cy="1150072"/>
            <a:chOff x="7805984" y="1680731"/>
            <a:chExt cx="4076744" cy="1710767"/>
          </a:xfrm>
        </p:grpSpPr>
        <p:pic>
          <p:nvPicPr>
            <p:cNvPr id="40" name="Picture 39" descr="A picture containing text, clipart&#10;&#10;Description automatically generated">
              <a:extLst>
                <a:ext uri="{FF2B5EF4-FFF2-40B4-BE49-F238E27FC236}">
                  <a16:creationId xmlns:a16="http://schemas.microsoft.com/office/drawing/2014/main" id="{B15B9835-82B9-4C05-BC61-000B273C5A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5984" y="1680731"/>
              <a:ext cx="4076744" cy="619125"/>
            </a:xfrm>
            <a:prstGeom prst="rect">
              <a:avLst/>
            </a:prstGeom>
          </p:spPr>
        </p:pic>
        <p:pic>
          <p:nvPicPr>
            <p:cNvPr id="41" name="Picture 40" descr="A picture containing text, smiling, screenshot&#10;&#10;Description automatically generated">
              <a:extLst>
                <a:ext uri="{FF2B5EF4-FFF2-40B4-BE49-F238E27FC236}">
                  <a16:creationId xmlns:a16="http://schemas.microsoft.com/office/drawing/2014/main" id="{E4F67F13-AEF5-43A4-ACFB-46BDC156BE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1448" y="2154826"/>
              <a:ext cx="1186434" cy="1236672"/>
            </a:xfrm>
            <a:prstGeom prst="rect">
              <a:avLst/>
            </a:prstGeom>
          </p:spPr>
        </p:pic>
      </p:grpSp>
      <p:pic>
        <p:nvPicPr>
          <p:cNvPr id="3" name="Picture 2" descr="A screenshot of a webinar&#10;&#10;Description automatically generated">
            <a:extLst>
              <a:ext uri="{FF2B5EF4-FFF2-40B4-BE49-F238E27FC236}">
                <a16:creationId xmlns:a16="http://schemas.microsoft.com/office/drawing/2014/main" id="{553EE6EC-12EF-D881-D797-D03A9E456F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2917" y="3292291"/>
            <a:ext cx="2075624" cy="22682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2159714"/>
            <a:ext cx="12192000" cy="631455"/>
          </a:xfrm>
          <a:prstGeom prst="rect">
            <a:avLst/>
          </a:prstGeom>
        </p:spPr>
        <p:txBody>
          <a:bodyPr lIns="0" tIns="0" rIns="0" bIns="0" rtlCol="0" anchor="t">
            <a:spAutoFit/>
          </a:bodyPr>
          <a:lstStyle/>
          <a:p>
            <a:pPr algn="ctr">
              <a:lnSpc>
                <a:spcPts val="4510"/>
              </a:lnSpc>
              <a:spcBef>
                <a:spcPct val="0"/>
              </a:spcBef>
            </a:pPr>
            <a:r>
              <a:rPr lang="en-US" sz="6000" b="1" dirty="0">
                <a:solidFill>
                  <a:srgbClr val="214B7D"/>
                </a:solidFill>
                <a:latin typeface="Open Sans" panose="020B0606030504020204" pitchFamily="34" charset="0"/>
                <a:ea typeface="Open Sans" panose="020B0606030504020204" pitchFamily="34" charset="0"/>
                <a:cs typeface="Open Sans" panose="020B0606030504020204" pitchFamily="34" charset="0"/>
              </a:rPr>
              <a:t>Agenda</a:t>
            </a:r>
          </a:p>
        </p:txBody>
      </p:sp>
      <p:grpSp>
        <p:nvGrpSpPr>
          <p:cNvPr id="5" name="Group 5"/>
          <p:cNvGrpSpPr/>
          <p:nvPr/>
        </p:nvGrpSpPr>
        <p:grpSpPr>
          <a:xfrm>
            <a:off x="0" y="3275397"/>
            <a:ext cx="12192000" cy="3582603"/>
            <a:chOff x="0" y="0"/>
            <a:chExt cx="4816593" cy="1415349"/>
          </a:xfrm>
          <a:solidFill>
            <a:srgbClr val="214B7D"/>
          </a:solidFill>
        </p:grpSpPr>
        <p:sp>
          <p:nvSpPr>
            <p:cNvPr id="6" name="Freeform 6"/>
            <p:cNvSpPr/>
            <p:nvPr/>
          </p:nvSpPr>
          <p:spPr>
            <a:xfrm>
              <a:off x="0" y="0"/>
              <a:ext cx="4816592" cy="1415349"/>
            </a:xfrm>
            <a:custGeom>
              <a:avLst/>
              <a:gdLst/>
              <a:ahLst/>
              <a:cxnLst/>
              <a:rect l="l" t="t" r="r" b="b"/>
              <a:pathLst>
                <a:path w="4816592" h="1415349">
                  <a:moveTo>
                    <a:pt x="0" y="0"/>
                  </a:moveTo>
                  <a:lnTo>
                    <a:pt x="4816592" y="0"/>
                  </a:lnTo>
                  <a:lnTo>
                    <a:pt x="4816592" y="1415349"/>
                  </a:lnTo>
                  <a:lnTo>
                    <a:pt x="0" y="1415349"/>
                  </a:lnTo>
                  <a:close/>
                </a:path>
              </a:pathLst>
            </a:custGeom>
            <a:grpFill/>
            <a:ln>
              <a:noFill/>
            </a:ln>
          </p:spPr>
          <p:txBody>
            <a:bodyPr/>
            <a:lstStyle/>
            <a:p>
              <a:endParaRPr lang="en-US"/>
            </a:p>
          </p:txBody>
        </p:sp>
        <p:sp>
          <p:nvSpPr>
            <p:cNvPr id="7" name="TextBox 7"/>
            <p:cNvSpPr txBox="1"/>
            <p:nvPr/>
          </p:nvSpPr>
          <p:spPr>
            <a:xfrm>
              <a:off x="0" y="-38100"/>
              <a:ext cx="812800" cy="850900"/>
            </a:xfrm>
            <a:prstGeom prst="rect">
              <a:avLst/>
            </a:prstGeom>
            <a:grpFill/>
          </p:spPr>
          <p:txBody>
            <a:bodyPr lIns="33867" tIns="33867" rIns="33867" bIns="33867" rtlCol="0" anchor="ctr"/>
            <a:lstStyle/>
            <a:p>
              <a:pPr algn="ctr">
                <a:lnSpc>
                  <a:spcPts val="1965"/>
                </a:lnSpc>
                <a:spcBef>
                  <a:spcPct val="0"/>
                </a:spcBef>
              </a:pPr>
              <a:endParaRPr sz="1200"/>
            </a:p>
          </p:txBody>
        </p:sp>
      </p:grpSp>
      <p:grpSp>
        <p:nvGrpSpPr>
          <p:cNvPr id="8" name="Group 8"/>
          <p:cNvGrpSpPr/>
          <p:nvPr/>
        </p:nvGrpSpPr>
        <p:grpSpPr>
          <a:xfrm>
            <a:off x="345905" y="2930534"/>
            <a:ext cx="11496177" cy="3309816"/>
            <a:chOff x="0" y="-38100"/>
            <a:chExt cx="4025427" cy="1307582"/>
          </a:xfrm>
        </p:grpSpPr>
        <p:sp>
          <p:nvSpPr>
            <p:cNvPr id="9" name="Freeform 9"/>
            <p:cNvSpPr/>
            <p:nvPr/>
          </p:nvSpPr>
          <p:spPr>
            <a:xfrm>
              <a:off x="0" y="-6280"/>
              <a:ext cx="4025427" cy="1275762"/>
            </a:xfrm>
            <a:custGeom>
              <a:avLst/>
              <a:gdLst/>
              <a:ahLst/>
              <a:cxnLst/>
              <a:rect l="l" t="t" r="r" b="b"/>
              <a:pathLst>
                <a:path w="4025427" h="1275762">
                  <a:moveTo>
                    <a:pt x="0" y="0"/>
                  </a:moveTo>
                  <a:lnTo>
                    <a:pt x="4025427" y="0"/>
                  </a:lnTo>
                  <a:lnTo>
                    <a:pt x="4025427" y="1275762"/>
                  </a:lnTo>
                  <a:lnTo>
                    <a:pt x="0" y="1275762"/>
                  </a:lnTo>
                  <a:close/>
                </a:path>
              </a:pathLst>
            </a:custGeom>
            <a:solidFill>
              <a:srgbClr val="C8DCF4"/>
            </a:solidFill>
          </p:spPr>
          <p:txBody>
            <a:bodyPr/>
            <a:lstStyle/>
            <a:p>
              <a:endParaRPr lang="en-US"/>
            </a:p>
          </p:txBody>
        </p:sp>
        <p:sp>
          <p:nvSpPr>
            <p:cNvPr id="10" name="TextBox 10"/>
            <p:cNvSpPr txBox="1"/>
            <p:nvPr/>
          </p:nvSpPr>
          <p:spPr>
            <a:xfrm>
              <a:off x="0" y="-38100"/>
              <a:ext cx="812800" cy="850900"/>
            </a:xfrm>
            <a:prstGeom prst="rect">
              <a:avLst/>
            </a:prstGeom>
          </p:spPr>
          <p:txBody>
            <a:bodyPr lIns="33867" tIns="33867" rIns="33867" bIns="33867" rtlCol="0" anchor="ctr"/>
            <a:lstStyle/>
            <a:p>
              <a:pPr algn="ctr">
                <a:lnSpc>
                  <a:spcPts val="1965"/>
                </a:lnSpc>
              </a:pPr>
              <a:endParaRPr sz="1200"/>
            </a:p>
          </p:txBody>
        </p:sp>
      </p:grpSp>
      <p:grpSp>
        <p:nvGrpSpPr>
          <p:cNvPr id="20" name="Group 19">
            <a:extLst>
              <a:ext uri="{FF2B5EF4-FFF2-40B4-BE49-F238E27FC236}">
                <a16:creationId xmlns:a16="http://schemas.microsoft.com/office/drawing/2014/main" id="{C302C103-9FF2-457E-AC0A-2A45C2367AB6}"/>
              </a:ext>
            </a:extLst>
          </p:cNvPr>
          <p:cNvGrpSpPr/>
          <p:nvPr/>
        </p:nvGrpSpPr>
        <p:grpSpPr>
          <a:xfrm>
            <a:off x="745956" y="3885747"/>
            <a:ext cx="10696074" cy="1930911"/>
            <a:chOff x="1055914" y="3821497"/>
            <a:chExt cx="4625915" cy="1517299"/>
          </a:xfrm>
        </p:grpSpPr>
        <p:sp>
          <p:nvSpPr>
            <p:cNvPr id="13" name="AutoShape 13"/>
            <p:cNvSpPr/>
            <p:nvPr/>
          </p:nvSpPr>
          <p:spPr>
            <a:xfrm>
              <a:off x="1055914" y="3821497"/>
              <a:ext cx="4625915" cy="0"/>
            </a:xfrm>
            <a:prstGeom prst="line">
              <a:avLst/>
            </a:prstGeom>
            <a:ln w="38100" cap="flat">
              <a:solidFill>
                <a:srgbClr val="51749D"/>
              </a:solidFill>
              <a:prstDash val="solid"/>
              <a:headEnd type="none" w="sm" len="sm"/>
              <a:tailEnd type="none" w="sm" len="sm"/>
            </a:ln>
          </p:spPr>
          <p:txBody>
            <a:bodyPr/>
            <a:lstStyle/>
            <a:p>
              <a:endParaRPr lang="en-US"/>
            </a:p>
          </p:txBody>
        </p:sp>
        <p:sp>
          <p:nvSpPr>
            <p:cNvPr id="15" name="AutoShape 15"/>
            <p:cNvSpPr/>
            <p:nvPr/>
          </p:nvSpPr>
          <p:spPr>
            <a:xfrm flipV="1">
              <a:off x="1055914" y="4580147"/>
              <a:ext cx="4625915" cy="7350"/>
            </a:xfrm>
            <a:prstGeom prst="line">
              <a:avLst/>
            </a:prstGeom>
            <a:ln w="38100" cap="flat">
              <a:solidFill>
                <a:srgbClr val="51749D"/>
              </a:solidFill>
              <a:prstDash val="solid"/>
              <a:headEnd type="none" w="sm" len="sm"/>
              <a:tailEnd type="none" w="sm" len="sm"/>
            </a:ln>
          </p:spPr>
          <p:txBody>
            <a:bodyPr/>
            <a:lstStyle/>
            <a:p>
              <a:endParaRPr lang="en-US"/>
            </a:p>
          </p:txBody>
        </p:sp>
        <p:sp>
          <p:nvSpPr>
            <p:cNvPr id="17" name="AutoShape 17"/>
            <p:cNvSpPr/>
            <p:nvPr/>
          </p:nvSpPr>
          <p:spPr>
            <a:xfrm>
              <a:off x="1055914" y="5332796"/>
              <a:ext cx="4625915" cy="6000"/>
            </a:xfrm>
            <a:prstGeom prst="line">
              <a:avLst/>
            </a:prstGeom>
            <a:ln w="38100" cap="flat">
              <a:solidFill>
                <a:srgbClr val="51749D"/>
              </a:solidFill>
              <a:prstDash val="solid"/>
              <a:headEnd type="none" w="sm" len="sm"/>
              <a:tailEnd type="none" w="sm" len="sm"/>
            </a:ln>
          </p:spPr>
          <p:txBody>
            <a:bodyPr/>
            <a:lstStyle/>
            <a:p>
              <a:endParaRPr lang="en-US"/>
            </a:p>
          </p:txBody>
        </p:sp>
      </p:grpSp>
      <p:pic>
        <p:nvPicPr>
          <p:cNvPr id="19" name="Picture 19">
            <a:extLst>
              <a:ext uri="{FF2B5EF4-FFF2-40B4-BE49-F238E27FC236}">
                <a16:creationId xmlns:a16="http://schemas.microsoft.com/office/drawing/2014/main" id="{9434A501-CA36-48DE-A27E-4F64B12171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7743" y="390466"/>
            <a:ext cx="3579086" cy="2416599"/>
          </a:xfrm>
          <a:prstGeom prst="rect">
            <a:avLst/>
          </a:prstGeom>
        </p:spPr>
      </p:pic>
      <p:sp>
        <p:nvSpPr>
          <p:cNvPr id="3" name="TextBox 2">
            <a:extLst>
              <a:ext uri="{FF2B5EF4-FFF2-40B4-BE49-F238E27FC236}">
                <a16:creationId xmlns:a16="http://schemas.microsoft.com/office/drawing/2014/main" id="{DC2E1003-09E4-072F-C6FD-89B6047CA07D}"/>
              </a:ext>
            </a:extLst>
          </p:cNvPr>
          <p:cNvSpPr txBox="1"/>
          <p:nvPr/>
        </p:nvSpPr>
        <p:spPr>
          <a:xfrm>
            <a:off x="517355" y="3313501"/>
            <a:ext cx="10924675" cy="2492990"/>
          </a:xfrm>
          <a:prstGeom prst="rect">
            <a:avLst/>
          </a:prstGeom>
          <a:noFill/>
        </p:spPr>
        <p:txBody>
          <a:bodyPr wrap="square" rtlCol="0">
            <a:spAutoFit/>
          </a:bodyPr>
          <a:lstStyle/>
          <a:p>
            <a:pPr marL="457200" indent="-457200">
              <a:buClr>
                <a:srgbClr val="51749D"/>
              </a:buClr>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Review the Elements of a Match Grant Self-Sufficiency Plan</a:t>
            </a:r>
          </a:p>
          <a:p>
            <a:pPr marL="457200" indent="-457200">
              <a:buFont typeface="Arial" panose="020B0604020202020204" pitchFamily="34" charset="0"/>
              <a:buChar char="•"/>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51749D"/>
              </a:buClr>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Interview a Client to Discuss their Barriers to Self-Sufficiency </a:t>
            </a:r>
          </a:p>
          <a:p>
            <a:pPr marL="457200" indent="-457200">
              <a:buFont typeface="Arial" panose="020B0604020202020204" pitchFamily="34" charset="0"/>
              <a:buChar char="•"/>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457200" indent="-457200">
              <a:buClr>
                <a:srgbClr val="51749D"/>
              </a:buClr>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Develop a Match Grant Self-Sufficiency Plan based on the Client’s Specific Barriers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774AE21-D1E8-3A29-DCD9-7FF346003396}"/>
              </a:ext>
            </a:extLst>
          </p:cNvPr>
          <p:cNvSpPr/>
          <p:nvPr/>
        </p:nvSpPr>
        <p:spPr>
          <a:xfrm>
            <a:off x="6352674" y="1621746"/>
            <a:ext cx="5570621" cy="4793223"/>
          </a:xfrm>
          <a:prstGeom prst="roundRect">
            <a:avLst/>
          </a:prstGeom>
          <a:solidFill>
            <a:srgbClr val="F4C3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8688" y="1621747"/>
            <a:ext cx="5669403" cy="4793223"/>
          </a:xfrm>
          <a:prstGeom prst="rect">
            <a:avLst/>
          </a:prstGeom>
        </p:spPr>
      </p:pic>
      <p:sp>
        <p:nvSpPr>
          <p:cNvPr id="4" name="TextBox 4"/>
          <p:cNvSpPr txBox="1"/>
          <p:nvPr/>
        </p:nvSpPr>
        <p:spPr>
          <a:xfrm>
            <a:off x="6598860" y="801722"/>
            <a:ext cx="4643922" cy="556947"/>
          </a:xfrm>
          <a:prstGeom prst="rect">
            <a:avLst/>
          </a:prstGeom>
        </p:spPr>
        <p:txBody>
          <a:bodyPr wrap="square" lIns="0" tIns="0" rIns="0" bIns="0" rtlCol="0" anchor="t">
            <a:spAutoFit/>
          </a:bodyPr>
          <a:lstStyle/>
          <a:p>
            <a:pPr algn="ctr">
              <a:lnSpc>
                <a:spcPts val="4510"/>
              </a:lnSpc>
              <a:spcBef>
                <a:spcPct val="0"/>
              </a:spcBef>
            </a:pPr>
            <a:r>
              <a:rPr lang="en-US" sz="3666" b="1">
                <a:solidFill>
                  <a:srgbClr val="214B7D"/>
                </a:solidFill>
                <a:latin typeface="Open Sans" panose="020B0606030504020204" pitchFamily="34" charset="0"/>
                <a:ea typeface="Open Sans" panose="020B0606030504020204" pitchFamily="34" charset="0"/>
                <a:cs typeface="Open Sans" panose="020B0606030504020204" pitchFamily="34" charset="0"/>
              </a:rPr>
              <a:t>Learning Objectives</a:t>
            </a:r>
          </a:p>
        </p:txBody>
      </p:sp>
      <p:sp>
        <p:nvSpPr>
          <p:cNvPr id="5" name="TextBox 4">
            <a:extLst>
              <a:ext uri="{FF2B5EF4-FFF2-40B4-BE49-F238E27FC236}">
                <a16:creationId xmlns:a16="http://schemas.microsoft.com/office/drawing/2014/main" id="{EAA4986A-28A0-28B0-A96A-C02D9E52D7C5}"/>
              </a:ext>
            </a:extLst>
          </p:cNvPr>
          <p:cNvSpPr txBox="1"/>
          <p:nvPr/>
        </p:nvSpPr>
        <p:spPr>
          <a:xfrm>
            <a:off x="6598860" y="1621746"/>
            <a:ext cx="5324435" cy="4555093"/>
          </a:xfrm>
          <a:prstGeom prst="rect">
            <a:avLst/>
          </a:prstGeom>
          <a:noFill/>
          <a:ln w="57150">
            <a:noFill/>
          </a:ln>
        </p:spPr>
        <p:txBody>
          <a:bodyPr wrap="square" rtlCol="0">
            <a:spAutoFit/>
          </a:bodyPr>
          <a:lstStyle/>
          <a:p>
            <a:pPr marL="342900" indent="-342900" algn="l">
              <a:buFont typeface="+mj-lt"/>
              <a:buAutoNum type="arabicPeriod"/>
              <a:defRPr/>
            </a:pPr>
            <a:endParaRPr lang="en-US" sz="29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mj-lt"/>
              <a:buAutoNum type="arabicPeriod"/>
              <a:defRPr/>
            </a:pPr>
            <a:r>
              <a:rPr lang="en-US" sz="2900" dirty="0">
                <a:latin typeface="Open Sans" panose="020B0606030504020204" pitchFamily="34" charset="0"/>
                <a:ea typeface="Open Sans" panose="020B0606030504020204" pitchFamily="34" charset="0"/>
                <a:cs typeface="Open Sans" panose="020B0606030504020204" pitchFamily="34" charset="0"/>
              </a:rPr>
              <a:t>Complete MG Self-Sufficiency Plans in accordance with MG program requirements </a:t>
            </a:r>
          </a:p>
          <a:p>
            <a:pPr marL="342900" indent="-342900" algn="l">
              <a:buFont typeface="+mj-lt"/>
              <a:buAutoNum type="arabicPeriod"/>
              <a:defRPr/>
            </a:pPr>
            <a:endParaRPr lang="en-US" sz="29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mj-lt"/>
              <a:buAutoNum type="arabicPeriod"/>
              <a:defRPr/>
            </a:pPr>
            <a:r>
              <a:rPr lang="en-US" sz="2900" dirty="0">
                <a:latin typeface="Open Sans" panose="020B0606030504020204" pitchFamily="34" charset="0"/>
                <a:ea typeface="Open Sans" panose="020B0606030504020204" pitchFamily="34" charset="0"/>
                <a:cs typeface="Open Sans" panose="020B0606030504020204" pitchFamily="34" charset="0"/>
              </a:rPr>
              <a:t>Develop barriers and action steps that are tailored to the individualized needs of clients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12192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461E966-2F3E-4DA0-A380-860BE4C63406}"/>
              </a:ext>
            </a:extLst>
          </p:cNvPr>
          <p:cNvSpPr txBox="1"/>
          <p:nvPr/>
        </p:nvSpPr>
        <p:spPr>
          <a:xfrm>
            <a:off x="1582152" y="3075057"/>
            <a:ext cx="9027695" cy="707886"/>
          </a:xfrm>
          <a:prstGeom prst="rect">
            <a:avLst/>
          </a:prstGeom>
          <a:noFill/>
        </p:spPr>
        <p:txBody>
          <a:bodyPr wrap="square" rtlCol="0">
            <a:spAutoFit/>
          </a:bodyPr>
          <a:lstStyle/>
          <a:p>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 I: What is a Self-Sufficiency Plan? </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67982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7840" y="770212"/>
            <a:ext cx="11156311" cy="752194"/>
          </a:xfrm>
          <a:prstGeom prst="rect">
            <a:avLst/>
          </a:prstGeom>
        </p:spPr>
        <p:txBody>
          <a:bodyPr wrap="square" lIns="0" tIns="0" rIns="0" bIns="0" rtlCol="0" anchor="t">
            <a:spAutoFit/>
          </a:bodyPr>
          <a:lstStyle/>
          <a:p>
            <a:pPr>
              <a:lnSpc>
                <a:spcPts val="6147"/>
              </a:lnSpc>
              <a:spcBef>
                <a:spcPct val="0"/>
              </a:spcBef>
            </a:pPr>
            <a:r>
              <a:rPr lang="en-US" sz="4998" b="1" dirty="0">
                <a:solidFill>
                  <a:srgbClr val="214B7D"/>
                </a:solidFill>
                <a:latin typeface="Open Sans" panose="020B0606030504020204" pitchFamily="34" charset="0"/>
                <a:ea typeface="Open Sans" panose="020B0606030504020204" pitchFamily="34" charset="0"/>
                <a:cs typeface="Open Sans" panose="020B0606030504020204" pitchFamily="34" charset="0"/>
              </a:rPr>
              <a:t>Matching Grant (MG) Program Goal</a:t>
            </a:r>
          </a:p>
        </p:txBody>
      </p:sp>
      <p:grpSp>
        <p:nvGrpSpPr>
          <p:cNvPr id="3" name="Group 3"/>
          <p:cNvGrpSpPr/>
          <p:nvPr/>
        </p:nvGrpSpPr>
        <p:grpSpPr>
          <a:xfrm>
            <a:off x="0" y="3356639"/>
            <a:ext cx="12192000" cy="3501361"/>
            <a:chOff x="0" y="0"/>
            <a:chExt cx="4816593" cy="1383254"/>
          </a:xfrm>
        </p:grpSpPr>
        <p:sp>
          <p:nvSpPr>
            <p:cNvPr id="4" name="Freeform 4"/>
            <p:cNvSpPr/>
            <p:nvPr/>
          </p:nvSpPr>
          <p:spPr>
            <a:xfrm>
              <a:off x="0" y="0"/>
              <a:ext cx="4816592" cy="1383254"/>
            </a:xfrm>
            <a:custGeom>
              <a:avLst/>
              <a:gdLst/>
              <a:ahLst/>
              <a:cxnLst/>
              <a:rect l="l" t="t" r="r" b="b"/>
              <a:pathLst>
                <a:path w="4816592" h="1383254">
                  <a:moveTo>
                    <a:pt x="0" y="0"/>
                  </a:moveTo>
                  <a:lnTo>
                    <a:pt x="4816592" y="0"/>
                  </a:lnTo>
                  <a:lnTo>
                    <a:pt x="4816592" y="1383254"/>
                  </a:lnTo>
                  <a:lnTo>
                    <a:pt x="0" y="1383254"/>
                  </a:lnTo>
                  <a:close/>
                </a:path>
              </a:pathLst>
            </a:custGeom>
            <a:solidFill>
              <a:srgbClr val="C8DCF4"/>
            </a:solidFill>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a:lnSpc>
                  <a:spcPts val="1965"/>
                </a:lnSpc>
              </a:pPr>
              <a:endParaRPr sz="1200"/>
            </a:p>
          </p:txBody>
        </p:sp>
      </p:grpSp>
      <p:grpSp>
        <p:nvGrpSpPr>
          <p:cNvPr id="9" name="Group 3">
            <a:extLst>
              <a:ext uri="{FF2B5EF4-FFF2-40B4-BE49-F238E27FC236}">
                <a16:creationId xmlns:a16="http://schemas.microsoft.com/office/drawing/2014/main" id="{174D5CF3-01F8-402E-9CD0-830A53640B72}"/>
              </a:ext>
            </a:extLst>
          </p:cNvPr>
          <p:cNvGrpSpPr/>
          <p:nvPr/>
        </p:nvGrpSpPr>
        <p:grpSpPr>
          <a:xfrm>
            <a:off x="0" y="2225842"/>
            <a:ext cx="12192000" cy="4695612"/>
            <a:chOff x="0" y="0"/>
            <a:chExt cx="4816593" cy="1383254"/>
          </a:xfrm>
        </p:grpSpPr>
        <p:sp>
          <p:nvSpPr>
            <p:cNvPr id="10" name="Freeform 4">
              <a:extLst>
                <a:ext uri="{FF2B5EF4-FFF2-40B4-BE49-F238E27FC236}">
                  <a16:creationId xmlns:a16="http://schemas.microsoft.com/office/drawing/2014/main" id="{322AF5D4-4BE3-4FBF-A1F5-9F8C1DB4A66F}"/>
                </a:ext>
              </a:extLst>
            </p:cNvPr>
            <p:cNvSpPr/>
            <p:nvPr/>
          </p:nvSpPr>
          <p:spPr>
            <a:xfrm>
              <a:off x="0" y="0"/>
              <a:ext cx="4816592" cy="1383254"/>
            </a:xfrm>
            <a:custGeom>
              <a:avLst/>
              <a:gdLst/>
              <a:ahLst/>
              <a:cxnLst/>
              <a:rect l="l" t="t" r="r" b="b"/>
              <a:pathLst>
                <a:path w="4816592" h="1383254">
                  <a:moveTo>
                    <a:pt x="0" y="0"/>
                  </a:moveTo>
                  <a:lnTo>
                    <a:pt x="4816592" y="0"/>
                  </a:lnTo>
                  <a:lnTo>
                    <a:pt x="4816592" y="1383254"/>
                  </a:lnTo>
                  <a:lnTo>
                    <a:pt x="0" y="1383254"/>
                  </a:lnTo>
                  <a:close/>
                </a:path>
              </a:pathLst>
            </a:custGeom>
            <a:solidFill>
              <a:srgbClr val="C8DCF4"/>
            </a:solidFill>
          </p:spPr>
          <p:txBody>
            <a:bodyPr/>
            <a:lstStyle/>
            <a:p>
              <a:endParaRPr lang="en-US"/>
            </a:p>
          </p:txBody>
        </p:sp>
        <p:sp>
          <p:nvSpPr>
            <p:cNvPr id="11" name="TextBox 5">
              <a:extLst>
                <a:ext uri="{FF2B5EF4-FFF2-40B4-BE49-F238E27FC236}">
                  <a16:creationId xmlns:a16="http://schemas.microsoft.com/office/drawing/2014/main" id="{1E52E9DF-D0EE-4C33-A167-87BA1EED43AA}"/>
                </a:ext>
              </a:extLst>
            </p:cNvPr>
            <p:cNvSpPr txBox="1"/>
            <p:nvPr/>
          </p:nvSpPr>
          <p:spPr>
            <a:xfrm>
              <a:off x="0" y="-38100"/>
              <a:ext cx="812800" cy="850900"/>
            </a:xfrm>
            <a:prstGeom prst="rect">
              <a:avLst/>
            </a:prstGeom>
          </p:spPr>
          <p:txBody>
            <a:bodyPr lIns="33867" tIns="33867" rIns="33867" bIns="33867" rtlCol="0" anchor="ctr"/>
            <a:lstStyle/>
            <a:p>
              <a:pPr algn="ctr">
                <a:lnSpc>
                  <a:spcPts val="1965"/>
                </a:lnSpc>
              </a:pPr>
              <a:endParaRPr sz="1200"/>
            </a:p>
          </p:txBody>
        </p:sp>
      </p:grpSp>
      <p:sp>
        <p:nvSpPr>
          <p:cNvPr id="14" name="TextBox 13">
            <a:extLst>
              <a:ext uri="{FF2B5EF4-FFF2-40B4-BE49-F238E27FC236}">
                <a16:creationId xmlns:a16="http://schemas.microsoft.com/office/drawing/2014/main" id="{76659736-BA92-484F-AE68-B80D82A3853C}"/>
              </a:ext>
            </a:extLst>
          </p:cNvPr>
          <p:cNvSpPr txBox="1"/>
          <p:nvPr/>
        </p:nvSpPr>
        <p:spPr>
          <a:xfrm>
            <a:off x="380370" y="1709538"/>
            <a:ext cx="11811627" cy="2215991"/>
          </a:xfrm>
          <a:prstGeom prst="rect">
            <a:avLst/>
          </a:prstGeom>
          <a:noFill/>
        </p:spPr>
        <p:txBody>
          <a:bodyPr wrap="square">
            <a:spAutoFit/>
          </a:bodyPr>
          <a:lstStyle/>
          <a:p>
            <a:endParaRPr lang="en-US" sz="2400" b="1" dirty="0">
              <a:latin typeface="Open Sans" panose="020B0606030504020204" pitchFamily="34" charset="0"/>
              <a:ea typeface="Open Sans" panose="020B0606030504020204" pitchFamily="34" charset="0"/>
              <a:cs typeface="Open Sans" panose="020B0606030504020204" pitchFamily="34" charset="0"/>
            </a:endParaRPr>
          </a:p>
          <a:p>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ctr">
              <a:buFontTx/>
              <a:buChar cha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10">
            <a:extLst>
              <a:ext uri="{FF2B5EF4-FFF2-40B4-BE49-F238E27FC236}">
                <a16:creationId xmlns:a16="http://schemas.microsoft.com/office/drawing/2014/main" id="{00A62061-B4E3-1D39-5EF7-EC113D4D3E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36022" y="1816630"/>
            <a:ext cx="1119949" cy="1012027"/>
          </a:xfrm>
          <a:prstGeom prst="rect">
            <a:avLst/>
          </a:prstGeom>
        </p:spPr>
      </p:pic>
      <p:sp>
        <p:nvSpPr>
          <p:cNvPr id="18" name="TextBox 17">
            <a:extLst>
              <a:ext uri="{FF2B5EF4-FFF2-40B4-BE49-F238E27FC236}">
                <a16:creationId xmlns:a16="http://schemas.microsoft.com/office/drawing/2014/main" id="{4F8366D3-EE2A-F73D-B8B2-2E7B9A3E1737}"/>
              </a:ext>
            </a:extLst>
          </p:cNvPr>
          <p:cNvSpPr txBox="1"/>
          <p:nvPr/>
        </p:nvSpPr>
        <p:spPr>
          <a:xfrm>
            <a:off x="942312" y="2966368"/>
            <a:ext cx="10307368" cy="1754326"/>
          </a:xfrm>
          <a:prstGeom prst="rect">
            <a:avLst/>
          </a:prstGeom>
          <a:noFill/>
        </p:spPr>
        <p:txBody>
          <a:bodyPr wrap="square" rtlCol="0">
            <a:spAutoFit/>
          </a:bodyPr>
          <a:lstStyle/>
          <a:p>
            <a:r>
              <a:rPr lang="en-US" sz="2700" dirty="0">
                <a:latin typeface="Open Sans" panose="020B0606030504020204" pitchFamily="34" charset="0"/>
                <a:ea typeface="Open Sans" panose="020B0606030504020204" pitchFamily="34" charset="0"/>
                <a:cs typeface="Open Sans" panose="020B0606030504020204" pitchFamily="34" charset="0"/>
              </a:rPr>
              <a:t>Assist clients to achieve </a:t>
            </a:r>
            <a:r>
              <a:rPr lang="en-US" sz="2700" b="1" i="1" dirty="0">
                <a:solidFill>
                  <a:srgbClr val="203864"/>
                </a:solidFill>
                <a:latin typeface="Open Sans" panose="020B0606030504020204" pitchFamily="34" charset="0"/>
                <a:ea typeface="Open Sans" panose="020B0606030504020204" pitchFamily="34" charset="0"/>
                <a:cs typeface="Open Sans" panose="020B0606030504020204" pitchFamily="34" charset="0"/>
              </a:rPr>
              <a:t>economic self-sufficiency </a:t>
            </a:r>
            <a:r>
              <a:rPr lang="en-US" sz="2700" dirty="0">
                <a:latin typeface="Open Sans" panose="020B0606030504020204" pitchFamily="34" charset="0"/>
                <a:ea typeface="Open Sans" panose="020B0606030504020204" pitchFamily="34" charset="0"/>
                <a:cs typeface="Open Sans" panose="020B0606030504020204" pitchFamily="34" charset="0"/>
              </a:rPr>
              <a:t>through employment within the 240-day MG program service period. The MG program is designed to be an alternative to public cash assistance. </a:t>
            </a:r>
          </a:p>
        </p:txBody>
      </p:sp>
      <p:sp>
        <p:nvSpPr>
          <p:cNvPr id="6" name="TextBox 5">
            <a:extLst>
              <a:ext uri="{FF2B5EF4-FFF2-40B4-BE49-F238E27FC236}">
                <a16:creationId xmlns:a16="http://schemas.microsoft.com/office/drawing/2014/main" id="{FE86DB40-8C8D-24A0-6368-F201B98D3AA0}"/>
              </a:ext>
            </a:extLst>
          </p:cNvPr>
          <p:cNvSpPr txBox="1"/>
          <p:nvPr/>
        </p:nvSpPr>
        <p:spPr>
          <a:xfrm>
            <a:off x="942313" y="4885315"/>
            <a:ext cx="10307368" cy="1815882"/>
          </a:xfrm>
          <a:prstGeom prst="rect">
            <a:avLst/>
          </a:prstGeom>
          <a:noFill/>
        </p:spPr>
        <p:txBody>
          <a:bodyPr wrap="square" lIns="91440" tIns="45720" rIns="91440" bIns="45720" anchor="t">
            <a:spAutoFit/>
          </a:bodyPr>
          <a:lstStyle/>
          <a:p>
            <a:r>
              <a:rPr lang="en-US" sz="2700" b="1" i="1" dirty="0">
                <a:solidFill>
                  <a:srgbClr val="203864"/>
                </a:solidFill>
                <a:latin typeface="Open Sans" panose="020B0606030504020204" pitchFamily="34" charset="0"/>
                <a:ea typeface="Open Sans" panose="020B0606030504020204" pitchFamily="34" charset="0"/>
                <a:cs typeface="Open Sans" panose="020B0606030504020204" pitchFamily="34" charset="0"/>
              </a:rPr>
              <a:t>Economic Self-Sufficiency </a:t>
            </a:r>
            <a:r>
              <a:rPr lang="en-US" sz="2700" dirty="0">
                <a:latin typeface="Open Sans" panose="020B0606030504020204" pitchFamily="34" charset="0"/>
                <a:ea typeface="Open Sans" panose="020B0606030504020204" pitchFamily="34" charset="0"/>
                <a:cs typeface="Open Sans" panose="020B0606030504020204" pitchFamily="34" charset="0"/>
              </a:rPr>
              <a:t>= earning a total household income through employment that:</a:t>
            </a:r>
          </a:p>
          <a:p>
            <a:pPr marL="1371600" lvl="2" indent="-457200">
              <a:buAutoNum type="arabicPeriod"/>
            </a:pPr>
            <a:r>
              <a:rPr lang="en-US" sz="2700" dirty="0">
                <a:latin typeface="Open Sans" panose="020B0606030504020204" pitchFamily="34" charset="0"/>
                <a:ea typeface="Open Sans" panose="020B0606030504020204" pitchFamily="34" charset="0"/>
                <a:cs typeface="Open Sans" panose="020B0606030504020204" pitchFamily="34" charset="0"/>
              </a:rPr>
              <a:t>Enables the case to fully support itself</a:t>
            </a:r>
          </a:p>
          <a:p>
            <a:pPr marL="1371600" lvl="2" indent="-457200">
              <a:buAutoNum type="arabicPeriod"/>
            </a:pPr>
            <a:r>
              <a:rPr lang="en-US" sz="2700" dirty="0">
                <a:latin typeface="Open Sans" panose="020B0606030504020204" pitchFamily="34" charset="0"/>
                <a:ea typeface="Open Sans" panose="020B0606030504020204" pitchFamily="34" charset="0"/>
                <a:cs typeface="Open Sans" panose="020B0606030504020204" pitchFamily="34" charset="0"/>
              </a:rPr>
              <a:t>Exceeds the TANF eligibility threshold for your state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5B27DC52-34D4-4333-BE27-E4FB5446F01E}"/>
              </a:ext>
            </a:extLst>
          </p:cNvPr>
          <p:cNvSpPr/>
          <p:nvPr/>
        </p:nvSpPr>
        <p:spPr>
          <a:xfrm>
            <a:off x="7697043" y="0"/>
            <a:ext cx="5181600" cy="6858000"/>
          </a:xfrm>
          <a:custGeom>
            <a:avLst/>
            <a:gdLst/>
            <a:ahLst/>
            <a:cxnLst/>
            <a:rect l="l" t="t" r="r" b="b"/>
            <a:pathLst>
              <a:path w="2338876" h="2709333">
                <a:moveTo>
                  <a:pt x="0" y="0"/>
                </a:moveTo>
                <a:lnTo>
                  <a:pt x="2338876" y="0"/>
                </a:lnTo>
                <a:lnTo>
                  <a:pt x="2338876" y="2709333"/>
                </a:lnTo>
                <a:lnTo>
                  <a:pt x="0" y="2709333"/>
                </a:lnTo>
                <a:close/>
              </a:path>
            </a:pathLst>
          </a:custGeom>
          <a:solidFill>
            <a:srgbClr val="F2B760"/>
          </a:solidFill>
        </p:spPr>
        <p:txBody>
          <a:bodyPr/>
          <a:lstStyle/>
          <a:p>
            <a:endParaRPr lang="en-US" dirty="0">
              <a:solidFill>
                <a:srgbClr val="51749D"/>
              </a:solidFill>
            </a:endParaRPr>
          </a:p>
        </p:txBody>
      </p:sp>
      <p:sp>
        <p:nvSpPr>
          <p:cNvPr id="30" name="Rectangle 29">
            <a:extLst>
              <a:ext uri="{FF2B5EF4-FFF2-40B4-BE49-F238E27FC236}">
                <a16:creationId xmlns:a16="http://schemas.microsoft.com/office/drawing/2014/main" id="{82980A20-6046-4397-A570-C64B4C5B7A7E}"/>
              </a:ext>
            </a:extLst>
          </p:cNvPr>
          <p:cNvSpPr/>
          <p:nvPr/>
        </p:nvSpPr>
        <p:spPr>
          <a:xfrm>
            <a:off x="8691654" y="6858000"/>
            <a:ext cx="4186989" cy="14084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55B19376-6368-449C-BBB6-71720196E2CD}"/>
              </a:ext>
            </a:extLst>
          </p:cNvPr>
          <p:cNvSpPr/>
          <p:nvPr/>
        </p:nvSpPr>
        <p:spPr>
          <a:xfrm>
            <a:off x="0" y="1121583"/>
            <a:ext cx="12192000" cy="1185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Oval 1">
            <a:extLst>
              <a:ext uri="{FF2B5EF4-FFF2-40B4-BE49-F238E27FC236}">
                <a16:creationId xmlns:a16="http://schemas.microsoft.com/office/drawing/2014/main" id="{CAEFD2D0-212C-FB21-4366-FA0DFF70D923}"/>
              </a:ext>
            </a:extLst>
          </p:cNvPr>
          <p:cNvSpPr/>
          <p:nvPr/>
        </p:nvSpPr>
        <p:spPr>
          <a:xfrm>
            <a:off x="6872879" y="2597882"/>
            <a:ext cx="1648327" cy="163132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Megaphone1 outline">
            <a:extLst>
              <a:ext uri="{FF2B5EF4-FFF2-40B4-BE49-F238E27FC236}">
                <a16:creationId xmlns:a16="http://schemas.microsoft.com/office/drawing/2014/main" id="{DFA1AC82-2987-11FA-B2DB-6E00C0F60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9635" y="2787758"/>
            <a:ext cx="1251571" cy="1251571"/>
          </a:xfrm>
          <a:prstGeom prst="rect">
            <a:avLst/>
          </a:prstGeom>
        </p:spPr>
      </p:pic>
      <p:sp>
        <p:nvSpPr>
          <p:cNvPr id="9" name="TextBox 8">
            <a:extLst>
              <a:ext uri="{FF2B5EF4-FFF2-40B4-BE49-F238E27FC236}">
                <a16:creationId xmlns:a16="http://schemas.microsoft.com/office/drawing/2014/main" id="{7CDFCEEB-4DC4-438E-9169-362997DC497B}"/>
              </a:ext>
            </a:extLst>
          </p:cNvPr>
          <p:cNvSpPr txBox="1"/>
          <p:nvPr/>
        </p:nvSpPr>
        <p:spPr>
          <a:xfrm>
            <a:off x="464903" y="162427"/>
            <a:ext cx="6689558" cy="6186309"/>
          </a:xfrm>
          <a:prstGeom prst="rect">
            <a:avLst/>
          </a:prstGeom>
          <a:noFill/>
        </p:spPr>
        <p:txBody>
          <a:bodyPr wrap="square" rtlCol="0">
            <a:spAutoFit/>
          </a:bodyPr>
          <a:lstStyle/>
          <a:p>
            <a:pPr algn="ctr"/>
            <a:endParaRPr lang="en-US" sz="4400" dirty="0">
              <a:solidFill>
                <a:srgbClr val="51749D"/>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4400" dirty="0">
                <a:solidFill>
                  <a:srgbClr val="51749D"/>
                </a:solidFill>
                <a:latin typeface="Open Sans" panose="020B0606030504020204" pitchFamily="34" charset="0"/>
                <a:ea typeface="Open Sans" panose="020B0606030504020204" pitchFamily="34" charset="0"/>
                <a:cs typeface="Open Sans" panose="020B0606030504020204" pitchFamily="34" charset="0"/>
              </a:rPr>
              <a:t>Although the goal of MG is to achieve </a:t>
            </a:r>
            <a:r>
              <a:rPr lang="en-US" sz="4400" i="1" dirty="0">
                <a:solidFill>
                  <a:srgbClr val="51749D"/>
                </a:solidFill>
                <a:latin typeface="Open Sans" panose="020B0606030504020204" pitchFamily="34" charset="0"/>
                <a:ea typeface="Open Sans" panose="020B0606030504020204" pitchFamily="34" charset="0"/>
                <a:cs typeface="Open Sans" panose="020B0606030504020204" pitchFamily="34" charset="0"/>
              </a:rPr>
              <a:t>economic</a:t>
            </a:r>
            <a:r>
              <a:rPr lang="en-US" sz="4400" dirty="0">
                <a:solidFill>
                  <a:srgbClr val="51749D"/>
                </a:solidFill>
                <a:latin typeface="Open Sans" panose="020B0606030504020204" pitchFamily="34" charset="0"/>
                <a:ea typeface="Open Sans" panose="020B0606030504020204" pitchFamily="34" charset="0"/>
                <a:cs typeface="Open Sans" panose="020B0606030504020204" pitchFamily="34" charset="0"/>
              </a:rPr>
              <a:t> self-sufficiency, your agency should work with </a:t>
            </a:r>
            <a:r>
              <a:rPr lang="en-US" sz="4400" u="sng" dirty="0">
                <a:solidFill>
                  <a:srgbClr val="51749D"/>
                </a:solidFill>
                <a:latin typeface="Open Sans" panose="020B0606030504020204" pitchFamily="34" charset="0"/>
                <a:ea typeface="Open Sans" panose="020B0606030504020204" pitchFamily="34" charset="0"/>
                <a:cs typeface="Open Sans" panose="020B0606030504020204" pitchFamily="34" charset="0"/>
              </a:rPr>
              <a:t>all</a:t>
            </a:r>
            <a:r>
              <a:rPr lang="en-US" sz="4400" dirty="0">
                <a:solidFill>
                  <a:srgbClr val="51749D"/>
                </a:solidFill>
                <a:latin typeface="Open Sans" panose="020B0606030504020204" pitchFamily="34" charset="0"/>
                <a:ea typeface="Open Sans" panose="020B0606030504020204" pitchFamily="34" charset="0"/>
                <a:cs typeface="Open Sans" panose="020B0606030504020204" pitchFamily="34" charset="0"/>
              </a:rPr>
              <a:t> case members to promote self-sufficiency, not just employable adults. </a:t>
            </a:r>
          </a:p>
        </p:txBody>
      </p:sp>
    </p:spTree>
    <p:extLst>
      <p:ext uri="{BB962C8B-B14F-4D97-AF65-F5344CB8AC3E}">
        <p14:creationId xmlns:p14="http://schemas.microsoft.com/office/powerpoint/2010/main" val="3487841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724647-57cb-416e-bbea-858f4b3846b7" xsi:nil="true"/>
    <lcf76f155ced4ddcb4097134ff3c332f xmlns="b970eebb-aa65-4721-b783-845bd342127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7D7FCF212A5C49AAFFD6DC165A36FA" ma:contentTypeVersion="15" ma:contentTypeDescription="Create a new document." ma:contentTypeScope="" ma:versionID="77b7f6986ee57163e529700b2afc835d">
  <xsd:schema xmlns:xsd="http://www.w3.org/2001/XMLSchema" xmlns:xs="http://www.w3.org/2001/XMLSchema" xmlns:p="http://schemas.microsoft.com/office/2006/metadata/properties" xmlns:ns2="b970eebb-aa65-4721-b783-845bd342127e" xmlns:ns3="29724647-57cb-416e-bbea-858f4b3846b7" targetNamespace="http://schemas.microsoft.com/office/2006/metadata/properties" ma:root="true" ma:fieldsID="ab8f4a13006090c4a06d1b1e58586b2a" ns2:_="" ns3:_="">
    <xsd:import namespace="b970eebb-aa65-4721-b783-845bd342127e"/>
    <xsd:import namespace="29724647-57cb-416e-bbea-858f4b3846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0eebb-aa65-4721-b783-845bd34212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bf5785-fda2-4148-b8d6-0a458c2774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724647-57cb-416e-bbea-858f4b3846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6fc006d-550c-4be4-90d7-24c995129262}" ma:internalName="TaxCatchAll" ma:showField="CatchAllData" ma:web="29724647-57cb-416e-bbea-858f4b3846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4A009-F8B2-48C3-AF20-BF859823E618}">
  <ds:schemaRefs>
    <ds:schemaRef ds:uri="http://purl.org/dc/elements/1.1/"/>
    <ds:schemaRef ds:uri="b970eebb-aa65-4721-b783-845bd342127e"/>
    <ds:schemaRef ds:uri="http://schemas.microsoft.com/office/2006/documentManagement/types"/>
    <ds:schemaRef ds:uri="http://schemas.microsoft.com/office/2006/metadata/properties"/>
    <ds:schemaRef ds:uri="29724647-57cb-416e-bbea-858f4b3846b7"/>
    <ds:schemaRef ds:uri="http://schemas.microsoft.com/office/infopath/2007/PartnerControls"/>
    <ds:schemaRef ds:uri="http://schemas.openxmlformats.org/package/2006/metadata/core-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3.xml><?xml version="1.0" encoding="utf-8"?>
<ds:datastoreItem xmlns:ds="http://schemas.openxmlformats.org/officeDocument/2006/customXml" ds:itemID="{34E9F590-E14E-4C34-96AA-E6FA5513214E}">
  <ds:schemaRefs>
    <ds:schemaRef ds:uri="29724647-57cb-416e-bbea-858f4b3846b7"/>
    <ds:schemaRef ds:uri="b970eebb-aa65-4721-b783-845bd34212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2380</TotalTime>
  <Words>1324</Words>
  <Application>Microsoft Office PowerPoint</Application>
  <PresentationFormat>Widescreen</PresentationFormat>
  <Paragraphs>153</Paragraphs>
  <Slides>26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Arial,Sans-Serif</vt:lpstr>
      <vt:lpstr>Barlow Bold</vt:lpstr>
      <vt:lpstr>Calibri</vt:lpstr>
      <vt:lpstr>Open Sans</vt:lpstr>
      <vt:lpstr>Open Sans Bold</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Catriona Davenport</cp:lastModifiedBy>
  <cp:revision>2</cp:revision>
  <dcterms:created xsi:type="dcterms:W3CDTF">2020-10-22T16:02:30Z</dcterms:created>
  <dcterms:modified xsi:type="dcterms:W3CDTF">2024-05-30T17:48:24Z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0x0101004B7D7FCF212A5C49AAFFD6DC165A36FA</vt:lpwstr>
  </property>
  <property fmtid="{D5CDD505-2E9C-101B-9397-08002B2CF9AE}" pid="3" name="ArticulateGUID">
    <vt:lpwstr>3965B84F-211B-4BE7-A058-976FC537865C</vt:lpwstr>
  </property>
  <property fmtid="{D5CDD505-2E9C-101B-9397-08002B2CF9AE}" pid="4" name="ArticulatePath">
    <vt:lpwstr>https://usccb.sharepoint.com/sites/AfghanPlacementandAssistanceAPA/Shared Documents/General/Weekly APA Calls/APA Call October 20</vt:lpwstr>
  </property>
  <property fmtid="{D5CDD505-2E9C-101B-9397-08002B2CF9AE}" pid="5" name="MediaServiceImageTags">
    <vt:lpwstr/>
  </property>
</Properties>
</file>