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74" r:id="rId5"/>
    <p:sldId id="420" r:id="rId6"/>
    <p:sldId id="259" r:id="rId7"/>
    <p:sldId id="258" r:id="rId8"/>
    <p:sldId id="446" r:id="rId9"/>
    <p:sldId id="415" r:id="rId10"/>
    <p:sldId id="453" r:id="rId11"/>
    <p:sldId id="454" r:id="rId12"/>
    <p:sldId id="448" r:id="rId13"/>
    <p:sldId id="447" r:id="rId14"/>
    <p:sldId id="360" r:id="rId15"/>
    <p:sldId id="336" r:id="rId16"/>
    <p:sldId id="450" r:id="rId17"/>
    <p:sldId id="361" r:id="rId18"/>
    <p:sldId id="452" r:id="rId19"/>
    <p:sldId id="451" r:id="rId20"/>
    <p:sldId id="455" r:id="rId21"/>
    <p:sldId id="412" r:id="rId22"/>
    <p:sldId id="358" r:id="rId23"/>
    <p:sldId id="315"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FA66B-314A-8286-55CD-39DDEAE97DD7}" name="Ciara Bennese" initials="CB" userId="S::cbennese@usccb.org::7d25cd76-2220-42a1-bbfe-a211cd769d78" providerId="AD"/>
  <p188:author id="{8DBD1CBF-AC41-EAB8-6597-043DC9BF3FC2}" name="Caitlin Harrison" initials="CH" userId="S::charrison@usccb.org::2dc1ef4b-b7dd-400d-aaea-9bab0edc85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itlin Harrison" initials="CH" lastIdx="4" clrIdx="0">
    <p:extLst>
      <p:ext uri="{19B8F6BF-5375-455C-9EA6-DF929625EA0E}">
        <p15:presenceInfo xmlns:p15="http://schemas.microsoft.com/office/powerpoint/2012/main" userId="S::CHarrison@usccb.org::2dc1ef4b-b7dd-400d-aaea-9bab0edc85ed" providerId="AD"/>
      </p:ext>
    </p:extLst>
  </p:cmAuthor>
  <p:cmAuthor id="2" name="Sarah Evans" initials="SE" lastIdx="3" clrIdx="1">
    <p:extLst>
      <p:ext uri="{19B8F6BF-5375-455C-9EA6-DF929625EA0E}">
        <p15:presenceInfo xmlns:p15="http://schemas.microsoft.com/office/powerpoint/2012/main" userId="S::sevans@usccb.org::84d96db9-4018-478e-89a3-dba85e013a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1344"/>
        <p:guide pos="7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314FF-CB14-4FA3-A5EB-1CFBE557949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F5E130C-5287-4099-881F-F2AF08C61EEA}">
      <dgm:prSet phldrT="[Text]" phldr="1"/>
      <dgm:spPr/>
      <dgm:t>
        <a:bodyPr/>
        <a:lstStyle/>
        <a:p>
          <a:endParaRPr lang="en-US"/>
        </a:p>
      </dgm:t>
    </dgm:pt>
    <dgm:pt modelId="{254C4498-C766-40D6-A8A3-598ECD900E47}" type="parTrans" cxnId="{151D379C-C543-4751-BA20-1828BDFC3AA7}">
      <dgm:prSet/>
      <dgm:spPr/>
      <dgm:t>
        <a:bodyPr/>
        <a:lstStyle/>
        <a:p>
          <a:endParaRPr lang="en-US"/>
        </a:p>
      </dgm:t>
    </dgm:pt>
    <dgm:pt modelId="{6C4B0A38-9993-48A7-B77F-1D6FF1614C1D}" type="sibTrans" cxnId="{151D379C-C543-4751-BA20-1828BDFC3AA7}">
      <dgm:prSet/>
      <dgm:spPr/>
      <dgm:t>
        <a:bodyPr/>
        <a:lstStyle/>
        <a:p>
          <a:endParaRPr lang="en-US"/>
        </a:p>
      </dgm:t>
    </dgm:pt>
    <dgm:pt modelId="{E32CC820-B745-43C0-A1F6-41F5DAE27274}">
      <dgm:prSet phldrT="[Text]"/>
      <dgm:spPr/>
      <dgm:t>
        <a:bodyPr/>
        <a:lstStyle/>
        <a:p>
          <a:pPr>
            <a:buNone/>
          </a:pPr>
          <a:r>
            <a:rPr lang="en-US"/>
            <a:t>Rule of thumb: ask if you would charge staff time to the grant to do this same activity.</a:t>
          </a:r>
        </a:p>
      </dgm:t>
    </dgm:pt>
    <dgm:pt modelId="{38135C36-09BC-45C2-938C-CDA9F02C9F5D}" type="parTrans" cxnId="{9F9B88D1-441C-46D1-ADCF-EF409DFDB456}">
      <dgm:prSet/>
      <dgm:spPr/>
      <dgm:t>
        <a:bodyPr/>
        <a:lstStyle/>
        <a:p>
          <a:endParaRPr lang="en-US"/>
        </a:p>
      </dgm:t>
    </dgm:pt>
    <dgm:pt modelId="{7C58907A-39B2-4540-A728-736BB40103D3}" type="sibTrans" cxnId="{9F9B88D1-441C-46D1-ADCF-EF409DFDB456}">
      <dgm:prSet/>
      <dgm:spPr/>
      <dgm:t>
        <a:bodyPr/>
        <a:lstStyle/>
        <a:p>
          <a:endParaRPr lang="en-US"/>
        </a:p>
      </dgm:t>
    </dgm:pt>
    <dgm:pt modelId="{E6B403C4-3D91-4AC1-9BF9-668FF0FAF42D}">
      <dgm:prSet phldrT="[Text]" phldr="1"/>
      <dgm:spPr/>
      <dgm:t>
        <a:bodyPr/>
        <a:lstStyle/>
        <a:p>
          <a:endParaRPr lang="en-US"/>
        </a:p>
      </dgm:t>
    </dgm:pt>
    <dgm:pt modelId="{6C7C134D-62A3-4403-9F5E-23AD956B39E6}" type="parTrans" cxnId="{A818CE6A-1A6A-4E83-A1D7-F0E21E2E40BF}">
      <dgm:prSet/>
      <dgm:spPr/>
      <dgm:t>
        <a:bodyPr/>
        <a:lstStyle/>
        <a:p>
          <a:endParaRPr lang="en-US"/>
        </a:p>
      </dgm:t>
    </dgm:pt>
    <dgm:pt modelId="{7DD17BD5-9DBC-4A65-856F-CA387E7060BB}" type="sibTrans" cxnId="{A818CE6A-1A6A-4E83-A1D7-F0E21E2E40BF}">
      <dgm:prSet/>
      <dgm:spPr/>
      <dgm:t>
        <a:bodyPr/>
        <a:lstStyle/>
        <a:p>
          <a:endParaRPr lang="en-US"/>
        </a:p>
      </dgm:t>
    </dgm:pt>
    <dgm:pt modelId="{3708C27A-E1B1-4EEE-9777-CB3A5E438044}">
      <dgm:prSet phldrT="[Text]"/>
      <dgm:spPr/>
      <dgm:t>
        <a:bodyPr/>
        <a:lstStyle/>
        <a:p>
          <a:pPr>
            <a:buNone/>
          </a:pPr>
          <a:r>
            <a:rPr lang="en-US"/>
            <a:t>Religious activities never count. </a:t>
          </a:r>
        </a:p>
      </dgm:t>
    </dgm:pt>
    <dgm:pt modelId="{E6BB279E-107C-4AD8-8996-8858EFA85455}" type="parTrans" cxnId="{1F5A3099-0BE4-4C8B-983F-83E1860C1C80}">
      <dgm:prSet/>
      <dgm:spPr/>
      <dgm:t>
        <a:bodyPr/>
        <a:lstStyle/>
        <a:p>
          <a:endParaRPr lang="en-US"/>
        </a:p>
      </dgm:t>
    </dgm:pt>
    <dgm:pt modelId="{6CD4E830-67C7-44AB-9692-6F4F067DC789}" type="sibTrans" cxnId="{1F5A3099-0BE4-4C8B-983F-83E1860C1C80}">
      <dgm:prSet/>
      <dgm:spPr/>
      <dgm:t>
        <a:bodyPr/>
        <a:lstStyle/>
        <a:p>
          <a:endParaRPr lang="en-US"/>
        </a:p>
      </dgm:t>
    </dgm:pt>
    <dgm:pt modelId="{380F2100-509C-4309-BF29-DC8E86926E7A}">
      <dgm:prSet phldrT="[Text]" phldr="1"/>
      <dgm:spPr/>
      <dgm:t>
        <a:bodyPr/>
        <a:lstStyle/>
        <a:p>
          <a:endParaRPr lang="en-US"/>
        </a:p>
      </dgm:t>
    </dgm:pt>
    <dgm:pt modelId="{0B7B258A-65CC-45FE-937D-BDE06C9F4DAF}" type="parTrans" cxnId="{EA94F860-ED56-4D93-B126-C7822BCABA8B}">
      <dgm:prSet/>
      <dgm:spPr/>
      <dgm:t>
        <a:bodyPr/>
        <a:lstStyle/>
        <a:p>
          <a:endParaRPr lang="en-US"/>
        </a:p>
      </dgm:t>
    </dgm:pt>
    <dgm:pt modelId="{D215E8A2-15CB-475A-86FE-B722EC517374}" type="sibTrans" cxnId="{EA94F860-ED56-4D93-B126-C7822BCABA8B}">
      <dgm:prSet/>
      <dgm:spPr/>
      <dgm:t>
        <a:bodyPr/>
        <a:lstStyle/>
        <a:p>
          <a:endParaRPr lang="en-US"/>
        </a:p>
      </dgm:t>
    </dgm:pt>
    <dgm:pt modelId="{31710919-ECC0-4063-B25B-334190E5F653}">
      <dgm:prSet phldrT="[Text]"/>
      <dgm:spPr/>
      <dgm:t>
        <a:bodyPr/>
        <a:lstStyle/>
        <a:p>
          <a:pPr>
            <a:buNone/>
          </a:pPr>
          <a:r>
            <a:rPr lang="en-US"/>
            <a:t>Leave the burden of determining qualifying volunteer activities to staff – have volunteers report everything.</a:t>
          </a:r>
        </a:p>
      </dgm:t>
    </dgm:pt>
    <dgm:pt modelId="{6412F4C3-0E06-404A-BEE2-FF3D9216BA56}" type="parTrans" cxnId="{E6E58507-5988-47F4-BDA8-2AD17B4F76AD}">
      <dgm:prSet/>
      <dgm:spPr/>
      <dgm:t>
        <a:bodyPr/>
        <a:lstStyle/>
        <a:p>
          <a:endParaRPr lang="en-US"/>
        </a:p>
      </dgm:t>
    </dgm:pt>
    <dgm:pt modelId="{70142F5C-E246-4A02-8259-C9D43D4BC3F7}" type="sibTrans" cxnId="{E6E58507-5988-47F4-BDA8-2AD17B4F76AD}">
      <dgm:prSet/>
      <dgm:spPr/>
      <dgm:t>
        <a:bodyPr/>
        <a:lstStyle/>
        <a:p>
          <a:endParaRPr lang="en-US"/>
        </a:p>
      </dgm:t>
    </dgm:pt>
    <dgm:pt modelId="{AE8427D9-27F2-4EA8-8F58-8FF583A1B848}" type="pres">
      <dgm:prSet presAssocID="{2C2314FF-CB14-4FA3-A5EB-1CFBE557949C}" presName="linearFlow" presStyleCnt="0">
        <dgm:presLayoutVars>
          <dgm:dir/>
          <dgm:animLvl val="lvl"/>
          <dgm:resizeHandles val="exact"/>
        </dgm:presLayoutVars>
      </dgm:prSet>
      <dgm:spPr/>
    </dgm:pt>
    <dgm:pt modelId="{6D9A113E-C96D-4476-AEA9-1B4BFC6F8D28}" type="pres">
      <dgm:prSet presAssocID="{0F5E130C-5287-4099-881F-F2AF08C61EEA}" presName="composite" presStyleCnt="0"/>
      <dgm:spPr/>
    </dgm:pt>
    <dgm:pt modelId="{8E8F0229-2C27-495C-857E-8F0D2B2397ED}" type="pres">
      <dgm:prSet presAssocID="{0F5E130C-5287-4099-881F-F2AF08C61EEA}" presName="parentText" presStyleLbl="alignNode1" presStyleIdx="0" presStyleCnt="3">
        <dgm:presLayoutVars>
          <dgm:chMax val="1"/>
          <dgm:bulletEnabled val="1"/>
        </dgm:presLayoutVars>
      </dgm:prSet>
      <dgm:spPr/>
    </dgm:pt>
    <dgm:pt modelId="{117114C1-6577-499E-9A51-66A47760F524}" type="pres">
      <dgm:prSet presAssocID="{0F5E130C-5287-4099-881F-F2AF08C61EEA}" presName="descendantText" presStyleLbl="alignAcc1" presStyleIdx="0" presStyleCnt="3" custLinFactNeighborX="-171">
        <dgm:presLayoutVars>
          <dgm:bulletEnabled val="1"/>
        </dgm:presLayoutVars>
      </dgm:prSet>
      <dgm:spPr/>
    </dgm:pt>
    <dgm:pt modelId="{18E3781A-391E-4AB6-98EA-C932D35B75B6}" type="pres">
      <dgm:prSet presAssocID="{6C4B0A38-9993-48A7-B77F-1D6FF1614C1D}" presName="sp" presStyleCnt="0"/>
      <dgm:spPr/>
    </dgm:pt>
    <dgm:pt modelId="{0B1D4FEC-9A63-42C6-8E45-D6EAC2686710}" type="pres">
      <dgm:prSet presAssocID="{E6B403C4-3D91-4AC1-9BF9-668FF0FAF42D}" presName="composite" presStyleCnt="0"/>
      <dgm:spPr/>
    </dgm:pt>
    <dgm:pt modelId="{66EE826C-6F02-4BCC-9F33-1FBB0F479293}" type="pres">
      <dgm:prSet presAssocID="{E6B403C4-3D91-4AC1-9BF9-668FF0FAF42D}" presName="parentText" presStyleLbl="alignNode1" presStyleIdx="1" presStyleCnt="3">
        <dgm:presLayoutVars>
          <dgm:chMax val="1"/>
          <dgm:bulletEnabled val="1"/>
        </dgm:presLayoutVars>
      </dgm:prSet>
      <dgm:spPr/>
    </dgm:pt>
    <dgm:pt modelId="{31140E9D-6DC1-40E8-8118-3864123A30A4}" type="pres">
      <dgm:prSet presAssocID="{E6B403C4-3D91-4AC1-9BF9-668FF0FAF42D}" presName="descendantText" presStyleLbl="alignAcc1" presStyleIdx="1" presStyleCnt="3">
        <dgm:presLayoutVars>
          <dgm:bulletEnabled val="1"/>
        </dgm:presLayoutVars>
      </dgm:prSet>
      <dgm:spPr/>
    </dgm:pt>
    <dgm:pt modelId="{19D9CD3E-7859-41A7-AD22-A6AE18C7B11C}" type="pres">
      <dgm:prSet presAssocID="{7DD17BD5-9DBC-4A65-856F-CA387E7060BB}" presName="sp" presStyleCnt="0"/>
      <dgm:spPr/>
    </dgm:pt>
    <dgm:pt modelId="{5C7919B3-3B37-4A90-AE62-886DFBDBF903}" type="pres">
      <dgm:prSet presAssocID="{380F2100-509C-4309-BF29-DC8E86926E7A}" presName="composite" presStyleCnt="0"/>
      <dgm:spPr/>
    </dgm:pt>
    <dgm:pt modelId="{232D50A1-B49F-43AC-8F76-DD1CA4CD2AB8}" type="pres">
      <dgm:prSet presAssocID="{380F2100-509C-4309-BF29-DC8E86926E7A}" presName="parentText" presStyleLbl="alignNode1" presStyleIdx="2" presStyleCnt="3">
        <dgm:presLayoutVars>
          <dgm:chMax val="1"/>
          <dgm:bulletEnabled val="1"/>
        </dgm:presLayoutVars>
      </dgm:prSet>
      <dgm:spPr/>
    </dgm:pt>
    <dgm:pt modelId="{1049D181-3264-472F-B773-1DC2D934BB3C}" type="pres">
      <dgm:prSet presAssocID="{380F2100-509C-4309-BF29-DC8E86926E7A}" presName="descendantText" presStyleLbl="alignAcc1" presStyleIdx="2" presStyleCnt="3">
        <dgm:presLayoutVars>
          <dgm:bulletEnabled val="1"/>
        </dgm:presLayoutVars>
      </dgm:prSet>
      <dgm:spPr/>
    </dgm:pt>
  </dgm:ptLst>
  <dgm:cxnLst>
    <dgm:cxn modelId="{990ECB00-0AD7-4EA8-BAED-56789848D151}" type="presOf" srcId="{31710919-ECC0-4063-B25B-334190E5F653}" destId="{1049D181-3264-472F-B773-1DC2D934BB3C}" srcOrd="0" destOrd="0" presId="urn:microsoft.com/office/officeart/2005/8/layout/chevron2"/>
    <dgm:cxn modelId="{DF483403-B574-4C4F-8C77-F1346810DDAE}" type="presOf" srcId="{2C2314FF-CB14-4FA3-A5EB-1CFBE557949C}" destId="{AE8427D9-27F2-4EA8-8F58-8FF583A1B848}" srcOrd="0" destOrd="0" presId="urn:microsoft.com/office/officeart/2005/8/layout/chevron2"/>
    <dgm:cxn modelId="{75EBC004-7747-4406-8434-44915444E63A}" type="presOf" srcId="{E6B403C4-3D91-4AC1-9BF9-668FF0FAF42D}" destId="{66EE826C-6F02-4BCC-9F33-1FBB0F479293}" srcOrd="0" destOrd="0" presId="urn:microsoft.com/office/officeart/2005/8/layout/chevron2"/>
    <dgm:cxn modelId="{E6E58507-5988-47F4-BDA8-2AD17B4F76AD}" srcId="{380F2100-509C-4309-BF29-DC8E86926E7A}" destId="{31710919-ECC0-4063-B25B-334190E5F653}" srcOrd="0" destOrd="0" parTransId="{6412F4C3-0E06-404A-BEE2-FF3D9216BA56}" sibTransId="{70142F5C-E246-4A02-8259-C9D43D4BC3F7}"/>
    <dgm:cxn modelId="{14392E10-4911-458F-953E-089B65C83D82}" type="presOf" srcId="{380F2100-509C-4309-BF29-DC8E86926E7A}" destId="{232D50A1-B49F-43AC-8F76-DD1CA4CD2AB8}" srcOrd="0" destOrd="0" presId="urn:microsoft.com/office/officeart/2005/8/layout/chevron2"/>
    <dgm:cxn modelId="{EA94F860-ED56-4D93-B126-C7822BCABA8B}" srcId="{2C2314FF-CB14-4FA3-A5EB-1CFBE557949C}" destId="{380F2100-509C-4309-BF29-DC8E86926E7A}" srcOrd="2" destOrd="0" parTransId="{0B7B258A-65CC-45FE-937D-BDE06C9F4DAF}" sibTransId="{D215E8A2-15CB-475A-86FE-B722EC517374}"/>
    <dgm:cxn modelId="{A818CE6A-1A6A-4E83-A1D7-F0E21E2E40BF}" srcId="{2C2314FF-CB14-4FA3-A5EB-1CFBE557949C}" destId="{E6B403C4-3D91-4AC1-9BF9-668FF0FAF42D}" srcOrd="1" destOrd="0" parTransId="{6C7C134D-62A3-4403-9F5E-23AD956B39E6}" sibTransId="{7DD17BD5-9DBC-4A65-856F-CA387E7060BB}"/>
    <dgm:cxn modelId="{D045214F-0D9C-4525-8562-8BC7BFF5F00A}" type="presOf" srcId="{E32CC820-B745-43C0-A1F6-41F5DAE27274}" destId="{117114C1-6577-499E-9A51-66A47760F524}" srcOrd="0" destOrd="0" presId="urn:microsoft.com/office/officeart/2005/8/layout/chevron2"/>
    <dgm:cxn modelId="{1F5A3099-0BE4-4C8B-983F-83E1860C1C80}" srcId="{E6B403C4-3D91-4AC1-9BF9-668FF0FAF42D}" destId="{3708C27A-E1B1-4EEE-9777-CB3A5E438044}" srcOrd="0" destOrd="0" parTransId="{E6BB279E-107C-4AD8-8996-8858EFA85455}" sibTransId="{6CD4E830-67C7-44AB-9692-6F4F067DC789}"/>
    <dgm:cxn modelId="{151D379C-C543-4751-BA20-1828BDFC3AA7}" srcId="{2C2314FF-CB14-4FA3-A5EB-1CFBE557949C}" destId="{0F5E130C-5287-4099-881F-F2AF08C61EEA}" srcOrd="0" destOrd="0" parTransId="{254C4498-C766-40D6-A8A3-598ECD900E47}" sibTransId="{6C4B0A38-9993-48A7-B77F-1D6FF1614C1D}"/>
    <dgm:cxn modelId="{9F8F6CB9-AE39-4043-8CF2-227213D5814F}" type="presOf" srcId="{0F5E130C-5287-4099-881F-F2AF08C61EEA}" destId="{8E8F0229-2C27-495C-857E-8F0D2B2397ED}" srcOrd="0" destOrd="0" presId="urn:microsoft.com/office/officeart/2005/8/layout/chevron2"/>
    <dgm:cxn modelId="{9F9B88D1-441C-46D1-ADCF-EF409DFDB456}" srcId="{0F5E130C-5287-4099-881F-F2AF08C61EEA}" destId="{E32CC820-B745-43C0-A1F6-41F5DAE27274}" srcOrd="0" destOrd="0" parTransId="{38135C36-09BC-45C2-938C-CDA9F02C9F5D}" sibTransId="{7C58907A-39B2-4540-A728-736BB40103D3}"/>
    <dgm:cxn modelId="{3AE9D0DE-56D4-445C-9B7D-98F05A6C7617}" type="presOf" srcId="{3708C27A-E1B1-4EEE-9777-CB3A5E438044}" destId="{31140E9D-6DC1-40E8-8118-3864123A30A4}" srcOrd="0" destOrd="0" presId="urn:microsoft.com/office/officeart/2005/8/layout/chevron2"/>
    <dgm:cxn modelId="{C198DFAE-433A-41C0-A9DF-E53DDA86C513}" type="presParOf" srcId="{AE8427D9-27F2-4EA8-8F58-8FF583A1B848}" destId="{6D9A113E-C96D-4476-AEA9-1B4BFC6F8D28}" srcOrd="0" destOrd="0" presId="urn:microsoft.com/office/officeart/2005/8/layout/chevron2"/>
    <dgm:cxn modelId="{E503E298-7D33-4C75-A9FC-42D2A0BCBFD1}" type="presParOf" srcId="{6D9A113E-C96D-4476-AEA9-1B4BFC6F8D28}" destId="{8E8F0229-2C27-495C-857E-8F0D2B2397ED}" srcOrd="0" destOrd="0" presId="urn:microsoft.com/office/officeart/2005/8/layout/chevron2"/>
    <dgm:cxn modelId="{745B6CF2-C5AA-45B8-98C8-8288680FFE74}" type="presParOf" srcId="{6D9A113E-C96D-4476-AEA9-1B4BFC6F8D28}" destId="{117114C1-6577-499E-9A51-66A47760F524}" srcOrd="1" destOrd="0" presId="urn:microsoft.com/office/officeart/2005/8/layout/chevron2"/>
    <dgm:cxn modelId="{F19CB724-58C1-4205-A9D0-6FF9340B2204}" type="presParOf" srcId="{AE8427D9-27F2-4EA8-8F58-8FF583A1B848}" destId="{18E3781A-391E-4AB6-98EA-C932D35B75B6}" srcOrd="1" destOrd="0" presId="urn:microsoft.com/office/officeart/2005/8/layout/chevron2"/>
    <dgm:cxn modelId="{C139477F-C928-48F3-9475-BFA926375DA2}" type="presParOf" srcId="{AE8427D9-27F2-4EA8-8F58-8FF583A1B848}" destId="{0B1D4FEC-9A63-42C6-8E45-D6EAC2686710}" srcOrd="2" destOrd="0" presId="urn:microsoft.com/office/officeart/2005/8/layout/chevron2"/>
    <dgm:cxn modelId="{350DA495-A94B-408F-9C91-AFBD615BFCF7}" type="presParOf" srcId="{0B1D4FEC-9A63-42C6-8E45-D6EAC2686710}" destId="{66EE826C-6F02-4BCC-9F33-1FBB0F479293}" srcOrd="0" destOrd="0" presId="urn:microsoft.com/office/officeart/2005/8/layout/chevron2"/>
    <dgm:cxn modelId="{F763EF3C-84BB-442A-A2BA-17C13B2A57A6}" type="presParOf" srcId="{0B1D4FEC-9A63-42C6-8E45-D6EAC2686710}" destId="{31140E9D-6DC1-40E8-8118-3864123A30A4}" srcOrd="1" destOrd="0" presId="urn:microsoft.com/office/officeart/2005/8/layout/chevron2"/>
    <dgm:cxn modelId="{9D0B610B-0019-4CFC-A51B-6DBBD97A860A}" type="presParOf" srcId="{AE8427D9-27F2-4EA8-8F58-8FF583A1B848}" destId="{19D9CD3E-7859-41A7-AD22-A6AE18C7B11C}" srcOrd="3" destOrd="0" presId="urn:microsoft.com/office/officeart/2005/8/layout/chevron2"/>
    <dgm:cxn modelId="{8710EAB0-4DDF-43F5-8DFF-CF56D12899AE}" type="presParOf" srcId="{AE8427D9-27F2-4EA8-8F58-8FF583A1B848}" destId="{5C7919B3-3B37-4A90-AE62-886DFBDBF903}" srcOrd="4" destOrd="0" presId="urn:microsoft.com/office/officeart/2005/8/layout/chevron2"/>
    <dgm:cxn modelId="{C2943E87-3156-41C5-B726-9605F89F5A72}" type="presParOf" srcId="{5C7919B3-3B37-4A90-AE62-886DFBDBF903}" destId="{232D50A1-B49F-43AC-8F76-DD1CA4CD2AB8}" srcOrd="0" destOrd="0" presId="urn:microsoft.com/office/officeart/2005/8/layout/chevron2"/>
    <dgm:cxn modelId="{9B9B4F65-E8E6-42AF-A306-5CF2E63380C5}" type="presParOf" srcId="{5C7919B3-3B37-4A90-AE62-886DFBDBF903}" destId="{1049D181-3264-472F-B773-1DC2D934BB3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856B8A-F177-4201-855B-BF48E7170E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D9E6E2C-D0BB-4D0A-9589-2414365B3AFD}">
      <dgm:prSet phldrT="[Text]"/>
      <dgm:spPr/>
      <dgm:t>
        <a:bodyPr/>
        <a:lstStyle/>
        <a:p>
          <a:r>
            <a:rPr lang="en-US"/>
            <a:t>Volunteers serving multiple cases at once should split their time across the cases.</a:t>
          </a:r>
        </a:p>
      </dgm:t>
    </dgm:pt>
    <dgm:pt modelId="{49875357-1281-4531-ADDC-21B193C33112}" type="parTrans" cxnId="{D0783DB0-7221-4077-9518-C12E5370EA4E}">
      <dgm:prSet/>
      <dgm:spPr/>
      <dgm:t>
        <a:bodyPr/>
        <a:lstStyle/>
        <a:p>
          <a:endParaRPr lang="en-US"/>
        </a:p>
      </dgm:t>
    </dgm:pt>
    <dgm:pt modelId="{BD55F820-9EA2-472A-AC54-7233CB4E4618}" type="sibTrans" cxnId="{D0783DB0-7221-4077-9518-C12E5370EA4E}">
      <dgm:prSet/>
      <dgm:spPr/>
      <dgm:t>
        <a:bodyPr/>
        <a:lstStyle/>
        <a:p>
          <a:endParaRPr lang="en-US"/>
        </a:p>
      </dgm:t>
    </dgm:pt>
    <dgm:pt modelId="{65CCFB87-AB6B-4AB7-AC2A-160136D0A93B}">
      <dgm:prSet phldrT="[Text]"/>
      <dgm:spPr/>
      <dgm:t>
        <a:bodyPr/>
        <a:lstStyle/>
        <a:p>
          <a:r>
            <a:rPr lang="en-US"/>
            <a:t>Divide the time evenly between cases (e.g. 1 hour ÷ 2 cases = .5 hour per case).</a:t>
          </a:r>
        </a:p>
      </dgm:t>
    </dgm:pt>
    <dgm:pt modelId="{90AF2AC6-F2E2-4A7E-BC90-DB68040299E0}" type="parTrans" cxnId="{886A3E9D-0946-46D5-A362-5E5120A8CECF}">
      <dgm:prSet/>
      <dgm:spPr/>
      <dgm:t>
        <a:bodyPr/>
        <a:lstStyle/>
        <a:p>
          <a:endParaRPr lang="en-US"/>
        </a:p>
      </dgm:t>
    </dgm:pt>
    <dgm:pt modelId="{D248E715-EA2C-4523-9526-487695BEAB61}" type="sibTrans" cxnId="{886A3E9D-0946-46D5-A362-5E5120A8CECF}">
      <dgm:prSet/>
      <dgm:spPr/>
      <dgm:t>
        <a:bodyPr/>
        <a:lstStyle/>
        <a:p>
          <a:endParaRPr lang="en-US"/>
        </a:p>
      </dgm:t>
    </dgm:pt>
    <dgm:pt modelId="{32F69C7E-AD62-4B74-89BA-68C4AD56D272}">
      <dgm:prSet phldrT="[Text]"/>
      <dgm:spPr/>
      <dgm:t>
        <a:bodyPr/>
        <a:lstStyle/>
        <a:p>
          <a:r>
            <a:rPr lang="en-US"/>
            <a:t>Have the volunteer fill out a volunteer record for each case.</a:t>
          </a:r>
        </a:p>
      </dgm:t>
    </dgm:pt>
    <dgm:pt modelId="{3BFF5C3E-4D4F-4A31-8501-8BCAB803A05A}" type="parTrans" cxnId="{CA97574E-3C5E-460C-A1F7-216C5C47A0F1}">
      <dgm:prSet/>
      <dgm:spPr/>
      <dgm:t>
        <a:bodyPr/>
        <a:lstStyle/>
        <a:p>
          <a:endParaRPr lang="en-US"/>
        </a:p>
      </dgm:t>
    </dgm:pt>
    <dgm:pt modelId="{6222C61A-AD70-4F04-BD82-E53E8D0D1F7F}" type="sibTrans" cxnId="{CA97574E-3C5E-460C-A1F7-216C5C47A0F1}">
      <dgm:prSet/>
      <dgm:spPr/>
      <dgm:t>
        <a:bodyPr/>
        <a:lstStyle/>
        <a:p>
          <a:endParaRPr lang="en-US"/>
        </a:p>
      </dgm:t>
    </dgm:pt>
    <dgm:pt modelId="{38F66140-0425-466D-B9E1-BF88AAB50D3A}" type="pres">
      <dgm:prSet presAssocID="{7A856B8A-F177-4201-855B-BF48E7170E6C}" presName="Name0" presStyleCnt="0">
        <dgm:presLayoutVars>
          <dgm:chMax val="7"/>
          <dgm:chPref val="7"/>
          <dgm:dir/>
        </dgm:presLayoutVars>
      </dgm:prSet>
      <dgm:spPr/>
    </dgm:pt>
    <dgm:pt modelId="{51C4FF24-A341-4FF5-B400-645D45EA444E}" type="pres">
      <dgm:prSet presAssocID="{7A856B8A-F177-4201-855B-BF48E7170E6C}" presName="Name1" presStyleCnt="0"/>
      <dgm:spPr/>
    </dgm:pt>
    <dgm:pt modelId="{806D8B55-D822-48A1-BE59-4A0E243CBC87}" type="pres">
      <dgm:prSet presAssocID="{7A856B8A-F177-4201-855B-BF48E7170E6C}" presName="cycle" presStyleCnt="0"/>
      <dgm:spPr/>
    </dgm:pt>
    <dgm:pt modelId="{3DD8D445-E810-40C7-9FAA-95E7C7C81460}" type="pres">
      <dgm:prSet presAssocID="{7A856B8A-F177-4201-855B-BF48E7170E6C}" presName="srcNode" presStyleLbl="node1" presStyleIdx="0" presStyleCnt="3"/>
      <dgm:spPr/>
    </dgm:pt>
    <dgm:pt modelId="{09140B37-4C48-42AA-9649-BBBA54918651}" type="pres">
      <dgm:prSet presAssocID="{7A856B8A-F177-4201-855B-BF48E7170E6C}" presName="conn" presStyleLbl="parChTrans1D2" presStyleIdx="0" presStyleCnt="1"/>
      <dgm:spPr/>
    </dgm:pt>
    <dgm:pt modelId="{8C92D290-DDC1-4F39-89A4-0712CBA9A7EA}" type="pres">
      <dgm:prSet presAssocID="{7A856B8A-F177-4201-855B-BF48E7170E6C}" presName="extraNode" presStyleLbl="node1" presStyleIdx="0" presStyleCnt="3"/>
      <dgm:spPr/>
    </dgm:pt>
    <dgm:pt modelId="{A152483D-1F0A-4A27-ABB3-FCF7AC26668F}" type="pres">
      <dgm:prSet presAssocID="{7A856B8A-F177-4201-855B-BF48E7170E6C}" presName="dstNode" presStyleLbl="node1" presStyleIdx="0" presStyleCnt="3"/>
      <dgm:spPr/>
    </dgm:pt>
    <dgm:pt modelId="{63192CA2-0520-412E-8A38-FABF14D87D8F}" type="pres">
      <dgm:prSet presAssocID="{9D9E6E2C-D0BB-4D0A-9589-2414365B3AFD}" presName="text_1" presStyleLbl="node1" presStyleIdx="0" presStyleCnt="3">
        <dgm:presLayoutVars>
          <dgm:bulletEnabled val="1"/>
        </dgm:presLayoutVars>
      </dgm:prSet>
      <dgm:spPr/>
    </dgm:pt>
    <dgm:pt modelId="{44F8AC8F-931B-451D-A344-443C7DE48744}" type="pres">
      <dgm:prSet presAssocID="{9D9E6E2C-D0BB-4D0A-9589-2414365B3AFD}" presName="accent_1" presStyleCnt="0"/>
      <dgm:spPr/>
    </dgm:pt>
    <dgm:pt modelId="{A5D783D5-DB7A-4883-9C33-29F7EDA38678}" type="pres">
      <dgm:prSet presAssocID="{9D9E6E2C-D0BB-4D0A-9589-2414365B3AFD}" presName="accentRepeatNode" presStyleLbl="solidFgAcc1" presStyleIdx="0" presStyleCnt="3"/>
      <dgm:spPr/>
    </dgm:pt>
    <dgm:pt modelId="{618FC074-4ACA-4C2A-87EC-220CF7DA35F3}" type="pres">
      <dgm:prSet presAssocID="{65CCFB87-AB6B-4AB7-AC2A-160136D0A93B}" presName="text_2" presStyleLbl="node1" presStyleIdx="1" presStyleCnt="3">
        <dgm:presLayoutVars>
          <dgm:bulletEnabled val="1"/>
        </dgm:presLayoutVars>
      </dgm:prSet>
      <dgm:spPr/>
    </dgm:pt>
    <dgm:pt modelId="{30D70732-813A-4BFC-A0F5-8FDC3D4612C6}" type="pres">
      <dgm:prSet presAssocID="{65CCFB87-AB6B-4AB7-AC2A-160136D0A93B}" presName="accent_2" presStyleCnt="0"/>
      <dgm:spPr/>
    </dgm:pt>
    <dgm:pt modelId="{5EE8AACB-8529-46D7-B5C0-8D949EBBCDFE}" type="pres">
      <dgm:prSet presAssocID="{65CCFB87-AB6B-4AB7-AC2A-160136D0A93B}" presName="accentRepeatNode" presStyleLbl="solidFgAcc1" presStyleIdx="1" presStyleCnt="3"/>
      <dgm:spPr/>
    </dgm:pt>
    <dgm:pt modelId="{E9474591-0695-4026-8738-5FA2266E9172}" type="pres">
      <dgm:prSet presAssocID="{32F69C7E-AD62-4B74-89BA-68C4AD56D272}" presName="text_3" presStyleLbl="node1" presStyleIdx="2" presStyleCnt="3">
        <dgm:presLayoutVars>
          <dgm:bulletEnabled val="1"/>
        </dgm:presLayoutVars>
      </dgm:prSet>
      <dgm:spPr/>
    </dgm:pt>
    <dgm:pt modelId="{8E94FB16-107E-48CC-88B3-8992767420EA}" type="pres">
      <dgm:prSet presAssocID="{32F69C7E-AD62-4B74-89BA-68C4AD56D272}" presName="accent_3" presStyleCnt="0"/>
      <dgm:spPr/>
    </dgm:pt>
    <dgm:pt modelId="{C8890A63-0175-479A-B30F-65810831CAB4}" type="pres">
      <dgm:prSet presAssocID="{32F69C7E-AD62-4B74-89BA-68C4AD56D272}" presName="accentRepeatNode" presStyleLbl="solidFgAcc1" presStyleIdx="2" presStyleCnt="3"/>
      <dgm:spPr/>
    </dgm:pt>
  </dgm:ptLst>
  <dgm:cxnLst>
    <dgm:cxn modelId="{89221B04-E012-4928-9C3A-16BD05FD7F96}" type="presOf" srcId="{9D9E6E2C-D0BB-4D0A-9589-2414365B3AFD}" destId="{63192CA2-0520-412E-8A38-FABF14D87D8F}" srcOrd="0" destOrd="0" presId="urn:microsoft.com/office/officeart/2008/layout/VerticalCurvedList"/>
    <dgm:cxn modelId="{CA97574E-3C5E-460C-A1F7-216C5C47A0F1}" srcId="{7A856B8A-F177-4201-855B-BF48E7170E6C}" destId="{32F69C7E-AD62-4B74-89BA-68C4AD56D272}" srcOrd="2" destOrd="0" parTransId="{3BFF5C3E-4D4F-4A31-8501-8BCAB803A05A}" sibTransId="{6222C61A-AD70-4F04-BD82-E53E8D0D1F7F}"/>
    <dgm:cxn modelId="{50BC4A5A-D6F0-4F1A-B3FC-0EFA4CED4DD9}" type="presOf" srcId="{65CCFB87-AB6B-4AB7-AC2A-160136D0A93B}" destId="{618FC074-4ACA-4C2A-87EC-220CF7DA35F3}" srcOrd="0" destOrd="0" presId="urn:microsoft.com/office/officeart/2008/layout/VerticalCurvedList"/>
    <dgm:cxn modelId="{B1717D9B-0082-4007-A404-B1FD7BA6211A}" type="presOf" srcId="{BD55F820-9EA2-472A-AC54-7233CB4E4618}" destId="{09140B37-4C48-42AA-9649-BBBA54918651}" srcOrd="0" destOrd="0" presId="urn:microsoft.com/office/officeart/2008/layout/VerticalCurvedList"/>
    <dgm:cxn modelId="{886A3E9D-0946-46D5-A362-5E5120A8CECF}" srcId="{7A856B8A-F177-4201-855B-BF48E7170E6C}" destId="{65CCFB87-AB6B-4AB7-AC2A-160136D0A93B}" srcOrd="1" destOrd="0" parTransId="{90AF2AC6-F2E2-4A7E-BC90-DB68040299E0}" sibTransId="{D248E715-EA2C-4523-9526-487695BEAB61}"/>
    <dgm:cxn modelId="{D0783DB0-7221-4077-9518-C12E5370EA4E}" srcId="{7A856B8A-F177-4201-855B-BF48E7170E6C}" destId="{9D9E6E2C-D0BB-4D0A-9589-2414365B3AFD}" srcOrd="0" destOrd="0" parTransId="{49875357-1281-4531-ADDC-21B193C33112}" sibTransId="{BD55F820-9EA2-472A-AC54-7233CB4E4618}"/>
    <dgm:cxn modelId="{7D4509D6-603E-43C9-84DD-D1DB39FB0929}" type="presOf" srcId="{7A856B8A-F177-4201-855B-BF48E7170E6C}" destId="{38F66140-0425-466D-B9E1-BF88AAB50D3A}" srcOrd="0" destOrd="0" presId="urn:microsoft.com/office/officeart/2008/layout/VerticalCurvedList"/>
    <dgm:cxn modelId="{540CD8FA-8C62-4CB3-AC48-B54A245FAF01}" type="presOf" srcId="{32F69C7E-AD62-4B74-89BA-68C4AD56D272}" destId="{E9474591-0695-4026-8738-5FA2266E9172}" srcOrd="0" destOrd="0" presId="urn:microsoft.com/office/officeart/2008/layout/VerticalCurvedList"/>
    <dgm:cxn modelId="{2F53EC8C-3728-492B-BBF9-8ACD61BAE96D}" type="presParOf" srcId="{38F66140-0425-466D-B9E1-BF88AAB50D3A}" destId="{51C4FF24-A341-4FF5-B400-645D45EA444E}" srcOrd="0" destOrd="0" presId="urn:microsoft.com/office/officeart/2008/layout/VerticalCurvedList"/>
    <dgm:cxn modelId="{741A30CA-8FA9-4E13-8239-1DEA69206C63}" type="presParOf" srcId="{51C4FF24-A341-4FF5-B400-645D45EA444E}" destId="{806D8B55-D822-48A1-BE59-4A0E243CBC87}" srcOrd="0" destOrd="0" presId="urn:microsoft.com/office/officeart/2008/layout/VerticalCurvedList"/>
    <dgm:cxn modelId="{56979F2B-58C4-42EF-A102-74CC4FDE7D63}" type="presParOf" srcId="{806D8B55-D822-48A1-BE59-4A0E243CBC87}" destId="{3DD8D445-E810-40C7-9FAA-95E7C7C81460}" srcOrd="0" destOrd="0" presId="urn:microsoft.com/office/officeart/2008/layout/VerticalCurvedList"/>
    <dgm:cxn modelId="{0A460DD6-486F-4723-AF88-91E5C3AE3A17}" type="presParOf" srcId="{806D8B55-D822-48A1-BE59-4A0E243CBC87}" destId="{09140B37-4C48-42AA-9649-BBBA54918651}" srcOrd="1" destOrd="0" presId="urn:microsoft.com/office/officeart/2008/layout/VerticalCurvedList"/>
    <dgm:cxn modelId="{3BC2CF24-E986-408D-A125-572F5EEB7F1F}" type="presParOf" srcId="{806D8B55-D822-48A1-BE59-4A0E243CBC87}" destId="{8C92D290-DDC1-4F39-89A4-0712CBA9A7EA}" srcOrd="2" destOrd="0" presId="urn:microsoft.com/office/officeart/2008/layout/VerticalCurvedList"/>
    <dgm:cxn modelId="{F04E101A-3230-4F81-868D-957E6C0DFB67}" type="presParOf" srcId="{806D8B55-D822-48A1-BE59-4A0E243CBC87}" destId="{A152483D-1F0A-4A27-ABB3-FCF7AC26668F}" srcOrd="3" destOrd="0" presId="urn:microsoft.com/office/officeart/2008/layout/VerticalCurvedList"/>
    <dgm:cxn modelId="{7516B126-5865-4EDD-9965-EAD049CC6ACE}" type="presParOf" srcId="{51C4FF24-A341-4FF5-B400-645D45EA444E}" destId="{63192CA2-0520-412E-8A38-FABF14D87D8F}" srcOrd="1" destOrd="0" presId="urn:microsoft.com/office/officeart/2008/layout/VerticalCurvedList"/>
    <dgm:cxn modelId="{BBF167FE-53B3-42CE-A8E5-06FCD9F306EA}" type="presParOf" srcId="{51C4FF24-A341-4FF5-B400-645D45EA444E}" destId="{44F8AC8F-931B-451D-A344-443C7DE48744}" srcOrd="2" destOrd="0" presId="urn:microsoft.com/office/officeart/2008/layout/VerticalCurvedList"/>
    <dgm:cxn modelId="{89F9AB85-C3CC-4A74-83BC-163E5DAFEE6C}" type="presParOf" srcId="{44F8AC8F-931B-451D-A344-443C7DE48744}" destId="{A5D783D5-DB7A-4883-9C33-29F7EDA38678}" srcOrd="0" destOrd="0" presId="urn:microsoft.com/office/officeart/2008/layout/VerticalCurvedList"/>
    <dgm:cxn modelId="{8F8E8B8F-D4C1-481B-ABB8-B083126CDF03}" type="presParOf" srcId="{51C4FF24-A341-4FF5-B400-645D45EA444E}" destId="{618FC074-4ACA-4C2A-87EC-220CF7DA35F3}" srcOrd="3" destOrd="0" presId="urn:microsoft.com/office/officeart/2008/layout/VerticalCurvedList"/>
    <dgm:cxn modelId="{D8369DBF-7C8B-48F3-B534-4685BFE89D08}" type="presParOf" srcId="{51C4FF24-A341-4FF5-B400-645D45EA444E}" destId="{30D70732-813A-4BFC-A0F5-8FDC3D4612C6}" srcOrd="4" destOrd="0" presId="urn:microsoft.com/office/officeart/2008/layout/VerticalCurvedList"/>
    <dgm:cxn modelId="{F241D538-0FDB-461A-A3B3-8A39284AFE97}" type="presParOf" srcId="{30D70732-813A-4BFC-A0F5-8FDC3D4612C6}" destId="{5EE8AACB-8529-46D7-B5C0-8D949EBBCDFE}" srcOrd="0" destOrd="0" presId="urn:microsoft.com/office/officeart/2008/layout/VerticalCurvedList"/>
    <dgm:cxn modelId="{6BA64ED4-FE8F-47AA-92D0-D327D5BB51CC}" type="presParOf" srcId="{51C4FF24-A341-4FF5-B400-645D45EA444E}" destId="{E9474591-0695-4026-8738-5FA2266E9172}" srcOrd="5" destOrd="0" presId="urn:microsoft.com/office/officeart/2008/layout/VerticalCurvedList"/>
    <dgm:cxn modelId="{51197187-95BD-4824-B0AE-65EEE740CE25}" type="presParOf" srcId="{51C4FF24-A341-4FF5-B400-645D45EA444E}" destId="{8E94FB16-107E-48CC-88B3-8992767420EA}" srcOrd="6" destOrd="0" presId="urn:microsoft.com/office/officeart/2008/layout/VerticalCurvedList"/>
    <dgm:cxn modelId="{10451498-9C41-41F9-98B8-F412B0309098}" type="presParOf" srcId="{8E94FB16-107E-48CC-88B3-8992767420EA}" destId="{C8890A63-0175-479A-B30F-65810831CA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2314FF-CB14-4FA3-A5EB-1CFBE557949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F5E130C-5287-4099-881F-F2AF08C61EEA}">
      <dgm:prSet phldrT="[Text]" phldr="1"/>
      <dgm:spPr/>
      <dgm:t>
        <a:bodyPr/>
        <a:lstStyle/>
        <a:p>
          <a:endParaRPr lang="en-US"/>
        </a:p>
      </dgm:t>
    </dgm:pt>
    <dgm:pt modelId="{254C4498-C766-40D6-A8A3-598ECD900E47}" type="parTrans" cxnId="{151D379C-C543-4751-BA20-1828BDFC3AA7}">
      <dgm:prSet/>
      <dgm:spPr/>
      <dgm:t>
        <a:bodyPr/>
        <a:lstStyle/>
        <a:p>
          <a:endParaRPr lang="en-US"/>
        </a:p>
      </dgm:t>
    </dgm:pt>
    <dgm:pt modelId="{6C4B0A38-9993-48A7-B77F-1D6FF1614C1D}" type="sibTrans" cxnId="{151D379C-C543-4751-BA20-1828BDFC3AA7}">
      <dgm:prSet/>
      <dgm:spPr/>
      <dgm:t>
        <a:bodyPr/>
        <a:lstStyle/>
        <a:p>
          <a:endParaRPr lang="en-US"/>
        </a:p>
      </dgm:t>
    </dgm:pt>
    <dgm:pt modelId="{E32CC820-B745-43C0-A1F6-41F5DAE27274}">
      <dgm:prSet phldrT="[Text]"/>
      <dgm:spPr/>
      <dgm:t>
        <a:bodyPr/>
        <a:lstStyle/>
        <a:p>
          <a:pPr>
            <a:buNone/>
          </a:pPr>
          <a:r>
            <a:rPr lang="en-US"/>
            <a:t>Time serving the program at large can be attributed as admin volunteering.</a:t>
          </a:r>
        </a:p>
      </dgm:t>
    </dgm:pt>
    <dgm:pt modelId="{38135C36-09BC-45C2-938C-CDA9F02C9F5D}" type="parTrans" cxnId="{9F9B88D1-441C-46D1-ADCF-EF409DFDB456}">
      <dgm:prSet/>
      <dgm:spPr/>
      <dgm:t>
        <a:bodyPr/>
        <a:lstStyle/>
        <a:p>
          <a:endParaRPr lang="en-US"/>
        </a:p>
      </dgm:t>
    </dgm:pt>
    <dgm:pt modelId="{7C58907A-39B2-4540-A728-736BB40103D3}" type="sibTrans" cxnId="{9F9B88D1-441C-46D1-ADCF-EF409DFDB456}">
      <dgm:prSet/>
      <dgm:spPr/>
      <dgm:t>
        <a:bodyPr/>
        <a:lstStyle/>
        <a:p>
          <a:endParaRPr lang="en-US"/>
        </a:p>
      </dgm:t>
    </dgm:pt>
    <dgm:pt modelId="{E6B403C4-3D91-4AC1-9BF9-668FF0FAF42D}">
      <dgm:prSet phldrT="[Text]" phldr="1"/>
      <dgm:spPr/>
      <dgm:t>
        <a:bodyPr/>
        <a:lstStyle/>
        <a:p>
          <a:endParaRPr lang="en-US"/>
        </a:p>
      </dgm:t>
    </dgm:pt>
    <dgm:pt modelId="{6C7C134D-62A3-4403-9F5E-23AD956B39E6}" type="parTrans" cxnId="{A818CE6A-1A6A-4E83-A1D7-F0E21E2E40BF}">
      <dgm:prSet/>
      <dgm:spPr/>
      <dgm:t>
        <a:bodyPr/>
        <a:lstStyle/>
        <a:p>
          <a:endParaRPr lang="en-US"/>
        </a:p>
      </dgm:t>
    </dgm:pt>
    <dgm:pt modelId="{7DD17BD5-9DBC-4A65-856F-CA387E7060BB}" type="sibTrans" cxnId="{A818CE6A-1A6A-4E83-A1D7-F0E21E2E40BF}">
      <dgm:prSet/>
      <dgm:spPr/>
      <dgm:t>
        <a:bodyPr/>
        <a:lstStyle/>
        <a:p>
          <a:endParaRPr lang="en-US"/>
        </a:p>
      </dgm:t>
    </dgm:pt>
    <dgm:pt modelId="{3708C27A-E1B1-4EEE-9777-CB3A5E438044}">
      <dgm:prSet phldrT="[Text]"/>
      <dgm:spPr/>
      <dgm:t>
        <a:bodyPr/>
        <a:lstStyle/>
        <a:p>
          <a:pPr>
            <a:buNone/>
          </a:pPr>
          <a:r>
            <a:rPr lang="en-US"/>
            <a:t>Volunteer can complete one admin record.</a:t>
          </a:r>
        </a:p>
      </dgm:t>
    </dgm:pt>
    <dgm:pt modelId="{E6BB279E-107C-4AD8-8996-8858EFA85455}" type="parTrans" cxnId="{1F5A3099-0BE4-4C8B-983F-83E1860C1C80}">
      <dgm:prSet/>
      <dgm:spPr/>
      <dgm:t>
        <a:bodyPr/>
        <a:lstStyle/>
        <a:p>
          <a:endParaRPr lang="en-US"/>
        </a:p>
      </dgm:t>
    </dgm:pt>
    <dgm:pt modelId="{6CD4E830-67C7-44AB-9692-6F4F067DC789}" type="sibTrans" cxnId="{1F5A3099-0BE4-4C8B-983F-83E1860C1C80}">
      <dgm:prSet/>
      <dgm:spPr/>
      <dgm:t>
        <a:bodyPr/>
        <a:lstStyle/>
        <a:p>
          <a:endParaRPr lang="en-US"/>
        </a:p>
      </dgm:t>
    </dgm:pt>
    <dgm:pt modelId="{380F2100-509C-4309-BF29-DC8E86926E7A}">
      <dgm:prSet phldrT="[Text]" phldr="1"/>
      <dgm:spPr/>
      <dgm:t>
        <a:bodyPr/>
        <a:lstStyle/>
        <a:p>
          <a:endParaRPr lang="en-US"/>
        </a:p>
      </dgm:t>
    </dgm:pt>
    <dgm:pt modelId="{0B7B258A-65CC-45FE-937D-BDE06C9F4DAF}" type="parTrans" cxnId="{EA94F860-ED56-4D93-B126-C7822BCABA8B}">
      <dgm:prSet/>
      <dgm:spPr/>
      <dgm:t>
        <a:bodyPr/>
        <a:lstStyle/>
        <a:p>
          <a:endParaRPr lang="en-US"/>
        </a:p>
      </dgm:t>
    </dgm:pt>
    <dgm:pt modelId="{D215E8A2-15CB-475A-86FE-B722EC517374}" type="sibTrans" cxnId="{EA94F860-ED56-4D93-B126-C7822BCABA8B}">
      <dgm:prSet/>
      <dgm:spPr/>
      <dgm:t>
        <a:bodyPr/>
        <a:lstStyle/>
        <a:p>
          <a:endParaRPr lang="en-US"/>
        </a:p>
      </dgm:t>
    </dgm:pt>
    <dgm:pt modelId="{31710919-ECC0-4063-B25B-334190E5F653}">
      <dgm:prSet phldrT="[Text]"/>
      <dgm:spPr/>
      <dgm:t>
        <a:bodyPr/>
        <a:lstStyle/>
        <a:p>
          <a:pPr>
            <a:buNone/>
          </a:pPr>
          <a:r>
            <a:rPr lang="en-US"/>
            <a:t>Admin records can be kept in a separate folder and included in totals reported to USCCB.</a:t>
          </a:r>
        </a:p>
      </dgm:t>
    </dgm:pt>
    <dgm:pt modelId="{6412F4C3-0E06-404A-BEE2-FF3D9216BA56}" type="parTrans" cxnId="{E6E58507-5988-47F4-BDA8-2AD17B4F76AD}">
      <dgm:prSet/>
      <dgm:spPr/>
      <dgm:t>
        <a:bodyPr/>
        <a:lstStyle/>
        <a:p>
          <a:endParaRPr lang="en-US"/>
        </a:p>
      </dgm:t>
    </dgm:pt>
    <dgm:pt modelId="{70142F5C-E246-4A02-8259-C9D43D4BC3F7}" type="sibTrans" cxnId="{E6E58507-5988-47F4-BDA8-2AD17B4F76AD}">
      <dgm:prSet/>
      <dgm:spPr/>
      <dgm:t>
        <a:bodyPr/>
        <a:lstStyle/>
        <a:p>
          <a:endParaRPr lang="en-US"/>
        </a:p>
      </dgm:t>
    </dgm:pt>
    <dgm:pt modelId="{AE8427D9-27F2-4EA8-8F58-8FF583A1B848}" type="pres">
      <dgm:prSet presAssocID="{2C2314FF-CB14-4FA3-A5EB-1CFBE557949C}" presName="linearFlow" presStyleCnt="0">
        <dgm:presLayoutVars>
          <dgm:dir/>
          <dgm:animLvl val="lvl"/>
          <dgm:resizeHandles val="exact"/>
        </dgm:presLayoutVars>
      </dgm:prSet>
      <dgm:spPr/>
    </dgm:pt>
    <dgm:pt modelId="{6D9A113E-C96D-4476-AEA9-1B4BFC6F8D28}" type="pres">
      <dgm:prSet presAssocID="{0F5E130C-5287-4099-881F-F2AF08C61EEA}" presName="composite" presStyleCnt="0"/>
      <dgm:spPr/>
    </dgm:pt>
    <dgm:pt modelId="{8E8F0229-2C27-495C-857E-8F0D2B2397ED}" type="pres">
      <dgm:prSet presAssocID="{0F5E130C-5287-4099-881F-F2AF08C61EEA}" presName="parentText" presStyleLbl="alignNode1" presStyleIdx="0" presStyleCnt="3">
        <dgm:presLayoutVars>
          <dgm:chMax val="1"/>
          <dgm:bulletEnabled val="1"/>
        </dgm:presLayoutVars>
      </dgm:prSet>
      <dgm:spPr/>
    </dgm:pt>
    <dgm:pt modelId="{117114C1-6577-499E-9A51-66A47760F524}" type="pres">
      <dgm:prSet presAssocID="{0F5E130C-5287-4099-881F-F2AF08C61EEA}" presName="descendantText" presStyleLbl="alignAcc1" presStyleIdx="0" presStyleCnt="3">
        <dgm:presLayoutVars>
          <dgm:bulletEnabled val="1"/>
        </dgm:presLayoutVars>
      </dgm:prSet>
      <dgm:spPr/>
    </dgm:pt>
    <dgm:pt modelId="{18E3781A-391E-4AB6-98EA-C932D35B75B6}" type="pres">
      <dgm:prSet presAssocID="{6C4B0A38-9993-48A7-B77F-1D6FF1614C1D}" presName="sp" presStyleCnt="0"/>
      <dgm:spPr/>
    </dgm:pt>
    <dgm:pt modelId="{0B1D4FEC-9A63-42C6-8E45-D6EAC2686710}" type="pres">
      <dgm:prSet presAssocID="{E6B403C4-3D91-4AC1-9BF9-668FF0FAF42D}" presName="composite" presStyleCnt="0"/>
      <dgm:spPr/>
    </dgm:pt>
    <dgm:pt modelId="{66EE826C-6F02-4BCC-9F33-1FBB0F479293}" type="pres">
      <dgm:prSet presAssocID="{E6B403C4-3D91-4AC1-9BF9-668FF0FAF42D}" presName="parentText" presStyleLbl="alignNode1" presStyleIdx="1" presStyleCnt="3">
        <dgm:presLayoutVars>
          <dgm:chMax val="1"/>
          <dgm:bulletEnabled val="1"/>
        </dgm:presLayoutVars>
      </dgm:prSet>
      <dgm:spPr/>
    </dgm:pt>
    <dgm:pt modelId="{31140E9D-6DC1-40E8-8118-3864123A30A4}" type="pres">
      <dgm:prSet presAssocID="{E6B403C4-3D91-4AC1-9BF9-668FF0FAF42D}" presName="descendantText" presStyleLbl="alignAcc1" presStyleIdx="1" presStyleCnt="3">
        <dgm:presLayoutVars>
          <dgm:bulletEnabled val="1"/>
        </dgm:presLayoutVars>
      </dgm:prSet>
      <dgm:spPr/>
    </dgm:pt>
    <dgm:pt modelId="{19D9CD3E-7859-41A7-AD22-A6AE18C7B11C}" type="pres">
      <dgm:prSet presAssocID="{7DD17BD5-9DBC-4A65-856F-CA387E7060BB}" presName="sp" presStyleCnt="0"/>
      <dgm:spPr/>
    </dgm:pt>
    <dgm:pt modelId="{5C7919B3-3B37-4A90-AE62-886DFBDBF903}" type="pres">
      <dgm:prSet presAssocID="{380F2100-509C-4309-BF29-DC8E86926E7A}" presName="composite" presStyleCnt="0"/>
      <dgm:spPr/>
    </dgm:pt>
    <dgm:pt modelId="{232D50A1-B49F-43AC-8F76-DD1CA4CD2AB8}" type="pres">
      <dgm:prSet presAssocID="{380F2100-509C-4309-BF29-DC8E86926E7A}" presName="parentText" presStyleLbl="alignNode1" presStyleIdx="2" presStyleCnt="3">
        <dgm:presLayoutVars>
          <dgm:chMax val="1"/>
          <dgm:bulletEnabled val="1"/>
        </dgm:presLayoutVars>
      </dgm:prSet>
      <dgm:spPr/>
    </dgm:pt>
    <dgm:pt modelId="{1049D181-3264-472F-B773-1DC2D934BB3C}" type="pres">
      <dgm:prSet presAssocID="{380F2100-509C-4309-BF29-DC8E86926E7A}" presName="descendantText" presStyleLbl="alignAcc1" presStyleIdx="2" presStyleCnt="3">
        <dgm:presLayoutVars>
          <dgm:bulletEnabled val="1"/>
        </dgm:presLayoutVars>
      </dgm:prSet>
      <dgm:spPr/>
    </dgm:pt>
  </dgm:ptLst>
  <dgm:cxnLst>
    <dgm:cxn modelId="{990ECB00-0AD7-4EA8-BAED-56789848D151}" type="presOf" srcId="{31710919-ECC0-4063-B25B-334190E5F653}" destId="{1049D181-3264-472F-B773-1DC2D934BB3C}" srcOrd="0" destOrd="0" presId="urn:microsoft.com/office/officeart/2005/8/layout/chevron2"/>
    <dgm:cxn modelId="{DF483403-B574-4C4F-8C77-F1346810DDAE}" type="presOf" srcId="{2C2314FF-CB14-4FA3-A5EB-1CFBE557949C}" destId="{AE8427D9-27F2-4EA8-8F58-8FF583A1B848}" srcOrd="0" destOrd="0" presId="urn:microsoft.com/office/officeart/2005/8/layout/chevron2"/>
    <dgm:cxn modelId="{75EBC004-7747-4406-8434-44915444E63A}" type="presOf" srcId="{E6B403C4-3D91-4AC1-9BF9-668FF0FAF42D}" destId="{66EE826C-6F02-4BCC-9F33-1FBB0F479293}" srcOrd="0" destOrd="0" presId="urn:microsoft.com/office/officeart/2005/8/layout/chevron2"/>
    <dgm:cxn modelId="{E6E58507-5988-47F4-BDA8-2AD17B4F76AD}" srcId="{380F2100-509C-4309-BF29-DC8E86926E7A}" destId="{31710919-ECC0-4063-B25B-334190E5F653}" srcOrd="0" destOrd="0" parTransId="{6412F4C3-0E06-404A-BEE2-FF3D9216BA56}" sibTransId="{70142F5C-E246-4A02-8259-C9D43D4BC3F7}"/>
    <dgm:cxn modelId="{14392E10-4911-458F-953E-089B65C83D82}" type="presOf" srcId="{380F2100-509C-4309-BF29-DC8E86926E7A}" destId="{232D50A1-B49F-43AC-8F76-DD1CA4CD2AB8}" srcOrd="0" destOrd="0" presId="urn:microsoft.com/office/officeart/2005/8/layout/chevron2"/>
    <dgm:cxn modelId="{EA94F860-ED56-4D93-B126-C7822BCABA8B}" srcId="{2C2314FF-CB14-4FA3-A5EB-1CFBE557949C}" destId="{380F2100-509C-4309-BF29-DC8E86926E7A}" srcOrd="2" destOrd="0" parTransId="{0B7B258A-65CC-45FE-937D-BDE06C9F4DAF}" sibTransId="{D215E8A2-15CB-475A-86FE-B722EC517374}"/>
    <dgm:cxn modelId="{A818CE6A-1A6A-4E83-A1D7-F0E21E2E40BF}" srcId="{2C2314FF-CB14-4FA3-A5EB-1CFBE557949C}" destId="{E6B403C4-3D91-4AC1-9BF9-668FF0FAF42D}" srcOrd="1" destOrd="0" parTransId="{6C7C134D-62A3-4403-9F5E-23AD956B39E6}" sibTransId="{7DD17BD5-9DBC-4A65-856F-CA387E7060BB}"/>
    <dgm:cxn modelId="{D045214F-0D9C-4525-8562-8BC7BFF5F00A}" type="presOf" srcId="{E32CC820-B745-43C0-A1F6-41F5DAE27274}" destId="{117114C1-6577-499E-9A51-66A47760F524}" srcOrd="0" destOrd="0" presId="urn:microsoft.com/office/officeart/2005/8/layout/chevron2"/>
    <dgm:cxn modelId="{1F5A3099-0BE4-4C8B-983F-83E1860C1C80}" srcId="{E6B403C4-3D91-4AC1-9BF9-668FF0FAF42D}" destId="{3708C27A-E1B1-4EEE-9777-CB3A5E438044}" srcOrd="0" destOrd="0" parTransId="{E6BB279E-107C-4AD8-8996-8858EFA85455}" sibTransId="{6CD4E830-67C7-44AB-9692-6F4F067DC789}"/>
    <dgm:cxn modelId="{151D379C-C543-4751-BA20-1828BDFC3AA7}" srcId="{2C2314FF-CB14-4FA3-A5EB-1CFBE557949C}" destId="{0F5E130C-5287-4099-881F-F2AF08C61EEA}" srcOrd="0" destOrd="0" parTransId="{254C4498-C766-40D6-A8A3-598ECD900E47}" sibTransId="{6C4B0A38-9993-48A7-B77F-1D6FF1614C1D}"/>
    <dgm:cxn modelId="{9F8F6CB9-AE39-4043-8CF2-227213D5814F}" type="presOf" srcId="{0F5E130C-5287-4099-881F-F2AF08C61EEA}" destId="{8E8F0229-2C27-495C-857E-8F0D2B2397ED}" srcOrd="0" destOrd="0" presId="urn:microsoft.com/office/officeart/2005/8/layout/chevron2"/>
    <dgm:cxn modelId="{9F9B88D1-441C-46D1-ADCF-EF409DFDB456}" srcId="{0F5E130C-5287-4099-881F-F2AF08C61EEA}" destId="{E32CC820-B745-43C0-A1F6-41F5DAE27274}" srcOrd="0" destOrd="0" parTransId="{38135C36-09BC-45C2-938C-CDA9F02C9F5D}" sibTransId="{7C58907A-39B2-4540-A728-736BB40103D3}"/>
    <dgm:cxn modelId="{3AE9D0DE-56D4-445C-9B7D-98F05A6C7617}" type="presOf" srcId="{3708C27A-E1B1-4EEE-9777-CB3A5E438044}" destId="{31140E9D-6DC1-40E8-8118-3864123A30A4}" srcOrd="0" destOrd="0" presId="urn:microsoft.com/office/officeart/2005/8/layout/chevron2"/>
    <dgm:cxn modelId="{C198DFAE-433A-41C0-A9DF-E53DDA86C513}" type="presParOf" srcId="{AE8427D9-27F2-4EA8-8F58-8FF583A1B848}" destId="{6D9A113E-C96D-4476-AEA9-1B4BFC6F8D28}" srcOrd="0" destOrd="0" presId="urn:microsoft.com/office/officeart/2005/8/layout/chevron2"/>
    <dgm:cxn modelId="{E503E298-7D33-4C75-A9FC-42D2A0BCBFD1}" type="presParOf" srcId="{6D9A113E-C96D-4476-AEA9-1B4BFC6F8D28}" destId="{8E8F0229-2C27-495C-857E-8F0D2B2397ED}" srcOrd="0" destOrd="0" presId="urn:microsoft.com/office/officeart/2005/8/layout/chevron2"/>
    <dgm:cxn modelId="{745B6CF2-C5AA-45B8-98C8-8288680FFE74}" type="presParOf" srcId="{6D9A113E-C96D-4476-AEA9-1B4BFC6F8D28}" destId="{117114C1-6577-499E-9A51-66A47760F524}" srcOrd="1" destOrd="0" presId="urn:microsoft.com/office/officeart/2005/8/layout/chevron2"/>
    <dgm:cxn modelId="{F19CB724-58C1-4205-A9D0-6FF9340B2204}" type="presParOf" srcId="{AE8427D9-27F2-4EA8-8F58-8FF583A1B848}" destId="{18E3781A-391E-4AB6-98EA-C932D35B75B6}" srcOrd="1" destOrd="0" presId="urn:microsoft.com/office/officeart/2005/8/layout/chevron2"/>
    <dgm:cxn modelId="{C139477F-C928-48F3-9475-BFA926375DA2}" type="presParOf" srcId="{AE8427D9-27F2-4EA8-8F58-8FF583A1B848}" destId="{0B1D4FEC-9A63-42C6-8E45-D6EAC2686710}" srcOrd="2" destOrd="0" presId="urn:microsoft.com/office/officeart/2005/8/layout/chevron2"/>
    <dgm:cxn modelId="{350DA495-A94B-408F-9C91-AFBD615BFCF7}" type="presParOf" srcId="{0B1D4FEC-9A63-42C6-8E45-D6EAC2686710}" destId="{66EE826C-6F02-4BCC-9F33-1FBB0F479293}" srcOrd="0" destOrd="0" presId="urn:microsoft.com/office/officeart/2005/8/layout/chevron2"/>
    <dgm:cxn modelId="{F763EF3C-84BB-442A-A2BA-17C13B2A57A6}" type="presParOf" srcId="{0B1D4FEC-9A63-42C6-8E45-D6EAC2686710}" destId="{31140E9D-6DC1-40E8-8118-3864123A30A4}" srcOrd="1" destOrd="0" presId="urn:microsoft.com/office/officeart/2005/8/layout/chevron2"/>
    <dgm:cxn modelId="{9D0B610B-0019-4CFC-A51B-6DBBD97A860A}" type="presParOf" srcId="{AE8427D9-27F2-4EA8-8F58-8FF583A1B848}" destId="{19D9CD3E-7859-41A7-AD22-A6AE18C7B11C}" srcOrd="3" destOrd="0" presId="urn:microsoft.com/office/officeart/2005/8/layout/chevron2"/>
    <dgm:cxn modelId="{8710EAB0-4DDF-43F5-8DFF-CF56D12899AE}" type="presParOf" srcId="{AE8427D9-27F2-4EA8-8F58-8FF583A1B848}" destId="{5C7919B3-3B37-4A90-AE62-886DFBDBF903}" srcOrd="4" destOrd="0" presId="urn:microsoft.com/office/officeart/2005/8/layout/chevron2"/>
    <dgm:cxn modelId="{C2943E87-3156-41C5-B726-9605F89F5A72}" type="presParOf" srcId="{5C7919B3-3B37-4A90-AE62-886DFBDBF903}" destId="{232D50A1-B49F-43AC-8F76-DD1CA4CD2AB8}" srcOrd="0" destOrd="0" presId="urn:microsoft.com/office/officeart/2005/8/layout/chevron2"/>
    <dgm:cxn modelId="{9B9B4F65-E8E6-42AF-A306-5CF2E63380C5}" type="presParOf" srcId="{5C7919B3-3B37-4A90-AE62-886DFBDBF903}" destId="{1049D181-3264-472F-B773-1DC2D934BB3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856B8A-F177-4201-855B-BF48E7170E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D9E6E2C-D0BB-4D0A-9589-2414365B3AFD}">
      <dgm:prSet phldrT="[Text]"/>
      <dgm:spPr/>
      <dgm:t>
        <a:bodyPr/>
        <a:lstStyle/>
        <a:p>
          <a:r>
            <a:rPr lang="en-US"/>
            <a:t>In-kind professional services may be valued higher than general volunteer time.</a:t>
          </a:r>
        </a:p>
      </dgm:t>
    </dgm:pt>
    <dgm:pt modelId="{49875357-1281-4531-ADDC-21B193C33112}" type="parTrans" cxnId="{D0783DB0-7221-4077-9518-C12E5370EA4E}">
      <dgm:prSet/>
      <dgm:spPr/>
      <dgm:t>
        <a:bodyPr/>
        <a:lstStyle/>
        <a:p>
          <a:endParaRPr lang="en-US"/>
        </a:p>
      </dgm:t>
    </dgm:pt>
    <dgm:pt modelId="{BD55F820-9EA2-472A-AC54-7233CB4E4618}" type="sibTrans" cxnId="{D0783DB0-7221-4077-9518-C12E5370EA4E}">
      <dgm:prSet/>
      <dgm:spPr/>
      <dgm:t>
        <a:bodyPr/>
        <a:lstStyle/>
        <a:p>
          <a:endParaRPr lang="en-US"/>
        </a:p>
      </dgm:t>
    </dgm:pt>
    <dgm:pt modelId="{65CCFB87-AB6B-4AB7-AC2A-160136D0A93B}">
      <dgm:prSet phldrT="[Text]"/>
      <dgm:spPr/>
      <dgm:t>
        <a:bodyPr/>
        <a:lstStyle/>
        <a:p>
          <a:r>
            <a:rPr lang="en-US"/>
            <a:t>Use the value of the volunteer’s professional time (invoice as proof).</a:t>
          </a:r>
        </a:p>
      </dgm:t>
    </dgm:pt>
    <dgm:pt modelId="{90AF2AC6-F2E2-4A7E-BC90-DB68040299E0}" type="parTrans" cxnId="{886A3E9D-0946-46D5-A362-5E5120A8CECF}">
      <dgm:prSet/>
      <dgm:spPr/>
      <dgm:t>
        <a:bodyPr/>
        <a:lstStyle/>
        <a:p>
          <a:endParaRPr lang="en-US"/>
        </a:p>
      </dgm:t>
    </dgm:pt>
    <dgm:pt modelId="{D248E715-EA2C-4523-9526-487695BEAB61}" type="sibTrans" cxnId="{886A3E9D-0946-46D5-A362-5E5120A8CECF}">
      <dgm:prSet/>
      <dgm:spPr/>
      <dgm:t>
        <a:bodyPr/>
        <a:lstStyle/>
        <a:p>
          <a:endParaRPr lang="en-US"/>
        </a:p>
      </dgm:t>
    </dgm:pt>
    <dgm:pt modelId="{32F69C7E-AD62-4B74-89BA-68C4AD56D272}">
      <dgm:prSet phldrT="[Text]"/>
      <dgm:spPr/>
      <dgm:t>
        <a:bodyPr/>
        <a:lstStyle/>
        <a:p>
          <a:r>
            <a:rPr lang="en-US"/>
            <a:t>If a professional donates time that isn’t in their professional expertise, count it as regular volunteer time.</a:t>
          </a:r>
        </a:p>
      </dgm:t>
    </dgm:pt>
    <dgm:pt modelId="{3BFF5C3E-4D4F-4A31-8501-8BCAB803A05A}" type="parTrans" cxnId="{CA97574E-3C5E-460C-A1F7-216C5C47A0F1}">
      <dgm:prSet/>
      <dgm:spPr/>
      <dgm:t>
        <a:bodyPr/>
        <a:lstStyle/>
        <a:p>
          <a:endParaRPr lang="en-US"/>
        </a:p>
      </dgm:t>
    </dgm:pt>
    <dgm:pt modelId="{6222C61A-AD70-4F04-BD82-E53E8D0D1F7F}" type="sibTrans" cxnId="{CA97574E-3C5E-460C-A1F7-216C5C47A0F1}">
      <dgm:prSet/>
      <dgm:spPr/>
      <dgm:t>
        <a:bodyPr/>
        <a:lstStyle/>
        <a:p>
          <a:endParaRPr lang="en-US"/>
        </a:p>
      </dgm:t>
    </dgm:pt>
    <dgm:pt modelId="{38F66140-0425-466D-B9E1-BF88AAB50D3A}" type="pres">
      <dgm:prSet presAssocID="{7A856B8A-F177-4201-855B-BF48E7170E6C}" presName="Name0" presStyleCnt="0">
        <dgm:presLayoutVars>
          <dgm:chMax val="7"/>
          <dgm:chPref val="7"/>
          <dgm:dir/>
        </dgm:presLayoutVars>
      </dgm:prSet>
      <dgm:spPr/>
    </dgm:pt>
    <dgm:pt modelId="{51C4FF24-A341-4FF5-B400-645D45EA444E}" type="pres">
      <dgm:prSet presAssocID="{7A856B8A-F177-4201-855B-BF48E7170E6C}" presName="Name1" presStyleCnt="0"/>
      <dgm:spPr/>
    </dgm:pt>
    <dgm:pt modelId="{806D8B55-D822-48A1-BE59-4A0E243CBC87}" type="pres">
      <dgm:prSet presAssocID="{7A856B8A-F177-4201-855B-BF48E7170E6C}" presName="cycle" presStyleCnt="0"/>
      <dgm:spPr/>
    </dgm:pt>
    <dgm:pt modelId="{3DD8D445-E810-40C7-9FAA-95E7C7C81460}" type="pres">
      <dgm:prSet presAssocID="{7A856B8A-F177-4201-855B-BF48E7170E6C}" presName="srcNode" presStyleLbl="node1" presStyleIdx="0" presStyleCnt="3"/>
      <dgm:spPr/>
    </dgm:pt>
    <dgm:pt modelId="{09140B37-4C48-42AA-9649-BBBA54918651}" type="pres">
      <dgm:prSet presAssocID="{7A856B8A-F177-4201-855B-BF48E7170E6C}" presName="conn" presStyleLbl="parChTrans1D2" presStyleIdx="0" presStyleCnt="1"/>
      <dgm:spPr/>
    </dgm:pt>
    <dgm:pt modelId="{8C92D290-DDC1-4F39-89A4-0712CBA9A7EA}" type="pres">
      <dgm:prSet presAssocID="{7A856B8A-F177-4201-855B-BF48E7170E6C}" presName="extraNode" presStyleLbl="node1" presStyleIdx="0" presStyleCnt="3"/>
      <dgm:spPr/>
    </dgm:pt>
    <dgm:pt modelId="{A152483D-1F0A-4A27-ABB3-FCF7AC26668F}" type="pres">
      <dgm:prSet presAssocID="{7A856B8A-F177-4201-855B-BF48E7170E6C}" presName="dstNode" presStyleLbl="node1" presStyleIdx="0" presStyleCnt="3"/>
      <dgm:spPr/>
    </dgm:pt>
    <dgm:pt modelId="{63192CA2-0520-412E-8A38-FABF14D87D8F}" type="pres">
      <dgm:prSet presAssocID="{9D9E6E2C-D0BB-4D0A-9589-2414365B3AFD}" presName="text_1" presStyleLbl="node1" presStyleIdx="0" presStyleCnt="3">
        <dgm:presLayoutVars>
          <dgm:bulletEnabled val="1"/>
        </dgm:presLayoutVars>
      </dgm:prSet>
      <dgm:spPr/>
    </dgm:pt>
    <dgm:pt modelId="{44F8AC8F-931B-451D-A344-443C7DE48744}" type="pres">
      <dgm:prSet presAssocID="{9D9E6E2C-D0BB-4D0A-9589-2414365B3AFD}" presName="accent_1" presStyleCnt="0"/>
      <dgm:spPr/>
    </dgm:pt>
    <dgm:pt modelId="{A5D783D5-DB7A-4883-9C33-29F7EDA38678}" type="pres">
      <dgm:prSet presAssocID="{9D9E6E2C-D0BB-4D0A-9589-2414365B3AFD}" presName="accentRepeatNode" presStyleLbl="solidFgAcc1" presStyleIdx="0" presStyleCnt="3"/>
      <dgm:spPr/>
    </dgm:pt>
    <dgm:pt modelId="{618FC074-4ACA-4C2A-87EC-220CF7DA35F3}" type="pres">
      <dgm:prSet presAssocID="{65CCFB87-AB6B-4AB7-AC2A-160136D0A93B}" presName="text_2" presStyleLbl="node1" presStyleIdx="1" presStyleCnt="3">
        <dgm:presLayoutVars>
          <dgm:bulletEnabled val="1"/>
        </dgm:presLayoutVars>
      </dgm:prSet>
      <dgm:spPr/>
    </dgm:pt>
    <dgm:pt modelId="{30D70732-813A-4BFC-A0F5-8FDC3D4612C6}" type="pres">
      <dgm:prSet presAssocID="{65CCFB87-AB6B-4AB7-AC2A-160136D0A93B}" presName="accent_2" presStyleCnt="0"/>
      <dgm:spPr/>
    </dgm:pt>
    <dgm:pt modelId="{5EE8AACB-8529-46D7-B5C0-8D949EBBCDFE}" type="pres">
      <dgm:prSet presAssocID="{65CCFB87-AB6B-4AB7-AC2A-160136D0A93B}" presName="accentRepeatNode" presStyleLbl="solidFgAcc1" presStyleIdx="1" presStyleCnt="3"/>
      <dgm:spPr/>
    </dgm:pt>
    <dgm:pt modelId="{E9474591-0695-4026-8738-5FA2266E9172}" type="pres">
      <dgm:prSet presAssocID="{32F69C7E-AD62-4B74-89BA-68C4AD56D272}" presName="text_3" presStyleLbl="node1" presStyleIdx="2" presStyleCnt="3">
        <dgm:presLayoutVars>
          <dgm:bulletEnabled val="1"/>
        </dgm:presLayoutVars>
      </dgm:prSet>
      <dgm:spPr/>
    </dgm:pt>
    <dgm:pt modelId="{8E94FB16-107E-48CC-88B3-8992767420EA}" type="pres">
      <dgm:prSet presAssocID="{32F69C7E-AD62-4B74-89BA-68C4AD56D272}" presName="accent_3" presStyleCnt="0"/>
      <dgm:spPr/>
    </dgm:pt>
    <dgm:pt modelId="{C8890A63-0175-479A-B30F-65810831CAB4}" type="pres">
      <dgm:prSet presAssocID="{32F69C7E-AD62-4B74-89BA-68C4AD56D272}" presName="accentRepeatNode" presStyleLbl="solidFgAcc1" presStyleIdx="2" presStyleCnt="3"/>
      <dgm:spPr/>
    </dgm:pt>
  </dgm:ptLst>
  <dgm:cxnLst>
    <dgm:cxn modelId="{89221B04-E012-4928-9C3A-16BD05FD7F96}" type="presOf" srcId="{9D9E6E2C-D0BB-4D0A-9589-2414365B3AFD}" destId="{63192CA2-0520-412E-8A38-FABF14D87D8F}" srcOrd="0" destOrd="0" presId="urn:microsoft.com/office/officeart/2008/layout/VerticalCurvedList"/>
    <dgm:cxn modelId="{CA97574E-3C5E-460C-A1F7-216C5C47A0F1}" srcId="{7A856B8A-F177-4201-855B-BF48E7170E6C}" destId="{32F69C7E-AD62-4B74-89BA-68C4AD56D272}" srcOrd="2" destOrd="0" parTransId="{3BFF5C3E-4D4F-4A31-8501-8BCAB803A05A}" sibTransId="{6222C61A-AD70-4F04-BD82-E53E8D0D1F7F}"/>
    <dgm:cxn modelId="{50BC4A5A-D6F0-4F1A-B3FC-0EFA4CED4DD9}" type="presOf" srcId="{65CCFB87-AB6B-4AB7-AC2A-160136D0A93B}" destId="{618FC074-4ACA-4C2A-87EC-220CF7DA35F3}" srcOrd="0" destOrd="0" presId="urn:microsoft.com/office/officeart/2008/layout/VerticalCurvedList"/>
    <dgm:cxn modelId="{B1717D9B-0082-4007-A404-B1FD7BA6211A}" type="presOf" srcId="{BD55F820-9EA2-472A-AC54-7233CB4E4618}" destId="{09140B37-4C48-42AA-9649-BBBA54918651}" srcOrd="0" destOrd="0" presId="urn:microsoft.com/office/officeart/2008/layout/VerticalCurvedList"/>
    <dgm:cxn modelId="{886A3E9D-0946-46D5-A362-5E5120A8CECF}" srcId="{7A856B8A-F177-4201-855B-BF48E7170E6C}" destId="{65CCFB87-AB6B-4AB7-AC2A-160136D0A93B}" srcOrd="1" destOrd="0" parTransId="{90AF2AC6-F2E2-4A7E-BC90-DB68040299E0}" sibTransId="{D248E715-EA2C-4523-9526-487695BEAB61}"/>
    <dgm:cxn modelId="{D0783DB0-7221-4077-9518-C12E5370EA4E}" srcId="{7A856B8A-F177-4201-855B-BF48E7170E6C}" destId="{9D9E6E2C-D0BB-4D0A-9589-2414365B3AFD}" srcOrd="0" destOrd="0" parTransId="{49875357-1281-4531-ADDC-21B193C33112}" sibTransId="{BD55F820-9EA2-472A-AC54-7233CB4E4618}"/>
    <dgm:cxn modelId="{7D4509D6-603E-43C9-84DD-D1DB39FB0929}" type="presOf" srcId="{7A856B8A-F177-4201-855B-BF48E7170E6C}" destId="{38F66140-0425-466D-B9E1-BF88AAB50D3A}" srcOrd="0" destOrd="0" presId="urn:microsoft.com/office/officeart/2008/layout/VerticalCurvedList"/>
    <dgm:cxn modelId="{540CD8FA-8C62-4CB3-AC48-B54A245FAF01}" type="presOf" srcId="{32F69C7E-AD62-4B74-89BA-68C4AD56D272}" destId="{E9474591-0695-4026-8738-5FA2266E9172}" srcOrd="0" destOrd="0" presId="urn:microsoft.com/office/officeart/2008/layout/VerticalCurvedList"/>
    <dgm:cxn modelId="{2F53EC8C-3728-492B-BBF9-8ACD61BAE96D}" type="presParOf" srcId="{38F66140-0425-466D-B9E1-BF88AAB50D3A}" destId="{51C4FF24-A341-4FF5-B400-645D45EA444E}" srcOrd="0" destOrd="0" presId="urn:microsoft.com/office/officeart/2008/layout/VerticalCurvedList"/>
    <dgm:cxn modelId="{741A30CA-8FA9-4E13-8239-1DEA69206C63}" type="presParOf" srcId="{51C4FF24-A341-4FF5-B400-645D45EA444E}" destId="{806D8B55-D822-48A1-BE59-4A0E243CBC87}" srcOrd="0" destOrd="0" presId="urn:microsoft.com/office/officeart/2008/layout/VerticalCurvedList"/>
    <dgm:cxn modelId="{56979F2B-58C4-42EF-A102-74CC4FDE7D63}" type="presParOf" srcId="{806D8B55-D822-48A1-BE59-4A0E243CBC87}" destId="{3DD8D445-E810-40C7-9FAA-95E7C7C81460}" srcOrd="0" destOrd="0" presId="urn:microsoft.com/office/officeart/2008/layout/VerticalCurvedList"/>
    <dgm:cxn modelId="{0A460DD6-486F-4723-AF88-91E5C3AE3A17}" type="presParOf" srcId="{806D8B55-D822-48A1-BE59-4A0E243CBC87}" destId="{09140B37-4C48-42AA-9649-BBBA54918651}" srcOrd="1" destOrd="0" presId="urn:microsoft.com/office/officeart/2008/layout/VerticalCurvedList"/>
    <dgm:cxn modelId="{3BC2CF24-E986-408D-A125-572F5EEB7F1F}" type="presParOf" srcId="{806D8B55-D822-48A1-BE59-4A0E243CBC87}" destId="{8C92D290-DDC1-4F39-89A4-0712CBA9A7EA}" srcOrd="2" destOrd="0" presId="urn:microsoft.com/office/officeart/2008/layout/VerticalCurvedList"/>
    <dgm:cxn modelId="{F04E101A-3230-4F81-868D-957E6C0DFB67}" type="presParOf" srcId="{806D8B55-D822-48A1-BE59-4A0E243CBC87}" destId="{A152483D-1F0A-4A27-ABB3-FCF7AC26668F}" srcOrd="3" destOrd="0" presId="urn:microsoft.com/office/officeart/2008/layout/VerticalCurvedList"/>
    <dgm:cxn modelId="{7516B126-5865-4EDD-9965-EAD049CC6ACE}" type="presParOf" srcId="{51C4FF24-A341-4FF5-B400-645D45EA444E}" destId="{63192CA2-0520-412E-8A38-FABF14D87D8F}" srcOrd="1" destOrd="0" presId="urn:microsoft.com/office/officeart/2008/layout/VerticalCurvedList"/>
    <dgm:cxn modelId="{BBF167FE-53B3-42CE-A8E5-06FCD9F306EA}" type="presParOf" srcId="{51C4FF24-A341-4FF5-B400-645D45EA444E}" destId="{44F8AC8F-931B-451D-A344-443C7DE48744}" srcOrd="2" destOrd="0" presId="urn:microsoft.com/office/officeart/2008/layout/VerticalCurvedList"/>
    <dgm:cxn modelId="{89F9AB85-C3CC-4A74-83BC-163E5DAFEE6C}" type="presParOf" srcId="{44F8AC8F-931B-451D-A344-443C7DE48744}" destId="{A5D783D5-DB7A-4883-9C33-29F7EDA38678}" srcOrd="0" destOrd="0" presId="urn:microsoft.com/office/officeart/2008/layout/VerticalCurvedList"/>
    <dgm:cxn modelId="{8F8E8B8F-D4C1-481B-ABB8-B083126CDF03}" type="presParOf" srcId="{51C4FF24-A341-4FF5-B400-645D45EA444E}" destId="{618FC074-4ACA-4C2A-87EC-220CF7DA35F3}" srcOrd="3" destOrd="0" presId="urn:microsoft.com/office/officeart/2008/layout/VerticalCurvedList"/>
    <dgm:cxn modelId="{D8369DBF-7C8B-48F3-B534-4685BFE89D08}" type="presParOf" srcId="{51C4FF24-A341-4FF5-B400-645D45EA444E}" destId="{30D70732-813A-4BFC-A0F5-8FDC3D4612C6}" srcOrd="4" destOrd="0" presId="urn:microsoft.com/office/officeart/2008/layout/VerticalCurvedList"/>
    <dgm:cxn modelId="{F241D538-0FDB-461A-A3B3-8A39284AFE97}" type="presParOf" srcId="{30D70732-813A-4BFC-A0F5-8FDC3D4612C6}" destId="{5EE8AACB-8529-46D7-B5C0-8D949EBBCDFE}" srcOrd="0" destOrd="0" presId="urn:microsoft.com/office/officeart/2008/layout/VerticalCurvedList"/>
    <dgm:cxn modelId="{6BA64ED4-FE8F-47AA-92D0-D327D5BB51CC}" type="presParOf" srcId="{51C4FF24-A341-4FF5-B400-645D45EA444E}" destId="{E9474591-0695-4026-8738-5FA2266E9172}" srcOrd="5" destOrd="0" presId="urn:microsoft.com/office/officeart/2008/layout/VerticalCurvedList"/>
    <dgm:cxn modelId="{51197187-95BD-4824-B0AE-65EEE740CE25}" type="presParOf" srcId="{51C4FF24-A341-4FF5-B400-645D45EA444E}" destId="{8E94FB16-107E-48CC-88B3-8992767420EA}" srcOrd="6" destOrd="0" presId="urn:microsoft.com/office/officeart/2008/layout/VerticalCurvedList"/>
    <dgm:cxn modelId="{10451498-9C41-41F9-98B8-F412B0309098}" type="presParOf" srcId="{8E94FB16-107E-48CC-88B3-8992767420EA}" destId="{C8890A63-0175-479A-B30F-65810831CA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2314FF-CB14-4FA3-A5EB-1CFBE557949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F5E130C-5287-4099-881F-F2AF08C61EEA}">
      <dgm:prSet phldrT="[Text]" phldr="1"/>
      <dgm:spPr/>
      <dgm:t>
        <a:bodyPr/>
        <a:lstStyle/>
        <a:p>
          <a:endParaRPr lang="en-US"/>
        </a:p>
      </dgm:t>
    </dgm:pt>
    <dgm:pt modelId="{254C4498-C766-40D6-A8A3-598ECD900E47}" type="parTrans" cxnId="{151D379C-C543-4751-BA20-1828BDFC3AA7}">
      <dgm:prSet/>
      <dgm:spPr/>
      <dgm:t>
        <a:bodyPr/>
        <a:lstStyle/>
        <a:p>
          <a:endParaRPr lang="en-US"/>
        </a:p>
      </dgm:t>
    </dgm:pt>
    <dgm:pt modelId="{6C4B0A38-9993-48A7-B77F-1D6FF1614C1D}" type="sibTrans" cxnId="{151D379C-C543-4751-BA20-1828BDFC3AA7}">
      <dgm:prSet/>
      <dgm:spPr/>
      <dgm:t>
        <a:bodyPr/>
        <a:lstStyle/>
        <a:p>
          <a:endParaRPr lang="en-US"/>
        </a:p>
      </dgm:t>
    </dgm:pt>
    <dgm:pt modelId="{E32CC820-B745-43C0-A1F6-41F5DAE27274}">
      <dgm:prSet phldrT="[Text]"/>
      <dgm:spPr/>
      <dgm:t>
        <a:bodyPr/>
        <a:lstStyle/>
        <a:p>
          <a:pPr>
            <a:buNone/>
          </a:pPr>
          <a:r>
            <a:rPr lang="en-US"/>
            <a:t>Mileage should be valued at the local rate that you reimburse mileage for staff (no higher than IRS rate).</a:t>
          </a:r>
        </a:p>
      </dgm:t>
    </dgm:pt>
    <dgm:pt modelId="{38135C36-09BC-45C2-938C-CDA9F02C9F5D}" type="parTrans" cxnId="{9F9B88D1-441C-46D1-ADCF-EF409DFDB456}">
      <dgm:prSet/>
      <dgm:spPr/>
      <dgm:t>
        <a:bodyPr/>
        <a:lstStyle/>
        <a:p>
          <a:endParaRPr lang="en-US"/>
        </a:p>
      </dgm:t>
    </dgm:pt>
    <dgm:pt modelId="{7C58907A-39B2-4540-A728-736BB40103D3}" type="sibTrans" cxnId="{9F9B88D1-441C-46D1-ADCF-EF409DFDB456}">
      <dgm:prSet/>
      <dgm:spPr/>
      <dgm:t>
        <a:bodyPr/>
        <a:lstStyle/>
        <a:p>
          <a:endParaRPr lang="en-US"/>
        </a:p>
      </dgm:t>
    </dgm:pt>
    <dgm:pt modelId="{E6B403C4-3D91-4AC1-9BF9-668FF0FAF42D}">
      <dgm:prSet phldrT="[Text]" phldr="1"/>
      <dgm:spPr/>
      <dgm:t>
        <a:bodyPr/>
        <a:lstStyle/>
        <a:p>
          <a:endParaRPr lang="en-US"/>
        </a:p>
      </dgm:t>
    </dgm:pt>
    <dgm:pt modelId="{6C7C134D-62A3-4403-9F5E-23AD956B39E6}" type="parTrans" cxnId="{A818CE6A-1A6A-4E83-A1D7-F0E21E2E40BF}">
      <dgm:prSet/>
      <dgm:spPr/>
      <dgm:t>
        <a:bodyPr/>
        <a:lstStyle/>
        <a:p>
          <a:endParaRPr lang="en-US"/>
        </a:p>
      </dgm:t>
    </dgm:pt>
    <dgm:pt modelId="{7DD17BD5-9DBC-4A65-856F-CA387E7060BB}" type="sibTrans" cxnId="{A818CE6A-1A6A-4E83-A1D7-F0E21E2E40BF}">
      <dgm:prSet/>
      <dgm:spPr/>
      <dgm:t>
        <a:bodyPr/>
        <a:lstStyle/>
        <a:p>
          <a:endParaRPr lang="en-US"/>
        </a:p>
      </dgm:t>
    </dgm:pt>
    <dgm:pt modelId="{3708C27A-E1B1-4EEE-9777-CB3A5E438044}">
      <dgm:prSet phldrT="[Text]"/>
      <dgm:spPr/>
      <dgm:t>
        <a:bodyPr/>
        <a:lstStyle/>
        <a:p>
          <a:pPr>
            <a:buNone/>
          </a:pPr>
          <a:r>
            <a:rPr lang="en-US"/>
            <a:t>Only count mileage that you would reimburse mileage for a staff member to do the same activity.</a:t>
          </a:r>
        </a:p>
      </dgm:t>
    </dgm:pt>
    <dgm:pt modelId="{E6BB279E-107C-4AD8-8996-8858EFA85455}" type="parTrans" cxnId="{1F5A3099-0BE4-4C8B-983F-83E1860C1C80}">
      <dgm:prSet/>
      <dgm:spPr/>
      <dgm:t>
        <a:bodyPr/>
        <a:lstStyle/>
        <a:p>
          <a:endParaRPr lang="en-US"/>
        </a:p>
      </dgm:t>
    </dgm:pt>
    <dgm:pt modelId="{6CD4E830-67C7-44AB-9692-6F4F067DC789}" type="sibTrans" cxnId="{1F5A3099-0BE4-4C8B-983F-83E1860C1C80}">
      <dgm:prSet/>
      <dgm:spPr/>
      <dgm:t>
        <a:bodyPr/>
        <a:lstStyle/>
        <a:p>
          <a:endParaRPr lang="en-US"/>
        </a:p>
      </dgm:t>
    </dgm:pt>
    <dgm:pt modelId="{380F2100-509C-4309-BF29-DC8E86926E7A}">
      <dgm:prSet phldrT="[Text]" phldr="1"/>
      <dgm:spPr/>
      <dgm:t>
        <a:bodyPr/>
        <a:lstStyle/>
        <a:p>
          <a:endParaRPr lang="en-US"/>
        </a:p>
      </dgm:t>
    </dgm:pt>
    <dgm:pt modelId="{0B7B258A-65CC-45FE-937D-BDE06C9F4DAF}" type="parTrans" cxnId="{EA94F860-ED56-4D93-B126-C7822BCABA8B}">
      <dgm:prSet/>
      <dgm:spPr/>
      <dgm:t>
        <a:bodyPr/>
        <a:lstStyle/>
        <a:p>
          <a:endParaRPr lang="en-US"/>
        </a:p>
      </dgm:t>
    </dgm:pt>
    <dgm:pt modelId="{D215E8A2-15CB-475A-86FE-B722EC517374}" type="sibTrans" cxnId="{EA94F860-ED56-4D93-B126-C7822BCABA8B}">
      <dgm:prSet/>
      <dgm:spPr/>
      <dgm:t>
        <a:bodyPr/>
        <a:lstStyle/>
        <a:p>
          <a:endParaRPr lang="en-US"/>
        </a:p>
      </dgm:t>
    </dgm:pt>
    <dgm:pt modelId="{31710919-ECC0-4063-B25B-334190E5F653}">
      <dgm:prSet phldrT="[Text]"/>
      <dgm:spPr/>
      <dgm:t>
        <a:bodyPr/>
        <a:lstStyle/>
        <a:p>
          <a:pPr>
            <a:buNone/>
          </a:pPr>
          <a:r>
            <a:rPr lang="en-US"/>
            <a:t>Driving related to wraparound services does not count.</a:t>
          </a:r>
        </a:p>
      </dgm:t>
    </dgm:pt>
    <dgm:pt modelId="{6412F4C3-0E06-404A-BEE2-FF3D9216BA56}" type="parTrans" cxnId="{E6E58507-5988-47F4-BDA8-2AD17B4F76AD}">
      <dgm:prSet/>
      <dgm:spPr/>
      <dgm:t>
        <a:bodyPr/>
        <a:lstStyle/>
        <a:p>
          <a:endParaRPr lang="en-US"/>
        </a:p>
      </dgm:t>
    </dgm:pt>
    <dgm:pt modelId="{70142F5C-E246-4A02-8259-C9D43D4BC3F7}" type="sibTrans" cxnId="{E6E58507-5988-47F4-BDA8-2AD17B4F76AD}">
      <dgm:prSet/>
      <dgm:spPr/>
      <dgm:t>
        <a:bodyPr/>
        <a:lstStyle/>
        <a:p>
          <a:endParaRPr lang="en-US"/>
        </a:p>
      </dgm:t>
    </dgm:pt>
    <dgm:pt modelId="{AE8427D9-27F2-4EA8-8F58-8FF583A1B848}" type="pres">
      <dgm:prSet presAssocID="{2C2314FF-CB14-4FA3-A5EB-1CFBE557949C}" presName="linearFlow" presStyleCnt="0">
        <dgm:presLayoutVars>
          <dgm:dir/>
          <dgm:animLvl val="lvl"/>
          <dgm:resizeHandles val="exact"/>
        </dgm:presLayoutVars>
      </dgm:prSet>
      <dgm:spPr/>
    </dgm:pt>
    <dgm:pt modelId="{6D9A113E-C96D-4476-AEA9-1B4BFC6F8D28}" type="pres">
      <dgm:prSet presAssocID="{0F5E130C-5287-4099-881F-F2AF08C61EEA}" presName="composite" presStyleCnt="0"/>
      <dgm:spPr/>
    </dgm:pt>
    <dgm:pt modelId="{8E8F0229-2C27-495C-857E-8F0D2B2397ED}" type="pres">
      <dgm:prSet presAssocID="{0F5E130C-5287-4099-881F-F2AF08C61EEA}" presName="parentText" presStyleLbl="alignNode1" presStyleIdx="0" presStyleCnt="3">
        <dgm:presLayoutVars>
          <dgm:chMax val="1"/>
          <dgm:bulletEnabled val="1"/>
        </dgm:presLayoutVars>
      </dgm:prSet>
      <dgm:spPr/>
    </dgm:pt>
    <dgm:pt modelId="{117114C1-6577-499E-9A51-66A47760F524}" type="pres">
      <dgm:prSet presAssocID="{0F5E130C-5287-4099-881F-F2AF08C61EEA}" presName="descendantText" presStyleLbl="alignAcc1" presStyleIdx="0" presStyleCnt="3">
        <dgm:presLayoutVars>
          <dgm:bulletEnabled val="1"/>
        </dgm:presLayoutVars>
      </dgm:prSet>
      <dgm:spPr/>
    </dgm:pt>
    <dgm:pt modelId="{18E3781A-391E-4AB6-98EA-C932D35B75B6}" type="pres">
      <dgm:prSet presAssocID="{6C4B0A38-9993-48A7-B77F-1D6FF1614C1D}" presName="sp" presStyleCnt="0"/>
      <dgm:spPr/>
    </dgm:pt>
    <dgm:pt modelId="{0B1D4FEC-9A63-42C6-8E45-D6EAC2686710}" type="pres">
      <dgm:prSet presAssocID="{E6B403C4-3D91-4AC1-9BF9-668FF0FAF42D}" presName="composite" presStyleCnt="0"/>
      <dgm:spPr/>
    </dgm:pt>
    <dgm:pt modelId="{66EE826C-6F02-4BCC-9F33-1FBB0F479293}" type="pres">
      <dgm:prSet presAssocID="{E6B403C4-3D91-4AC1-9BF9-668FF0FAF42D}" presName="parentText" presStyleLbl="alignNode1" presStyleIdx="1" presStyleCnt="3">
        <dgm:presLayoutVars>
          <dgm:chMax val="1"/>
          <dgm:bulletEnabled val="1"/>
        </dgm:presLayoutVars>
      </dgm:prSet>
      <dgm:spPr/>
    </dgm:pt>
    <dgm:pt modelId="{31140E9D-6DC1-40E8-8118-3864123A30A4}" type="pres">
      <dgm:prSet presAssocID="{E6B403C4-3D91-4AC1-9BF9-668FF0FAF42D}" presName="descendantText" presStyleLbl="alignAcc1" presStyleIdx="1" presStyleCnt="3">
        <dgm:presLayoutVars>
          <dgm:bulletEnabled val="1"/>
        </dgm:presLayoutVars>
      </dgm:prSet>
      <dgm:spPr/>
    </dgm:pt>
    <dgm:pt modelId="{19D9CD3E-7859-41A7-AD22-A6AE18C7B11C}" type="pres">
      <dgm:prSet presAssocID="{7DD17BD5-9DBC-4A65-856F-CA387E7060BB}" presName="sp" presStyleCnt="0"/>
      <dgm:spPr/>
    </dgm:pt>
    <dgm:pt modelId="{5C7919B3-3B37-4A90-AE62-886DFBDBF903}" type="pres">
      <dgm:prSet presAssocID="{380F2100-509C-4309-BF29-DC8E86926E7A}" presName="composite" presStyleCnt="0"/>
      <dgm:spPr/>
    </dgm:pt>
    <dgm:pt modelId="{232D50A1-B49F-43AC-8F76-DD1CA4CD2AB8}" type="pres">
      <dgm:prSet presAssocID="{380F2100-509C-4309-BF29-DC8E86926E7A}" presName="parentText" presStyleLbl="alignNode1" presStyleIdx="2" presStyleCnt="3">
        <dgm:presLayoutVars>
          <dgm:chMax val="1"/>
          <dgm:bulletEnabled val="1"/>
        </dgm:presLayoutVars>
      </dgm:prSet>
      <dgm:spPr/>
    </dgm:pt>
    <dgm:pt modelId="{1049D181-3264-472F-B773-1DC2D934BB3C}" type="pres">
      <dgm:prSet presAssocID="{380F2100-509C-4309-BF29-DC8E86926E7A}" presName="descendantText" presStyleLbl="alignAcc1" presStyleIdx="2" presStyleCnt="3">
        <dgm:presLayoutVars>
          <dgm:bulletEnabled val="1"/>
        </dgm:presLayoutVars>
      </dgm:prSet>
      <dgm:spPr/>
    </dgm:pt>
  </dgm:ptLst>
  <dgm:cxnLst>
    <dgm:cxn modelId="{990ECB00-0AD7-4EA8-BAED-56789848D151}" type="presOf" srcId="{31710919-ECC0-4063-B25B-334190E5F653}" destId="{1049D181-3264-472F-B773-1DC2D934BB3C}" srcOrd="0" destOrd="0" presId="urn:microsoft.com/office/officeart/2005/8/layout/chevron2"/>
    <dgm:cxn modelId="{DF483403-B574-4C4F-8C77-F1346810DDAE}" type="presOf" srcId="{2C2314FF-CB14-4FA3-A5EB-1CFBE557949C}" destId="{AE8427D9-27F2-4EA8-8F58-8FF583A1B848}" srcOrd="0" destOrd="0" presId="urn:microsoft.com/office/officeart/2005/8/layout/chevron2"/>
    <dgm:cxn modelId="{75EBC004-7747-4406-8434-44915444E63A}" type="presOf" srcId="{E6B403C4-3D91-4AC1-9BF9-668FF0FAF42D}" destId="{66EE826C-6F02-4BCC-9F33-1FBB0F479293}" srcOrd="0" destOrd="0" presId="urn:microsoft.com/office/officeart/2005/8/layout/chevron2"/>
    <dgm:cxn modelId="{E6E58507-5988-47F4-BDA8-2AD17B4F76AD}" srcId="{380F2100-509C-4309-BF29-DC8E86926E7A}" destId="{31710919-ECC0-4063-B25B-334190E5F653}" srcOrd="0" destOrd="0" parTransId="{6412F4C3-0E06-404A-BEE2-FF3D9216BA56}" sibTransId="{70142F5C-E246-4A02-8259-C9D43D4BC3F7}"/>
    <dgm:cxn modelId="{14392E10-4911-458F-953E-089B65C83D82}" type="presOf" srcId="{380F2100-509C-4309-BF29-DC8E86926E7A}" destId="{232D50A1-B49F-43AC-8F76-DD1CA4CD2AB8}" srcOrd="0" destOrd="0" presId="urn:microsoft.com/office/officeart/2005/8/layout/chevron2"/>
    <dgm:cxn modelId="{EA94F860-ED56-4D93-B126-C7822BCABA8B}" srcId="{2C2314FF-CB14-4FA3-A5EB-1CFBE557949C}" destId="{380F2100-509C-4309-BF29-DC8E86926E7A}" srcOrd="2" destOrd="0" parTransId="{0B7B258A-65CC-45FE-937D-BDE06C9F4DAF}" sibTransId="{D215E8A2-15CB-475A-86FE-B722EC517374}"/>
    <dgm:cxn modelId="{A818CE6A-1A6A-4E83-A1D7-F0E21E2E40BF}" srcId="{2C2314FF-CB14-4FA3-A5EB-1CFBE557949C}" destId="{E6B403C4-3D91-4AC1-9BF9-668FF0FAF42D}" srcOrd="1" destOrd="0" parTransId="{6C7C134D-62A3-4403-9F5E-23AD956B39E6}" sibTransId="{7DD17BD5-9DBC-4A65-856F-CA387E7060BB}"/>
    <dgm:cxn modelId="{D045214F-0D9C-4525-8562-8BC7BFF5F00A}" type="presOf" srcId="{E32CC820-B745-43C0-A1F6-41F5DAE27274}" destId="{117114C1-6577-499E-9A51-66A47760F524}" srcOrd="0" destOrd="0" presId="urn:microsoft.com/office/officeart/2005/8/layout/chevron2"/>
    <dgm:cxn modelId="{1F5A3099-0BE4-4C8B-983F-83E1860C1C80}" srcId="{E6B403C4-3D91-4AC1-9BF9-668FF0FAF42D}" destId="{3708C27A-E1B1-4EEE-9777-CB3A5E438044}" srcOrd="0" destOrd="0" parTransId="{E6BB279E-107C-4AD8-8996-8858EFA85455}" sibTransId="{6CD4E830-67C7-44AB-9692-6F4F067DC789}"/>
    <dgm:cxn modelId="{151D379C-C543-4751-BA20-1828BDFC3AA7}" srcId="{2C2314FF-CB14-4FA3-A5EB-1CFBE557949C}" destId="{0F5E130C-5287-4099-881F-F2AF08C61EEA}" srcOrd="0" destOrd="0" parTransId="{254C4498-C766-40D6-A8A3-598ECD900E47}" sibTransId="{6C4B0A38-9993-48A7-B77F-1D6FF1614C1D}"/>
    <dgm:cxn modelId="{9F8F6CB9-AE39-4043-8CF2-227213D5814F}" type="presOf" srcId="{0F5E130C-5287-4099-881F-F2AF08C61EEA}" destId="{8E8F0229-2C27-495C-857E-8F0D2B2397ED}" srcOrd="0" destOrd="0" presId="urn:microsoft.com/office/officeart/2005/8/layout/chevron2"/>
    <dgm:cxn modelId="{9F9B88D1-441C-46D1-ADCF-EF409DFDB456}" srcId="{0F5E130C-5287-4099-881F-F2AF08C61EEA}" destId="{E32CC820-B745-43C0-A1F6-41F5DAE27274}" srcOrd="0" destOrd="0" parTransId="{38135C36-09BC-45C2-938C-CDA9F02C9F5D}" sibTransId="{7C58907A-39B2-4540-A728-736BB40103D3}"/>
    <dgm:cxn modelId="{3AE9D0DE-56D4-445C-9B7D-98F05A6C7617}" type="presOf" srcId="{3708C27A-E1B1-4EEE-9777-CB3A5E438044}" destId="{31140E9D-6DC1-40E8-8118-3864123A30A4}" srcOrd="0" destOrd="0" presId="urn:microsoft.com/office/officeart/2005/8/layout/chevron2"/>
    <dgm:cxn modelId="{C198DFAE-433A-41C0-A9DF-E53DDA86C513}" type="presParOf" srcId="{AE8427D9-27F2-4EA8-8F58-8FF583A1B848}" destId="{6D9A113E-C96D-4476-AEA9-1B4BFC6F8D28}" srcOrd="0" destOrd="0" presId="urn:microsoft.com/office/officeart/2005/8/layout/chevron2"/>
    <dgm:cxn modelId="{E503E298-7D33-4C75-A9FC-42D2A0BCBFD1}" type="presParOf" srcId="{6D9A113E-C96D-4476-AEA9-1B4BFC6F8D28}" destId="{8E8F0229-2C27-495C-857E-8F0D2B2397ED}" srcOrd="0" destOrd="0" presId="urn:microsoft.com/office/officeart/2005/8/layout/chevron2"/>
    <dgm:cxn modelId="{745B6CF2-C5AA-45B8-98C8-8288680FFE74}" type="presParOf" srcId="{6D9A113E-C96D-4476-AEA9-1B4BFC6F8D28}" destId="{117114C1-6577-499E-9A51-66A47760F524}" srcOrd="1" destOrd="0" presId="urn:microsoft.com/office/officeart/2005/8/layout/chevron2"/>
    <dgm:cxn modelId="{F19CB724-58C1-4205-A9D0-6FF9340B2204}" type="presParOf" srcId="{AE8427D9-27F2-4EA8-8F58-8FF583A1B848}" destId="{18E3781A-391E-4AB6-98EA-C932D35B75B6}" srcOrd="1" destOrd="0" presId="urn:microsoft.com/office/officeart/2005/8/layout/chevron2"/>
    <dgm:cxn modelId="{C139477F-C928-48F3-9475-BFA926375DA2}" type="presParOf" srcId="{AE8427D9-27F2-4EA8-8F58-8FF583A1B848}" destId="{0B1D4FEC-9A63-42C6-8E45-D6EAC2686710}" srcOrd="2" destOrd="0" presId="urn:microsoft.com/office/officeart/2005/8/layout/chevron2"/>
    <dgm:cxn modelId="{350DA495-A94B-408F-9C91-AFBD615BFCF7}" type="presParOf" srcId="{0B1D4FEC-9A63-42C6-8E45-D6EAC2686710}" destId="{66EE826C-6F02-4BCC-9F33-1FBB0F479293}" srcOrd="0" destOrd="0" presId="urn:microsoft.com/office/officeart/2005/8/layout/chevron2"/>
    <dgm:cxn modelId="{F763EF3C-84BB-442A-A2BA-17C13B2A57A6}" type="presParOf" srcId="{0B1D4FEC-9A63-42C6-8E45-D6EAC2686710}" destId="{31140E9D-6DC1-40E8-8118-3864123A30A4}" srcOrd="1" destOrd="0" presId="urn:microsoft.com/office/officeart/2005/8/layout/chevron2"/>
    <dgm:cxn modelId="{9D0B610B-0019-4CFC-A51B-6DBBD97A860A}" type="presParOf" srcId="{AE8427D9-27F2-4EA8-8F58-8FF583A1B848}" destId="{19D9CD3E-7859-41A7-AD22-A6AE18C7B11C}" srcOrd="3" destOrd="0" presId="urn:microsoft.com/office/officeart/2005/8/layout/chevron2"/>
    <dgm:cxn modelId="{8710EAB0-4DDF-43F5-8DFF-CF56D12899AE}" type="presParOf" srcId="{AE8427D9-27F2-4EA8-8F58-8FF583A1B848}" destId="{5C7919B3-3B37-4A90-AE62-886DFBDBF903}" srcOrd="4" destOrd="0" presId="urn:microsoft.com/office/officeart/2005/8/layout/chevron2"/>
    <dgm:cxn modelId="{C2943E87-3156-41C5-B726-9605F89F5A72}" type="presParOf" srcId="{5C7919B3-3B37-4A90-AE62-886DFBDBF903}" destId="{232D50A1-B49F-43AC-8F76-DD1CA4CD2AB8}" srcOrd="0" destOrd="0" presId="urn:microsoft.com/office/officeart/2005/8/layout/chevron2"/>
    <dgm:cxn modelId="{9B9B4F65-E8E6-42AF-A306-5CF2E63380C5}" type="presParOf" srcId="{5C7919B3-3B37-4A90-AE62-886DFBDBF903}" destId="{1049D181-3264-472F-B773-1DC2D934BB3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856B8A-F177-4201-855B-BF48E7170E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D9E6E2C-D0BB-4D0A-9589-2414365B3AFD}">
      <dgm:prSet phldrT="[Text]"/>
      <dgm:spPr/>
      <dgm:t>
        <a:bodyPr/>
        <a:lstStyle/>
        <a:p>
          <a:r>
            <a:rPr lang="en-US"/>
            <a:t>Count each individual’s time, not the group’s.</a:t>
          </a:r>
        </a:p>
      </dgm:t>
    </dgm:pt>
    <dgm:pt modelId="{49875357-1281-4531-ADDC-21B193C33112}" type="parTrans" cxnId="{D0783DB0-7221-4077-9518-C12E5370EA4E}">
      <dgm:prSet/>
      <dgm:spPr/>
      <dgm:t>
        <a:bodyPr/>
        <a:lstStyle/>
        <a:p>
          <a:endParaRPr lang="en-US"/>
        </a:p>
      </dgm:t>
    </dgm:pt>
    <dgm:pt modelId="{BD55F820-9EA2-472A-AC54-7233CB4E4618}" type="sibTrans" cxnId="{D0783DB0-7221-4077-9518-C12E5370EA4E}">
      <dgm:prSet/>
      <dgm:spPr/>
      <dgm:t>
        <a:bodyPr/>
        <a:lstStyle/>
        <a:p>
          <a:endParaRPr lang="en-US"/>
        </a:p>
      </dgm:t>
    </dgm:pt>
    <dgm:pt modelId="{65CCFB87-AB6B-4AB7-AC2A-160136D0A93B}">
      <dgm:prSet phldrT="[Text]"/>
      <dgm:spPr/>
      <dgm:t>
        <a:bodyPr/>
        <a:lstStyle/>
        <a:p>
          <a:r>
            <a:rPr lang="en-US"/>
            <a:t>Don’t count double for services that don’t require multiple people.</a:t>
          </a:r>
        </a:p>
      </dgm:t>
    </dgm:pt>
    <dgm:pt modelId="{90AF2AC6-F2E2-4A7E-BC90-DB68040299E0}" type="parTrans" cxnId="{886A3E9D-0946-46D5-A362-5E5120A8CECF}">
      <dgm:prSet/>
      <dgm:spPr/>
      <dgm:t>
        <a:bodyPr/>
        <a:lstStyle/>
        <a:p>
          <a:endParaRPr lang="en-US"/>
        </a:p>
      </dgm:t>
    </dgm:pt>
    <dgm:pt modelId="{D248E715-EA2C-4523-9526-487695BEAB61}" type="sibTrans" cxnId="{886A3E9D-0946-46D5-A362-5E5120A8CECF}">
      <dgm:prSet/>
      <dgm:spPr/>
      <dgm:t>
        <a:bodyPr/>
        <a:lstStyle/>
        <a:p>
          <a:endParaRPr lang="en-US"/>
        </a:p>
      </dgm:t>
    </dgm:pt>
    <dgm:pt modelId="{32F69C7E-AD62-4B74-89BA-68C4AD56D272}">
      <dgm:prSet phldrT="[Text]"/>
      <dgm:spPr/>
      <dgm:t>
        <a:bodyPr/>
        <a:lstStyle/>
        <a:p>
          <a:r>
            <a:rPr lang="en-US"/>
            <a:t>Only need to track for duration of grant period, not community sponsorship period.</a:t>
          </a:r>
        </a:p>
      </dgm:t>
    </dgm:pt>
    <dgm:pt modelId="{3BFF5C3E-4D4F-4A31-8501-8BCAB803A05A}" type="parTrans" cxnId="{CA97574E-3C5E-460C-A1F7-216C5C47A0F1}">
      <dgm:prSet/>
      <dgm:spPr/>
      <dgm:t>
        <a:bodyPr/>
        <a:lstStyle/>
        <a:p>
          <a:endParaRPr lang="en-US"/>
        </a:p>
      </dgm:t>
    </dgm:pt>
    <dgm:pt modelId="{6222C61A-AD70-4F04-BD82-E53E8D0D1F7F}" type="sibTrans" cxnId="{CA97574E-3C5E-460C-A1F7-216C5C47A0F1}">
      <dgm:prSet/>
      <dgm:spPr/>
      <dgm:t>
        <a:bodyPr/>
        <a:lstStyle/>
        <a:p>
          <a:endParaRPr lang="en-US"/>
        </a:p>
      </dgm:t>
    </dgm:pt>
    <dgm:pt modelId="{38F66140-0425-466D-B9E1-BF88AAB50D3A}" type="pres">
      <dgm:prSet presAssocID="{7A856B8A-F177-4201-855B-BF48E7170E6C}" presName="Name0" presStyleCnt="0">
        <dgm:presLayoutVars>
          <dgm:chMax val="7"/>
          <dgm:chPref val="7"/>
          <dgm:dir/>
        </dgm:presLayoutVars>
      </dgm:prSet>
      <dgm:spPr/>
    </dgm:pt>
    <dgm:pt modelId="{51C4FF24-A341-4FF5-B400-645D45EA444E}" type="pres">
      <dgm:prSet presAssocID="{7A856B8A-F177-4201-855B-BF48E7170E6C}" presName="Name1" presStyleCnt="0"/>
      <dgm:spPr/>
    </dgm:pt>
    <dgm:pt modelId="{806D8B55-D822-48A1-BE59-4A0E243CBC87}" type="pres">
      <dgm:prSet presAssocID="{7A856B8A-F177-4201-855B-BF48E7170E6C}" presName="cycle" presStyleCnt="0"/>
      <dgm:spPr/>
    </dgm:pt>
    <dgm:pt modelId="{3DD8D445-E810-40C7-9FAA-95E7C7C81460}" type="pres">
      <dgm:prSet presAssocID="{7A856B8A-F177-4201-855B-BF48E7170E6C}" presName="srcNode" presStyleLbl="node1" presStyleIdx="0" presStyleCnt="3"/>
      <dgm:spPr/>
    </dgm:pt>
    <dgm:pt modelId="{09140B37-4C48-42AA-9649-BBBA54918651}" type="pres">
      <dgm:prSet presAssocID="{7A856B8A-F177-4201-855B-BF48E7170E6C}" presName="conn" presStyleLbl="parChTrans1D2" presStyleIdx="0" presStyleCnt="1"/>
      <dgm:spPr/>
    </dgm:pt>
    <dgm:pt modelId="{8C92D290-DDC1-4F39-89A4-0712CBA9A7EA}" type="pres">
      <dgm:prSet presAssocID="{7A856B8A-F177-4201-855B-BF48E7170E6C}" presName="extraNode" presStyleLbl="node1" presStyleIdx="0" presStyleCnt="3"/>
      <dgm:spPr/>
    </dgm:pt>
    <dgm:pt modelId="{A152483D-1F0A-4A27-ABB3-FCF7AC26668F}" type="pres">
      <dgm:prSet presAssocID="{7A856B8A-F177-4201-855B-BF48E7170E6C}" presName="dstNode" presStyleLbl="node1" presStyleIdx="0" presStyleCnt="3"/>
      <dgm:spPr/>
    </dgm:pt>
    <dgm:pt modelId="{63192CA2-0520-412E-8A38-FABF14D87D8F}" type="pres">
      <dgm:prSet presAssocID="{9D9E6E2C-D0BB-4D0A-9589-2414365B3AFD}" presName="text_1" presStyleLbl="node1" presStyleIdx="0" presStyleCnt="3">
        <dgm:presLayoutVars>
          <dgm:bulletEnabled val="1"/>
        </dgm:presLayoutVars>
      </dgm:prSet>
      <dgm:spPr/>
    </dgm:pt>
    <dgm:pt modelId="{44F8AC8F-931B-451D-A344-443C7DE48744}" type="pres">
      <dgm:prSet presAssocID="{9D9E6E2C-D0BB-4D0A-9589-2414365B3AFD}" presName="accent_1" presStyleCnt="0"/>
      <dgm:spPr/>
    </dgm:pt>
    <dgm:pt modelId="{A5D783D5-DB7A-4883-9C33-29F7EDA38678}" type="pres">
      <dgm:prSet presAssocID="{9D9E6E2C-D0BB-4D0A-9589-2414365B3AFD}" presName="accentRepeatNode" presStyleLbl="solidFgAcc1" presStyleIdx="0" presStyleCnt="3"/>
      <dgm:spPr/>
    </dgm:pt>
    <dgm:pt modelId="{618FC074-4ACA-4C2A-87EC-220CF7DA35F3}" type="pres">
      <dgm:prSet presAssocID="{65CCFB87-AB6B-4AB7-AC2A-160136D0A93B}" presName="text_2" presStyleLbl="node1" presStyleIdx="1" presStyleCnt="3">
        <dgm:presLayoutVars>
          <dgm:bulletEnabled val="1"/>
        </dgm:presLayoutVars>
      </dgm:prSet>
      <dgm:spPr/>
    </dgm:pt>
    <dgm:pt modelId="{30D70732-813A-4BFC-A0F5-8FDC3D4612C6}" type="pres">
      <dgm:prSet presAssocID="{65CCFB87-AB6B-4AB7-AC2A-160136D0A93B}" presName="accent_2" presStyleCnt="0"/>
      <dgm:spPr/>
    </dgm:pt>
    <dgm:pt modelId="{5EE8AACB-8529-46D7-B5C0-8D949EBBCDFE}" type="pres">
      <dgm:prSet presAssocID="{65CCFB87-AB6B-4AB7-AC2A-160136D0A93B}" presName="accentRepeatNode" presStyleLbl="solidFgAcc1" presStyleIdx="1" presStyleCnt="3"/>
      <dgm:spPr/>
    </dgm:pt>
    <dgm:pt modelId="{E9474591-0695-4026-8738-5FA2266E9172}" type="pres">
      <dgm:prSet presAssocID="{32F69C7E-AD62-4B74-89BA-68C4AD56D272}" presName="text_3" presStyleLbl="node1" presStyleIdx="2" presStyleCnt="3">
        <dgm:presLayoutVars>
          <dgm:bulletEnabled val="1"/>
        </dgm:presLayoutVars>
      </dgm:prSet>
      <dgm:spPr/>
    </dgm:pt>
    <dgm:pt modelId="{8E94FB16-107E-48CC-88B3-8992767420EA}" type="pres">
      <dgm:prSet presAssocID="{32F69C7E-AD62-4B74-89BA-68C4AD56D272}" presName="accent_3" presStyleCnt="0"/>
      <dgm:spPr/>
    </dgm:pt>
    <dgm:pt modelId="{C8890A63-0175-479A-B30F-65810831CAB4}" type="pres">
      <dgm:prSet presAssocID="{32F69C7E-AD62-4B74-89BA-68C4AD56D272}" presName="accentRepeatNode" presStyleLbl="solidFgAcc1" presStyleIdx="2" presStyleCnt="3"/>
      <dgm:spPr/>
    </dgm:pt>
  </dgm:ptLst>
  <dgm:cxnLst>
    <dgm:cxn modelId="{89221B04-E012-4928-9C3A-16BD05FD7F96}" type="presOf" srcId="{9D9E6E2C-D0BB-4D0A-9589-2414365B3AFD}" destId="{63192CA2-0520-412E-8A38-FABF14D87D8F}" srcOrd="0" destOrd="0" presId="urn:microsoft.com/office/officeart/2008/layout/VerticalCurvedList"/>
    <dgm:cxn modelId="{CA97574E-3C5E-460C-A1F7-216C5C47A0F1}" srcId="{7A856B8A-F177-4201-855B-BF48E7170E6C}" destId="{32F69C7E-AD62-4B74-89BA-68C4AD56D272}" srcOrd="2" destOrd="0" parTransId="{3BFF5C3E-4D4F-4A31-8501-8BCAB803A05A}" sibTransId="{6222C61A-AD70-4F04-BD82-E53E8D0D1F7F}"/>
    <dgm:cxn modelId="{50BC4A5A-D6F0-4F1A-B3FC-0EFA4CED4DD9}" type="presOf" srcId="{65CCFB87-AB6B-4AB7-AC2A-160136D0A93B}" destId="{618FC074-4ACA-4C2A-87EC-220CF7DA35F3}" srcOrd="0" destOrd="0" presId="urn:microsoft.com/office/officeart/2008/layout/VerticalCurvedList"/>
    <dgm:cxn modelId="{B1717D9B-0082-4007-A404-B1FD7BA6211A}" type="presOf" srcId="{BD55F820-9EA2-472A-AC54-7233CB4E4618}" destId="{09140B37-4C48-42AA-9649-BBBA54918651}" srcOrd="0" destOrd="0" presId="urn:microsoft.com/office/officeart/2008/layout/VerticalCurvedList"/>
    <dgm:cxn modelId="{886A3E9D-0946-46D5-A362-5E5120A8CECF}" srcId="{7A856B8A-F177-4201-855B-BF48E7170E6C}" destId="{65CCFB87-AB6B-4AB7-AC2A-160136D0A93B}" srcOrd="1" destOrd="0" parTransId="{90AF2AC6-F2E2-4A7E-BC90-DB68040299E0}" sibTransId="{D248E715-EA2C-4523-9526-487695BEAB61}"/>
    <dgm:cxn modelId="{D0783DB0-7221-4077-9518-C12E5370EA4E}" srcId="{7A856B8A-F177-4201-855B-BF48E7170E6C}" destId="{9D9E6E2C-D0BB-4D0A-9589-2414365B3AFD}" srcOrd="0" destOrd="0" parTransId="{49875357-1281-4531-ADDC-21B193C33112}" sibTransId="{BD55F820-9EA2-472A-AC54-7233CB4E4618}"/>
    <dgm:cxn modelId="{7D4509D6-603E-43C9-84DD-D1DB39FB0929}" type="presOf" srcId="{7A856B8A-F177-4201-855B-BF48E7170E6C}" destId="{38F66140-0425-466D-B9E1-BF88AAB50D3A}" srcOrd="0" destOrd="0" presId="urn:microsoft.com/office/officeart/2008/layout/VerticalCurvedList"/>
    <dgm:cxn modelId="{540CD8FA-8C62-4CB3-AC48-B54A245FAF01}" type="presOf" srcId="{32F69C7E-AD62-4B74-89BA-68C4AD56D272}" destId="{E9474591-0695-4026-8738-5FA2266E9172}" srcOrd="0" destOrd="0" presId="urn:microsoft.com/office/officeart/2008/layout/VerticalCurvedList"/>
    <dgm:cxn modelId="{2F53EC8C-3728-492B-BBF9-8ACD61BAE96D}" type="presParOf" srcId="{38F66140-0425-466D-B9E1-BF88AAB50D3A}" destId="{51C4FF24-A341-4FF5-B400-645D45EA444E}" srcOrd="0" destOrd="0" presId="urn:microsoft.com/office/officeart/2008/layout/VerticalCurvedList"/>
    <dgm:cxn modelId="{741A30CA-8FA9-4E13-8239-1DEA69206C63}" type="presParOf" srcId="{51C4FF24-A341-4FF5-B400-645D45EA444E}" destId="{806D8B55-D822-48A1-BE59-4A0E243CBC87}" srcOrd="0" destOrd="0" presId="urn:microsoft.com/office/officeart/2008/layout/VerticalCurvedList"/>
    <dgm:cxn modelId="{56979F2B-58C4-42EF-A102-74CC4FDE7D63}" type="presParOf" srcId="{806D8B55-D822-48A1-BE59-4A0E243CBC87}" destId="{3DD8D445-E810-40C7-9FAA-95E7C7C81460}" srcOrd="0" destOrd="0" presId="urn:microsoft.com/office/officeart/2008/layout/VerticalCurvedList"/>
    <dgm:cxn modelId="{0A460DD6-486F-4723-AF88-91E5C3AE3A17}" type="presParOf" srcId="{806D8B55-D822-48A1-BE59-4A0E243CBC87}" destId="{09140B37-4C48-42AA-9649-BBBA54918651}" srcOrd="1" destOrd="0" presId="urn:microsoft.com/office/officeart/2008/layout/VerticalCurvedList"/>
    <dgm:cxn modelId="{3BC2CF24-E986-408D-A125-572F5EEB7F1F}" type="presParOf" srcId="{806D8B55-D822-48A1-BE59-4A0E243CBC87}" destId="{8C92D290-DDC1-4F39-89A4-0712CBA9A7EA}" srcOrd="2" destOrd="0" presId="urn:microsoft.com/office/officeart/2008/layout/VerticalCurvedList"/>
    <dgm:cxn modelId="{F04E101A-3230-4F81-868D-957E6C0DFB67}" type="presParOf" srcId="{806D8B55-D822-48A1-BE59-4A0E243CBC87}" destId="{A152483D-1F0A-4A27-ABB3-FCF7AC26668F}" srcOrd="3" destOrd="0" presId="urn:microsoft.com/office/officeart/2008/layout/VerticalCurvedList"/>
    <dgm:cxn modelId="{7516B126-5865-4EDD-9965-EAD049CC6ACE}" type="presParOf" srcId="{51C4FF24-A341-4FF5-B400-645D45EA444E}" destId="{63192CA2-0520-412E-8A38-FABF14D87D8F}" srcOrd="1" destOrd="0" presId="urn:microsoft.com/office/officeart/2008/layout/VerticalCurvedList"/>
    <dgm:cxn modelId="{BBF167FE-53B3-42CE-A8E5-06FCD9F306EA}" type="presParOf" srcId="{51C4FF24-A341-4FF5-B400-645D45EA444E}" destId="{44F8AC8F-931B-451D-A344-443C7DE48744}" srcOrd="2" destOrd="0" presId="urn:microsoft.com/office/officeart/2008/layout/VerticalCurvedList"/>
    <dgm:cxn modelId="{89F9AB85-C3CC-4A74-83BC-163E5DAFEE6C}" type="presParOf" srcId="{44F8AC8F-931B-451D-A344-443C7DE48744}" destId="{A5D783D5-DB7A-4883-9C33-29F7EDA38678}" srcOrd="0" destOrd="0" presId="urn:microsoft.com/office/officeart/2008/layout/VerticalCurvedList"/>
    <dgm:cxn modelId="{8F8E8B8F-D4C1-481B-ABB8-B083126CDF03}" type="presParOf" srcId="{51C4FF24-A341-4FF5-B400-645D45EA444E}" destId="{618FC074-4ACA-4C2A-87EC-220CF7DA35F3}" srcOrd="3" destOrd="0" presId="urn:microsoft.com/office/officeart/2008/layout/VerticalCurvedList"/>
    <dgm:cxn modelId="{D8369DBF-7C8B-48F3-B534-4685BFE89D08}" type="presParOf" srcId="{51C4FF24-A341-4FF5-B400-645D45EA444E}" destId="{30D70732-813A-4BFC-A0F5-8FDC3D4612C6}" srcOrd="4" destOrd="0" presId="urn:microsoft.com/office/officeart/2008/layout/VerticalCurvedList"/>
    <dgm:cxn modelId="{F241D538-0FDB-461A-A3B3-8A39284AFE97}" type="presParOf" srcId="{30D70732-813A-4BFC-A0F5-8FDC3D4612C6}" destId="{5EE8AACB-8529-46D7-B5C0-8D949EBBCDFE}" srcOrd="0" destOrd="0" presId="urn:microsoft.com/office/officeart/2008/layout/VerticalCurvedList"/>
    <dgm:cxn modelId="{6BA64ED4-FE8F-47AA-92D0-D327D5BB51CC}" type="presParOf" srcId="{51C4FF24-A341-4FF5-B400-645D45EA444E}" destId="{E9474591-0695-4026-8738-5FA2266E9172}" srcOrd="5" destOrd="0" presId="urn:microsoft.com/office/officeart/2008/layout/VerticalCurvedList"/>
    <dgm:cxn modelId="{51197187-95BD-4824-B0AE-65EEE740CE25}" type="presParOf" srcId="{51C4FF24-A341-4FF5-B400-645D45EA444E}" destId="{8E94FB16-107E-48CC-88B3-8992767420EA}" srcOrd="6" destOrd="0" presId="urn:microsoft.com/office/officeart/2008/layout/VerticalCurvedList"/>
    <dgm:cxn modelId="{10451498-9C41-41F9-98B8-F412B0309098}" type="presParOf" srcId="{8E94FB16-107E-48CC-88B3-8992767420EA}" destId="{C8890A63-0175-479A-B30F-65810831CA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01F7F3-3EB7-430B-97D1-E00F20E178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B120A33-9D75-4C54-81EB-008A4E54100B}">
      <dgm:prSet phldrT="[Text]"/>
      <dgm:spPr/>
      <dgm:t>
        <a:bodyPr/>
        <a:lstStyle/>
        <a:p>
          <a:r>
            <a:rPr lang="en-US"/>
            <a:t>Paper forms</a:t>
          </a:r>
        </a:p>
      </dgm:t>
    </dgm:pt>
    <dgm:pt modelId="{8B229C4C-C9D1-40C8-980A-31CF68798C73}" type="parTrans" cxnId="{F4CA770D-AA6E-4D38-BCB9-E8A9CA3FFD7C}">
      <dgm:prSet/>
      <dgm:spPr/>
      <dgm:t>
        <a:bodyPr/>
        <a:lstStyle/>
        <a:p>
          <a:endParaRPr lang="en-US"/>
        </a:p>
      </dgm:t>
    </dgm:pt>
    <dgm:pt modelId="{F7B999BC-694E-4EBA-A6D0-608EB428A289}" type="sibTrans" cxnId="{F4CA770D-AA6E-4D38-BCB9-E8A9CA3FFD7C}">
      <dgm:prSet/>
      <dgm:spPr/>
      <dgm:t>
        <a:bodyPr/>
        <a:lstStyle/>
        <a:p>
          <a:endParaRPr lang="en-US"/>
        </a:p>
      </dgm:t>
    </dgm:pt>
    <dgm:pt modelId="{AD7C6E46-68B5-48C1-AA75-B59922FB9320}">
      <dgm:prSet phldrT="[Text]"/>
      <dgm:spPr/>
      <dgm:t>
        <a:bodyPr/>
        <a:lstStyle/>
        <a:p>
          <a:r>
            <a:rPr lang="en-US"/>
            <a:t>Volunteer Database</a:t>
          </a:r>
        </a:p>
      </dgm:t>
    </dgm:pt>
    <dgm:pt modelId="{883FC187-FE58-4E84-A28D-8D8F383D939B}" type="parTrans" cxnId="{A773ACB6-0524-4DC5-966D-2CB04EF5CF0D}">
      <dgm:prSet/>
      <dgm:spPr/>
      <dgm:t>
        <a:bodyPr/>
        <a:lstStyle/>
        <a:p>
          <a:endParaRPr lang="en-US"/>
        </a:p>
      </dgm:t>
    </dgm:pt>
    <dgm:pt modelId="{A5EF2404-22BC-47A5-A59E-B1B59A172360}" type="sibTrans" cxnId="{A773ACB6-0524-4DC5-966D-2CB04EF5CF0D}">
      <dgm:prSet/>
      <dgm:spPr/>
      <dgm:t>
        <a:bodyPr/>
        <a:lstStyle/>
        <a:p>
          <a:endParaRPr lang="en-US"/>
        </a:p>
      </dgm:t>
    </dgm:pt>
    <dgm:pt modelId="{732386DB-8D7F-43BA-88E9-991F415489F0}">
      <dgm:prSet phldrT="[Text]"/>
      <dgm:spPr/>
      <dgm:t>
        <a:bodyPr/>
        <a:lstStyle/>
        <a:p>
          <a:r>
            <a:rPr lang="en-US" err="1"/>
            <a:t>WelcomeWorks</a:t>
          </a:r>
          <a:r>
            <a:rPr lang="en-US"/>
            <a:t> (CS only)</a:t>
          </a:r>
        </a:p>
      </dgm:t>
    </dgm:pt>
    <dgm:pt modelId="{94C4B58A-25F5-448F-9F7D-8CA66713C349}" type="parTrans" cxnId="{DDD50D86-C1A6-4366-B214-5734FC88CD44}">
      <dgm:prSet/>
      <dgm:spPr/>
      <dgm:t>
        <a:bodyPr/>
        <a:lstStyle/>
        <a:p>
          <a:endParaRPr lang="en-US"/>
        </a:p>
      </dgm:t>
    </dgm:pt>
    <dgm:pt modelId="{4B7ADF38-A03E-48C6-9D90-95C9D7F34DDC}" type="sibTrans" cxnId="{DDD50D86-C1A6-4366-B214-5734FC88CD44}">
      <dgm:prSet/>
      <dgm:spPr/>
      <dgm:t>
        <a:bodyPr/>
        <a:lstStyle/>
        <a:p>
          <a:endParaRPr lang="en-US"/>
        </a:p>
      </dgm:t>
    </dgm:pt>
    <dgm:pt modelId="{81D937F8-1D3E-4FD5-A2C6-73B4F5A01340}" type="pres">
      <dgm:prSet presAssocID="{6901F7F3-3EB7-430B-97D1-E00F20E178C9}" presName="linear" presStyleCnt="0">
        <dgm:presLayoutVars>
          <dgm:dir/>
          <dgm:animLvl val="lvl"/>
          <dgm:resizeHandles val="exact"/>
        </dgm:presLayoutVars>
      </dgm:prSet>
      <dgm:spPr/>
    </dgm:pt>
    <dgm:pt modelId="{22BD73C2-7957-4B37-92AA-42DEE397E1FC}" type="pres">
      <dgm:prSet presAssocID="{3B120A33-9D75-4C54-81EB-008A4E54100B}" presName="parentLin" presStyleCnt="0"/>
      <dgm:spPr/>
    </dgm:pt>
    <dgm:pt modelId="{82C450D1-30D7-4E8F-A16C-95BF270859D6}" type="pres">
      <dgm:prSet presAssocID="{3B120A33-9D75-4C54-81EB-008A4E54100B}" presName="parentLeftMargin" presStyleLbl="node1" presStyleIdx="0" presStyleCnt="3"/>
      <dgm:spPr/>
    </dgm:pt>
    <dgm:pt modelId="{6B138898-3B67-4DB1-88A1-DD241E9DF2CE}" type="pres">
      <dgm:prSet presAssocID="{3B120A33-9D75-4C54-81EB-008A4E54100B}" presName="parentText" presStyleLbl="node1" presStyleIdx="0" presStyleCnt="3">
        <dgm:presLayoutVars>
          <dgm:chMax val="0"/>
          <dgm:bulletEnabled val="1"/>
        </dgm:presLayoutVars>
      </dgm:prSet>
      <dgm:spPr/>
    </dgm:pt>
    <dgm:pt modelId="{672D5A52-8DEF-4FA5-9A12-4E949761A412}" type="pres">
      <dgm:prSet presAssocID="{3B120A33-9D75-4C54-81EB-008A4E54100B}" presName="negativeSpace" presStyleCnt="0"/>
      <dgm:spPr/>
    </dgm:pt>
    <dgm:pt modelId="{BFAC947F-129B-4049-9DB3-5A55E281362A}" type="pres">
      <dgm:prSet presAssocID="{3B120A33-9D75-4C54-81EB-008A4E54100B}" presName="childText" presStyleLbl="conFgAcc1" presStyleIdx="0" presStyleCnt="3">
        <dgm:presLayoutVars>
          <dgm:bulletEnabled val="1"/>
        </dgm:presLayoutVars>
      </dgm:prSet>
      <dgm:spPr/>
    </dgm:pt>
    <dgm:pt modelId="{78B93FBD-46BA-4275-9955-3B458F4446C5}" type="pres">
      <dgm:prSet presAssocID="{F7B999BC-694E-4EBA-A6D0-608EB428A289}" presName="spaceBetweenRectangles" presStyleCnt="0"/>
      <dgm:spPr/>
    </dgm:pt>
    <dgm:pt modelId="{5F612630-7715-46A3-B8B1-FA6AF5A8C4D3}" type="pres">
      <dgm:prSet presAssocID="{AD7C6E46-68B5-48C1-AA75-B59922FB9320}" presName="parentLin" presStyleCnt="0"/>
      <dgm:spPr/>
    </dgm:pt>
    <dgm:pt modelId="{2C94E838-78EC-48AF-881E-E2C64DC40EA8}" type="pres">
      <dgm:prSet presAssocID="{AD7C6E46-68B5-48C1-AA75-B59922FB9320}" presName="parentLeftMargin" presStyleLbl="node1" presStyleIdx="0" presStyleCnt="3"/>
      <dgm:spPr/>
    </dgm:pt>
    <dgm:pt modelId="{5EB34AC5-0586-4CB3-B485-5D68D67754EB}" type="pres">
      <dgm:prSet presAssocID="{AD7C6E46-68B5-48C1-AA75-B59922FB9320}" presName="parentText" presStyleLbl="node1" presStyleIdx="1" presStyleCnt="3">
        <dgm:presLayoutVars>
          <dgm:chMax val="0"/>
          <dgm:bulletEnabled val="1"/>
        </dgm:presLayoutVars>
      </dgm:prSet>
      <dgm:spPr/>
    </dgm:pt>
    <dgm:pt modelId="{9F6AF670-F34E-45CA-ACF7-9F8FEDE13BE2}" type="pres">
      <dgm:prSet presAssocID="{AD7C6E46-68B5-48C1-AA75-B59922FB9320}" presName="negativeSpace" presStyleCnt="0"/>
      <dgm:spPr/>
    </dgm:pt>
    <dgm:pt modelId="{DEFC376E-D29A-42C2-8424-3AF7FBA3F6D3}" type="pres">
      <dgm:prSet presAssocID="{AD7C6E46-68B5-48C1-AA75-B59922FB9320}" presName="childText" presStyleLbl="conFgAcc1" presStyleIdx="1" presStyleCnt="3">
        <dgm:presLayoutVars>
          <dgm:bulletEnabled val="1"/>
        </dgm:presLayoutVars>
      </dgm:prSet>
      <dgm:spPr/>
    </dgm:pt>
    <dgm:pt modelId="{FF7C7F4C-5A9C-4AF1-B4FA-1C51B0423142}" type="pres">
      <dgm:prSet presAssocID="{A5EF2404-22BC-47A5-A59E-B1B59A172360}" presName="spaceBetweenRectangles" presStyleCnt="0"/>
      <dgm:spPr/>
    </dgm:pt>
    <dgm:pt modelId="{C1FD8A16-4CA5-4434-BBD5-1B70849E1A98}" type="pres">
      <dgm:prSet presAssocID="{732386DB-8D7F-43BA-88E9-991F415489F0}" presName="parentLin" presStyleCnt="0"/>
      <dgm:spPr/>
    </dgm:pt>
    <dgm:pt modelId="{90ABA5D4-62A3-4DBF-AAC9-5A2C5D0D54A4}" type="pres">
      <dgm:prSet presAssocID="{732386DB-8D7F-43BA-88E9-991F415489F0}" presName="parentLeftMargin" presStyleLbl="node1" presStyleIdx="1" presStyleCnt="3"/>
      <dgm:spPr/>
    </dgm:pt>
    <dgm:pt modelId="{F011B52E-A624-4E98-B629-5D50E0185ECE}" type="pres">
      <dgm:prSet presAssocID="{732386DB-8D7F-43BA-88E9-991F415489F0}" presName="parentText" presStyleLbl="node1" presStyleIdx="2" presStyleCnt="3">
        <dgm:presLayoutVars>
          <dgm:chMax val="0"/>
          <dgm:bulletEnabled val="1"/>
        </dgm:presLayoutVars>
      </dgm:prSet>
      <dgm:spPr/>
    </dgm:pt>
    <dgm:pt modelId="{91888267-6A58-4F17-B5CA-9F727EB733CB}" type="pres">
      <dgm:prSet presAssocID="{732386DB-8D7F-43BA-88E9-991F415489F0}" presName="negativeSpace" presStyleCnt="0"/>
      <dgm:spPr/>
    </dgm:pt>
    <dgm:pt modelId="{8955A73C-E1EE-40BB-B5D7-816DA341CDB7}" type="pres">
      <dgm:prSet presAssocID="{732386DB-8D7F-43BA-88E9-991F415489F0}" presName="childText" presStyleLbl="conFgAcc1" presStyleIdx="2" presStyleCnt="3">
        <dgm:presLayoutVars>
          <dgm:bulletEnabled val="1"/>
        </dgm:presLayoutVars>
      </dgm:prSet>
      <dgm:spPr/>
    </dgm:pt>
  </dgm:ptLst>
  <dgm:cxnLst>
    <dgm:cxn modelId="{F4CA770D-AA6E-4D38-BCB9-E8A9CA3FFD7C}" srcId="{6901F7F3-3EB7-430B-97D1-E00F20E178C9}" destId="{3B120A33-9D75-4C54-81EB-008A4E54100B}" srcOrd="0" destOrd="0" parTransId="{8B229C4C-C9D1-40C8-980A-31CF68798C73}" sibTransId="{F7B999BC-694E-4EBA-A6D0-608EB428A289}"/>
    <dgm:cxn modelId="{B88E0C27-3DC3-411C-BA5C-56AD56EC003F}" type="presOf" srcId="{AD7C6E46-68B5-48C1-AA75-B59922FB9320}" destId="{5EB34AC5-0586-4CB3-B485-5D68D67754EB}" srcOrd="1" destOrd="0" presId="urn:microsoft.com/office/officeart/2005/8/layout/list1"/>
    <dgm:cxn modelId="{8F212E60-9FA2-4943-B763-0DEDCEF27231}" type="presOf" srcId="{AD7C6E46-68B5-48C1-AA75-B59922FB9320}" destId="{2C94E838-78EC-48AF-881E-E2C64DC40EA8}" srcOrd="0" destOrd="0" presId="urn:microsoft.com/office/officeart/2005/8/layout/list1"/>
    <dgm:cxn modelId="{0ABCB672-EF1D-4C0E-8219-8EC80CB8A259}" type="presOf" srcId="{732386DB-8D7F-43BA-88E9-991F415489F0}" destId="{90ABA5D4-62A3-4DBF-AAC9-5A2C5D0D54A4}" srcOrd="0" destOrd="0" presId="urn:microsoft.com/office/officeart/2005/8/layout/list1"/>
    <dgm:cxn modelId="{4EE59779-A0E2-4E2A-A32F-5C1E42B85199}" type="presOf" srcId="{3B120A33-9D75-4C54-81EB-008A4E54100B}" destId="{6B138898-3B67-4DB1-88A1-DD241E9DF2CE}" srcOrd="1" destOrd="0" presId="urn:microsoft.com/office/officeart/2005/8/layout/list1"/>
    <dgm:cxn modelId="{DDD50D86-C1A6-4366-B214-5734FC88CD44}" srcId="{6901F7F3-3EB7-430B-97D1-E00F20E178C9}" destId="{732386DB-8D7F-43BA-88E9-991F415489F0}" srcOrd="2" destOrd="0" parTransId="{94C4B58A-25F5-448F-9F7D-8CA66713C349}" sibTransId="{4B7ADF38-A03E-48C6-9D90-95C9D7F34DDC}"/>
    <dgm:cxn modelId="{3DFE7A8A-CB4F-4F12-A11D-12E9D65AC5DD}" type="presOf" srcId="{6901F7F3-3EB7-430B-97D1-E00F20E178C9}" destId="{81D937F8-1D3E-4FD5-A2C6-73B4F5A01340}" srcOrd="0" destOrd="0" presId="urn:microsoft.com/office/officeart/2005/8/layout/list1"/>
    <dgm:cxn modelId="{A773ACB6-0524-4DC5-966D-2CB04EF5CF0D}" srcId="{6901F7F3-3EB7-430B-97D1-E00F20E178C9}" destId="{AD7C6E46-68B5-48C1-AA75-B59922FB9320}" srcOrd="1" destOrd="0" parTransId="{883FC187-FE58-4E84-A28D-8D8F383D939B}" sibTransId="{A5EF2404-22BC-47A5-A59E-B1B59A172360}"/>
    <dgm:cxn modelId="{41FF0DDB-6E5B-4937-8A0D-36EE6EADCF03}" type="presOf" srcId="{3B120A33-9D75-4C54-81EB-008A4E54100B}" destId="{82C450D1-30D7-4E8F-A16C-95BF270859D6}" srcOrd="0" destOrd="0" presId="urn:microsoft.com/office/officeart/2005/8/layout/list1"/>
    <dgm:cxn modelId="{102193E6-67C9-4DE8-AF54-7A8C9B946D1D}" type="presOf" srcId="{732386DB-8D7F-43BA-88E9-991F415489F0}" destId="{F011B52E-A624-4E98-B629-5D50E0185ECE}" srcOrd="1" destOrd="0" presId="urn:microsoft.com/office/officeart/2005/8/layout/list1"/>
    <dgm:cxn modelId="{ACDFE330-67B4-4DB1-A87C-D17DB85A7393}" type="presParOf" srcId="{81D937F8-1D3E-4FD5-A2C6-73B4F5A01340}" destId="{22BD73C2-7957-4B37-92AA-42DEE397E1FC}" srcOrd="0" destOrd="0" presId="urn:microsoft.com/office/officeart/2005/8/layout/list1"/>
    <dgm:cxn modelId="{446E4219-FC2F-40E7-B09A-4565B1EB3453}" type="presParOf" srcId="{22BD73C2-7957-4B37-92AA-42DEE397E1FC}" destId="{82C450D1-30D7-4E8F-A16C-95BF270859D6}" srcOrd="0" destOrd="0" presId="urn:microsoft.com/office/officeart/2005/8/layout/list1"/>
    <dgm:cxn modelId="{A8416E19-96CF-40DC-A2DA-C79E7847E034}" type="presParOf" srcId="{22BD73C2-7957-4B37-92AA-42DEE397E1FC}" destId="{6B138898-3B67-4DB1-88A1-DD241E9DF2CE}" srcOrd="1" destOrd="0" presId="urn:microsoft.com/office/officeart/2005/8/layout/list1"/>
    <dgm:cxn modelId="{22992F6A-733E-4DE4-A433-562998A20744}" type="presParOf" srcId="{81D937F8-1D3E-4FD5-A2C6-73B4F5A01340}" destId="{672D5A52-8DEF-4FA5-9A12-4E949761A412}" srcOrd="1" destOrd="0" presId="urn:microsoft.com/office/officeart/2005/8/layout/list1"/>
    <dgm:cxn modelId="{C6BE7BCB-57AB-4590-84F6-C61213651025}" type="presParOf" srcId="{81D937F8-1D3E-4FD5-A2C6-73B4F5A01340}" destId="{BFAC947F-129B-4049-9DB3-5A55E281362A}" srcOrd="2" destOrd="0" presId="urn:microsoft.com/office/officeart/2005/8/layout/list1"/>
    <dgm:cxn modelId="{50C1253A-EA9D-4859-A9C6-F2B944128FB0}" type="presParOf" srcId="{81D937F8-1D3E-4FD5-A2C6-73B4F5A01340}" destId="{78B93FBD-46BA-4275-9955-3B458F4446C5}" srcOrd="3" destOrd="0" presId="urn:microsoft.com/office/officeart/2005/8/layout/list1"/>
    <dgm:cxn modelId="{3EA50342-46CF-4875-B6FB-9B0284FD0946}" type="presParOf" srcId="{81D937F8-1D3E-4FD5-A2C6-73B4F5A01340}" destId="{5F612630-7715-46A3-B8B1-FA6AF5A8C4D3}" srcOrd="4" destOrd="0" presId="urn:microsoft.com/office/officeart/2005/8/layout/list1"/>
    <dgm:cxn modelId="{2F68FFBD-E3B4-4695-A733-3D196D753AF9}" type="presParOf" srcId="{5F612630-7715-46A3-B8B1-FA6AF5A8C4D3}" destId="{2C94E838-78EC-48AF-881E-E2C64DC40EA8}" srcOrd="0" destOrd="0" presId="urn:microsoft.com/office/officeart/2005/8/layout/list1"/>
    <dgm:cxn modelId="{EC3B8E69-D061-4BC7-AA7A-000C377F6603}" type="presParOf" srcId="{5F612630-7715-46A3-B8B1-FA6AF5A8C4D3}" destId="{5EB34AC5-0586-4CB3-B485-5D68D67754EB}" srcOrd="1" destOrd="0" presId="urn:microsoft.com/office/officeart/2005/8/layout/list1"/>
    <dgm:cxn modelId="{B740B1B3-7BC0-4CCA-B3B8-5240BC373099}" type="presParOf" srcId="{81D937F8-1D3E-4FD5-A2C6-73B4F5A01340}" destId="{9F6AF670-F34E-45CA-ACF7-9F8FEDE13BE2}" srcOrd="5" destOrd="0" presId="urn:microsoft.com/office/officeart/2005/8/layout/list1"/>
    <dgm:cxn modelId="{4C06BBB5-D4D7-4249-824D-2F0DB7B1C55E}" type="presParOf" srcId="{81D937F8-1D3E-4FD5-A2C6-73B4F5A01340}" destId="{DEFC376E-D29A-42C2-8424-3AF7FBA3F6D3}" srcOrd="6" destOrd="0" presId="urn:microsoft.com/office/officeart/2005/8/layout/list1"/>
    <dgm:cxn modelId="{C90B2FCB-9DD3-4E23-BCB7-A21B4C22230A}" type="presParOf" srcId="{81D937F8-1D3E-4FD5-A2C6-73B4F5A01340}" destId="{FF7C7F4C-5A9C-4AF1-B4FA-1C51B0423142}" srcOrd="7" destOrd="0" presId="urn:microsoft.com/office/officeart/2005/8/layout/list1"/>
    <dgm:cxn modelId="{F2BB0FE6-CAA2-43A0-8951-125171840929}" type="presParOf" srcId="{81D937F8-1D3E-4FD5-A2C6-73B4F5A01340}" destId="{C1FD8A16-4CA5-4434-BBD5-1B70849E1A98}" srcOrd="8" destOrd="0" presId="urn:microsoft.com/office/officeart/2005/8/layout/list1"/>
    <dgm:cxn modelId="{01EE52BC-F585-4282-A312-2B85B0B1CE7A}" type="presParOf" srcId="{C1FD8A16-4CA5-4434-BBD5-1B70849E1A98}" destId="{90ABA5D4-62A3-4DBF-AAC9-5A2C5D0D54A4}" srcOrd="0" destOrd="0" presId="urn:microsoft.com/office/officeart/2005/8/layout/list1"/>
    <dgm:cxn modelId="{CD6BD2DD-385B-4AD3-86B6-EEB99F4509F1}" type="presParOf" srcId="{C1FD8A16-4CA5-4434-BBD5-1B70849E1A98}" destId="{F011B52E-A624-4E98-B629-5D50E0185ECE}" srcOrd="1" destOrd="0" presId="urn:microsoft.com/office/officeart/2005/8/layout/list1"/>
    <dgm:cxn modelId="{3FA45B60-DD36-4173-A694-8D453E79566B}" type="presParOf" srcId="{81D937F8-1D3E-4FD5-A2C6-73B4F5A01340}" destId="{91888267-6A58-4F17-B5CA-9F727EB733CB}" srcOrd="9" destOrd="0" presId="urn:microsoft.com/office/officeart/2005/8/layout/list1"/>
    <dgm:cxn modelId="{24EBA577-FA58-4072-8FC7-378B1E64122B}" type="presParOf" srcId="{81D937F8-1D3E-4FD5-A2C6-73B4F5A01340}" destId="{8955A73C-E1EE-40BB-B5D7-816DA341CDB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0229-2C27-495C-857E-8F0D2B2397ED}">
      <dsp:nvSpPr>
        <dsp:cNvPr id="0" name=""/>
        <dsp:cNvSpPr/>
      </dsp:nvSpPr>
      <dsp:spPr>
        <a:xfrm rot="5400000">
          <a:off x="-230844" y="232563"/>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5400000">
        <a:off x="1" y="540356"/>
        <a:ext cx="1077276" cy="461689"/>
      </dsp:txXfrm>
    </dsp:sp>
    <dsp:sp modelId="{117114C1-6577-499E-9A51-66A47760F524}">
      <dsp:nvSpPr>
        <dsp:cNvPr id="0" name=""/>
        <dsp:cNvSpPr/>
      </dsp:nvSpPr>
      <dsp:spPr>
        <a:xfrm rot="5400000">
          <a:off x="3574662" y="-2505954"/>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a:t>Rule of thumb: ask if you would charge staff time to the grant to do this same activity.</a:t>
          </a:r>
        </a:p>
      </dsp:txBody>
      <dsp:txXfrm rot="-5400000">
        <a:off x="1066989" y="50551"/>
        <a:ext cx="5966841" cy="902663"/>
      </dsp:txXfrm>
    </dsp:sp>
    <dsp:sp modelId="{66EE826C-6F02-4BCC-9F33-1FBB0F479293}">
      <dsp:nvSpPr>
        <dsp:cNvPr id="0" name=""/>
        <dsp:cNvSpPr/>
      </dsp:nvSpPr>
      <dsp:spPr>
        <a:xfrm rot="5400000">
          <a:off x="-230844" y="1576665"/>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5400000">
        <a:off x="1" y="1884458"/>
        <a:ext cx="1077276" cy="461689"/>
      </dsp:txXfrm>
    </dsp:sp>
    <dsp:sp modelId="{31140E9D-6DC1-40E8-8118-3864123A30A4}">
      <dsp:nvSpPr>
        <dsp:cNvPr id="0" name=""/>
        <dsp:cNvSpPr/>
      </dsp:nvSpPr>
      <dsp:spPr>
        <a:xfrm rot="5400000">
          <a:off x="3584949" y="-1161852"/>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a:t>Religious activities never count. </a:t>
          </a:r>
        </a:p>
      </dsp:txBody>
      <dsp:txXfrm rot="-5400000">
        <a:off x="1077276" y="1394653"/>
        <a:ext cx="5966841" cy="902663"/>
      </dsp:txXfrm>
    </dsp:sp>
    <dsp:sp modelId="{232D50A1-B49F-43AC-8F76-DD1CA4CD2AB8}">
      <dsp:nvSpPr>
        <dsp:cNvPr id="0" name=""/>
        <dsp:cNvSpPr/>
      </dsp:nvSpPr>
      <dsp:spPr>
        <a:xfrm rot="5400000">
          <a:off x="-230844" y="2920767"/>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5400000">
        <a:off x="1" y="3228560"/>
        <a:ext cx="1077276" cy="461689"/>
      </dsp:txXfrm>
    </dsp:sp>
    <dsp:sp modelId="{1049D181-3264-472F-B773-1DC2D934BB3C}">
      <dsp:nvSpPr>
        <dsp:cNvPr id="0" name=""/>
        <dsp:cNvSpPr/>
      </dsp:nvSpPr>
      <dsp:spPr>
        <a:xfrm rot="5400000">
          <a:off x="3584949" y="182249"/>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a:t>Leave the burden of determining qualifying volunteer activities to staff – have volunteers report everything.</a:t>
          </a:r>
        </a:p>
      </dsp:txBody>
      <dsp:txXfrm rot="-5400000">
        <a:off x="1077276" y="2738754"/>
        <a:ext cx="5966841" cy="902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40B37-4C48-42AA-9649-BBBA54918651}">
      <dsp:nvSpPr>
        <dsp:cNvPr id="0" name=""/>
        <dsp:cNvSpPr/>
      </dsp:nvSpPr>
      <dsp:spPr>
        <a:xfrm>
          <a:off x="-4296188" y="-659081"/>
          <a:ext cx="5118638" cy="5118638"/>
        </a:xfrm>
        <a:prstGeom prst="blockArc">
          <a:avLst>
            <a:gd name="adj1" fmla="val 18900000"/>
            <a:gd name="adj2" fmla="val 2700000"/>
            <a:gd name="adj3" fmla="val 42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92CA2-0520-412E-8A38-FABF14D87D8F}">
      <dsp:nvSpPr>
        <dsp:cNvPr id="0" name=""/>
        <dsp:cNvSpPr/>
      </dsp:nvSpPr>
      <dsp:spPr>
        <a:xfrm>
          <a:off x="528928" y="380047"/>
          <a:ext cx="6236771" cy="76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32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Volunteers serving multiple cases at once should split their time across the cases.</a:t>
          </a:r>
        </a:p>
      </dsp:txBody>
      <dsp:txXfrm>
        <a:off x="528928" y="380047"/>
        <a:ext cx="6236771" cy="760095"/>
      </dsp:txXfrm>
    </dsp:sp>
    <dsp:sp modelId="{A5D783D5-DB7A-4883-9C33-29F7EDA38678}">
      <dsp:nvSpPr>
        <dsp:cNvPr id="0" name=""/>
        <dsp:cNvSpPr/>
      </dsp:nvSpPr>
      <dsp:spPr>
        <a:xfrm>
          <a:off x="53868" y="285035"/>
          <a:ext cx="950118" cy="950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8FC074-4ACA-4C2A-87EC-220CF7DA35F3}">
      <dsp:nvSpPr>
        <dsp:cNvPr id="0" name=""/>
        <dsp:cNvSpPr/>
      </dsp:nvSpPr>
      <dsp:spPr>
        <a:xfrm>
          <a:off x="805222" y="1520190"/>
          <a:ext cx="5960476" cy="76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32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Divide the time evenly between cases (e.g. 1 hour ÷ 2 cases = .5 hour per case).</a:t>
          </a:r>
        </a:p>
      </dsp:txBody>
      <dsp:txXfrm>
        <a:off x="805222" y="1520190"/>
        <a:ext cx="5960476" cy="760095"/>
      </dsp:txXfrm>
    </dsp:sp>
    <dsp:sp modelId="{5EE8AACB-8529-46D7-B5C0-8D949EBBCDFE}">
      <dsp:nvSpPr>
        <dsp:cNvPr id="0" name=""/>
        <dsp:cNvSpPr/>
      </dsp:nvSpPr>
      <dsp:spPr>
        <a:xfrm>
          <a:off x="330163" y="1425178"/>
          <a:ext cx="950118" cy="950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474591-0695-4026-8738-5FA2266E9172}">
      <dsp:nvSpPr>
        <dsp:cNvPr id="0" name=""/>
        <dsp:cNvSpPr/>
      </dsp:nvSpPr>
      <dsp:spPr>
        <a:xfrm>
          <a:off x="528928" y="2660332"/>
          <a:ext cx="6236771" cy="76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32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Have the volunteer fill out a volunteer record for each case.</a:t>
          </a:r>
        </a:p>
      </dsp:txBody>
      <dsp:txXfrm>
        <a:off x="528928" y="2660332"/>
        <a:ext cx="6236771" cy="760095"/>
      </dsp:txXfrm>
    </dsp:sp>
    <dsp:sp modelId="{C8890A63-0175-479A-B30F-65810831CAB4}">
      <dsp:nvSpPr>
        <dsp:cNvPr id="0" name=""/>
        <dsp:cNvSpPr/>
      </dsp:nvSpPr>
      <dsp:spPr>
        <a:xfrm>
          <a:off x="53868" y="2565320"/>
          <a:ext cx="950118" cy="950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0229-2C27-495C-857E-8F0D2B2397ED}">
      <dsp:nvSpPr>
        <dsp:cNvPr id="0" name=""/>
        <dsp:cNvSpPr/>
      </dsp:nvSpPr>
      <dsp:spPr>
        <a:xfrm rot="5400000">
          <a:off x="-230844" y="232563"/>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5400000">
        <a:off x="1" y="540356"/>
        <a:ext cx="1077276" cy="461689"/>
      </dsp:txXfrm>
    </dsp:sp>
    <dsp:sp modelId="{117114C1-6577-499E-9A51-66A47760F524}">
      <dsp:nvSpPr>
        <dsp:cNvPr id="0" name=""/>
        <dsp:cNvSpPr/>
      </dsp:nvSpPr>
      <dsp:spPr>
        <a:xfrm rot="5400000">
          <a:off x="3584949" y="-2505954"/>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a:t>Time serving the program at large can be attributed as admin volunteering.</a:t>
          </a:r>
        </a:p>
      </dsp:txBody>
      <dsp:txXfrm rot="-5400000">
        <a:off x="1077276" y="50551"/>
        <a:ext cx="5966841" cy="902663"/>
      </dsp:txXfrm>
    </dsp:sp>
    <dsp:sp modelId="{66EE826C-6F02-4BCC-9F33-1FBB0F479293}">
      <dsp:nvSpPr>
        <dsp:cNvPr id="0" name=""/>
        <dsp:cNvSpPr/>
      </dsp:nvSpPr>
      <dsp:spPr>
        <a:xfrm rot="5400000">
          <a:off x="-230844" y="1576665"/>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5400000">
        <a:off x="1" y="1884458"/>
        <a:ext cx="1077276" cy="461689"/>
      </dsp:txXfrm>
    </dsp:sp>
    <dsp:sp modelId="{31140E9D-6DC1-40E8-8118-3864123A30A4}">
      <dsp:nvSpPr>
        <dsp:cNvPr id="0" name=""/>
        <dsp:cNvSpPr/>
      </dsp:nvSpPr>
      <dsp:spPr>
        <a:xfrm rot="5400000">
          <a:off x="3584949" y="-1161852"/>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a:t>Volunteer can complete one admin record.</a:t>
          </a:r>
        </a:p>
      </dsp:txBody>
      <dsp:txXfrm rot="-5400000">
        <a:off x="1077276" y="1394653"/>
        <a:ext cx="5966841" cy="902663"/>
      </dsp:txXfrm>
    </dsp:sp>
    <dsp:sp modelId="{232D50A1-B49F-43AC-8F76-DD1CA4CD2AB8}">
      <dsp:nvSpPr>
        <dsp:cNvPr id="0" name=""/>
        <dsp:cNvSpPr/>
      </dsp:nvSpPr>
      <dsp:spPr>
        <a:xfrm rot="5400000">
          <a:off x="-230844" y="2920767"/>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5400000">
        <a:off x="1" y="3228560"/>
        <a:ext cx="1077276" cy="461689"/>
      </dsp:txXfrm>
    </dsp:sp>
    <dsp:sp modelId="{1049D181-3264-472F-B773-1DC2D934BB3C}">
      <dsp:nvSpPr>
        <dsp:cNvPr id="0" name=""/>
        <dsp:cNvSpPr/>
      </dsp:nvSpPr>
      <dsp:spPr>
        <a:xfrm rot="5400000">
          <a:off x="3584949" y="182249"/>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a:t>Admin records can be kept in a separate folder and included in totals reported to USCCB.</a:t>
          </a:r>
        </a:p>
      </dsp:txBody>
      <dsp:txXfrm rot="-5400000">
        <a:off x="1077276" y="2738754"/>
        <a:ext cx="5966841" cy="902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40B37-4C48-42AA-9649-BBBA54918651}">
      <dsp:nvSpPr>
        <dsp:cNvPr id="0" name=""/>
        <dsp:cNvSpPr/>
      </dsp:nvSpPr>
      <dsp:spPr>
        <a:xfrm>
          <a:off x="-4296188" y="-659081"/>
          <a:ext cx="5118638" cy="5118638"/>
        </a:xfrm>
        <a:prstGeom prst="blockArc">
          <a:avLst>
            <a:gd name="adj1" fmla="val 18900000"/>
            <a:gd name="adj2" fmla="val 2700000"/>
            <a:gd name="adj3" fmla="val 42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92CA2-0520-412E-8A38-FABF14D87D8F}">
      <dsp:nvSpPr>
        <dsp:cNvPr id="0" name=""/>
        <dsp:cNvSpPr/>
      </dsp:nvSpPr>
      <dsp:spPr>
        <a:xfrm>
          <a:off x="528928" y="380047"/>
          <a:ext cx="6236771" cy="76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32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In-kind professional services may be valued higher than general volunteer time.</a:t>
          </a:r>
        </a:p>
      </dsp:txBody>
      <dsp:txXfrm>
        <a:off x="528928" y="380047"/>
        <a:ext cx="6236771" cy="760095"/>
      </dsp:txXfrm>
    </dsp:sp>
    <dsp:sp modelId="{A5D783D5-DB7A-4883-9C33-29F7EDA38678}">
      <dsp:nvSpPr>
        <dsp:cNvPr id="0" name=""/>
        <dsp:cNvSpPr/>
      </dsp:nvSpPr>
      <dsp:spPr>
        <a:xfrm>
          <a:off x="53868" y="285035"/>
          <a:ext cx="950118" cy="950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8FC074-4ACA-4C2A-87EC-220CF7DA35F3}">
      <dsp:nvSpPr>
        <dsp:cNvPr id="0" name=""/>
        <dsp:cNvSpPr/>
      </dsp:nvSpPr>
      <dsp:spPr>
        <a:xfrm>
          <a:off x="805222" y="1520190"/>
          <a:ext cx="5960476" cy="76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32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Use the value of the volunteer’s professional time (invoice as proof).</a:t>
          </a:r>
        </a:p>
      </dsp:txBody>
      <dsp:txXfrm>
        <a:off x="805222" y="1520190"/>
        <a:ext cx="5960476" cy="760095"/>
      </dsp:txXfrm>
    </dsp:sp>
    <dsp:sp modelId="{5EE8AACB-8529-46D7-B5C0-8D949EBBCDFE}">
      <dsp:nvSpPr>
        <dsp:cNvPr id="0" name=""/>
        <dsp:cNvSpPr/>
      </dsp:nvSpPr>
      <dsp:spPr>
        <a:xfrm>
          <a:off x="330163" y="1425178"/>
          <a:ext cx="950118" cy="950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474591-0695-4026-8738-5FA2266E9172}">
      <dsp:nvSpPr>
        <dsp:cNvPr id="0" name=""/>
        <dsp:cNvSpPr/>
      </dsp:nvSpPr>
      <dsp:spPr>
        <a:xfrm>
          <a:off x="528928" y="2660332"/>
          <a:ext cx="6236771" cy="76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32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If a professional donates time that isn’t in their professional expertise, count it as regular volunteer time.</a:t>
          </a:r>
        </a:p>
      </dsp:txBody>
      <dsp:txXfrm>
        <a:off x="528928" y="2660332"/>
        <a:ext cx="6236771" cy="760095"/>
      </dsp:txXfrm>
    </dsp:sp>
    <dsp:sp modelId="{C8890A63-0175-479A-B30F-65810831CAB4}">
      <dsp:nvSpPr>
        <dsp:cNvPr id="0" name=""/>
        <dsp:cNvSpPr/>
      </dsp:nvSpPr>
      <dsp:spPr>
        <a:xfrm>
          <a:off x="53868" y="2565320"/>
          <a:ext cx="950118" cy="950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0229-2C27-495C-857E-8F0D2B2397ED}">
      <dsp:nvSpPr>
        <dsp:cNvPr id="0" name=""/>
        <dsp:cNvSpPr/>
      </dsp:nvSpPr>
      <dsp:spPr>
        <a:xfrm rot="5400000">
          <a:off x="-230844" y="232563"/>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5400000">
        <a:off x="1" y="540356"/>
        <a:ext cx="1077276" cy="461689"/>
      </dsp:txXfrm>
    </dsp:sp>
    <dsp:sp modelId="{117114C1-6577-499E-9A51-66A47760F524}">
      <dsp:nvSpPr>
        <dsp:cNvPr id="0" name=""/>
        <dsp:cNvSpPr/>
      </dsp:nvSpPr>
      <dsp:spPr>
        <a:xfrm rot="5400000">
          <a:off x="3584949" y="-2505954"/>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a:t>Mileage should be valued at the local rate that you reimburse mileage for staff (no higher than IRS rate).</a:t>
          </a:r>
        </a:p>
      </dsp:txBody>
      <dsp:txXfrm rot="-5400000">
        <a:off x="1077276" y="50551"/>
        <a:ext cx="5966841" cy="902663"/>
      </dsp:txXfrm>
    </dsp:sp>
    <dsp:sp modelId="{66EE826C-6F02-4BCC-9F33-1FBB0F479293}">
      <dsp:nvSpPr>
        <dsp:cNvPr id="0" name=""/>
        <dsp:cNvSpPr/>
      </dsp:nvSpPr>
      <dsp:spPr>
        <a:xfrm rot="5400000">
          <a:off x="-230844" y="1576665"/>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5400000">
        <a:off x="1" y="1884458"/>
        <a:ext cx="1077276" cy="461689"/>
      </dsp:txXfrm>
    </dsp:sp>
    <dsp:sp modelId="{31140E9D-6DC1-40E8-8118-3864123A30A4}">
      <dsp:nvSpPr>
        <dsp:cNvPr id="0" name=""/>
        <dsp:cNvSpPr/>
      </dsp:nvSpPr>
      <dsp:spPr>
        <a:xfrm rot="5400000">
          <a:off x="3584949" y="-1161852"/>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a:t>Only count mileage that you would reimburse mileage for a staff member to do the same activity.</a:t>
          </a:r>
        </a:p>
      </dsp:txBody>
      <dsp:txXfrm rot="-5400000">
        <a:off x="1077276" y="1394653"/>
        <a:ext cx="5966841" cy="902663"/>
      </dsp:txXfrm>
    </dsp:sp>
    <dsp:sp modelId="{232D50A1-B49F-43AC-8F76-DD1CA4CD2AB8}">
      <dsp:nvSpPr>
        <dsp:cNvPr id="0" name=""/>
        <dsp:cNvSpPr/>
      </dsp:nvSpPr>
      <dsp:spPr>
        <a:xfrm rot="5400000">
          <a:off x="-230844" y="2920767"/>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5400000">
        <a:off x="1" y="3228560"/>
        <a:ext cx="1077276" cy="461689"/>
      </dsp:txXfrm>
    </dsp:sp>
    <dsp:sp modelId="{1049D181-3264-472F-B773-1DC2D934BB3C}">
      <dsp:nvSpPr>
        <dsp:cNvPr id="0" name=""/>
        <dsp:cNvSpPr/>
      </dsp:nvSpPr>
      <dsp:spPr>
        <a:xfrm rot="5400000">
          <a:off x="3584949" y="182249"/>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a:t>Driving related to wraparound services does not count.</a:t>
          </a:r>
        </a:p>
      </dsp:txBody>
      <dsp:txXfrm rot="-5400000">
        <a:off x="1077276" y="2738754"/>
        <a:ext cx="5966841" cy="9026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40B37-4C48-42AA-9649-BBBA54918651}">
      <dsp:nvSpPr>
        <dsp:cNvPr id="0" name=""/>
        <dsp:cNvSpPr/>
      </dsp:nvSpPr>
      <dsp:spPr>
        <a:xfrm>
          <a:off x="-4296188" y="-659081"/>
          <a:ext cx="5118638" cy="5118638"/>
        </a:xfrm>
        <a:prstGeom prst="blockArc">
          <a:avLst>
            <a:gd name="adj1" fmla="val 18900000"/>
            <a:gd name="adj2" fmla="val 2700000"/>
            <a:gd name="adj3" fmla="val 42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92CA2-0520-412E-8A38-FABF14D87D8F}">
      <dsp:nvSpPr>
        <dsp:cNvPr id="0" name=""/>
        <dsp:cNvSpPr/>
      </dsp:nvSpPr>
      <dsp:spPr>
        <a:xfrm>
          <a:off x="528928" y="380047"/>
          <a:ext cx="6236771" cy="76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32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Count each individual’s time, not the group’s.</a:t>
          </a:r>
        </a:p>
      </dsp:txBody>
      <dsp:txXfrm>
        <a:off x="528928" y="380047"/>
        <a:ext cx="6236771" cy="760095"/>
      </dsp:txXfrm>
    </dsp:sp>
    <dsp:sp modelId="{A5D783D5-DB7A-4883-9C33-29F7EDA38678}">
      <dsp:nvSpPr>
        <dsp:cNvPr id="0" name=""/>
        <dsp:cNvSpPr/>
      </dsp:nvSpPr>
      <dsp:spPr>
        <a:xfrm>
          <a:off x="53868" y="285035"/>
          <a:ext cx="950118" cy="950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8FC074-4ACA-4C2A-87EC-220CF7DA35F3}">
      <dsp:nvSpPr>
        <dsp:cNvPr id="0" name=""/>
        <dsp:cNvSpPr/>
      </dsp:nvSpPr>
      <dsp:spPr>
        <a:xfrm>
          <a:off x="805222" y="1520190"/>
          <a:ext cx="5960476" cy="76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32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Don’t count double for services that don’t require multiple people.</a:t>
          </a:r>
        </a:p>
      </dsp:txBody>
      <dsp:txXfrm>
        <a:off x="805222" y="1520190"/>
        <a:ext cx="5960476" cy="760095"/>
      </dsp:txXfrm>
    </dsp:sp>
    <dsp:sp modelId="{5EE8AACB-8529-46D7-B5C0-8D949EBBCDFE}">
      <dsp:nvSpPr>
        <dsp:cNvPr id="0" name=""/>
        <dsp:cNvSpPr/>
      </dsp:nvSpPr>
      <dsp:spPr>
        <a:xfrm>
          <a:off x="330163" y="1425178"/>
          <a:ext cx="950118" cy="950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474591-0695-4026-8738-5FA2266E9172}">
      <dsp:nvSpPr>
        <dsp:cNvPr id="0" name=""/>
        <dsp:cNvSpPr/>
      </dsp:nvSpPr>
      <dsp:spPr>
        <a:xfrm>
          <a:off x="528928" y="2660332"/>
          <a:ext cx="6236771" cy="76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32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Only need to track for duration of grant period, not community sponsorship period.</a:t>
          </a:r>
        </a:p>
      </dsp:txBody>
      <dsp:txXfrm>
        <a:off x="528928" y="2660332"/>
        <a:ext cx="6236771" cy="760095"/>
      </dsp:txXfrm>
    </dsp:sp>
    <dsp:sp modelId="{C8890A63-0175-479A-B30F-65810831CAB4}">
      <dsp:nvSpPr>
        <dsp:cNvPr id="0" name=""/>
        <dsp:cNvSpPr/>
      </dsp:nvSpPr>
      <dsp:spPr>
        <a:xfrm>
          <a:off x="53868" y="2565320"/>
          <a:ext cx="950118" cy="9501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C947F-129B-4049-9DB3-5A55E281362A}">
      <dsp:nvSpPr>
        <dsp:cNvPr id="0" name=""/>
        <dsp:cNvSpPr/>
      </dsp:nvSpPr>
      <dsp:spPr>
        <a:xfrm>
          <a:off x="0" y="446866"/>
          <a:ext cx="6673850"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138898-3B67-4DB1-88A1-DD241E9DF2CE}">
      <dsp:nvSpPr>
        <dsp:cNvPr id="0" name=""/>
        <dsp:cNvSpPr/>
      </dsp:nvSpPr>
      <dsp:spPr>
        <a:xfrm>
          <a:off x="333692" y="4066"/>
          <a:ext cx="4671695"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579" tIns="0" rIns="176579" bIns="0" numCol="1" spcCol="1270" anchor="ctr" anchorCtr="0">
          <a:noAutofit/>
        </a:bodyPr>
        <a:lstStyle/>
        <a:p>
          <a:pPr marL="0" lvl="0" indent="0" algn="l" defTabSz="1333500">
            <a:lnSpc>
              <a:spcPct val="90000"/>
            </a:lnSpc>
            <a:spcBef>
              <a:spcPct val="0"/>
            </a:spcBef>
            <a:spcAft>
              <a:spcPct val="35000"/>
            </a:spcAft>
            <a:buNone/>
          </a:pPr>
          <a:r>
            <a:rPr lang="en-US" sz="3000" kern="1200"/>
            <a:t>Paper forms</a:t>
          </a:r>
        </a:p>
      </dsp:txBody>
      <dsp:txXfrm>
        <a:off x="376923" y="47297"/>
        <a:ext cx="4585233" cy="799138"/>
      </dsp:txXfrm>
    </dsp:sp>
    <dsp:sp modelId="{DEFC376E-D29A-42C2-8424-3AF7FBA3F6D3}">
      <dsp:nvSpPr>
        <dsp:cNvPr id="0" name=""/>
        <dsp:cNvSpPr/>
      </dsp:nvSpPr>
      <dsp:spPr>
        <a:xfrm>
          <a:off x="0" y="1807666"/>
          <a:ext cx="6673850"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B34AC5-0586-4CB3-B485-5D68D67754EB}">
      <dsp:nvSpPr>
        <dsp:cNvPr id="0" name=""/>
        <dsp:cNvSpPr/>
      </dsp:nvSpPr>
      <dsp:spPr>
        <a:xfrm>
          <a:off x="333692" y="1364866"/>
          <a:ext cx="4671695"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579" tIns="0" rIns="176579" bIns="0" numCol="1" spcCol="1270" anchor="ctr" anchorCtr="0">
          <a:noAutofit/>
        </a:bodyPr>
        <a:lstStyle/>
        <a:p>
          <a:pPr marL="0" lvl="0" indent="0" algn="l" defTabSz="1333500">
            <a:lnSpc>
              <a:spcPct val="90000"/>
            </a:lnSpc>
            <a:spcBef>
              <a:spcPct val="0"/>
            </a:spcBef>
            <a:spcAft>
              <a:spcPct val="35000"/>
            </a:spcAft>
            <a:buNone/>
          </a:pPr>
          <a:r>
            <a:rPr lang="en-US" sz="3000" kern="1200"/>
            <a:t>Volunteer Database</a:t>
          </a:r>
        </a:p>
      </dsp:txBody>
      <dsp:txXfrm>
        <a:off x="376923" y="1408097"/>
        <a:ext cx="4585233" cy="799138"/>
      </dsp:txXfrm>
    </dsp:sp>
    <dsp:sp modelId="{8955A73C-E1EE-40BB-B5D7-816DA341CDB7}">
      <dsp:nvSpPr>
        <dsp:cNvPr id="0" name=""/>
        <dsp:cNvSpPr/>
      </dsp:nvSpPr>
      <dsp:spPr>
        <a:xfrm>
          <a:off x="0" y="3168466"/>
          <a:ext cx="6673850"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11B52E-A624-4E98-B629-5D50E0185ECE}">
      <dsp:nvSpPr>
        <dsp:cNvPr id="0" name=""/>
        <dsp:cNvSpPr/>
      </dsp:nvSpPr>
      <dsp:spPr>
        <a:xfrm>
          <a:off x="333692" y="2725666"/>
          <a:ext cx="4671695"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579" tIns="0" rIns="176579" bIns="0" numCol="1" spcCol="1270" anchor="ctr" anchorCtr="0">
          <a:noAutofit/>
        </a:bodyPr>
        <a:lstStyle/>
        <a:p>
          <a:pPr marL="0" lvl="0" indent="0" algn="l" defTabSz="1333500">
            <a:lnSpc>
              <a:spcPct val="90000"/>
            </a:lnSpc>
            <a:spcBef>
              <a:spcPct val="0"/>
            </a:spcBef>
            <a:spcAft>
              <a:spcPct val="35000"/>
            </a:spcAft>
            <a:buNone/>
          </a:pPr>
          <a:r>
            <a:rPr lang="en-US" sz="3000" kern="1200" err="1"/>
            <a:t>WelcomeWorks</a:t>
          </a:r>
          <a:r>
            <a:rPr lang="en-US" sz="3000" kern="1200"/>
            <a:t> (CS only)</a:t>
          </a:r>
        </a:p>
      </dsp:txBody>
      <dsp:txXfrm>
        <a:off x="376923" y="2768897"/>
        <a:ext cx="4585233"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15</a:t>
            </a:fld>
            <a:endParaRPr lang="en-US"/>
          </a:p>
        </p:txBody>
      </p:sp>
    </p:spTree>
    <p:extLst>
      <p:ext uri="{BB962C8B-B14F-4D97-AF65-F5344CB8AC3E}">
        <p14:creationId xmlns:p14="http://schemas.microsoft.com/office/powerpoint/2010/main" val="113930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7</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extLst>
      <p:ext uri="{BB962C8B-B14F-4D97-AF65-F5344CB8AC3E}">
        <p14:creationId xmlns:p14="http://schemas.microsoft.com/office/powerpoint/2010/main" val="498787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5/17/2024</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5/17/2024</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5/17/2024</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5/17/2024</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5/17/2024</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5/17/2024</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5/17/2024</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5/17/2024</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5/17/2024</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5/17/2024</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5/17/2024</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5/17/2024</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7.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7.xml"/><Relationship Id="rId5" Type="http://schemas.openxmlformats.org/officeDocument/2006/relationships/tags" Target="../tags/tag19.xml"/><Relationship Id="rId4" Type="http://schemas.openxmlformats.org/officeDocument/2006/relationships/tags" Target="../tags/tag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hyperlink" Target="https://view.officeapps.live.com/op/view.aspx?src=https%3A%2F%2Fmrsconnect.org%2Fwp-content%2Fuploads%2F2023%2F02%2FRF-20B-Volunteer-Services-Record-Rev.-Jan-2023.docx&amp;wdOrigin=BROWSELINK" TargetMode="Externa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https://view.officeapps.live.com/op/view.aspx?src=https%3A%2F%2Fmrsconnect.org%2Fwp-content%2Fuploads%2F2023%2F02%2FRF-20C-Summary-Cash-In-Kind-and-Volunteer-Contributions-Rev.-Jan-2023.docx&amp;wdOrigin=BROWSELINK"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9352" y="-3452"/>
            <a:ext cx="8332450" cy="5533268"/>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217935" y="4500438"/>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071" y="4775353"/>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148988" y="5529816"/>
            <a:ext cx="8933966" cy="1200329"/>
          </a:xfrm>
          <a:prstGeom prst="rect">
            <a:avLst/>
          </a:prstGeom>
          <a:noFill/>
        </p:spPr>
        <p:txBody>
          <a:bodyPr wrap="square" rtlCol="0">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Volunteer Recording Essentials</a:t>
            </a:r>
          </a:p>
          <a:p>
            <a:r>
              <a:rPr lang="en-US" sz="3600" dirty="0">
                <a:latin typeface="Open Sans" panose="020B0606030504020204" pitchFamily="34" charset="0"/>
                <a:ea typeface="Open Sans" panose="020B0606030504020204" pitchFamily="34" charset="0"/>
                <a:cs typeface="Open Sans" panose="020B0606030504020204" pitchFamily="34" charset="0"/>
              </a:rPr>
              <a:t>May 9, 2024</a:t>
            </a:r>
            <a:endParaRPr lang="en-US" sz="1600" dirty="0"/>
          </a:p>
        </p:txBody>
      </p:sp>
    </p:spTree>
    <p:custDataLst>
      <p:tags r:id="rId1"/>
    </p:custDataLst>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646331"/>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What about in-kind professional services?</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3C838654-99BE-2D61-3B96-62A3A835268C}"/>
              </a:ext>
            </a:extLst>
          </p:cNvPr>
          <p:cNvGraphicFramePr/>
          <p:nvPr>
            <p:extLst>
              <p:ext uri="{D42A27DB-BD31-4B8C-83A1-F6EECF244321}">
                <p14:modId xmlns:p14="http://schemas.microsoft.com/office/powerpoint/2010/main" val="1700227643"/>
              </p:ext>
            </p:extLst>
          </p:nvPr>
        </p:nvGraphicFramePr>
        <p:xfrm>
          <a:off x="2687638" y="2371724"/>
          <a:ext cx="6816724" cy="380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40157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04144" y="432888"/>
            <a:ext cx="11183712" cy="1323439"/>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What about mileage?</a:t>
            </a:r>
          </a:p>
          <a:p>
            <a:endParaRPr lang="en-US" sz="4400" b="1" dirty="0">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339822"/>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8F8BE7D0-2276-E66A-A871-BFAD299B6BE1}"/>
              </a:ext>
            </a:extLst>
          </p:cNvPr>
          <p:cNvGraphicFramePr/>
          <p:nvPr>
            <p:extLst>
              <p:ext uri="{D42A27DB-BD31-4B8C-83A1-F6EECF244321}">
                <p14:modId xmlns:p14="http://schemas.microsoft.com/office/powerpoint/2010/main" val="2143749461"/>
              </p:ext>
            </p:extLst>
          </p:nvPr>
        </p:nvGraphicFramePr>
        <p:xfrm>
          <a:off x="2705100" y="2194505"/>
          <a:ext cx="7092950" cy="4230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60585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646331"/>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What about Community Sponsorship?</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3C838654-99BE-2D61-3B96-62A3A835268C}"/>
              </a:ext>
            </a:extLst>
          </p:cNvPr>
          <p:cNvGraphicFramePr/>
          <p:nvPr>
            <p:extLst>
              <p:ext uri="{D42A27DB-BD31-4B8C-83A1-F6EECF244321}">
                <p14:modId xmlns:p14="http://schemas.microsoft.com/office/powerpoint/2010/main" val="2280574396"/>
              </p:ext>
            </p:extLst>
          </p:nvPr>
        </p:nvGraphicFramePr>
        <p:xfrm>
          <a:off x="2687638" y="2371724"/>
          <a:ext cx="6816724" cy="380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05791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ED2876-7DEB-C642-DD31-A16CF00FD37A}"/>
              </a:ext>
            </a:extLst>
          </p:cNvPr>
          <p:cNvSpPr/>
          <p:nvPr/>
        </p:nvSpPr>
        <p:spPr>
          <a:xfrm>
            <a:off x="731800" y="2085975"/>
            <a:ext cx="10650575" cy="45339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1"/>
                </a:solidFill>
              </a:rPr>
              <a:t>Baseline requirements:</a:t>
            </a:r>
          </a:p>
          <a:p>
            <a:endParaRPr lang="en-US" sz="2400" b="1">
              <a:solidFill>
                <a:schemeClr val="tx1"/>
              </a:solidFill>
            </a:endParaRPr>
          </a:p>
          <a:p>
            <a:pPr marL="285750" indent="-285750">
              <a:buFont typeface="Arial" panose="020B0604020202020204" pitchFamily="34" charset="0"/>
              <a:buChar char="•"/>
            </a:pPr>
            <a:r>
              <a:rPr lang="en-US" sz="2400">
                <a:solidFill>
                  <a:schemeClr val="tx1"/>
                </a:solidFill>
              </a:rPr>
              <a:t>System should capture all volunteer time in one place but allow you to disaggregate by case and program.</a:t>
            </a:r>
          </a:p>
          <a:p>
            <a:pPr marL="285750" indent="-285750">
              <a:buFont typeface="Arial" panose="020B0604020202020204" pitchFamily="34" charset="0"/>
              <a:buChar char="•"/>
            </a:pPr>
            <a:r>
              <a:rPr lang="en-US" sz="2400">
                <a:solidFill>
                  <a:schemeClr val="tx1"/>
                </a:solidFill>
              </a:rPr>
              <a:t>Volunteers need to submit their own time and mileage into the system, confirming their donation to the program via a wet ink signature on a paper form or an e-signature or unique login (username and password) into a digital system. </a:t>
            </a:r>
          </a:p>
          <a:p>
            <a:pPr marL="285750" indent="-285750">
              <a:buFont typeface="Arial" panose="020B0604020202020204" pitchFamily="34" charset="0"/>
              <a:buChar char="•"/>
            </a:pPr>
            <a:r>
              <a:rPr lang="en-US" sz="2400">
                <a:solidFill>
                  <a:schemeClr val="tx1"/>
                </a:solidFill>
              </a:rPr>
              <a:t>System needs to allow for case-specific records to be included in the case file.</a:t>
            </a:r>
          </a:p>
        </p:txBody>
      </p:sp>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646331"/>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Volunteer Recording Systems</a:t>
            </a:r>
          </a:p>
        </p:txBody>
      </p:sp>
      <p:sp>
        <p:nvSpPr>
          <p:cNvPr id="10" name="Rectangle 9">
            <a:extLst>
              <a:ext uri="{FF2B5EF4-FFF2-40B4-BE49-F238E27FC236}">
                <a16:creationId xmlns:a16="http://schemas.microsoft.com/office/drawing/2014/main" id="{C397482C-B12A-DA9E-190F-4141E12A66F0}"/>
              </a:ext>
            </a:extLst>
          </p:cNvPr>
          <p:cNvSpPr/>
          <p:nvPr/>
        </p:nvSpPr>
        <p:spPr>
          <a:xfrm>
            <a:off x="-76200" y="1216513"/>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59929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640669" y="368530"/>
            <a:ext cx="11183712" cy="1323439"/>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Recording System Options</a:t>
            </a:r>
          </a:p>
          <a:p>
            <a:endParaRPr lang="en-US" sz="4400" b="1" dirty="0">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246006"/>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FFDE74D1-B0D5-1EC1-BE7F-62944CF80962}"/>
              </a:ext>
            </a:extLst>
          </p:cNvPr>
          <p:cNvGraphicFramePr/>
          <p:nvPr>
            <p:extLst>
              <p:ext uri="{D42A27DB-BD31-4B8C-83A1-F6EECF244321}">
                <p14:modId xmlns:p14="http://schemas.microsoft.com/office/powerpoint/2010/main" val="4008224257"/>
              </p:ext>
            </p:extLst>
          </p:nvPr>
        </p:nvGraphicFramePr>
        <p:xfrm>
          <a:off x="2895600" y="2345180"/>
          <a:ext cx="6673850" cy="3928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0237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ED2876-7DEB-C642-DD31-A16CF00FD37A}"/>
              </a:ext>
            </a:extLst>
          </p:cNvPr>
          <p:cNvSpPr/>
          <p:nvPr/>
        </p:nvSpPr>
        <p:spPr>
          <a:xfrm>
            <a:off x="6265718" y="2169102"/>
            <a:ext cx="5286724" cy="35929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Databases </a:t>
            </a:r>
          </a:p>
          <a:p>
            <a:r>
              <a:rPr lang="en-US" b="1" dirty="0">
                <a:solidFill>
                  <a:schemeClr val="tx1"/>
                </a:solidFill>
              </a:rPr>
              <a:t>Pros: </a:t>
            </a:r>
          </a:p>
          <a:p>
            <a:r>
              <a:rPr lang="en-US" dirty="0">
                <a:solidFill>
                  <a:schemeClr val="tx1"/>
                </a:solidFill>
              </a:rPr>
              <a:t>   Low </a:t>
            </a:r>
            <a:r>
              <a:rPr lang="en-US">
                <a:solidFill>
                  <a:schemeClr val="tx1"/>
                </a:solidFill>
              </a:rPr>
              <a:t>effort collection for </a:t>
            </a:r>
            <a:r>
              <a:rPr lang="en-US" dirty="0">
                <a:solidFill>
                  <a:schemeClr val="tx1"/>
                </a:solidFill>
              </a:rPr>
              <a:t>staff</a:t>
            </a:r>
          </a:p>
          <a:p>
            <a:r>
              <a:rPr lang="en-US" dirty="0">
                <a:solidFill>
                  <a:schemeClr val="tx1"/>
                </a:solidFill>
              </a:rPr>
              <a:t>   Easy aggregation for reporting</a:t>
            </a:r>
          </a:p>
          <a:p>
            <a:r>
              <a:rPr lang="en-US" dirty="0">
                <a:solidFill>
                  <a:schemeClr val="tx1"/>
                </a:solidFill>
              </a:rPr>
              <a:t>   Requires less time and effort for volunteers</a:t>
            </a:r>
          </a:p>
          <a:p>
            <a:r>
              <a:rPr lang="en-US" dirty="0">
                <a:solidFill>
                  <a:schemeClr val="tx1"/>
                </a:solidFill>
              </a:rPr>
              <a:t>   Reduces chances that records will go missing</a:t>
            </a:r>
          </a:p>
          <a:p>
            <a:endParaRPr lang="en-US" dirty="0">
              <a:solidFill>
                <a:schemeClr val="tx1"/>
              </a:solidFill>
            </a:endParaRPr>
          </a:p>
          <a:p>
            <a:r>
              <a:rPr lang="en-US" b="1" dirty="0">
                <a:solidFill>
                  <a:schemeClr val="tx1"/>
                </a:solidFill>
              </a:rPr>
              <a:t>Cons:</a:t>
            </a:r>
          </a:p>
          <a:p>
            <a:r>
              <a:rPr lang="en-US" dirty="0">
                <a:solidFill>
                  <a:schemeClr val="tx1"/>
                </a:solidFill>
              </a:rPr>
              <a:t>   Can be expensive</a:t>
            </a:r>
            <a:endParaRPr lang="en-US" sz="2000" dirty="0">
              <a:solidFill>
                <a:schemeClr val="tx1"/>
              </a:solidFill>
            </a:endParaRPr>
          </a:p>
          <a:p>
            <a:r>
              <a:rPr lang="en-US" dirty="0">
                <a:solidFill>
                  <a:schemeClr val="tx1"/>
                </a:solidFill>
              </a:rPr>
              <a:t>   May require tech knowledge to set up</a:t>
            </a:r>
          </a:p>
          <a:p>
            <a:r>
              <a:rPr lang="en-US" dirty="0">
                <a:solidFill>
                  <a:schemeClr val="tx1"/>
                </a:solidFill>
              </a:rPr>
              <a:t>   Can be difficult for less tech savvy volunteers to use</a:t>
            </a:r>
            <a:endParaRPr lang="en-US" sz="2000" dirty="0">
              <a:solidFill>
                <a:schemeClr val="tx1"/>
              </a:solidFill>
            </a:endParaRPr>
          </a:p>
          <a:p>
            <a:endParaRPr lang="en-US" sz="2000" dirty="0">
              <a:solidFill>
                <a:schemeClr val="tx1"/>
              </a:solidFill>
            </a:endParaRPr>
          </a:p>
        </p:txBody>
      </p:sp>
      <p:sp>
        <p:nvSpPr>
          <p:cNvPr id="2" name="Rectangle 1">
            <a:extLst>
              <a:ext uri="{FF2B5EF4-FFF2-40B4-BE49-F238E27FC236}">
                <a16:creationId xmlns:a16="http://schemas.microsoft.com/office/drawing/2014/main" id="{2B13023C-6BA9-BCB8-4F73-299C389723E0}"/>
              </a:ext>
            </a:extLst>
          </p:cNvPr>
          <p:cNvSpPr/>
          <p:nvPr/>
        </p:nvSpPr>
        <p:spPr>
          <a:xfrm>
            <a:off x="639558" y="2169102"/>
            <a:ext cx="5160878" cy="35929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Paper forms</a:t>
            </a:r>
            <a:endParaRPr lang="en-US">
              <a:solidFill>
                <a:schemeClr val="tx1"/>
              </a:solidFill>
            </a:endParaRPr>
          </a:p>
          <a:p>
            <a:r>
              <a:rPr lang="en-US" b="1">
                <a:solidFill>
                  <a:schemeClr val="tx1"/>
                </a:solidFill>
              </a:rPr>
              <a:t>Pros: </a:t>
            </a:r>
          </a:p>
          <a:p>
            <a:r>
              <a:rPr lang="en-US">
                <a:solidFill>
                  <a:schemeClr val="tx1"/>
                </a:solidFill>
              </a:rPr>
              <a:t>   Low tech</a:t>
            </a:r>
          </a:p>
          <a:p>
            <a:r>
              <a:rPr lang="en-US">
                <a:solidFill>
                  <a:schemeClr val="tx1"/>
                </a:solidFill>
              </a:rPr>
              <a:t>   Low cost</a:t>
            </a:r>
          </a:p>
          <a:p>
            <a:r>
              <a:rPr lang="en-US">
                <a:solidFill>
                  <a:schemeClr val="tx1"/>
                </a:solidFill>
              </a:rPr>
              <a:t>   No digital literacy required of volunteers</a:t>
            </a:r>
          </a:p>
          <a:p>
            <a:endParaRPr lang="en-US" sz="2000">
              <a:solidFill>
                <a:schemeClr val="tx1"/>
              </a:solidFill>
            </a:endParaRPr>
          </a:p>
          <a:p>
            <a:r>
              <a:rPr lang="en-US" b="1">
                <a:solidFill>
                  <a:schemeClr val="tx1"/>
                </a:solidFill>
              </a:rPr>
              <a:t>Cons:</a:t>
            </a:r>
          </a:p>
          <a:p>
            <a:r>
              <a:rPr lang="en-US">
                <a:solidFill>
                  <a:schemeClr val="tx1"/>
                </a:solidFill>
              </a:rPr>
              <a:t>   Typically requires more time and effort by volunteers and staff to collect</a:t>
            </a:r>
          </a:p>
          <a:p>
            <a:r>
              <a:rPr lang="en-US">
                <a:solidFill>
                  <a:schemeClr val="tx1"/>
                </a:solidFill>
              </a:rPr>
              <a:t>   Time-intensive to aggregate reporting information</a:t>
            </a:r>
          </a:p>
          <a:p>
            <a:r>
              <a:rPr lang="en-US">
                <a:solidFill>
                  <a:schemeClr val="tx1"/>
                </a:solidFill>
              </a:rPr>
              <a:t>   May be viewed as archaic by tech savvy volunteers</a:t>
            </a:r>
          </a:p>
          <a:p>
            <a:endParaRPr lang="en-US">
              <a:solidFill>
                <a:schemeClr val="tx1"/>
              </a:solidFill>
            </a:endParaRPr>
          </a:p>
        </p:txBody>
      </p:sp>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646331"/>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Pros and Cons of Different Systems</a:t>
            </a:r>
          </a:p>
        </p:txBody>
      </p:sp>
      <p:sp>
        <p:nvSpPr>
          <p:cNvPr id="10" name="Rectangle 9">
            <a:extLst>
              <a:ext uri="{FF2B5EF4-FFF2-40B4-BE49-F238E27FC236}">
                <a16:creationId xmlns:a16="http://schemas.microsoft.com/office/drawing/2014/main" id="{C397482C-B12A-DA9E-190F-4141E12A66F0}"/>
              </a:ext>
            </a:extLst>
          </p:cNvPr>
          <p:cNvSpPr/>
          <p:nvPr/>
        </p:nvSpPr>
        <p:spPr>
          <a:xfrm>
            <a:off x="0" y="1196715"/>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7541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ED2876-7DEB-C642-DD31-A16CF00FD37A}"/>
              </a:ext>
            </a:extLst>
          </p:cNvPr>
          <p:cNvSpPr/>
          <p:nvPr/>
        </p:nvSpPr>
        <p:spPr>
          <a:xfrm>
            <a:off x="731800" y="2085975"/>
            <a:ext cx="10650575" cy="45339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1"/>
                </a:solidFill>
              </a:rPr>
              <a:t>Consider how you ask for volunteers to turn in their volunteer records.</a:t>
            </a:r>
          </a:p>
          <a:p>
            <a:endParaRPr lang="en-US" sz="2400" b="1">
              <a:solidFill>
                <a:schemeClr val="tx1"/>
              </a:solidFill>
            </a:endParaRPr>
          </a:p>
          <a:p>
            <a:pPr marL="342900" indent="-342900">
              <a:buFont typeface="Arial" panose="020B0604020202020204" pitchFamily="34" charset="0"/>
              <a:buChar char="•"/>
            </a:pPr>
            <a:r>
              <a:rPr lang="en-US" sz="2400">
                <a:solidFill>
                  <a:schemeClr val="tx1"/>
                </a:solidFill>
              </a:rPr>
              <a:t>Do you provide guidance on how to use your recording system that volunteers can refer back to?</a:t>
            </a:r>
          </a:p>
          <a:p>
            <a:endParaRPr lang="en-US" sz="2400">
              <a:solidFill>
                <a:schemeClr val="tx1"/>
              </a:solidFill>
            </a:endParaRPr>
          </a:p>
          <a:p>
            <a:pPr marL="342900" indent="-342900">
              <a:buFont typeface="Arial" panose="020B0604020202020204" pitchFamily="34" charset="0"/>
              <a:buChar char="•"/>
            </a:pPr>
            <a:r>
              <a:rPr lang="en-US" sz="2400">
                <a:solidFill>
                  <a:schemeClr val="tx1"/>
                </a:solidFill>
              </a:rPr>
              <a:t>Do you set a deadline for how long after an activity they have to turn in their volunteer record?</a:t>
            </a:r>
          </a:p>
          <a:p>
            <a:endParaRPr lang="en-US" sz="2400">
              <a:solidFill>
                <a:schemeClr val="tx1"/>
              </a:solidFill>
            </a:endParaRPr>
          </a:p>
          <a:p>
            <a:pPr marL="342900" indent="-342900">
              <a:buFont typeface="Arial" panose="020B0604020202020204" pitchFamily="34" charset="0"/>
              <a:buChar char="•"/>
            </a:pPr>
            <a:r>
              <a:rPr lang="en-US" sz="2400">
                <a:solidFill>
                  <a:schemeClr val="tx1"/>
                </a:solidFill>
              </a:rPr>
              <a:t>Do you follow-up with volunteers who fail to turn in their records?</a:t>
            </a:r>
          </a:p>
          <a:p>
            <a:pPr marL="285750" indent="-285750">
              <a:buFont typeface="Arial" panose="020B0604020202020204" pitchFamily="34" charset="0"/>
              <a:buChar char="•"/>
            </a:pPr>
            <a:endParaRPr lang="en-US" sz="2400">
              <a:solidFill>
                <a:schemeClr val="tx1"/>
              </a:solidFill>
            </a:endParaRPr>
          </a:p>
        </p:txBody>
      </p:sp>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646331"/>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Volunteer Record Collection</a:t>
            </a:r>
          </a:p>
        </p:txBody>
      </p:sp>
      <p:sp>
        <p:nvSpPr>
          <p:cNvPr id="10" name="Rectangle 9">
            <a:extLst>
              <a:ext uri="{FF2B5EF4-FFF2-40B4-BE49-F238E27FC236}">
                <a16:creationId xmlns:a16="http://schemas.microsoft.com/office/drawing/2014/main" id="{C397482C-B12A-DA9E-190F-4141E12A66F0}"/>
              </a:ext>
            </a:extLst>
          </p:cNvPr>
          <p:cNvSpPr/>
          <p:nvPr/>
        </p:nvSpPr>
        <p:spPr>
          <a:xfrm>
            <a:off x="-76200" y="1216513"/>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7007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FF715F-844E-AF02-6A9B-DE7C8322080E}"/>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B21B921B-70F8-C098-7B4A-36724285F8A9}"/>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2001F69-F6D0-8145-39FE-91401FC8CEF7}"/>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300" b="1">
                <a:solidFill>
                  <a:srgbClr val="5B5B5B"/>
                </a:solidFill>
              </a:rPr>
              <a:t>What do you use to incentivize volunteers to turn in their volunteer records? </a:t>
            </a:r>
          </a:p>
        </p:txBody>
      </p:sp>
      <p:sp>
        <p:nvSpPr>
          <p:cNvPr id="7" name="Rectangle 6">
            <a:extLst>
              <a:ext uri="{FF2B5EF4-FFF2-40B4-BE49-F238E27FC236}">
                <a16:creationId xmlns:a16="http://schemas.microsoft.com/office/drawing/2014/main" id="{05BA50CD-FE5B-B12D-3A7B-05B07E55BD7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53138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FDF79A7-E6BB-AF24-9EF9-54BBB96B1AC5}"/>
              </a:ext>
            </a:extLst>
          </p:cNvPr>
          <p:cNvSpPr/>
          <p:nvPr/>
        </p:nvSpPr>
        <p:spPr>
          <a:xfrm>
            <a:off x="4852267" y="1827550"/>
            <a:ext cx="2055701"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Explain the significance and value of volunteer time to your program.</a:t>
            </a:r>
          </a:p>
        </p:txBody>
      </p:sp>
      <p:sp>
        <p:nvSpPr>
          <p:cNvPr id="12" name="Rectangle: Rounded Corners 11">
            <a:extLst>
              <a:ext uri="{FF2B5EF4-FFF2-40B4-BE49-F238E27FC236}">
                <a16:creationId xmlns:a16="http://schemas.microsoft.com/office/drawing/2014/main" id="{4B3EAA36-2A8B-48CF-8B77-F58512F82D31}"/>
              </a:ext>
            </a:extLst>
          </p:cNvPr>
          <p:cNvSpPr/>
          <p:nvPr/>
        </p:nvSpPr>
        <p:spPr>
          <a:xfrm>
            <a:off x="7437413" y="1827548"/>
            <a:ext cx="200809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Let volunteers know the collective total of volunteer hours regularly.</a:t>
            </a:r>
            <a:endParaRPr lang="en-US">
              <a:solidFill>
                <a:schemeClr val="tx1"/>
              </a:solidFill>
            </a:endParaRPr>
          </a:p>
        </p:txBody>
      </p:sp>
      <p:sp>
        <p:nvSpPr>
          <p:cNvPr id="13" name="Rectangle: Rounded Corners 12">
            <a:extLst>
              <a:ext uri="{FF2B5EF4-FFF2-40B4-BE49-F238E27FC236}">
                <a16:creationId xmlns:a16="http://schemas.microsoft.com/office/drawing/2014/main" id="{F87B12A9-8279-A93D-F0CF-D7015DC0E7ED}"/>
              </a:ext>
            </a:extLst>
          </p:cNvPr>
          <p:cNvSpPr/>
          <p:nvPr/>
        </p:nvSpPr>
        <p:spPr>
          <a:xfrm>
            <a:off x="4852267" y="3885575"/>
            <a:ext cx="200809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Offer a small prize when volunteers turn in records.</a:t>
            </a:r>
          </a:p>
        </p:txBody>
      </p:sp>
      <p:sp>
        <p:nvSpPr>
          <p:cNvPr id="14" name="Rectangle: Rounded Corners 13">
            <a:extLst>
              <a:ext uri="{FF2B5EF4-FFF2-40B4-BE49-F238E27FC236}">
                <a16:creationId xmlns:a16="http://schemas.microsoft.com/office/drawing/2014/main" id="{5AAD74E9-3A86-8D50-853D-6C7ABE79C748}"/>
              </a:ext>
            </a:extLst>
          </p:cNvPr>
          <p:cNvSpPr/>
          <p:nvPr/>
        </p:nvSpPr>
        <p:spPr>
          <a:xfrm>
            <a:off x="2267121" y="1768949"/>
            <a:ext cx="200809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Make your system as user-friendly as possible.</a:t>
            </a:r>
          </a:p>
        </p:txBody>
      </p:sp>
      <p:sp>
        <p:nvSpPr>
          <p:cNvPr id="3" name="Rectangle: Rounded Corners 2">
            <a:extLst>
              <a:ext uri="{FF2B5EF4-FFF2-40B4-BE49-F238E27FC236}">
                <a16:creationId xmlns:a16="http://schemas.microsoft.com/office/drawing/2014/main" id="{A590E31B-478A-6AD0-D65D-935D5E7EDBD4}"/>
              </a:ext>
            </a:extLst>
          </p:cNvPr>
          <p:cNvSpPr/>
          <p:nvPr/>
        </p:nvSpPr>
        <p:spPr>
          <a:xfrm>
            <a:off x="2267121" y="3885575"/>
            <a:ext cx="200809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Offer public recognition for the individual or community sponsor with the most records.</a:t>
            </a:r>
          </a:p>
        </p:txBody>
      </p:sp>
      <p:sp>
        <p:nvSpPr>
          <p:cNvPr id="4" name="Rectangle 3">
            <a:extLst>
              <a:ext uri="{FF2B5EF4-FFF2-40B4-BE49-F238E27FC236}">
                <a16:creationId xmlns:a16="http://schemas.microsoft.com/office/drawing/2014/main" id="{20B293CC-D700-7238-183D-6196B9A8618F}"/>
              </a:ext>
            </a:extLst>
          </p:cNvPr>
          <p:cNvSpPr/>
          <p:nvPr/>
        </p:nvSpPr>
        <p:spPr>
          <a:xfrm>
            <a:off x="12327"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1FF00F-6B1F-8F6A-64B2-DC1E2B793C09}"/>
              </a:ext>
            </a:extLst>
          </p:cNvPr>
          <p:cNvSpPr txBox="1"/>
          <p:nvPr/>
        </p:nvSpPr>
        <p:spPr>
          <a:xfrm>
            <a:off x="614601" y="327372"/>
            <a:ext cx="10299408" cy="646331"/>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Tips for Collecting Volunteer Records</a:t>
            </a:r>
          </a:p>
        </p:txBody>
      </p:sp>
      <p:sp>
        <p:nvSpPr>
          <p:cNvPr id="6" name="Rectangle 5">
            <a:extLst>
              <a:ext uri="{FF2B5EF4-FFF2-40B4-BE49-F238E27FC236}">
                <a16:creationId xmlns:a16="http://schemas.microsoft.com/office/drawing/2014/main" id="{224A34C1-D0DA-80B0-AB11-DDEC977B2BA9}"/>
              </a:ext>
            </a:extLst>
          </p:cNvPr>
          <p:cNvSpPr/>
          <p:nvPr/>
        </p:nvSpPr>
        <p:spPr>
          <a:xfrm>
            <a:off x="10816" y="1075184"/>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9971CBB-A64A-28A1-0F6E-CDCE75B0146C}"/>
              </a:ext>
            </a:extLst>
          </p:cNvPr>
          <p:cNvSpPr/>
          <p:nvPr/>
        </p:nvSpPr>
        <p:spPr>
          <a:xfrm>
            <a:off x="7437413" y="3885574"/>
            <a:ext cx="200809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Set realistic expectations.</a:t>
            </a:r>
          </a:p>
        </p:txBody>
      </p:sp>
    </p:spTree>
    <p:extLst>
      <p:ext uri="{BB962C8B-B14F-4D97-AF65-F5344CB8AC3E}">
        <p14:creationId xmlns:p14="http://schemas.microsoft.com/office/powerpoint/2010/main" val="1902892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60543" y="0"/>
            <a:ext cx="9051005" cy="5119896"/>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2431" y="4481623"/>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032180" y="5525002"/>
            <a:ext cx="7862520" cy="984885"/>
          </a:xfrm>
          <a:prstGeom prst="rect">
            <a:avLst/>
          </a:prstGeom>
          <a:noFill/>
        </p:spPr>
        <p:txBody>
          <a:bodyPr wrap="square" rtlCol="0">
            <a:spAutoFit/>
          </a:bodyPr>
          <a:lstStyle/>
          <a:p>
            <a:r>
              <a:rPr lang="en-US" sz="4000" b="1">
                <a:latin typeface="Open Sans" panose="020B0606030504020204" pitchFamily="34" charset="0"/>
                <a:ea typeface="Open Sans" panose="020B0606030504020204" pitchFamily="34" charset="0"/>
                <a:cs typeface="Open Sans" panose="020B0606030504020204" pitchFamily="34" charset="0"/>
              </a:rPr>
              <a:t>Questions?</a:t>
            </a:r>
          </a:p>
          <a:p>
            <a:r>
              <a:rPr lang="en-US"/>
              <a:t> </a:t>
            </a:r>
          </a:p>
        </p:txBody>
      </p:sp>
    </p:spTree>
    <p:custDataLst>
      <p:tags r:id="rId1"/>
    </p:custDataLst>
    <p:extLst>
      <p:ext uri="{BB962C8B-B14F-4D97-AF65-F5344CB8AC3E}">
        <p14:creationId xmlns:p14="http://schemas.microsoft.com/office/powerpoint/2010/main" val="27600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D1143F-88F8-2BB7-2D13-81988E4FF495}"/>
              </a:ext>
            </a:extLst>
          </p:cNvPr>
          <p:cNvSpPr txBox="1"/>
          <p:nvPr/>
        </p:nvSpPr>
        <p:spPr>
          <a:xfrm>
            <a:off x="2386234" y="282356"/>
            <a:ext cx="8715375" cy="646331"/>
          </a:xfrm>
          <a:prstGeom prst="rect">
            <a:avLst/>
          </a:prstGeom>
          <a:noFill/>
        </p:spPr>
        <p:txBody>
          <a:bodyPr wrap="square" rtlCol="0">
            <a:spAutoFit/>
          </a:bodyPr>
          <a:lstStyle/>
          <a:p>
            <a:r>
              <a:rPr lang="en-US" sz="3600" b="1">
                <a:solidFill>
                  <a:schemeClr val="bg1"/>
                </a:solidFill>
              </a:rPr>
              <a:t>Webinar Recording on </a:t>
            </a:r>
            <a:r>
              <a:rPr lang="en-US" sz="3600" b="1" err="1">
                <a:solidFill>
                  <a:schemeClr val="bg1"/>
                </a:solidFill>
              </a:rPr>
              <a:t>MRSConnect</a:t>
            </a:r>
            <a:endParaRPr lang="en-US" sz="3600" b="1">
              <a:solidFill>
                <a:schemeClr val="bg1"/>
              </a:solidFill>
            </a:endParaRPr>
          </a:p>
        </p:txBody>
      </p:sp>
      <p:pic>
        <p:nvPicPr>
          <p:cNvPr id="8" name="Picture 7" descr="A collage of images of people and a person&#10;&#10;Description automatically generated">
            <a:extLst>
              <a:ext uri="{FF2B5EF4-FFF2-40B4-BE49-F238E27FC236}">
                <a16:creationId xmlns:a16="http://schemas.microsoft.com/office/drawing/2014/main" id="{FC483C39-94C1-2F82-5DFA-7E6A2F050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135" y="2166253"/>
            <a:ext cx="4841585" cy="4086225"/>
          </a:xfrm>
          <a:prstGeom prst="rect">
            <a:avLst/>
          </a:prstGeom>
        </p:spPr>
      </p:pic>
      <p:sp>
        <p:nvSpPr>
          <p:cNvPr id="9" name="Oval 8">
            <a:extLst>
              <a:ext uri="{FF2B5EF4-FFF2-40B4-BE49-F238E27FC236}">
                <a16:creationId xmlns:a16="http://schemas.microsoft.com/office/drawing/2014/main" id="{B3A0866F-0C1D-B83F-7CC9-43D03FD48C16}"/>
              </a:ext>
            </a:extLst>
          </p:cNvPr>
          <p:cNvSpPr/>
          <p:nvPr/>
        </p:nvSpPr>
        <p:spPr>
          <a:xfrm>
            <a:off x="3867302" y="4566554"/>
            <a:ext cx="1986418" cy="168592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1F9AD73-083F-0B4F-1BFF-D0B277943788}"/>
              </a:ext>
            </a:extLst>
          </p:cNvPr>
          <p:cNvSpPr txBox="1"/>
          <p:nvPr/>
        </p:nvSpPr>
        <p:spPr>
          <a:xfrm>
            <a:off x="1467709" y="1377624"/>
            <a:ext cx="4273420" cy="707886"/>
          </a:xfrm>
          <a:prstGeom prst="rect">
            <a:avLst/>
          </a:prstGeom>
          <a:noFill/>
        </p:spPr>
        <p:txBody>
          <a:bodyPr wrap="square" rtlCol="0">
            <a:spAutoFit/>
          </a:bodyPr>
          <a:lstStyle/>
          <a:p>
            <a:r>
              <a:rPr lang="en-US" sz="2000" b="1">
                <a:solidFill>
                  <a:schemeClr val="bg1"/>
                </a:solidFill>
              </a:rPr>
              <a:t>All webinars for the fiscal year are saved on the Communications tile.</a:t>
            </a:r>
          </a:p>
        </p:txBody>
      </p:sp>
      <p:sp>
        <p:nvSpPr>
          <p:cNvPr id="7" name="TextBox 6">
            <a:extLst>
              <a:ext uri="{FF2B5EF4-FFF2-40B4-BE49-F238E27FC236}">
                <a16:creationId xmlns:a16="http://schemas.microsoft.com/office/drawing/2014/main" id="{C2BF354C-DEC5-11E6-8534-34AEB18D2FE4}"/>
              </a:ext>
            </a:extLst>
          </p:cNvPr>
          <p:cNvSpPr txBox="1"/>
          <p:nvPr/>
        </p:nvSpPr>
        <p:spPr>
          <a:xfrm>
            <a:off x="6743922" y="1453824"/>
            <a:ext cx="4273420" cy="646331"/>
          </a:xfrm>
          <a:prstGeom prst="rect">
            <a:avLst/>
          </a:prstGeom>
          <a:noFill/>
        </p:spPr>
        <p:txBody>
          <a:bodyPr wrap="square" rtlCol="0">
            <a:spAutoFit/>
          </a:bodyPr>
          <a:lstStyle/>
          <a:p>
            <a:pPr algn="ctr"/>
            <a:r>
              <a:rPr lang="en-US" b="1">
                <a:solidFill>
                  <a:schemeClr val="bg1"/>
                </a:solidFill>
              </a:rPr>
              <a:t>Today’s webinar will also be saved here on the R&amp;P and Match Grant pages.</a:t>
            </a:r>
          </a:p>
        </p:txBody>
      </p:sp>
      <p:pic>
        <p:nvPicPr>
          <p:cNvPr id="5" name="Picture 4" descr="A close-up of words&#10;&#10;Description automatically generated">
            <a:extLst>
              <a:ext uri="{FF2B5EF4-FFF2-40B4-BE49-F238E27FC236}">
                <a16:creationId xmlns:a16="http://schemas.microsoft.com/office/drawing/2014/main" id="{87C256A5-9D02-B0D4-8A8C-F608E0DD0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282" y="2784566"/>
            <a:ext cx="5334744" cy="2486372"/>
          </a:xfrm>
          <a:prstGeom prst="rect">
            <a:avLst/>
          </a:prstGeom>
        </p:spPr>
      </p:pic>
      <p:sp>
        <p:nvSpPr>
          <p:cNvPr id="3" name="Oval 2">
            <a:extLst>
              <a:ext uri="{FF2B5EF4-FFF2-40B4-BE49-F238E27FC236}">
                <a16:creationId xmlns:a16="http://schemas.microsoft.com/office/drawing/2014/main" id="{C4895089-7015-D159-B395-7017485CC6AC}"/>
              </a:ext>
            </a:extLst>
          </p:cNvPr>
          <p:cNvSpPr/>
          <p:nvPr/>
        </p:nvSpPr>
        <p:spPr>
          <a:xfrm>
            <a:off x="6899808" y="3309102"/>
            <a:ext cx="3196692" cy="391568"/>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998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673" y="-127000"/>
            <a:ext cx="12374282" cy="7094070"/>
            <a:chOff x="0" y="0"/>
            <a:chExt cx="24748564" cy="14188140"/>
          </a:xfrm>
        </p:grpSpPr>
        <p:sp>
          <p:nvSpPr>
            <p:cNvPr id="3" name="Freeform 3"/>
            <p:cNvSpPr/>
            <p:nvPr/>
          </p:nvSpPr>
          <p:spPr>
            <a:xfrm>
              <a:off x="0" y="0"/>
              <a:ext cx="24748617" cy="14188187"/>
            </a:xfrm>
            <a:custGeom>
              <a:avLst/>
              <a:gdLst/>
              <a:ahLst/>
              <a:cxnLst/>
              <a:rect l="l" t="t" r="r" b="b"/>
              <a:pathLst>
                <a:path w="24748617" h="14188187">
                  <a:moveTo>
                    <a:pt x="254000" y="0"/>
                  </a:moveTo>
                  <a:lnTo>
                    <a:pt x="24494617" y="0"/>
                  </a:lnTo>
                  <a:cubicBezTo>
                    <a:pt x="24634952" y="0"/>
                    <a:pt x="24748617" y="113665"/>
                    <a:pt x="24748617" y="254000"/>
                  </a:cubicBezTo>
                  <a:lnTo>
                    <a:pt x="24748617" y="13934187"/>
                  </a:lnTo>
                  <a:cubicBezTo>
                    <a:pt x="24748617" y="14074522"/>
                    <a:pt x="24634952" y="14188187"/>
                    <a:pt x="24494617" y="14188187"/>
                  </a:cubicBezTo>
                  <a:lnTo>
                    <a:pt x="254000" y="14188187"/>
                  </a:lnTo>
                  <a:cubicBezTo>
                    <a:pt x="113665" y="14188187"/>
                    <a:pt x="0" y="14074522"/>
                    <a:pt x="0" y="13934187"/>
                  </a:cubicBezTo>
                  <a:lnTo>
                    <a:pt x="0" y="254000"/>
                  </a:lnTo>
                  <a:cubicBezTo>
                    <a:pt x="0" y="113665"/>
                    <a:pt x="113665" y="0"/>
                    <a:pt x="254000" y="0"/>
                  </a:cubicBezTo>
                  <a:moveTo>
                    <a:pt x="254000" y="508000"/>
                  </a:moveTo>
                  <a:lnTo>
                    <a:pt x="254000" y="254000"/>
                  </a:lnTo>
                  <a:lnTo>
                    <a:pt x="508000" y="254000"/>
                  </a:lnTo>
                  <a:lnTo>
                    <a:pt x="508000" y="13934187"/>
                  </a:lnTo>
                  <a:lnTo>
                    <a:pt x="254000" y="13934187"/>
                  </a:lnTo>
                  <a:lnTo>
                    <a:pt x="254000" y="13680187"/>
                  </a:lnTo>
                  <a:lnTo>
                    <a:pt x="24494617" y="13680187"/>
                  </a:lnTo>
                  <a:lnTo>
                    <a:pt x="24494617" y="13934187"/>
                  </a:lnTo>
                  <a:lnTo>
                    <a:pt x="24240617" y="13934187"/>
                  </a:lnTo>
                  <a:lnTo>
                    <a:pt x="24240617" y="254000"/>
                  </a:lnTo>
                  <a:lnTo>
                    <a:pt x="24494617" y="254000"/>
                  </a:lnTo>
                  <a:lnTo>
                    <a:pt x="24494617" y="508000"/>
                  </a:lnTo>
                  <a:lnTo>
                    <a:pt x="254000" y="508000"/>
                  </a:lnTo>
                  <a:close/>
                </a:path>
              </a:pathLst>
            </a:custGeom>
            <a:solidFill>
              <a:srgbClr val="203864"/>
            </a:solidFill>
          </p:spPr>
          <p:txBody>
            <a:bodyPr/>
            <a:lstStyle/>
            <a:p>
              <a:endParaRPr lang="en-US" sz="1200"/>
            </a:p>
          </p:txBody>
        </p:sp>
      </p:grpSp>
      <p:sp>
        <p:nvSpPr>
          <p:cNvPr id="4" name="TextBox 4"/>
          <p:cNvSpPr txBox="1"/>
          <p:nvPr/>
        </p:nvSpPr>
        <p:spPr>
          <a:xfrm>
            <a:off x="4144465" y="697233"/>
            <a:ext cx="5571035" cy="655436"/>
          </a:xfrm>
          <a:prstGeom prst="rect">
            <a:avLst/>
          </a:prstGeom>
        </p:spPr>
        <p:txBody>
          <a:bodyPr wrap="square" lIns="0" tIns="0" rIns="0" bIns="0" rtlCol="0" anchor="t">
            <a:spAutoFit/>
          </a:bodyPr>
          <a:lstStyle/>
          <a:p>
            <a:pPr>
              <a:lnSpc>
                <a:spcPts val="5280"/>
              </a:lnSpc>
            </a:pPr>
            <a:r>
              <a:rPr lang="en-US" sz="4400">
                <a:solidFill>
                  <a:srgbClr val="000000"/>
                </a:solidFill>
                <a:latin typeface="Open Sans Bold"/>
              </a:rPr>
              <a:t>Anonymous Survey</a:t>
            </a:r>
          </a:p>
        </p:txBody>
      </p:sp>
      <p:grpSp>
        <p:nvGrpSpPr>
          <p:cNvPr id="5" name="Group 5"/>
          <p:cNvGrpSpPr/>
          <p:nvPr/>
        </p:nvGrpSpPr>
        <p:grpSpPr>
          <a:xfrm>
            <a:off x="4144465" y="1658469"/>
            <a:ext cx="5312617" cy="69574"/>
            <a:chOff x="0" y="0"/>
            <a:chExt cx="6426202" cy="116838"/>
          </a:xfrm>
        </p:grpSpPr>
        <p:sp>
          <p:nvSpPr>
            <p:cNvPr id="6" name="Freeform 6"/>
            <p:cNvSpPr/>
            <p:nvPr/>
          </p:nvSpPr>
          <p:spPr>
            <a:xfrm>
              <a:off x="12700" y="12700"/>
              <a:ext cx="6400800" cy="91440"/>
            </a:xfrm>
            <a:custGeom>
              <a:avLst/>
              <a:gdLst/>
              <a:ahLst/>
              <a:cxnLst/>
              <a:rect l="l" t="t" r="r" b="b"/>
              <a:pathLst>
                <a:path w="6400800" h="91440">
                  <a:moveTo>
                    <a:pt x="0" y="0"/>
                  </a:moveTo>
                  <a:lnTo>
                    <a:pt x="6400800" y="0"/>
                  </a:lnTo>
                  <a:lnTo>
                    <a:pt x="6400800" y="91440"/>
                  </a:lnTo>
                  <a:lnTo>
                    <a:pt x="0" y="91440"/>
                  </a:lnTo>
                  <a:close/>
                </a:path>
              </a:pathLst>
            </a:custGeom>
            <a:solidFill>
              <a:srgbClr val="1F4E79"/>
            </a:solidFill>
          </p:spPr>
          <p:txBody>
            <a:bodyPr/>
            <a:lstStyle/>
            <a:p>
              <a:endParaRPr lang="en-US" sz="1200"/>
            </a:p>
          </p:txBody>
        </p:sp>
        <p:sp>
          <p:nvSpPr>
            <p:cNvPr id="7" name="Freeform 7"/>
            <p:cNvSpPr/>
            <p:nvPr/>
          </p:nvSpPr>
          <p:spPr>
            <a:xfrm>
              <a:off x="0" y="0"/>
              <a:ext cx="6426200" cy="116840"/>
            </a:xfrm>
            <a:custGeom>
              <a:avLst/>
              <a:gdLst/>
              <a:ahLst/>
              <a:cxnLst/>
              <a:rect l="l" t="t" r="r" b="b"/>
              <a:pathLst>
                <a:path w="6426200" h="116840">
                  <a:moveTo>
                    <a:pt x="12700" y="0"/>
                  </a:moveTo>
                  <a:lnTo>
                    <a:pt x="6413500" y="0"/>
                  </a:lnTo>
                  <a:cubicBezTo>
                    <a:pt x="6420485" y="0"/>
                    <a:pt x="6426200" y="5715"/>
                    <a:pt x="6426200" y="12700"/>
                  </a:cubicBezTo>
                  <a:lnTo>
                    <a:pt x="6426200" y="104140"/>
                  </a:lnTo>
                  <a:cubicBezTo>
                    <a:pt x="6426200" y="111125"/>
                    <a:pt x="6420485" y="116840"/>
                    <a:pt x="6413500" y="116840"/>
                  </a:cubicBezTo>
                  <a:lnTo>
                    <a:pt x="12700" y="116840"/>
                  </a:lnTo>
                  <a:cubicBezTo>
                    <a:pt x="5715" y="116840"/>
                    <a:pt x="0" y="111125"/>
                    <a:pt x="0" y="104140"/>
                  </a:cubicBezTo>
                  <a:lnTo>
                    <a:pt x="0" y="12700"/>
                  </a:lnTo>
                  <a:cubicBezTo>
                    <a:pt x="0" y="5715"/>
                    <a:pt x="5715" y="0"/>
                    <a:pt x="12700" y="0"/>
                  </a:cubicBezTo>
                  <a:moveTo>
                    <a:pt x="12700" y="25400"/>
                  </a:moveTo>
                  <a:lnTo>
                    <a:pt x="12700" y="12700"/>
                  </a:lnTo>
                  <a:lnTo>
                    <a:pt x="25400" y="12700"/>
                  </a:lnTo>
                  <a:lnTo>
                    <a:pt x="25400" y="104140"/>
                  </a:lnTo>
                  <a:lnTo>
                    <a:pt x="12700" y="104140"/>
                  </a:lnTo>
                  <a:lnTo>
                    <a:pt x="12700" y="91440"/>
                  </a:lnTo>
                  <a:lnTo>
                    <a:pt x="6413500" y="91440"/>
                  </a:lnTo>
                  <a:lnTo>
                    <a:pt x="6413500" y="104140"/>
                  </a:lnTo>
                  <a:lnTo>
                    <a:pt x="6400800" y="104140"/>
                  </a:lnTo>
                  <a:lnTo>
                    <a:pt x="6400800" y="12700"/>
                  </a:lnTo>
                  <a:lnTo>
                    <a:pt x="6413500" y="12700"/>
                  </a:lnTo>
                  <a:lnTo>
                    <a:pt x="6413500" y="25400"/>
                  </a:lnTo>
                  <a:lnTo>
                    <a:pt x="12700" y="25400"/>
                  </a:lnTo>
                  <a:close/>
                </a:path>
              </a:pathLst>
            </a:custGeom>
            <a:solidFill>
              <a:srgbClr val="1F4E79"/>
            </a:solidFill>
          </p:spPr>
          <p:txBody>
            <a:bodyPr/>
            <a:lstStyle/>
            <a:p>
              <a:endParaRPr lang="en-US" sz="1200"/>
            </a:p>
          </p:txBody>
        </p:sp>
      </p:grpSp>
      <p:grpSp>
        <p:nvGrpSpPr>
          <p:cNvPr id="9" name="Group 9"/>
          <p:cNvGrpSpPr/>
          <p:nvPr/>
        </p:nvGrpSpPr>
        <p:grpSpPr>
          <a:xfrm>
            <a:off x="349155" y="684062"/>
            <a:ext cx="3139480" cy="1731147"/>
            <a:chOff x="29818" y="0"/>
            <a:chExt cx="6397725" cy="3571340"/>
          </a:xfrm>
        </p:grpSpPr>
        <p:sp>
          <p:nvSpPr>
            <p:cNvPr id="10" name="Freeform 10"/>
            <p:cNvSpPr/>
            <p:nvPr/>
          </p:nvSpPr>
          <p:spPr>
            <a:xfrm>
              <a:off x="29818" y="0"/>
              <a:ext cx="6196331" cy="3571340"/>
            </a:xfrm>
            <a:custGeom>
              <a:avLst/>
              <a:gdLst/>
              <a:ahLst/>
              <a:cxnLst/>
              <a:rect l="l" t="t" r="r" b="b"/>
              <a:pathLst>
                <a:path w="6196331" h="3571340">
                  <a:moveTo>
                    <a:pt x="0" y="0"/>
                  </a:moveTo>
                  <a:lnTo>
                    <a:pt x="6196331" y="0"/>
                  </a:lnTo>
                  <a:lnTo>
                    <a:pt x="6196331" y="3571340"/>
                  </a:lnTo>
                  <a:lnTo>
                    <a:pt x="0" y="357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TextBox 11"/>
            <p:cNvSpPr txBox="1"/>
            <p:nvPr/>
          </p:nvSpPr>
          <p:spPr>
            <a:xfrm>
              <a:off x="598559" y="226588"/>
              <a:ext cx="5828984" cy="1390715"/>
            </a:xfrm>
            <a:prstGeom prst="rect">
              <a:avLst/>
            </a:prstGeom>
          </p:spPr>
          <p:txBody>
            <a:bodyPr wrap="square" lIns="0" tIns="0" rIns="0" bIns="0" rtlCol="0" anchor="t">
              <a:spAutoFit/>
            </a:bodyPr>
            <a:lstStyle/>
            <a:p>
              <a:pPr>
                <a:lnSpc>
                  <a:spcPts val="3723"/>
                </a:lnSpc>
              </a:pPr>
              <a:r>
                <a:rPr lang="en-US" sz="2400" b="1">
                  <a:solidFill>
                    <a:srgbClr val="1D4355"/>
                  </a:solidFill>
                  <a:latin typeface="Barlow Bold"/>
                </a:rPr>
                <a:t>Please share your thoughts.</a:t>
              </a:r>
            </a:p>
          </p:txBody>
        </p:sp>
      </p:grpSp>
      <p:sp>
        <p:nvSpPr>
          <p:cNvPr id="13" name="TextBox 12">
            <a:extLst>
              <a:ext uri="{FF2B5EF4-FFF2-40B4-BE49-F238E27FC236}">
                <a16:creationId xmlns:a16="http://schemas.microsoft.com/office/drawing/2014/main" id="{BDBCBB75-67CB-7930-07B9-1249F4B88CA7}"/>
              </a:ext>
            </a:extLst>
          </p:cNvPr>
          <p:cNvSpPr txBox="1"/>
          <p:nvPr/>
        </p:nvSpPr>
        <p:spPr>
          <a:xfrm>
            <a:off x="852202" y="2917975"/>
            <a:ext cx="5170911" cy="2246769"/>
          </a:xfrm>
          <a:prstGeom prst="rect">
            <a:avLst/>
          </a:prstGeom>
          <a:noFill/>
        </p:spPr>
        <p:txBody>
          <a:bodyPr wrap="square" rtlCol="0">
            <a:spAutoFit/>
          </a:bodyPr>
          <a:lstStyle/>
          <a:p>
            <a:r>
              <a:rPr lang="en-US" sz="2800"/>
              <a:t>You can scan this QR code with your phone’s camera.</a:t>
            </a:r>
          </a:p>
          <a:p>
            <a:endParaRPr lang="en-US" sz="2800"/>
          </a:p>
          <a:p>
            <a:r>
              <a:rPr lang="en-US" sz="2800"/>
              <a:t>Or, there is a link to the same survey in the chat.</a:t>
            </a:r>
          </a:p>
        </p:txBody>
      </p:sp>
      <p:pic>
        <p:nvPicPr>
          <p:cNvPr id="14" name="Picture 13" descr="A qr code on a white background&#10;&#10;Description automatically generated">
            <a:extLst>
              <a:ext uri="{FF2B5EF4-FFF2-40B4-BE49-F238E27FC236}">
                <a16:creationId xmlns:a16="http://schemas.microsoft.com/office/drawing/2014/main" id="{03301A05-7B71-CB3E-A3D8-8D361F9AB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1580" y="2033844"/>
            <a:ext cx="3557791" cy="3557791"/>
          </a:xfrm>
          <a:prstGeom prst="rect">
            <a:avLst/>
          </a:prstGeom>
        </p:spPr>
      </p:pic>
    </p:spTree>
    <p:extLst>
      <p:ext uri="{BB962C8B-B14F-4D97-AF65-F5344CB8AC3E}">
        <p14:creationId xmlns:p14="http://schemas.microsoft.com/office/powerpoint/2010/main" val="427085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16CAE-AA23-4F34-94D8-8E6862D03529}"/>
              </a:ext>
            </a:extLst>
          </p:cNvPr>
          <p:cNvSpPr txBox="1"/>
          <p:nvPr/>
        </p:nvSpPr>
        <p:spPr>
          <a:xfrm>
            <a:off x="773783" y="3617683"/>
            <a:ext cx="3816990" cy="1323439"/>
          </a:xfrm>
          <a:prstGeom prst="rect">
            <a:avLst/>
          </a:prstGeom>
          <a:noFill/>
        </p:spPr>
        <p:txBody>
          <a:bodyPr wrap="square" rtlCol="0">
            <a:spAutoFit/>
          </a:bodyPr>
          <a:lstStyle/>
          <a:p>
            <a:r>
              <a:rPr lang="en-US" sz="2000" b="1">
                <a:latin typeface="Open Sans" panose="020B0606030504020204" pitchFamily="34" charset="0"/>
                <a:ea typeface="Open Sans" panose="020B0606030504020204" pitchFamily="34" charset="0"/>
                <a:cs typeface="Open Sans" panose="020B0606030504020204" pitchFamily="34" charset="0"/>
              </a:rPr>
              <a:t>Rebekah Korver</a:t>
            </a:r>
            <a:r>
              <a:rPr lang="en-US" sz="2000">
                <a:latin typeface="Open Sans" panose="020B0606030504020204" pitchFamily="34" charset="0"/>
                <a:ea typeface="Open Sans" panose="020B0606030504020204" pitchFamily="34" charset="0"/>
                <a:cs typeface="Open Sans" panose="020B0606030504020204" pitchFamily="34" charset="0"/>
              </a:rPr>
              <a:t>, USCCB’s Community Sponsorship Coordinator, will be our facilitator today.</a:t>
            </a:r>
          </a:p>
        </p:txBody>
      </p:sp>
      <p:sp>
        <p:nvSpPr>
          <p:cNvPr id="4" name="Rectangle: Rounded Corners 3">
            <a:extLst>
              <a:ext uri="{FF2B5EF4-FFF2-40B4-BE49-F238E27FC236}">
                <a16:creationId xmlns:a16="http://schemas.microsoft.com/office/drawing/2014/main" id="{FA505E29-2196-4557-B6F8-233F0AEA4E2A}"/>
              </a:ext>
            </a:extLst>
          </p:cNvPr>
          <p:cNvSpPr/>
          <p:nvPr/>
        </p:nvSpPr>
        <p:spPr>
          <a:xfrm>
            <a:off x="5454885" y="1427192"/>
            <a:ext cx="5912998" cy="400361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Speech Bubble: Rectangle with Corners Rounded 10">
            <a:extLst>
              <a:ext uri="{FF2B5EF4-FFF2-40B4-BE49-F238E27FC236}">
                <a16:creationId xmlns:a16="http://schemas.microsoft.com/office/drawing/2014/main" id="{D40E893C-6F55-43CB-8D5A-896E30005D18}"/>
              </a:ext>
            </a:extLst>
          </p:cNvPr>
          <p:cNvSpPr/>
          <p:nvPr/>
        </p:nvSpPr>
        <p:spPr>
          <a:xfrm>
            <a:off x="773783" y="2358256"/>
            <a:ext cx="4127701" cy="1009585"/>
          </a:xfrm>
          <a:prstGeom prst="wedgeRoundRectCallout">
            <a:avLst>
              <a:gd name="adj1" fmla="val 54763"/>
              <a:gd name="adj2" fmla="val 31447"/>
              <a:gd name="adj3" fmla="val 1666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Introduction</a:t>
            </a:r>
          </a:p>
        </p:txBody>
      </p:sp>
      <p:sp>
        <p:nvSpPr>
          <p:cNvPr id="13" name="Flowchart: Off-page Connector 12">
            <a:extLst>
              <a:ext uri="{FF2B5EF4-FFF2-40B4-BE49-F238E27FC236}">
                <a16:creationId xmlns:a16="http://schemas.microsoft.com/office/drawing/2014/main" id="{07BCBB21-8080-4FB3-BF54-F101B3F2AE2C}"/>
              </a:ext>
            </a:extLst>
          </p:cNvPr>
          <p:cNvSpPr/>
          <p:nvPr/>
        </p:nvSpPr>
        <p:spPr>
          <a:xfrm rot="15062356">
            <a:off x="5011557" y="4104796"/>
            <a:ext cx="555228" cy="1804702"/>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96796AC-E6D9-441B-B7DF-38F78BF2F41D}"/>
              </a:ext>
            </a:extLst>
          </p:cNvPr>
          <p:cNvSpPr txBox="1"/>
          <p:nvPr/>
        </p:nvSpPr>
        <p:spPr>
          <a:xfrm rot="20464033">
            <a:off x="4592991" y="4807604"/>
            <a:ext cx="1422929" cy="369332"/>
          </a:xfrm>
          <a:prstGeom prst="rect">
            <a:avLst/>
          </a:prstGeom>
          <a:noFill/>
        </p:spPr>
        <p:txBody>
          <a:bodyPr wrap="square" rtlCol="0">
            <a:spAutoFit/>
          </a:bodyPr>
          <a:lstStyle/>
          <a:p>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Rebekah </a:t>
            </a:r>
          </a:p>
        </p:txBody>
      </p:sp>
      <p:pic>
        <p:nvPicPr>
          <p:cNvPr id="8" name="Picture 7" descr="A person smiling for a selfie&#10;&#10;Description automatically generated">
            <a:extLst>
              <a:ext uri="{FF2B5EF4-FFF2-40B4-BE49-F238E27FC236}">
                <a16:creationId xmlns:a16="http://schemas.microsoft.com/office/drawing/2014/main" id="{68EE79AE-5408-A9C8-44AE-B198B7804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654" y="1662187"/>
            <a:ext cx="4551018" cy="3503085"/>
          </a:xfrm>
          <a:prstGeom prst="rect">
            <a:avLst/>
          </a:prstGeom>
        </p:spPr>
      </p:pic>
    </p:spTree>
    <p:extLst>
      <p:ext uri="{BB962C8B-B14F-4D97-AF65-F5344CB8AC3E}">
        <p14:creationId xmlns:p14="http://schemas.microsoft.com/office/powerpoint/2010/main" val="149094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798951" y="1951315"/>
            <a:ext cx="3538158" cy="1446550"/>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Learning </a:t>
            </a:r>
          </a:p>
          <a:p>
            <a:r>
              <a:rPr lang="en-US" sz="4400" b="1">
                <a:latin typeface="Open Sans" panose="020B0606030504020204" pitchFamily="34" charset="0"/>
                <a:ea typeface="Open Sans" panose="020B0606030504020204" pitchFamily="34" charset="0"/>
                <a:cs typeface="Open Sans" panose="020B0606030504020204" pitchFamily="34" charset="0"/>
              </a:rPr>
              <a:t>Objectives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7B16CAE-AA23-4F34-94D8-8E6862D03529}"/>
              </a:ext>
            </a:extLst>
          </p:cNvPr>
          <p:cNvSpPr txBox="1"/>
          <p:nvPr/>
        </p:nvSpPr>
        <p:spPr>
          <a:xfrm>
            <a:off x="798950" y="3533353"/>
            <a:ext cx="3816990" cy="707886"/>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By the end of this session, you will be able to:</a:t>
            </a:r>
          </a:p>
        </p:txBody>
      </p:sp>
      <p:sp>
        <p:nvSpPr>
          <p:cNvPr id="10" name="Oval 9">
            <a:extLst>
              <a:ext uri="{FF2B5EF4-FFF2-40B4-BE49-F238E27FC236}">
                <a16:creationId xmlns:a16="http://schemas.microsoft.com/office/drawing/2014/main" id="{071FE820-CEDE-41E3-A008-3D5E65517D92}"/>
              </a:ext>
            </a:extLst>
          </p:cNvPr>
          <p:cNvSpPr/>
          <p:nvPr/>
        </p:nvSpPr>
        <p:spPr>
          <a:xfrm>
            <a:off x="5229766" y="1367213"/>
            <a:ext cx="548640" cy="5486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Rounded Corners 10">
            <a:extLst>
              <a:ext uri="{FF2B5EF4-FFF2-40B4-BE49-F238E27FC236}">
                <a16:creationId xmlns:a16="http://schemas.microsoft.com/office/drawing/2014/main" id="{5836CF5A-AFD0-4897-B405-3B5164721B14}"/>
              </a:ext>
            </a:extLst>
          </p:cNvPr>
          <p:cNvSpPr/>
          <p:nvPr/>
        </p:nvSpPr>
        <p:spPr>
          <a:xfrm>
            <a:off x="6096000" y="1168307"/>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Identify the requirements for documenting volunteer time and mileage </a:t>
            </a:r>
          </a:p>
        </p:txBody>
      </p:sp>
      <p:sp>
        <p:nvSpPr>
          <p:cNvPr id="14" name="Oval 13">
            <a:extLst>
              <a:ext uri="{FF2B5EF4-FFF2-40B4-BE49-F238E27FC236}">
                <a16:creationId xmlns:a16="http://schemas.microsoft.com/office/drawing/2014/main" id="{A9C5F257-C6F8-4600-B637-AEFF447306D5}"/>
              </a:ext>
            </a:extLst>
          </p:cNvPr>
          <p:cNvSpPr/>
          <p:nvPr/>
        </p:nvSpPr>
        <p:spPr>
          <a:xfrm>
            <a:off x="5229766" y="2548348"/>
            <a:ext cx="548640" cy="5486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15" name="Rectangle: Rounded Corners 14">
            <a:extLst>
              <a:ext uri="{FF2B5EF4-FFF2-40B4-BE49-F238E27FC236}">
                <a16:creationId xmlns:a16="http://schemas.microsoft.com/office/drawing/2014/main" id="{5111615A-219C-4709-8D1F-AEC7FDEF256C}"/>
              </a:ext>
            </a:extLst>
          </p:cNvPr>
          <p:cNvSpPr/>
          <p:nvPr/>
        </p:nvSpPr>
        <p:spPr>
          <a:xfrm>
            <a:off x="6096000" y="2349442"/>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Review options for volunteer recording systems </a:t>
            </a:r>
          </a:p>
        </p:txBody>
      </p:sp>
      <p:sp>
        <p:nvSpPr>
          <p:cNvPr id="16" name="Oval 15">
            <a:extLst>
              <a:ext uri="{FF2B5EF4-FFF2-40B4-BE49-F238E27FC236}">
                <a16:creationId xmlns:a16="http://schemas.microsoft.com/office/drawing/2014/main" id="{DC57F638-93B8-49BB-9897-6A516F941556}"/>
              </a:ext>
            </a:extLst>
          </p:cNvPr>
          <p:cNvSpPr/>
          <p:nvPr/>
        </p:nvSpPr>
        <p:spPr>
          <a:xfrm>
            <a:off x="5229766" y="3735383"/>
            <a:ext cx="548640" cy="5486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17" name="Rectangle: Rounded Corners 16">
            <a:extLst>
              <a:ext uri="{FF2B5EF4-FFF2-40B4-BE49-F238E27FC236}">
                <a16:creationId xmlns:a16="http://schemas.microsoft.com/office/drawing/2014/main" id="{438A4D79-0842-4490-98FE-1204394CE324}"/>
              </a:ext>
            </a:extLst>
          </p:cNvPr>
          <p:cNvSpPr/>
          <p:nvPr/>
        </p:nvSpPr>
        <p:spPr>
          <a:xfrm>
            <a:off x="6066438" y="3530577"/>
            <a:ext cx="5219701"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Name strategies to incentivize volunteers completing volunteer services records</a:t>
            </a:r>
          </a:p>
        </p:txBody>
      </p:sp>
    </p:spTree>
    <p:extLst>
      <p:ext uri="{BB962C8B-B14F-4D97-AF65-F5344CB8AC3E}">
        <p14:creationId xmlns:p14="http://schemas.microsoft.com/office/powerpoint/2010/main" val="375409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ED2876-7DEB-C642-DD31-A16CF00FD37A}"/>
              </a:ext>
            </a:extLst>
          </p:cNvPr>
          <p:cNvSpPr/>
          <p:nvPr/>
        </p:nvSpPr>
        <p:spPr>
          <a:xfrm>
            <a:off x="770712" y="2085975"/>
            <a:ext cx="10650575" cy="45339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1"/>
                </a:solidFill>
              </a:rPr>
              <a:t>Baseline requirements:</a:t>
            </a:r>
          </a:p>
          <a:p>
            <a:endParaRPr lang="en-US" sz="2400" b="1">
              <a:solidFill>
                <a:schemeClr val="tx1"/>
              </a:solidFill>
            </a:endParaRPr>
          </a:p>
          <a:p>
            <a:pPr marL="285750" indent="-285750">
              <a:buFont typeface="Arial" panose="020B0604020202020204" pitchFamily="34" charset="0"/>
              <a:buChar char="•"/>
            </a:pPr>
            <a:r>
              <a:rPr lang="en-US" sz="2400">
                <a:solidFill>
                  <a:schemeClr val="tx1"/>
                </a:solidFill>
              </a:rPr>
              <a:t>Volunteers need to keep a record of their time and mileage in order for their time to count toward your program.</a:t>
            </a:r>
          </a:p>
          <a:p>
            <a:pPr marL="285750" indent="-285750">
              <a:buFont typeface="Arial" panose="020B0604020202020204" pitchFamily="34" charset="0"/>
              <a:buChar char="•"/>
            </a:pPr>
            <a:r>
              <a:rPr lang="en-US" sz="2400">
                <a:solidFill>
                  <a:schemeClr val="tx1"/>
                </a:solidFill>
              </a:rPr>
              <a:t>The record needs to be either signed by the individual or documented through a unique digital signature (login with username and password). </a:t>
            </a:r>
          </a:p>
          <a:p>
            <a:pPr marL="285750" indent="-285750">
              <a:buFont typeface="Arial" panose="020B0604020202020204" pitchFamily="34" charset="0"/>
              <a:buChar char="•"/>
            </a:pPr>
            <a:r>
              <a:rPr lang="en-US" sz="2400">
                <a:solidFill>
                  <a:schemeClr val="tx1"/>
                </a:solidFill>
              </a:rPr>
              <a:t>Copies of the records need to be in the case file for the relevant case.</a:t>
            </a:r>
          </a:p>
          <a:p>
            <a:pPr marL="285750" indent="-285750">
              <a:buFont typeface="Arial" panose="020B0604020202020204" pitchFamily="34" charset="0"/>
              <a:buChar char="•"/>
            </a:pPr>
            <a:r>
              <a:rPr lang="en-US" sz="2400">
                <a:solidFill>
                  <a:schemeClr val="tx1"/>
                </a:solidFill>
              </a:rPr>
              <a:t>The volunteer’s time should be valued at an hourly rate of your staff’s time to do similar work or what someone would be paid to do equivalent work in your local context.</a:t>
            </a:r>
          </a:p>
          <a:p>
            <a:pPr marL="285750" indent="-285750">
              <a:buFont typeface="Arial" panose="020B0604020202020204" pitchFamily="34" charset="0"/>
              <a:buChar char="•"/>
            </a:pPr>
            <a:endParaRPr lang="en-US" sz="2000">
              <a:solidFill>
                <a:schemeClr val="tx1"/>
              </a:solidFill>
            </a:endParaRPr>
          </a:p>
        </p:txBody>
      </p:sp>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646331"/>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Volunteer Recordings Requirements</a:t>
            </a:r>
          </a:p>
        </p:txBody>
      </p:sp>
      <p:sp>
        <p:nvSpPr>
          <p:cNvPr id="10" name="Rectangle 9">
            <a:extLst>
              <a:ext uri="{FF2B5EF4-FFF2-40B4-BE49-F238E27FC236}">
                <a16:creationId xmlns:a16="http://schemas.microsoft.com/office/drawing/2014/main" id="{C397482C-B12A-DA9E-190F-4141E12A66F0}"/>
              </a:ext>
            </a:extLst>
          </p:cNvPr>
          <p:cNvSpPr/>
          <p:nvPr/>
        </p:nvSpPr>
        <p:spPr>
          <a:xfrm>
            <a:off x="-76200" y="1216513"/>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31963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ED2876-7DEB-C642-DD31-A16CF00FD37A}"/>
              </a:ext>
            </a:extLst>
          </p:cNvPr>
          <p:cNvSpPr/>
          <p:nvPr/>
        </p:nvSpPr>
        <p:spPr>
          <a:xfrm>
            <a:off x="6265718" y="2169102"/>
            <a:ext cx="5286724" cy="35929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chemeClr val="tx1"/>
                </a:solidFill>
              </a:rPr>
              <a:t>Match Grant required forms –</a:t>
            </a:r>
          </a:p>
          <a:p>
            <a:endParaRPr lang="en-US" sz="2000" b="1">
              <a:solidFill>
                <a:schemeClr val="tx1"/>
              </a:solidFill>
            </a:endParaRPr>
          </a:p>
          <a:p>
            <a:r>
              <a:rPr lang="en-US" sz="2000">
                <a:solidFill>
                  <a:schemeClr val="tx1"/>
                </a:solidFill>
                <a:hlinkClick r:id="rId3"/>
              </a:rPr>
              <a:t>RF-20B: Volunteer Services Record </a:t>
            </a:r>
            <a:endParaRPr lang="en-US" sz="2000">
              <a:solidFill>
                <a:schemeClr val="tx1"/>
              </a:solidFill>
            </a:endParaRPr>
          </a:p>
          <a:p>
            <a:r>
              <a:rPr lang="en-US" sz="2000" i="1">
                <a:solidFill>
                  <a:schemeClr val="tx1"/>
                </a:solidFill>
              </a:rPr>
              <a:t>or equivalent </a:t>
            </a:r>
          </a:p>
          <a:p>
            <a:endParaRPr lang="en-US" sz="2000">
              <a:solidFill>
                <a:schemeClr val="tx1"/>
              </a:solidFill>
            </a:endParaRPr>
          </a:p>
          <a:p>
            <a:r>
              <a:rPr lang="en-US" sz="2000">
                <a:solidFill>
                  <a:schemeClr val="tx1"/>
                </a:solidFill>
              </a:rPr>
              <a:t>&amp;</a:t>
            </a:r>
          </a:p>
          <a:p>
            <a:endParaRPr lang="en-US" sz="2000">
              <a:solidFill>
                <a:schemeClr val="tx1"/>
              </a:solidFill>
            </a:endParaRPr>
          </a:p>
          <a:p>
            <a:r>
              <a:rPr lang="en-US" sz="2000">
                <a:solidFill>
                  <a:schemeClr val="tx1"/>
                </a:solidFill>
                <a:hlinkClick r:id="rId4"/>
              </a:rPr>
              <a:t>RF-20C: Summary of Cash &amp; In-Kind Contributions and Volunteer Services </a:t>
            </a:r>
          </a:p>
          <a:p>
            <a:r>
              <a:rPr lang="en-US" sz="2000" i="1">
                <a:solidFill>
                  <a:schemeClr val="tx1"/>
                </a:solidFill>
                <a:ea typeface="Calibri"/>
                <a:cs typeface="Calibri"/>
              </a:rPr>
              <a:t>or equivalent </a:t>
            </a:r>
          </a:p>
          <a:p>
            <a:endParaRPr lang="en-US" sz="2000" i="1">
              <a:solidFill>
                <a:schemeClr val="tx1"/>
              </a:solidFill>
              <a:cs typeface="Calibri"/>
            </a:endParaRPr>
          </a:p>
        </p:txBody>
      </p:sp>
      <p:sp>
        <p:nvSpPr>
          <p:cNvPr id="2" name="Rectangle 1">
            <a:extLst>
              <a:ext uri="{FF2B5EF4-FFF2-40B4-BE49-F238E27FC236}">
                <a16:creationId xmlns:a16="http://schemas.microsoft.com/office/drawing/2014/main" id="{2B13023C-6BA9-BCB8-4F73-299C389723E0}"/>
              </a:ext>
            </a:extLst>
          </p:cNvPr>
          <p:cNvSpPr/>
          <p:nvPr/>
        </p:nvSpPr>
        <p:spPr>
          <a:xfrm>
            <a:off x="639558" y="2169102"/>
            <a:ext cx="5160878" cy="35929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chemeClr val="tx1"/>
                </a:solidFill>
              </a:rPr>
              <a:t>Reception &amp; Placement required form –</a:t>
            </a:r>
          </a:p>
          <a:p>
            <a:endParaRPr lang="en-US" sz="2000">
              <a:solidFill>
                <a:schemeClr val="tx1"/>
              </a:solidFill>
            </a:endParaRPr>
          </a:p>
          <a:p>
            <a:r>
              <a:rPr lang="en-US" sz="2000">
                <a:solidFill>
                  <a:schemeClr val="tx1"/>
                </a:solidFill>
                <a:hlinkClick r:id="rId3"/>
              </a:rPr>
              <a:t>RF-20B: Volunteer Services Record </a:t>
            </a:r>
            <a:endParaRPr lang="en-US" sz="2000">
              <a:solidFill>
                <a:schemeClr val="tx1"/>
              </a:solidFill>
            </a:endParaRPr>
          </a:p>
          <a:p>
            <a:r>
              <a:rPr lang="en-US" sz="2000" i="1">
                <a:solidFill>
                  <a:schemeClr val="tx1"/>
                </a:solidFill>
              </a:rPr>
              <a:t>or equivalent</a:t>
            </a:r>
          </a:p>
          <a:p>
            <a:endParaRPr lang="en-US">
              <a:solidFill>
                <a:schemeClr val="tx1"/>
              </a:solidFill>
            </a:endParaRPr>
          </a:p>
          <a:p>
            <a:endParaRPr lang="en-US">
              <a:solidFill>
                <a:schemeClr val="tx1"/>
              </a:solidFill>
              <a:ea typeface="Calibri"/>
              <a:cs typeface="Calibri"/>
            </a:endParaRPr>
          </a:p>
          <a:p>
            <a:r>
              <a:rPr lang="en-US" sz="2000" i="1">
                <a:solidFill>
                  <a:schemeClr val="tx1"/>
                </a:solidFill>
                <a:ea typeface="Calibri"/>
                <a:cs typeface="Calibri"/>
              </a:rPr>
              <a:t>RF-20C: Summary of Cash &amp; In-Kind Contributions and Volunteer Services, </a:t>
            </a:r>
          </a:p>
          <a:p>
            <a:r>
              <a:rPr lang="en-US" sz="2000" i="1">
                <a:solidFill>
                  <a:schemeClr val="tx1"/>
                </a:solidFill>
                <a:ea typeface="Calibri"/>
                <a:cs typeface="Calibri"/>
              </a:rPr>
              <a:t>or equivalent form, is </a:t>
            </a:r>
            <a:r>
              <a:rPr lang="en-US" sz="2000" i="1" u="sng">
                <a:solidFill>
                  <a:schemeClr val="tx1"/>
                </a:solidFill>
                <a:ea typeface="Calibri"/>
                <a:cs typeface="Calibri"/>
              </a:rPr>
              <a:t>optional</a:t>
            </a:r>
            <a:r>
              <a:rPr lang="en-US" sz="2000" i="1">
                <a:solidFill>
                  <a:schemeClr val="tx1"/>
                </a:solidFill>
                <a:ea typeface="Calibri"/>
                <a:cs typeface="Calibri"/>
              </a:rPr>
              <a:t> for R&amp;P </a:t>
            </a:r>
          </a:p>
          <a:p>
            <a:endParaRPr lang="en-US">
              <a:solidFill>
                <a:schemeClr val="tx1"/>
              </a:solidFill>
              <a:ea typeface="Calibri" panose="020F0502020204030204"/>
              <a:cs typeface="Calibri" panose="020F0502020204030204"/>
            </a:endParaRPr>
          </a:p>
          <a:p>
            <a:endParaRPr lang="en-US">
              <a:solidFill>
                <a:schemeClr val="tx1"/>
              </a:solidFill>
              <a:ea typeface="Calibri" panose="020F0502020204030204"/>
              <a:cs typeface="Calibri" panose="020F0502020204030204"/>
            </a:endParaRPr>
          </a:p>
        </p:txBody>
      </p:sp>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646331"/>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Program Specific Requirements</a:t>
            </a:r>
          </a:p>
        </p:txBody>
      </p:sp>
      <p:sp>
        <p:nvSpPr>
          <p:cNvPr id="10" name="Rectangle 9">
            <a:extLst>
              <a:ext uri="{FF2B5EF4-FFF2-40B4-BE49-F238E27FC236}">
                <a16:creationId xmlns:a16="http://schemas.microsoft.com/office/drawing/2014/main" id="{C397482C-B12A-DA9E-190F-4141E12A66F0}"/>
              </a:ext>
            </a:extLst>
          </p:cNvPr>
          <p:cNvSpPr/>
          <p:nvPr/>
        </p:nvSpPr>
        <p:spPr>
          <a:xfrm>
            <a:off x="0" y="1196715"/>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183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659719" y="432888"/>
            <a:ext cx="11183712" cy="1323439"/>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What volunteer activities count?</a:t>
            </a:r>
          </a:p>
          <a:p>
            <a:endParaRPr lang="en-US" sz="4400" b="1" dirty="0">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339822"/>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8F8BE7D0-2276-E66A-A871-BFAD299B6BE1}"/>
              </a:ext>
            </a:extLst>
          </p:cNvPr>
          <p:cNvGraphicFramePr/>
          <p:nvPr>
            <p:extLst>
              <p:ext uri="{D42A27DB-BD31-4B8C-83A1-F6EECF244321}">
                <p14:modId xmlns:p14="http://schemas.microsoft.com/office/powerpoint/2010/main" val="402744943"/>
              </p:ext>
            </p:extLst>
          </p:nvPr>
        </p:nvGraphicFramePr>
        <p:xfrm>
          <a:off x="2705100" y="2194505"/>
          <a:ext cx="7092950" cy="4230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88230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646331"/>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What about time with multiple cases?</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3C838654-99BE-2D61-3B96-62A3A835268C}"/>
              </a:ext>
            </a:extLst>
          </p:cNvPr>
          <p:cNvGraphicFramePr/>
          <p:nvPr/>
        </p:nvGraphicFramePr>
        <p:xfrm>
          <a:off x="2687638" y="2371724"/>
          <a:ext cx="6816724" cy="380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4654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04144" y="432888"/>
            <a:ext cx="11183712" cy="1323439"/>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What about time with no particular case?</a:t>
            </a:r>
          </a:p>
          <a:p>
            <a:endParaRPr lang="en-US" sz="4400" b="1" dirty="0">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339822"/>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8F8BE7D0-2276-E66A-A871-BFAD299B6BE1}"/>
              </a:ext>
            </a:extLst>
          </p:cNvPr>
          <p:cNvGraphicFramePr/>
          <p:nvPr>
            <p:extLst>
              <p:ext uri="{D42A27DB-BD31-4B8C-83A1-F6EECF244321}">
                <p14:modId xmlns:p14="http://schemas.microsoft.com/office/powerpoint/2010/main" val="2733460610"/>
              </p:ext>
            </p:extLst>
          </p:nvPr>
        </p:nvGraphicFramePr>
        <p:xfrm>
          <a:off x="2705100" y="2194505"/>
          <a:ext cx="7092950" cy="4230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213459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 name="SLIDO_APP_VERSION" val="1.10.0.5209"/>
  <p:tag name="SLIDO_PRESENTATION_ID" val="00000000-0000-0000-0000-000000000000"/>
  <p:tag name="SLIDO_EVENT_UUID" val="ac4c61e2-7fc5-46e3-bea3-31b0cdff2509"/>
  <p:tag name="SLIDO_EVENT_SECTION_UUID" val="376934b3-3c2d-4cc2-8c5f-99554a4b369c"/>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SLIDO_METADATA" val="eyJUaW1lc3RhbXAiOjE3MTI5NDcxNTh9"/>
  <p:tag name="SLIDO_TYPE" val="SlidoPoll"/>
  <p:tag name="SLIDO_POLL_UUID" val="38fe47d5-2eef-44e9-a5f9-c909b31432de"/>
  <p:tag name="SLIDO_TIMELINE" val="W3sicG9sbFF1ZXN0aW9uVXVpZCI6ImQwMDJjOGQ0LTVmMmMtNGZiNC1iNDZkLWQ2OWU4MmQ1YzQ4YyIsInNob3dSZXN1bHRzIjp0cnVlLCJzaG93Q29ycmVjdEFuc3dlcnMiOmZhbHNlLCJ2b3RpbmdMb2NrZWQiOmZhbHNlfV0="/>
</p:tagLst>
</file>

<file path=ppt/tags/tag16.xml><?xml version="1.0" encoding="utf-8"?>
<p:tagLst xmlns:a="http://schemas.openxmlformats.org/drawingml/2006/main" xmlns:r="http://schemas.openxmlformats.org/officeDocument/2006/relationships" xmlns:p="http://schemas.openxmlformats.org/presentationml/2006/main">
  <p:tag name="SLIDO_ELEMENT" val="logo"/>
</p:tagLst>
</file>

<file path=ppt/tags/tag1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8.xml><?xml version="1.0" encoding="utf-8"?>
<p:tagLst xmlns:a="http://schemas.openxmlformats.org/drawingml/2006/main" xmlns:r="http://schemas.openxmlformats.org/officeDocument/2006/relationships" xmlns:p="http://schemas.openxmlformats.org/presentationml/2006/main">
  <p:tag name="SLIDO_ELEMENT" val="title"/>
</p:tagLst>
</file>

<file path=ppt/tags/tag19.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8da1d45-861e-4fe5-83a3-22ea4bf0fe57" xsi:nil="true"/>
    <lcf76f155ced4ddcb4097134ff3c332f xmlns="f5d787ac-d775-4fd8-bc27-72c4cb205130">
      <Terms xmlns="http://schemas.microsoft.com/office/infopath/2007/PartnerControls"/>
    </lcf76f155ced4ddcb4097134ff3c332f>
    <SharedWithUsers xmlns="68da1d45-861e-4fe5-83a3-22ea4bf0fe57">
      <UserInfo>
        <DisplayName/>
        <AccountId xsi:nil="true"/>
        <AccountType/>
      </UserInfo>
    </SharedWithUsers>
    <List xmlns="f5d787ac-d775-4fd8-bc27-72c4cb205130" xsi:nil="true"/>
    <Note xmlns="f5d787ac-d775-4fd8-bc27-72c4cb205130"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9A6F06FB2106478545167F015977C2" ma:contentTypeVersion="20" ma:contentTypeDescription="Create a new document." ma:contentTypeScope="" ma:versionID="be66970471bfaec4cb962fd54207a949">
  <xsd:schema xmlns:xsd="http://www.w3.org/2001/XMLSchema" xmlns:xs="http://www.w3.org/2001/XMLSchema" xmlns:p="http://schemas.microsoft.com/office/2006/metadata/properties" xmlns:ns1="http://schemas.microsoft.com/sharepoint/v3" xmlns:ns2="f5d787ac-d775-4fd8-bc27-72c4cb205130" xmlns:ns3="68da1d45-861e-4fe5-83a3-22ea4bf0fe57" targetNamespace="http://schemas.microsoft.com/office/2006/metadata/properties" ma:root="true" ma:fieldsID="452e86ec8fb445ac4328162fd0605046" ns1:_="" ns2:_="" ns3:_="">
    <xsd:import namespace="http://schemas.microsoft.com/sharepoint/v3"/>
    <xsd:import namespace="f5d787ac-d775-4fd8-bc27-72c4cb205130"/>
    <xsd:import namespace="68da1d45-861e-4fe5-83a3-22ea4bf0fe5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LengthInSeconds" minOccurs="0"/>
                <xsd:element ref="ns2:MediaServiceLocation" minOccurs="0"/>
                <xsd:element ref="ns2:List" minOccurs="0"/>
                <xsd:element ref="ns2:Note"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d787ac-d775-4fd8-bc27-72c4cb205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5bf5785-fda2-4148-b8d6-0a458c2774a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List" ma:index="22" nillable="true" ma:displayName="List" ma:decimals="0" ma:format="Dropdown" ma:internalName="List" ma:percentage="FALSE">
      <xsd:simpleType>
        <xsd:restriction base="dms:Number"/>
      </xsd:simpleType>
    </xsd:element>
    <xsd:element name="Note" ma:index="23" nillable="true" ma:displayName="Note" ma:format="Dropdown" ma:internalName="Note">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da1d45-861e-4fe5-83a3-22ea4bf0fe5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6ec5c5-433a-4fb1-b1f7-18d453eec0cd}" ma:internalName="TaxCatchAll" ma:showField="CatchAllData" ma:web="68da1d45-861e-4fe5-83a3-22ea4bf0fe5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4A009-F8B2-48C3-AF20-BF859823E618}">
  <ds:schemaRefs>
    <ds:schemaRef ds:uri="68da1d45-861e-4fe5-83a3-22ea4bf0fe57"/>
    <ds:schemaRef ds:uri="f5d787ac-d775-4fd8-bc27-72c4cb2051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AB17A3-6B4C-4EA3-BE42-4AFF908CF017}">
  <ds:schemaRefs>
    <ds:schemaRef ds:uri="http://schemas.microsoft.com/sharepoint/v3/contenttype/forms"/>
  </ds:schemaRefs>
</ds:datastoreItem>
</file>

<file path=customXml/itemProps3.xml><?xml version="1.0" encoding="utf-8"?>
<ds:datastoreItem xmlns:ds="http://schemas.openxmlformats.org/officeDocument/2006/customXml" ds:itemID="{BD97BBD7-19B0-4516-A942-6EF89D921618}">
  <ds:schemaRefs>
    <ds:schemaRef ds:uri="68da1d45-861e-4fe5-83a3-22ea4bf0fe57"/>
    <ds:schemaRef ds:uri="f5d787ac-d775-4fd8-bc27-72c4cb2051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Widescreen</PresentationFormat>
  <Paragraphs>126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lastModifiedBy>Rebekah Korver</cp:lastModifiedBy>
  <cp:revision>2</cp:revision>
  <dcterms:created xsi:type="dcterms:W3CDTF">2020-10-22T16:02:30Z</dcterms:created>
  <dcterms:modified xsi:type="dcterms:W3CDTF">2024-05-17T13:09:57Z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0x010100869A6F06FB2106478545167F015977C2</vt:lpwstr>
  </property>
  <property fmtid="{D5CDD505-2E9C-101B-9397-08002B2CF9AE}" pid="3" name="ArticulateGUID">
    <vt:lpwstr>3965B84F-211B-4BE7-A058-976FC537865C</vt:lpwstr>
  </property>
  <property fmtid="{D5CDD505-2E9C-101B-9397-08002B2CF9AE}" pid="4" name="ArticulatePath">
    <vt:lpwstr>https://usccb.sharepoint.com/sites/AfghanPlacementandAssistanceAPA/Shared Documents/General/Weekly APA Calls/APA Call October 20</vt:lpwstr>
  </property>
  <property fmtid="{D5CDD505-2E9C-101B-9397-08002B2CF9AE}" pid="5" name="MediaServiceImageTags">
    <vt:lpwstr/>
  </property>
  <property fmtid="{D5CDD505-2E9C-101B-9397-08002B2CF9AE}" pid="6" name="Order">
    <vt:r8>131500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SlidoAppVersion">
    <vt:lpwstr>1.10.0.5209</vt:lpwstr>
  </property>
</Properties>
</file>