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74" r:id="rId4"/>
    <p:sldId id="502" r:id="rId5"/>
    <p:sldId id="257" r:id="rId6"/>
    <p:sldId id="258" r:id="rId7"/>
    <p:sldId id="447" r:id="rId8"/>
    <p:sldId id="448" r:id="rId9"/>
    <p:sldId id="452" r:id="rId10"/>
    <p:sldId id="501" r:id="rId11"/>
    <p:sldId id="486" r:id="rId12"/>
    <p:sldId id="455" r:id="rId13"/>
    <p:sldId id="460" r:id="rId14"/>
    <p:sldId id="490" r:id="rId15"/>
    <p:sldId id="491" r:id="rId16"/>
    <p:sldId id="492" r:id="rId17"/>
    <p:sldId id="493" r:id="rId18"/>
    <p:sldId id="494" r:id="rId19"/>
    <p:sldId id="487" r:id="rId20"/>
    <p:sldId id="489" r:id="rId21"/>
    <p:sldId id="495" r:id="rId22"/>
    <p:sldId id="496" r:id="rId23"/>
    <p:sldId id="498" r:id="rId24"/>
    <p:sldId id="499" r:id="rId25"/>
    <p:sldId id="500" r:id="rId26"/>
    <p:sldId id="488" r:id="rId27"/>
    <p:sldId id="482" r:id="rId28"/>
    <p:sldId id="420"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3C47907-C5B0-81CF-05A9-2C8988A54FF1}" name="Christa Ross" initials="CR" userId="S::CRoss@usccb.org::c548dd61-30e3-4812-ac03-46f5c6cf4d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E4F0"/>
    <a:srgbClr val="80C535"/>
    <a:srgbClr val="FFFF99"/>
    <a:srgbClr val="782170"/>
    <a:srgbClr val="663300"/>
    <a:srgbClr val="BC003F"/>
    <a:srgbClr val="EAF1DD"/>
    <a:srgbClr val="FBD4B4"/>
    <a:srgbClr val="DAE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CD386-CADF-4127-A6C4-5D79D99606C0}" v="57" dt="2024-05-29T17:30:11.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Ross" userId="c548dd61-30e3-4812-ac03-46f5c6cf4d06" providerId="ADAL" clId="{D33CD386-CADF-4127-A6C4-5D79D99606C0}"/>
    <pc:docChg chg="undo redo custSel addSld delSld modSld sldOrd delMainMaster">
      <pc:chgData name="Christa Ross" userId="c548dd61-30e3-4812-ac03-46f5c6cf4d06" providerId="ADAL" clId="{D33CD386-CADF-4127-A6C4-5D79D99606C0}" dt="2024-05-29T17:39:51.599" v="13677" actId="1035"/>
      <pc:docMkLst>
        <pc:docMk/>
      </pc:docMkLst>
      <pc:sldChg chg="new del">
        <pc:chgData name="Christa Ross" userId="c548dd61-30e3-4812-ac03-46f5c6cf4d06" providerId="ADAL" clId="{D33CD386-CADF-4127-A6C4-5D79D99606C0}" dt="2024-05-28T21:04:35.407" v="3" actId="47"/>
        <pc:sldMkLst>
          <pc:docMk/>
          <pc:sldMk cId="1161870628" sldId="256"/>
        </pc:sldMkLst>
      </pc:sldChg>
      <pc:sldChg chg="delSp modSp add del mod">
        <pc:chgData name="Christa Ross" userId="c548dd61-30e3-4812-ac03-46f5c6cf4d06" providerId="ADAL" clId="{D33CD386-CADF-4127-A6C4-5D79D99606C0}" dt="2024-05-28T21:15:25.744" v="974" actId="20577"/>
        <pc:sldMkLst>
          <pc:docMk/>
          <pc:sldMk cId="195410432" sldId="257"/>
        </pc:sldMkLst>
        <pc:spChg chg="mod">
          <ac:chgData name="Christa Ross" userId="c548dd61-30e3-4812-ac03-46f5c6cf4d06" providerId="ADAL" clId="{D33CD386-CADF-4127-A6C4-5D79D99606C0}" dt="2024-05-28T21:15:21.583" v="973" actId="20577"/>
          <ac:spMkLst>
            <pc:docMk/>
            <pc:sldMk cId="195410432" sldId="257"/>
            <ac:spMk id="4" creationId="{3B054456-1C04-492A-8F78-7F8905A05A69}"/>
          </ac:spMkLst>
        </pc:spChg>
        <pc:spChg chg="mod">
          <ac:chgData name="Christa Ross" userId="c548dd61-30e3-4812-ac03-46f5c6cf4d06" providerId="ADAL" clId="{D33CD386-CADF-4127-A6C4-5D79D99606C0}" dt="2024-05-28T21:06:41.658" v="157" actId="20577"/>
          <ac:spMkLst>
            <pc:docMk/>
            <pc:sldMk cId="195410432" sldId="257"/>
            <ac:spMk id="6" creationId="{C4009A11-0AE5-4F95-8FD4-FB062D352D39}"/>
          </ac:spMkLst>
        </pc:spChg>
        <pc:spChg chg="mod">
          <ac:chgData name="Christa Ross" userId="c548dd61-30e3-4812-ac03-46f5c6cf4d06" providerId="ADAL" clId="{D33CD386-CADF-4127-A6C4-5D79D99606C0}" dt="2024-05-28T21:07:06.646" v="195" actId="6549"/>
          <ac:spMkLst>
            <pc:docMk/>
            <pc:sldMk cId="195410432" sldId="257"/>
            <ac:spMk id="8" creationId="{52CD59F0-B978-C6E7-6307-94B12E299933}"/>
          </ac:spMkLst>
        </pc:spChg>
        <pc:spChg chg="mod">
          <ac:chgData name="Christa Ross" userId="c548dd61-30e3-4812-ac03-46f5c6cf4d06" providerId="ADAL" clId="{D33CD386-CADF-4127-A6C4-5D79D99606C0}" dt="2024-05-28T21:15:25.744" v="974" actId="20577"/>
          <ac:spMkLst>
            <pc:docMk/>
            <pc:sldMk cId="195410432" sldId="257"/>
            <ac:spMk id="13" creationId="{76204D17-530F-0A9A-2D4A-65F813B4D05E}"/>
          </ac:spMkLst>
        </pc:spChg>
        <pc:spChg chg="del">
          <ac:chgData name="Christa Ross" userId="c548dd61-30e3-4812-ac03-46f5c6cf4d06" providerId="ADAL" clId="{D33CD386-CADF-4127-A6C4-5D79D99606C0}" dt="2024-05-28T21:05:46.084" v="62" actId="478"/>
          <ac:spMkLst>
            <pc:docMk/>
            <pc:sldMk cId="195410432" sldId="257"/>
            <ac:spMk id="16" creationId="{80FE6C00-9D36-520E-C5C0-DB6F4A36B1F3}"/>
          </ac:spMkLst>
        </pc:spChg>
        <pc:picChg chg="del">
          <ac:chgData name="Christa Ross" userId="c548dd61-30e3-4812-ac03-46f5c6cf4d06" providerId="ADAL" clId="{D33CD386-CADF-4127-A6C4-5D79D99606C0}" dt="2024-05-28T21:05:46.923" v="63" actId="478"/>
          <ac:picMkLst>
            <pc:docMk/>
            <pc:sldMk cId="195410432" sldId="257"/>
            <ac:picMk id="17" creationId="{0451A6F8-3C5B-6F0D-6A23-254DB03CB255}"/>
          </ac:picMkLst>
        </pc:picChg>
        <pc:cxnChg chg="del mod">
          <ac:chgData name="Christa Ross" userId="c548dd61-30e3-4812-ac03-46f5c6cf4d06" providerId="ADAL" clId="{D33CD386-CADF-4127-A6C4-5D79D99606C0}" dt="2024-05-28T21:05:44.513" v="61" actId="478"/>
          <ac:cxnSpMkLst>
            <pc:docMk/>
            <pc:sldMk cId="195410432" sldId="257"/>
            <ac:cxnSpMk id="14" creationId="{D6880D69-9BD7-CF4C-9CB1-1D1C7B13260B}"/>
          </ac:cxnSpMkLst>
        </pc:cxnChg>
      </pc:sldChg>
      <pc:sldChg chg="modSp add del mod">
        <pc:chgData name="Christa Ross" userId="c548dd61-30e3-4812-ac03-46f5c6cf4d06" providerId="ADAL" clId="{D33CD386-CADF-4127-A6C4-5D79D99606C0}" dt="2024-05-29T02:40:43.356" v="11948" actId="20577"/>
        <pc:sldMkLst>
          <pc:docMk/>
          <pc:sldMk cId="3754098750" sldId="258"/>
        </pc:sldMkLst>
        <pc:spChg chg="mod">
          <ac:chgData name="Christa Ross" userId="c548dd61-30e3-4812-ac03-46f5c6cf4d06" providerId="ADAL" clId="{D33CD386-CADF-4127-A6C4-5D79D99606C0}" dt="2024-05-29T02:40:43.356" v="11948" actId="20577"/>
          <ac:spMkLst>
            <pc:docMk/>
            <pc:sldMk cId="3754098750" sldId="258"/>
            <ac:spMk id="11" creationId="{5836CF5A-AFD0-4897-B405-3B5164721B14}"/>
          </ac:spMkLst>
        </pc:spChg>
        <pc:spChg chg="mod">
          <ac:chgData name="Christa Ross" userId="c548dd61-30e3-4812-ac03-46f5c6cf4d06" providerId="ADAL" clId="{D33CD386-CADF-4127-A6C4-5D79D99606C0}" dt="2024-05-28T21:08:26.346" v="403" actId="20577"/>
          <ac:spMkLst>
            <pc:docMk/>
            <pc:sldMk cId="3754098750" sldId="258"/>
            <ac:spMk id="15" creationId="{5111615A-219C-4709-8D1F-AEC7FDEF256C}"/>
          </ac:spMkLst>
        </pc:spChg>
        <pc:spChg chg="mod">
          <ac:chgData name="Christa Ross" userId="c548dd61-30e3-4812-ac03-46f5c6cf4d06" providerId="ADAL" clId="{D33CD386-CADF-4127-A6C4-5D79D99606C0}" dt="2024-05-28T21:08:50.925" v="477" actId="20577"/>
          <ac:spMkLst>
            <pc:docMk/>
            <pc:sldMk cId="3754098750" sldId="258"/>
            <ac:spMk id="17" creationId="{438A4D79-0842-4490-98FE-1204394CE324}"/>
          </ac:spMkLst>
        </pc:spChg>
      </pc:sldChg>
      <pc:sldChg chg="modSp add del mod">
        <pc:chgData name="Christa Ross" userId="c548dd61-30e3-4812-ac03-46f5c6cf4d06" providerId="ADAL" clId="{D33CD386-CADF-4127-A6C4-5D79D99606C0}" dt="2024-05-28T21:05:26.200" v="60" actId="14100"/>
        <pc:sldMkLst>
          <pc:docMk/>
          <pc:sldMk cId="3658158777" sldId="274"/>
        </pc:sldMkLst>
        <pc:spChg chg="mod">
          <ac:chgData name="Christa Ross" userId="c548dd61-30e3-4812-ac03-46f5c6cf4d06" providerId="ADAL" clId="{D33CD386-CADF-4127-A6C4-5D79D99606C0}" dt="2024-05-28T21:05:15.356" v="58" actId="20577"/>
          <ac:spMkLst>
            <pc:docMk/>
            <pc:sldMk cId="3658158777" sldId="274"/>
            <ac:spMk id="5" creationId="{699CF56F-B70F-47F9-24C6-AE45A852C1C7}"/>
          </ac:spMkLst>
        </pc:spChg>
        <pc:picChg chg="mod">
          <ac:chgData name="Christa Ross" userId="c548dd61-30e3-4812-ac03-46f5c6cf4d06" providerId="ADAL" clId="{D33CD386-CADF-4127-A6C4-5D79D99606C0}" dt="2024-05-28T21:05:26.200" v="60" actId="14100"/>
          <ac:picMkLst>
            <pc:docMk/>
            <pc:sldMk cId="3658158777" sldId="274"/>
            <ac:picMk id="27" creationId="{CCBCAD86-BCB8-F69F-2A3A-C11C74BEB188}"/>
          </ac:picMkLst>
        </pc:picChg>
      </pc:sldChg>
      <pc:sldChg chg="add del">
        <pc:chgData name="Christa Ross" userId="c548dd61-30e3-4812-ac03-46f5c6cf4d06" providerId="ADAL" clId="{D33CD386-CADF-4127-A6C4-5D79D99606C0}" dt="2024-05-29T02:15:15.628" v="10169" actId="47"/>
        <pc:sldMkLst>
          <pc:docMk/>
          <pc:sldMk cId="3233866979" sldId="275"/>
        </pc:sldMkLst>
      </pc:sldChg>
      <pc:sldChg chg="add del">
        <pc:chgData name="Christa Ross" userId="c548dd61-30e3-4812-ac03-46f5c6cf4d06" providerId="ADAL" clId="{D33CD386-CADF-4127-A6C4-5D79D99606C0}" dt="2024-05-29T02:15:15.628" v="10169" actId="47"/>
        <pc:sldMkLst>
          <pc:docMk/>
          <pc:sldMk cId="1363736749" sldId="278"/>
        </pc:sldMkLst>
      </pc:sldChg>
      <pc:sldChg chg="add del ord">
        <pc:chgData name="Christa Ross" userId="c548dd61-30e3-4812-ac03-46f5c6cf4d06" providerId="ADAL" clId="{D33CD386-CADF-4127-A6C4-5D79D99606C0}" dt="2024-05-29T02:15:15.628" v="10169" actId="47"/>
        <pc:sldMkLst>
          <pc:docMk/>
          <pc:sldMk cId="2303499104" sldId="286"/>
        </pc:sldMkLst>
      </pc:sldChg>
      <pc:sldChg chg="add del">
        <pc:chgData name="Christa Ross" userId="c548dd61-30e3-4812-ac03-46f5c6cf4d06" providerId="ADAL" clId="{D33CD386-CADF-4127-A6C4-5D79D99606C0}" dt="2024-05-29T16:46:24.513" v="12306"/>
        <pc:sldMkLst>
          <pc:docMk/>
          <pc:sldMk cId="4270850500" sldId="315"/>
        </pc:sldMkLst>
      </pc:sldChg>
      <pc:sldChg chg="add del setBg">
        <pc:chgData name="Christa Ross" userId="c548dd61-30e3-4812-ac03-46f5c6cf4d06" providerId="ADAL" clId="{D33CD386-CADF-4127-A6C4-5D79D99606C0}" dt="2024-05-29T16:46:24.513" v="12306"/>
        <pc:sldMkLst>
          <pc:docMk/>
          <pc:sldMk cId="797998244" sldId="420"/>
        </pc:sldMkLst>
      </pc:sldChg>
      <pc:sldChg chg="add del">
        <pc:chgData name="Christa Ross" userId="c548dd61-30e3-4812-ac03-46f5c6cf4d06" providerId="ADAL" clId="{D33CD386-CADF-4127-A6C4-5D79D99606C0}" dt="2024-05-29T02:15:15.628" v="10169" actId="47"/>
        <pc:sldMkLst>
          <pc:docMk/>
          <pc:sldMk cId="3386375481" sldId="446"/>
        </pc:sldMkLst>
      </pc:sldChg>
      <pc:sldChg chg="addSp delSp modSp add del mod">
        <pc:chgData name="Christa Ross" userId="c548dd61-30e3-4812-ac03-46f5c6cf4d06" providerId="ADAL" clId="{D33CD386-CADF-4127-A6C4-5D79D99606C0}" dt="2024-05-29T02:42:59.215" v="11960" actId="207"/>
        <pc:sldMkLst>
          <pc:docMk/>
          <pc:sldMk cId="731523426" sldId="447"/>
        </pc:sldMkLst>
        <pc:spChg chg="mod">
          <ac:chgData name="Christa Ross" userId="c548dd61-30e3-4812-ac03-46f5c6cf4d06" providerId="ADAL" clId="{D33CD386-CADF-4127-A6C4-5D79D99606C0}" dt="2024-05-29T02:42:47.157" v="11958" actId="1076"/>
          <ac:spMkLst>
            <pc:docMk/>
            <pc:sldMk cId="731523426" sldId="447"/>
            <ac:spMk id="2" creationId="{9FE9B820-D65C-6696-0C80-6658320ACEC6}"/>
          </ac:spMkLst>
        </pc:spChg>
        <pc:spChg chg="mod">
          <ac:chgData name="Christa Ross" userId="c548dd61-30e3-4812-ac03-46f5c6cf4d06" providerId="ADAL" clId="{D33CD386-CADF-4127-A6C4-5D79D99606C0}" dt="2024-05-28T21:11:38.989" v="767" actId="20577"/>
          <ac:spMkLst>
            <pc:docMk/>
            <pc:sldMk cId="731523426" sldId="447"/>
            <ac:spMk id="5" creationId="{B59D509A-4BBA-F3C4-22F6-9F3DB394A171}"/>
          </ac:spMkLst>
        </pc:spChg>
        <pc:spChg chg="mod">
          <ac:chgData name="Christa Ross" userId="c548dd61-30e3-4812-ac03-46f5c6cf4d06" providerId="ADAL" clId="{D33CD386-CADF-4127-A6C4-5D79D99606C0}" dt="2024-05-28T21:12:02.372" v="835" actId="20577"/>
          <ac:spMkLst>
            <pc:docMk/>
            <pc:sldMk cId="731523426" sldId="447"/>
            <ac:spMk id="15" creationId="{B27FAC42-4215-0125-D907-67FC64640226}"/>
          </ac:spMkLst>
        </pc:spChg>
        <pc:picChg chg="del">
          <ac:chgData name="Christa Ross" userId="c548dd61-30e3-4812-ac03-46f5c6cf4d06" providerId="ADAL" clId="{D33CD386-CADF-4127-A6C4-5D79D99606C0}" dt="2024-05-28T21:12:06.183" v="837" actId="478"/>
          <ac:picMkLst>
            <pc:docMk/>
            <pc:sldMk cId="731523426" sldId="447"/>
            <ac:picMk id="4" creationId="{D56CC559-6543-0FC4-68A2-5492DED5EFBC}"/>
          </ac:picMkLst>
        </pc:picChg>
        <pc:picChg chg="del">
          <ac:chgData name="Christa Ross" userId="c548dd61-30e3-4812-ac03-46f5c6cf4d06" providerId="ADAL" clId="{D33CD386-CADF-4127-A6C4-5D79D99606C0}" dt="2024-05-28T21:12:05.401" v="836" actId="478"/>
          <ac:picMkLst>
            <pc:docMk/>
            <pc:sldMk cId="731523426" sldId="447"/>
            <ac:picMk id="6" creationId="{EA661E49-0B73-D599-B2CA-101D74EAF8E5}"/>
          </ac:picMkLst>
        </pc:picChg>
        <pc:picChg chg="del">
          <ac:chgData name="Christa Ross" userId="c548dd61-30e3-4812-ac03-46f5c6cf4d06" providerId="ADAL" clId="{D33CD386-CADF-4127-A6C4-5D79D99606C0}" dt="2024-05-28T21:12:06.777" v="838" actId="478"/>
          <ac:picMkLst>
            <pc:docMk/>
            <pc:sldMk cId="731523426" sldId="447"/>
            <ac:picMk id="7" creationId="{70B64512-6AF1-2D93-AEE1-A9F9323891B4}"/>
          </ac:picMkLst>
        </pc:picChg>
        <pc:picChg chg="add del mod">
          <ac:chgData name="Christa Ross" userId="c548dd61-30e3-4812-ac03-46f5c6cf4d06" providerId="ADAL" clId="{D33CD386-CADF-4127-A6C4-5D79D99606C0}" dt="2024-05-29T02:42:14.697" v="11951" actId="478"/>
          <ac:picMkLst>
            <pc:docMk/>
            <pc:sldMk cId="731523426" sldId="447"/>
            <ac:picMk id="8" creationId="{317E5794-54B2-C334-EC5B-C2472C2B20C4}"/>
          </ac:picMkLst>
        </pc:picChg>
        <pc:picChg chg="add mod">
          <ac:chgData name="Christa Ross" userId="c548dd61-30e3-4812-ac03-46f5c6cf4d06" providerId="ADAL" clId="{D33CD386-CADF-4127-A6C4-5D79D99606C0}" dt="2024-05-29T02:42:59.215" v="11960" actId="207"/>
          <ac:picMkLst>
            <pc:docMk/>
            <pc:sldMk cId="731523426" sldId="447"/>
            <ac:picMk id="10" creationId="{4F7F174A-3469-0E29-4A8B-D75C97C6F8F7}"/>
          </ac:picMkLst>
        </pc:picChg>
      </pc:sldChg>
      <pc:sldChg chg="modSp add del mod ord">
        <pc:chgData name="Christa Ross" userId="c548dd61-30e3-4812-ac03-46f5c6cf4d06" providerId="ADAL" clId="{D33CD386-CADF-4127-A6C4-5D79D99606C0}" dt="2024-05-29T02:40:29.124" v="11936" actId="20577"/>
        <pc:sldMkLst>
          <pc:docMk/>
          <pc:sldMk cId="3222770396" sldId="448"/>
        </pc:sldMkLst>
        <pc:spChg chg="mod">
          <ac:chgData name="Christa Ross" userId="c548dd61-30e3-4812-ac03-46f5c6cf4d06" providerId="ADAL" clId="{D33CD386-CADF-4127-A6C4-5D79D99606C0}" dt="2024-05-28T21:10:46.355" v="715" actId="20577"/>
          <ac:spMkLst>
            <pc:docMk/>
            <pc:sldMk cId="3222770396" sldId="448"/>
            <ac:spMk id="4" creationId="{A96E9B1F-437A-B614-A9BF-47BC07787E44}"/>
          </ac:spMkLst>
        </pc:spChg>
        <pc:spChg chg="mod">
          <ac:chgData name="Christa Ross" userId="c548dd61-30e3-4812-ac03-46f5c6cf4d06" providerId="ADAL" clId="{D33CD386-CADF-4127-A6C4-5D79D99606C0}" dt="2024-05-29T02:40:29.124" v="11936" actId="20577"/>
          <ac:spMkLst>
            <pc:docMk/>
            <pc:sldMk cId="3222770396" sldId="448"/>
            <ac:spMk id="15" creationId="{1A0A12FD-C66B-6041-0D13-9A49B09D51C2}"/>
          </ac:spMkLst>
        </pc:spChg>
      </pc:sldChg>
      <pc:sldChg chg="add del">
        <pc:chgData name="Christa Ross" userId="c548dd61-30e3-4812-ac03-46f5c6cf4d06" providerId="ADAL" clId="{D33CD386-CADF-4127-A6C4-5D79D99606C0}" dt="2024-05-29T02:15:15.628" v="10169" actId="47"/>
        <pc:sldMkLst>
          <pc:docMk/>
          <pc:sldMk cId="2780029600" sldId="449"/>
        </pc:sldMkLst>
      </pc:sldChg>
      <pc:sldChg chg="add del">
        <pc:chgData name="Christa Ross" userId="c548dd61-30e3-4812-ac03-46f5c6cf4d06" providerId="ADAL" clId="{D33CD386-CADF-4127-A6C4-5D79D99606C0}" dt="2024-05-29T02:15:15.628" v="10169" actId="47"/>
        <pc:sldMkLst>
          <pc:docMk/>
          <pc:sldMk cId="3976512985" sldId="450"/>
        </pc:sldMkLst>
      </pc:sldChg>
      <pc:sldChg chg="add del">
        <pc:chgData name="Christa Ross" userId="c548dd61-30e3-4812-ac03-46f5c6cf4d06" providerId="ADAL" clId="{D33CD386-CADF-4127-A6C4-5D79D99606C0}" dt="2024-05-29T02:15:15.628" v="10169" actId="47"/>
        <pc:sldMkLst>
          <pc:docMk/>
          <pc:sldMk cId="1413130996" sldId="451"/>
        </pc:sldMkLst>
      </pc:sldChg>
      <pc:sldChg chg="addSp delSp modSp add del mod ord">
        <pc:chgData name="Christa Ross" userId="c548dd61-30e3-4812-ac03-46f5c6cf4d06" providerId="ADAL" clId="{D33CD386-CADF-4127-A6C4-5D79D99606C0}" dt="2024-05-29T16:56:52.682" v="12468" actId="113"/>
        <pc:sldMkLst>
          <pc:docMk/>
          <pc:sldMk cId="624661974" sldId="452"/>
        </pc:sldMkLst>
        <pc:spChg chg="mod">
          <ac:chgData name="Christa Ross" userId="c548dd61-30e3-4812-ac03-46f5c6cf4d06" providerId="ADAL" clId="{D33CD386-CADF-4127-A6C4-5D79D99606C0}" dt="2024-05-29T02:31:12.841" v="10822" actId="20577"/>
          <ac:spMkLst>
            <pc:docMk/>
            <pc:sldMk cId="624661974" sldId="452"/>
            <ac:spMk id="2" creationId="{F2A68DDA-51E2-4BD9-A822-E7C1DFE1BAC1}"/>
          </ac:spMkLst>
        </pc:spChg>
        <pc:spChg chg="mod">
          <ac:chgData name="Christa Ross" userId="c548dd61-30e3-4812-ac03-46f5c6cf4d06" providerId="ADAL" clId="{D33CD386-CADF-4127-A6C4-5D79D99606C0}" dt="2024-05-29T16:56:52.682" v="12468" actId="113"/>
          <ac:spMkLst>
            <pc:docMk/>
            <pc:sldMk cId="624661974" sldId="452"/>
            <ac:spMk id="3" creationId="{8247F33C-4A06-A8FC-77B0-E1F88300668D}"/>
          </ac:spMkLst>
        </pc:spChg>
        <pc:spChg chg="del mod">
          <ac:chgData name="Christa Ross" userId="c548dd61-30e3-4812-ac03-46f5c6cf4d06" providerId="ADAL" clId="{D33CD386-CADF-4127-A6C4-5D79D99606C0}" dt="2024-05-29T02:31:31.325" v="10823" actId="478"/>
          <ac:spMkLst>
            <pc:docMk/>
            <pc:sldMk cId="624661974" sldId="452"/>
            <ac:spMk id="5" creationId="{E7FA039A-C117-B126-F02D-FA17FCC0355A}"/>
          </ac:spMkLst>
        </pc:spChg>
        <pc:spChg chg="add mod">
          <ac:chgData name="Christa Ross" userId="c548dd61-30e3-4812-ac03-46f5c6cf4d06" providerId="ADAL" clId="{D33CD386-CADF-4127-A6C4-5D79D99606C0}" dt="2024-05-29T02:39:11.864" v="11889" actId="1036"/>
          <ac:spMkLst>
            <pc:docMk/>
            <pc:sldMk cId="624661974" sldId="452"/>
            <ac:spMk id="6" creationId="{0599A8F4-287C-FA94-77A9-FCCAC4B9390D}"/>
          </ac:spMkLst>
        </pc:spChg>
        <pc:spChg chg="del mod">
          <ac:chgData name="Christa Ross" userId="c548dd61-30e3-4812-ac03-46f5c6cf4d06" providerId="ADAL" clId="{D33CD386-CADF-4127-A6C4-5D79D99606C0}" dt="2024-05-29T02:31:31.325" v="10823" actId="478"/>
          <ac:spMkLst>
            <pc:docMk/>
            <pc:sldMk cId="624661974" sldId="452"/>
            <ac:spMk id="7" creationId="{02229E26-72CB-2B6E-9EBD-5FBAAC37F778}"/>
          </ac:spMkLst>
        </pc:spChg>
        <pc:spChg chg="del mod">
          <ac:chgData name="Christa Ross" userId="c548dd61-30e3-4812-ac03-46f5c6cf4d06" providerId="ADAL" clId="{D33CD386-CADF-4127-A6C4-5D79D99606C0}" dt="2024-05-29T02:33:42.209" v="11145" actId="478"/>
          <ac:spMkLst>
            <pc:docMk/>
            <pc:sldMk cId="624661974" sldId="452"/>
            <ac:spMk id="8" creationId="{59C536FF-1233-AE0D-B0CF-D1F5D0B6B02F}"/>
          </ac:spMkLst>
        </pc:spChg>
        <pc:spChg chg="del mod">
          <ac:chgData name="Christa Ross" userId="c548dd61-30e3-4812-ac03-46f5c6cf4d06" providerId="ADAL" clId="{D33CD386-CADF-4127-A6C4-5D79D99606C0}" dt="2024-05-29T02:31:31.325" v="10823" actId="478"/>
          <ac:spMkLst>
            <pc:docMk/>
            <pc:sldMk cId="624661974" sldId="452"/>
            <ac:spMk id="9" creationId="{D44AD451-89AF-14C1-A81F-9B033731DC94}"/>
          </ac:spMkLst>
        </pc:spChg>
        <pc:spChg chg="del mod">
          <ac:chgData name="Christa Ross" userId="c548dd61-30e3-4812-ac03-46f5c6cf4d06" providerId="ADAL" clId="{D33CD386-CADF-4127-A6C4-5D79D99606C0}" dt="2024-05-29T02:31:31.325" v="10823" actId="478"/>
          <ac:spMkLst>
            <pc:docMk/>
            <pc:sldMk cId="624661974" sldId="452"/>
            <ac:spMk id="13" creationId="{12DA133B-D1B1-3266-0AEA-87A7CDA607FA}"/>
          </ac:spMkLst>
        </pc:spChg>
        <pc:spChg chg="del">
          <ac:chgData name="Christa Ross" userId="c548dd61-30e3-4812-ac03-46f5c6cf4d06" providerId="ADAL" clId="{D33CD386-CADF-4127-A6C4-5D79D99606C0}" dt="2024-05-28T21:46:13.209" v="2235" actId="478"/>
          <ac:spMkLst>
            <pc:docMk/>
            <pc:sldMk cId="624661974" sldId="452"/>
            <ac:spMk id="14" creationId="{0C3A53CB-2BA5-1E10-83E7-7522EF93D291}"/>
          </ac:spMkLst>
        </pc:spChg>
      </pc:sldChg>
      <pc:sldChg chg="add del">
        <pc:chgData name="Christa Ross" userId="c548dd61-30e3-4812-ac03-46f5c6cf4d06" providerId="ADAL" clId="{D33CD386-CADF-4127-A6C4-5D79D99606C0}" dt="2024-05-29T02:15:15.628" v="10169" actId="47"/>
        <pc:sldMkLst>
          <pc:docMk/>
          <pc:sldMk cId="1911649254" sldId="453"/>
        </pc:sldMkLst>
      </pc:sldChg>
      <pc:sldChg chg="add del">
        <pc:chgData name="Christa Ross" userId="c548dd61-30e3-4812-ac03-46f5c6cf4d06" providerId="ADAL" clId="{D33CD386-CADF-4127-A6C4-5D79D99606C0}" dt="2024-05-29T02:15:15.628" v="10169" actId="47"/>
        <pc:sldMkLst>
          <pc:docMk/>
          <pc:sldMk cId="3573580716" sldId="454"/>
        </pc:sldMkLst>
      </pc:sldChg>
      <pc:sldChg chg="addSp delSp modSp add del mod ord">
        <pc:chgData name="Christa Ross" userId="c548dd61-30e3-4812-ac03-46f5c6cf4d06" providerId="ADAL" clId="{D33CD386-CADF-4127-A6C4-5D79D99606C0}" dt="2024-05-28T21:33:42.777" v="1709" actId="20578"/>
        <pc:sldMkLst>
          <pc:docMk/>
          <pc:sldMk cId="1493627551" sldId="455"/>
        </pc:sldMkLst>
        <pc:spChg chg="mod">
          <ac:chgData name="Christa Ross" userId="c548dd61-30e3-4812-ac03-46f5c6cf4d06" providerId="ADAL" clId="{D33CD386-CADF-4127-A6C4-5D79D99606C0}" dt="2024-05-28T21:26:57.102" v="1219" actId="20577"/>
          <ac:spMkLst>
            <pc:docMk/>
            <pc:sldMk cId="1493627551" sldId="455"/>
            <ac:spMk id="2" creationId="{F2A68DDA-51E2-4BD9-A822-E7C1DFE1BAC1}"/>
          </ac:spMkLst>
        </pc:spChg>
        <pc:spChg chg="add mod">
          <ac:chgData name="Christa Ross" userId="c548dd61-30e3-4812-ac03-46f5c6cf4d06" providerId="ADAL" clId="{D33CD386-CADF-4127-A6C4-5D79D99606C0}" dt="2024-05-28T21:30:16.185" v="1421" actId="20577"/>
          <ac:spMkLst>
            <pc:docMk/>
            <pc:sldMk cId="1493627551" sldId="455"/>
            <ac:spMk id="4" creationId="{E8283474-D2DF-515B-9560-FD6E465FAA6F}"/>
          </ac:spMkLst>
        </pc:spChg>
        <pc:spChg chg="mod">
          <ac:chgData name="Christa Ross" userId="c548dd61-30e3-4812-ac03-46f5c6cf4d06" providerId="ADAL" clId="{D33CD386-CADF-4127-A6C4-5D79D99606C0}" dt="2024-05-28T21:27:25.219" v="1221" actId="1076"/>
          <ac:spMkLst>
            <pc:docMk/>
            <pc:sldMk cId="1493627551" sldId="455"/>
            <ac:spMk id="5" creationId="{21944BCD-379D-EAAA-B577-91627540D922}"/>
          </ac:spMkLst>
        </pc:spChg>
        <pc:spChg chg="mod">
          <ac:chgData name="Christa Ross" userId="c548dd61-30e3-4812-ac03-46f5c6cf4d06" providerId="ADAL" clId="{D33CD386-CADF-4127-A6C4-5D79D99606C0}" dt="2024-05-28T21:27:37.866" v="1222" actId="1076"/>
          <ac:spMkLst>
            <pc:docMk/>
            <pc:sldMk cId="1493627551" sldId="455"/>
            <ac:spMk id="6" creationId="{6F3C376C-04B9-574A-5844-F9215E376946}"/>
          </ac:spMkLst>
        </pc:spChg>
        <pc:spChg chg="mod">
          <ac:chgData name="Christa Ross" userId="c548dd61-30e3-4812-ac03-46f5c6cf4d06" providerId="ADAL" clId="{D33CD386-CADF-4127-A6C4-5D79D99606C0}" dt="2024-05-28T21:28:18.916" v="1225" actId="1076"/>
          <ac:spMkLst>
            <pc:docMk/>
            <pc:sldMk cId="1493627551" sldId="455"/>
            <ac:spMk id="7" creationId="{B43CE099-983F-31D8-762E-2D296E9FEE0D}"/>
          </ac:spMkLst>
        </pc:spChg>
        <pc:spChg chg="del">
          <ac:chgData name="Christa Ross" userId="c548dd61-30e3-4812-ac03-46f5c6cf4d06" providerId="ADAL" clId="{D33CD386-CADF-4127-A6C4-5D79D99606C0}" dt="2024-05-28T21:24:50.392" v="1168" actId="478"/>
          <ac:spMkLst>
            <pc:docMk/>
            <pc:sldMk cId="1493627551" sldId="455"/>
            <ac:spMk id="8" creationId="{CF9526F1-67B0-18F4-65B6-DD021ACEC61D}"/>
          </ac:spMkLst>
        </pc:spChg>
        <pc:spChg chg="add mod">
          <ac:chgData name="Christa Ross" userId="c548dd61-30e3-4812-ac03-46f5c6cf4d06" providerId="ADAL" clId="{D33CD386-CADF-4127-A6C4-5D79D99606C0}" dt="2024-05-28T21:31:57.138" v="1632" actId="20577"/>
          <ac:spMkLst>
            <pc:docMk/>
            <pc:sldMk cId="1493627551" sldId="455"/>
            <ac:spMk id="9" creationId="{B0D44F31-C35F-9F4A-F575-78DB83F307AF}"/>
          </ac:spMkLst>
        </pc:spChg>
        <pc:spChg chg="add mod">
          <ac:chgData name="Christa Ross" userId="c548dd61-30e3-4812-ac03-46f5c6cf4d06" providerId="ADAL" clId="{D33CD386-CADF-4127-A6C4-5D79D99606C0}" dt="2024-05-28T21:29:15.922" v="1322" actId="20577"/>
          <ac:spMkLst>
            <pc:docMk/>
            <pc:sldMk cId="1493627551" sldId="455"/>
            <ac:spMk id="10" creationId="{689E4C06-5553-83DB-FC7C-BAE1B48F06AA}"/>
          </ac:spMkLst>
        </pc:spChg>
        <pc:spChg chg="del">
          <ac:chgData name="Christa Ross" userId="c548dd61-30e3-4812-ac03-46f5c6cf4d06" providerId="ADAL" clId="{D33CD386-CADF-4127-A6C4-5D79D99606C0}" dt="2024-05-28T21:24:05.352" v="1152" actId="478"/>
          <ac:spMkLst>
            <pc:docMk/>
            <pc:sldMk cId="1493627551" sldId="455"/>
            <ac:spMk id="14" creationId="{695CA093-E83A-D9FD-71BD-1860B8566B44}"/>
          </ac:spMkLst>
        </pc:spChg>
        <pc:spChg chg="mod">
          <ac:chgData name="Christa Ross" userId="c548dd61-30e3-4812-ac03-46f5c6cf4d06" providerId="ADAL" clId="{D33CD386-CADF-4127-A6C4-5D79D99606C0}" dt="2024-05-28T21:28:08.734" v="1224" actId="1076"/>
          <ac:spMkLst>
            <pc:docMk/>
            <pc:sldMk cId="1493627551" sldId="455"/>
            <ac:spMk id="15" creationId="{B3524EC0-F743-664A-303E-B0A369AEABE8}"/>
          </ac:spMkLst>
        </pc:spChg>
        <pc:spChg chg="mod">
          <ac:chgData name="Christa Ross" userId="c548dd61-30e3-4812-ac03-46f5c6cf4d06" providerId="ADAL" clId="{D33CD386-CADF-4127-A6C4-5D79D99606C0}" dt="2024-05-28T21:33:42.777" v="1709" actId="20578"/>
          <ac:spMkLst>
            <pc:docMk/>
            <pc:sldMk cId="1493627551" sldId="455"/>
            <ac:spMk id="16" creationId="{0F9754FD-C18F-6AE1-785C-41CEF1EAC7F1}"/>
          </ac:spMkLst>
        </pc:spChg>
        <pc:spChg chg="del">
          <ac:chgData name="Christa Ross" userId="c548dd61-30e3-4812-ac03-46f5c6cf4d06" providerId="ADAL" clId="{D33CD386-CADF-4127-A6C4-5D79D99606C0}" dt="2024-05-28T21:24:00.114" v="1149" actId="478"/>
          <ac:spMkLst>
            <pc:docMk/>
            <pc:sldMk cId="1493627551" sldId="455"/>
            <ac:spMk id="21" creationId="{B2729214-BA0A-7D86-976D-B5C8931F94AE}"/>
          </ac:spMkLst>
        </pc:spChg>
        <pc:spChg chg="del">
          <ac:chgData name="Christa Ross" userId="c548dd61-30e3-4812-ac03-46f5c6cf4d06" providerId="ADAL" clId="{D33CD386-CADF-4127-A6C4-5D79D99606C0}" dt="2024-05-28T21:24:01.680" v="1150" actId="478"/>
          <ac:spMkLst>
            <pc:docMk/>
            <pc:sldMk cId="1493627551" sldId="455"/>
            <ac:spMk id="22" creationId="{F320BAD8-F82C-62F4-9CAA-3C95A014248D}"/>
          </ac:spMkLst>
        </pc:spChg>
        <pc:spChg chg="del">
          <ac:chgData name="Christa Ross" userId="c548dd61-30e3-4812-ac03-46f5c6cf4d06" providerId="ADAL" clId="{D33CD386-CADF-4127-A6C4-5D79D99606C0}" dt="2024-05-28T21:24:03.343" v="1151" actId="478"/>
          <ac:spMkLst>
            <pc:docMk/>
            <pc:sldMk cId="1493627551" sldId="455"/>
            <ac:spMk id="23" creationId="{50EAD726-E8A6-C79C-53BA-487213316224}"/>
          </ac:spMkLst>
        </pc:spChg>
        <pc:cxnChg chg="add mod">
          <ac:chgData name="Christa Ross" userId="c548dd61-30e3-4812-ac03-46f5c6cf4d06" providerId="ADAL" clId="{D33CD386-CADF-4127-A6C4-5D79D99606C0}" dt="2024-05-28T21:26:41.575" v="1186" actId="1076"/>
          <ac:cxnSpMkLst>
            <pc:docMk/>
            <pc:sldMk cId="1493627551" sldId="455"/>
            <ac:cxnSpMk id="11" creationId="{312E457E-187D-DFEB-D0D3-210B1D57363A}"/>
          </ac:cxnSpMkLst>
        </pc:cxnChg>
        <pc:cxnChg chg="mod">
          <ac:chgData name="Christa Ross" userId="c548dd61-30e3-4812-ac03-46f5c6cf4d06" providerId="ADAL" clId="{D33CD386-CADF-4127-A6C4-5D79D99606C0}" dt="2024-05-28T21:26:29.692" v="1183" actId="1076"/>
          <ac:cxnSpMkLst>
            <pc:docMk/>
            <pc:sldMk cId="1493627551" sldId="455"/>
            <ac:cxnSpMk id="18" creationId="{2FC5EE1F-FD56-7B3B-126A-C78FB740694B}"/>
          </ac:cxnSpMkLst>
        </pc:cxnChg>
        <pc:cxnChg chg="mod">
          <ac:chgData name="Christa Ross" userId="c548dd61-30e3-4812-ac03-46f5c6cf4d06" providerId="ADAL" clId="{D33CD386-CADF-4127-A6C4-5D79D99606C0}" dt="2024-05-28T21:26:35.570" v="1184" actId="1076"/>
          <ac:cxnSpMkLst>
            <pc:docMk/>
            <pc:sldMk cId="1493627551" sldId="455"/>
            <ac:cxnSpMk id="19" creationId="{FC5027E8-2B96-3035-676E-F56CC1E82800}"/>
          </ac:cxnSpMkLst>
        </pc:cxnChg>
      </pc:sldChg>
      <pc:sldChg chg="add del">
        <pc:chgData name="Christa Ross" userId="c548dd61-30e3-4812-ac03-46f5c6cf4d06" providerId="ADAL" clId="{D33CD386-CADF-4127-A6C4-5D79D99606C0}" dt="2024-05-29T02:15:15.628" v="10169" actId="47"/>
        <pc:sldMkLst>
          <pc:docMk/>
          <pc:sldMk cId="3856657555" sldId="456"/>
        </pc:sldMkLst>
      </pc:sldChg>
      <pc:sldChg chg="add del">
        <pc:chgData name="Christa Ross" userId="c548dd61-30e3-4812-ac03-46f5c6cf4d06" providerId="ADAL" clId="{D33CD386-CADF-4127-A6C4-5D79D99606C0}" dt="2024-05-29T02:15:15.628" v="10169" actId="47"/>
        <pc:sldMkLst>
          <pc:docMk/>
          <pc:sldMk cId="1128029101" sldId="457"/>
        </pc:sldMkLst>
      </pc:sldChg>
      <pc:sldChg chg="add del">
        <pc:chgData name="Christa Ross" userId="c548dd61-30e3-4812-ac03-46f5c6cf4d06" providerId="ADAL" clId="{D33CD386-CADF-4127-A6C4-5D79D99606C0}" dt="2024-05-29T02:15:15.628" v="10169" actId="47"/>
        <pc:sldMkLst>
          <pc:docMk/>
          <pc:sldMk cId="2876209318" sldId="458"/>
        </pc:sldMkLst>
      </pc:sldChg>
      <pc:sldChg chg="add del">
        <pc:chgData name="Christa Ross" userId="c548dd61-30e3-4812-ac03-46f5c6cf4d06" providerId="ADAL" clId="{D33CD386-CADF-4127-A6C4-5D79D99606C0}" dt="2024-05-29T02:15:15.628" v="10169" actId="47"/>
        <pc:sldMkLst>
          <pc:docMk/>
          <pc:sldMk cId="2536704681" sldId="459"/>
        </pc:sldMkLst>
      </pc:sldChg>
      <pc:sldChg chg="addSp delSp modSp add del mod ord addCm delCm modCm">
        <pc:chgData name="Christa Ross" userId="c548dd61-30e3-4812-ac03-46f5c6cf4d06" providerId="ADAL" clId="{D33CD386-CADF-4127-A6C4-5D79D99606C0}" dt="2024-05-29T17:34:17.158" v="13614" actId="1076"/>
        <pc:sldMkLst>
          <pc:docMk/>
          <pc:sldMk cId="2431481018" sldId="460"/>
        </pc:sldMkLst>
        <pc:spChg chg="del">
          <ac:chgData name="Christa Ross" userId="c548dd61-30e3-4812-ac03-46f5c6cf4d06" providerId="ADAL" clId="{D33CD386-CADF-4127-A6C4-5D79D99606C0}" dt="2024-05-29T00:07:40.067" v="4035" actId="478"/>
          <ac:spMkLst>
            <pc:docMk/>
            <pc:sldMk cId="2431481018" sldId="460"/>
            <ac:spMk id="2" creationId="{90071379-511C-4AC8-A703-5FD66BCF3BE8}"/>
          </ac:spMkLst>
        </pc:spChg>
        <pc:spChg chg="add mod">
          <ac:chgData name="Christa Ross" userId="c548dd61-30e3-4812-ac03-46f5c6cf4d06" providerId="ADAL" clId="{D33CD386-CADF-4127-A6C4-5D79D99606C0}" dt="2024-05-29T01:11:31.894" v="6648" actId="1076"/>
          <ac:spMkLst>
            <pc:docMk/>
            <pc:sldMk cId="2431481018" sldId="460"/>
            <ac:spMk id="5" creationId="{43C0ACF9-245D-D6A4-6A00-9F964895CE3C}"/>
          </ac:spMkLst>
        </pc:spChg>
        <pc:spChg chg="mod">
          <ac:chgData name="Christa Ross" userId="c548dd61-30e3-4812-ac03-46f5c6cf4d06" providerId="ADAL" clId="{D33CD386-CADF-4127-A6C4-5D79D99606C0}" dt="2024-05-29T17:34:11.717" v="13613" actId="1076"/>
          <ac:spMkLst>
            <pc:docMk/>
            <pc:sldMk cId="2431481018" sldId="460"/>
            <ac:spMk id="9" creationId="{A575DAB2-D7B1-4608-AEB5-C64CB5748412}"/>
          </ac:spMkLst>
        </pc:spChg>
        <pc:spChg chg="del mod">
          <ac:chgData name="Christa Ross" userId="c548dd61-30e3-4812-ac03-46f5c6cf4d06" providerId="ADAL" clId="{D33CD386-CADF-4127-A6C4-5D79D99606C0}" dt="2024-05-29T00:16:41.562" v="4579" actId="478"/>
          <ac:spMkLst>
            <pc:docMk/>
            <pc:sldMk cId="2431481018" sldId="460"/>
            <ac:spMk id="17" creationId="{EDCE64D7-29FB-4716-90B6-42381AD67FE4}"/>
          </ac:spMkLst>
        </pc:spChg>
        <pc:picChg chg="add mod">
          <ac:chgData name="Christa Ross" userId="c548dd61-30e3-4812-ac03-46f5c6cf4d06" providerId="ADAL" clId="{D33CD386-CADF-4127-A6C4-5D79D99606C0}" dt="2024-05-29T17:34:17.158" v="13614" actId="1076"/>
          <ac:picMkLst>
            <pc:docMk/>
            <pc:sldMk cId="2431481018" sldId="460"/>
            <ac:picMk id="4" creationId="{E0E5CC20-0FAF-B4DA-BA5E-97E46C2A9D9B}"/>
          </ac:picMkLst>
        </pc:picChg>
        <pc:picChg chg="mod">
          <ac:chgData name="Christa Ross" userId="c548dd61-30e3-4812-ac03-46f5c6cf4d06" providerId="ADAL" clId="{D33CD386-CADF-4127-A6C4-5D79D99606C0}" dt="2024-05-29T00:18:21.153" v="4644" actId="1076"/>
          <ac:picMkLst>
            <pc:docMk/>
            <pc:sldMk cId="2431481018" sldId="460"/>
            <ac:picMk id="6" creationId="{6403A09C-DDFD-7272-6E20-28BD0A7F0B36}"/>
          </ac:picMkLst>
        </pc:picChg>
        <pc:picChg chg="del mod">
          <ac:chgData name="Christa Ross" userId="c548dd61-30e3-4812-ac03-46f5c6cf4d06" providerId="ADAL" clId="{D33CD386-CADF-4127-A6C4-5D79D99606C0}" dt="2024-05-29T00:07:40.613" v="4037" actId="478"/>
          <ac:picMkLst>
            <pc:docMk/>
            <pc:sldMk cId="2431481018" sldId="460"/>
            <ac:picMk id="11" creationId="{4D2D07EE-AA31-B1E7-EEA4-709AC3494981}"/>
          </ac:picMkLst>
        </pc:picChg>
        <pc:extLst>
          <p:ext xmlns:p="http://schemas.openxmlformats.org/presentationml/2006/main" uri="{D6D511B9-2390-475A-947B-AFAB55BFBCF1}">
            <pc226:cmChg xmlns:pc226="http://schemas.microsoft.com/office/powerpoint/2022/06/main/command" chg="add del mod">
              <pc226:chgData name="Christa Ross" userId="c548dd61-30e3-4812-ac03-46f5c6cf4d06" providerId="ADAL" clId="{D33CD386-CADF-4127-A6C4-5D79D99606C0}" dt="2024-05-29T17:09:50.815" v="12808"/>
              <pc2:cmMkLst xmlns:pc2="http://schemas.microsoft.com/office/powerpoint/2019/9/main/command">
                <pc:docMk/>
                <pc:sldMk cId="2431481018" sldId="460"/>
                <pc2:cmMk id="{1A2961DC-DA66-4A27-A9B5-234C037EA1A9}"/>
              </pc2:cmMkLst>
            </pc226:cmChg>
          </p:ext>
        </pc:extLst>
      </pc:sldChg>
      <pc:sldChg chg="addSp delSp modSp add del mod setBg">
        <pc:chgData name="Christa Ross" userId="c548dd61-30e3-4812-ac03-46f5c6cf4d06" providerId="ADAL" clId="{D33CD386-CADF-4127-A6C4-5D79D99606C0}" dt="2024-05-29T02:29:16.010" v="10799" actId="20577"/>
        <pc:sldMkLst>
          <pc:docMk/>
          <pc:sldMk cId="2309258947" sldId="482"/>
        </pc:sldMkLst>
        <pc:spChg chg="del">
          <ac:chgData name="Christa Ross" userId="c548dd61-30e3-4812-ac03-46f5c6cf4d06" providerId="ADAL" clId="{D33CD386-CADF-4127-A6C4-5D79D99606C0}" dt="2024-05-29T02:18:58.208" v="10355" actId="478"/>
          <ac:spMkLst>
            <pc:docMk/>
            <pc:sldMk cId="2309258947" sldId="482"/>
            <ac:spMk id="2" creationId="{414A2870-18EA-B209-1A37-245441C85664}"/>
          </ac:spMkLst>
        </pc:spChg>
        <pc:spChg chg="mod">
          <ac:chgData name="Christa Ross" userId="c548dd61-30e3-4812-ac03-46f5c6cf4d06" providerId="ADAL" clId="{D33CD386-CADF-4127-A6C4-5D79D99606C0}" dt="2024-05-29T02:28:23.696" v="10784" actId="207"/>
          <ac:spMkLst>
            <pc:docMk/>
            <pc:sldMk cId="2309258947" sldId="482"/>
            <ac:spMk id="3" creationId="{C3149700-2A45-866B-65EA-6FC20DAD104B}"/>
          </ac:spMkLst>
        </pc:spChg>
        <pc:spChg chg="mod">
          <ac:chgData name="Christa Ross" userId="c548dd61-30e3-4812-ac03-46f5c6cf4d06" providerId="ADAL" clId="{D33CD386-CADF-4127-A6C4-5D79D99606C0}" dt="2024-05-29T02:25:50.638" v="10733" actId="1035"/>
          <ac:spMkLst>
            <pc:docMk/>
            <pc:sldMk cId="2309258947" sldId="482"/>
            <ac:spMk id="4" creationId="{7906BF7D-7068-BF6C-CD17-34F9633EE5A5}"/>
          </ac:spMkLst>
        </pc:spChg>
        <pc:spChg chg="del">
          <ac:chgData name="Christa Ross" userId="c548dd61-30e3-4812-ac03-46f5c6cf4d06" providerId="ADAL" clId="{D33CD386-CADF-4127-A6C4-5D79D99606C0}" dt="2024-05-29T02:18:56.245" v="10354" actId="478"/>
          <ac:spMkLst>
            <pc:docMk/>
            <pc:sldMk cId="2309258947" sldId="482"/>
            <ac:spMk id="5" creationId="{7694F0A8-F269-E144-1A45-741F722A59D6}"/>
          </ac:spMkLst>
        </pc:spChg>
        <pc:spChg chg="add mod">
          <ac:chgData name="Christa Ross" userId="c548dd61-30e3-4812-ac03-46f5c6cf4d06" providerId="ADAL" clId="{D33CD386-CADF-4127-A6C4-5D79D99606C0}" dt="2024-05-29T02:28:27.036" v="10786" actId="1076"/>
          <ac:spMkLst>
            <pc:docMk/>
            <pc:sldMk cId="2309258947" sldId="482"/>
            <ac:spMk id="7" creationId="{0FFC4C4A-9A9D-87FC-A5E3-0F4A144CD885}"/>
          </ac:spMkLst>
        </pc:spChg>
        <pc:spChg chg="add mod">
          <ac:chgData name="Christa Ross" userId="c548dd61-30e3-4812-ac03-46f5c6cf4d06" providerId="ADAL" clId="{D33CD386-CADF-4127-A6C4-5D79D99606C0}" dt="2024-05-29T02:29:02.281" v="10789" actId="20577"/>
          <ac:spMkLst>
            <pc:docMk/>
            <pc:sldMk cId="2309258947" sldId="482"/>
            <ac:spMk id="8" creationId="{463F802A-C00E-0121-183A-C52BE6A213C3}"/>
          </ac:spMkLst>
        </pc:spChg>
        <pc:spChg chg="mod">
          <ac:chgData name="Christa Ross" userId="c548dd61-30e3-4812-ac03-46f5c6cf4d06" providerId="ADAL" clId="{D33CD386-CADF-4127-A6C4-5D79D99606C0}" dt="2024-05-29T02:25:44.177" v="10711" actId="1076"/>
          <ac:spMkLst>
            <pc:docMk/>
            <pc:sldMk cId="2309258947" sldId="482"/>
            <ac:spMk id="9" creationId="{D8CE6EA7-3902-9A7E-0926-D5DD73666639}"/>
          </ac:spMkLst>
        </pc:spChg>
        <pc:spChg chg="add mod">
          <ac:chgData name="Christa Ross" userId="c548dd61-30e3-4812-ac03-46f5c6cf4d06" providerId="ADAL" clId="{D33CD386-CADF-4127-A6C4-5D79D99606C0}" dt="2024-05-29T02:29:16.010" v="10799" actId="20577"/>
          <ac:spMkLst>
            <pc:docMk/>
            <pc:sldMk cId="2309258947" sldId="482"/>
            <ac:spMk id="10" creationId="{2F35555B-F9F5-BE92-9F66-FBC7DFE34F0D}"/>
          </ac:spMkLst>
        </pc:spChg>
        <pc:spChg chg="add mod">
          <ac:chgData name="Christa Ross" userId="c548dd61-30e3-4812-ac03-46f5c6cf4d06" providerId="ADAL" clId="{D33CD386-CADF-4127-A6C4-5D79D99606C0}" dt="2024-05-29T02:29:08.410" v="10794" actId="20577"/>
          <ac:spMkLst>
            <pc:docMk/>
            <pc:sldMk cId="2309258947" sldId="482"/>
            <ac:spMk id="11" creationId="{76B9F414-6BA6-A474-BD19-B53BE2EE6471}"/>
          </ac:spMkLst>
        </pc:spChg>
      </pc:sldChg>
      <pc:sldChg chg="add del setBg">
        <pc:chgData name="Christa Ross" userId="c548dd61-30e3-4812-ac03-46f5c6cf4d06" providerId="ADAL" clId="{D33CD386-CADF-4127-A6C4-5D79D99606C0}" dt="2024-05-29T02:15:15.628" v="10169" actId="47"/>
        <pc:sldMkLst>
          <pc:docMk/>
          <pc:sldMk cId="120284489" sldId="483"/>
        </pc:sldMkLst>
      </pc:sldChg>
      <pc:sldChg chg="add del setBg">
        <pc:chgData name="Christa Ross" userId="c548dd61-30e3-4812-ac03-46f5c6cf4d06" providerId="ADAL" clId="{D33CD386-CADF-4127-A6C4-5D79D99606C0}" dt="2024-05-29T16:47:07.653" v="12307" actId="47"/>
        <pc:sldMkLst>
          <pc:docMk/>
          <pc:sldMk cId="2912276337" sldId="484"/>
        </pc:sldMkLst>
      </pc:sldChg>
      <pc:sldChg chg="add del">
        <pc:chgData name="Christa Ross" userId="c548dd61-30e3-4812-ac03-46f5c6cf4d06" providerId="ADAL" clId="{D33CD386-CADF-4127-A6C4-5D79D99606C0}" dt="2024-05-29T02:15:15.628" v="10169" actId="47"/>
        <pc:sldMkLst>
          <pc:docMk/>
          <pc:sldMk cId="1936094633" sldId="485"/>
        </pc:sldMkLst>
      </pc:sldChg>
      <pc:sldChg chg="addSp delSp modSp mod">
        <pc:chgData name="Christa Ross" userId="c548dd61-30e3-4812-ac03-46f5c6cf4d06" providerId="ADAL" clId="{D33CD386-CADF-4127-A6C4-5D79D99606C0}" dt="2024-05-29T02:45:10.708" v="11970" actId="1076"/>
        <pc:sldMkLst>
          <pc:docMk/>
          <pc:sldMk cId="2197321197" sldId="486"/>
        </pc:sldMkLst>
        <pc:spChg chg="mod">
          <ac:chgData name="Christa Ross" userId="c548dd61-30e3-4812-ac03-46f5c6cf4d06" providerId="ADAL" clId="{D33CD386-CADF-4127-A6C4-5D79D99606C0}" dt="2024-05-29T02:45:06.036" v="11969" actId="1076"/>
          <ac:spMkLst>
            <pc:docMk/>
            <pc:sldMk cId="2197321197" sldId="486"/>
            <ac:spMk id="2" creationId="{9FE9B820-D65C-6696-0C80-6658320ACEC6}"/>
          </ac:spMkLst>
        </pc:spChg>
        <pc:spChg chg="mod">
          <ac:chgData name="Christa Ross" userId="c548dd61-30e3-4812-ac03-46f5c6cf4d06" providerId="ADAL" clId="{D33CD386-CADF-4127-A6C4-5D79D99606C0}" dt="2024-05-28T21:12:49.764" v="885" actId="20577"/>
          <ac:spMkLst>
            <pc:docMk/>
            <pc:sldMk cId="2197321197" sldId="486"/>
            <ac:spMk id="5" creationId="{B59D509A-4BBA-F3C4-22F6-9F3DB394A171}"/>
          </ac:spMkLst>
        </pc:spChg>
        <pc:picChg chg="del">
          <ac:chgData name="Christa Ross" userId="c548dd61-30e3-4812-ac03-46f5c6cf4d06" providerId="ADAL" clId="{D33CD386-CADF-4127-A6C4-5D79D99606C0}" dt="2024-05-29T02:44:07.589" v="11963" actId="478"/>
          <ac:picMkLst>
            <pc:docMk/>
            <pc:sldMk cId="2197321197" sldId="486"/>
            <ac:picMk id="3" creationId="{6229ADB5-6413-D4A3-B720-764BA761558A}"/>
          </ac:picMkLst>
        </pc:picChg>
        <pc:picChg chg="add mod">
          <ac:chgData name="Christa Ross" userId="c548dd61-30e3-4812-ac03-46f5c6cf4d06" providerId="ADAL" clId="{D33CD386-CADF-4127-A6C4-5D79D99606C0}" dt="2024-05-29T02:45:10.708" v="11970" actId="1076"/>
          <ac:picMkLst>
            <pc:docMk/>
            <pc:sldMk cId="2197321197" sldId="486"/>
            <ac:picMk id="6" creationId="{1E17F7A4-7373-6875-8830-05B359BC7B90}"/>
          </ac:picMkLst>
        </pc:picChg>
      </pc:sldChg>
      <pc:sldChg chg="addSp delSp modSp add mod">
        <pc:chgData name="Christa Ross" userId="c548dd61-30e3-4812-ac03-46f5c6cf4d06" providerId="ADAL" clId="{D33CD386-CADF-4127-A6C4-5D79D99606C0}" dt="2024-05-29T02:45:57.606" v="11976" actId="1076"/>
        <pc:sldMkLst>
          <pc:docMk/>
          <pc:sldMk cId="2407047086" sldId="487"/>
        </pc:sldMkLst>
        <pc:spChg chg="mod">
          <ac:chgData name="Christa Ross" userId="c548dd61-30e3-4812-ac03-46f5c6cf4d06" providerId="ADAL" clId="{D33CD386-CADF-4127-A6C4-5D79D99606C0}" dt="2024-05-28T21:13:22.701" v="931" actId="20577"/>
          <ac:spMkLst>
            <pc:docMk/>
            <pc:sldMk cId="2407047086" sldId="487"/>
            <ac:spMk id="5" creationId="{B59D509A-4BBA-F3C4-22F6-9F3DB394A171}"/>
          </ac:spMkLst>
        </pc:spChg>
        <pc:picChg chg="del">
          <ac:chgData name="Christa Ross" userId="c548dd61-30e3-4812-ac03-46f5c6cf4d06" providerId="ADAL" clId="{D33CD386-CADF-4127-A6C4-5D79D99606C0}" dt="2024-05-29T02:45:21.589" v="11971" actId="478"/>
          <ac:picMkLst>
            <pc:docMk/>
            <pc:sldMk cId="2407047086" sldId="487"/>
            <ac:picMk id="3" creationId="{6229ADB5-6413-D4A3-B720-764BA761558A}"/>
          </ac:picMkLst>
        </pc:picChg>
        <pc:picChg chg="add mod">
          <ac:chgData name="Christa Ross" userId="c548dd61-30e3-4812-ac03-46f5c6cf4d06" providerId="ADAL" clId="{D33CD386-CADF-4127-A6C4-5D79D99606C0}" dt="2024-05-29T02:45:57.606" v="11976" actId="1076"/>
          <ac:picMkLst>
            <pc:docMk/>
            <pc:sldMk cId="2407047086" sldId="487"/>
            <ac:picMk id="6" creationId="{E832CC77-2D98-0F64-0F38-AB3E4BA0E962}"/>
          </ac:picMkLst>
        </pc:picChg>
      </pc:sldChg>
      <pc:sldChg chg="addSp delSp modSp add mod">
        <pc:chgData name="Christa Ross" userId="c548dd61-30e3-4812-ac03-46f5c6cf4d06" providerId="ADAL" clId="{D33CD386-CADF-4127-A6C4-5D79D99606C0}" dt="2024-05-28T21:14:31.460" v="963" actId="1036"/>
        <pc:sldMkLst>
          <pc:docMk/>
          <pc:sldMk cId="3851755750" sldId="488"/>
        </pc:sldMkLst>
        <pc:spChg chg="add mod">
          <ac:chgData name="Christa Ross" userId="c548dd61-30e3-4812-ac03-46f5c6cf4d06" providerId="ADAL" clId="{D33CD386-CADF-4127-A6C4-5D79D99606C0}" dt="2024-05-28T21:14:31.460" v="963" actId="1036"/>
          <ac:spMkLst>
            <pc:docMk/>
            <pc:sldMk cId="3851755750" sldId="488"/>
            <ac:spMk id="4" creationId="{58AD8F0D-9A13-9ABF-0B98-33EA532A0499}"/>
          </ac:spMkLst>
        </pc:spChg>
        <pc:spChg chg="add del mod">
          <ac:chgData name="Christa Ross" userId="c548dd61-30e3-4812-ac03-46f5c6cf4d06" providerId="ADAL" clId="{D33CD386-CADF-4127-A6C4-5D79D99606C0}" dt="2024-05-28T21:14:31.460" v="963" actId="1036"/>
          <ac:spMkLst>
            <pc:docMk/>
            <pc:sldMk cId="3851755750" sldId="488"/>
            <ac:spMk id="5" creationId="{B59D509A-4BBA-F3C4-22F6-9F3DB394A171}"/>
          </ac:spMkLst>
        </pc:spChg>
        <pc:picChg chg="del">
          <ac:chgData name="Christa Ross" userId="c548dd61-30e3-4812-ac03-46f5c6cf4d06" providerId="ADAL" clId="{D33CD386-CADF-4127-A6C4-5D79D99606C0}" dt="2024-05-28T21:13:53.822" v="934" actId="478"/>
          <ac:picMkLst>
            <pc:docMk/>
            <pc:sldMk cId="3851755750" sldId="488"/>
            <ac:picMk id="3" creationId="{6229ADB5-6413-D4A3-B720-764BA761558A}"/>
          </ac:picMkLst>
        </pc:picChg>
        <pc:picChg chg="add mod">
          <ac:chgData name="Christa Ross" userId="c548dd61-30e3-4812-ac03-46f5c6cf4d06" providerId="ADAL" clId="{D33CD386-CADF-4127-A6C4-5D79D99606C0}" dt="2024-05-28T21:13:51.076" v="933"/>
          <ac:picMkLst>
            <pc:docMk/>
            <pc:sldMk cId="3851755750" sldId="488"/>
            <ac:picMk id="6" creationId="{740B3D0A-6EB8-ED92-17F1-F2AB8225F6FC}"/>
          </ac:picMkLst>
        </pc:picChg>
      </pc:sldChg>
      <pc:sldChg chg="modSp add mod ord">
        <pc:chgData name="Christa Ross" userId="c548dd61-30e3-4812-ac03-46f5c6cf4d06" providerId="ADAL" clId="{D33CD386-CADF-4127-A6C4-5D79D99606C0}" dt="2024-05-29T01:34:58.985" v="7673" actId="20577"/>
        <pc:sldMkLst>
          <pc:docMk/>
          <pc:sldMk cId="719316052" sldId="489"/>
        </pc:sldMkLst>
        <pc:spChg chg="mod">
          <ac:chgData name="Christa Ross" userId="c548dd61-30e3-4812-ac03-46f5c6cf4d06" providerId="ADAL" clId="{D33CD386-CADF-4127-A6C4-5D79D99606C0}" dt="2024-05-28T21:34:34.292" v="1726" actId="20577"/>
          <ac:spMkLst>
            <pc:docMk/>
            <pc:sldMk cId="719316052" sldId="489"/>
            <ac:spMk id="2" creationId="{F2A68DDA-51E2-4BD9-A822-E7C1DFE1BAC1}"/>
          </ac:spMkLst>
        </pc:spChg>
        <pc:spChg chg="mod">
          <ac:chgData name="Christa Ross" userId="c548dd61-30e3-4812-ac03-46f5c6cf4d06" providerId="ADAL" clId="{D33CD386-CADF-4127-A6C4-5D79D99606C0}" dt="2024-05-28T21:39:34.925" v="1985" actId="20577"/>
          <ac:spMkLst>
            <pc:docMk/>
            <pc:sldMk cId="719316052" sldId="489"/>
            <ac:spMk id="4" creationId="{E8283474-D2DF-515B-9560-FD6E465FAA6F}"/>
          </ac:spMkLst>
        </pc:spChg>
        <pc:spChg chg="mod">
          <ac:chgData name="Christa Ross" userId="c548dd61-30e3-4812-ac03-46f5c6cf4d06" providerId="ADAL" clId="{D33CD386-CADF-4127-A6C4-5D79D99606C0}" dt="2024-05-28T21:42:20.395" v="2142" actId="207"/>
          <ac:spMkLst>
            <pc:docMk/>
            <pc:sldMk cId="719316052" sldId="489"/>
            <ac:spMk id="5" creationId="{21944BCD-379D-EAAA-B577-91627540D922}"/>
          </ac:spMkLst>
        </pc:spChg>
        <pc:spChg chg="mod">
          <ac:chgData name="Christa Ross" userId="c548dd61-30e3-4812-ac03-46f5c6cf4d06" providerId="ADAL" clId="{D33CD386-CADF-4127-A6C4-5D79D99606C0}" dt="2024-05-28T21:35:51.362" v="1777" actId="20577"/>
          <ac:spMkLst>
            <pc:docMk/>
            <pc:sldMk cId="719316052" sldId="489"/>
            <ac:spMk id="6" creationId="{6F3C376C-04B9-574A-5844-F9215E376946}"/>
          </ac:spMkLst>
        </pc:spChg>
        <pc:spChg chg="mod">
          <ac:chgData name="Christa Ross" userId="c548dd61-30e3-4812-ac03-46f5c6cf4d06" providerId="ADAL" clId="{D33CD386-CADF-4127-A6C4-5D79D99606C0}" dt="2024-05-28T21:43:22.420" v="2170" actId="20577"/>
          <ac:spMkLst>
            <pc:docMk/>
            <pc:sldMk cId="719316052" sldId="489"/>
            <ac:spMk id="7" creationId="{B43CE099-983F-31D8-762E-2D296E9FEE0D}"/>
          </ac:spMkLst>
        </pc:spChg>
        <pc:spChg chg="mod">
          <ac:chgData name="Christa Ross" userId="c548dd61-30e3-4812-ac03-46f5c6cf4d06" providerId="ADAL" clId="{D33CD386-CADF-4127-A6C4-5D79D99606C0}" dt="2024-05-28T21:41:27.066" v="2140" actId="20577"/>
          <ac:spMkLst>
            <pc:docMk/>
            <pc:sldMk cId="719316052" sldId="489"/>
            <ac:spMk id="9" creationId="{B0D44F31-C35F-9F4A-F575-78DB83F307AF}"/>
          </ac:spMkLst>
        </pc:spChg>
        <pc:spChg chg="mod">
          <ac:chgData name="Christa Ross" userId="c548dd61-30e3-4812-ac03-46f5c6cf4d06" providerId="ADAL" clId="{D33CD386-CADF-4127-A6C4-5D79D99606C0}" dt="2024-05-29T01:34:58.985" v="7673" actId="20577"/>
          <ac:spMkLst>
            <pc:docMk/>
            <pc:sldMk cId="719316052" sldId="489"/>
            <ac:spMk id="10" creationId="{689E4C06-5553-83DB-FC7C-BAE1B48F06AA}"/>
          </ac:spMkLst>
        </pc:spChg>
        <pc:spChg chg="mod">
          <ac:chgData name="Christa Ross" userId="c548dd61-30e3-4812-ac03-46f5c6cf4d06" providerId="ADAL" clId="{D33CD386-CADF-4127-A6C4-5D79D99606C0}" dt="2024-05-28T21:41:58.862" v="2141" actId="207"/>
          <ac:spMkLst>
            <pc:docMk/>
            <pc:sldMk cId="719316052" sldId="489"/>
            <ac:spMk id="15" creationId="{B3524EC0-F743-664A-303E-B0A369AEABE8}"/>
          </ac:spMkLst>
        </pc:spChg>
        <pc:spChg chg="mod">
          <ac:chgData name="Christa Ross" userId="c548dd61-30e3-4812-ac03-46f5c6cf4d06" providerId="ADAL" clId="{D33CD386-CADF-4127-A6C4-5D79D99606C0}" dt="2024-05-28T21:43:47.109" v="2234" actId="20577"/>
          <ac:spMkLst>
            <pc:docMk/>
            <pc:sldMk cId="719316052" sldId="489"/>
            <ac:spMk id="16" creationId="{0F9754FD-C18F-6AE1-785C-41CEF1EAC7F1}"/>
          </ac:spMkLst>
        </pc:spChg>
      </pc:sldChg>
      <pc:sldChg chg="addSp delSp modSp add mod">
        <pc:chgData name="Christa Ross" userId="c548dd61-30e3-4812-ac03-46f5c6cf4d06" providerId="ADAL" clId="{D33CD386-CADF-4127-A6C4-5D79D99606C0}" dt="2024-05-29T17:34:45.427" v="13617" actId="1076"/>
        <pc:sldMkLst>
          <pc:docMk/>
          <pc:sldMk cId="21960423" sldId="490"/>
        </pc:sldMkLst>
        <pc:spChg chg="add mod">
          <ac:chgData name="Christa Ross" userId="c548dd61-30e3-4812-ac03-46f5c6cf4d06" providerId="ADAL" clId="{D33CD386-CADF-4127-A6C4-5D79D99606C0}" dt="2024-05-29T00:18:52.615" v="4672"/>
          <ac:spMkLst>
            <pc:docMk/>
            <pc:sldMk cId="21960423" sldId="490"/>
            <ac:spMk id="2" creationId="{46E752D6-CAC3-BDFD-F843-326AFD270D32}"/>
          </ac:spMkLst>
        </pc:spChg>
        <pc:spChg chg="mod">
          <ac:chgData name="Christa Ross" userId="c548dd61-30e3-4812-ac03-46f5c6cf4d06" providerId="ADAL" clId="{D33CD386-CADF-4127-A6C4-5D79D99606C0}" dt="2024-05-29T00:23:49.706" v="4739" actId="20577"/>
          <ac:spMkLst>
            <pc:docMk/>
            <pc:sldMk cId="21960423" sldId="490"/>
            <ac:spMk id="5" creationId="{43C0ACF9-245D-D6A4-6A00-9F964895CE3C}"/>
          </ac:spMkLst>
        </pc:spChg>
        <pc:spChg chg="add mod">
          <ac:chgData name="Christa Ross" userId="c548dd61-30e3-4812-ac03-46f5c6cf4d06" providerId="ADAL" clId="{D33CD386-CADF-4127-A6C4-5D79D99606C0}" dt="2024-05-29T00:24:17.226" v="4760" actId="1076"/>
          <ac:spMkLst>
            <pc:docMk/>
            <pc:sldMk cId="21960423" sldId="490"/>
            <ac:spMk id="8" creationId="{D93A0314-1E98-1C18-72F7-906104540C31}"/>
          </ac:spMkLst>
        </pc:spChg>
        <pc:spChg chg="mod">
          <ac:chgData name="Christa Ross" userId="c548dd61-30e3-4812-ac03-46f5c6cf4d06" providerId="ADAL" clId="{D33CD386-CADF-4127-A6C4-5D79D99606C0}" dt="2024-05-29T17:34:45.427" v="13617" actId="1076"/>
          <ac:spMkLst>
            <pc:docMk/>
            <pc:sldMk cId="21960423" sldId="490"/>
            <ac:spMk id="9" creationId="{A575DAB2-D7B1-4608-AEB5-C64CB5748412}"/>
          </ac:spMkLst>
        </pc:spChg>
        <pc:picChg chg="del">
          <ac:chgData name="Christa Ross" userId="c548dd61-30e3-4812-ac03-46f5c6cf4d06" providerId="ADAL" clId="{D33CD386-CADF-4127-A6C4-5D79D99606C0}" dt="2024-05-29T00:18:51.402" v="4671" actId="478"/>
          <ac:picMkLst>
            <pc:docMk/>
            <pc:sldMk cId="21960423" sldId="490"/>
            <ac:picMk id="4" creationId="{E0E5CC20-0FAF-B4DA-BA5E-97E46C2A9D9B}"/>
          </ac:picMkLst>
        </pc:picChg>
        <pc:picChg chg="add mod modCrop">
          <ac:chgData name="Christa Ross" userId="c548dd61-30e3-4812-ac03-46f5c6cf4d06" providerId="ADAL" clId="{D33CD386-CADF-4127-A6C4-5D79D99606C0}" dt="2024-05-29T17:34:33.709" v="13616" actId="1076"/>
          <ac:picMkLst>
            <pc:docMk/>
            <pc:sldMk cId="21960423" sldId="490"/>
            <ac:picMk id="7" creationId="{B17F391E-A9E3-55E8-3064-26721478C3E9}"/>
          </ac:picMkLst>
        </pc:picChg>
      </pc:sldChg>
      <pc:sldChg chg="addSp delSp add del mod ord">
        <pc:chgData name="Christa Ross" userId="c548dd61-30e3-4812-ac03-46f5c6cf4d06" providerId="ADAL" clId="{D33CD386-CADF-4127-A6C4-5D79D99606C0}" dt="2024-05-29T00:16:19.390" v="4573" actId="47"/>
        <pc:sldMkLst>
          <pc:docMk/>
          <pc:sldMk cId="377938432" sldId="490"/>
        </pc:sldMkLst>
        <pc:spChg chg="del">
          <ac:chgData name="Christa Ross" userId="c548dd61-30e3-4812-ac03-46f5c6cf4d06" providerId="ADAL" clId="{D33CD386-CADF-4127-A6C4-5D79D99606C0}" dt="2024-05-29T00:15:57.222" v="4564" actId="478"/>
          <ac:spMkLst>
            <pc:docMk/>
            <pc:sldMk cId="377938432" sldId="490"/>
            <ac:spMk id="2" creationId="{90071379-511C-4AC8-A703-5FD66BCF3BE8}"/>
          </ac:spMkLst>
        </pc:spChg>
        <pc:spChg chg="del">
          <ac:chgData name="Christa Ross" userId="c548dd61-30e3-4812-ac03-46f5c6cf4d06" providerId="ADAL" clId="{D33CD386-CADF-4127-A6C4-5D79D99606C0}" dt="2024-05-29T00:15:59.325" v="4565" actId="478"/>
          <ac:spMkLst>
            <pc:docMk/>
            <pc:sldMk cId="377938432" sldId="490"/>
            <ac:spMk id="9" creationId="{A575DAB2-D7B1-4608-AEB5-C64CB5748412}"/>
          </ac:spMkLst>
        </pc:spChg>
        <pc:picChg chg="add">
          <ac:chgData name="Christa Ross" userId="c548dd61-30e3-4812-ac03-46f5c6cf4d06" providerId="ADAL" clId="{D33CD386-CADF-4127-A6C4-5D79D99606C0}" dt="2024-05-29T00:16:00.656" v="4566" actId="22"/>
          <ac:picMkLst>
            <pc:docMk/>
            <pc:sldMk cId="377938432" sldId="490"/>
            <ac:picMk id="4" creationId="{B2BABD6F-C70F-AC2D-9263-35BAA3F99CF0}"/>
          </ac:picMkLst>
        </pc:picChg>
        <pc:picChg chg="del">
          <ac:chgData name="Christa Ross" userId="c548dd61-30e3-4812-ac03-46f5c6cf4d06" providerId="ADAL" clId="{D33CD386-CADF-4127-A6C4-5D79D99606C0}" dt="2024-05-29T00:15:55.865" v="4563" actId="478"/>
          <ac:picMkLst>
            <pc:docMk/>
            <pc:sldMk cId="377938432" sldId="490"/>
            <ac:picMk id="11" creationId="{4D2D07EE-AA31-B1E7-EEA4-709AC3494981}"/>
          </ac:picMkLst>
        </pc:picChg>
      </pc:sldChg>
      <pc:sldChg chg="add del ord">
        <pc:chgData name="Christa Ross" userId="c548dd61-30e3-4812-ac03-46f5c6cf4d06" providerId="ADAL" clId="{D33CD386-CADF-4127-A6C4-5D79D99606C0}" dt="2024-05-29T00:16:07.799" v="4567" actId="47"/>
        <pc:sldMkLst>
          <pc:docMk/>
          <pc:sldMk cId="2579437992" sldId="491"/>
        </pc:sldMkLst>
      </pc:sldChg>
      <pc:sldChg chg="addSp delSp modSp add del mod">
        <pc:chgData name="Christa Ross" userId="c548dd61-30e3-4812-ac03-46f5c6cf4d06" providerId="ADAL" clId="{D33CD386-CADF-4127-A6C4-5D79D99606C0}" dt="2024-05-29T00:18:43.582" v="4667" actId="47"/>
        <pc:sldMkLst>
          <pc:docMk/>
          <pc:sldMk cId="3119311469" sldId="491"/>
        </pc:sldMkLst>
        <pc:picChg chg="add mod">
          <ac:chgData name="Christa Ross" userId="c548dd61-30e3-4812-ac03-46f5c6cf4d06" providerId="ADAL" clId="{D33CD386-CADF-4127-A6C4-5D79D99606C0}" dt="2024-05-29T00:16:36.948" v="4578" actId="1076"/>
          <ac:picMkLst>
            <pc:docMk/>
            <pc:sldMk cId="3119311469" sldId="491"/>
            <ac:picMk id="3" creationId="{05827891-7651-91D4-E277-2D332B0DD06C}"/>
          </ac:picMkLst>
        </pc:picChg>
        <pc:picChg chg="del">
          <ac:chgData name="Christa Ross" userId="c548dd61-30e3-4812-ac03-46f5c6cf4d06" providerId="ADAL" clId="{D33CD386-CADF-4127-A6C4-5D79D99606C0}" dt="2024-05-29T00:16:26.827" v="4575" actId="478"/>
          <ac:picMkLst>
            <pc:docMk/>
            <pc:sldMk cId="3119311469" sldId="491"/>
            <ac:picMk id="4" creationId="{E0E5CC20-0FAF-B4DA-BA5E-97E46C2A9D9B}"/>
          </ac:picMkLst>
        </pc:picChg>
      </pc:sldChg>
      <pc:sldChg chg="addSp delSp modSp add mod">
        <pc:chgData name="Christa Ross" userId="c548dd61-30e3-4812-ac03-46f5c6cf4d06" providerId="ADAL" clId="{D33CD386-CADF-4127-A6C4-5D79D99606C0}" dt="2024-05-29T17:36:19.702" v="13629" actId="1076"/>
        <pc:sldMkLst>
          <pc:docMk/>
          <pc:sldMk cId="3818142527" sldId="491"/>
        </pc:sldMkLst>
        <pc:spChg chg="add mod">
          <ac:chgData name="Christa Ross" userId="c548dd61-30e3-4812-ac03-46f5c6cf4d06" providerId="ADAL" clId="{D33CD386-CADF-4127-A6C4-5D79D99606C0}" dt="2024-05-29T17:36:11.909" v="13627" actId="1076"/>
          <ac:spMkLst>
            <pc:docMk/>
            <pc:sldMk cId="3818142527" sldId="491"/>
            <ac:spMk id="2" creationId="{C32068C7-9576-56D6-6DAB-FA65CBCE3DB3}"/>
          </ac:spMkLst>
        </pc:spChg>
        <pc:spChg chg="mod">
          <ac:chgData name="Christa Ross" userId="c548dd61-30e3-4812-ac03-46f5c6cf4d06" providerId="ADAL" clId="{D33CD386-CADF-4127-A6C4-5D79D99606C0}" dt="2024-05-29T17:36:11.909" v="13627" actId="1076"/>
          <ac:spMkLst>
            <pc:docMk/>
            <pc:sldMk cId="3818142527" sldId="491"/>
            <ac:spMk id="5" creationId="{43C0ACF9-245D-D6A4-6A00-9F964895CE3C}"/>
          </ac:spMkLst>
        </pc:spChg>
        <pc:spChg chg="mod">
          <ac:chgData name="Christa Ross" userId="c548dd61-30e3-4812-ac03-46f5c6cf4d06" providerId="ADAL" clId="{D33CD386-CADF-4127-A6C4-5D79D99606C0}" dt="2024-05-29T17:36:15.873" v="13628" actId="1076"/>
          <ac:spMkLst>
            <pc:docMk/>
            <pc:sldMk cId="3818142527" sldId="491"/>
            <ac:spMk id="9" creationId="{A575DAB2-D7B1-4608-AEB5-C64CB5748412}"/>
          </ac:spMkLst>
        </pc:spChg>
        <pc:picChg chg="add mod">
          <ac:chgData name="Christa Ross" userId="c548dd61-30e3-4812-ac03-46f5c6cf4d06" providerId="ADAL" clId="{D33CD386-CADF-4127-A6C4-5D79D99606C0}" dt="2024-05-29T17:36:19.702" v="13629" actId="1076"/>
          <ac:picMkLst>
            <pc:docMk/>
            <pc:sldMk cId="3818142527" sldId="491"/>
            <ac:picMk id="4" creationId="{B8FF8570-F35D-CDD5-5460-D68FAA9FFB48}"/>
          </ac:picMkLst>
        </pc:picChg>
        <pc:picChg chg="del mod modCrop">
          <ac:chgData name="Christa Ross" userId="c548dd61-30e3-4812-ac03-46f5c6cf4d06" providerId="ADAL" clId="{D33CD386-CADF-4127-A6C4-5D79D99606C0}" dt="2024-05-29T00:26:32.877" v="4792" actId="478"/>
          <ac:picMkLst>
            <pc:docMk/>
            <pc:sldMk cId="3818142527" sldId="491"/>
            <ac:picMk id="7" creationId="{B17F391E-A9E3-55E8-3064-26721478C3E9}"/>
          </ac:picMkLst>
        </pc:picChg>
      </pc:sldChg>
      <pc:sldChg chg="add del">
        <pc:chgData name="Christa Ross" userId="c548dd61-30e3-4812-ac03-46f5c6cf4d06" providerId="ADAL" clId="{D33CD386-CADF-4127-A6C4-5D79D99606C0}" dt="2024-05-29T00:18:44.894" v="4668" actId="47"/>
        <pc:sldMkLst>
          <pc:docMk/>
          <pc:sldMk cId="711391498" sldId="492"/>
        </pc:sldMkLst>
      </pc:sldChg>
      <pc:sldChg chg="add del ord">
        <pc:chgData name="Christa Ross" userId="c548dd61-30e3-4812-ac03-46f5c6cf4d06" providerId="ADAL" clId="{D33CD386-CADF-4127-A6C4-5D79D99606C0}" dt="2024-05-29T00:16:08.984" v="4568" actId="47"/>
        <pc:sldMkLst>
          <pc:docMk/>
          <pc:sldMk cId="3477781053" sldId="492"/>
        </pc:sldMkLst>
      </pc:sldChg>
      <pc:sldChg chg="addSp delSp modSp add mod">
        <pc:chgData name="Christa Ross" userId="c548dd61-30e3-4812-ac03-46f5c6cf4d06" providerId="ADAL" clId="{D33CD386-CADF-4127-A6C4-5D79D99606C0}" dt="2024-05-29T17:36:59.765" v="13644" actId="1076"/>
        <pc:sldMkLst>
          <pc:docMk/>
          <pc:sldMk cId="4066693975" sldId="492"/>
        </pc:sldMkLst>
        <pc:spChg chg="del">
          <ac:chgData name="Christa Ross" userId="c548dd61-30e3-4812-ac03-46f5c6cf4d06" providerId="ADAL" clId="{D33CD386-CADF-4127-A6C4-5D79D99606C0}" dt="2024-05-29T00:55:52.878" v="5829" actId="478"/>
          <ac:spMkLst>
            <pc:docMk/>
            <pc:sldMk cId="4066693975" sldId="492"/>
            <ac:spMk id="2" creationId="{C32068C7-9576-56D6-6DAB-FA65CBCE3DB3}"/>
          </ac:spMkLst>
        </pc:spChg>
        <pc:spChg chg="mod">
          <ac:chgData name="Christa Ross" userId="c548dd61-30e3-4812-ac03-46f5c6cf4d06" providerId="ADAL" clId="{D33CD386-CADF-4127-A6C4-5D79D99606C0}" dt="2024-05-29T17:36:43.174" v="13642" actId="20577"/>
          <ac:spMkLst>
            <pc:docMk/>
            <pc:sldMk cId="4066693975" sldId="492"/>
            <ac:spMk id="5" creationId="{43C0ACF9-245D-D6A4-6A00-9F964895CE3C}"/>
          </ac:spMkLst>
        </pc:spChg>
        <pc:spChg chg="mod">
          <ac:chgData name="Christa Ross" userId="c548dd61-30e3-4812-ac03-46f5c6cf4d06" providerId="ADAL" clId="{D33CD386-CADF-4127-A6C4-5D79D99606C0}" dt="2024-05-29T17:36:55.089" v="13643" actId="1076"/>
          <ac:spMkLst>
            <pc:docMk/>
            <pc:sldMk cId="4066693975" sldId="492"/>
            <ac:spMk id="9" creationId="{A575DAB2-D7B1-4608-AEB5-C64CB5748412}"/>
          </ac:spMkLst>
        </pc:spChg>
        <pc:picChg chg="del">
          <ac:chgData name="Christa Ross" userId="c548dd61-30e3-4812-ac03-46f5c6cf4d06" providerId="ADAL" clId="{D33CD386-CADF-4127-A6C4-5D79D99606C0}" dt="2024-05-29T00:55:54.516" v="5830" actId="478"/>
          <ac:picMkLst>
            <pc:docMk/>
            <pc:sldMk cId="4066693975" sldId="492"/>
            <ac:picMk id="4" creationId="{B8FF8570-F35D-CDD5-5460-D68FAA9FFB48}"/>
          </ac:picMkLst>
        </pc:picChg>
        <pc:picChg chg="add mod">
          <ac:chgData name="Christa Ross" userId="c548dd61-30e3-4812-ac03-46f5c6cf4d06" providerId="ADAL" clId="{D33CD386-CADF-4127-A6C4-5D79D99606C0}" dt="2024-05-29T17:36:59.765" v="13644" actId="1076"/>
          <ac:picMkLst>
            <pc:docMk/>
            <pc:sldMk cId="4066693975" sldId="492"/>
            <ac:picMk id="7" creationId="{F7E1F26D-E9C2-0EB6-EF6C-1F086E108AD5}"/>
          </ac:picMkLst>
        </pc:picChg>
      </pc:sldChg>
      <pc:sldChg chg="add del">
        <pc:chgData name="Christa Ross" userId="c548dd61-30e3-4812-ac03-46f5c6cf4d06" providerId="ADAL" clId="{D33CD386-CADF-4127-A6C4-5D79D99606C0}" dt="2024-05-29T00:18:46.069" v="4669" actId="47"/>
        <pc:sldMkLst>
          <pc:docMk/>
          <pc:sldMk cId="1197916593" sldId="493"/>
        </pc:sldMkLst>
      </pc:sldChg>
      <pc:sldChg chg="addSp delSp modSp add mod ord">
        <pc:chgData name="Christa Ross" userId="c548dd61-30e3-4812-ac03-46f5c6cf4d06" providerId="ADAL" clId="{D33CD386-CADF-4127-A6C4-5D79D99606C0}" dt="2024-05-29T17:38:15.803" v="13655" actId="1076"/>
        <pc:sldMkLst>
          <pc:docMk/>
          <pc:sldMk cId="2322170290" sldId="493"/>
        </pc:sldMkLst>
        <pc:spChg chg="mod">
          <ac:chgData name="Christa Ross" userId="c548dd61-30e3-4812-ac03-46f5c6cf4d06" providerId="ADAL" clId="{D33CD386-CADF-4127-A6C4-5D79D99606C0}" dt="2024-05-29T01:12:48.411" v="6670" actId="1076"/>
          <ac:spMkLst>
            <pc:docMk/>
            <pc:sldMk cId="2322170290" sldId="493"/>
            <ac:spMk id="5" creationId="{43C0ACF9-245D-D6A4-6A00-9F964895CE3C}"/>
          </ac:spMkLst>
        </pc:spChg>
        <pc:spChg chg="mod">
          <ac:chgData name="Christa Ross" userId="c548dd61-30e3-4812-ac03-46f5c6cf4d06" providerId="ADAL" clId="{D33CD386-CADF-4127-A6C4-5D79D99606C0}" dt="2024-05-29T01:12:54.361" v="6671" actId="1076"/>
          <ac:spMkLst>
            <pc:docMk/>
            <pc:sldMk cId="2322170290" sldId="493"/>
            <ac:spMk id="8" creationId="{D93A0314-1E98-1C18-72F7-906104540C31}"/>
          </ac:spMkLst>
        </pc:spChg>
        <pc:spChg chg="mod">
          <ac:chgData name="Christa Ross" userId="c548dd61-30e3-4812-ac03-46f5c6cf4d06" providerId="ADAL" clId="{D33CD386-CADF-4127-A6C4-5D79D99606C0}" dt="2024-05-29T17:38:11.945" v="13654" actId="1076"/>
          <ac:spMkLst>
            <pc:docMk/>
            <pc:sldMk cId="2322170290" sldId="493"/>
            <ac:spMk id="9" creationId="{A575DAB2-D7B1-4608-AEB5-C64CB5748412}"/>
          </ac:spMkLst>
        </pc:spChg>
        <pc:picChg chg="add del mod">
          <ac:chgData name="Christa Ross" userId="c548dd61-30e3-4812-ac03-46f5c6cf4d06" providerId="ADAL" clId="{D33CD386-CADF-4127-A6C4-5D79D99606C0}" dt="2024-05-29T01:18:56.896" v="7133" actId="478"/>
          <ac:picMkLst>
            <pc:docMk/>
            <pc:sldMk cId="2322170290" sldId="493"/>
            <ac:picMk id="3" creationId="{C3DB970B-DFFF-5759-7744-702752B5B36E}"/>
          </ac:picMkLst>
        </pc:picChg>
        <pc:picChg chg="del">
          <ac:chgData name="Christa Ross" userId="c548dd61-30e3-4812-ac03-46f5c6cf4d06" providerId="ADAL" clId="{D33CD386-CADF-4127-A6C4-5D79D99606C0}" dt="2024-05-29T01:12:56.536" v="6672" actId="478"/>
          <ac:picMkLst>
            <pc:docMk/>
            <pc:sldMk cId="2322170290" sldId="493"/>
            <ac:picMk id="7" creationId="{B17F391E-A9E3-55E8-3064-26721478C3E9}"/>
          </ac:picMkLst>
        </pc:picChg>
        <pc:picChg chg="add mod">
          <ac:chgData name="Christa Ross" userId="c548dd61-30e3-4812-ac03-46f5c6cf4d06" providerId="ADAL" clId="{D33CD386-CADF-4127-A6C4-5D79D99606C0}" dt="2024-05-29T17:38:15.803" v="13655" actId="1076"/>
          <ac:picMkLst>
            <pc:docMk/>
            <pc:sldMk cId="2322170290" sldId="493"/>
            <ac:picMk id="10" creationId="{FDBFD202-4D7C-CA60-5978-4E7F6619288C}"/>
          </ac:picMkLst>
        </pc:picChg>
      </pc:sldChg>
      <pc:sldChg chg="addSp delSp modSp add mod">
        <pc:chgData name="Christa Ross" userId="c548dd61-30e3-4812-ac03-46f5c6cf4d06" providerId="ADAL" clId="{D33CD386-CADF-4127-A6C4-5D79D99606C0}" dt="2024-05-29T17:38:01.907" v="13652" actId="1076"/>
        <pc:sldMkLst>
          <pc:docMk/>
          <pc:sldMk cId="386445767" sldId="494"/>
        </pc:sldMkLst>
        <pc:spChg chg="mod">
          <ac:chgData name="Christa Ross" userId="c548dd61-30e3-4812-ac03-46f5c6cf4d06" providerId="ADAL" clId="{D33CD386-CADF-4127-A6C4-5D79D99606C0}" dt="2024-05-29T17:37:41.061" v="13648" actId="1076"/>
          <ac:spMkLst>
            <pc:docMk/>
            <pc:sldMk cId="386445767" sldId="494"/>
            <ac:spMk id="5" creationId="{43C0ACF9-245D-D6A4-6A00-9F964895CE3C}"/>
          </ac:spMkLst>
        </pc:spChg>
        <pc:spChg chg="mod">
          <ac:chgData name="Christa Ross" userId="c548dd61-30e3-4812-ac03-46f5c6cf4d06" providerId="ADAL" clId="{D33CD386-CADF-4127-A6C4-5D79D99606C0}" dt="2024-05-29T17:37:41.061" v="13648" actId="1076"/>
          <ac:spMkLst>
            <pc:docMk/>
            <pc:sldMk cId="386445767" sldId="494"/>
            <ac:spMk id="8" creationId="{D93A0314-1E98-1C18-72F7-906104540C31}"/>
          </ac:spMkLst>
        </pc:spChg>
        <pc:spChg chg="mod">
          <ac:chgData name="Christa Ross" userId="c548dd61-30e3-4812-ac03-46f5c6cf4d06" providerId="ADAL" clId="{D33CD386-CADF-4127-A6C4-5D79D99606C0}" dt="2024-05-29T17:37:59.255" v="13651" actId="1076"/>
          <ac:spMkLst>
            <pc:docMk/>
            <pc:sldMk cId="386445767" sldId="494"/>
            <ac:spMk id="9" creationId="{A575DAB2-D7B1-4608-AEB5-C64CB5748412}"/>
          </ac:spMkLst>
        </pc:spChg>
        <pc:picChg chg="add mod modCrop">
          <ac:chgData name="Christa Ross" userId="c548dd61-30e3-4812-ac03-46f5c6cf4d06" providerId="ADAL" clId="{D33CD386-CADF-4127-A6C4-5D79D99606C0}" dt="2024-05-29T17:38:01.907" v="13652" actId="1076"/>
          <ac:picMkLst>
            <pc:docMk/>
            <pc:sldMk cId="386445767" sldId="494"/>
            <ac:picMk id="3" creationId="{FEACC545-0A76-A170-8674-733F46509AF1}"/>
          </ac:picMkLst>
        </pc:picChg>
        <pc:picChg chg="del">
          <ac:chgData name="Christa Ross" userId="c548dd61-30e3-4812-ac03-46f5c6cf4d06" providerId="ADAL" clId="{D33CD386-CADF-4127-A6C4-5D79D99606C0}" dt="2024-05-29T01:25:26.767" v="7229" actId="478"/>
          <ac:picMkLst>
            <pc:docMk/>
            <pc:sldMk cId="386445767" sldId="494"/>
            <ac:picMk id="10" creationId="{FDBFD202-4D7C-CA60-5978-4E7F6619288C}"/>
          </ac:picMkLst>
        </pc:picChg>
      </pc:sldChg>
      <pc:sldChg chg="addSp delSp modSp add mod ord">
        <pc:chgData name="Christa Ross" userId="c548dd61-30e3-4812-ac03-46f5c6cf4d06" providerId="ADAL" clId="{D33CD386-CADF-4127-A6C4-5D79D99606C0}" dt="2024-05-29T17:38:50.162" v="13660" actId="1076"/>
        <pc:sldMkLst>
          <pc:docMk/>
          <pc:sldMk cId="4287541683" sldId="495"/>
        </pc:sldMkLst>
        <pc:spChg chg="del mod">
          <ac:chgData name="Christa Ross" userId="c548dd61-30e3-4812-ac03-46f5c6cf4d06" providerId="ADAL" clId="{D33CD386-CADF-4127-A6C4-5D79D99606C0}" dt="2024-05-29T01:48:00.810" v="8542" actId="478"/>
          <ac:spMkLst>
            <pc:docMk/>
            <pc:sldMk cId="4287541683" sldId="495"/>
            <ac:spMk id="2" creationId="{C32068C7-9576-56D6-6DAB-FA65CBCE3DB3}"/>
          </ac:spMkLst>
        </pc:spChg>
        <pc:spChg chg="mod">
          <ac:chgData name="Christa Ross" userId="c548dd61-30e3-4812-ac03-46f5c6cf4d06" providerId="ADAL" clId="{D33CD386-CADF-4127-A6C4-5D79D99606C0}" dt="2024-05-29T17:32:35.028" v="13582" actId="1035"/>
          <ac:spMkLst>
            <pc:docMk/>
            <pc:sldMk cId="4287541683" sldId="495"/>
            <ac:spMk id="5" creationId="{43C0ACF9-245D-D6A4-6A00-9F964895CE3C}"/>
          </ac:spMkLst>
        </pc:spChg>
        <pc:spChg chg="mod">
          <ac:chgData name="Christa Ross" userId="c548dd61-30e3-4812-ac03-46f5c6cf4d06" providerId="ADAL" clId="{D33CD386-CADF-4127-A6C4-5D79D99606C0}" dt="2024-05-29T17:38:50.162" v="13660" actId="1076"/>
          <ac:spMkLst>
            <pc:docMk/>
            <pc:sldMk cId="4287541683" sldId="495"/>
            <ac:spMk id="9" creationId="{A575DAB2-D7B1-4608-AEB5-C64CB5748412}"/>
          </ac:spMkLst>
        </pc:spChg>
        <pc:grpChg chg="add mod">
          <ac:chgData name="Christa Ross" userId="c548dd61-30e3-4812-ac03-46f5c6cf4d06" providerId="ADAL" clId="{D33CD386-CADF-4127-A6C4-5D79D99606C0}" dt="2024-05-29T17:38:44.994" v="13659" actId="1076"/>
          <ac:grpSpMkLst>
            <pc:docMk/>
            <pc:sldMk cId="4287541683" sldId="495"/>
            <ac:grpSpMk id="10" creationId="{39F0D506-B874-9CAF-A7EA-8C3E0F5344A4}"/>
          </ac:grpSpMkLst>
        </pc:grpChg>
        <pc:picChg chg="del">
          <ac:chgData name="Christa Ross" userId="c548dd61-30e3-4812-ac03-46f5c6cf4d06" providerId="ADAL" clId="{D33CD386-CADF-4127-A6C4-5D79D99606C0}" dt="2024-05-29T01:35:52.325" v="7677" actId="478"/>
          <ac:picMkLst>
            <pc:docMk/>
            <pc:sldMk cId="4287541683" sldId="495"/>
            <ac:picMk id="4" creationId="{B8FF8570-F35D-CDD5-5460-D68FAA9FFB48}"/>
          </ac:picMkLst>
        </pc:picChg>
        <pc:picChg chg="add mod modCrop">
          <ac:chgData name="Christa Ross" userId="c548dd61-30e3-4812-ac03-46f5c6cf4d06" providerId="ADAL" clId="{D33CD386-CADF-4127-A6C4-5D79D99606C0}" dt="2024-05-29T01:40:25.975" v="7746" actId="164"/>
          <ac:picMkLst>
            <pc:docMk/>
            <pc:sldMk cId="4287541683" sldId="495"/>
            <ac:picMk id="7" creationId="{F9F28471-1728-5DC3-82F2-C699388A3706}"/>
          </ac:picMkLst>
        </pc:picChg>
        <pc:picChg chg="add mod modCrop">
          <ac:chgData name="Christa Ross" userId="c548dd61-30e3-4812-ac03-46f5c6cf4d06" providerId="ADAL" clId="{D33CD386-CADF-4127-A6C4-5D79D99606C0}" dt="2024-05-29T01:40:25.975" v="7746" actId="164"/>
          <ac:picMkLst>
            <pc:docMk/>
            <pc:sldMk cId="4287541683" sldId="495"/>
            <ac:picMk id="8" creationId="{50A50CD6-9934-D4BB-5545-4D36DE0765AC}"/>
          </ac:picMkLst>
        </pc:picChg>
      </pc:sldChg>
      <pc:sldChg chg="add del">
        <pc:chgData name="Christa Ross" userId="c548dd61-30e3-4812-ac03-46f5c6cf4d06" providerId="ADAL" clId="{D33CD386-CADF-4127-A6C4-5D79D99606C0}" dt="2024-05-29T01:36:56.467" v="7716" actId="47"/>
        <pc:sldMkLst>
          <pc:docMk/>
          <pc:sldMk cId="1033752124" sldId="496"/>
        </pc:sldMkLst>
      </pc:sldChg>
      <pc:sldChg chg="add del">
        <pc:chgData name="Christa Ross" userId="c548dd61-30e3-4812-ac03-46f5c6cf4d06" providerId="ADAL" clId="{D33CD386-CADF-4127-A6C4-5D79D99606C0}" dt="2024-05-29T01:41:13.634" v="7750" actId="47"/>
        <pc:sldMkLst>
          <pc:docMk/>
          <pc:sldMk cId="1414823348" sldId="496"/>
        </pc:sldMkLst>
      </pc:sldChg>
      <pc:sldChg chg="addSp delSp modSp add mod ord">
        <pc:chgData name="Christa Ross" userId="c548dd61-30e3-4812-ac03-46f5c6cf4d06" providerId="ADAL" clId="{D33CD386-CADF-4127-A6C4-5D79D99606C0}" dt="2024-05-29T17:33:15.668" v="13605" actId="1035"/>
        <pc:sldMkLst>
          <pc:docMk/>
          <pc:sldMk cId="3336134656" sldId="496"/>
        </pc:sldMkLst>
        <pc:spChg chg="mod">
          <ac:chgData name="Christa Ross" userId="c548dd61-30e3-4812-ac03-46f5c6cf4d06" providerId="ADAL" clId="{D33CD386-CADF-4127-A6C4-5D79D99606C0}" dt="2024-05-29T17:32:58.483" v="13585" actId="1076"/>
          <ac:spMkLst>
            <pc:docMk/>
            <pc:sldMk cId="3336134656" sldId="496"/>
            <ac:spMk id="5" creationId="{43C0ACF9-245D-D6A4-6A00-9F964895CE3C}"/>
          </ac:spMkLst>
        </pc:spChg>
        <pc:spChg chg="mod">
          <ac:chgData name="Christa Ross" userId="c548dd61-30e3-4812-ac03-46f5c6cf4d06" providerId="ADAL" clId="{D33CD386-CADF-4127-A6C4-5D79D99606C0}" dt="2024-05-29T17:32:58.483" v="13585" actId="1076"/>
          <ac:spMkLst>
            <pc:docMk/>
            <pc:sldMk cId="3336134656" sldId="496"/>
            <ac:spMk id="8" creationId="{D93A0314-1E98-1C18-72F7-906104540C31}"/>
          </ac:spMkLst>
        </pc:spChg>
        <pc:spChg chg="mod topLvl">
          <ac:chgData name="Christa Ross" userId="c548dd61-30e3-4812-ac03-46f5c6cf4d06" providerId="ADAL" clId="{D33CD386-CADF-4127-A6C4-5D79D99606C0}" dt="2024-05-29T17:25:28.813" v="13362" actId="164"/>
          <ac:spMkLst>
            <pc:docMk/>
            <pc:sldMk cId="3336134656" sldId="496"/>
            <ac:spMk id="9" creationId="{A575DAB2-D7B1-4608-AEB5-C64CB5748412}"/>
          </ac:spMkLst>
        </pc:spChg>
        <pc:spChg chg="add mod topLvl">
          <ac:chgData name="Christa Ross" userId="c548dd61-30e3-4812-ac03-46f5c6cf4d06" providerId="ADAL" clId="{D33CD386-CADF-4127-A6C4-5D79D99606C0}" dt="2024-05-29T17:25:28.813" v="13362" actId="164"/>
          <ac:spMkLst>
            <pc:docMk/>
            <pc:sldMk cId="3336134656" sldId="496"/>
            <ac:spMk id="13" creationId="{9E286281-6CEA-17D9-A581-7C15C23F4ED2}"/>
          </ac:spMkLst>
        </pc:spChg>
        <pc:grpChg chg="add mod">
          <ac:chgData name="Christa Ross" userId="c548dd61-30e3-4812-ac03-46f5c6cf4d06" providerId="ADAL" clId="{D33CD386-CADF-4127-A6C4-5D79D99606C0}" dt="2024-05-29T17:33:04.833" v="13587" actId="1076"/>
          <ac:grpSpMkLst>
            <pc:docMk/>
            <pc:sldMk cId="3336134656" sldId="496"/>
            <ac:grpSpMk id="7" creationId="{40C2F375-A363-F2C7-A38C-711B8F98C94D}"/>
          </ac:grpSpMkLst>
        </pc:grpChg>
        <pc:grpChg chg="add del mod">
          <ac:chgData name="Christa Ross" userId="c548dd61-30e3-4812-ac03-46f5c6cf4d06" providerId="ADAL" clId="{D33CD386-CADF-4127-A6C4-5D79D99606C0}" dt="2024-05-29T17:23:01.418" v="13360" actId="165"/>
          <ac:grpSpMkLst>
            <pc:docMk/>
            <pc:sldMk cId="3336134656" sldId="496"/>
            <ac:grpSpMk id="14" creationId="{0E6EB4FD-AC9C-4D07-C651-5E3F0072EE56}"/>
          </ac:grpSpMkLst>
        </pc:grpChg>
        <pc:grpChg chg="add mod">
          <ac:chgData name="Christa Ross" userId="c548dd61-30e3-4812-ac03-46f5c6cf4d06" providerId="ADAL" clId="{D33CD386-CADF-4127-A6C4-5D79D99606C0}" dt="2024-05-29T17:33:15.668" v="13605" actId="1035"/>
          <ac:grpSpMkLst>
            <pc:docMk/>
            <pc:sldMk cId="3336134656" sldId="496"/>
            <ac:grpSpMk id="15" creationId="{38266950-2DC1-7A51-A29E-75F6BA759265}"/>
          </ac:grpSpMkLst>
        </pc:grpChg>
        <pc:picChg chg="add mod modCrop">
          <ac:chgData name="Christa Ross" userId="c548dd61-30e3-4812-ac03-46f5c6cf4d06" providerId="ADAL" clId="{D33CD386-CADF-4127-A6C4-5D79D99606C0}" dt="2024-05-29T17:33:02.386" v="13586" actId="1076"/>
          <ac:picMkLst>
            <pc:docMk/>
            <pc:sldMk cId="3336134656" sldId="496"/>
            <ac:picMk id="3" creationId="{286136CC-B77A-40AD-C09E-EA3DE921CAA7}"/>
          </ac:picMkLst>
        </pc:picChg>
        <pc:picChg chg="mod">
          <ac:chgData name="Christa Ross" userId="c548dd61-30e3-4812-ac03-46f5c6cf4d06" providerId="ADAL" clId="{D33CD386-CADF-4127-A6C4-5D79D99606C0}" dt="2024-05-29T01:59:32.202" v="9043"/>
          <ac:picMkLst>
            <pc:docMk/>
            <pc:sldMk cId="3336134656" sldId="496"/>
            <ac:picMk id="4" creationId="{286136CC-B77A-40AD-C09E-EA3DE921CAA7}"/>
          </ac:picMkLst>
        </pc:picChg>
        <pc:picChg chg="del">
          <ac:chgData name="Christa Ross" userId="c548dd61-30e3-4812-ac03-46f5c6cf4d06" providerId="ADAL" clId="{D33CD386-CADF-4127-A6C4-5D79D99606C0}" dt="2024-05-29T01:49:52.999" v="8575" actId="478"/>
          <ac:picMkLst>
            <pc:docMk/>
            <pc:sldMk cId="3336134656" sldId="496"/>
            <ac:picMk id="10" creationId="{FDBFD202-4D7C-CA60-5978-4E7F6619288C}"/>
          </ac:picMkLst>
        </pc:picChg>
        <pc:picChg chg="mod">
          <ac:chgData name="Christa Ross" userId="c548dd61-30e3-4812-ac03-46f5c6cf4d06" providerId="ADAL" clId="{D33CD386-CADF-4127-A6C4-5D79D99606C0}" dt="2024-05-29T01:59:32.202" v="9043"/>
          <ac:picMkLst>
            <pc:docMk/>
            <pc:sldMk cId="3336134656" sldId="496"/>
            <ac:picMk id="11" creationId="{B53E73C7-6A64-1FD9-859A-7BA21DB5C7CB}"/>
          </ac:picMkLst>
        </pc:picChg>
      </pc:sldChg>
      <pc:sldChg chg="addSp delSp modSp add del mod">
        <pc:chgData name="Christa Ross" userId="c548dd61-30e3-4812-ac03-46f5c6cf4d06" providerId="ADAL" clId="{D33CD386-CADF-4127-A6C4-5D79D99606C0}" dt="2024-05-29T02:00:01.456" v="9052" actId="47"/>
        <pc:sldMkLst>
          <pc:docMk/>
          <pc:sldMk cId="2566603881" sldId="497"/>
        </pc:sldMkLst>
        <pc:spChg chg="mod">
          <ac:chgData name="Christa Ross" userId="c548dd61-30e3-4812-ac03-46f5c6cf4d06" providerId="ADAL" clId="{D33CD386-CADF-4127-A6C4-5D79D99606C0}" dt="2024-05-29T01:52:43.123" v="8650" actId="20577"/>
          <ac:spMkLst>
            <pc:docMk/>
            <pc:sldMk cId="2566603881" sldId="497"/>
            <ac:spMk id="8" creationId="{D93A0314-1E98-1C18-72F7-906104540C31}"/>
          </ac:spMkLst>
        </pc:spChg>
        <pc:spChg chg="mod">
          <ac:chgData name="Christa Ross" userId="c548dd61-30e3-4812-ac03-46f5c6cf4d06" providerId="ADAL" clId="{D33CD386-CADF-4127-A6C4-5D79D99606C0}" dt="2024-05-29T01:59:15.521" v="9040" actId="1076"/>
          <ac:spMkLst>
            <pc:docMk/>
            <pc:sldMk cId="2566603881" sldId="497"/>
            <ac:spMk id="9" creationId="{A575DAB2-D7B1-4608-AEB5-C64CB5748412}"/>
          </ac:spMkLst>
        </pc:spChg>
        <pc:grpChg chg="add del mod">
          <ac:chgData name="Christa Ross" userId="c548dd61-30e3-4812-ac03-46f5c6cf4d06" providerId="ADAL" clId="{D33CD386-CADF-4127-A6C4-5D79D99606C0}" dt="2024-05-29T01:54:27.473" v="8665" actId="165"/>
          <ac:grpSpMkLst>
            <pc:docMk/>
            <pc:sldMk cId="2566603881" sldId="497"/>
            <ac:grpSpMk id="4" creationId="{18B41B0B-F462-23FD-AA47-07DA42F1FE51}"/>
          </ac:grpSpMkLst>
        </pc:grpChg>
        <pc:grpChg chg="add del mod">
          <ac:chgData name="Christa Ross" userId="c548dd61-30e3-4812-ac03-46f5c6cf4d06" providerId="ADAL" clId="{D33CD386-CADF-4127-A6C4-5D79D99606C0}" dt="2024-05-29T01:59:30.118" v="9042" actId="21"/>
          <ac:grpSpMkLst>
            <pc:docMk/>
            <pc:sldMk cId="2566603881" sldId="497"/>
            <ac:grpSpMk id="7" creationId="{40C2F375-A363-F2C7-A38C-711B8F98C94D}"/>
          </ac:grpSpMkLst>
        </pc:grpChg>
        <pc:picChg chg="add mod topLvl modCrop">
          <ac:chgData name="Christa Ross" userId="c548dd61-30e3-4812-ac03-46f5c6cf4d06" providerId="ADAL" clId="{D33CD386-CADF-4127-A6C4-5D79D99606C0}" dt="2024-05-29T01:54:44.660" v="8667" actId="164"/>
          <ac:picMkLst>
            <pc:docMk/>
            <pc:sldMk cId="2566603881" sldId="497"/>
            <ac:picMk id="2" creationId="{B53E73C7-6A64-1FD9-859A-7BA21DB5C7CB}"/>
          </ac:picMkLst>
        </pc:picChg>
        <pc:picChg chg="mod topLvl modCrop">
          <ac:chgData name="Christa Ross" userId="c548dd61-30e3-4812-ac03-46f5c6cf4d06" providerId="ADAL" clId="{D33CD386-CADF-4127-A6C4-5D79D99606C0}" dt="2024-05-29T01:54:44.660" v="8667" actId="164"/>
          <ac:picMkLst>
            <pc:docMk/>
            <pc:sldMk cId="2566603881" sldId="497"/>
            <ac:picMk id="3" creationId="{286136CC-B77A-40AD-C09E-EA3DE921CAA7}"/>
          </ac:picMkLst>
        </pc:picChg>
      </pc:sldChg>
      <pc:sldChg chg="addSp delSp modSp add mod">
        <pc:chgData name="Christa Ross" userId="c548dd61-30e3-4812-ac03-46f5c6cf4d06" providerId="ADAL" clId="{D33CD386-CADF-4127-A6C4-5D79D99606C0}" dt="2024-05-29T17:27:41.355" v="13376" actId="1076"/>
        <pc:sldMkLst>
          <pc:docMk/>
          <pc:sldMk cId="2516230397" sldId="498"/>
        </pc:sldMkLst>
        <pc:spChg chg="mod">
          <ac:chgData name="Christa Ross" userId="c548dd61-30e3-4812-ac03-46f5c6cf4d06" providerId="ADAL" clId="{D33CD386-CADF-4127-A6C4-5D79D99606C0}" dt="2024-05-29T02:00:07.580" v="9054" actId="20577"/>
          <ac:spMkLst>
            <pc:docMk/>
            <pc:sldMk cId="2516230397" sldId="498"/>
            <ac:spMk id="8" creationId="{D93A0314-1E98-1C18-72F7-906104540C31}"/>
          </ac:spMkLst>
        </pc:spChg>
        <pc:spChg chg="mod">
          <ac:chgData name="Christa Ross" userId="c548dd61-30e3-4812-ac03-46f5c6cf4d06" providerId="ADAL" clId="{D33CD386-CADF-4127-A6C4-5D79D99606C0}" dt="2024-05-29T17:27:41.355" v="13376" actId="1076"/>
          <ac:spMkLst>
            <pc:docMk/>
            <pc:sldMk cId="2516230397" sldId="498"/>
            <ac:spMk id="9" creationId="{A575DAB2-D7B1-4608-AEB5-C64CB5748412}"/>
          </ac:spMkLst>
        </pc:spChg>
        <pc:grpChg chg="del">
          <ac:chgData name="Christa Ross" userId="c548dd61-30e3-4812-ac03-46f5c6cf4d06" providerId="ADAL" clId="{D33CD386-CADF-4127-A6C4-5D79D99606C0}" dt="2024-05-29T01:53:57.432" v="8661" actId="478"/>
          <ac:grpSpMkLst>
            <pc:docMk/>
            <pc:sldMk cId="2516230397" sldId="498"/>
            <ac:grpSpMk id="4" creationId="{18B41B0B-F462-23FD-AA47-07DA42F1FE51}"/>
          </ac:grpSpMkLst>
        </pc:grpChg>
        <pc:grpChg chg="add del mod">
          <ac:chgData name="Christa Ross" userId="c548dd61-30e3-4812-ac03-46f5c6cf4d06" providerId="ADAL" clId="{D33CD386-CADF-4127-A6C4-5D79D99606C0}" dt="2024-05-29T01:55:34.823" v="8675" actId="165"/>
          <ac:grpSpMkLst>
            <pc:docMk/>
            <pc:sldMk cId="2516230397" sldId="498"/>
            <ac:grpSpMk id="11" creationId="{681F6985-6BD3-C40F-B67E-CA2998E29F13}"/>
          </ac:grpSpMkLst>
        </pc:grpChg>
        <pc:grpChg chg="add mod">
          <ac:chgData name="Christa Ross" userId="c548dd61-30e3-4812-ac03-46f5c6cf4d06" providerId="ADAL" clId="{D33CD386-CADF-4127-A6C4-5D79D99606C0}" dt="2024-05-29T17:27:36.958" v="13375" actId="1076"/>
          <ac:grpSpMkLst>
            <pc:docMk/>
            <pc:sldMk cId="2516230397" sldId="498"/>
            <ac:grpSpMk id="12" creationId="{8609D9E5-0BF6-C201-8E50-DC995524BB2D}"/>
          </ac:grpSpMkLst>
        </pc:grpChg>
        <pc:picChg chg="add mod topLvl modCrop">
          <ac:chgData name="Christa Ross" userId="c548dd61-30e3-4812-ac03-46f5c6cf4d06" providerId="ADAL" clId="{D33CD386-CADF-4127-A6C4-5D79D99606C0}" dt="2024-05-29T01:56:02.368" v="8681" actId="164"/>
          <ac:picMkLst>
            <pc:docMk/>
            <pc:sldMk cId="2516230397" sldId="498"/>
            <ac:picMk id="7" creationId="{28A18BD8-D627-5325-547C-F561A4540B77}"/>
          </ac:picMkLst>
        </pc:picChg>
        <pc:picChg chg="add mod topLvl">
          <ac:chgData name="Christa Ross" userId="c548dd61-30e3-4812-ac03-46f5c6cf4d06" providerId="ADAL" clId="{D33CD386-CADF-4127-A6C4-5D79D99606C0}" dt="2024-05-29T01:56:02.368" v="8681" actId="164"/>
          <ac:picMkLst>
            <pc:docMk/>
            <pc:sldMk cId="2516230397" sldId="498"/>
            <ac:picMk id="10" creationId="{BEF4F9DA-39C9-6525-9B00-E6CA81F574C0}"/>
          </ac:picMkLst>
        </pc:picChg>
      </pc:sldChg>
      <pc:sldChg chg="addSp delSp modSp add mod">
        <pc:chgData name="Christa Ross" userId="c548dd61-30e3-4812-ac03-46f5c6cf4d06" providerId="ADAL" clId="{D33CD386-CADF-4127-A6C4-5D79D99606C0}" dt="2024-05-29T17:39:28.884" v="13669" actId="1035"/>
        <pc:sldMkLst>
          <pc:docMk/>
          <pc:sldMk cId="2101825289" sldId="499"/>
        </pc:sldMkLst>
        <pc:spChg chg="mod">
          <ac:chgData name="Christa Ross" userId="c548dd61-30e3-4812-ac03-46f5c6cf4d06" providerId="ADAL" clId="{D33CD386-CADF-4127-A6C4-5D79D99606C0}" dt="2024-05-29T17:28:09.400" v="13386" actId="1035"/>
          <ac:spMkLst>
            <pc:docMk/>
            <pc:sldMk cId="2101825289" sldId="499"/>
            <ac:spMk id="5" creationId="{43C0ACF9-245D-D6A4-6A00-9F964895CE3C}"/>
          </ac:spMkLst>
        </pc:spChg>
        <pc:spChg chg="del">
          <ac:chgData name="Christa Ross" userId="c548dd61-30e3-4812-ac03-46f5c6cf4d06" providerId="ADAL" clId="{D33CD386-CADF-4127-A6C4-5D79D99606C0}" dt="2024-05-29T02:07:53.316" v="9556" actId="478"/>
          <ac:spMkLst>
            <pc:docMk/>
            <pc:sldMk cId="2101825289" sldId="499"/>
            <ac:spMk id="8" creationId="{D93A0314-1E98-1C18-72F7-906104540C31}"/>
          </ac:spMkLst>
        </pc:spChg>
        <pc:spChg chg="mod">
          <ac:chgData name="Christa Ross" userId="c548dd61-30e3-4812-ac03-46f5c6cf4d06" providerId="ADAL" clId="{D33CD386-CADF-4127-A6C4-5D79D99606C0}" dt="2024-05-29T17:39:24.021" v="13663" actId="1076"/>
          <ac:spMkLst>
            <pc:docMk/>
            <pc:sldMk cId="2101825289" sldId="499"/>
            <ac:spMk id="9" creationId="{A575DAB2-D7B1-4608-AEB5-C64CB5748412}"/>
          </ac:spMkLst>
        </pc:spChg>
        <pc:grpChg chg="del">
          <ac:chgData name="Christa Ross" userId="c548dd61-30e3-4812-ac03-46f5c6cf4d06" providerId="ADAL" clId="{D33CD386-CADF-4127-A6C4-5D79D99606C0}" dt="2024-05-29T02:07:51.137" v="9555" actId="478"/>
          <ac:grpSpMkLst>
            <pc:docMk/>
            <pc:sldMk cId="2101825289" sldId="499"/>
            <ac:grpSpMk id="12" creationId="{8609D9E5-0BF6-C201-8E50-DC995524BB2D}"/>
          </ac:grpSpMkLst>
        </pc:grpChg>
        <pc:picChg chg="add mod">
          <ac:chgData name="Christa Ross" userId="c548dd61-30e3-4812-ac03-46f5c6cf4d06" providerId="ADAL" clId="{D33CD386-CADF-4127-A6C4-5D79D99606C0}" dt="2024-05-29T17:39:28.884" v="13669" actId="1035"/>
          <ac:picMkLst>
            <pc:docMk/>
            <pc:sldMk cId="2101825289" sldId="499"/>
            <ac:picMk id="3" creationId="{537915C2-B104-FF4F-BC74-DE4AC9B28AE4}"/>
          </ac:picMkLst>
        </pc:picChg>
      </pc:sldChg>
      <pc:sldChg chg="addSp delSp modSp add mod">
        <pc:chgData name="Christa Ross" userId="c548dd61-30e3-4812-ac03-46f5c6cf4d06" providerId="ADAL" clId="{D33CD386-CADF-4127-A6C4-5D79D99606C0}" dt="2024-05-29T17:39:51.599" v="13677" actId="1035"/>
        <pc:sldMkLst>
          <pc:docMk/>
          <pc:sldMk cId="2374921612" sldId="500"/>
        </pc:sldMkLst>
        <pc:spChg chg="mod">
          <ac:chgData name="Christa Ross" userId="c548dd61-30e3-4812-ac03-46f5c6cf4d06" providerId="ADAL" clId="{D33CD386-CADF-4127-A6C4-5D79D99606C0}" dt="2024-05-29T17:30:49.546" v="13515" actId="1035"/>
          <ac:spMkLst>
            <pc:docMk/>
            <pc:sldMk cId="2374921612" sldId="500"/>
            <ac:spMk id="5" creationId="{43C0ACF9-245D-D6A4-6A00-9F964895CE3C}"/>
          </ac:spMkLst>
        </pc:spChg>
        <pc:spChg chg="mod">
          <ac:chgData name="Christa Ross" userId="c548dd61-30e3-4812-ac03-46f5c6cf4d06" providerId="ADAL" clId="{D33CD386-CADF-4127-A6C4-5D79D99606C0}" dt="2024-05-29T17:39:45.417" v="13672" actId="1076"/>
          <ac:spMkLst>
            <pc:docMk/>
            <pc:sldMk cId="2374921612" sldId="500"/>
            <ac:spMk id="9" creationId="{A575DAB2-D7B1-4608-AEB5-C64CB5748412}"/>
          </ac:spMkLst>
        </pc:spChg>
        <pc:picChg chg="del">
          <ac:chgData name="Christa Ross" userId="c548dd61-30e3-4812-ac03-46f5c6cf4d06" providerId="ADAL" clId="{D33CD386-CADF-4127-A6C4-5D79D99606C0}" dt="2024-05-29T02:11:48.221" v="9827" actId="478"/>
          <ac:picMkLst>
            <pc:docMk/>
            <pc:sldMk cId="2374921612" sldId="500"/>
            <ac:picMk id="3" creationId="{537915C2-B104-FF4F-BC74-DE4AC9B28AE4}"/>
          </ac:picMkLst>
        </pc:picChg>
        <pc:picChg chg="add mod">
          <ac:chgData name="Christa Ross" userId="c548dd61-30e3-4812-ac03-46f5c6cf4d06" providerId="ADAL" clId="{D33CD386-CADF-4127-A6C4-5D79D99606C0}" dt="2024-05-29T17:39:51.599" v="13677" actId="1035"/>
          <ac:picMkLst>
            <pc:docMk/>
            <pc:sldMk cId="2374921612" sldId="500"/>
            <ac:picMk id="4" creationId="{18E3F2BB-457E-2146-5080-FB5F8C5D7BE6}"/>
          </ac:picMkLst>
        </pc:picChg>
      </pc:sldChg>
      <pc:sldChg chg="modSp add mod">
        <pc:chgData name="Christa Ross" userId="c548dd61-30e3-4812-ac03-46f5c6cf4d06" providerId="ADAL" clId="{D33CD386-CADF-4127-A6C4-5D79D99606C0}" dt="2024-05-29T17:00:49.062" v="12601" actId="20577"/>
        <pc:sldMkLst>
          <pc:docMk/>
          <pc:sldMk cId="2913969099" sldId="501"/>
        </pc:sldMkLst>
        <pc:spChg chg="mod">
          <ac:chgData name="Christa Ross" userId="c548dd61-30e3-4812-ac03-46f5c6cf4d06" providerId="ADAL" clId="{D33CD386-CADF-4127-A6C4-5D79D99606C0}" dt="2024-05-29T17:00:49.062" v="12601" actId="20577"/>
          <ac:spMkLst>
            <pc:docMk/>
            <pc:sldMk cId="2913969099" sldId="501"/>
            <ac:spMk id="3" creationId="{8247F33C-4A06-A8FC-77B0-E1F88300668D}"/>
          </ac:spMkLst>
        </pc:spChg>
        <pc:spChg chg="mod">
          <ac:chgData name="Christa Ross" userId="c548dd61-30e3-4812-ac03-46f5c6cf4d06" providerId="ADAL" clId="{D33CD386-CADF-4127-A6C4-5D79D99606C0}" dt="2024-05-29T17:00:01.435" v="12584" actId="20577"/>
          <ac:spMkLst>
            <pc:docMk/>
            <pc:sldMk cId="2913969099" sldId="501"/>
            <ac:spMk id="5" creationId="{E7FA039A-C117-B126-F02D-FA17FCC0355A}"/>
          </ac:spMkLst>
        </pc:spChg>
        <pc:spChg chg="mod">
          <ac:chgData name="Christa Ross" userId="c548dd61-30e3-4812-ac03-46f5c6cf4d06" providerId="ADAL" clId="{D33CD386-CADF-4127-A6C4-5D79D99606C0}" dt="2024-05-29T17:00:12.844" v="12593" actId="20577"/>
          <ac:spMkLst>
            <pc:docMk/>
            <pc:sldMk cId="2913969099" sldId="501"/>
            <ac:spMk id="7" creationId="{02229E26-72CB-2B6E-9EBD-5FBAAC37F778}"/>
          </ac:spMkLst>
        </pc:spChg>
      </pc:sldChg>
      <pc:sldMasterChg chg="del delSldLayout">
        <pc:chgData name="Christa Ross" userId="c548dd61-30e3-4812-ac03-46f5c6cf4d06" providerId="ADAL" clId="{D33CD386-CADF-4127-A6C4-5D79D99606C0}" dt="2024-05-28T21:04:35.407" v="3" actId="47"/>
        <pc:sldMasterMkLst>
          <pc:docMk/>
          <pc:sldMasterMk cId="1869840894" sldId="2147483648"/>
        </pc:sldMasterMkLst>
        <pc:sldLayoutChg chg="del">
          <pc:chgData name="Christa Ross" userId="c548dd61-30e3-4812-ac03-46f5c6cf4d06" providerId="ADAL" clId="{D33CD386-CADF-4127-A6C4-5D79D99606C0}" dt="2024-05-28T21:04:35.407" v="3" actId="47"/>
          <pc:sldLayoutMkLst>
            <pc:docMk/>
            <pc:sldMasterMk cId="1869840894" sldId="2147483648"/>
            <pc:sldLayoutMk cId="1782221300" sldId="2147483649"/>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475628528" sldId="2147483650"/>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925206613" sldId="2147483651"/>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866874089" sldId="2147483652"/>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1236573482" sldId="2147483653"/>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144728948" sldId="2147483654"/>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2147409038" sldId="2147483655"/>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2421078590" sldId="2147483656"/>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3387733058" sldId="2147483657"/>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4140083058" sldId="2147483658"/>
          </pc:sldLayoutMkLst>
        </pc:sldLayoutChg>
        <pc:sldLayoutChg chg="del">
          <pc:chgData name="Christa Ross" userId="c548dd61-30e3-4812-ac03-46f5c6cf4d06" providerId="ADAL" clId="{D33CD386-CADF-4127-A6C4-5D79D99606C0}" dt="2024-05-28T21:04:35.407" v="3" actId="47"/>
          <pc:sldLayoutMkLst>
            <pc:docMk/>
            <pc:sldMasterMk cId="1869840894" sldId="2147483648"/>
            <pc:sldLayoutMk cId="250935025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C6B65-60A2-4358-9754-FEE546F11AA8}"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C8883-2BC4-4F7B-8E5A-5FEA56962F2F}" type="slidenum">
              <a:rPr lang="en-US" smtClean="0"/>
              <a:t>‹#›</a:t>
            </a:fld>
            <a:endParaRPr lang="en-US"/>
          </a:p>
        </p:txBody>
      </p:sp>
    </p:spTree>
    <p:extLst>
      <p:ext uri="{BB962C8B-B14F-4D97-AF65-F5344CB8AC3E}">
        <p14:creationId xmlns:p14="http://schemas.microsoft.com/office/powerpoint/2010/main" val="311010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Aptos" panose="02110004020202020204"/>
                <a:ea typeface="+mn-ea"/>
                <a:cs typeface="+mn-cs"/>
              </a:rPr>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9878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66048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7679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786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D217-53BE-22FC-6999-0FD89370DD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E1EDA-30A8-08CC-756A-9823F163E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0DDBD-DF2E-D500-990F-77F93CC5D0EE}"/>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5" name="Footer Placeholder 4">
            <a:extLst>
              <a:ext uri="{FF2B5EF4-FFF2-40B4-BE49-F238E27FC236}">
                <a16:creationId xmlns:a16="http://schemas.microsoft.com/office/drawing/2014/main" id="{F86E8616-30F1-FFC2-3BC0-595923D3B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67A12-3BCE-F933-B4AC-61C8AFFD00CB}"/>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1607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BA18-493A-7631-29F7-3C4D6CB42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E9185-1FAE-DD25-6946-8F50995C6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3E51B-F724-339E-B80B-D301035F1B0D}"/>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5" name="Footer Placeholder 4">
            <a:extLst>
              <a:ext uri="{FF2B5EF4-FFF2-40B4-BE49-F238E27FC236}">
                <a16:creationId xmlns:a16="http://schemas.microsoft.com/office/drawing/2014/main" id="{3862348B-9DB1-E6CA-B4A8-418DE3205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B54C2-F3EF-97FB-2C32-A1A5DA107BE8}"/>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723987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60CB-482F-3BEA-377C-00C720CA2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8C31AC-28CF-4753-4199-B1614C1116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A250C-2178-2D01-312B-100E383F83C7}"/>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5" name="Footer Placeholder 4">
            <a:extLst>
              <a:ext uri="{FF2B5EF4-FFF2-40B4-BE49-F238E27FC236}">
                <a16:creationId xmlns:a16="http://schemas.microsoft.com/office/drawing/2014/main" id="{2DD3C3F1-0466-380B-C4C6-DC86C3820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7A728-9173-6C12-439B-8C316FBEEEF5}"/>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53334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A0A3-86E7-E6E7-21B9-00A1663E7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2AF0C-2292-B55C-1750-2888561ED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CBA34-E763-EBD2-56D9-A70667732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F9C00-1F38-B7E7-0A11-4C6BA2D5F4C0}"/>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6" name="Footer Placeholder 5">
            <a:extLst>
              <a:ext uri="{FF2B5EF4-FFF2-40B4-BE49-F238E27FC236}">
                <a16:creationId xmlns:a16="http://schemas.microsoft.com/office/drawing/2014/main" id="{6555A8D5-367B-CD4D-FBB5-F23C95C3D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BD231-71D2-49F9-5EFF-CC31A760D964}"/>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51394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FBC6-12A5-B2FD-F791-C61B172F5A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129C8-DD1F-B5C0-8B07-71568C702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267B3-4EC4-A31A-7648-F7FABB07EE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42826-2A9B-D541-52D8-33BEEEA4B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656DC-5622-5B51-19DC-DC1D438621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D5E74-37B0-6042-1889-B40A75A447FD}"/>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8" name="Footer Placeholder 7">
            <a:extLst>
              <a:ext uri="{FF2B5EF4-FFF2-40B4-BE49-F238E27FC236}">
                <a16:creationId xmlns:a16="http://schemas.microsoft.com/office/drawing/2014/main" id="{FDF9552B-8D35-CFBD-ABEA-A3B2EFDC4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42A95-2E83-33F4-BDEB-EBBDC94F97EF}"/>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13749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131F-E88D-AC70-F99F-AACA4D252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AA003E-FF86-0E4F-9F66-1433F603FB6B}"/>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4" name="Footer Placeholder 3">
            <a:extLst>
              <a:ext uri="{FF2B5EF4-FFF2-40B4-BE49-F238E27FC236}">
                <a16:creationId xmlns:a16="http://schemas.microsoft.com/office/drawing/2014/main" id="{80F52C8F-59E9-E0EB-0ACD-D00DCFFE6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57C74-2BD2-1DFB-53DC-11F92C4133F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60254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8C639-6F0A-4990-E4FF-4F3CA316C551}"/>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3" name="Footer Placeholder 2">
            <a:extLst>
              <a:ext uri="{FF2B5EF4-FFF2-40B4-BE49-F238E27FC236}">
                <a16:creationId xmlns:a16="http://schemas.microsoft.com/office/drawing/2014/main" id="{B2D88785-D730-B4FC-17C8-4D62E8C87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B192B-3223-F76D-DB23-D0CED233828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427813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8FF8-C550-1D22-0B90-7CE4F5690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7BA9EA-8754-34CE-31CB-637E8DFFB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64482-CC2A-99CD-8CA5-260818F62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F3990-7852-CFBB-15B0-06484C638BE9}"/>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6" name="Footer Placeholder 5">
            <a:extLst>
              <a:ext uri="{FF2B5EF4-FFF2-40B4-BE49-F238E27FC236}">
                <a16:creationId xmlns:a16="http://schemas.microsoft.com/office/drawing/2014/main" id="{36A27FA4-0CB3-1DB1-43F8-98D1E7C98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48668-3C8B-56A6-42B8-45966964CDB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11919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126876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2C79-42C0-AD53-A9AD-523D2A523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C769C-D1D6-B8D8-AC0D-47B3A54B9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0F4A4-A423-47A6-E6E5-B39CC4DBB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46B97-F8B7-12C1-AF93-4F3FB8B98E2F}"/>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6" name="Footer Placeholder 5">
            <a:extLst>
              <a:ext uri="{FF2B5EF4-FFF2-40B4-BE49-F238E27FC236}">
                <a16:creationId xmlns:a16="http://schemas.microsoft.com/office/drawing/2014/main" id="{6D2A6880-6165-1B3E-D024-AB7A35B42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30275-2826-71DF-8345-5C7A20CC2862}"/>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572341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27FD-6148-14E1-DCB3-E35CAA2F6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F8708-C5C6-0BD2-8842-938409BEF7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DE4EF-7974-B67D-6DF1-BA90A41BC573}"/>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5" name="Footer Placeholder 4">
            <a:extLst>
              <a:ext uri="{FF2B5EF4-FFF2-40B4-BE49-F238E27FC236}">
                <a16:creationId xmlns:a16="http://schemas.microsoft.com/office/drawing/2014/main" id="{544E3D25-A543-F637-5EC3-9E872BAFE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8B59-8F78-DE61-F917-BC1EAAE6E5A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80986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A5480-4EEF-7A17-5C54-071111440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60B447-B04D-DF88-6D55-E237EBCDB6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73306-46BD-4F86-ED4B-57BC4D2C28BF}"/>
              </a:ext>
            </a:extLst>
          </p:cNvPr>
          <p:cNvSpPr>
            <a:spLocks noGrp="1"/>
          </p:cNvSpPr>
          <p:nvPr>
            <p:ph type="dt" sz="half" idx="10"/>
          </p:nvPr>
        </p:nvSpPr>
        <p:spPr/>
        <p:txBody>
          <a:bodyPr/>
          <a:lstStyle/>
          <a:p>
            <a:fld id="{2F180654-8465-4B62-B84E-4A6AD3D0FEB8}" type="datetimeFigureOut">
              <a:rPr lang="en-US" smtClean="0"/>
              <a:t>5/28/2024</a:t>
            </a:fld>
            <a:endParaRPr lang="en-US"/>
          </a:p>
        </p:txBody>
      </p:sp>
      <p:sp>
        <p:nvSpPr>
          <p:cNvPr id="5" name="Footer Placeholder 4">
            <a:extLst>
              <a:ext uri="{FF2B5EF4-FFF2-40B4-BE49-F238E27FC236}">
                <a16:creationId xmlns:a16="http://schemas.microsoft.com/office/drawing/2014/main" id="{90C97647-3951-561F-EDB4-70F4D055F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62EB2-91DC-60E9-B131-83EDEAE54D6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39528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72297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047365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96535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656365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959551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655093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77882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83288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068277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118511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72813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0810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7171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6377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69536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06549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34685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5/28/2024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56336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506821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A70CE-C6E0-EF28-C53E-50D7883D7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00567-F653-5CD7-EA21-72404487A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EDF44-7EAC-EFA4-9C69-B645BE305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180654-8465-4B62-B84E-4A6AD3D0FEB8}" type="datetimeFigureOut">
              <a:rPr lang="en-US" smtClean="0"/>
              <a:t>5/28/2024</a:t>
            </a:fld>
            <a:endParaRPr lang="en-US"/>
          </a:p>
        </p:txBody>
      </p:sp>
      <p:sp>
        <p:nvSpPr>
          <p:cNvPr id="5" name="Footer Placeholder 4">
            <a:extLst>
              <a:ext uri="{FF2B5EF4-FFF2-40B4-BE49-F238E27FC236}">
                <a16:creationId xmlns:a16="http://schemas.microsoft.com/office/drawing/2014/main" id="{BDEE5D26-B06F-B815-68ED-BECDDB8F3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6CB000-FD8A-5D89-F4CF-C736A0257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2A77DA-64A2-414B-B135-D5ACC7B82127}" type="slidenum">
              <a:rPr lang="en-US" smtClean="0"/>
              <a:t>‹#›</a:t>
            </a:fld>
            <a:endParaRPr lang="en-US"/>
          </a:p>
        </p:txBody>
      </p:sp>
    </p:spTree>
    <p:extLst>
      <p:ext uri="{BB962C8B-B14F-4D97-AF65-F5344CB8AC3E}">
        <p14:creationId xmlns:p14="http://schemas.microsoft.com/office/powerpoint/2010/main" val="2498622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5/28/2024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2410205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mailto:Nhaidary@usccb.org" TargetMode="External"/><Relationship Id="rId2" Type="http://schemas.openxmlformats.org/officeDocument/2006/relationships/hyperlink" Target="mailto:CKelleghan@usccb.org" TargetMode="External"/><Relationship Id="rId1" Type="http://schemas.openxmlformats.org/officeDocument/2006/relationships/slideLayout" Target="../slideLayouts/slideLayout29.xml"/><Relationship Id="rId4" Type="http://schemas.openxmlformats.org/officeDocument/2006/relationships/hyperlink" Target="mailto:Rkorver@usccb.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MRSReports@usccb.or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9352" y="-3452"/>
            <a:ext cx="8232648" cy="5466993"/>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748504F-75F6-30D2-594F-C09588776162}"/>
              </a:ext>
            </a:extLst>
          </p:cNvPr>
          <p:cNvSpPr/>
          <p:nvPr/>
        </p:nvSpPr>
        <p:spPr>
          <a:xfrm>
            <a:off x="264054"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90"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3996589" y="5529816"/>
            <a:ext cx="8142814"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Completing the FY2025 R&amp;P Abstracts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May 29</a:t>
            </a: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6" y="669228"/>
            <a:ext cx="983524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Four Sections of the Abstract</a:t>
            </a: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5" name="Flowchart: Connector 4">
            <a:extLst>
              <a:ext uri="{FF2B5EF4-FFF2-40B4-BE49-F238E27FC236}">
                <a16:creationId xmlns:a16="http://schemas.microsoft.com/office/drawing/2014/main" id="{21944BCD-379D-EAAA-B577-91627540D922}"/>
              </a:ext>
            </a:extLst>
          </p:cNvPr>
          <p:cNvSpPr/>
          <p:nvPr/>
        </p:nvSpPr>
        <p:spPr>
          <a:xfrm>
            <a:off x="3480380" y="2023977"/>
            <a:ext cx="2199825" cy="2167467"/>
          </a:xfrm>
          <a:prstGeom prst="flowChartConnector">
            <a:avLst/>
          </a:prstGeom>
          <a:solidFill>
            <a:srgbClr val="EAF1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R&amp;P Caseload Statistics</a:t>
            </a:r>
          </a:p>
        </p:txBody>
      </p:sp>
      <p:sp>
        <p:nvSpPr>
          <p:cNvPr id="6" name="Flowchart: Connector 5">
            <a:extLst>
              <a:ext uri="{FF2B5EF4-FFF2-40B4-BE49-F238E27FC236}">
                <a16:creationId xmlns:a16="http://schemas.microsoft.com/office/drawing/2014/main" id="{6F3C376C-04B9-574A-5844-F9215E376946}"/>
              </a:ext>
            </a:extLst>
          </p:cNvPr>
          <p:cNvSpPr/>
          <p:nvPr/>
        </p:nvSpPr>
        <p:spPr>
          <a:xfrm>
            <a:off x="496889" y="2013415"/>
            <a:ext cx="2199825" cy="2167467"/>
          </a:xfrm>
          <a:prstGeom prst="flowChartConnector">
            <a:avLst/>
          </a:prstGeom>
          <a:solidFill>
            <a:srgbClr val="DAEEF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Basic Affiliate</a:t>
            </a:r>
          </a:p>
          <a:p>
            <a:pPr algn="ctr">
              <a:defRPr/>
            </a:pPr>
            <a:r>
              <a:rPr kumimoji="0" lang="en-US"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Data</a:t>
            </a:r>
          </a:p>
        </p:txBody>
      </p:sp>
      <p:sp>
        <p:nvSpPr>
          <p:cNvPr id="7" name="Flowchart: Connector 6">
            <a:extLst>
              <a:ext uri="{FF2B5EF4-FFF2-40B4-BE49-F238E27FC236}">
                <a16:creationId xmlns:a16="http://schemas.microsoft.com/office/drawing/2014/main" id="{B43CE099-983F-31D8-762E-2D296E9FEE0D}"/>
              </a:ext>
            </a:extLst>
          </p:cNvPr>
          <p:cNvSpPr/>
          <p:nvPr/>
        </p:nvSpPr>
        <p:spPr>
          <a:xfrm>
            <a:off x="9447363" y="2013413"/>
            <a:ext cx="2199825" cy="2167467"/>
          </a:xfrm>
          <a:prstGeom prst="flowChartConnector">
            <a:avLst/>
          </a:prstGeom>
          <a:solidFill>
            <a:srgbClr val="F4E4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Stakeholder Consultation Information</a:t>
            </a:r>
          </a:p>
        </p:txBody>
      </p:sp>
      <p:sp>
        <p:nvSpPr>
          <p:cNvPr id="15" name="Flowchart: Connector 14">
            <a:extLst>
              <a:ext uri="{FF2B5EF4-FFF2-40B4-BE49-F238E27FC236}">
                <a16:creationId xmlns:a16="http://schemas.microsoft.com/office/drawing/2014/main" id="{B3524EC0-F743-664A-303E-B0A369AEABE8}"/>
              </a:ext>
            </a:extLst>
          </p:cNvPr>
          <p:cNvSpPr/>
          <p:nvPr/>
        </p:nvSpPr>
        <p:spPr>
          <a:xfrm>
            <a:off x="6460864" y="2013414"/>
            <a:ext cx="2199825" cy="2167467"/>
          </a:xfrm>
          <a:prstGeom prst="flowChartConnector">
            <a:avLst/>
          </a:prstGeom>
          <a:solidFill>
            <a:srgbClr val="FBD4B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Cases with Significant Medical Conditions</a:t>
            </a:r>
          </a:p>
        </p:txBody>
      </p:sp>
      <p:sp>
        <p:nvSpPr>
          <p:cNvPr id="16" name="Rectangle: Rounded Corners 15">
            <a:extLst>
              <a:ext uri="{FF2B5EF4-FFF2-40B4-BE49-F238E27FC236}">
                <a16:creationId xmlns:a16="http://schemas.microsoft.com/office/drawing/2014/main" id="{0F9754FD-C18F-6AE1-785C-41CEF1EAC7F1}"/>
              </a:ext>
            </a:extLst>
          </p:cNvPr>
          <p:cNvSpPr/>
          <p:nvPr/>
        </p:nvSpPr>
        <p:spPr>
          <a:xfrm>
            <a:off x="9211445" y="4446770"/>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Consultation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Concerns + Solutions</a:t>
            </a:r>
          </a:p>
          <a:p>
            <a:pPr algn="ct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Capacity Rationale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Local Coordination</a:t>
            </a:r>
          </a:p>
        </p:txBody>
      </p:sp>
      <p:cxnSp>
        <p:nvCxnSpPr>
          <p:cNvPr id="18" name="Straight Connector 17">
            <a:extLst>
              <a:ext uri="{FF2B5EF4-FFF2-40B4-BE49-F238E27FC236}">
                <a16:creationId xmlns:a16="http://schemas.microsoft.com/office/drawing/2014/main" id="{2FC5EE1F-FD56-7B3B-126A-C78FB740694B}"/>
              </a:ext>
            </a:extLst>
          </p:cNvPr>
          <p:cNvCxnSpPr/>
          <p:nvPr/>
        </p:nvCxnSpPr>
        <p:spPr>
          <a:xfrm>
            <a:off x="3095897" y="1619510"/>
            <a:ext cx="0" cy="494453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C5027E8-2B96-3035-676E-F56CC1E82800}"/>
              </a:ext>
            </a:extLst>
          </p:cNvPr>
          <p:cNvCxnSpPr/>
          <p:nvPr/>
        </p:nvCxnSpPr>
        <p:spPr>
          <a:xfrm>
            <a:off x="9048181" y="1719177"/>
            <a:ext cx="0" cy="4944533"/>
          </a:xfrm>
          <a:prstGeom prst="line">
            <a:avLst/>
          </a:prstGeom>
        </p:spPr>
        <p:style>
          <a:lnRef idx="1">
            <a:schemeClr val="dk1"/>
          </a:lnRef>
          <a:fillRef idx="0">
            <a:schemeClr val="dk1"/>
          </a:fillRef>
          <a:effectRef idx="0">
            <a:schemeClr val="dk1"/>
          </a:effectRef>
          <a:fontRef idx="minor">
            <a:schemeClr val="tx1"/>
          </a:fontRef>
        </p:style>
      </p:cxnSp>
      <p:sp>
        <p:nvSpPr>
          <p:cNvPr id="4" name="Rectangle: Rounded Corners 3">
            <a:extLst>
              <a:ext uri="{FF2B5EF4-FFF2-40B4-BE49-F238E27FC236}">
                <a16:creationId xmlns:a16="http://schemas.microsoft.com/office/drawing/2014/main" id="{E8283474-D2DF-515B-9560-FD6E465FAA6F}"/>
              </a:ext>
            </a:extLst>
          </p:cNvPr>
          <p:cNvSpPr/>
          <p:nvPr/>
        </p:nvSpPr>
        <p:spPr>
          <a:xfrm>
            <a:off x="3244462" y="4446769"/>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FY 2023 Actuals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FY 2024 Anticipated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FY 2025 Proposed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Nationality/Language</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B0D44F31-C35F-9F4A-F575-78DB83F307AF}"/>
              </a:ext>
            </a:extLst>
          </p:cNvPr>
          <p:cNvSpPr/>
          <p:nvPr/>
        </p:nvSpPr>
        <p:spPr>
          <a:xfrm>
            <a:off x="6224946" y="4446769"/>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is a New Section!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Verification Steps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Consulting Partners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Other Preparations</a:t>
            </a:r>
          </a:p>
        </p:txBody>
      </p:sp>
      <p:sp>
        <p:nvSpPr>
          <p:cNvPr id="10" name="Rectangle: Rounded Corners 9">
            <a:extLst>
              <a:ext uri="{FF2B5EF4-FFF2-40B4-BE49-F238E27FC236}">
                <a16:creationId xmlns:a16="http://schemas.microsoft.com/office/drawing/2014/main" id="{689E4C06-5553-83DB-FC7C-BAE1B48F06AA}"/>
              </a:ext>
            </a:extLst>
          </p:cNvPr>
          <p:cNvSpPr/>
          <p:nvPr/>
        </p:nvSpPr>
        <p:spPr>
          <a:xfrm>
            <a:off x="260971" y="4446768"/>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Office Name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Office Address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Sub-Office Info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Satellite Office Info</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312E457E-187D-DFEB-D0D3-210B1D57363A}"/>
              </a:ext>
            </a:extLst>
          </p:cNvPr>
          <p:cNvCxnSpPr/>
          <p:nvPr/>
        </p:nvCxnSpPr>
        <p:spPr>
          <a:xfrm>
            <a:off x="6096000" y="1619510"/>
            <a:ext cx="0" cy="49445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362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728958" y="1092859"/>
            <a:ext cx="11238271" cy="1554272"/>
          </a:xfrm>
          <a:prstGeom prst="rect">
            <a:avLst/>
          </a:prstGeom>
          <a:noFill/>
          <a:ln w="28575">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indent="-342900">
              <a:spcAft>
                <a:spcPts val="6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Ensure you understand the distinction between a sub-office vs. a satellite office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Technical stand alone considers all same-state resettlement locations such as affiliates (even other USCCB sites) and sub-offices (including your own if you have one). Do </a:t>
            </a:r>
            <a:r>
              <a:rPr lang="en-US"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not</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count satellite offices or remote placement community partners when assessing this for your agency.</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pic>
        <p:nvPicPr>
          <p:cNvPr id="4" name="Picture 3">
            <a:extLst>
              <a:ext uri="{FF2B5EF4-FFF2-40B4-BE49-F238E27FC236}">
                <a16:creationId xmlns:a16="http://schemas.microsoft.com/office/drawing/2014/main" id="{E0E5CC20-0FAF-B4DA-BA5E-97E46C2A9D9B}"/>
              </a:ext>
            </a:extLst>
          </p:cNvPr>
          <p:cNvPicPr>
            <a:picLocks noChangeAspect="1"/>
          </p:cNvPicPr>
          <p:nvPr/>
        </p:nvPicPr>
        <p:blipFill>
          <a:blip r:embed="rId3"/>
          <a:stretch>
            <a:fillRect/>
          </a:stretch>
        </p:blipFill>
        <p:spPr>
          <a:xfrm>
            <a:off x="1083761" y="2647131"/>
            <a:ext cx="9835244" cy="4078694"/>
          </a:xfrm>
          <a:prstGeom prst="rect">
            <a:avLst/>
          </a:prstGeom>
        </p:spPr>
      </p:pic>
      <p:sp>
        <p:nvSpPr>
          <p:cNvPr id="5" name="TextBox 4">
            <a:extLst>
              <a:ext uri="{FF2B5EF4-FFF2-40B4-BE49-F238E27FC236}">
                <a16:creationId xmlns:a16="http://schemas.microsoft.com/office/drawing/2014/main" id="{43C0ACF9-245D-D6A4-6A00-9F964895CE3C}"/>
              </a:ext>
            </a:extLst>
          </p:cNvPr>
          <p:cNvSpPr txBox="1"/>
          <p:nvPr/>
        </p:nvSpPr>
        <p:spPr>
          <a:xfrm>
            <a:off x="373626" y="359905"/>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Basic Affiliate Data (blue section)</a:t>
            </a:r>
          </a:p>
        </p:txBody>
      </p:sp>
    </p:spTree>
    <p:extLst>
      <p:ext uri="{BB962C8B-B14F-4D97-AF65-F5344CB8AC3E}">
        <p14:creationId xmlns:p14="http://schemas.microsoft.com/office/powerpoint/2010/main" val="243148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817848" y="1147119"/>
            <a:ext cx="11000526" cy="1631216"/>
          </a:xfrm>
          <a:prstGeom prst="rect">
            <a:avLst/>
          </a:prstGeom>
          <a:noFill/>
          <a:ln w="28575">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ERMA-funded (</a:t>
            </a:r>
            <a:r>
              <a:rPr lang="en-US"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Afghan refugees + Afghan SIVs</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vs. MRA-funded (</a:t>
            </a:r>
            <a:r>
              <a:rPr lang="en-US" b="1" dirty="0">
                <a:solidFill>
                  <a:srgbClr val="80C535"/>
                </a:solidFill>
                <a:latin typeface="Open Sans" panose="020B0606030504020204" pitchFamily="34" charset="0"/>
                <a:ea typeface="Open Sans" panose="020B0606030504020204" pitchFamily="34" charset="0"/>
                <a:cs typeface="Open Sans" panose="020B0606030504020204" pitchFamily="34" charset="0"/>
              </a:rPr>
              <a:t>all other refugee + SIV cases</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Note the U.S. tie vs. non-U.S. tie categories for each. Some groups (e.g., NUST SIVs) may be zero.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Use your best guess to quantify the number of clients that will fall into each sub-group. The total should add up to your FY 2025 proposed capacity</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184393" y="498274"/>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 Caseload Stats (green section)</a:t>
            </a:r>
          </a:p>
        </p:txBody>
      </p:sp>
      <p:pic>
        <p:nvPicPr>
          <p:cNvPr id="7" name="Picture 6">
            <a:extLst>
              <a:ext uri="{FF2B5EF4-FFF2-40B4-BE49-F238E27FC236}">
                <a16:creationId xmlns:a16="http://schemas.microsoft.com/office/drawing/2014/main" id="{B17F391E-A9E3-55E8-3064-26721478C3E9}"/>
              </a:ext>
            </a:extLst>
          </p:cNvPr>
          <p:cNvPicPr>
            <a:picLocks noChangeAspect="1"/>
          </p:cNvPicPr>
          <p:nvPr/>
        </p:nvPicPr>
        <p:blipFill rotWithShape="1">
          <a:blip r:embed="rId3"/>
          <a:srcRect b="27991"/>
          <a:stretch/>
        </p:blipFill>
        <p:spPr>
          <a:xfrm>
            <a:off x="1056275" y="2860343"/>
            <a:ext cx="10079450" cy="3810999"/>
          </a:xfrm>
          <a:prstGeom prst="rect">
            <a:avLst/>
          </a:prstGeom>
        </p:spPr>
      </p:pic>
      <p:sp>
        <p:nvSpPr>
          <p:cNvPr id="8" name="TextBox 7">
            <a:extLst>
              <a:ext uri="{FF2B5EF4-FFF2-40B4-BE49-F238E27FC236}">
                <a16:creationId xmlns:a16="http://schemas.microsoft.com/office/drawing/2014/main" id="{D93A0314-1E98-1C18-72F7-906104540C31}"/>
              </a:ext>
            </a:extLst>
          </p:cNvPr>
          <p:cNvSpPr txBox="1"/>
          <p:nvPr/>
        </p:nvSpPr>
        <p:spPr>
          <a:xfrm>
            <a:off x="7244521" y="667900"/>
            <a:ext cx="277511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1 of 2</a:t>
            </a:r>
          </a:p>
        </p:txBody>
      </p:sp>
    </p:spTree>
    <p:extLst>
      <p:ext uri="{BB962C8B-B14F-4D97-AF65-F5344CB8AC3E}">
        <p14:creationId xmlns:p14="http://schemas.microsoft.com/office/powerpoint/2010/main" val="2196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716686" y="1158937"/>
            <a:ext cx="11475314" cy="2215991"/>
          </a:xfrm>
          <a:prstGeom prst="rect">
            <a:avLst/>
          </a:prstGeom>
          <a:noFill/>
          <a:ln w="28575">
            <a:noFill/>
          </a:ln>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list of proposed</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nationalities can include new groups and groups your site has already resettled.</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Language capacity </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within your community and on-staff will play a large role in whether you can successfully resettle clients of certain nationalities</a:t>
            </a:r>
          </a:p>
          <a:p>
            <a:pPr marL="342900" lvl="0" indent="-342900">
              <a:spcAft>
                <a:spcPts val="12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After you submit your abstract to MRSReports, USCCB/MRS Processing staff will fill in whether or not you have served the various populations in FY23 and FY24, so no need for you to complete this data</a:t>
            </a: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184393" y="358020"/>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 Caseload Stats (green section)</a:t>
            </a:r>
          </a:p>
        </p:txBody>
      </p:sp>
      <p:sp>
        <p:nvSpPr>
          <p:cNvPr id="2" name="TextBox 1">
            <a:extLst>
              <a:ext uri="{FF2B5EF4-FFF2-40B4-BE49-F238E27FC236}">
                <a16:creationId xmlns:a16="http://schemas.microsoft.com/office/drawing/2014/main" id="{C32068C7-9576-56D6-6DAB-FA65CBCE3DB3}"/>
              </a:ext>
            </a:extLst>
          </p:cNvPr>
          <p:cNvSpPr txBox="1"/>
          <p:nvPr/>
        </p:nvSpPr>
        <p:spPr>
          <a:xfrm>
            <a:off x="7244521" y="527646"/>
            <a:ext cx="277511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2 of 2</a:t>
            </a:r>
          </a:p>
        </p:txBody>
      </p:sp>
      <p:pic>
        <p:nvPicPr>
          <p:cNvPr id="4" name="Picture 3">
            <a:extLst>
              <a:ext uri="{FF2B5EF4-FFF2-40B4-BE49-F238E27FC236}">
                <a16:creationId xmlns:a16="http://schemas.microsoft.com/office/drawing/2014/main" id="{B8FF8570-F35D-CDD5-5460-D68FAA9FFB48}"/>
              </a:ext>
            </a:extLst>
          </p:cNvPr>
          <p:cNvPicPr>
            <a:picLocks noChangeAspect="1"/>
          </p:cNvPicPr>
          <p:nvPr/>
        </p:nvPicPr>
        <p:blipFill>
          <a:blip r:embed="rId3"/>
          <a:stretch>
            <a:fillRect/>
          </a:stretch>
        </p:blipFill>
        <p:spPr>
          <a:xfrm>
            <a:off x="465524" y="3851620"/>
            <a:ext cx="11260951" cy="1644858"/>
          </a:xfrm>
          <a:prstGeom prst="rect">
            <a:avLst/>
          </a:prstGeom>
        </p:spPr>
      </p:pic>
    </p:spTree>
    <p:extLst>
      <p:ext uri="{BB962C8B-B14F-4D97-AF65-F5344CB8AC3E}">
        <p14:creationId xmlns:p14="http://schemas.microsoft.com/office/powerpoint/2010/main" val="381814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562768" y="1156422"/>
            <a:ext cx="11475314" cy="2923877"/>
          </a:xfrm>
          <a:prstGeom prst="rect">
            <a:avLst/>
          </a:prstGeom>
          <a:noFill/>
          <a:ln w="28575">
            <a:noFill/>
          </a:ln>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is a new section on the affiliate abstracts. USCCB/MRS staff included guiding questions to assist you with drafting a description of your assurance (verification) process for medical cases.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Provide an answer to each question in the </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response </a:t>
            </a: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box. </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Responses can be in narrative form or listed as bullet points under each question</a:t>
            </a: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may need to consult with other staff at your agency i</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 another person is closely involved in the day-to-day of serving medical cases.</a:t>
            </a:r>
          </a:p>
          <a:p>
            <a:pPr marL="800100" lvl="1" indent="-342900">
              <a:spcAft>
                <a:spcPts val="1200"/>
              </a:spcAft>
              <a:buFont typeface="Arial" panose="020B0604020202020204" pitchFamily="34" charset="0"/>
              <a:buChar char="•"/>
              <a:defRPr/>
            </a:pPr>
            <a:r>
              <a:rPr lang="en-US" i="1" dirty="0">
                <a:solidFill>
                  <a:prstClr val="black"/>
                </a:solidFill>
                <a:latin typeface="Open Sans" panose="020B0606030504020204" pitchFamily="34" charset="0"/>
                <a:ea typeface="Open Sans" panose="020B0606030504020204" pitchFamily="34" charset="0"/>
                <a:cs typeface="Open Sans" panose="020B0606030504020204" pitchFamily="34" charset="0"/>
              </a:rPr>
              <a:t>Examples: Health Liaisons, AmeriCorps Vistas, Medical Case Managers, and/or community sponsors</a:t>
            </a:r>
            <a:endParaRPr kumimoji="0" lang="en-US"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216291" y="396180"/>
            <a:ext cx="110206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Significant Medicals (orange section)</a:t>
            </a:r>
          </a:p>
        </p:txBody>
      </p:sp>
      <p:pic>
        <p:nvPicPr>
          <p:cNvPr id="7" name="Picture 6">
            <a:extLst>
              <a:ext uri="{FF2B5EF4-FFF2-40B4-BE49-F238E27FC236}">
                <a16:creationId xmlns:a16="http://schemas.microsoft.com/office/drawing/2014/main" id="{F7E1F26D-E9C2-0EB6-EF6C-1F086E108AD5}"/>
              </a:ext>
            </a:extLst>
          </p:cNvPr>
          <p:cNvPicPr>
            <a:picLocks noChangeAspect="1"/>
          </p:cNvPicPr>
          <p:nvPr/>
        </p:nvPicPr>
        <p:blipFill>
          <a:blip r:embed="rId3"/>
          <a:stretch>
            <a:fillRect/>
          </a:stretch>
        </p:blipFill>
        <p:spPr>
          <a:xfrm>
            <a:off x="254259" y="4277672"/>
            <a:ext cx="11683482" cy="1960864"/>
          </a:xfrm>
          <a:prstGeom prst="rect">
            <a:avLst/>
          </a:prstGeom>
        </p:spPr>
      </p:pic>
    </p:spTree>
    <p:extLst>
      <p:ext uri="{BB962C8B-B14F-4D97-AF65-F5344CB8AC3E}">
        <p14:creationId xmlns:p14="http://schemas.microsoft.com/office/powerpoint/2010/main" val="406669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142246" y="1110334"/>
            <a:ext cx="3681767" cy="5370701"/>
          </a:xfrm>
          <a:prstGeom prst="rect">
            <a:avLst/>
          </a:prstGeom>
          <a:noFill/>
          <a:ln w="28575">
            <a:noFill/>
          </a:ln>
        </p:spPr>
        <p:txBody>
          <a:bodyPr wrap="square" rtlCol="0">
            <a:spAutoFit/>
          </a:bodyPr>
          <a:lstStyle/>
          <a:p>
            <a:pPr marR="0" lvl="0" algn="ctr" defTabSz="914400" rtl="0" eaLnBrk="1" fontAlgn="auto" latinLnBrk="0" hangingPunct="1">
              <a:lnSpc>
                <a:spcPct val="100000"/>
              </a:lnSpc>
              <a:spcBef>
                <a:spcPts val="0"/>
              </a:spcBef>
              <a:spcAft>
                <a:spcPts val="600"/>
              </a:spcAft>
              <a:buClrTx/>
              <a:buSzTx/>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The stakeholders (or sectors) are the same as for your Quarterly Consultation (QC).</a:t>
            </a:r>
          </a:p>
          <a:p>
            <a:pPr marL="342900" indent="-342900">
              <a:spcAft>
                <a:spcPts val="12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As with regular QCs, consultation must occur via phone, video call, or in-person. An email does </a:t>
            </a:r>
            <a:r>
              <a:rPr lang="en-US"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not</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meet the requirement.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As with regular QCs, reps must be decision-makers in their sector.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Reps do </a:t>
            </a:r>
            <a:r>
              <a:rPr lang="en-US"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not</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need to be consulted at the same meeting (unlike with QCs, which must be simultaneous to be in full compliance)</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373626" y="464003"/>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Consultations (pink section)</a:t>
            </a:r>
          </a:p>
        </p:txBody>
      </p:sp>
      <p:sp>
        <p:nvSpPr>
          <p:cNvPr id="8" name="TextBox 7">
            <a:extLst>
              <a:ext uri="{FF2B5EF4-FFF2-40B4-BE49-F238E27FC236}">
                <a16:creationId xmlns:a16="http://schemas.microsoft.com/office/drawing/2014/main" id="{D93A0314-1E98-1C18-72F7-906104540C31}"/>
              </a:ext>
            </a:extLst>
          </p:cNvPr>
          <p:cNvSpPr txBox="1"/>
          <p:nvPr/>
        </p:nvSpPr>
        <p:spPr>
          <a:xfrm>
            <a:off x="5963524" y="607276"/>
            <a:ext cx="277511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1 of 2</a:t>
            </a:r>
          </a:p>
        </p:txBody>
      </p:sp>
      <p:pic>
        <p:nvPicPr>
          <p:cNvPr id="10" name="Picture 9">
            <a:extLst>
              <a:ext uri="{FF2B5EF4-FFF2-40B4-BE49-F238E27FC236}">
                <a16:creationId xmlns:a16="http://schemas.microsoft.com/office/drawing/2014/main" id="{FDBFD202-4D7C-CA60-5978-4E7F6619288C}"/>
              </a:ext>
            </a:extLst>
          </p:cNvPr>
          <p:cNvPicPr>
            <a:picLocks noChangeAspect="1"/>
          </p:cNvPicPr>
          <p:nvPr/>
        </p:nvPicPr>
        <p:blipFill>
          <a:blip r:embed="rId3"/>
          <a:stretch>
            <a:fillRect/>
          </a:stretch>
        </p:blipFill>
        <p:spPr>
          <a:xfrm>
            <a:off x="3824013" y="1379847"/>
            <a:ext cx="8152019" cy="4831674"/>
          </a:xfrm>
          <a:prstGeom prst="rect">
            <a:avLst/>
          </a:prstGeom>
        </p:spPr>
      </p:pic>
    </p:spTree>
    <p:extLst>
      <p:ext uri="{BB962C8B-B14F-4D97-AF65-F5344CB8AC3E}">
        <p14:creationId xmlns:p14="http://schemas.microsoft.com/office/powerpoint/2010/main" val="232217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453104" y="901750"/>
            <a:ext cx="11365270" cy="1661993"/>
          </a:xfrm>
          <a:prstGeom prst="rect">
            <a:avLst/>
          </a:prstGeom>
          <a:noFill/>
          <a:ln w="28575">
            <a:noFill/>
          </a:ln>
        </p:spPr>
        <p:txBody>
          <a:bodyPr wrap="square" rtlCol="0">
            <a:spAutoFit/>
          </a:bodyPr>
          <a:lstStyle/>
          <a:p>
            <a:pPr marR="0" lvl="0" defTabSz="914400" rtl="0" eaLnBrk="1" fontAlgn="auto" latinLnBrk="0" hangingPunct="1">
              <a:lnSpc>
                <a:spcPct val="100000"/>
              </a:lnSpc>
              <a:spcBef>
                <a:spcPts val="0"/>
              </a:spcBef>
              <a:spcAft>
                <a:spcPts val="600"/>
              </a:spcAft>
              <a:buClrTx/>
              <a:buSzTx/>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Provide an answer to each question in the response box. PRM and USCCB strongly encourage you to use bullet points to concisely capture all of the required information.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It is okay (and in some locations, expected!) if you disagree with any of the stakeholders. Any concerns are important to share as this info helps PRM conduct their risk analysis in each geographic region</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373626" y="233171"/>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Consultations (pink section)</a:t>
            </a:r>
          </a:p>
        </p:txBody>
      </p:sp>
      <p:sp>
        <p:nvSpPr>
          <p:cNvPr id="8" name="TextBox 7">
            <a:extLst>
              <a:ext uri="{FF2B5EF4-FFF2-40B4-BE49-F238E27FC236}">
                <a16:creationId xmlns:a16="http://schemas.microsoft.com/office/drawing/2014/main" id="{D93A0314-1E98-1C18-72F7-906104540C31}"/>
              </a:ext>
            </a:extLst>
          </p:cNvPr>
          <p:cNvSpPr txBox="1"/>
          <p:nvPr/>
        </p:nvSpPr>
        <p:spPr>
          <a:xfrm>
            <a:off x="5963524" y="376444"/>
            <a:ext cx="277511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2 of 2</a:t>
            </a:r>
          </a:p>
        </p:txBody>
      </p:sp>
      <p:pic>
        <p:nvPicPr>
          <p:cNvPr id="3" name="Picture 2">
            <a:extLst>
              <a:ext uri="{FF2B5EF4-FFF2-40B4-BE49-F238E27FC236}">
                <a16:creationId xmlns:a16="http://schemas.microsoft.com/office/drawing/2014/main" id="{FEACC545-0A76-A170-8674-733F46509AF1}"/>
              </a:ext>
            </a:extLst>
          </p:cNvPr>
          <p:cNvPicPr>
            <a:picLocks noChangeAspect="1"/>
          </p:cNvPicPr>
          <p:nvPr/>
        </p:nvPicPr>
        <p:blipFill rotWithShape="1">
          <a:blip r:embed="rId3"/>
          <a:srcRect t="25273"/>
          <a:stretch/>
        </p:blipFill>
        <p:spPr>
          <a:xfrm>
            <a:off x="911665" y="2627384"/>
            <a:ext cx="10368669" cy="4042542"/>
          </a:xfrm>
          <a:prstGeom prst="rect">
            <a:avLst/>
          </a:prstGeom>
        </p:spPr>
      </p:pic>
    </p:spTree>
    <p:extLst>
      <p:ext uri="{BB962C8B-B14F-4D97-AF65-F5344CB8AC3E}">
        <p14:creationId xmlns:p14="http://schemas.microsoft.com/office/powerpoint/2010/main" val="38644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240145" y="240144"/>
            <a:ext cx="11711710" cy="6363855"/>
          </a:xfrm>
          <a:prstGeom prst="rect">
            <a:avLst/>
          </a:prstGeom>
          <a:solidFill>
            <a:srgbClr val="203864"/>
          </a:solid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59D509A-4BBA-F3C4-22F6-9F3DB394A171}"/>
              </a:ext>
            </a:extLst>
          </p:cNvPr>
          <p:cNvSpPr txBox="1"/>
          <p:nvPr/>
        </p:nvSpPr>
        <p:spPr>
          <a:xfrm>
            <a:off x="3432723" y="2637241"/>
            <a:ext cx="8187070"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Understanding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Abstracts Supplement</a:t>
            </a:r>
          </a:p>
        </p:txBody>
      </p:sp>
      <p:pic>
        <p:nvPicPr>
          <p:cNvPr id="6" name="Graphic 5" descr="Checklist with solid fill">
            <a:extLst>
              <a:ext uri="{FF2B5EF4-FFF2-40B4-BE49-F238E27FC236}">
                <a16:creationId xmlns:a16="http://schemas.microsoft.com/office/drawing/2014/main" id="{E832CC77-2D98-0F64-0F38-AB3E4BA0E9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025" y="1266825"/>
            <a:ext cx="4095750" cy="4095750"/>
          </a:xfrm>
          <a:prstGeom prst="rect">
            <a:avLst/>
          </a:prstGeom>
        </p:spPr>
      </p:pic>
    </p:spTree>
    <p:extLst>
      <p:ext uri="{BB962C8B-B14F-4D97-AF65-F5344CB8AC3E}">
        <p14:creationId xmlns:p14="http://schemas.microsoft.com/office/powerpoint/2010/main" val="240704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6" y="669228"/>
            <a:ext cx="983524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 Sections of the Supplement</a:t>
            </a: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5" name="Flowchart: Connector 4">
            <a:extLst>
              <a:ext uri="{FF2B5EF4-FFF2-40B4-BE49-F238E27FC236}">
                <a16:creationId xmlns:a16="http://schemas.microsoft.com/office/drawing/2014/main" id="{21944BCD-379D-EAAA-B577-91627540D922}"/>
              </a:ext>
            </a:extLst>
          </p:cNvPr>
          <p:cNvSpPr/>
          <p:nvPr/>
        </p:nvSpPr>
        <p:spPr>
          <a:xfrm>
            <a:off x="3480380" y="2023977"/>
            <a:ext cx="2199825" cy="2167467"/>
          </a:xfrm>
          <a:prstGeom prst="flowChartConnector">
            <a:avLst/>
          </a:prstGeom>
          <a:solidFill>
            <a:srgbClr val="FFFF9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Financial Contribution to R&amp;P</a:t>
            </a:r>
          </a:p>
        </p:txBody>
      </p:sp>
      <p:sp>
        <p:nvSpPr>
          <p:cNvPr id="6" name="Flowchart: Connector 5">
            <a:extLst>
              <a:ext uri="{FF2B5EF4-FFF2-40B4-BE49-F238E27FC236}">
                <a16:creationId xmlns:a16="http://schemas.microsoft.com/office/drawing/2014/main" id="{6F3C376C-04B9-574A-5844-F9215E376946}"/>
              </a:ext>
            </a:extLst>
          </p:cNvPr>
          <p:cNvSpPr/>
          <p:nvPr/>
        </p:nvSpPr>
        <p:spPr>
          <a:xfrm>
            <a:off x="496889" y="2013415"/>
            <a:ext cx="2199825" cy="2167467"/>
          </a:xfrm>
          <a:prstGeom prst="flowChartConnector">
            <a:avLst/>
          </a:prstGeom>
          <a:solidFill>
            <a:srgbClr val="BC003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b="0" i="0" u="none" strike="noStrike" kern="1200" cap="none" spc="0" normalizeH="0" baseline="0" noProof="0" dirty="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ERMA Local Capacity Develop. Funding</a:t>
            </a:r>
          </a:p>
        </p:txBody>
      </p:sp>
      <p:sp>
        <p:nvSpPr>
          <p:cNvPr id="7" name="Flowchart: Connector 6">
            <a:extLst>
              <a:ext uri="{FF2B5EF4-FFF2-40B4-BE49-F238E27FC236}">
                <a16:creationId xmlns:a16="http://schemas.microsoft.com/office/drawing/2014/main" id="{B43CE099-983F-31D8-762E-2D296E9FEE0D}"/>
              </a:ext>
            </a:extLst>
          </p:cNvPr>
          <p:cNvSpPr/>
          <p:nvPr/>
        </p:nvSpPr>
        <p:spPr>
          <a:xfrm>
            <a:off x="9447363" y="2013413"/>
            <a:ext cx="2199825" cy="2167467"/>
          </a:xfrm>
          <a:prstGeom prst="flowChartConnector">
            <a:avLst/>
          </a:prstGeom>
          <a:solidFill>
            <a:srgbClr val="66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Temporary Housing Statistics</a:t>
            </a:r>
          </a:p>
        </p:txBody>
      </p:sp>
      <p:sp>
        <p:nvSpPr>
          <p:cNvPr id="15" name="Flowchart: Connector 14">
            <a:extLst>
              <a:ext uri="{FF2B5EF4-FFF2-40B4-BE49-F238E27FC236}">
                <a16:creationId xmlns:a16="http://schemas.microsoft.com/office/drawing/2014/main" id="{B3524EC0-F743-664A-303E-B0A369AEABE8}"/>
              </a:ext>
            </a:extLst>
          </p:cNvPr>
          <p:cNvSpPr/>
          <p:nvPr/>
        </p:nvSpPr>
        <p:spPr>
          <a:xfrm>
            <a:off x="6460864" y="2013414"/>
            <a:ext cx="2199825" cy="2167467"/>
          </a:xfrm>
          <a:prstGeom prst="flowChartConnector">
            <a:avLst/>
          </a:prstGeom>
          <a:solidFill>
            <a:srgbClr val="78217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lumMod val="9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Co-Sponsors and Support Teams</a:t>
            </a:r>
          </a:p>
        </p:txBody>
      </p:sp>
      <p:sp>
        <p:nvSpPr>
          <p:cNvPr id="16" name="Rectangle: Rounded Corners 15">
            <a:extLst>
              <a:ext uri="{FF2B5EF4-FFF2-40B4-BE49-F238E27FC236}">
                <a16:creationId xmlns:a16="http://schemas.microsoft.com/office/drawing/2014/main" id="{0F9754FD-C18F-6AE1-785C-41CEF1EAC7F1}"/>
              </a:ext>
            </a:extLst>
          </p:cNvPr>
          <p:cNvSpPr/>
          <p:nvPr/>
        </p:nvSpPr>
        <p:spPr>
          <a:xfrm>
            <a:off x="9211445" y="4446770"/>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Quantifying the resources put towards securing temporary housing</a:t>
            </a:r>
          </a:p>
        </p:txBody>
      </p:sp>
      <p:cxnSp>
        <p:nvCxnSpPr>
          <p:cNvPr id="18" name="Straight Connector 17">
            <a:extLst>
              <a:ext uri="{FF2B5EF4-FFF2-40B4-BE49-F238E27FC236}">
                <a16:creationId xmlns:a16="http://schemas.microsoft.com/office/drawing/2014/main" id="{2FC5EE1F-FD56-7B3B-126A-C78FB740694B}"/>
              </a:ext>
            </a:extLst>
          </p:cNvPr>
          <p:cNvCxnSpPr/>
          <p:nvPr/>
        </p:nvCxnSpPr>
        <p:spPr>
          <a:xfrm>
            <a:off x="3095897" y="1619510"/>
            <a:ext cx="0" cy="494453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C5027E8-2B96-3035-676E-F56CC1E82800}"/>
              </a:ext>
            </a:extLst>
          </p:cNvPr>
          <p:cNvCxnSpPr/>
          <p:nvPr/>
        </p:nvCxnSpPr>
        <p:spPr>
          <a:xfrm>
            <a:off x="9048181" y="1719177"/>
            <a:ext cx="0" cy="4944533"/>
          </a:xfrm>
          <a:prstGeom prst="line">
            <a:avLst/>
          </a:prstGeom>
        </p:spPr>
        <p:style>
          <a:lnRef idx="1">
            <a:schemeClr val="dk1"/>
          </a:lnRef>
          <a:fillRef idx="0">
            <a:schemeClr val="dk1"/>
          </a:fillRef>
          <a:effectRef idx="0">
            <a:schemeClr val="dk1"/>
          </a:effectRef>
          <a:fontRef idx="minor">
            <a:schemeClr val="tx1"/>
          </a:fontRef>
        </p:style>
      </p:cxnSp>
      <p:sp>
        <p:nvSpPr>
          <p:cNvPr id="4" name="Rectangle: Rounded Corners 3">
            <a:extLst>
              <a:ext uri="{FF2B5EF4-FFF2-40B4-BE49-F238E27FC236}">
                <a16:creationId xmlns:a16="http://schemas.microsoft.com/office/drawing/2014/main" id="{E8283474-D2DF-515B-9560-FD6E465FAA6F}"/>
              </a:ext>
            </a:extLst>
          </p:cNvPr>
          <p:cNvSpPr/>
          <p:nvPr/>
        </p:nvSpPr>
        <p:spPr>
          <a:xfrm>
            <a:off x="3244462" y="4446769"/>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FY 2023 Actuals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FY 2024 Anticipated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FY 2025 Projected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 vs. Admin Split</a:t>
            </a:r>
          </a:p>
        </p:txBody>
      </p:sp>
      <p:sp>
        <p:nvSpPr>
          <p:cNvPr id="9" name="Rectangle: Rounded Corners 8">
            <a:extLst>
              <a:ext uri="{FF2B5EF4-FFF2-40B4-BE49-F238E27FC236}">
                <a16:creationId xmlns:a16="http://schemas.microsoft.com/office/drawing/2014/main" id="{B0D44F31-C35F-9F4A-F575-78DB83F307AF}"/>
              </a:ext>
            </a:extLst>
          </p:cNvPr>
          <p:cNvSpPr/>
          <p:nvPr/>
        </p:nvSpPr>
        <p:spPr>
          <a:xfrm>
            <a:off x="6224946" y="4446769"/>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Projected n</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umber of co-sponsor groups, support teams, and clients supported</a:t>
            </a:r>
            <a:endPar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689E4C06-5553-83DB-FC7C-BAE1B48F06AA}"/>
              </a:ext>
            </a:extLst>
          </p:cNvPr>
          <p:cNvSpPr/>
          <p:nvPr/>
        </p:nvSpPr>
        <p:spPr>
          <a:xfrm>
            <a:off x="260971" y="4446768"/>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Amount requested and description of each budget line item (admin funding only)</a:t>
            </a:r>
          </a:p>
        </p:txBody>
      </p:sp>
      <p:cxnSp>
        <p:nvCxnSpPr>
          <p:cNvPr id="11" name="Straight Connector 10">
            <a:extLst>
              <a:ext uri="{FF2B5EF4-FFF2-40B4-BE49-F238E27FC236}">
                <a16:creationId xmlns:a16="http://schemas.microsoft.com/office/drawing/2014/main" id="{312E457E-187D-DFEB-D0D3-210B1D57363A}"/>
              </a:ext>
            </a:extLst>
          </p:cNvPr>
          <p:cNvCxnSpPr/>
          <p:nvPr/>
        </p:nvCxnSpPr>
        <p:spPr>
          <a:xfrm>
            <a:off x="6096000" y="1619510"/>
            <a:ext cx="0" cy="49445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931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716686" y="1062395"/>
            <a:ext cx="11475314" cy="2616101"/>
          </a:xfrm>
          <a:prstGeom prst="rect">
            <a:avLst/>
          </a:prstGeom>
          <a:noFill/>
          <a:ln w="28575">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may be easier to start with identifying line items and estimating your costs for each of those, then tallying everything into a grand total</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Each budget line item requires a description as evidence that the costs are 1) only for </a:t>
            </a: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administrative</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purposes, and 2) only applicable to building capacity to serve </a:t>
            </a: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ERMA-funded cases</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These amounts and descriptions go in the box on the right.</a:t>
            </a:r>
            <a:endParaRPr kumimoji="0" lang="en-US"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 calculate your </a:t>
            </a:r>
            <a:r>
              <a:rPr kumimoji="0" lang="en-US"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total administrative capacity development request as applicable to building capacity to resettle ERMA-funded cases, t</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his number goes in the </a:t>
            </a:r>
            <a:r>
              <a:rPr lang="en-US" b="1" dirty="0">
                <a:solidFill>
                  <a:prstClr val="black"/>
                </a:solidFill>
                <a:latin typeface="Open Sans" panose="020B0606030504020204" pitchFamily="34" charset="0"/>
                <a:ea typeface="Open Sans" panose="020B0606030504020204" pitchFamily="34" charset="0"/>
                <a:cs typeface="Open Sans" panose="020B0606030504020204" pitchFamily="34" charset="0"/>
              </a:rPr>
              <a:t>Total</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box (on the left)</a:t>
            </a:r>
            <a:endParaRPr kumimoji="0" lang="en-US"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184393" y="339117"/>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FY25 ERMA Capacity Funds (red section)</a:t>
            </a:r>
          </a:p>
        </p:txBody>
      </p:sp>
      <p:grpSp>
        <p:nvGrpSpPr>
          <p:cNvPr id="10" name="Group 9">
            <a:extLst>
              <a:ext uri="{FF2B5EF4-FFF2-40B4-BE49-F238E27FC236}">
                <a16:creationId xmlns:a16="http://schemas.microsoft.com/office/drawing/2014/main" id="{39F0D506-B874-9CAF-A7EA-8C3E0F5344A4}"/>
              </a:ext>
            </a:extLst>
          </p:cNvPr>
          <p:cNvGrpSpPr/>
          <p:nvPr/>
        </p:nvGrpSpPr>
        <p:grpSpPr>
          <a:xfrm>
            <a:off x="828139" y="3902782"/>
            <a:ext cx="10722896" cy="2616101"/>
            <a:chOff x="2975427" y="1633758"/>
            <a:chExt cx="8399508" cy="1795242"/>
          </a:xfrm>
        </p:grpSpPr>
        <p:pic>
          <p:nvPicPr>
            <p:cNvPr id="7" name="Picture 6">
              <a:extLst>
                <a:ext uri="{FF2B5EF4-FFF2-40B4-BE49-F238E27FC236}">
                  <a16:creationId xmlns:a16="http://schemas.microsoft.com/office/drawing/2014/main" id="{F9F28471-1728-5DC3-82F2-C699388A3706}"/>
                </a:ext>
              </a:extLst>
            </p:cNvPr>
            <p:cNvPicPr>
              <a:picLocks noChangeAspect="1"/>
            </p:cNvPicPr>
            <p:nvPr/>
          </p:nvPicPr>
          <p:blipFill rotWithShape="1">
            <a:blip r:embed="rId3"/>
            <a:srcRect l="22770" t="22554"/>
            <a:stretch/>
          </p:blipFill>
          <p:spPr>
            <a:xfrm>
              <a:off x="2975428" y="2000250"/>
              <a:ext cx="8399507" cy="1428750"/>
            </a:xfrm>
            <a:prstGeom prst="rect">
              <a:avLst/>
            </a:prstGeom>
          </p:spPr>
        </p:pic>
        <p:pic>
          <p:nvPicPr>
            <p:cNvPr id="8" name="Picture 7">
              <a:extLst>
                <a:ext uri="{FF2B5EF4-FFF2-40B4-BE49-F238E27FC236}">
                  <a16:creationId xmlns:a16="http://schemas.microsoft.com/office/drawing/2014/main" id="{50A50CD6-9934-D4BB-5545-4D36DE0765AC}"/>
                </a:ext>
              </a:extLst>
            </p:cNvPr>
            <p:cNvPicPr>
              <a:picLocks noChangeAspect="1"/>
            </p:cNvPicPr>
            <p:nvPr/>
          </p:nvPicPr>
          <p:blipFill rotWithShape="1">
            <a:blip r:embed="rId3"/>
            <a:srcRect l="9570" t="673" r="13201" b="77002"/>
            <a:stretch/>
          </p:blipFill>
          <p:spPr>
            <a:xfrm>
              <a:off x="2975427" y="1633758"/>
              <a:ext cx="8399507" cy="411822"/>
            </a:xfrm>
            <a:prstGeom prst="rect">
              <a:avLst/>
            </a:prstGeom>
          </p:spPr>
        </p:pic>
      </p:grpSp>
    </p:spTree>
    <p:extLst>
      <p:ext uri="{BB962C8B-B14F-4D97-AF65-F5344CB8AC3E}">
        <p14:creationId xmlns:p14="http://schemas.microsoft.com/office/powerpoint/2010/main" val="428754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159453" y="605522"/>
            <a:ext cx="8715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rPr>
              <a:t>Webinar Recording on </a:t>
            </a:r>
            <a:r>
              <a:rPr kumimoji="0" lang="en-US" sz="3600" b="1" i="0" u="none" strike="noStrike" kern="1200" cap="none" spc="0" normalizeH="0" baseline="0" noProof="0" dirty="0" err="1">
                <a:ln>
                  <a:noFill/>
                </a:ln>
                <a:solidFill>
                  <a:prstClr val="white"/>
                </a:solidFill>
                <a:effectLst/>
                <a:uLnTx/>
                <a:uFillTx/>
                <a:latin typeface="Aptos" panose="02110004020202020204"/>
                <a:ea typeface="+mn-ea"/>
                <a:cs typeface="+mn-cs"/>
              </a:rPr>
              <a:t>MRSConnect</a:t>
            </a:r>
            <a:endPar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35" y="2166253"/>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3867302" y="4566554"/>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D1F9AD73-083F-0B4F-1BFF-D0B277943788}"/>
              </a:ext>
            </a:extLst>
          </p:cNvPr>
          <p:cNvSpPr txBox="1"/>
          <p:nvPr/>
        </p:nvSpPr>
        <p:spPr>
          <a:xfrm>
            <a:off x="1467709" y="1453824"/>
            <a:ext cx="42734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All webinars for the fiscal year are saved on the Communications tile.</a:t>
            </a:r>
          </a:p>
        </p:txBody>
      </p:sp>
      <p:sp>
        <p:nvSpPr>
          <p:cNvPr id="7" name="TextBox 6">
            <a:extLst>
              <a:ext uri="{FF2B5EF4-FFF2-40B4-BE49-F238E27FC236}">
                <a16:creationId xmlns:a16="http://schemas.microsoft.com/office/drawing/2014/main" id="{C2BF354C-DEC5-11E6-8534-34AEB18D2FE4}"/>
              </a:ext>
            </a:extLst>
          </p:cNvPr>
          <p:cNvSpPr txBox="1"/>
          <p:nvPr/>
        </p:nvSpPr>
        <p:spPr>
          <a:xfrm>
            <a:off x="6743922" y="1453824"/>
            <a:ext cx="427342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Today’s webinar will also be saved here on the R&amp;P page.</a:t>
            </a:r>
          </a:p>
        </p:txBody>
      </p:sp>
      <p:pic>
        <p:nvPicPr>
          <p:cNvPr id="5" name="Picture 4" descr="A screenshot of a webinar&#10;&#10;Description automatically generated">
            <a:extLst>
              <a:ext uri="{FF2B5EF4-FFF2-40B4-BE49-F238E27FC236}">
                <a16:creationId xmlns:a16="http://schemas.microsoft.com/office/drawing/2014/main" id="{DDED45CA-55A9-E605-87E2-F66C81C05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336" y="2261007"/>
            <a:ext cx="4116592" cy="3896715"/>
          </a:xfrm>
          <a:prstGeom prst="rect">
            <a:avLst/>
          </a:prstGeom>
        </p:spPr>
      </p:pic>
      <p:sp>
        <p:nvSpPr>
          <p:cNvPr id="3" name="Oval 2">
            <a:extLst>
              <a:ext uri="{FF2B5EF4-FFF2-40B4-BE49-F238E27FC236}">
                <a16:creationId xmlns:a16="http://schemas.microsoft.com/office/drawing/2014/main" id="{C4895089-7015-D159-B395-7017485CC6AC}"/>
              </a:ext>
            </a:extLst>
          </p:cNvPr>
          <p:cNvSpPr/>
          <p:nvPr/>
        </p:nvSpPr>
        <p:spPr>
          <a:xfrm>
            <a:off x="7098914" y="5920426"/>
            <a:ext cx="2059486" cy="39156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1140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373626" y="325031"/>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Finance Table (yellow section)</a:t>
            </a:r>
          </a:p>
        </p:txBody>
      </p:sp>
      <p:sp>
        <p:nvSpPr>
          <p:cNvPr id="8" name="TextBox 7">
            <a:extLst>
              <a:ext uri="{FF2B5EF4-FFF2-40B4-BE49-F238E27FC236}">
                <a16:creationId xmlns:a16="http://schemas.microsoft.com/office/drawing/2014/main" id="{D93A0314-1E98-1C18-72F7-906104540C31}"/>
              </a:ext>
            </a:extLst>
          </p:cNvPr>
          <p:cNvSpPr txBox="1"/>
          <p:nvPr/>
        </p:nvSpPr>
        <p:spPr>
          <a:xfrm>
            <a:off x="6511067" y="513790"/>
            <a:ext cx="277511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1 of 2</a:t>
            </a:r>
          </a:p>
        </p:txBody>
      </p:sp>
      <p:pic>
        <p:nvPicPr>
          <p:cNvPr id="3" name="Picture 2">
            <a:extLst>
              <a:ext uri="{FF2B5EF4-FFF2-40B4-BE49-F238E27FC236}">
                <a16:creationId xmlns:a16="http://schemas.microsoft.com/office/drawing/2014/main" id="{286136CC-B77A-40AD-C09E-EA3DE921CAA7}"/>
              </a:ext>
            </a:extLst>
          </p:cNvPr>
          <p:cNvPicPr>
            <a:picLocks noChangeAspect="1"/>
          </p:cNvPicPr>
          <p:nvPr/>
        </p:nvPicPr>
        <p:blipFill rotWithShape="1">
          <a:blip r:embed="rId3"/>
          <a:srcRect r="745" b="75095"/>
          <a:stretch/>
        </p:blipFill>
        <p:spPr>
          <a:xfrm>
            <a:off x="648570" y="1159749"/>
            <a:ext cx="5862497" cy="2871563"/>
          </a:xfrm>
          <a:prstGeom prst="rect">
            <a:avLst/>
          </a:prstGeom>
        </p:spPr>
      </p:pic>
      <p:grpSp>
        <p:nvGrpSpPr>
          <p:cNvPr id="7" name="Group 6">
            <a:extLst>
              <a:ext uri="{FF2B5EF4-FFF2-40B4-BE49-F238E27FC236}">
                <a16:creationId xmlns:a16="http://schemas.microsoft.com/office/drawing/2014/main" id="{40C2F375-A363-F2C7-A38C-711B8F98C94D}"/>
              </a:ext>
            </a:extLst>
          </p:cNvPr>
          <p:cNvGrpSpPr/>
          <p:nvPr/>
        </p:nvGrpSpPr>
        <p:grpSpPr>
          <a:xfrm>
            <a:off x="7019593" y="1057721"/>
            <a:ext cx="4743450" cy="4122083"/>
            <a:chOff x="833547" y="1387679"/>
            <a:chExt cx="4662377" cy="4127296"/>
          </a:xfrm>
        </p:grpSpPr>
        <p:pic>
          <p:nvPicPr>
            <p:cNvPr id="4" name="Picture 3">
              <a:extLst>
                <a:ext uri="{FF2B5EF4-FFF2-40B4-BE49-F238E27FC236}">
                  <a16:creationId xmlns:a16="http://schemas.microsoft.com/office/drawing/2014/main" id="{286136CC-B77A-40AD-C09E-EA3DE921CAA7}"/>
                </a:ext>
              </a:extLst>
            </p:cNvPr>
            <p:cNvPicPr>
              <a:picLocks noChangeAspect="1"/>
            </p:cNvPicPr>
            <p:nvPr/>
          </p:nvPicPr>
          <p:blipFill rotWithShape="1">
            <a:blip r:embed="rId3"/>
            <a:srcRect t="29657" b="28589"/>
            <a:stretch/>
          </p:blipFill>
          <p:spPr>
            <a:xfrm>
              <a:off x="833547" y="1886324"/>
              <a:ext cx="4662377" cy="3628651"/>
            </a:xfrm>
            <a:prstGeom prst="rect">
              <a:avLst/>
            </a:prstGeom>
          </p:spPr>
        </p:pic>
        <p:pic>
          <p:nvPicPr>
            <p:cNvPr id="11" name="Picture 10">
              <a:extLst>
                <a:ext uri="{FF2B5EF4-FFF2-40B4-BE49-F238E27FC236}">
                  <a16:creationId xmlns:a16="http://schemas.microsoft.com/office/drawing/2014/main" id="{B53E73C7-6A64-1FD9-859A-7BA21DB5C7CB}"/>
                </a:ext>
              </a:extLst>
            </p:cNvPr>
            <p:cNvPicPr>
              <a:picLocks noChangeAspect="1"/>
            </p:cNvPicPr>
            <p:nvPr/>
          </p:nvPicPr>
          <p:blipFill rotWithShape="1">
            <a:blip r:embed="rId3"/>
            <a:srcRect b="94262"/>
            <a:stretch/>
          </p:blipFill>
          <p:spPr>
            <a:xfrm>
              <a:off x="833547" y="1387679"/>
              <a:ext cx="4662377" cy="498645"/>
            </a:xfrm>
            <a:prstGeom prst="rect">
              <a:avLst/>
            </a:prstGeom>
          </p:spPr>
        </p:pic>
      </p:grpSp>
      <p:grpSp>
        <p:nvGrpSpPr>
          <p:cNvPr id="15" name="Group 14">
            <a:extLst>
              <a:ext uri="{FF2B5EF4-FFF2-40B4-BE49-F238E27FC236}">
                <a16:creationId xmlns:a16="http://schemas.microsoft.com/office/drawing/2014/main" id="{38266950-2DC1-7A51-A29E-75F6BA759265}"/>
              </a:ext>
            </a:extLst>
          </p:cNvPr>
          <p:cNvGrpSpPr/>
          <p:nvPr/>
        </p:nvGrpSpPr>
        <p:grpSpPr>
          <a:xfrm>
            <a:off x="428957" y="4327816"/>
            <a:ext cx="11415712" cy="2077492"/>
            <a:chOff x="471489" y="4529842"/>
            <a:chExt cx="11415712" cy="2077492"/>
          </a:xfrm>
        </p:grpSpPr>
        <p:sp>
          <p:nvSpPr>
            <p:cNvPr id="9" name="TextBox 8">
              <a:extLst>
                <a:ext uri="{FF2B5EF4-FFF2-40B4-BE49-F238E27FC236}">
                  <a16:creationId xmlns:a16="http://schemas.microsoft.com/office/drawing/2014/main" id="{A575DAB2-D7B1-4608-AEB5-C64CB5748412}"/>
                </a:ext>
              </a:extLst>
            </p:cNvPr>
            <p:cNvSpPr txBox="1"/>
            <p:nvPr/>
          </p:nvSpPr>
          <p:spPr>
            <a:xfrm>
              <a:off x="471489" y="4529842"/>
              <a:ext cx="11415712" cy="2077492"/>
            </a:xfrm>
            <a:prstGeom prst="rect">
              <a:avLst/>
            </a:prstGeom>
            <a:noFill/>
            <a:ln w="28575">
              <a:noFill/>
            </a:ln>
          </p:spPr>
          <p:txBody>
            <a:bodyPr wrap="square" rtlCol="0">
              <a:spAutoFit/>
            </a:bodyPr>
            <a:lstStyle/>
            <a:p>
              <a:pPr marR="0" lvl="0" defTabSz="914400" rtl="0" eaLnBrk="1" fontAlgn="auto" latinLnBrk="0" hangingPunct="1">
                <a:lnSpc>
                  <a:spcPct val="100000"/>
                </a:lnSpc>
                <a:spcBef>
                  <a:spcPts val="0"/>
                </a:spcBef>
                <a:spcAft>
                  <a:spcPts val="600"/>
                </a:spcAft>
                <a:buClrTx/>
                <a:buSzTx/>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R="0" lvl="0" defTabSz="914400" rtl="0" eaLnBrk="1" fontAlgn="auto" latinLnBrk="0" hangingPunct="1">
                <a:lnSpc>
                  <a:spcPct val="100000"/>
                </a:lnSpc>
                <a:spcBef>
                  <a:spcPts val="0"/>
                </a:spcBef>
                <a:spcAft>
                  <a:spcPts val="600"/>
                </a:spcAft>
                <a:buClrTx/>
                <a:buSzTx/>
                <a:tabLst/>
                <a:defRPr/>
              </a:pPr>
              <a:endPar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800"/>
                </a:spcBef>
                <a:spcAft>
                  <a:spcPts val="12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If either FY23 or FY24 numbers look inaccurate, please update them accordingly</a:t>
              </a:r>
            </a:p>
            <a:p>
              <a:pPr marL="342900" indent="-342900">
                <a:spcAft>
                  <a:spcPts val="6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For FY25, you may need to consult with agency leadership and/or your agency’s finance staff to ensure the projections are fairly accurate</a:t>
              </a:r>
            </a:p>
          </p:txBody>
        </p:sp>
        <p:sp>
          <p:nvSpPr>
            <p:cNvPr id="13" name="TextBox 12">
              <a:extLst>
                <a:ext uri="{FF2B5EF4-FFF2-40B4-BE49-F238E27FC236}">
                  <a16:creationId xmlns:a16="http://schemas.microsoft.com/office/drawing/2014/main" id="{9E286281-6CEA-17D9-A581-7C15C23F4ED2}"/>
                </a:ext>
              </a:extLst>
            </p:cNvPr>
            <p:cNvSpPr txBox="1"/>
            <p:nvPr/>
          </p:nvSpPr>
          <p:spPr>
            <a:xfrm>
              <a:off x="471489" y="4856639"/>
              <a:ext cx="6672262" cy="64633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FY23 and FY24 are based on reported data submitted by your finance staff and/or your previous year’s abstract</a:t>
              </a:r>
            </a:p>
          </p:txBody>
        </p:sp>
      </p:grpSp>
    </p:spTree>
    <p:extLst>
      <p:ext uri="{BB962C8B-B14F-4D97-AF65-F5344CB8AC3E}">
        <p14:creationId xmlns:p14="http://schemas.microsoft.com/office/powerpoint/2010/main" val="333613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7264398" y="1387679"/>
            <a:ext cx="4553976" cy="4346281"/>
          </a:xfrm>
          <a:prstGeom prst="rect">
            <a:avLst/>
          </a:prstGeom>
          <a:noFill/>
          <a:ln w="28575">
            <a:noFill/>
          </a:ln>
        </p:spPr>
        <p:txBody>
          <a:bodyPr wrap="square" rtlCol="0">
            <a:spAutoFit/>
          </a:bodyPr>
          <a:lstStyle/>
          <a:p>
            <a:pPr marR="0" lvl="0" algn="ctr" defTabSz="914400" rtl="0" eaLnBrk="1" fontAlgn="auto" latinLnBrk="0" hangingPunct="1">
              <a:lnSpc>
                <a:spcPct val="100000"/>
              </a:lnSpc>
              <a:spcBef>
                <a:spcPts val="0"/>
              </a:spcBef>
              <a:spcAft>
                <a:spcPts val="600"/>
              </a:spcAft>
              <a:buClrTx/>
              <a:buSzTx/>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indent="-342900">
              <a:spcAft>
                <a:spcPts val="12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This table should only contain 1) private contributions – </a:t>
            </a:r>
            <a:r>
              <a:rPr lang="en-US"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no</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 federal funds, and 2) only the value of cash and in-kind in support of R&amp;P</a:t>
            </a:r>
          </a:p>
          <a:p>
            <a:pPr marL="342900" indent="-342900">
              <a:spcAft>
                <a:spcPts val="12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You may need to consult with agency leadership and/or your agency’s finance staff to ensure the projections are fairly accurate</a:t>
            </a:r>
          </a:p>
          <a:p>
            <a:pPr marL="342900" indent="-342900">
              <a:spcAft>
                <a:spcPts val="6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Be mindful of the division between R&amp;P Direct Assistance (i.e., funds given to or spent on behalf of clients) vs. R&amp;P Program Management (i.e., admin funds)</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373626" y="464003"/>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Finance Table (yellow section)</a:t>
            </a:r>
          </a:p>
        </p:txBody>
      </p:sp>
      <p:sp>
        <p:nvSpPr>
          <p:cNvPr id="8" name="TextBox 7">
            <a:extLst>
              <a:ext uri="{FF2B5EF4-FFF2-40B4-BE49-F238E27FC236}">
                <a16:creationId xmlns:a16="http://schemas.microsoft.com/office/drawing/2014/main" id="{D93A0314-1E98-1C18-72F7-906104540C31}"/>
              </a:ext>
            </a:extLst>
          </p:cNvPr>
          <p:cNvSpPr txBox="1"/>
          <p:nvPr/>
        </p:nvSpPr>
        <p:spPr>
          <a:xfrm>
            <a:off x="6511067" y="652762"/>
            <a:ext cx="277511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2 of 2</a:t>
            </a:r>
          </a:p>
        </p:txBody>
      </p:sp>
      <p:grpSp>
        <p:nvGrpSpPr>
          <p:cNvPr id="12" name="Group 11">
            <a:extLst>
              <a:ext uri="{FF2B5EF4-FFF2-40B4-BE49-F238E27FC236}">
                <a16:creationId xmlns:a16="http://schemas.microsoft.com/office/drawing/2014/main" id="{8609D9E5-0BF6-C201-8E50-DC995524BB2D}"/>
              </a:ext>
            </a:extLst>
          </p:cNvPr>
          <p:cNvGrpSpPr/>
          <p:nvPr/>
        </p:nvGrpSpPr>
        <p:grpSpPr>
          <a:xfrm>
            <a:off x="819493" y="1457313"/>
            <a:ext cx="6038506" cy="4146779"/>
            <a:chOff x="808861" y="1658598"/>
            <a:chExt cx="4839463" cy="3352801"/>
          </a:xfrm>
        </p:grpSpPr>
        <p:pic>
          <p:nvPicPr>
            <p:cNvPr id="7" name="Picture 6">
              <a:extLst>
                <a:ext uri="{FF2B5EF4-FFF2-40B4-BE49-F238E27FC236}">
                  <a16:creationId xmlns:a16="http://schemas.microsoft.com/office/drawing/2014/main" id="{28A18BD8-D627-5325-547C-F561A4540B77}"/>
                </a:ext>
              </a:extLst>
            </p:cNvPr>
            <p:cNvPicPr>
              <a:picLocks noChangeAspect="1"/>
            </p:cNvPicPr>
            <p:nvPr/>
          </p:nvPicPr>
          <p:blipFill rotWithShape="1">
            <a:blip r:embed="rId3"/>
            <a:srcRect t="71171"/>
            <a:stretch/>
          </p:blipFill>
          <p:spPr>
            <a:xfrm>
              <a:off x="808861" y="2161996"/>
              <a:ext cx="4839463" cy="2849403"/>
            </a:xfrm>
            <a:prstGeom prst="rect">
              <a:avLst/>
            </a:prstGeom>
          </p:spPr>
        </p:pic>
        <p:pic>
          <p:nvPicPr>
            <p:cNvPr id="10" name="Picture 9">
              <a:extLst>
                <a:ext uri="{FF2B5EF4-FFF2-40B4-BE49-F238E27FC236}">
                  <a16:creationId xmlns:a16="http://schemas.microsoft.com/office/drawing/2014/main" id="{BEF4F9DA-39C9-6525-9B00-E6CA81F574C0}"/>
                </a:ext>
              </a:extLst>
            </p:cNvPr>
            <p:cNvPicPr>
              <a:picLocks noChangeAspect="1"/>
            </p:cNvPicPr>
            <p:nvPr/>
          </p:nvPicPr>
          <p:blipFill rotWithShape="1">
            <a:blip r:embed="rId3"/>
            <a:srcRect b="94262"/>
            <a:stretch/>
          </p:blipFill>
          <p:spPr>
            <a:xfrm>
              <a:off x="808861" y="1658598"/>
              <a:ext cx="4839463" cy="541498"/>
            </a:xfrm>
            <a:prstGeom prst="rect">
              <a:avLst/>
            </a:prstGeom>
          </p:spPr>
        </p:pic>
      </p:grpSp>
    </p:spTree>
    <p:extLst>
      <p:ext uri="{BB962C8B-B14F-4D97-AF65-F5344CB8AC3E}">
        <p14:creationId xmlns:p14="http://schemas.microsoft.com/office/powerpoint/2010/main" val="251623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821574" y="922305"/>
            <a:ext cx="11183957" cy="1384995"/>
          </a:xfrm>
          <a:prstGeom prst="rect">
            <a:avLst/>
          </a:prstGeom>
          <a:noFill/>
          <a:ln w="28575">
            <a:noFill/>
          </a:ln>
        </p:spPr>
        <p:txBody>
          <a:bodyPr wrap="square" rtlCol="0">
            <a:spAutoFit/>
          </a:bodyPr>
          <a:lstStyle/>
          <a:p>
            <a:pPr marR="0" lvl="0" defTabSz="914400" rtl="0" eaLnBrk="1" fontAlgn="auto" latinLnBrk="0" hangingPunct="1">
              <a:lnSpc>
                <a:spcPct val="100000"/>
              </a:lnSpc>
              <a:spcBef>
                <a:spcPts val="0"/>
              </a:spcBef>
              <a:spcAft>
                <a:spcPts val="600"/>
              </a:spcAft>
              <a:buClrTx/>
              <a:buSzTx/>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indent="-342900">
              <a:spcAft>
                <a:spcPts val="6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Keep in mind the definitions of co-sponsor groups vs. support teams – this is based on the number of services provided by the group or team (8+ of the fifteen delegable services vs. 7 or fewer)</a:t>
            </a:r>
          </a:p>
          <a:p>
            <a:pPr marL="342900" indent="-342900">
              <a:spcAft>
                <a:spcPts val="6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In general, most co-sponsor groups and support teams support 1 case per year</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373626" y="325777"/>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Community Sponsorship (purple section)</a:t>
            </a:r>
          </a:p>
        </p:txBody>
      </p:sp>
      <p:pic>
        <p:nvPicPr>
          <p:cNvPr id="3" name="Picture 2">
            <a:extLst>
              <a:ext uri="{FF2B5EF4-FFF2-40B4-BE49-F238E27FC236}">
                <a16:creationId xmlns:a16="http://schemas.microsoft.com/office/drawing/2014/main" id="{537915C2-B104-FF4F-BC74-DE4AC9B28AE4}"/>
              </a:ext>
            </a:extLst>
          </p:cNvPr>
          <p:cNvPicPr>
            <a:picLocks noChangeAspect="1"/>
          </p:cNvPicPr>
          <p:nvPr/>
        </p:nvPicPr>
        <p:blipFill>
          <a:blip r:embed="rId3"/>
          <a:stretch>
            <a:fillRect/>
          </a:stretch>
        </p:blipFill>
        <p:spPr>
          <a:xfrm>
            <a:off x="1055490" y="2404065"/>
            <a:ext cx="10081020" cy="4203479"/>
          </a:xfrm>
          <a:prstGeom prst="rect">
            <a:avLst/>
          </a:prstGeom>
        </p:spPr>
      </p:pic>
    </p:spTree>
    <p:extLst>
      <p:ext uri="{BB962C8B-B14F-4D97-AF65-F5344CB8AC3E}">
        <p14:creationId xmlns:p14="http://schemas.microsoft.com/office/powerpoint/2010/main" val="210182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75DAB2-D7B1-4608-AEB5-C64CB5748412}"/>
              </a:ext>
            </a:extLst>
          </p:cNvPr>
          <p:cNvSpPr txBox="1"/>
          <p:nvPr/>
        </p:nvSpPr>
        <p:spPr>
          <a:xfrm>
            <a:off x="864441" y="940154"/>
            <a:ext cx="11453020" cy="1384995"/>
          </a:xfrm>
          <a:prstGeom prst="rect">
            <a:avLst/>
          </a:prstGeom>
          <a:noFill/>
          <a:ln w="28575">
            <a:noFill/>
          </a:ln>
        </p:spPr>
        <p:txBody>
          <a:bodyPr wrap="square" rtlCol="0">
            <a:spAutoFit/>
          </a:bodyPr>
          <a:lstStyle/>
          <a:p>
            <a:pPr marR="0" lvl="0" defTabSz="914400" rtl="0" eaLnBrk="1" fontAlgn="auto" latinLnBrk="0" hangingPunct="1">
              <a:lnSpc>
                <a:spcPct val="100000"/>
              </a:lnSpc>
              <a:spcBef>
                <a:spcPts val="0"/>
              </a:spcBef>
              <a:spcAft>
                <a:spcPts val="600"/>
              </a:spcAft>
              <a:buClrTx/>
              <a:buSzTx/>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Tips for this section</a:t>
            </a:r>
          </a:p>
          <a:p>
            <a:pPr marL="342900" indent="-342900">
              <a:spcAft>
                <a:spcPts val="6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Double check that you are reporting the correct type/quantity of information (e.g., a percentage, number of weeks, etc.) for each question. Your best guess is totally fine!</a:t>
            </a:r>
          </a:p>
          <a:p>
            <a:pPr marL="342900" indent="-342900">
              <a:spcAft>
                <a:spcPts val="600"/>
              </a:spcAft>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This data will be used to demonstrate need for housing assistance in communities across the U.S.</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637" y="186658"/>
            <a:ext cx="1798737" cy="651451"/>
          </a:xfrm>
          <a:prstGeom prst="rect">
            <a:avLst/>
          </a:prstGeom>
          <a:ln>
            <a:noFill/>
          </a:ln>
          <a:effectLst/>
        </p:spPr>
      </p:pic>
      <p:sp>
        <p:nvSpPr>
          <p:cNvPr id="5" name="TextBox 4">
            <a:extLst>
              <a:ext uri="{FF2B5EF4-FFF2-40B4-BE49-F238E27FC236}">
                <a16:creationId xmlns:a16="http://schemas.microsoft.com/office/drawing/2014/main" id="{43C0ACF9-245D-D6A4-6A00-9F964895CE3C}"/>
              </a:ext>
            </a:extLst>
          </p:cNvPr>
          <p:cNvSpPr txBox="1"/>
          <p:nvPr/>
        </p:nvSpPr>
        <p:spPr>
          <a:xfrm>
            <a:off x="373626" y="208817"/>
            <a:ext cx="983524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Temporary Housing Data (brown section)</a:t>
            </a:r>
          </a:p>
        </p:txBody>
      </p:sp>
      <p:pic>
        <p:nvPicPr>
          <p:cNvPr id="4" name="Picture 3">
            <a:extLst>
              <a:ext uri="{FF2B5EF4-FFF2-40B4-BE49-F238E27FC236}">
                <a16:creationId xmlns:a16="http://schemas.microsoft.com/office/drawing/2014/main" id="{18E3F2BB-457E-2146-5080-FB5F8C5D7BE6}"/>
              </a:ext>
            </a:extLst>
          </p:cNvPr>
          <p:cNvPicPr>
            <a:picLocks noChangeAspect="1"/>
          </p:cNvPicPr>
          <p:nvPr/>
        </p:nvPicPr>
        <p:blipFill>
          <a:blip r:embed="rId3"/>
          <a:stretch>
            <a:fillRect/>
          </a:stretch>
        </p:blipFill>
        <p:spPr>
          <a:xfrm>
            <a:off x="864441" y="2391069"/>
            <a:ext cx="10463117" cy="4268851"/>
          </a:xfrm>
          <a:prstGeom prst="rect">
            <a:avLst/>
          </a:prstGeom>
        </p:spPr>
      </p:pic>
    </p:spTree>
    <p:extLst>
      <p:ext uri="{BB962C8B-B14F-4D97-AF65-F5344CB8AC3E}">
        <p14:creationId xmlns:p14="http://schemas.microsoft.com/office/powerpoint/2010/main" val="237492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240145" y="240144"/>
            <a:ext cx="11711710" cy="6363855"/>
          </a:xfrm>
          <a:prstGeom prst="rect">
            <a:avLst/>
          </a:prstGeom>
          <a:solidFill>
            <a:srgbClr val="203864"/>
          </a:solid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59D509A-4BBA-F3C4-22F6-9F3DB394A171}"/>
              </a:ext>
            </a:extLst>
          </p:cNvPr>
          <p:cNvSpPr txBox="1"/>
          <p:nvPr/>
        </p:nvSpPr>
        <p:spPr>
          <a:xfrm>
            <a:off x="2002465" y="2606925"/>
            <a:ext cx="81870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Q&amp;A Session</a:t>
            </a:r>
          </a:p>
        </p:txBody>
      </p:sp>
      <p:sp>
        <p:nvSpPr>
          <p:cNvPr id="4" name="TextBox 3">
            <a:extLst>
              <a:ext uri="{FF2B5EF4-FFF2-40B4-BE49-F238E27FC236}">
                <a16:creationId xmlns:a16="http://schemas.microsoft.com/office/drawing/2014/main" id="{58AD8F0D-9A13-9ABF-0B98-33EA532A0499}"/>
              </a:ext>
            </a:extLst>
          </p:cNvPr>
          <p:cNvSpPr txBox="1"/>
          <p:nvPr/>
        </p:nvSpPr>
        <p:spPr>
          <a:xfrm>
            <a:off x="2002465" y="3350384"/>
            <a:ext cx="81870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pic>
        <p:nvPicPr>
          <p:cNvPr id="6" name="Graphic 5" descr="Questions with solid fill">
            <a:extLst>
              <a:ext uri="{FF2B5EF4-FFF2-40B4-BE49-F238E27FC236}">
                <a16:creationId xmlns:a16="http://schemas.microsoft.com/office/drawing/2014/main" id="{740B3D0A-6EB8-ED92-17F1-F2AB8225F6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0997" y="622875"/>
            <a:ext cx="1893570" cy="1893570"/>
          </a:xfrm>
          <a:prstGeom prst="rect">
            <a:avLst/>
          </a:prstGeom>
        </p:spPr>
      </p:pic>
    </p:spTree>
    <p:extLst>
      <p:ext uri="{BB962C8B-B14F-4D97-AF65-F5344CB8AC3E}">
        <p14:creationId xmlns:p14="http://schemas.microsoft.com/office/powerpoint/2010/main" val="385175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06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5BFA41-95FA-FBEA-B630-5DD19F1CE3ED}"/>
              </a:ext>
            </a:extLst>
          </p:cNvPr>
          <p:cNvSpPr/>
          <p:nvPr/>
        </p:nvSpPr>
        <p:spPr>
          <a:xfrm>
            <a:off x="190123" y="153909"/>
            <a:ext cx="11805719" cy="65456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149700-2A45-866B-65EA-6FC20DAD104B}"/>
              </a:ext>
            </a:extLst>
          </p:cNvPr>
          <p:cNvSpPr txBox="1"/>
          <p:nvPr/>
        </p:nvSpPr>
        <p:spPr>
          <a:xfrm>
            <a:off x="1249667" y="1287891"/>
            <a:ext cx="1001606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Green Section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Contact your site’s USCCB/MRS Pre-Arrival Case </a:t>
            </a:r>
            <a:r>
              <a:rPr lang="en-US" dirty="0">
                <a:solidFill>
                  <a:prstClr val="black"/>
                </a:solidFill>
                <a:latin typeface="Calibri" panose="020F0502020204030204"/>
              </a:rPr>
              <a:t>Manager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(PACM)</a:t>
            </a:r>
          </a:p>
        </p:txBody>
      </p:sp>
      <p:sp>
        <p:nvSpPr>
          <p:cNvPr id="4" name="TextBox 3">
            <a:extLst>
              <a:ext uri="{FF2B5EF4-FFF2-40B4-BE49-F238E27FC236}">
                <a16:creationId xmlns:a16="http://schemas.microsoft.com/office/drawing/2014/main" id="{7906BF7D-7068-BF6C-CD17-34F9633EE5A5}"/>
              </a:ext>
            </a:extLst>
          </p:cNvPr>
          <p:cNvSpPr txBox="1"/>
          <p:nvPr/>
        </p:nvSpPr>
        <p:spPr>
          <a:xfrm>
            <a:off x="1072258" y="643956"/>
            <a:ext cx="100474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 you have lingering questions?</a:t>
            </a:r>
            <a:endPar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8CE6EA7-3902-9A7E-0926-D5DD73666639}"/>
              </a:ext>
            </a:extLst>
          </p:cNvPr>
          <p:cNvSpPr txBox="1"/>
          <p:nvPr/>
        </p:nvSpPr>
        <p:spPr>
          <a:xfrm>
            <a:off x="1999447" y="5464608"/>
            <a:ext cx="81870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8061"/>
                </a:solidFill>
                <a:effectLst/>
                <a:uLnTx/>
                <a:uFillTx/>
                <a:latin typeface="Calibri" panose="020F0502020204030204"/>
                <a:ea typeface="+mn-ea"/>
                <a:cs typeface="+mn-cs"/>
              </a:rPr>
              <a:t>Thank you for attending!</a:t>
            </a:r>
          </a:p>
        </p:txBody>
      </p:sp>
      <p:sp>
        <p:nvSpPr>
          <p:cNvPr id="7" name="TextBox 6">
            <a:extLst>
              <a:ext uri="{FF2B5EF4-FFF2-40B4-BE49-F238E27FC236}">
                <a16:creationId xmlns:a16="http://schemas.microsoft.com/office/drawing/2014/main" id="{0FFC4C4A-9A9D-87FC-A5E3-0F4A144CD885}"/>
              </a:ext>
            </a:extLst>
          </p:cNvPr>
          <p:cNvSpPr txBox="1"/>
          <p:nvPr/>
        </p:nvSpPr>
        <p:spPr>
          <a:xfrm>
            <a:off x="1249665" y="1909166"/>
            <a:ext cx="1001606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Blue, Orange, and Pink Sections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Contact your site’s USCCB/MRS R&amp;P Field Support Coordinator (FSC)</a:t>
            </a:r>
          </a:p>
        </p:txBody>
      </p:sp>
      <p:sp>
        <p:nvSpPr>
          <p:cNvPr id="8" name="TextBox 7">
            <a:extLst>
              <a:ext uri="{FF2B5EF4-FFF2-40B4-BE49-F238E27FC236}">
                <a16:creationId xmlns:a16="http://schemas.microsoft.com/office/drawing/2014/main" id="{463F802A-C00E-0121-183A-C52BE6A213C3}"/>
              </a:ext>
            </a:extLst>
          </p:cNvPr>
          <p:cNvSpPr txBox="1"/>
          <p:nvPr/>
        </p:nvSpPr>
        <p:spPr>
          <a:xfrm>
            <a:off x="1103677" y="2682457"/>
            <a:ext cx="100160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Red and </a:t>
            </a:r>
            <a:r>
              <a:rPr lang="en-US" b="1" u="sng" dirty="0">
                <a:solidFill>
                  <a:prstClr val="black"/>
                </a:solidFill>
                <a:latin typeface="Calibri" panose="020F0502020204030204"/>
              </a:rPr>
              <a:t>Yellow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Sections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Contact the USCCB/MRS Grants and Programs Administrator (GPA) for R&amp;P: Caiti Kelleghan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CKelleghan@usccb.org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with your site’s R&amp;P FSC in copy</a:t>
            </a:r>
          </a:p>
        </p:txBody>
      </p:sp>
      <p:sp>
        <p:nvSpPr>
          <p:cNvPr id="10" name="TextBox 9">
            <a:extLst>
              <a:ext uri="{FF2B5EF4-FFF2-40B4-BE49-F238E27FC236}">
                <a16:creationId xmlns:a16="http://schemas.microsoft.com/office/drawing/2014/main" id="{2F35555B-F9F5-BE92-9F66-FBC7DFE34F0D}"/>
              </a:ext>
            </a:extLst>
          </p:cNvPr>
          <p:cNvSpPr txBox="1"/>
          <p:nvPr/>
        </p:nvSpPr>
        <p:spPr>
          <a:xfrm>
            <a:off x="1072258" y="4524210"/>
            <a:ext cx="100160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Brown Section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Contact the USCCB/MRS National Housing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Negena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Haidary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Nhaidary@usccb.org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with your site’s R&amp;P FSC in copy</a:t>
            </a:r>
          </a:p>
        </p:txBody>
      </p:sp>
      <p:sp>
        <p:nvSpPr>
          <p:cNvPr id="11" name="TextBox 10">
            <a:extLst>
              <a:ext uri="{FF2B5EF4-FFF2-40B4-BE49-F238E27FC236}">
                <a16:creationId xmlns:a16="http://schemas.microsoft.com/office/drawing/2014/main" id="{76B9F414-6BA6-A474-BD19-B53BE2EE6471}"/>
              </a:ext>
            </a:extLst>
          </p:cNvPr>
          <p:cNvSpPr txBox="1"/>
          <p:nvPr/>
        </p:nvSpPr>
        <p:spPr>
          <a:xfrm>
            <a:off x="1249666" y="3622855"/>
            <a:ext cx="100160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Purple Section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Contact the USCCB/MRS Community Sponsorship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Rebekah Korver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Rkorver@usccb.org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with your site’s R&amp;P FSC in copy</a:t>
            </a:r>
          </a:p>
        </p:txBody>
      </p:sp>
    </p:spTree>
    <p:extLst>
      <p:ext uri="{BB962C8B-B14F-4D97-AF65-F5344CB8AC3E}">
        <p14:creationId xmlns:p14="http://schemas.microsoft.com/office/powerpoint/2010/main" val="230925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159453" y="605522"/>
            <a:ext cx="8715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rPr>
              <a:t>Webinar Recording on </a:t>
            </a:r>
            <a:r>
              <a:rPr kumimoji="0" lang="en-US" sz="3600" b="1" i="0" u="none" strike="noStrike" kern="1200" cap="none" spc="0" normalizeH="0" baseline="0" noProof="0" dirty="0" err="1">
                <a:ln>
                  <a:noFill/>
                </a:ln>
                <a:solidFill>
                  <a:prstClr val="white"/>
                </a:solidFill>
                <a:effectLst/>
                <a:uLnTx/>
                <a:uFillTx/>
                <a:latin typeface="Aptos" panose="02110004020202020204"/>
                <a:ea typeface="+mn-ea"/>
                <a:cs typeface="+mn-cs"/>
              </a:rPr>
              <a:t>MRSConnect</a:t>
            </a:r>
            <a:endPar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35" y="2166253"/>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3867302" y="4566554"/>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D1F9AD73-083F-0B4F-1BFF-D0B277943788}"/>
              </a:ext>
            </a:extLst>
          </p:cNvPr>
          <p:cNvSpPr txBox="1"/>
          <p:nvPr/>
        </p:nvSpPr>
        <p:spPr>
          <a:xfrm>
            <a:off x="1467709" y="1453824"/>
            <a:ext cx="42734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All webinars for the fiscal year are saved on the Communications tile.</a:t>
            </a:r>
          </a:p>
        </p:txBody>
      </p:sp>
      <p:sp>
        <p:nvSpPr>
          <p:cNvPr id="7" name="TextBox 6">
            <a:extLst>
              <a:ext uri="{FF2B5EF4-FFF2-40B4-BE49-F238E27FC236}">
                <a16:creationId xmlns:a16="http://schemas.microsoft.com/office/drawing/2014/main" id="{C2BF354C-DEC5-11E6-8534-34AEB18D2FE4}"/>
              </a:ext>
            </a:extLst>
          </p:cNvPr>
          <p:cNvSpPr txBox="1"/>
          <p:nvPr/>
        </p:nvSpPr>
        <p:spPr>
          <a:xfrm>
            <a:off x="6743922" y="1453824"/>
            <a:ext cx="427342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Today’s webinar will also be saved here on the R&amp;P page.</a:t>
            </a:r>
          </a:p>
        </p:txBody>
      </p:sp>
      <p:pic>
        <p:nvPicPr>
          <p:cNvPr id="5" name="Picture 4" descr="A screenshot of a webinar&#10;&#10;Description automatically generated">
            <a:extLst>
              <a:ext uri="{FF2B5EF4-FFF2-40B4-BE49-F238E27FC236}">
                <a16:creationId xmlns:a16="http://schemas.microsoft.com/office/drawing/2014/main" id="{DDED45CA-55A9-E605-87E2-F66C81C05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336" y="2261007"/>
            <a:ext cx="4116592" cy="3896715"/>
          </a:xfrm>
          <a:prstGeom prst="rect">
            <a:avLst/>
          </a:prstGeom>
        </p:spPr>
      </p:pic>
      <p:sp>
        <p:nvSpPr>
          <p:cNvPr id="3" name="Oval 2">
            <a:extLst>
              <a:ext uri="{FF2B5EF4-FFF2-40B4-BE49-F238E27FC236}">
                <a16:creationId xmlns:a16="http://schemas.microsoft.com/office/drawing/2014/main" id="{C4895089-7015-D159-B395-7017485CC6AC}"/>
              </a:ext>
            </a:extLst>
          </p:cNvPr>
          <p:cNvSpPr/>
          <p:nvPr/>
        </p:nvSpPr>
        <p:spPr>
          <a:xfrm>
            <a:off x="7098914" y="5920426"/>
            <a:ext cx="2059486" cy="39156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799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marL="0" marR="0" lvl="0" indent="0" algn="l" defTabSz="914400" rtl="0" eaLnBrk="1" fontAlgn="auto" latinLnBrk="0" hangingPunct="1">
              <a:lnSpc>
                <a:spcPts val="528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Open Sans Bold"/>
                <a:ea typeface="+mn-ea"/>
                <a:cs typeface="+mn-cs"/>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marL="0" marR="0" lvl="0" indent="0" algn="l" defTabSz="914400" rtl="0" eaLnBrk="1" fontAlgn="auto" latinLnBrk="0" hangingPunct="1">
                <a:lnSpc>
                  <a:spcPts val="3723"/>
                </a:lnSpc>
                <a:spcBef>
                  <a:spcPts val="0"/>
                </a:spcBef>
                <a:spcAft>
                  <a:spcPts val="0"/>
                </a:spcAft>
                <a:buClrTx/>
                <a:buSzTx/>
                <a:buFontTx/>
                <a:buNone/>
                <a:tabLst/>
                <a:defRPr/>
              </a:pPr>
              <a:r>
                <a:rPr kumimoji="0" lang="en-US" sz="2400" b="1" i="0" u="none" strike="noStrike" kern="1200" cap="none" spc="0" normalizeH="0" baseline="0" noProof="0">
                  <a:ln>
                    <a:noFill/>
                  </a:ln>
                  <a:solidFill>
                    <a:srgbClr val="1D4355"/>
                  </a:solidFill>
                  <a:effectLst/>
                  <a:uLnTx/>
                  <a:uFillTx/>
                  <a:latin typeface="Barlow Bold"/>
                  <a:ea typeface="+mn-ea"/>
                  <a:cs typeface="+mn-cs"/>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You can scan this QR code with your phone’s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03301A05-7B71-CB3E-A3D8-8D361F9AB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580" y="2033844"/>
            <a:ext cx="3557791" cy="3557791"/>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2765571" y="567882"/>
            <a:ext cx="666085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Today’s</a:t>
            </a:r>
            <a:r>
              <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1149497" y="1734939"/>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2015732" y="1734939"/>
            <a:ext cx="5118410"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Intro to the Abstracts Review Process</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1560DBEE-898D-47F7-9E61-A94952BA2F7E}"/>
              </a:ext>
            </a:extLst>
          </p:cNvPr>
          <p:cNvSpPr/>
          <p:nvPr/>
        </p:nvSpPr>
        <p:spPr>
          <a:xfrm>
            <a:off x="1149497" y="3021430"/>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2015732" y="3021430"/>
            <a:ext cx="5118410"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Deep Dive Into the Abstracts Template</a:t>
            </a:r>
          </a:p>
        </p:txBody>
      </p:sp>
      <p:pic>
        <p:nvPicPr>
          <p:cNvPr id="9" name="Picture 8" descr="Two people smiling for the camera&#10;&#10;Description generated with high confidence">
            <a:extLst>
              <a:ext uri="{FF2B5EF4-FFF2-40B4-BE49-F238E27FC236}">
                <a16:creationId xmlns:a16="http://schemas.microsoft.com/office/drawing/2014/main" id="{76EB6979-93A7-77D9-4400-D60370562A50}"/>
              </a:ext>
            </a:extLst>
          </p:cNvPr>
          <p:cNvPicPr>
            <a:picLocks noGrp="1"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l="-159" r="23216"/>
          <a:stretch/>
        </p:blipFill>
        <p:spPr>
          <a:xfrm>
            <a:off x="7561570" y="2310663"/>
            <a:ext cx="3493708" cy="3403725"/>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20D83BAA-C592-1C81-E560-016BEF35B986}"/>
              </a:ext>
            </a:extLst>
          </p:cNvPr>
          <p:cNvSpPr/>
          <p:nvPr/>
        </p:nvSpPr>
        <p:spPr>
          <a:xfrm>
            <a:off x="1149497" y="4307921"/>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3" name="Rectangle: Rounded Corners 12">
            <a:extLst>
              <a:ext uri="{FF2B5EF4-FFF2-40B4-BE49-F238E27FC236}">
                <a16:creationId xmlns:a16="http://schemas.microsoft.com/office/drawing/2014/main" id="{76204D17-530F-0A9A-2D4A-65F813B4D05E}"/>
              </a:ext>
            </a:extLst>
          </p:cNvPr>
          <p:cNvSpPr/>
          <p:nvPr/>
        </p:nvSpPr>
        <p:spPr>
          <a:xfrm>
            <a:off x="2015731" y="4307921"/>
            <a:ext cx="5118409"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Understanding the Abstracts Supplement</a:t>
            </a:r>
          </a:p>
        </p:txBody>
      </p:sp>
      <p:sp>
        <p:nvSpPr>
          <p:cNvPr id="7" name="Oval 6">
            <a:extLst>
              <a:ext uri="{FF2B5EF4-FFF2-40B4-BE49-F238E27FC236}">
                <a16:creationId xmlns:a16="http://schemas.microsoft.com/office/drawing/2014/main" id="{3D2C8F8D-62C6-E5F0-BD8A-D5A7FC43FF03}"/>
              </a:ext>
            </a:extLst>
          </p:cNvPr>
          <p:cNvSpPr/>
          <p:nvPr/>
        </p:nvSpPr>
        <p:spPr>
          <a:xfrm>
            <a:off x="1149497" y="5594412"/>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8" name="Rectangle: Rounded Corners 7">
            <a:extLst>
              <a:ext uri="{FF2B5EF4-FFF2-40B4-BE49-F238E27FC236}">
                <a16:creationId xmlns:a16="http://schemas.microsoft.com/office/drawing/2014/main" id="{52CD59F0-B978-C6E7-6307-94B12E299933}"/>
              </a:ext>
            </a:extLst>
          </p:cNvPr>
          <p:cNvSpPr/>
          <p:nvPr/>
        </p:nvSpPr>
        <p:spPr>
          <a:xfrm>
            <a:off x="2015731" y="5594412"/>
            <a:ext cx="5118409"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Q&amp;A Session</a:t>
            </a:r>
          </a:p>
        </p:txBody>
      </p:sp>
      <p:pic>
        <p:nvPicPr>
          <p:cNvPr id="11" name="Picture 10" descr="A picture containing text&#10;&#10;Description automatically generated">
            <a:extLst>
              <a:ext uri="{FF2B5EF4-FFF2-40B4-BE49-F238E27FC236}">
                <a16:creationId xmlns:a16="http://schemas.microsoft.com/office/drawing/2014/main" id="{92610641-8BA4-EC11-F1EE-1E0FA8EE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19541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680420" y="1951315"/>
            <a:ext cx="353815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Objectives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680419" y="3533353"/>
            <a:ext cx="3816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 the end of this session,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4644097" y="1948327"/>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5510330" y="1749421"/>
            <a:ext cx="6326069" cy="946452"/>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Understand the timeline for completing, revising, and submitting your FY25 R&amp;P Abstract</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A9C5F257-C6F8-4600-B637-AEFF447306D5}"/>
              </a:ext>
            </a:extLst>
          </p:cNvPr>
          <p:cNvSpPr/>
          <p:nvPr/>
        </p:nvSpPr>
        <p:spPr>
          <a:xfrm>
            <a:off x="4644097" y="3129462"/>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5510330" y="2930556"/>
            <a:ext cx="6326069" cy="946452"/>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Describe the information needed to complete each of the four sections of the abstract</a:t>
            </a:r>
          </a:p>
        </p:txBody>
      </p:sp>
      <p:sp>
        <p:nvSpPr>
          <p:cNvPr id="16" name="Oval 15">
            <a:extLst>
              <a:ext uri="{FF2B5EF4-FFF2-40B4-BE49-F238E27FC236}">
                <a16:creationId xmlns:a16="http://schemas.microsoft.com/office/drawing/2014/main" id="{DC57F638-93B8-49BB-9897-6A516F941556}"/>
              </a:ext>
            </a:extLst>
          </p:cNvPr>
          <p:cNvSpPr/>
          <p:nvPr/>
        </p:nvSpPr>
        <p:spPr>
          <a:xfrm>
            <a:off x="4644097" y="4316497"/>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5480768" y="4111691"/>
            <a:ext cx="6326069" cy="946452"/>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Identify additional information needed to complete the abstract supplement</a:t>
            </a:r>
          </a:p>
        </p:txBody>
      </p:sp>
      <p:pic>
        <p:nvPicPr>
          <p:cNvPr id="4" name="Picture 3" descr="A picture containing text&#10;&#10;Description automatically generated">
            <a:extLst>
              <a:ext uri="{FF2B5EF4-FFF2-40B4-BE49-F238E27FC236}">
                <a16:creationId xmlns:a16="http://schemas.microsoft.com/office/drawing/2014/main" id="{19498DBF-6AC2-0BE8-4520-5C7575E60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37540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240145" y="240144"/>
            <a:ext cx="11711710" cy="6363855"/>
          </a:xfrm>
          <a:prstGeom prst="rect">
            <a:avLst/>
          </a:prstGeom>
          <a:solidFill>
            <a:srgbClr val="203864"/>
          </a:solid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59D509A-4BBA-F3C4-22F6-9F3DB394A171}"/>
              </a:ext>
            </a:extLst>
          </p:cNvPr>
          <p:cNvSpPr txBox="1"/>
          <p:nvPr/>
        </p:nvSpPr>
        <p:spPr>
          <a:xfrm>
            <a:off x="3432723" y="2637241"/>
            <a:ext cx="8187070"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Introduction to the USCCB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Abstracts Review Process</a:t>
            </a:r>
          </a:p>
        </p:txBody>
      </p:sp>
      <p:sp>
        <p:nvSpPr>
          <p:cNvPr id="15" name="TextBox 14">
            <a:extLst>
              <a:ext uri="{FF2B5EF4-FFF2-40B4-BE49-F238E27FC236}">
                <a16:creationId xmlns:a16="http://schemas.microsoft.com/office/drawing/2014/main" id="{B27FAC42-4215-0125-D907-67FC64640226}"/>
              </a:ext>
            </a:extLst>
          </p:cNvPr>
          <p:cNvSpPr txBox="1"/>
          <p:nvPr/>
        </p:nvSpPr>
        <p:spPr>
          <a:xfrm>
            <a:off x="4554908" y="4206901"/>
            <a:ext cx="706488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Timelines and expectations for the USCCB affiliate network</a:t>
            </a:r>
          </a:p>
        </p:txBody>
      </p:sp>
      <p:pic>
        <p:nvPicPr>
          <p:cNvPr id="10" name="Graphic 9" descr="Workflow outline">
            <a:extLst>
              <a:ext uri="{FF2B5EF4-FFF2-40B4-BE49-F238E27FC236}">
                <a16:creationId xmlns:a16="http://schemas.microsoft.com/office/drawing/2014/main" id="{4F7F174A-3469-0E29-4A8B-D75C97C6F8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207" y="1547812"/>
            <a:ext cx="3762375" cy="3762375"/>
          </a:xfrm>
          <a:prstGeom prst="rect">
            <a:avLst/>
          </a:prstGeom>
        </p:spPr>
      </p:pic>
    </p:spTree>
    <p:extLst>
      <p:ext uri="{BB962C8B-B14F-4D97-AF65-F5344CB8AC3E}">
        <p14:creationId xmlns:p14="http://schemas.microsoft.com/office/powerpoint/2010/main" val="73152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F6DB51A-2876-AC00-CB09-F63BF8879940}"/>
              </a:ext>
            </a:extLst>
          </p:cNvPr>
          <p:cNvGrpSpPr/>
          <p:nvPr/>
        </p:nvGrpSpPr>
        <p:grpSpPr>
          <a:xfrm>
            <a:off x="5571858" y="2366273"/>
            <a:ext cx="5067656" cy="2667110"/>
            <a:chOff x="4245339" y="1791681"/>
            <a:chExt cx="5409488" cy="3033757"/>
          </a:xfrm>
        </p:grpSpPr>
        <p:sp>
          <p:nvSpPr>
            <p:cNvPr id="16" name="Rectangle 15">
              <a:extLst>
                <a:ext uri="{FF2B5EF4-FFF2-40B4-BE49-F238E27FC236}">
                  <a16:creationId xmlns:a16="http://schemas.microsoft.com/office/drawing/2014/main" id="{336F8673-6F0D-5A66-D08F-E1EEF8D45C40}"/>
                </a:ext>
              </a:extLst>
            </p:cNvPr>
            <p:cNvSpPr/>
            <p:nvPr/>
          </p:nvSpPr>
          <p:spPr>
            <a:xfrm>
              <a:off x="4245339" y="1791681"/>
              <a:ext cx="5409488" cy="3033757"/>
            </a:xfrm>
            <a:prstGeom prst="rect">
              <a:avLst/>
            </a:prstGeom>
            <a:solidFill>
              <a:srgbClr val="008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96E9B1F-437A-B614-A9BF-47BC07787E44}"/>
                </a:ext>
              </a:extLst>
            </p:cNvPr>
            <p:cNvSpPr txBox="1"/>
            <p:nvPr/>
          </p:nvSpPr>
          <p:spPr>
            <a:xfrm>
              <a:off x="4304377" y="2141990"/>
              <a:ext cx="5291412" cy="2345579"/>
            </a:xfrm>
            <a:prstGeom prst="rect">
              <a:avLst/>
            </a:prstGeom>
            <a:solidFill>
              <a:srgbClr val="00806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Give me a thumbs up if you have been involved in completing affiliate abstracts.</a:t>
              </a:r>
              <a:endParaRPr kumimoji="0" lang="en-U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descr="A picture containing text&#10;&#10;Description automatically generated">
            <a:extLst>
              <a:ext uri="{FF2B5EF4-FFF2-40B4-BE49-F238E27FC236}">
                <a16:creationId xmlns:a16="http://schemas.microsoft.com/office/drawing/2014/main" id="{F1F53170-98F8-8E44-45FF-40249F9CC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pic>
        <p:nvPicPr>
          <p:cNvPr id="7" name="Picture 6">
            <a:extLst>
              <a:ext uri="{FF2B5EF4-FFF2-40B4-BE49-F238E27FC236}">
                <a16:creationId xmlns:a16="http://schemas.microsoft.com/office/drawing/2014/main" id="{C0F8C468-1F27-692F-4E48-3A5128EE035C}"/>
              </a:ext>
            </a:extLst>
          </p:cNvPr>
          <p:cNvPicPr>
            <a:picLocks noChangeAspect="1"/>
          </p:cNvPicPr>
          <p:nvPr/>
        </p:nvPicPr>
        <p:blipFill>
          <a:blip r:embed="rId3"/>
          <a:stretch>
            <a:fillRect/>
          </a:stretch>
        </p:blipFill>
        <p:spPr>
          <a:xfrm>
            <a:off x="1458432" y="1811656"/>
            <a:ext cx="3543627" cy="3776344"/>
          </a:xfrm>
          <a:prstGeom prst="rect">
            <a:avLst/>
          </a:prstGeom>
        </p:spPr>
      </p:pic>
      <p:sp>
        <p:nvSpPr>
          <p:cNvPr id="11" name="TextBox 10">
            <a:extLst>
              <a:ext uri="{FF2B5EF4-FFF2-40B4-BE49-F238E27FC236}">
                <a16:creationId xmlns:a16="http://schemas.microsoft.com/office/drawing/2014/main" id="{0B20B13C-F3C5-C102-8D8E-C6CF4268C866}"/>
              </a:ext>
            </a:extLst>
          </p:cNvPr>
          <p:cNvSpPr txBox="1"/>
          <p:nvPr/>
        </p:nvSpPr>
        <p:spPr>
          <a:xfrm>
            <a:off x="3076982" y="678676"/>
            <a:ext cx="5815845"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a:ea typeface="Open Sans"/>
                <a:cs typeface="Open Sans"/>
              </a:rPr>
              <a:t>Ask the Audience!</a:t>
            </a:r>
          </a:p>
        </p:txBody>
      </p:sp>
      <p:sp>
        <p:nvSpPr>
          <p:cNvPr id="15" name="TextBox 14">
            <a:extLst>
              <a:ext uri="{FF2B5EF4-FFF2-40B4-BE49-F238E27FC236}">
                <a16:creationId xmlns:a16="http://schemas.microsoft.com/office/drawing/2014/main" id="{1A0A12FD-C66B-6041-0D13-9A49B09D51C2}"/>
              </a:ext>
            </a:extLst>
          </p:cNvPr>
          <p:cNvSpPr txBox="1"/>
          <p:nvPr/>
        </p:nvSpPr>
        <p:spPr>
          <a:xfrm>
            <a:off x="635000" y="5946798"/>
            <a:ext cx="1092200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Open Sans"/>
                <a:ea typeface="Open Sans"/>
                <a:cs typeface="Open Sans"/>
              </a:rPr>
              <a:t>We are about to turn the process on its head!</a:t>
            </a:r>
            <a:endParaRPr kumimoji="0" lang="en-US" sz="2400" b="1" i="0" u="none"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322277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443175"/>
            <a:ext cx="9891826" cy="769441"/>
          </a:xfrm>
          <a:prstGeom prst="rect">
            <a:avLst/>
          </a:prstGeom>
          <a:noFill/>
        </p:spPr>
        <p:txBody>
          <a:bodyPr wrap="square" rtlCol="0">
            <a:spAutoFit/>
          </a:bodyPr>
          <a:lstStyle/>
          <a:p>
            <a:pPr lvl="0">
              <a:defRPr/>
            </a:pPr>
            <a:r>
              <a:rPr lang="en-US"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Piloting a New Process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3" name="Rectangle: Rounded Corners 2">
            <a:extLst>
              <a:ext uri="{FF2B5EF4-FFF2-40B4-BE49-F238E27FC236}">
                <a16:creationId xmlns:a16="http://schemas.microsoft.com/office/drawing/2014/main" id="{8247F33C-4A06-A8FC-77B0-E1F88300668D}"/>
              </a:ext>
            </a:extLst>
          </p:cNvPr>
          <p:cNvSpPr/>
          <p:nvPr/>
        </p:nvSpPr>
        <p:spPr>
          <a:xfrm>
            <a:off x="638626" y="2057161"/>
            <a:ext cx="10914748" cy="416608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In previous years, Resettlement Directors (RDs) received the affiliate abstracts, attended a webinar hosted by USCCB, completed their abstract on their own, and went through a 2–3-week process of engaging with their FSC</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RDs had to remain on stand-by for the entire review period in case of last-minute questions from their Field Support Coordinator (FSC), Pre-Arrival Case Manager (PACM), or Grants and Programs Administrator (GPA).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a:t>
            </a: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new process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aims to:</a:t>
            </a:r>
          </a:p>
          <a:p>
            <a:pPr marL="800100" lvl="1"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Reduce the number of times RDs are contacted by USCCB regarding abstracts</a:t>
            </a:r>
          </a:p>
          <a:p>
            <a:pPr marL="800100" lvl="1"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Establish clear timelines</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procedures, and due dates for affiliate staff</a:t>
            </a:r>
          </a:p>
          <a:p>
            <a:pPr marL="800100" lvl="1" indent="-342900">
              <a:buFont typeface="Arial" panose="020B0604020202020204" pitchFamily="34" charset="0"/>
              <a:buChar cha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Provide more beneficial one-on-one time to RDs while the abstracts are still in draft form and well ahead of the submission deadline</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0599A8F4-287C-FA94-77A9-FCCAC4B9390D}"/>
              </a:ext>
            </a:extLst>
          </p:cNvPr>
          <p:cNvSpPr/>
          <p:nvPr/>
        </p:nvSpPr>
        <p:spPr>
          <a:xfrm>
            <a:off x="3316875" y="1644701"/>
            <a:ext cx="5188950"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What is Changing? And Why?!</a:t>
            </a:r>
          </a:p>
        </p:txBody>
      </p:sp>
    </p:spTree>
    <p:extLst>
      <p:ext uri="{BB962C8B-B14F-4D97-AF65-F5344CB8AC3E}">
        <p14:creationId xmlns:p14="http://schemas.microsoft.com/office/powerpoint/2010/main" val="62466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443175"/>
            <a:ext cx="9891826" cy="769441"/>
          </a:xfrm>
          <a:prstGeom prst="rect">
            <a:avLst/>
          </a:prstGeom>
          <a:noFill/>
        </p:spPr>
        <p:txBody>
          <a:bodyPr wrap="square" rtlCol="0">
            <a:spAutoFit/>
          </a:bodyPr>
          <a:lstStyle/>
          <a:p>
            <a:pPr lvl="0">
              <a:defRPr/>
            </a:pPr>
            <a:r>
              <a:rPr lang="en-US"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Timeline for FY25 Abstracts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3" name="Rectangle: Rounded Corners 2">
            <a:extLst>
              <a:ext uri="{FF2B5EF4-FFF2-40B4-BE49-F238E27FC236}">
                <a16:creationId xmlns:a16="http://schemas.microsoft.com/office/drawing/2014/main" id="{8247F33C-4A06-A8FC-77B0-E1F88300668D}"/>
              </a:ext>
            </a:extLst>
          </p:cNvPr>
          <p:cNvSpPr/>
          <p:nvPr/>
        </p:nvSpPr>
        <p:spPr>
          <a:xfrm>
            <a:off x="458102" y="1834263"/>
            <a:ext cx="3459061" cy="482779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WED 5/22</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Abstracts (including the abstract supplement) sent to 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WED 5/29 (today!)</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Abstracts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Early June</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RD meets with agency staff (CEO, finance, medical CM, etc.) and stakeholders + complete first draft of abstract</a:t>
            </a:r>
          </a:p>
        </p:txBody>
      </p:sp>
      <p:sp>
        <p:nvSpPr>
          <p:cNvPr id="5" name="Rectangle: Rounded Corners 4">
            <a:extLst>
              <a:ext uri="{FF2B5EF4-FFF2-40B4-BE49-F238E27FC236}">
                <a16:creationId xmlns:a16="http://schemas.microsoft.com/office/drawing/2014/main" id="{E7FA039A-C117-B126-F02D-FA17FCC0355A}"/>
              </a:ext>
            </a:extLst>
          </p:cNvPr>
          <p:cNvSpPr/>
          <p:nvPr/>
        </p:nvSpPr>
        <p:spPr>
          <a:xfrm>
            <a:off x="4352769" y="1834262"/>
            <a:ext cx="3459061" cy="482779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MON 6/3-FRI 6/7</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USCCB team will contact RDs to schedule one-on-one abstract review calls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MON 6/3-FRI 6/14</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RD submits first draft to USCCB reviewer and attends abstracts call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During the Call</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USCCB team identifies follow-up actions for RD to take and due dates</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02229E26-72CB-2B6E-9EBD-5FBAAC37F778}"/>
              </a:ext>
            </a:extLst>
          </p:cNvPr>
          <p:cNvSpPr/>
          <p:nvPr/>
        </p:nvSpPr>
        <p:spPr>
          <a:xfrm>
            <a:off x="8247436" y="1795545"/>
            <a:ext cx="3459061" cy="486651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 COB FRI 6/14</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RD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completes follow-up and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submits abstract to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MRSReports@usccb.org</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By COB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WED 6/26</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PACM and Post-Arrival teams review abstracts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 COB TUE 7/2</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USCCB R&amp;P managers review abstracts for any high-level changes that need to be made</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9C536FF-1233-AE0D-B0CF-D1F5D0B6B02F}"/>
              </a:ext>
            </a:extLst>
          </p:cNvPr>
          <p:cNvSpPr/>
          <p:nvPr/>
        </p:nvSpPr>
        <p:spPr>
          <a:xfrm>
            <a:off x="849900" y="1297481"/>
            <a:ext cx="267166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Prep + Initial Draft</a:t>
            </a:r>
          </a:p>
        </p:txBody>
      </p:sp>
      <p:sp>
        <p:nvSpPr>
          <p:cNvPr id="9" name="Rectangle: Rounded Corners 8">
            <a:extLst>
              <a:ext uri="{FF2B5EF4-FFF2-40B4-BE49-F238E27FC236}">
                <a16:creationId xmlns:a16="http://schemas.microsoft.com/office/drawing/2014/main" id="{D44AD451-89AF-14C1-A81F-9B033731DC94}"/>
              </a:ext>
            </a:extLst>
          </p:cNvPr>
          <p:cNvSpPr/>
          <p:nvPr/>
        </p:nvSpPr>
        <p:spPr>
          <a:xfrm>
            <a:off x="4746469" y="1297481"/>
            <a:ext cx="267166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Guided Review</a:t>
            </a:r>
          </a:p>
        </p:txBody>
      </p:sp>
      <p:sp>
        <p:nvSpPr>
          <p:cNvPr id="13" name="Rectangle: Rounded Corners 12">
            <a:extLst>
              <a:ext uri="{FF2B5EF4-FFF2-40B4-BE49-F238E27FC236}">
                <a16:creationId xmlns:a16="http://schemas.microsoft.com/office/drawing/2014/main" id="{12DA133B-D1B1-3266-0AEA-87A7CDA607FA}"/>
              </a:ext>
            </a:extLst>
          </p:cNvPr>
          <p:cNvSpPr/>
          <p:nvPr/>
        </p:nvSpPr>
        <p:spPr>
          <a:xfrm>
            <a:off x="8643038" y="1297481"/>
            <a:ext cx="267166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Revise and Submit</a:t>
            </a:r>
          </a:p>
        </p:txBody>
      </p:sp>
    </p:spTree>
    <p:extLst>
      <p:ext uri="{BB962C8B-B14F-4D97-AF65-F5344CB8AC3E}">
        <p14:creationId xmlns:p14="http://schemas.microsoft.com/office/powerpoint/2010/main" val="291396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240145" y="240144"/>
            <a:ext cx="11711710" cy="6363855"/>
          </a:xfrm>
          <a:prstGeom prst="rect">
            <a:avLst/>
          </a:prstGeom>
          <a:solidFill>
            <a:srgbClr val="203864"/>
          </a:solid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59D509A-4BBA-F3C4-22F6-9F3DB394A171}"/>
              </a:ext>
            </a:extLst>
          </p:cNvPr>
          <p:cNvSpPr txBox="1"/>
          <p:nvPr/>
        </p:nvSpPr>
        <p:spPr>
          <a:xfrm>
            <a:off x="3432723" y="2637241"/>
            <a:ext cx="8187070"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Deep Dive Into the Affiliate Abstracts Template</a:t>
            </a:r>
          </a:p>
        </p:txBody>
      </p:sp>
      <p:pic>
        <p:nvPicPr>
          <p:cNvPr id="6" name="Graphic 5" descr="List with solid fill">
            <a:extLst>
              <a:ext uri="{FF2B5EF4-FFF2-40B4-BE49-F238E27FC236}">
                <a16:creationId xmlns:a16="http://schemas.microsoft.com/office/drawing/2014/main" id="{1E17F7A4-7373-6875-8830-05B359BC7B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72207" y="1731383"/>
            <a:ext cx="3381375" cy="3381375"/>
          </a:xfrm>
          <a:prstGeom prst="rect">
            <a:avLst/>
          </a:prstGeom>
        </p:spPr>
      </p:pic>
    </p:spTree>
    <p:extLst>
      <p:ext uri="{BB962C8B-B14F-4D97-AF65-F5344CB8AC3E}">
        <p14:creationId xmlns:p14="http://schemas.microsoft.com/office/powerpoint/2010/main" val="2197321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y 2023 NDO Session PowerPoint Template" id="{9BB09743-14F6-4CD3-B878-FA8E1DF03286}" vid="{B60F2A49-56A8-4F08-B5B8-7506B150A5C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1238</TotalTime>
  <Words>1814</Words>
  <Application>Microsoft Office PowerPoint</Application>
  <PresentationFormat>Widescreen</PresentationFormat>
  <Paragraphs>185</Paragraphs>
  <Slides>27</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Aptos</vt:lpstr>
      <vt:lpstr>Aptos Display</vt:lpstr>
      <vt:lpstr>Arial</vt:lpstr>
      <vt:lpstr>Barlow Bold</vt:lpstr>
      <vt:lpstr>Calibri</vt:lpstr>
      <vt:lpstr>Calibri Light</vt:lpstr>
      <vt:lpstr>Open Sans</vt:lpstr>
      <vt:lpstr>Open Sans Bold</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Ross</dc:creator>
  <cp:lastModifiedBy>Christa Ross</cp:lastModifiedBy>
  <cp:revision>1</cp:revision>
  <dcterms:created xsi:type="dcterms:W3CDTF">2024-05-28T21:01:37Z</dcterms:created>
  <dcterms:modified xsi:type="dcterms:W3CDTF">2024-05-29T17:39:54Z</dcterms:modified>
</cp:coreProperties>
</file>