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648" r:id="rId2"/>
    <p:sldMasterId id="2147483660" r:id="rId3"/>
    <p:sldMasterId id="2147483685" r:id="rId4"/>
    <p:sldMasterId id="2147483672" r:id="rId5"/>
  </p:sldMasterIdLst>
  <p:notesMasterIdLst>
    <p:notesMasterId r:id="rId52"/>
  </p:notesMasterIdLst>
  <p:sldIdLst>
    <p:sldId id="303" r:id="rId6"/>
    <p:sldId id="307" r:id="rId7"/>
    <p:sldId id="309" r:id="rId8"/>
    <p:sldId id="421" r:id="rId9"/>
    <p:sldId id="304" r:id="rId10"/>
    <p:sldId id="260" r:id="rId11"/>
    <p:sldId id="311" r:id="rId12"/>
    <p:sldId id="325" r:id="rId13"/>
    <p:sldId id="312" r:id="rId14"/>
    <p:sldId id="315" r:id="rId15"/>
    <p:sldId id="343" r:id="rId16"/>
    <p:sldId id="316" r:id="rId17"/>
    <p:sldId id="313" r:id="rId18"/>
    <p:sldId id="314" r:id="rId19"/>
    <p:sldId id="344" r:id="rId20"/>
    <p:sldId id="327" r:id="rId21"/>
    <p:sldId id="317" r:id="rId22"/>
    <p:sldId id="360" r:id="rId23"/>
    <p:sldId id="362" r:id="rId24"/>
    <p:sldId id="361" r:id="rId25"/>
    <p:sldId id="358" r:id="rId26"/>
    <p:sldId id="318" r:id="rId27"/>
    <p:sldId id="322" r:id="rId28"/>
    <p:sldId id="321" r:id="rId29"/>
    <p:sldId id="374" r:id="rId30"/>
    <p:sldId id="375" r:id="rId31"/>
    <p:sldId id="376" r:id="rId32"/>
    <p:sldId id="380" r:id="rId33"/>
    <p:sldId id="377" r:id="rId34"/>
    <p:sldId id="339" r:id="rId35"/>
    <p:sldId id="340" r:id="rId36"/>
    <p:sldId id="379" r:id="rId37"/>
    <p:sldId id="354" r:id="rId38"/>
    <p:sldId id="363" r:id="rId39"/>
    <p:sldId id="333" r:id="rId40"/>
    <p:sldId id="326" r:id="rId41"/>
    <p:sldId id="334" r:id="rId42"/>
    <p:sldId id="331" r:id="rId43"/>
    <p:sldId id="355" r:id="rId44"/>
    <p:sldId id="356" r:id="rId45"/>
    <p:sldId id="373" r:id="rId46"/>
    <p:sldId id="371" r:id="rId47"/>
    <p:sldId id="372" r:id="rId48"/>
    <p:sldId id="310" r:id="rId49"/>
    <p:sldId id="422" r:id="rId50"/>
    <p:sldId id="30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ED048D-35F8-D68D-3BD1-81D0D8A576C5}" name="Dina Eldawy" initials="DE" userId="S::deldawy@usccb.org::15c70409-d8e3-4e0b-99f0-2ae0a1254c0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967B2"/>
    <a:srgbClr val="6293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043B7B-622C-1B58-C152-7815633FE278}" v="7" dt="2024-02-01T17:52:49.065"/>
    <p1510:client id="{99D3D518-F9AB-16BB-45F3-B89C8CCF6BE0}" v="93" dt="2024-02-01T16:15:37.374"/>
    <p1510:client id="{9E527C27-ABEE-47A0-A862-B93A7202E12B}" v="2919" dt="2024-02-01T03:54:02.017"/>
    <p1510:client id="{D33512E4-745A-4CB6-A16D-9EEC9A767935}" v="871" dt="2024-02-01T18:48:53.1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33" autoAdjust="0"/>
  </p:normalViewPr>
  <p:slideViewPr>
    <p:cSldViewPr snapToGrid="0">
      <p:cViewPr varScale="1">
        <p:scale>
          <a:sx n="61" d="100"/>
          <a:sy n="61" d="100"/>
        </p:scale>
        <p:origin x="149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na Eldawy" userId="S::deldawy@usccb.org::15c70409-d8e3-4e0b-99f0-2ae0a1254c01" providerId="AD" clId="Web-{9E527C27-ABEE-47A0-A862-B93A7202E12B}"/>
    <pc:docChg chg="addSld delSld modSld sldOrd">
      <pc:chgData name="Dina Eldawy" userId="S::deldawy@usccb.org::15c70409-d8e3-4e0b-99f0-2ae0a1254c01" providerId="AD" clId="Web-{9E527C27-ABEE-47A0-A862-B93A7202E12B}" dt="2024-02-01T03:56:38.339" v="11055"/>
      <pc:docMkLst>
        <pc:docMk/>
      </pc:docMkLst>
      <pc:sldChg chg="addSp delSp modSp modNotes">
        <pc:chgData name="Dina Eldawy" userId="S::deldawy@usccb.org::15c70409-d8e3-4e0b-99f0-2ae0a1254c01" providerId="AD" clId="Web-{9E527C27-ABEE-47A0-A862-B93A7202E12B}" dt="2024-02-01T02:41:03.761" v="6480"/>
        <pc:sldMkLst>
          <pc:docMk/>
          <pc:sldMk cId="1714083502" sldId="260"/>
        </pc:sldMkLst>
        <pc:spChg chg="add del mod">
          <ac:chgData name="Dina Eldawy" userId="S::deldawy@usccb.org::15c70409-d8e3-4e0b-99f0-2ae0a1254c01" providerId="AD" clId="Web-{9E527C27-ABEE-47A0-A862-B93A7202E12B}" dt="2024-01-30T20:00:39.956" v="1411" actId="20577"/>
          <ac:spMkLst>
            <pc:docMk/>
            <pc:sldMk cId="1714083502" sldId="260"/>
            <ac:spMk id="3" creationId="{94443153-7348-253C-F405-CC6CD83223C4}"/>
          </ac:spMkLst>
        </pc:spChg>
      </pc:sldChg>
      <pc:sldChg chg="delSp modSp">
        <pc:chgData name="Dina Eldawy" userId="S::deldawy@usccb.org::15c70409-d8e3-4e0b-99f0-2ae0a1254c01" providerId="AD" clId="Web-{9E527C27-ABEE-47A0-A862-B93A7202E12B}" dt="2024-02-01T02:40:17.494" v="6449" actId="20577"/>
        <pc:sldMkLst>
          <pc:docMk/>
          <pc:sldMk cId="1458690173" sldId="304"/>
        </pc:sldMkLst>
        <pc:spChg chg="mod">
          <ac:chgData name="Dina Eldawy" userId="S::deldawy@usccb.org::15c70409-d8e3-4e0b-99f0-2ae0a1254c01" providerId="AD" clId="Web-{9E527C27-ABEE-47A0-A862-B93A7202E12B}" dt="2024-02-01T02:40:06.947" v="6447" actId="20577"/>
          <ac:spMkLst>
            <pc:docMk/>
            <pc:sldMk cId="1458690173" sldId="304"/>
            <ac:spMk id="2" creationId="{E2CFBC7E-96AC-150F-3B86-814EC69A2308}"/>
          </ac:spMkLst>
        </pc:spChg>
        <pc:spChg chg="del">
          <ac:chgData name="Dina Eldawy" userId="S::deldawy@usccb.org::15c70409-d8e3-4e0b-99f0-2ae0a1254c01" providerId="AD" clId="Web-{9E527C27-ABEE-47A0-A862-B93A7202E12B}" dt="2024-01-30T20:11:20.073" v="2193"/>
          <ac:spMkLst>
            <pc:docMk/>
            <pc:sldMk cId="1458690173" sldId="304"/>
            <ac:spMk id="30" creationId="{6898EE1A-132A-FDE9-6663-A7C78276AD45}"/>
          </ac:spMkLst>
        </pc:spChg>
        <pc:spChg chg="mod">
          <ac:chgData name="Dina Eldawy" userId="S::deldawy@usccb.org::15c70409-d8e3-4e0b-99f0-2ae0a1254c01" providerId="AD" clId="Web-{9E527C27-ABEE-47A0-A862-B93A7202E12B}" dt="2024-02-01T02:40:11.604" v="6448" actId="20577"/>
          <ac:spMkLst>
            <pc:docMk/>
            <pc:sldMk cId="1458690173" sldId="304"/>
            <ac:spMk id="35" creationId="{1C4E928A-CDE6-CFD5-A5BC-8124A3D6BA12}"/>
          </ac:spMkLst>
        </pc:spChg>
        <pc:spChg chg="mod">
          <ac:chgData name="Dina Eldawy" userId="S::deldawy@usccb.org::15c70409-d8e3-4e0b-99f0-2ae0a1254c01" providerId="AD" clId="Web-{9E527C27-ABEE-47A0-A862-B93A7202E12B}" dt="2024-02-01T02:40:17.494" v="6449" actId="20577"/>
          <ac:spMkLst>
            <pc:docMk/>
            <pc:sldMk cId="1458690173" sldId="304"/>
            <ac:spMk id="36" creationId="{0A5AA81F-6662-EF02-FD15-9BB3F7EA1B02}"/>
          </ac:spMkLst>
        </pc:spChg>
        <pc:spChg chg="del">
          <ac:chgData name="Dina Eldawy" userId="S::deldawy@usccb.org::15c70409-d8e3-4e0b-99f0-2ae0a1254c01" providerId="AD" clId="Web-{9E527C27-ABEE-47A0-A862-B93A7202E12B}" dt="2024-01-30T20:11:22.167" v="2194"/>
          <ac:spMkLst>
            <pc:docMk/>
            <pc:sldMk cId="1458690173" sldId="304"/>
            <ac:spMk id="41" creationId="{BE03D6E4-4A75-355D-A11F-7BD480A058D9}"/>
          </ac:spMkLst>
        </pc:spChg>
      </pc:sldChg>
      <pc:sldChg chg="modNotes">
        <pc:chgData name="Dina Eldawy" userId="S::deldawy@usccb.org::15c70409-d8e3-4e0b-99f0-2ae0a1254c01" providerId="AD" clId="Web-{9E527C27-ABEE-47A0-A862-B93A7202E12B}" dt="2024-02-01T03:03:06.696" v="7378"/>
        <pc:sldMkLst>
          <pc:docMk/>
          <pc:sldMk cId="797168926" sldId="312"/>
        </pc:sldMkLst>
      </pc:sldChg>
      <pc:sldChg chg="modSp modNotes">
        <pc:chgData name="Dina Eldawy" userId="S::deldawy@usccb.org::15c70409-d8e3-4e0b-99f0-2ae0a1254c01" providerId="AD" clId="Web-{9E527C27-ABEE-47A0-A862-B93A7202E12B}" dt="2024-02-01T03:22:39.218" v="9080"/>
        <pc:sldMkLst>
          <pc:docMk/>
          <pc:sldMk cId="2417479089" sldId="313"/>
        </pc:sldMkLst>
        <pc:picChg chg="mod">
          <ac:chgData name="Dina Eldawy" userId="S::deldawy@usccb.org::15c70409-d8e3-4e0b-99f0-2ae0a1254c01" providerId="AD" clId="Web-{9E527C27-ABEE-47A0-A862-B93A7202E12B}" dt="2024-02-01T03:17:28.153" v="8325" actId="14100"/>
          <ac:picMkLst>
            <pc:docMk/>
            <pc:sldMk cId="2417479089" sldId="313"/>
            <ac:picMk id="4" creationId="{34C7507C-3DBB-FF14-789D-C93D61FCB935}"/>
          </ac:picMkLst>
        </pc:picChg>
      </pc:sldChg>
      <pc:sldChg chg="modSp modNotes">
        <pc:chgData name="Dina Eldawy" userId="S::deldawy@usccb.org::15c70409-d8e3-4e0b-99f0-2ae0a1254c01" providerId="AD" clId="Web-{9E527C27-ABEE-47A0-A862-B93A7202E12B}" dt="2024-02-01T03:25:23.134" v="9186" actId="20577"/>
        <pc:sldMkLst>
          <pc:docMk/>
          <pc:sldMk cId="3573799159" sldId="314"/>
        </pc:sldMkLst>
        <pc:graphicFrameChg chg="modGraphic">
          <ac:chgData name="Dina Eldawy" userId="S::deldawy@usccb.org::15c70409-d8e3-4e0b-99f0-2ae0a1254c01" providerId="AD" clId="Web-{9E527C27-ABEE-47A0-A862-B93A7202E12B}" dt="2024-02-01T03:25:23.134" v="9186" actId="20577"/>
          <ac:graphicFrameMkLst>
            <pc:docMk/>
            <pc:sldMk cId="3573799159" sldId="314"/>
            <ac:graphicFrameMk id="7" creationId="{CD85D95D-D9D2-DE72-48D1-DEF6FFFA1FC2}"/>
          </ac:graphicFrameMkLst>
        </pc:graphicFrameChg>
      </pc:sldChg>
      <pc:sldChg chg="modNotes">
        <pc:chgData name="Dina Eldawy" userId="S::deldawy@usccb.org::15c70409-d8e3-4e0b-99f0-2ae0a1254c01" providerId="AD" clId="Web-{9E527C27-ABEE-47A0-A862-B93A7202E12B}" dt="2024-02-01T03:08:01.541" v="7585"/>
        <pc:sldMkLst>
          <pc:docMk/>
          <pc:sldMk cId="3725710619" sldId="315"/>
        </pc:sldMkLst>
      </pc:sldChg>
      <pc:sldChg chg="modNotes">
        <pc:chgData name="Dina Eldawy" userId="S::deldawy@usccb.org::15c70409-d8e3-4e0b-99f0-2ae0a1254c01" providerId="AD" clId="Web-{9E527C27-ABEE-47A0-A862-B93A7202E12B}" dt="2024-02-01T03:27:58.862" v="9208"/>
        <pc:sldMkLst>
          <pc:docMk/>
          <pc:sldMk cId="58313630" sldId="316"/>
        </pc:sldMkLst>
      </pc:sldChg>
      <pc:sldChg chg="modNotes">
        <pc:chgData name="Dina Eldawy" userId="S::deldawy@usccb.org::15c70409-d8e3-4e0b-99f0-2ae0a1254c01" providerId="AD" clId="Web-{9E527C27-ABEE-47A0-A862-B93A7202E12B}" dt="2024-02-01T03:32:33.535" v="9724"/>
        <pc:sldMkLst>
          <pc:docMk/>
          <pc:sldMk cId="2115614904" sldId="317"/>
        </pc:sldMkLst>
      </pc:sldChg>
      <pc:sldChg chg="modNotes">
        <pc:chgData name="Dina Eldawy" userId="S::deldawy@usccb.org::15c70409-d8e3-4e0b-99f0-2ae0a1254c01" providerId="AD" clId="Web-{9E527C27-ABEE-47A0-A862-B93A7202E12B}" dt="2024-02-01T03:38:43.213" v="10341"/>
        <pc:sldMkLst>
          <pc:docMk/>
          <pc:sldMk cId="590643834" sldId="318"/>
        </pc:sldMkLst>
      </pc:sldChg>
      <pc:sldChg chg="addSp delSp modSp del mod setBg setClrOvrMap modNotes">
        <pc:chgData name="Dina Eldawy" userId="S::deldawy@usccb.org::15c70409-d8e3-4e0b-99f0-2ae0a1254c01" providerId="AD" clId="Web-{9E527C27-ABEE-47A0-A862-B93A7202E12B}" dt="2024-02-01T02:27:05.882" v="6347"/>
        <pc:sldMkLst>
          <pc:docMk/>
          <pc:sldMk cId="1839870556" sldId="320"/>
        </pc:sldMkLst>
        <pc:spChg chg="mod">
          <ac:chgData name="Dina Eldawy" userId="S::deldawy@usccb.org::15c70409-d8e3-4e0b-99f0-2ae0a1254c01" providerId="AD" clId="Web-{9E527C27-ABEE-47A0-A862-B93A7202E12B}" dt="2024-02-01T02:25:57.193" v="6340"/>
          <ac:spMkLst>
            <pc:docMk/>
            <pc:sldMk cId="1839870556" sldId="320"/>
            <ac:spMk id="2" creationId="{9325E033-539F-6ACA-BB76-7AA3033CFFA4}"/>
          </ac:spMkLst>
        </pc:spChg>
        <pc:spChg chg="del mod">
          <ac:chgData name="Dina Eldawy" userId="S::deldawy@usccb.org::15c70409-d8e3-4e0b-99f0-2ae0a1254c01" providerId="AD" clId="Web-{9E527C27-ABEE-47A0-A862-B93A7202E12B}" dt="2024-02-01T02:16:50.634" v="6302"/>
          <ac:spMkLst>
            <pc:docMk/>
            <pc:sldMk cId="1839870556" sldId="320"/>
            <ac:spMk id="6" creationId="{FAB99651-73D0-9B13-5CCB-5A1DA0F07376}"/>
          </ac:spMkLst>
        </pc:spChg>
        <pc:spChg chg="del mod">
          <ac:chgData name="Dina Eldawy" userId="S::deldawy@usccb.org::15c70409-d8e3-4e0b-99f0-2ae0a1254c01" providerId="AD" clId="Web-{9E527C27-ABEE-47A0-A862-B93A7202E12B}" dt="2024-02-01T01:58:49.156" v="6290"/>
          <ac:spMkLst>
            <pc:docMk/>
            <pc:sldMk cId="1839870556" sldId="320"/>
            <ac:spMk id="7" creationId="{6ED81376-F509-4EF0-BBE6-0393750AB1A4}"/>
          </ac:spMkLst>
        </pc:spChg>
        <pc:spChg chg="del">
          <ac:chgData name="Dina Eldawy" userId="S::deldawy@usccb.org::15c70409-d8e3-4e0b-99f0-2ae0a1254c01" providerId="AD" clId="Web-{9E527C27-ABEE-47A0-A862-B93A7202E12B}" dt="2024-02-01T02:25:57.193" v="6340"/>
          <ac:spMkLst>
            <pc:docMk/>
            <pc:sldMk cId="1839870556" sldId="320"/>
            <ac:spMk id="8288" creationId="{E14C26C6-BDB5-FA4E-61F3-15E8C6E408F5}"/>
          </ac:spMkLst>
        </pc:spChg>
        <pc:spChg chg="add del mod">
          <ac:chgData name="Dina Eldawy" userId="S::deldawy@usccb.org::15c70409-d8e3-4e0b-99f0-2ae0a1254c01" providerId="AD" clId="Web-{9E527C27-ABEE-47A0-A862-B93A7202E12B}" dt="2024-02-01T02:17:27.525" v="6308"/>
          <ac:spMkLst>
            <pc:docMk/>
            <pc:sldMk cId="1839870556" sldId="320"/>
            <ac:spMk id="11690" creationId="{A87821CE-DE15-7E82-AC16-94AED68B00EA}"/>
          </ac:spMkLst>
        </pc:spChg>
        <pc:spChg chg="add mod">
          <ac:chgData name="Dina Eldawy" userId="S::deldawy@usccb.org::15c70409-d8e3-4e0b-99f0-2ae0a1254c01" providerId="AD" clId="Web-{9E527C27-ABEE-47A0-A862-B93A7202E12B}" dt="2024-02-01T02:25:57.193" v="6340"/>
          <ac:spMkLst>
            <pc:docMk/>
            <pc:sldMk cId="1839870556" sldId="320"/>
            <ac:spMk id="11709" creationId="{68EE2472-6266-2A2E-6B02-DB7D6E3E4C00}"/>
          </ac:spMkLst>
        </pc:spChg>
        <pc:spChg chg="add del mod">
          <ac:chgData name="Dina Eldawy" userId="S::deldawy@usccb.org::15c70409-d8e3-4e0b-99f0-2ae0a1254c01" providerId="AD" clId="Web-{9E527C27-ABEE-47A0-A862-B93A7202E12B}" dt="2024-02-01T02:22:17.095" v="6335"/>
          <ac:spMkLst>
            <pc:docMk/>
            <pc:sldMk cId="1839870556" sldId="320"/>
            <ac:spMk id="11854" creationId="{68AAC8D1-E8F5-CAE9-E1C9-CFAA6A0EDBB5}"/>
          </ac:spMkLst>
        </pc:spChg>
        <pc:spChg chg="add">
          <ac:chgData name="Dina Eldawy" userId="S::deldawy@usccb.org::15c70409-d8e3-4e0b-99f0-2ae0a1254c01" providerId="AD" clId="Web-{9E527C27-ABEE-47A0-A862-B93A7202E12B}" dt="2024-02-01T02:25:57.193" v="6340"/>
          <ac:spMkLst>
            <pc:docMk/>
            <pc:sldMk cId="1839870556" sldId="320"/>
            <ac:spMk id="11862" creationId="{9228552E-C8B1-4A80-8448-0787CE0FC704}"/>
          </ac:spMkLst>
        </pc:spChg>
        <pc:graphicFrameChg chg="del mod modGraphic">
          <ac:chgData name="Dina Eldawy" userId="S::deldawy@usccb.org::15c70409-d8e3-4e0b-99f0-2ae0a1254c01" providerId="AD" clId="Web-{9E527C27-ABEE-47A0-A862-B93A7202E12B}" dt="2024-02-01T02:19:51.263" v="6323"/>
          <ac:graphicFrameMkLst>
            <pc:docMk/>
            <pc:sldMk cId="1839870556" sldId="320"/>
            <ac:graphicFrameMk id="3" creationId="{5DB46853-24E5-ED6C-D837-9DD19D25BD82}"/>
          </ac:graphicFrameMkLst>
        </pc:graphicFrameChg>
        <pc:graphicFrameChg chg="add del mod modGraphic">
          <ac:chgData name="Dina Eldawy" userId="S::deldawy@usccb.org::15c70409-d8e3-4e0b-99f0-2ae0a1254c01" providerId="AD" clId="Web-{9E527C27-ABEE-47A0-A862-B93A7202E12B}" dt="2024-02-01T02:14:17.677" v="6299"/>
          <ac:graphicFrameMkLst>
            <pc:docMk/>
            <pc:sldMk cId="1839870556" sldId="320"/>
            <ac:graphicFrameMk id="11678" creationId="{06603939-D1B7-5FDE-623C-EB9AC5CDFF22}"/>
          </ac:graphicFrameMkLst>
        </pc:graphicFrameChg>
        <pc:graphicFrameChg chg="add mod modGraphic">
          <ac:chgData name="Dina Eldawy" userId="S::deldawy@usccb.org::15c70409-d8e3-4e0b-99f0-2ae0a1254c01" providerId="AD" clId="Web-{9E527C27-ABEE-47A0-A862-B93A7202E12B}" dt="2024-02-01T02:26:36.647" v="6345" actId="1076"/>
          <ac:graphicFrameMkLst>
            <pc:docMk/>
            <pc:sldMk cId="1839870556" sldId="320"/>
            <ac:graphicFrameMk id="11856" creationId="{039C8E59-8C97-9B58-232B-19043E2C1034}"/>
          </ac:graphicFrameMkLst>
        </pc:graphicFrameChg>
        <pc:picChg chg="add del">
          <ac:chgData name="Dina Eldawy" userId="S::deldawy@usccb.org::15c70409-d8e3-4e0b-99f0-2ae0a1254c01" providerId="AD" clId="Web-{9E527C27-ABEE-47A0-A862-B93A7202E12B}" dt="2024-02-01T02:26:40.460" v="6346"/>
          <ac:picMkLst>
            <pc:docMk/>
            <pc:sldMk cId="1839870556" sldId="320"/>
            <ac:picMk id="11858" creationId="{ED8A1042-E286-F163-57A3-7CE3EAC32B32}"/>
          </ac:picMkLst>
        </pc:picChg>
      </pc:sldChg>
      <pc:sldChg chg="addSp delSp modSp addAnim">
        <pc:chgData name="Dina Eldawy" userId="S::deldawy@usccb.org::15c70409-d8e3-4e0b-99f0-2ae0a1254c01" providerId="AD" clId="Web-{9E527C27-ABEE-47A0-A862-B93A7202E12B}" dt="2024-01-31T22:11:10.619" v="5017"/>
        <pc:sldMkLst>
          <pc:docMk/>
          <pc:sldMk cId="2706745545" sldId="321"/>
        </pc:sldMkLst>
        <pc:spChg chg="del mod">
          <ac:chgData name="Dina Eldawy" userId="S::deldawy@usccb.org::15c70409-d8e3-4e0b-99f0-2ae0a1254c01" providerId="AD" clId="Web-{9E527C27-ABEE-47A0-A862-B93A7202E12B}" dt="2024-01-31T22:10:31.523" v="5010"/>
          <ac:spMkLst>
            <pc:docMk/>
            <pc:sldMk cId="2706745545" sldId="321"/>
            <ac:spMk id="5" creationId="{DBB662F6-6C84-46EB-B83D-69E1AAD4A6BE}"/>
          </ac:spMkLst>
        </pc:spChg>
        <pc:spChg chg="add del">
          <ac:chgData name="Dina Eldawy" userId="S::deldawy@usccb.org::15c70409-d8e3-4e0b-99f0-2ae0a1254c01" providerId="AD" clId="Web-{9E527C27-ABEE-47A0-A862-B93A7202E12B}" dt="2024-01-31T22:04:56.769" v="4952"/>
          <ac:spMkLst>
            <pc:docMk/>
            <pc:sldMk cId="2706745545" sldId="321"/>
            <ac:spMk id="64" creationId="{93731048-75F8-05E3-7972-A106E2DFA528}"/>
          </ac:spMkLst>
        </pc:spChg>
        <pc:spChg chg="add mod">
          <ac:chgData name="Dina Eldawy" userId="S::deldawy@usccb.org::15c70409-d8e3-4e0b-99f0-2ae0a1254c01" providerId="AD" clId="Web-{9E527C27-ABEE-47A0-A862-B93A7202E12B}" dt="2024-01-31T22:10:38.571" v="5011" actId="1076"/>
          <ac:spMkLst>
            <pc:docMk/>
            <pc:sldMk cId="2706745545" sldId="321"/>
            <ac:spMk id="75" creationId="{E1729541-5797-2B85-18FA-C042BC8FF58F}"/>
          </ac:spMkLst>
        </pc:spChg>
        <pc:spChg chg="add mod">
          <ac:chgData name="Dina Eldawy" userId="S::deldawy@usccb.org::15c70409-d8e3-4e0b-99f0-2ae0a1254c01" providerId="AD" clId="Web-{9E527C27-ABEE-47A0-A862-B93A7202E12B}" dt="2024-01-31T22:10:51.400" v="5014" actId="1076"/>
          <ac:spMkLst>
            <pc:docMk/>
            <pc:sldMk cId="2706745545" sldId="321"/>
            <ac:spMk id="76" creationId="{60575B57-A1A7-BFEB-F738-D0CA900994BF}"/>
          </ac:spMkLst>
        </pc:spChg>
        <pc:spChg chg="add mod">
          <ac:chgData name="Dina Eldawy" userId="S::deldawy@usccb.org::15c70409-d8e3-4e0b-99f0-2ae0a1254c01" providerId="AD" clId="Web-{9E527C27-ABEE-47A0-A862-B93A7202E12B}" dt="2024-01-31T22:10:47.446" v="5013" actId="1076"/>
          <ac:spMkLst>
            <pc:docMk/>
            <pc:sldMk cId="2706745545" sldId="321"/>
            <ac:spMk id="77" creationId="{B7C94DD7-0073-44D3-0D98-E1ADB6000C56}"/>
          </ac:spMkLst>
        </pc:spChg>
        <pc:graphicFrameChg chg="mod modGraphic">
          <ac:chgData name="Dina Eldawy" userId="S::deldawy@usccb.org::15c70409-d8e3-4e0b-99f0-2ae0a1254c01" providerId="AD" clId="Web-{9E527C27-ABEE-47A0-A862-B93A7202E12B}" dt="2024-01-31T22:10:25.023" v="5008" actId="14100"/>
          <ac:graphicFrameMkLst>
            <pc:docMk/>
            <pc:sldMk cId="2706745545" sldId="321"/>
            <ac:graphicFrameMk id="123" creationId="{600002B6-964F-2DAB-B3BC-D97058740139}"/>
          </ac:graphicFrameMkLst>
        </pc:graphicFrameChg>
      </pc:sldChg>
      <pc:sldChg chg="addAnim modNotes">
        <pc:chgData name="Dina Eldawy" userId="S::deldawy@usccb.org::15c70409-d8e3-4e0b-99f0-2ae0a1254c01" providerId="AD" clId="Web-{9E527C27-ABEE-47A0-A862-B93A7202E12B}" dt="2024-02-01T02:43:29.608" v="6525"/>
        <pc:sldMkLst>
          <pc:docMk/>
          <pc:sldMk cId="3493964090" sldId="325"/>
        </pc:sldMkLst>
      </pc:sldChg>
      <pc:sldChg chg="delSp modSp ord addAnim modNotes">
        <pc:chgData name="Dina Eldawy" userId="S::deldawy@usccb.org::15c70409-d8e3-4e0b-99f0-2ae0a1254c01" providerId="AD" clId="Web-{9E527C27-ABEE-47A0-A862-B93A7202E12B}" dt="2024-02-01T03:53:31.938" v="10981"/>
        <pc:sldMkLst>
          <pc:docMk/>
          <pc:sldMk cId="673841897" sldId="326"/>
        </pc:sldMkLst>
        <pc:spChg chg="mod">
          <ac:chgData name="Dina Eldawy" userId="S::deldawy@usccb.org::15c70409-d8e3-4e0b-99f0-2ae0a1254c01" providerId="AD" clId="Web-{9E527C27-ABEE-47A0-A862-B93A7202E12B}" dt="2024-01-31T21:52:47.083" v="4870" actId="20577"/>
          <ac:spMkLst>
            <pc:docMk/>
            <pc:sldMk cId="673841897" sldId="326"/>
            <ac:spMk id="4" creationId="{774AF552-5276-E17D-F99A-6B0A308787EA}"/>
          </ac:spMkLst>
        </pc:spChg>
        <pc:spChg chg="del mod">
          <ac:chgData name="Dina Eldawy" userId="S::deldawy@usccb.org::15c70409-d8e3-4e0b-99f0-2ae0a1254c01" providerId="AD" clId="Web-{9E527C27-ABEE-47A0-A862-B93A7202E12B}" dt="2024-01-31T03:25:27.481" v="3199"/>
          <ac:spMkLst>
            <pc:docMk/>
            <pc:sldMk cId="673841897" sldId="326"/>
            <ac:spMk id="9" creationId="{E4D78B96-C053-4B39-8230-BA18C9F5A6F4}"/>
          </ac:spMkLst>
        </pc:spChg>
        <pc:spChg chg="mod">
          <ac:chgData name="Dina Eldawy" userId="S::deldawy@usccb.org::15c70409-d8e3-4e0b-99f0-2ae0a1254c01" providerId="AD" clId="Web-{9E527C27-ABEE-47A0-A862-B93A7202E12B}" dt="2024-01-31T03:24:20.885" v="3192" actId="14100"/>
          <ac:spMkLst>
            <pc:docMk/>
            <pc:sldMk cId="673841897" sldId="326"/>
            <ac:spMk id="16" creationId="{DFEC0F96-85D2-1FE0-8E2B-572069DF2BE9}"/>
          </ac:spMkLst>
        </pc:spChg>
      </pc:sldChg>
      <pc:sldChg chg="modSp">
        <pc:chgData name="Dina Eldawy" userId="S::deldawy@usccb.org::15c70409-d8e3-4e0b-99f0-2ae0a1254c01" providerId="AD" clId="Web-{9E527C27-ABEE-47A0-A862-B93A7202E12B}" dt="2024-01-30T20:44:48.623" v="2211" actId="20577"/>
        <pc:sldMkLst>
          <pc:docMk/>
          <pc:sldMk cId="2957671498" sldId="327"/>
        </pc:sldMkLst>
        <pc:spChg chg="mod">
          <ac:chgData name="Dina Eldawy" userId="S::deldawy@usccb.org::15c70409-d8e3-4e0b-99f0-2ae0a1254c01" providerId="AD" clId="Web-{9E527C27-ABEE-47A0-A862-B93A7202E12B}" dt="2024-01-30T20:44:48.623" v="2211" actId="20577"/>
          <ac:spMkLst>
            <pc:docMk/>
            <pc:sldMk cId="2957671498" sldId="327"/>
            <ac:spMk id="2" creationId="{8C2A66ED-F75E-5A12-F4B1-A1CC513F3FAA}"/>
          </ac:spMkLst>
        </pc:spChg>
      </pc:sldChg>
      <pc:sldChg chg="del">
        <pc:chgData name="Dina Eldawy" userId="S::deldawy@usccb.org::15c70409-d8e3-4e0b-99f0-2ae0a1254c01" providerId="AD" clId="Web-{9E527C27-ABEE-47A0-A862-B93A7202E12B}" dt="2024-01-31T23:03:21.310" v="6053"/>
        <pc:sldMkLst>
          <pc:docMk/>
          <pc:sldMk cId="148775686" sldId="328"/>
        </pc:sldMkLst>
      </pc:sldChg>
      <pc:sldChg chg="del">
        <pc:chgData name="Dina Eldawy" userId="S::deldawy@usccb.org::15c70409-d8e3-4e0b-99f0-2ae0a1254c01" providerId="AD" clId="Web-{9E527C27-ABEE-47A0-A862-B93A7202E12B}" dt="2024-01-31T03:17:10.839" v="3138"/>
        <pc:sldMkLst>
          <pc:docMk/>
          <pc:sldMk cId="2671947132" sldId="330"/>
        </pc:sldMkLst>
      </pc:sldChg>
      <pc:sldChg chg="modSp">
        <pc:chgData name="Dina Eldawy" userId="S::deldawy@usccb.org::15c70409-d8e3-4e0b-99f0-2ae0a1254c01" providerId="AD" clId="Web-{9E527C27-ABEE-47A0-A862-B93A7202E12B}" dt="2024-01-31T03:26:27.358" v="3235" actId="20577"/>
        <pc:sldMkLst>
          <pc:docMk/>
          <pc:sldMk cId="3482230920" sldId="331"/>
        </pc:sldMkLst>
        <pc:graphicFrameChg chg="modGraphic">
          <ac:chgData name="Dina Eldawy" userId="S::deldawy@usccb.org::15c70409-d8e3-4e0b-99f0-2ae0a1254c01" providerId="AD" clId="Web-{9E527C27-ABEE-47A0-A862-B93A7202E12B}" dt="2024-01-31T03:26:27.358" v="3235" actId="20577"/>
          <ac:graphicFrameMkLst>
            <pc:docMk/>
            <pc:sldMk cId="3482230920" sldId="331"/>
            <ac:graphicFrameMk id="3" creationId="{3A450E05-6514-1224-6EBF-288DF52D83AA}"/>
          </ac:graphicFrameMkLst>
        </pc:graphicFrameChg>
      </pc:sldChg>
      <pc:sldChg chg="addSp delSp modSp addAnim modNotes">
        <pc:chgData name="Dina Eldawy" userId="S::deldawy@usccb.org::15c70409-d8e3-4e0b-99f0-2ae0a1254c01" providerId="AD" clId="Web-{9E527C27-ABEE-47A0-A862-B93A7202E12B}" dt="2024-02-01T03:52:48.888" v="10980" actId="1076"/>
        <pc:sldMkLst>
          <pc:docMk/>
          <pc:sldMk cId="3816340211" sldId="333"/>
        </pc:sldMkLst>
        <pc:spChg chg="mod">
          <ac:chgData name="Dina Eldawy" userId="S::deldawy@usccb.org::15c70409-d8e3-4e0b-99f0-2ae0a1254c01" providerId="AD" clId="Web-{9E527C27-ABEE-47A0-A862-B93A7202E12B}" dt="2024-01-31T21:57:27.319" v="4908" actId="1076"/>
          <ac:spMkLst>
            <pc:docMk/>
            <pc:sldMk cId="3816340211" sldId="333"/>
            <ac:spMk id="7" creationId="{458D560E-4246-9136-9446-8D3E7A9826F8}"/>
          </ac:spMkLst>
        </pc:spChg>
        <pc:spChg chg="mod">
          <ac:chgData name="Dina Eldawy" userId="S::deldawy@usccb.org::15c70409-d8e3-4e0b-99f0-2ae0a1254c01" providerId="AD" clId="Web-{9E527C27-ABEE-47A0-A862-B93A7202E12B}" dt="2024-01-31T22:01:09.114" v="4938" actId="1076"/>
          <ac:spMkLst>
            <pc:docMk/>
            <pc:sldMk cId="3816340211" sldId="333"/>
            <ac:spMk id="12" creationId="{3587163B-73B6-40DF-A6DF-ED9B9FD888DD}"/>
          </ac:spMkLst>
        </pc:spChg>
        <pc:spChg chg="mod">
          <ac:chgData name="Dina Eldawy" userId="S::deldawy@usccb.org::15c70409-d8e3-4e0b-99f0-2ae0a1254c01" providerId="AD" clId="Web-{9E527C27-ABEE-47A0-A862-B93A7202E12B}" dt="2024-02-01T03:52:43.060" v="10979" actId="14100"/>
          <ac:spMkLst>
            <pc:docMk/>
            <pc:sldMk cId="3816340211" sldId="333"/>
            <ac:spMk id="13" creationId="{C70555D9-8530-5154-30EB-AF019509362C}"/>
          </ac:spMkLst>
        </pc:spChg>
        <pc:spChg chg="mod">
          <ac:chgData name="Dina Eldawy" userId="S::deldawy@usccb.org::15c70409-d8e3-4e0b-99f0-2ae0a1254c01" providerId="AD" clId="Web-{9E527C27-ABEE-47A0-A862-B93A7202E12B}" dt="2024-01-31T21:57:24.303" v="4907" actId="1076"/>
          <ac:spMkLst>
            <pc:docMk/>
            <pc:sldMk cId="3816340211" sldId="333"/>
            <ac:spMk id="14" creationId="{67BDDE4E-B97E-44EE-849C-F9445F41C01D}"/>
          </ac:spMkLst>
        </pc:spChg>
        <pc:picChg chg="mod">
          <ac:chgData name="Dina Eldawy" userId="S::deldawy@usccb.org::15c70409-d8e3-4e0b-99f0-2ae0a1254c01" providerId="AD" clId="Web-{9E527C27-ABEE-47A0-A862-B93A7202E12B}" dt="2024-01-31T21:57:20.522" v="4906" actId="1076"/>
          <ac:picMkLst>
            <pc:docMk/>
            <pc:sldMk cId="3816340211" sldId="333"/>
            <ac:picMk id="5" creationId="{25055FA3-897D-D4EB-94C6-90E4BEE5E746}"/>
          </ac:picMkLst>
        </pc:picChg>
        <pc:picChg chg="del mod">
          <ac:chgData name="Dina Eldawy" userId="S::deldawy@usccb.org::15c70409-d8e3-4e0b-99f0-2ae0a1254c01" providerId="AD" clId="Web-{9E527C27-ABEE-47A0-A862-B93A7202E12B}" dt="2024-01-31T21:54:55.560" v="4876"/>
          <ac:picMkLst>
            <pc:docMk/>
            <pc:sldMk cId="3816340211" sldId="333"/>
            <ac:picMk id="10" creationId="{0547D5CC-3214-4999-9469-821D7A2EE8AD}"/>
          </ac:picMkLst>
        </pc:picChg>
        <pc:cxnChg chg="add mod">
          <ac:chgData name="Dina Eldawy" userId="S::deldawy@usccb.org::15c70409-d8e3-4e0b-99f0-2ae0a1254c01" providerId="AD" clId="Web-{9E527C27-ABEE-47A0-A862-B93A7202E12B}" dt="2024-01-31T22:01:41.741" v="4944"/>
          <ac:cxnSpMkLst>
            <pc:docMk/>
            <pc:sldMk cId="3816340211" sldId="333"/>
            <ac:cxnSpMk id="2" creationId="{39759A1B-C9F0-0139-7E46-4869CC595B37}"/>
          </ac:cxnSpMkLst>
        </pc:cxnChg>
        <pc:cxnChg chg="add del mod">
          <ac:chgData name="Dina Eldawy" userId="S::deldawy@usccb.org::15c70409-d8e3-4e0b-99f0-2ae0a1254c01" providerId="AD" clId="Web-{9E527C27-ABEE-47A0-A862-B93A7202E12B}" dt="2024-01-31T22:01:28.740" v="4941"/>
          <ac:cxnSpMkLst>
            <pc:docMk/>
            <pc:sldMk cId="3816340211" sldId="333"/>
            <ac:cxnSpMk id="3" creationId="{E93454F4-BDB4-05BA-0A2C-E52AF52CEF8E}"/>
          </ac:cxnSpMkLst>
        </pc:cxnChg>
        <pc:cxnChg chg="add mod">
          <ac:chgData name="Dina Eldawy" userId="S::deldawy@usccb.org::15c70409-d8e3-4e0b-99f0-2ae0a1254c01" providerId="AD" clId="Web-{9E527C27-ABEE-47A0-A862-B93A7202E12B}" dt="2024-01-31T22:00:20.033" v="4930"/>
          <ac:cxnSpMkLst>
            <pc:docMk/>
            <pc:sldMk cId="3816340211" sldId="333"/>
            <ac:cxnSpMk id="4" creationId="{561D50A1-485E-C7B7-8A28-ECA4A295EBDD}"/>
          </ac:cxnSpMkLst>
        </pc:cxnChg>
        <pc:cxnChg chg="add mod">
          <ac:chgData name="Dina Eldawy" userId="S::deldawy@usccb.org::15c70409-d8e3-4e0b-99f0-2ae0a1254c01" providerId="AD" clId="Web-{9E527C27-ABEE-47A0-A862-B93A7202E12B}" dt="2024-02-01T03:52:48.888" v="10980" actId="1076"/>
          <ac:cxnSpMkLst>
            <pc:docMk/>
            <pc:sldMk cId="3816340211" sldId="333"/>
            <ac:cxnSpMk id="6" creationId="{FB2A8588-4DD3-B9CC-B2E2-37D787A62842}"/>
          </ac:cxnSpMkLst>
        </pc:cxnChg>
        <pc:cxnChg chg="add mod">
          <ac:chgData name="Dina Eldawy" userId="S::deldawy@usccb.org::15c70409-d8e3-4e0b-99f0-2ae0a1254c01" providerId="AD" clId="Web-{9E527C27-ABEE-47A0-A862-B93A7202E12B}" dt="2024-01-31T22:01:05.817" v="4937" actId="1076"/>
          <ac:cxnSpMkLst>
            <pc:docMk/>
            <pc:sldMk cId="3816340211" sldId="333"/>
            <ac:cxnSpMk id="8" creationId="{36B03289-CCC8-28EC-D04C-9196361B23F4}"/>
          </ac:cxnSpMkLst>
        </pc:cxnChg>
        <pc:cxnChg chg="add mod">
          <ac:chgData name="Dina Eldawy" userId="S::deldawy@usccb.org::15c70409-d8e3-4e0b-99f0-2ae0a1254c01" providerId="AD" clId="Web-{9E527C27-ABEE-47A0-A862-B93A7202E12B}" dt="2024-01-31T22:01:31.084" v="4942" actId="1076"/>
          <ac:cxnSpMkLst>
            <pc:docMk/>
            <pc:sldMk cId="3816340211" sldId="333"/>
            <ac:cxnSpMk id="9" creationId="{1818655C-FA52-B024-4EC4-FDFA1A7D0783}"/>
          </ac:cxnSpMkLst>
        </pc:cxnChg>
      </pc:sldChg>
      <pc:sldChg chg="addSp modSp addAnim modNotes">
        <pc:chgData name="Dina Eldawy" userId="S::deldawy@usccb.org::15c70409-d8e3-4e0b-99f0-2ae0a1254c01" providerId="AD" clId="Web-{9E527C27-ABEE-47A0-A862-B93A7202E12B}" dt="2024-02-01T03:54:02.017" v="10984" actId="20577"/>
        <pc:sldMkLst>
          <pc:docMk/>
          <pc:sldMk cId="4022508534" sldId="334"/>
        </pc:sldMkLst>
        <pc:spChg chg="mod">
          <ac:chgData name="Dina Eldawy" userId="S::deldawy@usccb.org::15c70409-d8e3-4e0b-99f0-2ae0a1254c01" providerId="AD" clId="Web-{9E527C27-ABEE-47A0-A862-B93A7202E12B}" dt="2024-02-01T03:54:02.017" v="10984" actId="20577"/>
          <ac:spMkLst>
            <pc:docMk/>
            <pc:sldMk cId="4022508534" sldId="334"/>
            <ac:spMk id="4" creationId="{BCB3758E-4A1C-726E-C922-DD06FA0EE2DE}"/>
          </ac:spMkLst>
        </pc:spChg>
        <pc:spChg chg="add mod">
          <ac:chgData name="Dina Eldawy" userId="S::deldawy@usccb.org::15c70409-d8e3-4e0b-99f0-2ae0a1254c01" providerId="AD" clId="Web-{9E527C27-ABEE-47A0-A862-B93A7202E12B}" dt="2024-01-30T19:54:53.131" v="1332" actId="20577"/>
          <ac:spMkLst>
            <pc:docMk/>
            <pc:sldMk cId="4022508534" sldId="334"/>
            <ac:spMk id="5" creationId="{808EED67-D3E9-096D-0AF9-7090F9F74F1F}"/>
          </ac:spMkLst>
        </pc:spChg>
      </pc:sldChg>
      <pc:sldChg chg="addSp modSp modNotes">
        <pc:chgData name="Dina Eldawy" userId="S::deldawy@usccb.org::15c70409-d8e3-4e0b-99f0-2ae0a1254c01" providerId="AD" clId="Web-{9E527C27-ABEE-47A0-A862-B93A7202E12B}" dt="2024-02-01T03:56:38.339" v="11055"/>
        <pc:sldMkLst>
          <pc:docMk/>
          <pc:sldMk cId="2569461832" sldId="335"/>
        </pc:sldMkLst>
        <pc:spChg chg="mod">
          <ac:chgData name="Dina Eldawy" userId="S::deldawy@usccb.org::15c70409-d8e3-4e0b-99f0-2ae0a1254c01" providerId="AD" clId="Web-{9E527C27-ABEE-47A0-A862-B93A7202E12B}" dt="2024-01-30T20:48:13.926" v="2248" actId="1076"/>
          <ac:spMkLst>
            <pc:docMk/>
            <pc:sldMk cId="2569461832" sldId="335"/>
            <ac:spMk id="3" creationId="{E3634ED9-171F-AF76-598A-05A3E9102427}"/>
          </ac:spMkLst>
        </pc:spChg>
        <pc:spChg chg="add mod">
          <ac:chgData name="Dina Eldawy" userId="S::deldawy@usccb.org::15c70409-d8e3-4e0b-99f0-2ae0a1254c01" providerId="AD" clId="Web-{9E527C27-ABEE-47A0-A862-B93A7202E12B}" dt="2024-01-30T20:49:08.709" v="2254" actId="20577"/>
          <ac:spMkLst>
            <pc:docMk/>
            <pc:sldMk cId="2569461832" sldId="335"/>
            <ac:spMk id="4" creationId="{707ACFAF-017C-BDD1-684E-6D4C0151A294}"/>
          </ac:spMkLst>
        </pc:spChg>
      </pc:sldChg>
      <pc:sldChg chg="modSp">
        <pc:chgData name="Dina Eldawy" userId="S::deldawy@usccb.org::15c70409-d8e3-4e0b-99f0-2ae0a1254c01" providerId="AD" clId="Web-{9E527C27-ABEE-47A0-A862-B93A7202E12B}" dt="2024-01-31T03:19:28.453" v="3167" actId="20577"/>
        <pc:sldMkLst>
          <pc:docMk/>
          <pc:sldMk cId="1620381331" sldId="340"/>
        </pc:sldMkLst>
        <pc:spChg chg="mod">
          <ac:chgData name="Dina Eldawy" userId="S::deldawy@usccb.org::15c70409-d8e3-4e0b-99f0-2ae0a1254c01" providerId="AD" clId="Web-{9E527C27-ABEE-47A0-A862-B93A7202E12B}" dt="2024-01-31T03:19:28.453" v="3167" actId="20577"/>
          <ac:spMkLst>
            <pc:docMk/>
            <pc:sldMk cId="1620381331" sldId="340"/>
            <ac:spMk id="6" creationId="{60D3DFC3-1FF6-9B17-D49D-B9B9C91228C8}"/>
          </ac:spMkLst>
        </pc:spChg>
      </pc:sldChg>
      <pc:sldChg chg="modNotes">
        <pc:chgData name="Dina Eldawy" userId="S::deldawy@usccb.org::15c70409-d8e3-4e0b-99f0-2ae0a1254c01" providerId="AD" clId="Web-{9E527C27-ABEE-47A0-A862-B93A7202E12B}" dt="2024-02-01T03:27:06.578" v="9195"/>
        <pc:sldMkLst>
          <pc:docMk/>
          <pc:sldMk cId="255234194" sldId="343"/>
        </pc:sldMkLst>
      </pc:sldChg>
      <pc:sldChg chg="modNotes">
        <pc:chgData name="Dina Eldawy" userId="S::deldawy@usccb.org::15c70409-d8e3-4e0b-99f0-2ae0a1254c01" providerId="AD" clId="Web-{9E527C27-ABEE-47A0-A862-B93A7202E12B}" dt="2024-02-01T03:28:50.975" v="9229"/>
        <pc:sldMkLst>
          <pc:docMk/>
          <pc:sldMk cId="349131706" sldId="344"/>
        </pc:sldMkLst>
      </pc:sldChg>
      <pc:sldChg chg="del modNotes">
        <pc:chgData name="Dina Eldawy" userId="S::deldawy@usccb.org::15c70409-d8e3-4e0b-99f0-2ae0a1254c01" providerId="AD" clId="Web-{9E527C27-ABEE-47A0-A862-B93A7202E12B}" dt="2024-01-31T01:00:59.282" v="2336"/>
        <pc:sldMkLst>
          <pc:docMk/>
          <pc:sldMk cId="4103195322" sldId="346"/>
        </pc:sldMkLst>
      </pc:sldChg>
      <pc:sldChg chg="modSp del modNotes">
        <pc:chgData name="Dina Eldawy" userId="S::deldawy@usccb.org::15c70409-d8e3-4e0b-99f0-2ae0a1254c01" providerId="AD" clId="Web-{9E527C27-ABEE-47A0-A862-B93A7202E12B}" dt="2024-01-31T01:01:00.985" v="2337"/>
        <pc:sldMkLst>
          <pc:docMk/>
          <pc:sldMk cId="4282436624" sldId="347"/>
        </pc:sldMkLst>
        <pc:spChg chg="mod">
          <ac:chgData name="Dina Eldawy" userId="S::deldawy@usccb.org::15c70409-d8e3-4e0b-99f0-2ae0a1254c01" providerId="AD" clId="Web-{9E527C27-ABEE-47A0-A862-B93A7202E12B}" dt="2024-01-31T01:00:51.157" v="2331" actId="20577"/>
          <ac:spMkLst>
            <pc:docMk/>
            <pc:sldMk cId="4282436624" sldId="347"/>
            <ac:spMk id="3" creationId="{C3126A47-10B3-2E6A-C97C-04FA294728CE}"/>
          </ac:spMkLst>
        </pc:spChg>
      </pc:sldChg>
      <pc:sldChg chg="modSp del modNotes">
        <pc:chgData name="Dina Eldawy" userId="S::deldawy@usccb.org::15c70409-d8e3-4e0b-99f0-2ae0a1254c01" providerId="AD" clId="Web-{9E527C27-ABEE-47A0-A862-B93A7202E12B}" dt="2024-01-31T03:31:35.634" v="3300"/>
        <pc:sldMkLst>
          <pc:docMk/>
          <pc:sldMk cId="2408869253" sldId="350"/>
        </pc:sldMkLst>
        <pc:spChg chg="mod">
          <ac:chgData name="Dina Eldawy" userId="S::deldawy@usccb.org::15c70409-d8e3-4e0b-99f0-2ae0a1254c01" providerId="AD" clId="Web-{9E527C27-ABEE-47A0-A862-B93A7202E12B}" dt="2024-01-31T03:31:26.415" v="3291" actId="20577"/>
          <ac:spMkLst>
            <pc:docMk/>
            <pc:sldMk cId="2408869253" sldId="350"/>
            <ac:spMk id="3" creationId="{C3126A47-10B3-2E6A-C97C-04FA294728CE}"/>
          </ac:spMkLst>
        </pc:spChg>
      </pc:sldChg>
      <pc:sldChg chg="del">
        <pc:chgData name="Dina Eldawy" userId="S::deldawy@usccb.org::15c70409-d8e3-4e0b-99f0-2ae0a1254c01" providerId="AD" clId="Web-{9E527C27-ABEE-47A0-A862-B93A7202E12B}" dt="2024-01-31T03:32:04.510" v="3319"/>
        <pc:sldMkLst>
          <pc:docMk/>
          <pc:sldMk cId="952889056" sldId="351"/>
        </pc:sldMkLst>
      </pc:sldChg>
      <pc:sldChg chg="modSp add del modNotes">
        <pc:chgData name="Dina Eldawy" userId="S::deldawy@usccb.org::15c70409-d8e3-4e0b-99f0-2ae0a1254c01" providerId="AD" clId="Web-{9E527C27-ABEE-47A0-A862-B93A7202E12B}" dt="2024-01-31T03:34:31.453" v="3358"/>
        <pc:sldMkLst>
          <pc:docMk/>
          <pc:sldMk cId="2163601885" sldId="352"/>
        </pc:sldMkLst>
        <pc:spChg chg="mod">
          <ac:chgData name="Dina Eldawy" userId="S::deldawy@usccb.org::15c70409-d8e3-4e0b-99f0-2ae0a1254c01" providerId="AD" clId="Web-{9E527C27-ABEE-47A0-A862-B93A7202E12B}" dt="2024-01-30T19:40:58.476" v="665" actId="20577"/>
          <ac:spMkLst>
            <pc:docMk/>
            <pc:sldMk cId="2163601885" sldId="352"/>
            <ac:spMk id="3" creationId="{C3126A47-10B3-2E6A-C97C-04FA294728CE}"/>
          </ac:spMkLst>
        </pc:spChg>
      </pc:sldChg>
      <pc:sldChg chg="modSp del">
        <pc:chgData name="Dina Eldawy" userId="S::deldawy@usccb.org::15c70409-d8e3-4e0b-99f0-2ae0a1254c01" providerId="AD" clId="Web-{9E527C27-ABEE-47A0-A862-B93A7202E12B}" dt="2024-01-31T03:35:18.314" v="3383"/>
        <pc:sldMkLst>
          <pc:docMk/>
          <pc:sldMk cId="193674455" sldId="353"/>
        </pc:sldMkLst>
        <pc:spChg chg="mod">
          <ac:chgData name="Dina Eldawy" userId="S::deldawy@usccb.org::15c70409-d8e3-4e0b-99f0-2ae0a1254c01" providerId="AD" clId="Web-{9E527C27-ABEE-47A0-A862-B93A7202E12B}" dt="2024-01-30T19:42:00.931" v="727" actId="20577"/>
          <ac:spMkLst>
            <pc:docMk/>
            <pc:sldMk cId="193674455" sldId="353"/>
            <ac:spMk id="3" creationId="{C3126A47-10B3-2E6A-C97C-04FA294728CE}"/>
          </ac:spMkLst>
        </pc:spChg>
      </pc:sldChg>
      <pc:sldChg chg="modNotes">
        <pc:chgData name="Dina Eldawy" userId="S::deldawy@usccb.org::15c70409-d8e3-4e0b-99f0-2ae0a1254c01" providerId="AD" clId="Web-{9E527C27-ABEE-47A0-A862-B93A7202E12B}" dt="2024-01-30T19:46:24.816" v="888"/>
        <pc:sldMkLst>
          <pc:docMk/>
          <pc:sldMk cId="4141470902" sldId="354"/>
        </pc:sldMkLst>
      </pc:sldChg>
      <pc:sldChg chg="modSp">
        <pc:chgData name="Dina Eldawy" userId="S::deldawy@usccb.org::15c70409-d8e3-4e0b-99f0-2ae0a1254c01" providerId="AD" clId="Web-{9E527C27-ABEE-47A0-A862-B93A7202E12B}" dt="2024-01-30T20:14:10.470" v="2196" actId="20577"/>
        <pc:sldMkLst>
          <pc:docMk/>
          <pc:sldMk cId="2069482250" sldId="355"/>
        </pc:sldMkLst>
        <pc:spChg chg="mod">
          <ac:chgData name="Dina Eldawy" userId="S::deldawy@usccb.org::15c70409-d8e3-4e0b-99f0-2ae0a1254c01" providerId="AD" clId="Web-{9E527C27-ABEE-47A0-A862-B93A7202E12B}" dt="2024-01-30T20:14:06.236" v="2195" actId="20577"/>
          <ac:spMkLst>
            <pc:docMk/>
            <pc:sldMk cId="2069482250" sldId="355"/>
            <ac:spMk id="2" creationId="{75B7D373-C574-574E-EE51-971FCF5D8C14}"/>
          </ac:spMkLst>
        </pc:spChg>
        <pc:spChg chg="mod">
          <ac:chgData name="Dina Eldawy" userId="S::deldawy@usccb.org::15c70409-d8e3-4e0b-99f0-2ae0a1254c01" providerId="AD" clId="Web-{9E527C27-ABEE-47A0-A862-B93A7202E12B}" dt="2024-01-30T20:14:10.470" v="2196" actId="20577"/>
          <ac:spMkLst>
            <pc:docMk/>
            <pc:sldMk cId="2069482250" sldId="355"/>
            <ac:spMk id="3" creationId="{4E91BBD1-C944-F056-36CB-8D594E2AF655}"/>
          </ac:spMkLst>
        </pc:spChg>
      </pc:sldChg>
      <pc:sldChg chg="addSp modSp mod setBg addAnim delAnim modNotes">
        <pc:chgData name="Dina Eldawy" userId="S::deldawy@usccb.org::15c70409-d8e3-4e0b-99f0-2ae0a1254c01" providerId="AD" clId="Web-{9E527C27-ABEE-47A0-A862-B93A7202E12B}" dt="2024-02-01T02:45:28.470" v="6755"/>
        <pc:sldMkLst>
          <pc:docMk/>
          <pc:sldMk cId="2339406990" sldId="356"/>
        </pc:sldMkLst>
        <pc:spChg chg="mod">
          <ac:chgData name="Dina Eldawy" userId="S::deldawy@usccb.org::15c70409-d8e3-4e0b-99f0-2ae0a1254c01" providerId="AD" clId="Web-{9E527C27-ABEE-47A0-A862-B93A7202E12B}" dt="2024-01-31T19:45:52.520" v="4581" actId="20577"/>
          <ac:spMkLst>
            <pc:docMk/>
            <pc:sldMk cId="2339406990" sldId="356"/>
            <ac:spMk id="2" creationId="{8C2A66ED-F75E-5A12-F4B1-A1CC513F3FAA}"/>
          </ac:spMkLst>
        </pc:spChg>
        <pc:spChg chg="mod">
          <ac:chgData name="Dina Eldawy" userId="S::deldawy@usccb.org::15c70409-d8e3-4e0b-99f0-2ae0a1254c01" providerId="AD" clId="Web-{9E527C27-ABEE-47A0-A862-B93A7202E12B}" dt="2024-01-31T19:44:33.329" v="4569" actId="20577"/>
          <ac:spMkLst>
            <pc:docMk/>
            <pc:sldMk cId="2339406990" sldId="356"/>
            <ac:spMk id="3" creationId="{C3126A47-10B3-2E6A-C97C-04FA294728CE}"/>
          </ac:spMkLst>
        </pc:spChg>
        <pc:spChg chg="add">
          <ac:chgData name="Dina Eldawy" userId="S::deldawy@usccb.org::15c70409-d8e3-4e0b-99f0-2ae0a1254c01" providerId="AD" clId="Web-{9E527C27-ABEE-47A0-A862-B93A7202E12B}" dt="2024-01-31T19:45:39.660" v="4580"/>
          <ac:spMkLst>
            <pc:docMk/>
            <pc:sldMk cId="2339406990" sldId="356"/>
            <ac:spMk id="9" creationId="{56E9B3E6-E277-4D68-BA48-9CB43FFBD6E2}"/>
          </ac:spMkLst>
        </pc:spChg>
        <pc:spChg chg="add">
          <ac:chgData name="Dina Eldawy" userId="S::deldawy@usccb.org::15c70409-d8e3-4e0b-99f0-2ae0a1254c01" providerId="AD" clId="Web-{9E527C27-ABEE-47A0-A862-B93A7202E12B}" dt="2024-01-31T19:45:39.660" v="4580"/>
          <ac:spMkLst>
            <pc:docMk/>
            <pc:sldMk cId="2339406990" sldId="356"/>
            <ac:spMk id="16" creationId="{D5B0017B-2ECA-49AF-B397-DC140825DF8D}"/>
          </ac:spMkLst>
        </pc:spChg>
        <pc:grpChg chg="add">
          <ac:chgData name="Dina Eldawy" userId="S::deldawy@usccb.org::15c70409-d8e3-4e0b-99f0-2ae0a1254c01" providerId="AD" clId="Web-{9E527C27-ABEE-47A0-A862-B93A7202E12B}" dt="2024-01-31T19:45:39.660" v="4580"/>
          <ac:grpSpMkLst>
            <pc:docMk/>
            <pc:sldMk cId="2339406990" sldId="356"/>
            <ac:grpSpMk id="11" creationId="{AE1C45F0-260A-458C-96ED-C1F6D2151219}"/>
          </ac:grpSpMkLst>
        </pc:grpChg>
        <pc:graphicFrameChg chg="add mod modGraphic">
          <ac:chgData name="Dina Eldawy" userId="S::deldawy@usccb.org::15c70409-d8e3-4e0b-99f0-2ae0a1254c01" providerId="AD" clId="Web-{9E527C27-ABEE-47A0-A862-B93A7202E12B}" dt="2024-01-31T21:40:46.649" v="4858" actId="1076"/>
          <ac:graphicFrameMkLst>
            <pc:docMk/>
            <pc:sldMk cId="2339406990" sldId="356"/>
            <ac:graphicFrameMk id="4" creationId="{C115911B-C038-BCA4-7680-984CEAB4A58C}"/>
          </ac:graphicFrameMkLst>
        </pc:graphicFrameChg>
        <pc:cxnChg chg="add">
          <ac:chgData name="Dina Eldawy" userId="S::deldawy@usccb.org::15c70409-d8e3-4e0b-99f0-2ae0a1254c01" providerId="AD" clId="Web-{9E527C27-ABEE-47A0-A862-B93A7202E12B}" dt="2024-01-31T19:45:39.660" v="4580"/>
          <ac:cxnSpMkLst>
            <pc:docMk/>
            <pc:sldMk cId="2339406990" sldId="356"/>
            <ac:cxnSpMk id="18" creationId="{6CF1BAF6-AD41-4082-B212-8A1F9A2E8779}"/>
          </ac:cxnSpMkLst>
        </pc:cxnChg>
      </pc:sldChg>
      <pc:sldChg chg="del">
        <pc:chgData name="Dina Eldawy" userId="S::deldawy@usccb.org::15c70409-d8e3-4e0b-99f0-2ae0a1254c01" providerId="AD" clId="Web-{9E527C27-ABEE-47A0-A862-B93A7202E12B}" dt="2024-01-31T03:22:47.491" v="3189"/>
        <pc:sldMkLst>
          <pc:docMk/>
          <pc:sldMk cId="3164066022" sldId="357"/>
        </pc:sldMkLst>
      </pc:sldChg>
      <pc:sldChg chg="modSp modNotes">
        <pc:chgData name="Dina Eldawy" userId="S::deldawy@usccb.org::15c70409-d8e3-4e0b-99f0-2ae0a1254c01" providerId="AD" clId="Web-{9E527C27-ABEE-47A0-A862-B93A7202E12B}" dt="2024-02-01T03:37:30.396" v="10305"/>
        <pc:sldMkLst>
          <pc:docMk/>
          <pc:sldMk cId="1494207592" sldId="358"/>
        </pc:sldMkLst>
        <pc:spChg chg="mod">
          <ac:chgData name="Dina Eldawy" userId="S::deldawy@usccb.org::15c70409-d8e3-4e0b-99f0-2ae0a1254c01" providerId="AD" clId="Web-{9E527C27-ABEE-47A0-A862-B93A7202E12B}" dt="2024-01-30T20:38:19.797" v="2204" actId="20577"/>
          <ac:spMkLst>
            <pc:docMk/>
            <pc:sldMk cId="1494207592" sldId="358"/>
            <ac:spMk id="2" creationId="{3D05DCFC-A654-603D-98ED-AF67EE36C599}"/>
          </ac:spMkLst>
        </pc:spChg>
      </pc:sldChg>
      <pc:sldChg chg="modSp add del modNotes">
        <pc:chgData name="Dina Eldawy" userId="S::deldawy@usccb.org::15c70409-d8e3-4e0b-99f0-2ae0a1254c01" providerId="AD" clId="Web-{9E527C27-ABEE-47A0-A862-B93A7202E12B}" dt="2024-01-31T19:17:15.269" v="3670"/>
        <pc:sldMkLst>
          <pc:docMk/>
          <pc:sldMk cId="2207987601" sldId="359"/>
        </pc:sldMkLst>
        <pc:spChg chg="mod">
          <ac:chgData name="Dina Eldawy" userId="S::deldawy@usccb.org::15c70409-d8e3-4e0b-99f0-2ae0a1254c01" providerId="AD" clId="Web-{9E527C27-ABEE-47A0-A862-B93A7202E12B}" dt="2024-01-30T20:02:50.680" v="1623" actId="20577"/>
          <ac:spMkLst>
            <pc:docMk/>
            <pc:sldMk cId="2207987601" sldId="359"/>
            <ac:spMk id="3" creationId="{C3126A47-10B3-2E6A-C97C-04FA294728CE}"/>
          </ac:spMkLst>
        </pc:spChg>
      </pc:sldChg>
      <pc:sldChg chg="addSp delSp modSp add replId modNotes">
        <pc:chgData name="Dina Eldawy" userId="S::deldawy@usccb.org::15c70409-d8e3-4e0b-99f0-2ae0a1254c01" providerId="AD" clId="Web-{9E527C27-ABEE-47A0-A862-B93A7202E12B}" dt="2024-02-01T03:33:20.085" v="9727"/>
        <pc:sldMkLst>
          <pc:docMk/>
          <pc:sldMk cId="253801520" sldId="360"/>
        </pc:sldMkLst>
        <pc:spChg chg="mod">
          <ac:chgData name="Dina Eldawy" userId="S::deldawy@usccb.org::15c70409-d8e3-4e0b-99f0-2ae0a1254c01" providerId="AD" clId="Web-{9E527C27-ABEE-47A0-A862-B93A7202E12B}" dt="2024-01-30T20:44:43.263" v="2210" actId="20577"/>
          <ac:spMkLst>
            <pc:docMk/>
            <pc:sldMk cId="253801520" sldId="360"/>
            <ac:spMk id="2" creationId="{7A4EACDD-7CC3-6F9B-3C01-80F8B6D086EC}"/>
          </ac:spMkLst>
        </pc:spChg>
        <pc:spChg chg="mod">
          <ac:chgData name="Dina Eldawy" userId="S::deldawy@usccb.org::15c70409-d8e3-4e0b-99f0-2ae0a1254c01" providerId="AD" clId="Web-{9E527C27-ABEE-47A0-A862-B93A7202E12B}" dt="2024-01-31T02:56:17.436" v="2867" actId="1076"/>
          <ac:spMkLst>
            <pc:docMk/>
            <pc:sldMk cId="253801520" sldId="360"/>
            <ac:spMk id="3" creationId="{7C2591CF-8694-A64F-AF86-AA6B5731DB11}"/>
          </ac:spMkLst>
        </pc:spChg>
        <pc:graphicFrameChg chg="modGraphic">
          <ac:chgData name="Dina Eldawy" userId="S::deldawy@usccb.org::15c70409-d8e3-4e0b-99f0-2ae0a1254c01" providerId="AD" clId="Web-{9E527C27-ABEE-47A0-A862-B93A7202E12B}" dt="2024-01-31T03:08:03.257" v="3048" actId="20577"/>
          <ac:graphicFrameMkLst>
            <pc:docMk/>
            <pc:sldMk cId="253801520" sldId="360"/>
            <ac:graphicFrameMk id="9" creationId="{34B0AD4F-427B-157C-98F5-033638C72398}"/>
          </ac:graphicFrameMkLst>
        </pc:graphicFrameChg>
        <pc:picChg chg="add mod">
          <ac:chgData name="Dina Eldawy" userId="S::deldawy@usccb.org::15c70409-d8e3-4e0b-99f0-2ae0a1254c01" providerId="AD" clId="Web-{9E527C27-ABEE-47A0-A862-B93A7202E12B}" dt="2024-01-31T03:04:27.062" v="2887" actId="1076"/>
          <ac:picMkLst>
            <pc:docMk/>
            <pc:sldMk cId="253801520" sldId="360"/>
            <ac:picMk id="25" creationId="{CC6DC818-0E4E-AD10-52A5-7096B5753531}"/>
          </ac:picMkLst>
        </pc:picChg>
        <pc:picChg chg="del">
          <ac:chgData name="Dina Eldawy" userId="S::deldawy@usccb.org::15c70409-d8e3-4e0b-99f0-2ae0a1254c01" providerId="AD" clId="Web-{9E527C27-ABEE-47A0-A862-B93A7202E12B}" dt="2024-01-31T02:47:08.995" v="2854"/>
          <ac:picMkLst>
            <pc:docMk/>
            <pc:sldMk cId="253801520" sldId="360"/>
            <ac:picMk id="31" creationId="{2213F9D7-AE1F-A71F-84FB-7701C2BA1541}"/>
          </ac:picMkLst>
        </pc:picChg>
      </pc:sldChg>
      <pc:sldChg chg="addSp delSp modSp add replId modNotes">
        <pc:chgData name="Dina Eldawy" userId="S::deldawy@usccb.org::15c70409-d8e3-4e0b-99f0-2ae0a1254c01" providerId="AD" clId="Web-{9E527C27-ABEE-47A0-A862-B93A7202E12B}" dt="2024-02-01T03:35:41.452" v="10148"/>
        <pc:sldMkLst>
          <pc:docMk/>
          <pc:sldMk cId="2340093184" sldId="361"/>
        </pc:sldMkLst>
        <pc:spChg chg="mod">
          <ac:chgData name="Dina Eldawy" userId="S::deldawy@usccb.org::15c70409-d8e3-4e0b-99f0-2ae0a1254c01" providerId="AD" clId="Web-{9E527C27-ABEE-47A0-A862-B93A7202E12B}" dt="2024-01-31T02:46:20.118" v="2853" actId="1076"/>
          <ac:spMkLst>
            <pc:docMk/>
            <pc:sldMk cId="2340093184" sldId="361"/>
            <ac:spMk id="2" creationId="{9A336123-FBDF-3B2A-2F0E-3847C70288FC}"/>
          </ac:spMkLst>
        </pc:spChg>
        <pc:spChg chg="mod">
          <ac:chgData name="Dina Eldawy" userId="S::deldawy@usccb.org::15c70409-d8e3-4e0b-99f0-2ae0a1254c01" providerId="AD" clId="Web-{9E527C27-ABEE-47A0-A862-B93A7202E12B}" dt="2024-01-31T02:46:02.040" v="2850" actId="1076"/>
          <ac:spMkLst>
            <pc:docMk/>
            <pc:sldMk cId="2340093184" sldId="361"/>
            <ac:spMk id="3" creationId="{113C6043-5C96-AF95-A02F-D47086AC9347}"/>
          </ac:spMkLst>
        </pc:spChg>
        <pc:graphicFrameChg chg="mod modGraphic">
          <ac:chgData name="Dina Eldawy" userId="S::deldawy@usccb.org::15c70409-d8e3-4e0b-99f0-2ae0a1254c01" providerId="AD" clId="Web-{9E527C27-ABEE-47A0-A862-B93A7202E12B}" dt="2024-01-31T03:09:08.869" v="3050" actId="20577"/>
          <ac:graphicFrameMkLst>
            <pc:docMk/>
            <pc:sldMk cId="2340093184" sldId="361"/>
            <ac:graphicFrameMk id="9" creationId="{02AC458B-1635-C15E-B37D-E4CA7DC7A936}"/>
          </ac:graphicFrameMkLst>
        </pc:graphicFrameChg>
        <pc:picChg chg="add mod modCrop">
          <ac:chgData name="Dina Eldawy" userId="S::deldawy@usccb.org::15c70409-d8e3-4e0b-99f0-2ae0a1254c01" providerId="AD" clId="Web-{9E527C27-ABEE-47A0-A862-B93A7202E12B}" dt="2024-01-31T02:35:07.470" v="2379"/>
          <ac:picMkLst>
            <pc:docMk/>
            <pc:sldMk cId="2340093184" sldId="361"/>
            <ac:picMk id="15" creationId="{2EDE5466-88B1-C45A-08A3-C30725ECAAA4}"/>
          </ac:picMkLst>
        </pc:picChg>
        <pc:picChg chg="del">
          <ac:chgData name="Dina Eldawy" userId="S::deldawy@usccb.org::15c70409-d8e3-4e0b-99f0-2ae0a1254c01" providerId="AD" clId="Web-{9E527C27-ABEE-47A0-A862-B93A7202E12B}" dt="2024-01-31T02:33:03.591" v="2366"/>
          <ac:picMkLst>
            <pc:docMk/>
            <pc:sldMk cId="2340093184" sldId="361"/>
            <ac:picMk id="31" creationId="{AE23E27E-9BDD-12AE-8B47-4C544D04F9A1}"/>
          </ac:picMkLst>
        </pc:picChg>
      </pc:sldChg>
      <pc:sldChg chg="addSp delSp modSp new mod setBg modClrScheme chgLayout modNotes">
        <pc:chgData name="Dina Eldawy" userId="S::deldawy@usccb.org::15c70409-d8e3-4e0b-99f0-2ae0a1254c01" providerId="AD" clId="Web-{9E527C27-ABEE-47A0-A862-B93A7202E12B}" dt="2024-02-01T03:35:23.342" v="10096"/>
        <pc:sldMkLst>
          <pc:docMk/>
          <pc:sldMk cId="2346933951" sldId="362"/>
        </pc:sldMkLst>
        <pc:spChg chg="del">
          <ac:chgData name="Dina Eldawy" userId="S::deldawy@usccb.org::15c70409-d8e3-4e0b-99f0-2ae0a1254c01" providerId="AD" clId="Web-{9E527C27-ABEE-47A0-A862-B93A7202E12B}" dt="2024-01-31T03:04:48.797" v="2889"/>
          <ac:spMkLst>
            <pc:docMk/>
            <pc:sldMk cId="2346933951" sldId="362"/>
            <ac:spMk id="2" creationId="{91057CCD-D0D2-6357-3872-1B15DB650619}"/>
          </ac:spMkLst>
        </pc:spChg>
        <pc:spChg chg="del">
          <ac:chgData name="Dina Eldawy" userId="S::deldawy@usccb.org::15c70409-d8e3-4e0b-99f0-2ae0a1254c01" providerId="AD" clId="Web-{9E527C27-ABEE-47A0-A862-B93A7202E12B}" dt="2024-01-31T03:04:48.797" v="2889"/>
          <ac:spMkLst>
            <pc:docMk/>
            <pc:sldMk cId="2346933951" sldId="362"/>
            <ac:spMk id="3" creationId="{3C341DC7-1E0F-8F0B-C428-32381A0B9465}"/>
          </ac:spMkLst>
        </pc:spChg>
        <pc:spChg chg="del">
          <ac:chgData name="Dina Eldawy" userId="S::deldawy@usccb.org::15c70409-d8e3-4e0b-99f0-2ae0a1254c01" providerId="AD" clId="Web-{9E527C27-ABEE-47A0-A862-B93A7202E12B}" dt="2024-01-31T03:04:48.797" v="2889"/>
          <ac:spMkLst>
            <pc:docMk/>
            <pc:sldMk cId="2346933951" sldId="362"/>
            <ac:spMk id="4" creationId="{78D3CE50-B87E-580C-5B12-6C83DA322437}"/>
          </ac:spMkLst>
        </pc:spChg>
        <pc:spChg chg="del">
          <ac:chgData name="Dina Eldawy" userId="S::deldawy@usccb.org::15c70409-d8e3-4e0b-99f0-2ae0a1254c01" providerId="AD" clId="Web-{9E527C27-ABEE-47A0-A862-B93A7202E12B}" dt="2024-01-31T03:04:48.797" v="2889"/>
          <ac:spMkLst>
            <pc:docMk/>
            <pc:sldMk cId="2346933951" sldId="362"/>
            <ac:spMk id="5" creationId="{344900E0-D15E-32DA-8DCE-38089A65DA6F}"/>
          </ac:spMkLst>
        </pc:spChg>
        <pc:spChg chg="del">
          <ac:chgData name="Dina Eldawy" userId="S::deldawy@usccb.org::15c70409-d8e3-4e0b-99f0-2ae0a1254c01" providerId="AD" clId="Web-{9E527C27-ABEE-47A0-A862-B93A7202E12B}" dt="2024-01-31T03:04:48.797" v="2889"/>
          <ac:spMkLst>
            <pc:docMk/>
            <pc:sldMk cId="2346933951" sldId="362"/>
            <ac:spMk id="6" creationId="{1A3F4360-D325-AC30-7AD5-BA140B7F50D6}"/>
          </ac:spMkLst>
        </pc:spChg>
        <pc:spChg chg="add mod ord">
          <ac:chgData name="Dina Eldawy" userId="S::deldawy@usccb.org::15c70409-d8e3-4e0b-99f0-2ae0a1254c01" providerId="AD" clId="Web-{9E527C27-ABEE-47A0-A862-B93A7202E12B}" dt="2024-01-31T03:27:52.595" v="3266" actId="20577"/>
          <ac:spMkLst>
            <pc:docMk/>
            <pc:sldMk cId="2346933951" sldId="362"/>
            <ac:spMk id="9" creationId="{C77E277E-EEF3-810A-2803-CB1BAE477C29}"/>
          </ac:spMkLst>
        </pc:spChg>
        <pc:spChg chg="add del mod ord">
          <ac:chgData name="Dina Eldawy" userId="S::deldawy@usccb.org::15c70409-d8e3-4e0b-99f0-2ae0a1254c01" providerId="AD" clId="Web-{9E527C27-ABEE-47A0-A862-B93A7202E12B}" dt="2024-01-31T03:11:27.389" v="3104"/>
          <ac:spMkLst>
            <pc:docMk/>
            <pc:sldMk cId="2346933951" sldId="362"/>
            <ac:spMk id="10" creationId="{BDFD43CB-B08D-97E6-9428-EC51090C238E}"/>
          </ac:spMkLst>
        </pc:spChg>
        <pc:spChg chg="add del mod ord">
          <ac:chgData name="Dina Eldawy" userId="S::deldawy@usccb.org::15c70409-d8e3-4e0b-99f0-2ae0a1254c01" providerId="AD" clId="Web-{9E527C27-ABEE-47A0-A862-B93A7202E12B}" dt="2024-01-31T03:11:42.030" v="3107"/>
          <ac:spMkLst>
            <pc:docMk/>
            <pc:sldMk cId="2346933951" sldId="362"/>
            <ac:spMk id="11" creationId="{BF71062A-CB78-A7DB-A469-F471509CE1AE}"/>
          </ac:spMkLst>
        </pc:spChg>
        <pc:spChg chg="add del mod ord">
          <ac:chgData name="Dina Eldawy" userId="S::deldawy@usccb.org::15c70409-d8e3-4e0b-99f0-2ae0a1254c01" providerId="AD" clId="Web-{9E527C27-ABEE-47A0-A862-B93A7202E12B}" dt="2024-01-31T03:11:50.734" v="3108"/>
          <ac:spMkLst>
            <pc:docMk/>
            <pc:sldMk cId="2346933951" sldId="362"/>
            <ac:spMk id="14" creationId="{AF780242-3758-CC2D-82A3-D61B778105D3}"/>
          </ac:spMkLst>
        </pc:spChg>
        <pc:spChg chg="add mod">
          <ac:chgData name="Dina Eldawy" userId="S::deldawy@usccb.org::15c70409-d8e3-4e0b-99f0-2ae0a1254c01" providerId="AD" clId="Web-{9E527C27-ABEE-47A0-A862-B93A7202E12B}" dt="2024-01-31T21:49:12.977" v="4864"/>
          <ac:spMkLst>
            <pc:docMk/>
            <pc:sldMk cId="2346933951" sldId="362"/>
            <ac:spMk id="16" creationId="{33BBA7D3-8AFC-3CE2-A48F-60D4C24E8347}"/>
          </ac:spMkLst>
        </pc:spChg>
        <pc:spChg chg="add del mod">
          <ac:chgData name="Dina Eldawy" userId="S::deldawy@usccb.org::15c70409-d8e3-4e0b-99f0-2ae0a1254c01" providerId="AD" clId="Web-{9E527C27-ABEE-47A0-A862-B93A7202E12B}" dt="2024-01-31T03:27:14.531" v="3261"/>
          <ac:spMkLst>
            <pc:docMk/>
            <pc:sldMk cId="2346933951" sldId="362"/>
            <ac:spMk id="19" creationId="{0B9EDA87-C1A8-4C35-2253-285A047F309F}"/>
          </ac:spMkLst>
        </pc:spChg>
        <pc:spChg chg="add">
          <ac:chgData name="Dina Eldawy" userId="S::deldawy@usccb.org::15c70409-d8e3-4e0b-99f0-2ae0a1254c01" providerId="AD" clId="Web-{9E527C27-ABEE-47A0-A862-B93A7202E12B}" dt="2024-01-31T03:14:13.739" v="3124"/>
          <ac:spMkLst>
            <pc:docMk/>
            <pc:sldMk cId="2346933951" sldId="362"/>
            <ac:spMk id="22" creationId="{9D25F302-27C5-414F-97F8-6EA0A6C028BA}"/>
          </ac:spMkLst>
        </pc:spChg>
        <pc:spChg chg="add">
          <ac:chgData name="Dina Eldawy" userId="S::deldawy@usccb.org::15c70409-d8e3-4e0b-99f0-2ae0a1254c01" providerId="AD" clId="Web-{9E527C27-ABEE-47A0-A862-B93A7202E12B}" dt="2024-01-31T03:14:13.739" v="3124"/>
          <ac:spMkLst>
            <pc:docMk/>
            <pc:sldMk cId="2346933951" sldId="362"/>
            <ac:spMk id="24" creationId="{830A36F8-48C2-4842-A87B-8CE8DF4E7FD2}"/>
          </ac:spMkLst>
        </pc:spChg>
        <pc:spChg chg="add">
          <ac:chgData name="Dina Eldawy" userId="S::deldawy@usccb.org::15c70409-d8e3-4e0b-99f0-2ae0a1254c01" providerId="AD" clId="Web-{9E527C27-ABEE-47A0-A862-B93A7202E12B}" dt="2024-01-31T03:14:13.739" v="3124"/>
          <ac:spMkLst>
            <pc:docMk/>
            <pc:sldMk cId="2346933951" sldId="362"/>
            <ac:spMk id="26" creationId="{8F451A30-466B-4996-9BA5-CD6ABCC6D558}"/>
          </ac:spMkLst>
        </pc:spChg>
        <pc:picChg chg="add del mod">
          <ac:chgData name="Dina Eldawy" userId="S::deldawy@usccb.org::15c70409-d8e3-4e0b-99f0-2ae0a1254c01" providerId="AD" clId="Web-{9E527C27-ABEE-47A0-A862-B93A7202E12B}" dt="2024-01-31T03:10:03.496" v="3099"/>
          <ac:picMkLst>
            <pc:docMk/>
            <pc:sldMk cId="2346933951" sldId="362"/>
            <ac:picMk id="7" creationId="{F0C32053-9ABD-C050-FCCE-2FEFC9E5E69B}"/>
          </ac:picMkLst>
        </pc:picChg>
        <pc:picChg chg="add del mod">
          <ac:chgData name="Dina Eldawy" userId="S::deldawy@usccb.org::15c70409-d8e3-4e0b-99f0-2ae0a1254c01" providerId="AD" clId="Web-{9E527C27-ABEE-47A0-A862-B93A7202E12B}" dt="2024-01-31T03:11:21.030" v="3103"/>
          <ac:picMkLst>
            <pc:docMk/>
            <pc:sldMk cId="2346933951" sldId="362"/>
            <ac:picMk id="8" creationId="{A6FBC372-405B-C317-8F78-401DEB46F42E}"/>
          </ac:picMkLst>
        </pc:picChg>
        <pc:picChg chg="add del mod ord">
          <ac:chgData name="Dina Eldawy" userId="S::deldawy@usccb.org::15c70409-d8e3-4e0b-99f0-2ae0a1254c01" providerId="AD" clId="Web-{9E527C27-ABEE-47A0-A862-B93A7202E12B}" dt="2024-01-31T03:11:33.514" v="3106"/>
          <ac:picMkLst>
            <pc:docMk/>
            <pc:sldMk cId="2346933951" sldId="362"/>
            <ac:picMk id="12" creationId="{98A5D470-E178-DCD9-44E9-A4577B069352}"/>
          </ac:picMkLst>
        </pc:picChg>
        <pc:picChg chg="add mod ord">
          <ac:chgData name="Dina Eldawy" userId="S::deldawy@usccb.org::15c70409-d8e3-4e0b-99f0-2ae0a1254c01" providerId="AD" clId="Web-{9E527C27-ABEE-47A0-A862-B93A7202E12B}" dt="2024-01-31T03:27:17.641" v="3262" actId="1076"/>
          <ac:picMkLst>
            <pc:docMk/>
            <pc:sldMk cId="2346933951" sldId="362"/>
            <ac:picMk id="15" creationId="{9D517F72-E5EB-E88B-CCA8-9F48A12EF257}"/>
          </ac:picMkLst>
        </pc:picChg>
      </pc:sldChg>
      <pc:sldChg chg="modSp add replId">
        <pc:chgData name="Dina Eldawy" userId="S::deldawy@usccb.org::15c70409-d8e3-4e0b-99f0-2ae0a1254c01" providerId="AD" clId="Web-{9E527C27-ABEE-47A0-A862-B93A7202E12B}" dt="2024-01-31T03:22:33.022" v="3188" actId="20577"/>
        <pc:sldMkLst>
          <pc:docMk/>
          <pc:sldMk cId="2020013140" sldId="363"/>
        </pc:sldMkLst>
        <pc:spChg chg="mod">
          <ac:chgData name="Dina Eldawy" userId="S::deldawy@usccb.org::15c70409-d8e3-4e0b-99f0-2ae0a1254c01" providerId="AD" clId="Web-{9E527C27-ABEE-47A0-A862-B93A7202E12B}" dt="2024-01-31T03:22:33.022" v="3188" actId="20577"/>
          <ac:spMkLst>
            <pc:docMk/>
            <pc:sldMk cId="2020013140" sldId="363"/>
            <ac:spMk id="3" creationId="{7A638BCF-4D74-727F-406E-C37AEDDA3968}"/>
          </ac:spMkLst>
        </pc:spChg>
      </pc:sldChg>
      <pc:sldChg chg="addSp delSp modSp add del replId">
        <pc:chgData name="Dina Eldawy" userId="S::deldawy@usccb.org::15c70409-d8e3-4e0b-99f0-2ae0a1254c01" providerId="AD" clId="Web-{9E527C27-ABEE-47A0-A862-B93A7202E12B}" dt="2024-01-31T22:22:33.380" v="5248"/>
        <pc:sldMkLst>
          <pc:docMk/>
          <pc:sldMk cId="3299276671" sldId="364"/>
        </pc:sldMkLst>
        <pc:spChg chg="mod">
          <ac:chgData name="Dina Eldawy" userId="S::deldawy@usccb.org::15c70409-d8e3-4e0b-99f0-2ae0a1254c01" providerId="AD" clId="Web-{9E527C27-ABEE-47A0-A862-B93A7202E12B}" dt="2024-01-31T03:31:13.086" v="3290" actId="20577"/>
          <ac:spMkLst>
            <pc:docMk/>
            <pc:sldMk cId="3299276671" sldId="364"/>
            <ac:spMk id="2" creationId="{80B330BB-59BB-ECD8-01C1-66582A2F720D}"/>
          </ac:spMkLst>
        </pc:spChg>
        <pc:spChg chg="mod">
          <ac:chgData name="Dina Eldawy" userId="S::deldawy@usccb.org::15c70409-d8e3-4e0b-99f0-2ae0a1254c01" providerId="AD" clId="Web-{9E527C27-ABEE-47A0-A862-B93A7202E12B}" dt="2024-01-31T22:17:10.876" v="5133" actId="1076"/>
          <ac:spMkLst>
            <pc:docMk/>
            <pc:sldMk cId="3299276671" sldId="364"/>
            <ac:spMk id="3" creationId="{D007F5EA-E544-0F54-CA2C-DC2980633A62}"/>
          </ac:spMkLst>
        </pc:spChg>
        <pc:spChg chg="add ord">
          <ac:chgData name="Dina Eldawy" userId="S::deldawy@usccb.org::15c70409-d8e3-4e0b-99f0-2ae0a1254c01" providerId="AD" clId="Web-{9E527C27-ABEE-47A0-A862-B93A7202E12B}" dt="2024-01-31T22:13:58.395" v="5079"/>
          <ac:spMkLst>
            <pc:docMk/>
            <pc:sldMk cId="3299276671" sldId="364"/>
            <ac:spMk id="5" creationId="{E6BF2ADF-026D-4555-55FD-F3ED4CC08FC0}"/>
          </ac:spMkLst>
        </pc:spChg>
        <pc:graphicFrameChg chg="add mod modGraphic">
          <ac:chgData name="Dina Eldawy" userId="S::deldawy@usccb.org::15c70409-d8e3-4e0b-99f0-2ae0a1254c01" providerId="AD" clId="Web-{9E527C27-ABEE-47A0-A862-B93A7202E12B}" dt="2024-01-31T22:16:45.655" v="5124" actId="1076"/>
          <ac:graphicFrameMkLst>
            <pc:docMk/>
            <pc:sldMk cId="3299276671" sldId="364"/>
            <ac:graphicFrameMk id="7" creationId="{0F5B5075-D3A8-A7CC-9A3A-3BC2161FD048}"/>
          </ac:graphicFrameMkLst>
        </pc:graphicFrameChg>
        <pc:picChg chg="add del mod">
          <ac:chgData name="Dina Eldawy" userId="S::deldawy@usccb.org::15c70409-d8e3-4e0b-99f0-2ae0a1254c01" providerId="AD" clId="Web-{9E527C27-ABEE-47A0-A862-B93A7202E12B}" dt="2024-01-31T22:14:34.351" v="5083"/>
          <ac:picMkLst>
            <pc:docMk/>
            <pc:sldMk cId="3299276671" sldId="364"/>
            <ac:picMk id="4" creationId="{DB6AA6B8-8BFA-A902-A711-B29D118FA349}"/>
          </ac:picMkLst>
        </pc:picChg>
        <pc:picChg chg="add mod">
          <ac:chgData name="Dina Eldawy" userId="S::deldawy@usccb.org::15c70409-d8e3-4e0b-99f0-2ae0a1254c01" providerId="AD" clId="Web-{9E527C27-ABEE-47A0-A862-B93A7202E12B}" dt="2024-01-31T22:14:42.460" v="5085"/>
          <ac:picMkLst>
            <pc:docMk/>
            <pc:sldMk cId="3299276671" sldId="364"/>
            <ac:picMk id="6" creationId="{FF7E89F2-30B7-8E39-BBBC-10E7D8058025}"/>
          </ac:picMkLst>
        </pc:picChg>
      </pc:sldChg>
      <pc:sldChg chg="modSp add del replId modNotes">
        <pc:chgData name="Dina Eldawy" userId="S::deldawy@usccb.org::15c70409-d8e3-4e0b-99f0-2ae0a1254c01" providerId="AD" clId="Web-{9E527C27-ABEE-47A0-A862-B93A7202E12B}" dt="2024-01-31T22:28:40.308" v="5355"/>
        <pc:sldMkLst>
          <pc:docMk/>
          <pc:sldMk cId="321341156" sldId="365"/>
        </pc:sldMkLst>
        <pc:spChg chg="mod">
          <ac:chgData name="Dina Eldawy" userId="S::deldawy@usccb.org::15c70409-d8e3-4e0b-99f0-2ae0a1254c01" providerId="AD" clId="Web-{9E527C27-ABEE-47A0-A862-B93A7202E12B}" dt="2024-01-31T03:31:49.197" v="3313" actId="20577"/>
          <ac:spMkLst>
            <pc:docMk/>
            <pc:sldMk cId="321341156" sldId="365"/>
            <ac:spMk id="2" creationId="{10D9D3D9-D9AF-EEC7-6078-FF439C0C9AB9}"/>
          </ac:spMkLst>
        </pc:spChg>
        <pc:spChg chg="mod">
          <ac:chgData name="Dina Eldawy" userId="S::deldawy@usccb.org::15c70409-d8e3-4e0b-99f0-2ae0a1254c01" providerId="AD" clId="Web-{9E527C27-ABEE-47A0-A862-B93A7202E12B}" dt="2024-01-31T03:32:03.385" v="3318" actId="20577"/>
          <ac:spMkLst>
            <pc:docMk/>
            <pc:sldMk cId="321341156" sldId="365"/>
            <ac:spMk id="3" creationId="{839F3A3A-A982-BBBE-A804-DCDECD9E1409}"/>
          </ac:spMkLst>
        </pc:spChg>
      </pc:sldChg>
      <pc:sldChg chg="modSp add del replId">
        <pc:chgData name="Dina Eldawy" userId="S::deldawy@usccb.org::15c70409-d8e3-4e0b-99f0-2ae0a1254c01" providerId="AD" clId="Web-{9E527C27-ABEE-47A0-A862-B93A7202E12B}" dt="2024-01-31T22:45:02.993" v="5522"/>
        <pc:sldMkLst>
          <pc:docMk/>
          <pc:sldMk cId="1498087819" sldId="366"/>
        </pc:sldMkLst>
        <pc:spChg chg="mod">
          <ac:chgData name="Dina Eldawy" userId="S::deldawy@usccb.org::15c70409-d8e3-4e0b-99f0-2ae0a1254c01" providerId="AD" clId="Web-{9E527C27-ABEE-47A0-A862-B93A7202E12B}" dt="2024-01-31T03:34:29.546" v="3357" actId="20577"/>
          <ac:spMkLst>
            <pc:docMk/>
            <pc:sldMk cId="1498087819" sldId="366"/>
            <ac:spMk id="2" creationId="{475AF807-F50E-109C-E16B-9EEBEB9AB050}"/>
          </ac:spMkLst>
        </pc:spChg>
        <pc:spChg chg="mod">
          <ac:chgData name="Dina Eldawy" userId="S::deldawy@usccb.org::15c70409-d8e3-4e0b-99f0-2ae0a1254c01" providerId="AD" clId="Web-{9E527C27-ABEE-47A0-A862-B93A7202E12B}" dt="2024-01-31T22:41:32.074" v="5417" actId="20577"/>
          <ac:spMkLst>
            <pc:docMk/>
            <pc:sldMk cId="1498087819" sldId="366"/>
            <ac:spMk id="3" creationId="{14159789-336F-3874-40ED-F4426B3096AE}"/>
          </ac:spMkLst>
        </pc:spChg>
      </pc:sldChg>
      <pc:sldChg chg="modSp add del replId">
        <pc:chgData name="Dina Eldawy" userId="S::deldawy@usccb.org::15c70409-d8e3-4e0b-99f0-2ae0a1254c01" providerId="AD" clId="Web-{9E527C27-ABEE-47A0-A862-B93A7202E12B}" dt="2024-01-31T22:58:15.870" v="5758"/>
        <pc:sldMkLst>
          <pc:docMk/>
          <pc:sldMk cId="4125175249" sldId="367"/>
        </pc:sldMkLst>
        <pc:spChg chg="mod">
          <ac:chgData name="Dina Eldawy" userId="S::deldawy@usccb.org::15c70409-d8e3-4e0b-99f0-2ae0a1254c01" providerId="AD" clId="Web-{9E527C27-ABEE-47A0-A862-B93A7202E12B}" dt="2024-01-31T03:35:15.985" v="3382" actId="20577"/>
          <ac:spMkLst>
            <pc:docMk/>
            <pc:sldMk cId="4125175249" sldId="367"/>
            <ac:spMk id="2" creationId="{A9B6623F-00C8-9202-8AEB-C4B5D446C40C}"/>
          </ac:spMkLst>
        </pc:spChg>
        <pc:spChg chg="mod">
          <ac:chgData name="Dina Eldawy" userId="S::deldawy@usccb.org::15c70409-d8e3-4e0b-99f0-2ae0a1254c01" providerId="AD" clId="Web-{9E527C27-ABEE-47A0-A862-B93A7202E12B}" dt="2024-01-31T22:52:09.582" v="5549" actId="20577"/>
          <ac:spMkLst>
            <pc:docMk/>
            <pc:sldMk cId="4125175249" sldId="367"/>
            <ac:spMk id="3" creationId="{63D38897-61A3-4424-90AF-1C6DEC3B9F6C}"/>
          </ac:spMkLst>
        </pc:spChg>
      </pc:sldChg>
      <pc:sldChg chg="addSp delSp modSp new del mod setBg addAnim delAnim modNotes">
        <pc:chgData name="Dina Eldawy" userId="S::deldawy@usccb.org::15c70409-d8e3-4e0b-99f0-2ae0a1254c01" providerId="AD" clId="Web-{9E527C27-ABEE-47A0-A862-B93A7202E12B}" dt="2024-01-31T21:46:46.655" v="4863"/>
        <pc:sldMkLst>
          <pc:docMk/>
          <pc:sldMk cId="948298834" sldId="368"/>
        </pc:sldMkLst>
        <pc:spChg chg="mod">
          <ac:chgData name="Dina Eldawy" userId="S::deldawy@usccb.org::15c70409-d8e3-4e0b-99f0-2ae0a1254c01" providerId="AD" clId="Web-{9E527C27-ABEE-47A0-A862-B93A7202E12B}" dt="2024-01-31T19:51:00.437" v="4639" actId="1076"/>
          <ac:spMkLst>
            <pc:docMk/>
            <pc:sldMk cId="948298834" sldId="368"/>
            <ac:spMk id="2" creationId="{1C5C4872-B7C0-363F-F449-E646E68F4565}"/>
          </ac:spMkLst>
        </pc:spChg>
        <pc:spChg chg="del mod">
          <ac:chgData name="Dina Eldawy" userId="S::deldawy@usccb.org::15c70409-d8e3-4e0b-99f0-2ae0a1254c01" providerId="AD" clId="Web-{9E527C27-ABEE-47A0-A862-B93A7202E12B}" dt="2024-01-31T19:49:51.904" v="4625"/>
          <ac:spMkLst>
            <pc:docMk/>
            <pc:sldMk cId="948298834" sldId="368"/>
            <ac:spMk id="3" creationId="{92A9E13F-BDF2-12AF-8DFB-465A7E49C3DB}"/>
          </ac:spMkLst>
        </pc:spChg>
        <pc:spChg chg="del mod">
          <ac:chgData name="Dina Eldawy" userId="S::deldawy@usccb.org::15c70409-d8e3-4e0b-99f0-2ae0a1254c01" providerId="AD" clId="Web-{9E527C27-ABEE-47A0-A862-B93A7202E12B}" dt="2024-01-31T19:49:49.607" v="4624"/>
          <ac:spMkLst>
            <pc:docMk/>
            <pc:sldMk cId="948298834" sldId="368"/>
            <ac:spMk id="4" creationId="{06E08722-1627-8493-C4A3-DFB688B9BCDC}"/>
          </ac:spMkLst>
        </pc:spChg>
        <pc:spChg chg="del mod">
          <ac:chgData name="Dina Eldawy" userId="S::deldawy@usccb.org::15c70409-d8e3-4e0b-99f0-2ae0a1254c01" providerId="AD" clId="Web-{9E527C27-ABEE-47A0-A862-B93A7202E12B}" dt="2024-01-31T19:50:01.748" v="4627"/>
          <ac:spMkLst>
            <pc:docMk/>
            <pc:sldMk cId="948298834" sldId="368"/>
            <ac:spMk id="5" creationId="{234A8947-D87A-2846-9755-83C2735BB6CC}"/>
          </ac:spMkLst>
        </pc:spChg>
        <pc:spChg chg="del mod">
          <ac:chgData name="Dina Eldawy" userId="S::deldawy@usccb.org::15c70409-d8e3-4e0b-99f0-2ae0a1254c01" providerId="AD" clId="Web-{9E527C27-ABEE-47A0-A862-B93A7202E12B}" dt="2024-01-31T19:49:59.513" v="4626"/>
          <ac:spMkLst>
            <pc:docMk/>
            <pc:sldMk cId="948298834" sldId="368"/>
            <ac:spMk id="6" creationId="{0763F658-7C67-652B-8BB5-AF8754A849D4}"/>
          </ac:spMkLst>
        </pc:spChg>
        <pc:spChg chg="add del mod">
          <ac:chgData name="Dina Eldawy" userId="S::deldawy@usccb.org::15c70409-d8e3-4e0b-99f0-2ae0a1254c01" providerId="AD" clId="Web-{9E527C27-ABEE-47A0-A862-B93A7202E12B}" dt="2024-01-31T17:00:14.788" v="3662"/>
          <ac:spMkLst>
            <pc:docMk/>
            <pc:sldMk cId="948298834" sldId="368"/>
            <ac:spMk id="7" creationId="{F0722843-8CBA-E810-0077-17F32176C342}"/>
          </ac:spMkLst>
        </pc:spChg>
        <pc:spChg chg="add mod">
          <ac:chgData name="Dina Eldawy" userId="S::deldawy@usccb.org::15c70409-d8e3-4e0b-99f0-2ae0a1254c01" providerId="AD" clId="Web-{9E527C27-ABEE-47A0-A862-B93A7202E12B}" dt="2024-01-31T17:00:02.131" v="3658"/>
          <ac:spMkLst>
            <pc:docMk/>
            <pc:sldMk cId="948298834" sldId="368"/>
            <ac:spMk id="12" creationId="{AE2B703B-46F9-481A-A605-82E2A828C4FA}"/>
          </ac:spMkLst>
        </pc:spChg>
        <pc:spChg chg="add del">
          <ac:chgData name="Dina Eldawy" userId="S::deldawy@usccb.org::15c70409-d8e3-4e0b-99f0-2ae0a1254c01" providerId="AD" clId="Web-{9E527C27-ABEE-47A0-A862-B93A7202E12B}" dt="2024-01-31T19:50:13.951" v="4631"/>
          <ac:spMkLst>
            <pc:docMk/>
            <pc:sldMk cId="948298834" sldId="368"/>
            <ac:spMk id="14" creationId="{F13BE4D7-0C3D-4906-B230-A1C5B4665CCF}"/>
          </ac:spMkLst>
        </pc:spChg>
        <pc:graphicFrameChg chg="add del mod modGraphic">
          <ac:chgData name="Dina Eldawy" userId="S::deldawy@usccb.org::15c70409-d8e3-4e0b-99f0-2ae0a1254c01" providerId="AD" clId="Web-{9E527C27-ABEE-47A0-A862-B93A7202E12B}" dt="2024-01-31T20:37:39.180" v="4844"/>
          <ac:graphicFrameMkLst>
            <pc:docMk/>
            <pc:sldMk cId="948298834" sldId="368"/>
            <ac:graphicFrameMk id="7" creationId="{51B3C7A2-6FDF-ADB1-26AC-30C806E79273}"/>
          </ac:graphicFrameMkLst>
        </pc:graphicFrameChg>
      </pc:sldChg>
      <pc:sldChg chg="modSp add del replId modNotes">
        <pc:chgData name="Dina Eldawy" userId="S::deldawy@usccb.org::15c70409-d8e3-4e0b-99f0-2ae0a1254c01" providerId="AD" clId="Web-{9E527C27-ABEE-47A0-A862-B93A7202E12B}" dt="2024-01-31T19:58:34.142" v="4747"/>
        <pc:sldMkLst>
          <pc:docMk/>
          <pc:sldMk cId="3013127074" sldId="369"/>
        </pc:sldMkLst>
        <pc:spChg chg="mod">
          <ac:chgData name="Dina Eldawy" userId="S::deldawy@usccb.org::15c70409-d8e3-4e0b-99f0-2ae0a1254c01" providerId="AD" clId="Web-{9E527C27-ABEE-47A0-A862-B93A7202E12B}" dt="2024-01-31T19:42:28.262" v="4559" actId="20577"/>
          <ac:spMkLst>
            <pc:docMk/>
            <pc:sldMk cId="3013127074" sldId="369"/>
            <ac:spMk id="3" creationId="{5106D946-DA69-CED4-0DA3-F8CBED0CF132}"/>
          </ac:spMkLst>
        </pc:spChg>
        <pc:spChg chg="mod">
          <ac:chgData name="Dina Eldawy" userId="S::deldawy@usccb.org::15c70409-d8e3-4e0b-99f0-2ae0a1254c01" providerId="AD" clId="Web-{9E527C27-ABEE-47A0-A862-B93A7202E12B}" dt="2024-01-31T19:25:21.006" v="3886" actId="20577"/>
          <ac:spMkLst>
            <pc:docMk/>
            <pc:sldMk cId="3013127074" sldId="369"/>
            <ac:spMk id="4" creationId="{84BA32EF-FF32-758E-B03A-2F0A86F368E9}"/>
          </ac:spMkLst>
        </pc:spChg>
        <pc:spChg chg="mod">
          <ac:chgData name="Dina Eldawy" userId="S::deldawy@usccb.org::15c70409-d8e3-4e0b-99f0-2ae0a1254c01" providerId="AD" clId="Web-{9E527C27-ABEE-47A0-A862-B93A7202E12B}" dt="2024-01-31T19:42:32.747" v="4560" actId="20577"/>
          <ac:spMkLst>
            <pc:docMk/>
            <pc:sldMk cId="3013127074" sldId="369"/>
            <ac:spMk id="5" creationId="{B65C7F83-7917-25EA-D22F-333BB6DE997C}"/>
          </ac:spMkLst>
        </pc:spChg>
        <pc:spChg chg="mod">
          <ac:chgData name="Dina Eldawy" userId="S::deldawy@usccb.org::15c70409-d8e3-4e0b-99f0-2ae0a1254c01" providerId="AD" clId="Web-{9E527C27-ABEE-47A0-A862-B93A7202E12B}" dt="2024-01-31T19:42:24.247" v="4558" actId="20577"/>
          <ac:spMkLst>
            <pc:docMk/>
            <pc:sldMk cId="3013127074" sldId="369"/>
            <ac:spMk id="6" creationId="{73832B45-F4AC-299A-5CD0-EE31F298779D}"/>
          </ac:spMkLst>
        </pc:spChg>
      </pc:sldChg>
      <pc:sldChg chg="modSp add del replId modNotes">
        <pc:chgData name="Dina Eldawy" userId="S::deldawy@usccb.org::15c70409-d8e3-4e0b-99f0-2ae0a1254c01" providerId="AD" clId="Web-{9E527C27-ABEE-47A0-A862-B93A7202E12B}" dt="2024-01-31T20:03:15.824" v="4785"/>
        <pc:sldMkLst>
          <pc:docMk/>
          <pc:sldMk cId="3369328111" sldId="370"/>
        </pc:sldMkLst>
        <pc:spChg chg="mod">
          <ac:chgData name="Dina Eldawy" userId="S::deldawy@usccb.org::15c70409-d8e3-4e0b-99f0-2ae0a1254c01" providerId="AD" clId="Web-{9E527C27-ABEE-47A0-A862-B93A7202E12B}" dt="2024-01-31T19:40:45.540" v="4428" actId="20577"/>
          <ac:spMkLst>
            <pc:docMk/>
            <pc:sldMk cId="3369328111" sldId="370"/>
            <ac:spMk id="3" creationId="{38E0BA09-48F2-56E2-4311-AD8C1614A577}"/>
          </ac:spMkLst>
        </pc:spChg>
        <pc:spChg chg="mod">
          <ac:chgData name="Dina Eldawy" userId="S::deldawy@usccb.org::15c70409-d8e3-4e0b-99f0-2ae0a1254c01" providerId="AD" clId="Web-{9E527C27-ABEE-47A0-A862-B93A7202E12B}" dt="2024-01-31T19:41:32.995" v="4503" actId="20577"/>
          <ac:spMkLst>
            <pc:docMk/>
            <pc:sldMk cId="3369328111" sldId="370"/>
            <ac:spMk id="4" creationId="{3A8DFA63-10A7-6EBF-B098-680FAF5A390F}"/>
          </ac:spMkLst>
        </pc:spChg>
        <pc:spChg chg="mod">
          <ac:chgData name="Dina Eldawy" userId="S::deldawy@usccb.org::15c70409-d8e3-4e0b-99f0-2ae0a1254c01" providerId="AD" clId="Web-{9E527C27-ABEE-47A0-A862-B93A7202E12B}" dt="2024-01-31T19:40:49.462" v="4434" actId="20577"/>
          <ac:spMkLst>
            <pc:docMk/>
            <pc:sldMk cId="3369328111" sldId="370"/>
            <ac:spMk id="5" creationId="{46328DE0-EDE0-D36F-E323-874FE5561718}"/>
          </ac:spMkLst>
        </pc:spChg>
        <pc:spChg chg="mod">
          <ac:chgData name="Dina Eldawy" userId="S::deldawy@usccb.org::15c70409-d8e3-4e0b-99f0-2ae0a1254c01" providerId="AD" clId="Web-{9E527C27-ABEE-47A0-A862-B93A7202E12B}" dt="2024-01-31T19:41:57.042" v="4555" actId="20577"/>
          <ac:spMkLst>
            <pc:docMk/>
            <pc:sldMk cId="3369328111" sldId="370"/>
            <ac:spMk id="6" creationId="{6B2DAFB3-2600-1E43-B09F-A102EB03050C}"/>
          </ac:spMkLst>
        </pc:spChg>
      </pc:sldChg>
      <pc:sldChg chg="new del">
        <pc:chgData name="Dina Eldawy" userId="S::deldawy@usccb.org::15c70409-d8e3-4e0b-99f0-2ae0a1254c01" providerId="AD" clId="Web-{9E527C27-ABEE-47A0-A862-B93A7202E12B}" dt="2024-01-31T19:53:44.428" v="4646"/>
        <pc:sldMkLst>
          <pc:docMk/>
          <pc:sldMk cId="1684962541" sldId="371"/>
        </pc:sldMkLst>
      </pc:sldChg>
      <pc:sldChg chg="addSp delSp modSp add replId addAnim">
        <pc:chgData name="Dina Eldawy" userId="S::deldawy@usccb.org::15c70409-d8e3-4e0b-99f0-2ae0a1254c01" providerId="AD" clId="Web-{9E527C27-ABEE-47A0-A862-B93A7202E12B}" dt="2024-01-31T21:40:13.256" v="4853" actId="1076"/>
        <pc:sldMkLst>
          <pc:docMk/>
          <pc:sldMk cId="2088034859" sldId="371"/>
        </pc:sldMkLst>
        <pc:spChg chg="mod">
          <ac:chgData name="Dina Eldawy" userId="S::deldawy@usccb.org::15c70409-d8e3-4e0b-99f0-2ae0a1254c01" providerId="AD" clId="Web-{9E527C27-ABEE-47A0-A862-B93A7202E12B}" dt="2024-01-31T20:13:44.785" v="4837" actId="1076"/>
          <ac:spMkLst>
            <pc:docMk/>
            <pc:sldMk cId="2088034859" sldId="371"/>
            <ac:spMk id="2" creationId="{2355918B-9A88-7304-CB61-3F37AB628592}"/>
          </ac:spMkLst>
        </pc:spChg>
        <pc:spChg chg="del">
          <ac:chgData name="Dina Eldawy" userId="S::deldawy@usccb.org::15c70409-d8e3-4e0b-99f0-2ae0a1254c01" providerId="AD" clId="Web-{9E527C27-ABEE-47A0-A862-B93A7202E12B}" dt="2024-01-31T19:54:46.993" v="4678"/>
          <ac:spMkLst>
            <pc:docMk/>
            <pc:sldMk cId="2088034859" sldId="371"/>
            <ac:spMk id="3" creationId="{A24E5E5D-8598-304A-53A5-F8926708EFEB}"/>
          </ac:spMkLst>
        </pc:spChg>
        <pc:spChg chg="mod">
          <ac:chgData name="Dina Eldawy" userId="S::deldawy@usccb.org::15c70409-d8e3-4e0b-99f0-2ae0a1254c01" providerId="AD" clId="Web-{9E527C27-ABEE-47A0-A862-B93A7202E12B}" dt="2024-01-31T19:54:39.914" v="4672" actId="20577"/>
          <ac:spMkLst>
            <pc:docMk/>
            <pc:sldMk cId="2088034859" sldId="371"/>
            <ac:spMk id="4" creationId="{23493222-FE3E-82DD-2812-272071BD2DAD}"/>
          </ac:spMkLst>
        </pc:spChg>
        <pc:spChg chg="add mod">
          <ac:chgData name="Dina Eldawy" userId="S::deldawy@usccb.org::15c70409-d8e3-4e0b-99f0-2ae0a1254c01" providerId="AD" clId="Web-{9E527C27-ABEE-47A0-A862-B93A7202E12B}" dt="2024-01-31T21:40:13.256" v="4853" actId="1076"/>
          <ac:spMkLst>
            <pc:docMk/>
            <pc:sldMk cId="2088034859" sldId="371"/>
            <ac:spMk id="5" creationId="{07D23E4E-A506-F5D6-A225-1887409D95A9}"/>
          </ac:spMkLst>
        </pc:spChg>
        <pc:spChg chg="del">
          <ac:chgData name="Dina Eldawy" userId="S::deldawy@usccb.org::15c70409-d8e3-4e0b-99f0-2ae0a1254c01" providerId="AD" clId="Web-{9E527C27-ABEE-47A0-A862-B93A7202E12B}" dt="2024-01-31T19:55:36.620" v="4704"/>
          <ac:spMkLst>
            <pc:docMk/>
            <pc:sldMk cId="2088034859" sldId="371"/>
            <ac:spMk id="5" creationId="{CFC7C5AA-52AE-210B-F32E-39B958E72CAC}"/>
          </ac:spMkLst>
        </pc:spChg>
        <pc:spChg chg="mod">
          <ac:chgData name="Dina Eldawy" userId="S::deldawy@usccb.org::15c70409-d8e3-4e0b-99f0-2ae0a1254c01" providerId="AD" clId="Web-{9E527C27-ABEE-47A0-A862-B93A7202E12B}" dt="2024-01-31T19:55:29.401" v="4698" actId="20577"/>
          <ac:spMkLst>
            <pc:docMk/>
            <pc:sldMk cId="2088034859" sldId="371"/>
            <ac:spMk id="6" creationId="{EDA19798-7DB4-A856-7901-3BD2213421BB}"/>
          </ac:spMkLst>
        </pc:spChg>
        <pc:spChg chg="add mod">
          <ac:chgData name="Dina Eldawy" userId="S::deldawy@usccb.org::15c70409-d8e3-4e0b-99f0-2ae0a1254c01" providerId="AD" clId="Web-{9E527C27-ABEE-47A0-A862-B93A7202E12B}" dt="2024-01-31T19:59:40.894" v="4755" actId="20577"/>
          <ac:spMkLst>
            <pc:docMk/>
            <pc:sldMk cId="2088034859" sldId="371"/>
            <ac:spMk id="7" creationId="{FEE421E9-B20C-C042-00FE-D933B85B0348}"/>
          </ac:spMkLst>
        </pc:spChg>
        <pc:spChg chg="add mod">
          <ac:chgData name="Dina Eldawy" userId="S::deldawy@usccb.org::15c70409-d8e3-4e0b-99f0-2ae0a1254c01" providerId="AD" clId="Web-{9E527C27-ABEE-47A0-A862-B93A7202E12B}" dt="2024-01-31T19:56:52.263" v="4739" actId="20577"/>
          <ac:spMkLst>
            <pc:docMk/>
            <pc:sldMk cId="2088034859" sldId="371"/>
            <ac:spMk id="8" creationId="{9D42F671-1617-098D-39FB-121144EF49CA}"/>
          </ac:spMkLst>
        </pc:spChg>
        <pc:spChg chg="add del">
          <ac:chgData name="Dina Eldawy" userId="S::deldawy@usccb.org::15c70409-d8e3-4e0b-99f0-2ae0a1254c01" providerId="AD" clId="Web-{9E527C27-ABEE-47A0-A862-B93A7202E12B}" dt="2024-01-31T19:55:23.291" v="4697"/>
          <ac:spMkLst>
            <pc:docMk/>
            <pc:sldMk cId="2088034859" sldId="371"/>
            <ac:spMk id="9" creationId="{7AA1E0FB-24C8-1BFE-A43F-61FFE74EB1E7}"/>
          </ac:spMkLst>
        </pc:spChg>
        <pc:spChg chg="del">
          <ac:chgData name="Dina Eldawy" userId="S::deldawy@usccb.org::15c70409-d8e3-4e0b-99f0-2ae0a1254c01" providerId="AD" clId="Web-{9E527C27-ABEE-47A0-A862-B93A7202E12B}" dt="2024-01-31T19:53:50.959" v="4648"/>
          <ac:spMkLst>
            <pc:docMk/>
            <pc:sldMk cId="2088034859" sldId="371"/>
            <ac:spMk id="14" creationId="{3B8C73C0-16A2-160F-7DF9-AB7D03812FDD}"/>
          </ac:spMkLst>
        </pc:spChg>
        <pc:picChg chg="add del mod">
          <ac:chgData name="Dina Eldawy" userId="S::deldawy@usccb.org::15c70409-d8e3-4e0b-99f0-2ae0a1254c01" providerId="AD" clId="Web-{9E527C27-ABEE-47A0-A862-B93A7202E12B}" dt="2024-01-31T21:40:09.194" v="4851"/>
          <ac:picMkLst>
            <pc:docMk/>
            <pc:sldMk cId="2088034859" sldId="371"/>
            <ac:picMk id="10" creationId="{F6044F62-843A-4DA1-DDC0-BEF578CCEE65}"/>
          </ac:picMkLst>
        </pc:picChg>
      </pc:sldChg>
      <pc:sldChg chg="addSp delSp modSp add replId addAnim delAnim">
        <pc:chgData name="Dina Eldawy" userId="S::deldawy@usccb.org::15c70409-d8e3-4e0b-99f0-2ae0a1254c01" providerId="AD" clId="Web-{9E527C27-ABEE-47A0-A862-B93A7202E12B}" dt="2024-01-31T21:40:20.491" v="4856" actId="1076"/>
        <pc:sldMkLst>
          <pc:docMk/>
          <pc:sldMk cId="2159421893" sldId="372"/>
        </pc:sldMkLst>
        <pc:spChg chg="mod">
          <ac:chgData name="Dina Eldawy" userId="S::deldawy@usccb.org::15c70409-d8e3-4e0b-99f0-2ae0a1254c01" providerId="AD" clId="Web-{9E527C27-ABEE-47A0-A862-B93A7202E12B}" dt="2024-01-31T20:13:53.488" v="4839" actId="1076"/>
          <ac:spMkLst>
            <pc:docMk/>
            <pc:sldMk cId="2159421893" sldId="372"/>
            <ac:spMk id="2" creationId="{843E27EB-5273-48E3-4A44-221AEE3181B9}"/>
          </ac:spMkLst>
        </pc:spChg>
        <pc:spChg chg="add mod">
          <ac:chgData name="Dina Eldawy" userId="S::deldawy@usccb.org::15c70409-d8e3-4e0b-99f0-2ae0a1254c01" providerId="AD" clId="Web-{9E527C27-ABEE-47A0-A862-B93A7202E12B}" dt="2024-01-31T21:40:20.491" v="4856" actId="1076"/>
          <ac:spMkLst>
            <pc:docMk/>
            <pc:sldMk cId="2159421893" sldId="372"/>
            <ac:spMk id="5" creationId="{4570AF8E-0D43-3A7B-FAB2-D05A81EB1C7B}"/>
          </ac:spMkLst>
        </pc:spChg>
        <pc:spChg chg="mod">
          <ac:chgData name="Dina Eldawy" userId="S::deldawy@usccb.org::15c70409-d8e3-4e0b-99f0-2ae0a1254c01" providerId="AD" clId="Web-{9E527C27-ABEE-47A0-A862-B93A7202E12B}" dt="2024-01-31T20:06:28.612" v="4830" actId="20577"/>
          <ac:spMkLst>
            <pc:docMk/>
            <pc:sldMk cId="2159421893" sldId="372"/>
            <ac:spMk id="7" creationId="{B6ABB473-12FD-4F5F-94E0-4E31419F9DC7}"/>
          </ac:spMkLst>
        </pc:spChg>
        <pc:spChg chg="add del mod">
          <ac:chgData name="Dina Eldawy" userId="S::deldawy@usccb.org::15c70409-d8e3-4e0b-99f0-2ae0a1254c01" providerId="AD" clId="Web-{9E527C27-ABEE-47A0-A862-B93A7202E12B}" dt="2024-01-31T20:03:03.605" v="4784" actId="20577"/>
          <ac:spMkLst>
            <pc:docMk/>
            <pc:sldMk cId="2159421893" sldId="372"/>
            <ac:spMk id="8" creationId="{E3AB689F-4114-4941-DBCA-4E1F4D6FB028}"/>
          </ac:spMkLst>
        </pc:spChg>
        <pc:picChg chg="del mod">
          <ac:chgData name="Dina Eldawy" userId="S::deldawy@usccb.org::15c70409-d8e3-4e0b-99f0-2ae0a1254c01" providerId="AD" clId="Web-{9E527C27-ABEE-47A0-A862-B93A7202E12B}" dt="2024-01-31T21:40:16.225" v="4854"/>
          <ac:picMkLst>
            <pc:docMk/>
            <pc:sldMk cId="2159421893" sldId="372"/>
            <ac:picMk id="10" creationId="{6090D987-DA03-654B-DC24-53F8C664A5E8}"/>
          </ac:picMkLst>
        </pc:picChg>
      </pc:sldChg>
      <pc:sldChg chg="addSp delSp modSp add replId">
        <pc:chgData name="Dina Eldawy" userId="S::deldawy@usccb.org::15c70409-d8e3-4e0b-99f0-2ae0a1254c01" providerId="AD" clId="Web-{9E527C27-ABEE-47A0-A862-B93A7202E12B}" dt="2024-01-31T21:39:48.380" v="4850"/>
        <pc:sldMkLst>
          <pc:docMk/>
          <pc:sldMk cId="2449987135" sldId="373"/>
        </pc:sldMkLst>
        <pc:spChg chg="mod">
          <ac:chgData name="Dina Eldawy" userId="S::deldawy@usccb.org::15c70409-d8e3-4e0b-99f0-2ae0a1254c01" providerId="AD" clId="Web-{9E527C27-ABEE-47A0-A862-B93A7202E12B}" dt="2024-01-31T21:39:48.380" v="4850"/>
          <ac:spMkLst>
            <pc:docMk/>
            <pc:sldMk cId="2449987135" sldId="373"/>
            <ac:spMk id="2" creationId="{491CC046-396F-AE22-E6B3-766A6D2D7217}"/>
          </ac:spMkLst>
        </pc:spChg>
        <pc:spChg chg="add mod">
          <ac:chgData name="Dina Eldawy" userId="S::deldawy@usccb.org::15c70409-d8e3-4e0b-99f0-2ae0a1254c01" providerId="AD" clId="Web-{9E527C27-ABEE-47A0-A862-B93A7202E12B}" dt="2024-01-31T21:39:41.989" v="4849" actId="1076"/>
          <ac:spMkLst>
            <pc:docMk/>
            <pc:sldMk cId="2449987135" sldId="373"/>
            <ac:spMk id="5" creationId="{4E2F3126-5FE7-2E7C-74DF-428C8D7867A8}"/>
          </ac:spMkLst>
        </pc:spChg>
        <pc:spChg chg="mod">
          <ac:chgData name="Dina Eldawy" userId="S::deldawy@usccb.org::15c70409-d8e3-4e0b-99f0-2ae0a1254c01" providerId="AD" clId="Web-{9E527C27-ABEE-47A0-A862-B93A7202E12B}" dt="2024-01-31T20:06:04.940" v="4824" actId="20577"/>
          <ac:spMkLst>
            <pc:docMk/>
            <pc:sldMk cId="2449987135" sldId="373"/>
            <ac:spMk id="7" creationId="{20CD9734-AB7F-EFCF-340C-05922237624E}"/>
          </ac:spMkLst>
        </pc:spChg>
        <pc:spChg chg="mod">
          <ac:chgData name="Dina Eldawy" userId="S::deldawy@usccb.org::15c70409-d8e3-4e0b-99f0-2ae0a1254c01" providerId="AD" clId="Web-{9E527C27-ABEE-47A0-A862-B93A7202E12B}" dt="2024-01-31T20:05:55.158" v="4820" actId="20577"/>
          <ac:spMkLst>
            <pc:docMk/>
            <pc:sldMk cId="2449987135" sldId="373"/>
            <ac:spMk id="8" creationId="{A479E5F3-5F17-1D98-7B14-27594258B8B4}"/>
          </ac:spMkLst>
        </pc:spChg>
        <pc:picChg chg="del mod">
          <ac:chgData name="Dina Eldawy" userId="S::deldawy@usccb.org::15c70409-d8e3-4e0b-99f0-2ae0a1254c01" providerId="AD" clId="Web-{9E527C27-ABEE-47A0-A862-B93A7202E12B}" dt="2024-01-31T21:39:36.660" v="4847"/>
          <ac:picMkLst>
            <pc:docMk/>
            <pc:sldMk cId="2449987135" sldId="373"/>
            <ac:picMk id="10" creationId="{906CB822-8BB7-1C5A-2A3D-821A5DBC5BCD}"/>
          </ac:picMkLst>
        </pc:picChg>
      </pc:sldChg>
      <pc:sldChg chg="addSp delSp modSp add replId addAnim">
        <pc:chgData name="Dina Eldawy" userId="S::deldawy@usccb.org::15c70409-d8e3-4e0b-99f0-2ae0a1254c01" providerId="AD" clId="Web-{9E527C27-ABEE-47A0-A862-B93A7202E12B}" dt="2024-01-31T22:23:44.759" v="5257"/>
        <pc:sldMkLst>
          <pc:docMk/>
          <pc:sldMk cId="2299346017" sldId="374"/>
        </pc:sldMkLst>
        <pc:spChg chg="mod">
          <ac:chgData name="Dina Eldawy" userId="S::deldawy@usccb.org::15c70409-d8e3-4e0b-99f0-2ae0a1254c01" providerId="AD" clId="Web-{9E527C27-ABEE-47A0-A862-B93A7202E12B}" dt="2024-01-31T22:19:47.620" v="5155" actId="20577"/>
          <ac:spMkLst>
            <pc:docMk/>
            <pc:sldMk cId="2299346017" sldId="374"/>
            <ac:spMk id="2" creationId="{D023D7AC-40F4-9DF5-6AB6-CEFE1E834D1C}"/>
          </ac:spMkLst>
        </pc:spChg>
        <pc:spChg chg="del mod">
          <ac:chgData name="Dina Eldawy" userId="S::deldawy@usccb.org::15c70409-d8e3-4e0b-99f0-2ae0a1254c01" providerId="AD" clId="Web-{9E527C27-ABEE-47A0-A862-B93A7202E12B}" dt="2024-01-31T22:17:54.738" v="5136"/>
          <ac:spMkLst>
            <pc:docMk/>
            <pc:sldMk cId="2299346017" sldId="374"/>
            <ac:spMk id="6" creationId="{39B053BF-FFBA-C7BF-B675-CB2A27929673}"/>
          </ac:spMkLst>
        </pc:spChg>
        <pc:spChg chg="add del mod">
          <ac:chgData name="Dina Eldawy" userId="S::deldawy@usccb.org::15c70409-d8e3-4e0b-99f0-2ae0a1254c01" providerId="AD" clId="Web-{9E527C27-ABEE-47A0-A862-B93A7202E12B}" dt="2024-01-31T22:17:59.597" v="5138"/>
          <ac:spMkLst>
            <pc:docMk/>
            <pc:sldMk cId="2299346017" sldId="374"/>
            <ac:spMk id="15" creationId="{0D2D9700-55F9-6FF4-9281-FC3C8BCF3E69}"/>
          </ac:spMkLst>
        </pc:spChg>
        <pc:spChg chg="add mod">
          <ac:chgData name="Dina Eldawy" userId="S::deldawy@usccb.org::15c70409-d8e3-4e0b-99f0-2ae0a1254c01" providerId="AD" clId="Web-{9E527C27-ABEE-47A0-A862-B93A7202E12B}" dt="2024-01-31T22:19:35.900" v="5152" actId="1076"/>
          <ac:spMkLst>
            <pc:docMk/>
            <pc:sldMk cId="2299346017" sldId="374"/>
            <ac:spMk id="40" creationId="{059F724D-E545-ED93-F6B8-6A9192837189}"/>
          </ac:spMkLst>
        </pc:spChg>
        <pc:spChg chg="add mod">
          <ac:chgData name="Dina Eldawy" userId="S::deldawy@usccb.org::15c70409-d8e3-4e0b-99f0-2ae0a1254c01" providerId="AD" clId="Web-{9E527C27-ABEE-47A0-A862-B93A7202E12B}" dt="2024-01-31T22:22:19.660" v="5247" actId="20577"/>
          <ac:spMkLst>
            <pc:docMk/>
            <pc:sldMk cId="2299346017" sldId="374"/>
            <ac:spMk id="99" creationId="{72026C95-D7C1-8448-AD6F-7B8E9408CE54}"/>
          </ac:spMkLst>
        </pc:spChg>
        <pc:spChg chg="add mod">
          <ac:chgData name="Dina Eldawy" userId="S::deldawy@usccb.org::15c70409-d8e3-4e0b-99f0-2ae0a1254c01" providerId="AD" clId="Web-{9E527C27-ABEE-47A0-A862-B93A7202E12B}" dt="2024-01-31T22:22:03.972" v="5245" actId="20577"/>
          <ac:spMkLst>
            <pc:docMk/>
            <pc:sldMk cId="2299346017" sldId="374"/>
            <ac:spMk id="100" creationId="{936497EE-F26D-F9F5-B507-C7D2B41D07FB}"/>
          </ac:spMkLst>
        </pc:spChg>
        <pc:graphicFrameChg chg="del">
          <ac:chgData name="Dina Eldawy" userId="S::deldawy@usccb.org::15c70409-d8e3-4e0b-99f0-2ae0a1254c01" providerId="AD" clId="Web-{9E527C27-ABEE-47A0-A862-B93A7202E12B}" dt="2024-01-31T22:17:56.316" v="5137"/>
          <ac:graphicFrameMkLst>
            <pc:docMk/>
            <pc:sldMk cId="2299346017" sldId="374"/>
            <ac:graphicFrameMk id="3" creationId="{670E1B04-B6B0-B5AF-33DC-83B0FC20FA85}"/>
          </ac:graphicFrameMkLst>
        </pc:graphicFrameChg>
        <pc:graphicFrameChg chg="add mod modGraphic">
          <ac:chgData name="Dina Eldawy" userId="S::deldawy@usccb.org::15c70409-d8e3-4e0b-99f0-2ae0a1254c01" providerId="AD" clId="Web-{9E527C27-ABEE-47A0-A862-B93A7202E12B}" dt="2024-01-31T22:20:20.575" v="5159" actId="1076"/>
          <ac:graphicFrameMkLst>
            <pc:docMk/>
            <pc:sldMk cId="2299346017" sldId="374"/>
            <ac:graphicFrameMk id="17" creationId="{773B0C98-F8F3-601B-943D-44D447C72455}"/>
          </ac:graphicFrameMkLst>
        </pc:graphicFrameChg>
        <pc:picChg chg="add mod">
          <ac:chgData name="Dina Eldawy" userId="S::deldawy@usccb.org::15c70409-d8e3-4e0b-99f0-2ae0a1254c01" providerId="AD" clId="Web-{9E527C27-ABEE-47A0-A862-B93A7202E12B}" dt="2024-01-31T22:19:39.854" v="5153" actId="1076"/>
          <ac:picMkLst>
            <pc:docMk/>
            <pc:sldMk cId="2299346017" sldId="374"/>
            <ac:picMk id="42" creationId="{5CAB0E12-DCA9-2E7B-4B1D-6B2B3990E140}"/>
          </ac:picMkLst>
        </pc:picChg>
      </pc:sldChg>
      <pc:sldChg chg="addSp delSp modSp add replId modNotes">
        <pc:chgData name="Dina Eldawy" userId="S::deldawy@usccb.org::15c70409-d8e3-4e0b-99f0-2ae0a1254c01" providerId="AD" clId="Web-{9E527C27-ABEE-47A0-A862-B93A7202E12B}" dt="2024-02-01T03:42:19.585" v="10406"/>
        <pc:sldMkLst>
          <pc:docMk/>
          <pc:sldMk cId="452476825" sldId="375"/>
        </pc:sldMkLst>
        <pc:spChg chg="mod">
          <ac:chgData name="Dina Eldawy" userId="S::deldawy@usccb.org::15c70409-d8e3-4e0b-99f0-2ae0a1254c01" providerId="AD" clId="Web-{9E527C27-ABEE-47A0-A862-B93A7202E12B}" dt="2024-01-31T22:34:54.175" v="5381" actId="1076"/>
          <ac:spMkLst>
            <pc:docMk/>
            <pc:sldMk cId="452476825" sldId="375"/>
            <ac:spMk id="2" creationId="{BD75359A-4F3B-96B3-88D6-9F1C783CAD22}"/>
          </ac:spMkLst>
        </pc:spChg>
        <pc:spChg chg="del mod">
          <ac:chgData name="Dina Eldawy" userId="S::deldawy@usccb.org::15c70409-d8e3-4e0b-99f0-2ae0a1254c01" providerId="AD" clId="Web-{9E527C27-ABEE-47A0-A862-B93A7202E12B}" dt="2024-01-31T22:30:26.706" v="5356"/>
          <ac:spMkLst>
            <pc:docMk/>
            <pc:sldMk cId="452476825" sldId="375"/>
            <ac:spMk id="99" creationId="{56E07B31-1FDA-8A53-077D-1FFEE0A85BB5}"/>
          </ac:spMkLst>
        </pc:spChg>
        <pc:spChg chg="del">
          <ac:chgData name="Dina Eldawy" userId="S::deldawy@usccb.org::15c70409-d8e3-4e0b-99f0-2ae0a1254c01" providerId="AD" clId="Web-{9E527C27-ABEE-47A0-A862-B93A7202E12B}" dt="2024-01-31T22:28:26.636" v="5354"/>
          <ac:spMkLst>
            <pc:docMk/>
            <pc:sldMk cId="452476825" sldId="375"/>
            <ac:spMk id="100" creationId="{2DD414DF-7F58-E350-2DB9-6F740D1DA83E}"/>
          </ac:spMkLst>
        </pc:spChg>
        <pc:graphicFrameChg chg="del">
          <ac:chgData name="Dina Eldawy" userId="S::deldawy@usccb.org::15c70409-d8e3-4e0b-99f0-2ae0a1254c01" providerId="AD" clId="Web-{9E527C27-ABEE-47A0-A862-B93A7202E12B}" dt="2024-01-31T22:25:41.548" v="5322"/>
          <ac:graphicFrameMkLst>
            <pc:docMk/>
            <pc:sldMk cId="452476825" sldId="375"/>
            <ac:graphicFrameMk id="17" creationId="{C55B0084-82C2-E753-AD91-EB34C94631B5}"/>
          </ac:graphicFrameMkLst>
        </pc:graphicFrameChg>
        <pc:graphicFrameChg chg="add mod modGraphic">
          <ac:chgData name="Dina Eldawy" userId="S::deldawy@usccb.org::15c70409-d8e3-4e0b-99f0-2ae0a1254c01" providerId="AD" clId="Web-{9E527C27-ABEE-47A0-A862-B93A7202E12B}" dt="2024-01-31T23:08:37.798" v="6122" actId="14100"/>
          <ac:graphicFrameMkLst>
            <pc:docMk/>
            <pc:sldMk cId="452476825" sldId="375"/>
            <ac:graphicFrameMk id="101" creationId="{601CE2BA-A9A4-8DD5-3D38-45B06EF8F349}"/>
          </ac:graphicFrameMkLst>
        </pc:graphicFrameChg>
        <pc:picChg chg="add del mod">
          <ac:chgData name="Dina Eldawy" userId="S::deldawy@usccb.org::15c70409-d8e3-4e0b-99f0-2ae0a1254c01" providerId="AD" clId="Web-{9E527C27-ABEE-47A0-A862-B93A7202E12B}" dt="2024-01-31T22:34:47.518" v="5380"/>
          <ac:picMkLst>
            <pc:docMk/>
            <pc:sldMk cId="452476825" sldId="375"/>
            <ac:picMk id="42" creationId="{A2BD27B2-BF11-21F3-3858-32AB4C3D850E}"/>
          </ac:picMkLst>
        </pc:picChg>
      </pc:sldChg>
      <pc:sldChg chg="addSp delSp modSp add replId modNotes">
        <pc:chgData name="Dina Eldawy" userId="S::deldawy@usccb.org::15c70409-d8e3-4e0b-99f0-2ae0a1254c01" providerId="AD" clId="Web-{9E527C27-ABEE-47A0-A862-B93A7202E12B}" dt="2024-02-01T03:43:06.307" v="10407"/>
        <pc:sldMkLst>
          <pc:docMk/>
          <pc:sldMk cId="2648981170" sldId="376"/>
        </pc:sldMkLst>
        <pc:spChg chg="mod">
          <ac:chgData name="Dina Eldawy" userId="S::deldawy@usccb.org::15c70409-d8e3-4e0b-99f0-2ae0a1254c01" providerId="AD" clId="Web-{9E527C27-ABEE-47A0-A862-B93A7202E12B}" dt="2024-01-31T22:40:22.195" v="5412" actId="14100"/>
          <ac:spMkLst>
            <pc:docMk/>
            <pc:sldMk cId="2648981170" sldId="376"/>
            <ac:spMk id="2" creationId="{33A4A749-AD7F-378C-8308-AA81CD253356}"/>
          </ac:spMkLst>
        </pc:spChg>
        <pc:graphicFrameChg chg="mod modGraphic">
          <ac:chgData name="Dina Eldawy" userId="S::deldawy@usccb.org::15c70409-d8e3-4e0b-99f0-2ae0a1254c01" providerId="AD" clId="Web-{9E527C27-ABEE-47A0-A862-B93A7202E12B}" dt="2024-01-31T23:08:18.813" v="6118" actId="20577"/>
          <ac:graphicFrameMkLst>
            <pc:docMk/>
            <pc:sldMk cId="2648981170" sldId="376"/>
            <ac:graphicFrameMk id="101" creationId="{8FD449B4-F771-2222-00CB-A8FE2CDBBA79}"/>
          </ac:graphicFrameMkLst>
        </pc:graphicFrameChg>
        <pc:graphicFrameChg chg="add del mod modGraphic">
          <ac:chgData name="Dina Eldawy" userId="S::deldawy@usccb.org::15c70409-d8e3-4e0b-99f0-2ae0a1254c01" providerId="AD" clId="Web-{9E527C27-ABEE-47A0-A862-B93A7202E12B}" dt="2024-01-31T23:06:30.962" v="6075"/>
          <ac:graphicFrameMkLst>
            <pc:docMk/>
            <pc:sldMk cId="2648981170" sldId="376"/>
            <ac:graphicFrameMk id="1563" creationId="{65F20E36-CD30-2C1C-C8C6-3F2B72FF81CE}"/>
          </ac:graphicFrameMkLst>
        </pc:graphicFrameChg>
        <pc:graphicFrameChg chg="add del mod modGraphic">
          <ac:chgData name="Dina Eldawy" userId="S::deldawy@usccb.org::15c70409-d8e3-4e0b-99f0-2ae0a1254c01" providerId="AD" clId="Web-{9E527C27-ABEE-47A0-A862-B93A7202E12B}" dt="2024-01-31T23:07:25.794" v="6092"/>
          <ac:graphicFrameMkLst>
            <pc:docMk/>
            <pc:sldMk cId="2648981170" sldId="376"/>
            <ac:graphicFrameMk id="1620" creationId="{C2DA43CD-5256-03C0-7238-C15B41C13BAE}"/>
          </ac:graphicFrameMkLst>
        </pc:graphicFrameChg>
        <pc:picChg chg="mod">
          <ac:chgData name="Dina Eldawy" userId="S::deldawy@usccb.org::15c70409-d8e3-4e0b-99f0-2ae0a1254c01" providerId="AD" clId="Web-{9E527C27-ABEE-47A0-A862-B93A7202E12B}" dt="2024-01-31T22:41:20.245" v="5416" actId="1076"/>
          <ac:picMkLst>
            <pc:docMk/>
            <pc:sldMk cId="2648981170" sldId="376"/>
            <ac:picMk id="42" creationId="{36E8D544-02A8-9792-BF90-0019C2407C21}"/>
          </ac:picMkLst>
        </pc:picChg>
      </pc:sldChg>
      <pc:sldChg chg="add del replId">
        <pc:chgData name="Dina Eldawy" userId="S::deldawy@usccb.org::15c70409-d8e3-4e0b-99f0-2ae0a1254c01" providerId="AD" clId="Web-{9E527C27-ABEE-47A0-A862-B93A7202E12B}" dt="2024-01-31T22:42:26.281" v="5422"/>
        <pc:sldMkLst>
          <pc:docMk/>
          <pc:sldMk cId="397284139" sldId="377"/>
        </pc:sldMkLst>
      </pc:sldChg>
      <pc:sldChg chg="modSp add replId modNotes">
        <pc:chgData name="Dina Eldawy" userId="S::deldawy@usccb.org::15c70409-d8e3-4e0b-99f0-2ae0a1254c01" providerId="AD" clId="Web-{9E527C27-ABEE-47A0-A862-B93A7202E12B}" dt="2024-01-31T23:03:01.840" v="6052"/>
        <pc:sldMkLst>
          <pc:docMk/>
          <pc:sldMk cId="1713716613" sldId="377"/>
        </pc:sldMkLst>
        <pc:spChg chg="mod">
          <ac:chgData name="Dina Eldawy" userId="S::deldawy@usccb.org::15c70409-d8e3-4e0b-99f0-2ae0a1254c01" providerId="AD" clId="Web-{9E527C27-ABEE-47A0-A862-B93A7202E12B}" dt="2024-01-31T22:50:43.155" v="5545" actId="20577"/>
          <ac:spMkLst>
            <pc:docMk/>
            <pc:sldMk cId="1713716613" sldId="377"/>
            <ac:spMk id="2" creationId="{99D6C12D-844D-6975-F718-892A29645C97}"/>
          </ac:spMkLst>
        </pc:spChg>
        <pc:graphicFrameChg chg="mod modGraphic">
          <ac:chgData name="Dina Eldawy" userId="S::deldawy@usccb.org::15c70409-d8e3-4e0b-99f0-2ae0a1254c01" providerId="AD" clId="Web-{9E527C27-ABEE-47A0-A862-B93A7202E12B}" dt="2024-01-31T23:00:01.251" v="5889" actId="14100"/>
          <ac:graphicFrameMkLst>
            <pc:docMk/>
            <pc:sldMk cId="1713716613" sldId="377"/>
            <ac:graphicFrameMk id="101" creationId="{F505C1AD-FF4B-E8A0-9E58-B8C97E45CF94}"/>
          </ac:graphicFrameMkLst>
        </pc:graphicFrameChg>
        <pc:picChg chg="mod">
          <ac:chgData name="Dina Eldawy" userId="S::deldawy@usccb.org::15c70409-d8e3-4e0b-99f0-2ae0a1254c01" providerId="AD" clId="Web-{9E527C27-ABEE-47A0-A862-B93A7202E12B}" dt="2024-01-31T23:03:01.840" v="6052"/>
          <ac:picMkLst>
            <pc:docMk/>
            <pc:sldMk cId="1713716613" sldId="377"/>
            <ac:picMk id="42" creationId="{4E4112C4-B1C1-A0A2-A8B9-9B20B4898711}"/>
          </ac:picMkLst>
        </pc:picChg>
      </pc:sldChg>
      <pc:sldChg chg="addSp delSp modSp add del replId">
        <pc:chgData name="Dina Eldawy" userId="S::deldawy@usccb.org::15c70409-d8e3-4e0b-99f0-2ae0a1254c01" providerId="AD" clId="Web-{9E527C27-ABEE-47A0-A862-B93A7202E12B}" dt="2024-02-01T03:43:44.747" v="10408"/>
        <pc:sldMkLst>
          <pc:docMk/>
          <pc:sldMk cId="3077861975" sldId="378"/>
        </pc:sldMkLst>
        <pc:graphicFrameChg chg="add del modGraphic">
          <ac:chgData name="Dina Eldawy" userId="S::deldawy@usccb.org::15c70409-d8e3-4e0b-99f0-2ae0a1254c01" providerId="AD" clId="Web-{9E527C27-ABEE-47A0-A862-B93A7202E12B}" dt="2024-02-01T02:29:09.557" v="6403" actId="20577"/>
          <ac:graphicFrameMkLst>
            <pc:docMk/>
            <pc:sldMk cId="3077861975" sldId="378"/>
            <ac:graphicFrameMk id="11856" creationId="{98E2FB62-B65E-990C-D3B5-86124471808C}"/>
          </ac:graphicFrameMkLst>
        </pc:graphicFrameChg>
      </pc:sldChg>
      <pc:sldChg chg="addSp delSp modSp add replId addAnim modNotes">
        <pc:chgData name="Dina Eldawy" userId="S::deldawy@usccb.org::15c70409-d8e3-4e0b-99f0-2ae0a1254c01" providerId="AD" clId="Web-{9E527C27-ABEE-47A0-A862-B93A7202E12B}" dt="2024-02-01T03:47:05.368" v="10978"/>
        <pc:sldMkLst>
          <pc:docMk/>
          <pc:sldMk cId="1036595177" sldId="379"/>
        </pc:sldMkLst>
        <pc:spChg chg="mod">
          <ac:chgData name="Dina Eldawy" userId="S::deldawy@usccb.org::15c70409-d8e3-4e0b-99f0-2ae0a1254c01" providerId="AD" clId="Web-{9E527C27-ABEE-47A0-A862-B93A7202E12B}" dt="2024-02-01T02:31:52.764" v="6433" actId="1076"/>
          <ac:spMkLst>
            <pc:docMk/>
            <pc:sldMk cId="1036595177" sldId="379"/>
            <ac:spMk id="2" creationId="{09266B43-BD48-4664-E563-CBF5B5752B7B}"/>
          </ac:spMkLst>
        </pc:spChg>
        <pc:spChg chg="add mod">
          <ac:chgData name="Dina Eldawy" userId="S::deldawy@usccb.org::15c70409-d8e3-4e0b-99f0-2ae0a1254c01" providerId="AD" clId="Web-{9E527C27-ABEE-47A0-A862-B93A7202E12B}" dt="2024-02-01T02:33:03.687" v="6444" actId="1076"/>
          <ac:spMkLst>
            <pc:docMk/>
            <pc:sldMk cId="1036595177" sldId="379"/>
            <ac:spMk id="39" creationId="{4A97DE98-6C10-90D8-531B-5628C2AA948A}"/>
          </ac:spMkLst>
        </pc:spChg>
        <pc:spChg chg="del mod">
          <ac:chgData name="Dina Eldawy" userId="S::deldawy@usccb.org::15c70409-d8e3-4e0b-99f0-2ae0a1254c01" providerId="AD" clId="Web-{9E527C27-ABEE-47A0-A862-B93A7202E12B}" dt="2024-02-01T02:31:46.811" v="6431"/>
          <ac:spMkLst>
            <pc:docMk/>
            <pc:sldMk cId="1036595177" sldId="379"/>
            <ac:spMk id="40" creationId="{6018BC97-2541-EE0B-A090-A69B6ECC5EDF}"/>
          </ac:spMkLst>
        </pc:spChg>
        <pc:spChg chg="add del">
          <ac:chgData name="Dina Eldawy" userId="S::deldawy@usccb.org::15c70409-d8e3-4e0b-99f0-2ae0a1254c01" providerId="AD" clId="Web-{9E527C27-ABEE-47A0-A862-B93A7202E12B}" dt="2024-02-01T02:32:31.499" v="6435"/>
          <ac:spMkLst>
            <pc:docMk/>
            <pc:sldMk cId="1036595177" sldId="379"/>
            <ac:spMk id="41" creationId="{420842D9-3FEA-659A-A449-3941E649BAE0}"/>
          </ac:spMkLst>
        </pc:spChg>
        <pc:spChg chg="add mod">
          <ac:chgData name="Dina Eldawy" userId="S::deldawy@usccb.org::15c70409-d8e3-4e0b-99f0-2ae0a1254c01" providerId="AD" clId="Web-{9E527C27-ABEE-47A0-A862-B93A7202E12B}" dt="2024-02-01T02:32:56.250" v="6443"/>
          <ac:spMkLst>
            <pc:docMk/>
            <pc:sldMk cId="1036595177" sldId="379"/>
            <ac:spMk id="43" creationId="{6BEBBDA9-2BD5-25AB-62CB-2E0A7E29C118}"/>
          </ac:spMkLst>
        </pc:spChg>
        <pc:graphicFrameChg chg="add mod">
          <ac:chgData name="Dina Eldawy" userId="S::deldawy@usccb.org::15c70409-d8e3-4e0b-99f0-2ae0a1254c01" providerId="AD" clId="Web-{9E527C27-ABEE-47A0-A862-B93A7202E12B}" dt="2024-02-01T02:29:51.636" v="6417" actId="1076"/>
          <ac:graphicFrameMkLst>
            <pc:docMk/>
            <pc:sldMk cId="1036595177" sldId="379"/>
            <ac:graphicFrameMk id="9" creationId="{E26C589B-6ED2-B66E-937B-B0065B13CAF9}"/>
          </ac:graphicFrameMkLst>
        </pc:graphicFrameChg>
        <pc:graphicFrameChg chg="del">
          <ac:chgData name="Dina Eldawy" userId="S::deldawy@usccb.org::15c70409-d8e3-4e0b-99f0-2ae0a1254c01" providerId="AD" clId="Web-{9E527C27-ABEE-47A0-A862-B93A7202E12B}" dt="2024-02-01T02:29:46.667" v="6415"/>
          <ac:graphicFrameMkLst>
            <pc:docMk/>
            <pc:sldMk cId="1036595177" sldId="379"/>
            <ac:graphicFrameMk id="101" creationId="{4CCC99F7-5561-3B45-A447-C68CDEDDD7F5}"/>
          </ac:graphicFrameMkLst>
        </pc:graphicFrameChg>
        <pc:picChg chg="del">
          <ac:chgData name="Dina Eldawy" userId="S::deldawy@usccb.org::15c70409-d8e3-4e0b-99f0-2ae0a1254c01" providerId="AD" clId="Web-{9E527C27-ABEE-47A0-A862-B93A7202E12B}" dt="2024-02-01T02:31:45.889" v="6430"/>
          <ac:picMkLst>
            <pc:docMk/>
            <pc:sldMk cId="1036595177" sldId="379"/>
            <ac:picMk id="42" creationId="{48FAF485-B9CF-717E-B6F1-C067066051D7}"/>
          </ac:picMkLst>
        </pc:picChg>
      </pc:sldChg>
    </pc:docChg>
  </pc:docChgLst>
  <pc:docChgLst>
    <pc:chgData name="Dina Eldawy" userId="S::deldawy@usccb.org::15c70409-d8e3-4e0b-99f0-2ae0a1254c01" providerId="AD" clId="Web-{6F44F166-7D82-41F8-B826-27C8BFFED599}"/>
    <pc:docChg chg="mod addSld delSld modSld sldOrd addMainMaster modMainMaster">
      <pc:chgData name="Dina Eldawy" userId="S::deldawy@usccb.org::15c70409-d8e3-4e0b-99f0-2ae0a1254c01" providerId="AD" clId="Web-{6F44F166-7D82-41F8-B826-27C8BFFED599}" dt="2024-01-29T19:46:58.635" v="7578"/>
      <pc:docMkLst>
        <pc:docMk/>
      </pc:docMkLst>
      <pc:sldChg chg="addSp delSp modSp del">
        <pc:chgData name="Dina Eldawy" userId="S::deldawy@usccb.org::15c70409-d8e3-4e0b-99f0-2ae0a1254c01" providerId="AD" clId="Web-{6F44F166-7D82-41F8-B826-27C8BFFED599}" dt="2024-01-25T20:48:51.490" v="8"/>
        <pc:sldMkLst>
          <pc:docMk/>
          <pc:sldMk cId="109857222" sldId="256"/>
        </pc:sldMkLst>
        <pc:spChg chg="add del mod">
          <ac:chgData name="Dina Eldawy" userId="S::deldawy@usccb.org::15c70409-d8e3-4e0b-99f0-2ae0a1254c01" providerId="AD" clId="Web-{6F44F166-7D82-41F8-B826-27C8BFFED599}" dt="2024-01-25T20:47:43.035" v="3"/>
          <ac:spMkLst>
            <pc:docMk/>
            <pc:sldMk cId="109857222" sldId="256"/>
            <ac:spMk id="4" creationId="{54AF2BD1-24C9-A45E-18FD-9043841B9C04}"/>
          </ac:spMkLst>
        </pc:spChg>
      </pc:sldChg>
      <pc:sldChg chg="addSp delSp modSp add modNotes">
        <pc:chgData name="Dina Eldawy" userId="S::deldawy@usccb.org::15c70409-d8e3-4e0b-99f0-2ae0a1254c01" providerId="AD" clId="Web-{6F44F166-7D82-41F8-B826-27C8BFFED599}" dt="2024-01-29T03:29:09.917" v="6563"/>
        <pc:sldMkLst>
          <pc:docMk/>
          <pc:sldMk cId="1714083502" sldId="260"/>
        </pc:sldMkLst>
        <pc:spChg chg="mod">
          <ac:chgData name="Dina Eldawy" userId="S::deldawy@usccb.org::15c70409-d8e3-4e0b-99f0-2ae0a1254c01" providerId="AD" clId="Web-{6F44F166-7D82-41F8-B826-27C8BFFED599}" dt="2024-01-26T04:30:07.915" v="638"/>
          <ac:spMkLst>
            <pc:docMk/>
            <pc:sldMk cId="1714083502" sldId="260"/>
            <ac:spMk id="2" creationId="{B1FE5A02-6628-420E-B275-F067233B51A9}"/>
          </ac:spMkLst>
        </pc:spChg>
        <pc:spChg chg="add mod">
          <ac:chgData name="Dina Eldawy" userId="S::deldawy@usccb.org::15c70409-d8e3-4e0b-99f0-2ae0a1254c01" providerId="AD" clId="Web-{6F44F166-7D82-41F8-B826-27C8BFFED599}" dt="2024-01-29T03:25:27.503" v="6424" actId="1076"/>
          <ac:spMkLst>
            <pc:docMk/>
            <pc:sldMk cId="1714083502" sldId="260"/>
            <ac:spMk id="3" creationId="{94443153-7348-253C-F405-CC6CD83223C4}"/>
          </ac:spMkLst>
        </pc:spChg>
        <pc:spChg chg="del mod">
          <ac:chgData name="Dina Eldawy" userId="S::deldawy@usccb.org::15c70409-d8e3-4e0b-99f0-2ae0a1254c01" providerId="AD" clId="Web-{6F44F166-7D82-41F8-B826-27C8BFFED599}" dt="2024-01-26T04:30:57.730" v="644"/>
          <ac:spMkLst>
            <pc:docMk/>
            <pc:sldMk cId="1714083502" sldId="260"/>
            <ac:spMk id="9" creationId="{293E41F4-6C75-A3A2-3A8B-4E8B0BF5E566}"/>
          </ac:spMkLst>
        </pc:spChg>
        <pc:spChg chg="mod">
          <ac:chgData name="Dina Eldawy" userId="S::deldawy@usccb.org::15c70409-d8e3-4e0b-99f0-2ae0a1254c01" providerId="AD" clId="Web-{6F44F166-7D82-41F8-B826-27C8BFFED599}" dt="2024-01-29T03:25:37.472" v="6425" actId="20577"/>
          <ac:spMkLst>
            <pc:docMk/>
            <pc:sldMk cId="1714083502" sldId="260"/>
            <ac:spMk id="10" creationId="{62B36212-2C32-6D7C-DBEB-EBBD11F2BD62}"/>
          </ac:spMkLst>
        </pc:spChg>
        <pc:spChg chg="mod">
          <ac:chgData name="Dina Eldawy" userId="S::deldawy@usccb.org::15c70409-d8e3-4e0b-99f0-2ae0a1254c01" providerId="AD" clId="Web-{6F44F166-7D82-41F8-B826-27C8BFFED599}" dt="2024-01-29T03:25:44.754" v="6427" actId="1076"/>
          <ac:spMkLst>
            <pc:docMk/>
            <pc:sldMk cId="1714083502" sldId="260"/>
            <ac:spMk id="20" creationId="{EC3AFEF8-647E-4DA4-85FF-45CE7F7B7C42}"/>
          </ac:spMkLst>
        </pc:spChg>
        <pc:spChg chg="mod">
          <ac:chgData name="Dina Eldawy" userId="S::deldawy@usccb.org::15c70409-d8e3-4e0b-99f0-2ae0a1254c01" providerId="AD" clId="Web-{6F44F166-7D82-41F8-B826-27C8BFFED599}" dt="2024-01-29T03:25:25.253" v="6423" actId="1076"/>
          <ac:spMkLst>
            <pc:docMk/>
            <pc:sldMk cId="1714083502" sldId="260"/>
            <ac:spMk id="21" creationId="{69D88333-C4AF-45D8-9555-9A9DD57DF486}"/>
          </ac:spMkLst>
        </pc:spChg>
        <pc:spChg chg="mod">
          <ac:chgData name="Dina Eldawy" userId="S::deldawy@usccb.org::15c70409-d8e3-4e0b-99f0-2ae0a1254c01" providerId="AD" clId="Web-{6F44F166-7D82-41F8-B826-27C8BFFED599}" dt="2024-01-26T04:30:07.915" v="638"/>
          <ac:spMkLst>
            <pc:docMk/>
            <pc:sldMk cId="1714083502" sldId="260"/>
            <ac:spMk id="26" creationId="{1BB867FF-FC45-48F7-8104-F89BE54909F1}"/>
          </ac:spMkLst>
        </pc:spChg>
        <pc:spChg chg="mod">
          <ac:chgData name="Dina Eldawy" userId="S::deldawy@usccb.org::15c70409-d8e3-4e0b-99f0-2ae0a1254c01" providerId="AD" clId="Web-{6F44F166-7D82-41F8-B826-27C8BFFED599}" dt="2024-01-26T04:30:07.915" v="638"/>
          <ac:spMkLst>
            <pc:docMk/>
            <pc:sldMk cId="1714083502" sldId="260"/>
            <ac:spMk id="28" creationId="{8BB56887-D0D5-4F0C-9E19-7247EB83C8B7}"/>
          </ac:spMkLst>
        </pc:spChg>
        <pc:spChg chg="mod">
          <ac:chgData name="Dina Eldawy" userId="S::deldawy@usccb.org::15c70409-d8e3-4e0b-99f0-2ae0a1254c01" providerId="AD" clId="Web-{6F44F166-7D82-41F8-B826-27C8BFFED599}" dt="2024-01-26T04:30:07.915" v="638"/>
          <ac:spMkLst>
            <pc:docMk/>
            <pc:sldMk cId="1714083502" sldId="260"/>
            <ac:spMk id="30" creationId="{081E4A58-353D-44AE-B2FC-2A74E2E400F7}"/>
          </ac:spMkLst>
        </pc:spChg>
        <pc:spChg chg="add del">
          <ac:chgData name="Dina Eldawy" userId="S::deldawy@usccb.org::15c70409-d8e3-4e0b-99f0-2ae0a1254c01" providerId="AD" clId="Web-{6F44F166-7D82-41F8-B826-27C8BFFED599}" dt="2024-01-26T04:29:26.914" v="626"/>
          <ac:spMkLst>
            <pc:docMk/>
            <pc:sldMk cId="1714083502" sldId="260"/>
            <ac:spMk id="35" creationId="{AB8C311F-7253-4AED-9701-7FC0708C41C7}"/>
          </ac:spMkLst>
        </pc:spChg>
        <pc:spChg chg="add del">
          <ac:chgData name="Dina Eldawy" userId="S::deldawy@usccb.org::15c70409-d8e3-4e0b-99f0-2ae0a1254c01" providerId="AD" clId="Web-{6F44F166-7D82-41F8-B826-27C8BFFED599}" dt="2024-01-26T04:29:26.914" v="626"/>
          <ac:spMkLst>
            <pc:docMk/>
            <pc:sldMk cId="1714083502" sldId="260"/>
            <ac:spMk id="37" creationId="{E2384209-CB15-4CDF-9D31-C44FD9A3F20D}"/>
          </ac:spMkLst>
        </pc:spChg>
        <pc:spChg chg="add del">
          <ac:chgData name="Dina Eldawy" userId="S::deldawy@usccb.org::15c70409-d8e3-4e0b-99f0-2ae0a1254c01" providerId="AD" clId="Web-{6F44F166-7D82-41F8-B826-27C8BFFED599}" dt="2024-01-26T04:29:26.914" v="626"/>
          <ac:spMkLst>
            <pc:docMk/>
            <pc:sldMk cId="1714083502" sldId="260"/>
            <ac:spMk id="39" creationId="{2633B3B5-CC90-43F0-8714-D31D1F3F0209}"/>
          </ac:spMkLst>
        </pc:spChg>
        <pc:spChg chg="add del">
          <ac:chgData name="Dina Eldawy" userId="S::deldawy@usccb.org::15c70409-d8e3-4e0b-99f0-2ae0a1254c01" providerId="AD" clId="Web-{6F44F166-7D82-41F8-B826-27C8BFFED599}" dt="2024-01-26T04:29:26.914" v="626"/>
          <ac:spMkLst>
            <pc:docMk/>
            <pc:sldMk cId="1714083502" sldId="260"/>
            <ac:spMk id="41" creationId="{A8D57A06-A426-446D-B02C-A2DC6B62E45E}"/>
          </ac:spMkLst>
        </pc:spChg>
        <pc:spChg chg="add del">
          <ac:chgData name="Dina Eldawy" userId="S::deldawy@usccb.org::15c70409-d8e3-4e0b-99f0-2ae0a1254c01" providerId="AD" clId="Web-{6F44F166-7D82-41F8-B826-27C8BFFED599}" dt="2024-01-26T04:29:29.258" v="628"/>
          <ac:spMkLst>
            <pc:docMk/>
            <pc:sldMk cId="1714083502" sldId="260"/>
            <ac:spMk id="43" creationId="{DA2E7C1E-2B5A-4BBA-AE51-1CD8C19309D7}"/>
          </ac:spMkLst>
        </pc:spChg>
        <pc:spChg chg="add del">
          <ac:chgData name="Dina Eldawy" userId="S::deldawy@usccb.org::15c70409-d8e3-4e0b-99f0-2ae0a1254c01" providerId="AD" clId="Web-{6F44F166-7D82-41F8-B826-27C8BFFED599}" dt="2024-01-26T04:29:29.258" v="628"/>
          <ac:spMkLst>
            <pc:docMk/>
            <pc:sldMk cId="1714083502" sldId="260"/>
            <ac:spMk id="44" creationId="{43DF76B1-5174-4FAF-9D19-FFEE98426836}"/>
          </ac:spMkLst>
        </pc:spChg>
        <pc:spChg chg="add del">
          <ac:chgData name="Dina Eldawy" userId="S::deldawy@usccb.org::15c70409-d8e3-4e0b-99f0-2ae0a1254c01" providerId="AD" clId="Web-{6F44F166-7D82-41F8-B826-27C8BFFED599}" dt="2024-01-26T04:29:34.820" v="630"/>
          <ac:spMkLst>
            <pc:docMk/>
            <pc:sldMk cId="1714083502" sldId="260"/>
            <ac:spMk id="46" creationId="{69D184B2-2226-4E31-BCCB-444330767440}"/>
          </ac:spMkLst>
        </pc:spChg>
        <pc:spChg chg="add del">
          <ac:chgData name="Dina Eldawy" userId="S::deldawy@usccb.org::15c70409-d8e3-4e0b-99f0-2ae0a1254c01" providerId="AD" clId="Web-{6F44F166-7D82-41F8-B826-27C8BFFED599}" dt="2024-01-26T04:29:34.820" v="630"/>
          <ac:spMkLst>
            <pc:docMk/>
            <pc:sldMk cId="1714083502" sldId="260"/>
            <ac:spMk id="47" creationId="{1AC4D4E3-486A-464A-8EC8-D44881097267}"/>
          </ac:spMkLst>
        </pc:spChg>
        <pc:spChg chg="add del">
          <ac:chgData name="Dina Eldawy" userId="S::deldawy@usccb.org::15c70409-d8e3-4e0b-99f0-2ae0a1254c01" providerId="AD" clId="Web-{6F44F166-7D82-41F8-B826-27C8BFFED599}" dt="2024-01-26T04:29:34.820" v="630"/>
          <ac:spMkLst>
            <pc:docMk/>
            <pc:sldMk cId="1714083502" sldId="260"/>
            <ac:spMk id="48" creationId="{864DE13E-58EB-4475-B79C-0D4FC651239B}"/>
          </ac:spMkLst>
        </pc:spChg>
        <pc:spChg chg="add del">
          <ac:chgData name="Dina Eldawy" userId="S::deldawy@usccb.org::15c70409-d8e3-4e0b-99f0-2ae0a1254c01" providerId="AD" clId="Web-{6F44F166-7D82-41F8-B826-27C8BFFED599}" dt="2024-01-26T04:29:39.743" v="632"/>
          <ac:spMkLst>
            <pc:docMk/>
            <pc:sldMk cId="1714083502" sldId="260"/>
            <ac:spMk id="50" creationId="{AB8C311F-7253-4AED-9701-7FC0708C41C7}"/>
          </ac:spMkLst>
        </pc:spChg>
        <pc:spChg chg="add del">
          <ac:chgData name="Dina Eldawy" userId="S::deldawy@usccb.org::15c70409-d8e3-4e0b-99f0-2ae0a1254c01" providerId="AD" clId="Web-{6F44F166-7D82-41F8-B826-27C8BFFED599}" dt="2024-01-26T04:29:39.743" v="632"/>
          <ac:spMkLst>
            <pc:docMk/>
            <pc:sldMk cId="1714083502" sldId="260"/>
            <ac:spMk id="51" creationId="{E2384209-CB15-4CDF-9D31-C44FD9A3F20D}"/>
          </ac:spMkLst>
        </pc:spChg>
        <pc:spChg chg="add del">
          <ac:chgData name="Dina Eldawy" userId="S::deldawy@usccb.org::15c70409-d8e3-4e0b-99f0-2ae0a1254c01" providerId="AD" clId="Web-{6F44F166-7D82-41F8-B826-27C8BFFED599}" dt="2024-01-26T04:29:39.743" v="632"/>
          <ac:spMkLst>
            <pc:docMk/>
            <pc:sldMk cId="1714083502" sldId="260"/>
            <ac:spMk id="52" creationId="{2633B3B5-CC90-43F0-8714-D31D1F3F0209}"/>
          </ac:spMkLst>
        </pc:spChg>
        <pc:spChg chg="add del">
          <ac:chgData name="Dina Eldawy" userId="S::deldawy@usccb.org::15c70409-d8e3-4e0b-99f0-2ae0a1254c01" providerId="AD" clId="Web-{6F44F166-7D82-41F8-B826-27C8BFFED599}" dt="2024-01-26T04:29:39.743" v="632"/>
          <ac:spMkLst>
            <pc:docMk/>
            <pc:sldMk cId="1714083502" sldId="260"/>
            <ac:spMk id="53" creationId="{A8D57A06-A426-446D-B02C-A2DC6B62E45E}"/>
          </ac:spMkLst>
        </pc:spChg>
        <pc:spChg chg="add del">
          <ac:chgData name="Dina Eldawy" userId="S::deldawy@usccb.org::15c70409-d8e3-4e0b-99f0-2ae0a1254c01" providerId="AD" clId="Web-{6F44F166-7D82-41F8-B826-27C8BFFED599}" dt="2024-01-26T04:29:48.118" v="634"/>
          <ac:spMkLst>
            <pc:docMk/>
            <pc:sldMk cId="1714083502" sldId="260"/>
            <ac:spMk id="55" creationId="{22F15A2D-2324-487D-A02A-BF46C5C580EB}"/>
          </ac:spMkLst>
        </pc:spChg>
        <pc:spChg chg="add del">
          <ac:chgData name="Dina Eldawy" userId="S::deldawy@usccb.org::15c70409-d8e3-4e0b-99f0-2ae0a1254c01" providerId="AD" clId="Web-{6F44F166-7D82-41F8-B826-27C8BFFED599}" dt="2024-01-26T04:29:48.118" v="634"/>
          <ac:spMkLst>
            <pc:docMk/>
            <pc:sldMk cId="1714083502" sldId="260"/>
            <ac:spMk id="56" creationId="{17A7F34E-D418-47E2-9F86-2C45BBC31210}"/>
          </ac:spMkLst>
        </pc:spChg>
        <pc:spChg chg="add del">
          <ac:chgData name="Dina Eldawy" userId="S::deldawy@usccb.org::15c70409-d8e3-4e0b-99f0-2ae0a1254c01" providerId="AD" clId="Web-{6F44F166-7D82-41F8-B826-27C8BFFED599}" dt="2024-01-26T04:29:48.118" v="634"/>
          <ac:spMkLst>
            <pc:docMk/>
            <pc:sldMk cId="1714083502" sldId="260"/>
            <ac:spMk id="57" creationId="{2AEAFA59-923A-4F54-8B49-44C970BCC323}"/>
          </ac:spMkLst>
        </pc:spChg>
        <pc:spChg chg="add del">
          <ac:chgData name="Dina Eldawy" userId="S::deldawy@usccb.org::15c70409-d8e3-4e0b-99f0-2ae0a1254c01" providerId="AD" clId="Web-{6F44F166-7D82-41F8-B826-27C8BFFED599}" dt="2024-01-26T04:29:59.978" v="636"/>
          <ac:spMkLst>
            <pc:docMk/>
            <pc:sldMk cId="1714083502" sldId="260"/>
            <ac:spMk id="59" creationId="{B9FF99BD-075F-4761-A995-6FC574BD25EA}"/>
          </ac:spMkLst>
        </pc:spChg>
        <pc:spChg chg="add del">
          <ac:chgData name="Dina Eldawy" userId="S::deldawy@usccb.org::15c70409-d8e3-4e0b-99f0-2ae0a1254c01" providerId="AD" clId="Web-{6F44F166-7D82-41F8-B826-27C8BFFED599}" dt="2024-01-26T04:29:59.978" v="636"/>
          <ac:spMkLst>
            <pc:docMk/>
            <pc:sldMk cId="1714083502" sldId="260"/>
            <ac:spMk id="60" creationId="{A7B21A54-9BA3-4EA9-B460-5A829ADD9051}"/>
          </ac:spMkLst>
        </pc:spChg>
        <pc:spChg chg="add del">
          <ac:chgData name="Dina Eldawy" userId="S::deldawy@usccb.org::15c70409-d8e3-4e0b-99f0-2ae0a1254c01" providerId="AD" clId="Web-{6F44F166-7D82-41F8-B826-27C8BFFED599}" dt="2024-01-26T04:29:59.978" v="636"/>
          <ac:spMkLst>
            <pc:docMk/>
            <pc:sldMk cId="1714083502" sldId="260"/>
            <ac:spMk id="61" creationId="{6FA8F714-B9D8-488A-8CCA-E9948FF913A9}"/>
          </ac:spMkLst>
        </pc:spChg>
        <pc:spChg chg="add del">
          <ac:chgData name="Dina Eldawy" userId="S::deldawy@usccb.org::15c70409-d8e3-4e0b-99f0-2ae0a1254c01" providerId="AD" clId="Web-{6F44F166-7D82-41F8-B826-27C8BFFED599}" dt="2024-01-26T04:30:07.915" v="638"/>
          <ac:spMkLst>
            <pc:docMk/>
            <pc:sldMk cId="1714083502" sldId="260"/>
            <ac:spMk id="63" creationId="{69D184B2-2226-4E31-BCCB-444330767440}"/>
          </ac:spMkLst>
        </pc:spChg>
        <pc:spChg chg="add del">
          <ac:chgData name="Dina Eldawy" userId="S::deldawy@usccb.org::15c70409-d8e3-4e0b-99f0-2ae0a1254c01" providerId="AD" clId="Web-{6F44F166-7D82-41F8-B826-27C8BFFED599}" dt="2024-01-26T04:30:07.915" v="638"/>
          <ac:spMkLst>
            <pc:docMk/>
            <pc:sldMk cId="1714083502" sldId="260"/>
            <ac:spMk id="64" creationId="{1AC4D4E3-486A-464A-8EC8-D44881097267}"/>
          </ac:spMkLst>
        </pc:spChg>
        <pc:spChg chg="add del">
          <ac:chgData name="Dina Eldawy" userId="S::deldawy@usccb.org::15c70409-d8e3-4e0b-99f0-2ae0a1254c01" providerId="AD" clId="Web-{6F44F166-7D82-41F8-B826-27C8BFFED599}" dt="2024-01-26T04:30:07.915" v="638"/>
          <ac:spMkLst>
            <pc:docMk/>
            <pc:sldMk cId="1714083502" sldId="260"/>
            <ac:spMk id="65" creationId="{864DE13E-58EB-4475-B79C-0D4FC651239B}"/>
          </ac:spMkLst>
        </pc:spChg>
      </pc:sldChg>
      <pc:sldChg chg="modSp add">
        <pc:chgData name="Dina Eldawy" userId="S::deldawy@usccb.org::15c70409-d8e3-4e0b-99f0-2ae0a1254c01" providerId="AD" clId="Web-{6F44F166-7D82-41F8-B826-27C8BFFED599}" dt="2024-01-25T20:48:27.271" v="6"/>
        <pc:sldMkLst>
          <pc:docMk/>
          <pc:sldMk cId="2534964150" sldId="302"/>
        </pc:sldMkLst>
        <pc:spChg chg="mod">
          <ac:chgData name="Dina Eldawy" userId="S::deldawy@usccb.org::15c70409-d8e3-4e0b-99f0-2ae0a1254c01" providerId="AD" clId="Web-{6F44F166-7D82-41F8-B826-27C8BFFED599}" dt="2024-01-25T20:48:27.271" v="6"/>
          <ac:spMkLst>
            <pc:docMk/>
            <pc:sldMk cId="2534964150" sldId="302"/>
            <ac:spMk id="2" creationId="{A429343F-73A2-94E8-32C4-2AF415C1F20D}"/>
          </ac:spMkLst>
        </pc:spChg>
        <pc:spChg chg="mod">
          <ac:chgData name="Dina Eldawy" userId="S::deldawy@usccb.org::15c70409-d8e3-4e0b-99f0-2ae0a1254c01" providerId="AD" clId="Web-{6F44F166-7D82-41F8-B826-27C8BFFED599}" dt="2024-01-25T20:48:07.724" v="5" actId="1076"/>
          <ac:spMkLst>
            <pc:docMk/>
            <pc:sldMk cId="2534964150" sldId="302"/>
            <ac:spMk id="4" creationId="{E748504F-75F6-30D2-594F-C09588776162}"/>
          </ac:spMkLst>
        </pc:spChg>
      </pc:sldChg>
      <pc:sldChg chg="modSp add">
        <pc:chgData name="Dina Eldawy" userId="S::deldawy@usccb.org::15c70409-d8e3-4e0b-99f0-2ae0a1254c01" providerId="AD" clId="Web-{6F44F166-7D82-41F8-B826-27C8BFFED599}" dt="2024-01-25T20:56:44.642" v="63" actId="14100"/>
        <pc:sldMkLst>
          <pc:docMk/>
          <pc:sldMk cId="1629055522" sldId="303"/>
        </pc:sldMkLst>
        <pc:spChg chg="mod">
          <ac:chgData name="Dina Eldawy" userId="S::deldawy@usccb.org::15c70409-d8e3-4e0b-99f0-2ae0a1254c01" providerId="AD" clId="Web-{6F44F166-7D82-41F8-B826-27C8BFFED599}" dt="2024-01-25T20:56:44.642" v="63" actId="14100"/>
          <ac:spMkLst>
            <pc:docMk/>
            <pc:sldMk cId="1629055522" sldId="303"/>
            <ac:spMk id="4" creationId="{E748504F-75F6-30D2-594F-C09588776162}"/>
          </ac:spMkLst>
        </pc:spChg>
        <pc:spChg chg="mod">
          <ac:chgData name="Dina Eldawy" userId="S::deldawy@usccb.org::15c70409-d8e3-4e0b-99f0-2ae0a1254c01" providerId="AD" clId="Web-{6F44F166-7D82-41F8-B826-27C8BFFED599}" dt="2024-01-25T20:56:26.173" v="61" actId="20577"/>
          <ac:spMkLst>
            <pc:docMk/>
            <pc:sldMk cId="1629055522" sldId="303"/>
            <ac:spMk id="5" creationId="{699CF56F-B70F-47F9-24C6-AE45A852C1C7}"/>
          </ac:spMkLst>
        </pc:spChg>
        <pc:picChg chg="mod">
          <ac:chgData name="Dina Eldawy" userId="S::deldawy@usccb.org::15c70409-d8e3-4e0b-99f0-2ae0a1254c01" providerId="AD" clId="Web-{6F44F166-7D82-41F8-B826-27C8BFFED599}" dt="2024-01-25T20:56:36.220" v="62" actId="14100"/>
          <ac:picMkLst>
            <pc:docMk/>
            <pc:sldMk cId="1629055522" sldId="303"/>
            <ac:picMk id="27" creationId="{CCBCAD86-BCB8-F69F-2A3A-C11C74BEB188}"/>
          </ac:picMkLst>
        </pc:picChg>
      </pc:sldChg>
      <pc:sldChg chg="addSp delSp modSp add mod setBg">
        <pc:chgData name="Dina Eldawy" userId="S::deldawy@usccb.org::15c70409-d8e3-4e0b-99f0-2ae0a1254c01" providerId="AD" clId="Web-{6F44F166-7D82-41F8-B826-27C8BFFED599}" dt="2024-01-26T04:32:57.625" v="649" actId="1076"/>
        <pc:sldMkLst>
          <pc:docMk/>
          <pc:sldMk cId="1458690173" sldId="304"/>
        </pc:sldMkLst>
        <pc:spChg chg="add mod">
          <ac:chgData name="Dina Eldawy" userId="S::deldawy@usccb.org::15c70409-d8e3-4e0b-99f0-2ae0a1254c01" providerId="AD" clId="Web-{6F44F166-7D82-41F8-B826-27C8BFFED599}" dt="2024-01-26T04:32:37.562" v="646" actId="20577"/>
          <ac:spMkLst>
            <pc:docMk/>
            <pc:sldMk cId="1458690173" sldId="304"/>
            <ac:spMk id="2" creationId="{E2CFBC7E-96AC-150F-3B86-814EC69A2308}"/>
          </ac:spMkLst>
        </pc:spChg>
        <pc:spChg chg="mod">
          <ac:chgData name="Dina Eldawy" userId="S::deldawy@usccb.org::15c70409-d8e3-4e0b-99f0-2ae0a1254c01" providerId="AD" clId="Web-{6F44F166-7D82-41F8-B826-27C8BFFED599}" dt="2024-01-26T04:32:57.625" v="649" actId="1076"/>
          <ac:spMkLst>
            <pc:docMk/>
            <pc:sldMk cId="1458690173" sldId="304"/>
            <ac:spMk id="3" creationId="{EA63FDF6-C541-464D-74AA-4192688E5A39}"/>
          </ac:spMkLst>
        </pc:spChg>
        <pc:spChg chg="add mod">
          <ac:chgData name="Dina Eldawy" userId="S::deldawy@usccb.org::15c70409-d8e3-4e0b-99f0-2ae0a1254c01" providerId="AD" clId="Web-{6F44F166-7D82-41F8-B826-27C8BFFED599}" dt="2024-01-25T21:00:45.679" v="205" actId="1076"/>
          <ac:spMkLst>
            <pc:docMk/>
            <pc:sldMk cId="1458690173" sldId="304"/>
            <ac:spMk id="4" creationId="{9B83B1C7-6A52-6C49-9D4B-DD7FB5BD984F}"/>
          </ac:spMkLst>
        </pc:spChg>
        <pc:spChg chg="del">
          <ac:chgData name="Dina Eldawy" userId="S::deldawy@usccb.org::15c70409-d8e3-4e0b-99f0-2ae0a1254c01" providerId="AD" clId="Web-{6F44F166-7D82-41F8-B826-27C8BFFED599}" dt="2024-01-26T04:28:22.083" v="623"/>
          <ac:spMkLst>
            <pc:docMk/>
            <pc:sldMk cId="1458690173" sldId="304"/>
            <ac:spMk id="8" creationId="{EA16E05F-C820-241A-52F9-D7F285D1510E}"/>
          </ac:spMkLst>
        </pc:spChg>
        <pc:spChg chg="del mod topLvl">
          <ac:chgData name="Dina Eldawy" userId="S::deldawy@usccb.org::15c70409-d8e3-4e0b-99f0-2ae0a1254c01" providerId="AD" clId="Web-{6F44F166-7D82-41F8-B826-27C8BFFED599}" dt="2024-01-25T20:59:55.037" v="173"/>
          <ac:spMkLst>
            <pc:docMk/>
            <pc:sldMk cId="1458690173" sldId="304"/>
            <ac:spMk id="28" creationId="{B528F92A-94EF-BAB1-38E0-C3E7089856CD}"/>
          </ac:spMkLst>
        </pc:spChg>
        <pc:spChg chg="del mod topLvl">
          <ac:chgData name="Dina Eldawy" userId="S::deldawy@usccb.org::15c70409-d8e3-4e0b-99f0-2ae0a1254c01" providerId="AD" clId="Web-{6F44F166-7D82-41F8-B826-27C8BFFED599}" dt="2024-01-25T20:59:56.459" v="174"/>
          <ac:spMkLst>
            <pc:docMk/>
            <pc:sldMk cId="1458690173" sldId="304"/>
            <ac:spMk id="29" creationId="{0CC6EA9C-56AB-D767-C9B0-E2FA014BDED4}"/>
          </ac:spMkLst>
        </pc:spChg>
        <pc:spChg chg="mod topLvl">
          <ac:chgData name="Dina Eldawy" userId="S::deldawy@usccb.org::15c70409-d8e3-4e0b-99f0-2ae0a1254c01" providerId="AD" clId="Web-{6F44F166-7D82-41F8-B826-27C8BFFED599}" dt="2024-01-26T03:54:00.834" v="586" actId="20577"/>
          <ac:spMkLst>
            <pc:docMk/>
            <pc:sldMk cId="1458690173" sldId="304"/>
            <ac:spMk id="30" creationId="{6898EE1A-132A-FDE9-6663-A7C78276AD45}"/>
          </ac:spMkLst>
        </pc:spChg>
        <pc:spChg chg="topLvl">
          <ac:chgData name="Dina Eldawy" userId="S::deldawy@usccb.org::15c70409-d8e3-4e0b-99f0-2ae0a1254c01" providerId="AD" clId="Web-{6F44F166-7D82-41F8-B826-27C8BFFED599}" dt="2024-01-25T20:59:51.053" v="172"/>
          <ac:spMkLst>
            <pc:docMk/>
            <pc:sldMk cId="1458690173" sldId="304"/>
            <ac:spMk id="31" creationId="{8626CE3E-B4C4-64C8-C2AB-934EC7F73FF5}"/>
          </ac:spMkLst>
        </pc:spChg>
        <pc:spChg chg="del topLvl">
          <ac:chgData name="Dina Eldawy" userId="S::deldawy@usccb.org::15c70409-d8e3-4e0b-99f0-2ae0a1254c01" providerId="AD" clId="Web-{6F44F166-7D82-41F8-B826-27C8BFFED599}" dt="2024-01-25T21:01:28.696" v="215"/>
          <ac:spMkLst>
            <pc:docMk/>
            <pc:sldMk cId="1458690173" sldId="304"/>
            <ac:spMk id="32" creationId="{3F6F7C8A-4D8B-DCDD-B319-AA60E083584F}"/>
          </ac:spMkLst>
        </pc:spChg>
        <pc:spChg chg="del topLvl">
          <ac:chgData name="Dina Eldawy" userId="S::deldawy@usccb.org::15c70409-d8e3-4e0b-99f0-2ae0a1254c01" providerId="AD" clId="Web-{6F44F166-7D82-41F8-B826-27C8BFFED599}" dt="2024-01-25T21:01:21.961" v="213"/>
          <ac:spMkLst>
            <pc:docMk/>
            <pc:sldMk cId="1458690173" sldId="304"/>
            <ac:spMk id="33" creationId="{D41D51FB-D565-E60C-D378-7040717D76CE}"/>
          </ac:spMkLst>
        </pc:spChg>
        <pc:spChg chg="topLvl">
          <ac:chgData name="Dina Eldawy" userId="S::deldawy@usccb.org::15c70409-d8e3-4e0b-99f0-2ae0a1254c01" providerId="AD" clId="Web-{6F44F166-7D82-41F8-B826-27C8BFFED599}" dt="2024-01-25T20:59:51.053" v="172"/>
          <ac:spMkLst>
            <pc:docMk/>
            <pc:sldMk cId="1458690173" sldId="304"/>
            <ac:spMk id="34" creationId="{F844CE09-A2B8-B88C-1969-43303DE3E0D3}"/>
          </ac:spMkLst>
        </pc:spChg>
        <pc:spChg chg="mod topLvl">
          <ac:chgData name="Dina Eldawy" userId="S::deldawy@usccb.org::15c70409-d8e3-4e0b-99f0-2ae0a1254c01" providerId="AD" clId="Web-{6F44F166-7D82-41F8-B826-27C8BFFED599}" dt="2024-01-26T03:54:50.305" v="620" actId="20577"/>
          <ac:spMkLst>
            <pc:docMk/>
            <pc:sldMk cId="1458690173" sldId="304"/>
            <ac:spMk id="35" creationId="{1C4E928A-CDE6-CFD5-A5BC-8124A3D6BA12}"/>
          </ac:spMkLst>
        </pc:spChg>
        <pc:spChg chg="mod topLvl">
          <ac:chgData name="Dina Eldawy" userId="S::deldawy@usccb.org::15c70409-d8e3-4e0b-99f0-2ae0a1254c01" providerId="AD" clId="Web-{6F44F166-7D82-41F8-B826-27C8BFFED599}" dt="2024-01-26T03:53:45.615" v="572" actId="20577"/>
          <ac:spMkLst>
            <pc:docMk/>
            <pc:sldMk cId="1458690173" sldId="304"/>
            <ac:spMk id="36" creationId="{0A5AA81F-6662-EF02-FD15-9BB3F7EA1B02}"/>
          </ac:spMkLst>
        </pc:spChg>
        <pc:spChg chg="mod">
          <ac:chgData name="Dina Eldawy" userId="S::deldawy@usccb.org::15c70409-d8e3-4e0b-99f0-2ae0a1254c01" providerId="AD" clId="Web-{6F44F166-7D82-41F8-B826-27C8BFFED599}" dt="2024-01-25T21:01:18.602" v="212" actId="1076"/>
          <ac:spMkLst>
            <pc:docMk/>
            <pc:sldMk cId="1458690173" sldId="304"/>
            <ac:spMk id="40" creationId="{BBB52808-B7AA-0406-DF10-CE075B251708}"/>
          </ac:spMkLst>
        </pc:spChg>
        <pc:spChg chg="mod">
          <ac:chgData name="Dina Eldawy" userId="S::deldawy@usccb.org::15c70409-d8e3-4e0b-99f0-2ae0a1254c01" providerId="AD" clId="Web-{6F44F166-7D82-41F8-B826-27C8BFFED599}" dt="2024-01-25T21:01:03.570" v="210" actId="1076"/>
          <ac:spMkLst>
            <pc:docMk/>
            <pc:sldMk cId="1458690173" sldId="304"/>
            <ac:spMk id="41" creationId="{BE03D6E4-4A75-355D-A11F-7BD480A058D9}"/>
          </ac:spMkLst>
        </pc:spChg>
        <pc:grpChg chg="add del">
          <ac:chgData name="Dina Eldawy" userId="S::deldawy@usccb.org::15c70409-d8e3-4e0b-99f0-2ae0a1254c01" providerId="AD" clId="Web-{6F44F166-7D82-41F8-B826-27C8BFFED599}" dt="2024-01-25T20:59:51.053" v="172"/>
          <ac:grpSpMkLst>
            <pc:docMk/>
            <pc:sldMk cId="1458690173" sldId="304"/>
            <ac:grpSpMk id="37" creationId="{534679DA-32D3-B1CB-D056-38E913775CC6}"/>
          </ac:grpSpMkLst>
        </pc:grpChg>
        <pc:picChg chg="del">
          <ac:chgData name="Dina Eldawy" userId="S::deldawy@usccb.org::15c70409-d8e3-4e0b-99f0-2ae0a1254c01" providerId="AD" clId="Web-{6F44F166-7D82-41F8-B826-27C8BFFED599}" dt="2024-01-26T04:32:47.343" v="647"/>
          <ac:picMkLst>
            <pc:docMk/>
            <pc:sldMk cId="1458690173" sldId="304"/>
            <ac:picMk id="5" creationId="{56E2A1EB-17B7-46A4-050C-FA870E088C60}"/>
          </ac:picMkLst>
        </pc:picChg>
      </pc:sldChg>
      <pc:sldChg chg="delSp modSp add">
        <pc:chgData name="Dina Eldawy" userId="S::deldawy@usccb.org::15c70409-d8e3-4e0b-99f0-2ae0a1254c01" providerId="AD" clId="Web-{6F44F166-7D82-41F8-B826-27C8BFFED599}" dt="2024-01-25T20:51:02.853" v="19" actId="20577"/>
        <pc:sldMkLst>
          <pc:docMk/>
          <pc:sldMk cId="1517220758" sldId="307"/>
        </pc:sldMkLst>
        <pc:spChg chg="mod">
          <ac:chgData name="Dina Eldawy" userId="S::deldawy@usccb.org::15c70409-d8e3-4e0b-99f0-2ae0a1254c01" providerId="AD" clId="Web-{6F44F166-7D82-41F8-B826-27C8BFFED599}" dt="2024-01-25T20:51:02.853" v="19" actId="20577"/>
          <ac:spMkLst>
            <pc:docMk/>
            <pc:sldMk cId="1517220758" sldId="307"/>
            <ac:spMk id="3" creationId="{EA63FDF6-C541-464D-74AA-4192688E5A39}"/>
          </ac:spMkLst>
        </pc:spChg>
        <pc:spChg chg="del">
          <ac:chgData name="Dina Eldawy" userId="S::deldawy@usccb.org::15c70409-d8e3-4e0b-99f0-2ae0a1254c01" providerId="AD" clId="Web-{6F44F166-7D82-41F8-B826-27C8BFFED599}" dt="2024-01-25T20:50:09.930" v="12"/>
          <ac:spMkLst>
            <pc:docMk/>
            <pc:sldMk cId="1517220758" sldId="307"/>
            <ac:spMk id="15" creationId="{E0AB481D-3F8C-D853-3F1B-0122C2615AED}"/>
          </ac:spMkLst>
        </pc:spChg>
        <pc:spChg chg="mod">
          <ac:chgData name="Dina Eldawy" userId="S::deldawy@usccb.org::15c70409-d8e3-4e0b-99f0-2ae0a1254c01" providerId="AD" clId="Web-{6F44F166-7D82-41F8-B826-27C8BFFED599}" dt="2024-01-25T20:50:38.915" v="17" actId="1076"/>
          <ac:spMkLst>
            <pc:docMk/>
            <pc:sldMk cId="1517220758" sldId="307"/>
            <ac:spMk id="17" creationId="{8D6B8838-AD99-E88C-DAD8-BCDAB61D3EF2}"/>
          </ac:spMkLst>
        </pc:spChg>
        <pc:picChg chg="del">
          <ac:chgData name="Dina Eldawy" userId="S::deldawy@usccb.org::15c70409-d8e3-4e0b-99f0-2ae0a1254c01" providerId="AD" clId="Web-{6F44F166-7D82-41F8-B826-27C8BFFED599}" dt="2024-01-25T20:49:55.539" v="10"/>
          <ac:picMkLst>
            <pc:docMk/>
            <pc:sldMk cId="1517220758" sldId="307"/>
            <ac:picMk id="6" creationId="{AAEBD2BB-1469-1E07-8613-88E981B1B0A0}"/>
          </ac:picMkLst>
        </pc:picChg>
        <pc:picChg chg="mod">
          <ac:chgData name="Dina Eldawy" userId="S::deldawy@usccb.org::15c70409-d8e3-4e0b-99f0-2ae0a1254c01" providerId="AD" clId="Web-{6F44F166-7D82-41F8-B826-27C8BFFED599}" dt="2024-01-25T20:50:15.852" v="13" actId="1076"/>
          <ac:picMkLst>
            <pc:docMk/>
            <pc:sldMk cId="1517220758" sldId="307"/>
            <ac:picMk id="9" creationId="{7B9F660B-222E-C2AE-6A7C-6994C1265955}"/>
          </ac:picMkLst>
        </pc:picChg>
        <pc:picChg chg="mod">
          <ac:chgData name="Dina Eldawy" userId="S::deldawy@usccb.org::15c70409-d8e3-4e0b-99f0-2ae0a1254c01" providerId="AD" clId="Web-{6F44F166-7D82-41F8-B826-27C8BFFED599}" dt="2024-01-25T20:50:19.149" v="14" actId="1076"/>
          <ac:picMkLst>
            <pc:docMk/>
            <pc:sldMk cId="1517220758" sldId="307"/>
            <ac:picMk id="12" creationId="{6360E22B-029F-BE31-A435-3C38325AA23F}"/>
          </ac:picMkLst>
        </pc:picChg>
        <pc:picChg chg="del">
          <ac:chgData name="Dina Eldawy" userId="S::deldawy@usccb.org::15c70409-d8e3-4e0b-99f0-2ae0a1254c01" providerId="AD" clId="Web-{6F44F166-7D82-41F8-B826-27C8BFFED599}" dt="2024-01-25T20:50:07.336" v="11"/>
          <ac:picMkLst>
            <pc:docMk/>
            <pc:sldMk cId="1517220758" sldId="307"/>
            <ac:picMk id="14" creationId="{A93B7F1E-087B-5019-5303-9CF286292B78}"/>
          </ac:picMkLst>
        </pc:picChg>
      </pc:sldChg>
      <pc:sldChg chg="add">
        <pc:chgData name="Dina Eldawy" userId="S::deldawy@usccb.org::15c70409-d8e3-4e0b-99f0-2ae0a1254c01" providerId="AD" clId="Web-{6F44F166-7D82-41F8-B826-27C8BFFED599}" dt="2024-01-25T20:50:57.931" v="18"/>
        <pc:sldMkLst>
          <pc:docMk/>
          <pc:sldMk cId="2879871" sldId="309"/>
        </pc:sldMkLst>
      </pc:sldChg>
      <pc:sldChg chg="add del">
        <pc:chgData name="Dina Eldawy" userId="S::deldawy@usccb.org::15c70409-d8e3-4e0b-99f0-2ae0a1254c01" providerId="AD" clId="Web-{6F44F166-7D82-41F8-B826-27C8BFFED599}" dt="2024-01-25T20:53:01.199" v="21"/>
        <pc:sldMkLst>
          <pc:docMk/>
          <pc:sldMk cId="1741122144" sldId="310"/>
        </pc:sldMkLst>
      </pc:sldChg>
      <pc:sldChg chg="add">
        <pc:chgData name="Dina Eldawy" userId="S::deldawy@usccb.org::15c70409-d8e3-4e0b-99f0-2ae0a1254c01" providerId="AD" clId="Web-{6F44F166-7D82-41F8-B826-27C8BFFED599}" dt="2024-01-25T20:54:02.295" v="24"/>
        <pc:sldMkLst>
          <pc:docMk/>
          <pc:sldMk cId="2313276940" sldId="310"/>
        </pc:sldMkLst>
      </pc:sldChg>
      <pc:sldChg chg="addSp delSp modSp new mod setBg modClrScheme chgLayout">
        <pc:chgData name="Dina Eldawy" userId="S::deldawy@usccb.org::15c70409-d8e3-4e0b-99f0-2ae0a1254c01" providerId="AD" clId="Web-{6F44F166-7D82-41F8-B826-27C8BFFED599}" dt="2024-01-26T22:33:26.385" v="2515"/>
        <pc:sldMkLst>
          <pc:docMk/>
          <pc:sldMk cId="3797218551" sldId="311"/>
        </pc:sldMkLst>
        <pc:spChg chg="add mod ord">
          <ac:chgData name="Dina Eldawy" userId="S::deldawy@usccb.org::15c70409-d8e3-4e0b-99f0-2ae0a1254c01" providerId="AD" clId="Web-{6F44F166-7D82-41F8-B826-27C8BFFED599}" dt="2024-01-26T03:47:30.196" v="289"/>
          <ac:spMkLst>
            <pc:docMk/>
            <pc:sldMk cId="3797218551" sldId="311"/>
            <ac:spMk id="2" creationId="{84AD1AA1-E695-50D7-F949-DC130A47D85A}"/>
          </ac:spMkLst>
        </pc:spChg>
        <pc:spChg chg="add mod ord">
          <ac:chgData name="Dina Eldawy" userId="S::deldawy@usccb.org::15c70409-d8e3-4e0b-99f0-2ae0a1254c01" providerId="AD" clId="Web-{6F44F166-7D82-41F8-B826-27C8BFFED599}" dt="2024-01-26T03:47:43.040" v="312" actId="20577"/>
          <ac:spMkLst>
            <pc:docMk/>
            <pc:sldMk cId="3797218551" sldId="311"/>
            <ac:spMk id="3" creationId="{6AD01D6C-6773-ACB0-DD93-2C56EDFAA9F9}"/>
          </ac:spMkLst>
        </pc:spChg>
        <pc:spChg chg="add mod">
          <ac:chgData name="Dina Eldawy" userId="S::deldawy@usccb.org::15c70409-d8e3-4e0b-99f0-2ae0a1254c01" providerId="AD" clId="Web-{6F44F166-7D82-41F8-B826-27C8BFFED599}" dt="2024-01-26T22:33:26.385" v="2515"/>
          <ac:spMkLst>
            <pc:docMk/>
            <pc:sldMk cId="3797218551" sldId="311"/>
            <ac:spMk id="4" creationId="{F05B489C-338E-B1C2-0A22-3B97FBDD9F4A}"/>
          </ac:spMkLst>
        </pc:spChg>
        <pc:spChg chg="add del">
          <ac:chgData name="Dina Eldawy" userId="S::deldawy@usccb.org::15c70409-d8e3-4e0b-99f0-2ae0a1254c01" providerId="AD" clId="Web-{6F44F166-7D82-41F8-B826-27C8BFFED599}" dt="2024-01-26T03:47:30.196" v="288"/>
          <ac:spMkLst>
            <pc:docMk/>
            <pc:sldMk cId="3797218551" sldId="311"/>
            <ac:spMk id="8" creationId="{4E1BEB12-92AF-4445-98AD-4C7756E7C93B}"/>
          </ac:spMkLst>
        </pc:spChg>
        <pc:spChg chg="add del">
          <ac:chgData name="Dina Eldawy" userId="S::deldawy@usccb.org::15c70409-d8e3-4e0b-99f0-2ae0a1254c01" providerId="AD" clId="Web-{6F44F166-7D82-41F8-B826-27C8BFFED599}" dt="2024-01-26T03:47:30.196" v="288"/>
          <ac:spMkLst>
            <pc:docMk/>
            <pc:sldMk cId="3797218551" sldId="311"/>
            <ac:spMk id="10" creationId="{D0522C2C-7B5C-48A7-A969-03941E5D2E76}"/>
          </ac:spMkLst>
        </pc:spChg>
        <pc:spChg chg="add del">
          <ac:chgData name="Dina Eldawy" userId="S::deldawy@usccb.org::15c70409-d8e3-4e0b-99f0-2ae0a1254c01" providerId="AD" clId="Web-{6F44F166-7D82-41F8-B826-27C8BFFED599}" dt="2024-01-26T03:47:30.196" v="288"/>
          <ac:spMkLst>
            <pc:docMk/>
            <pc:sldMk cId="3797218551" sldId="311"/>
            <ac:spMk id="12" creationId="{9C682A1A-5B2D-4111-BBD6-620165633E5B}"/>
          </ac:spMkLst>
        </pc:spChg>
        <pc:spChg chg="add del">
          <ac:chgData name="Dina Eldawy" userId="S::deldawy@usccb.org::15c70409-d8e3-4e0b-99f0-2ae0a1254c01" providerId="AD" clId="Web-{6F44F166-7D82-41F8-B826-27C8BFFED599}" dt="2024-01-26T03:47:30.196" v="288"/>
          <ac:spMkLst>
            <pc:docMk/>
            <pc:sldMk cId="3797218551" sldId="311"/>
            <ac:spMk id="14" creationId="{D6EE29F2-D77F-4BD0-A20B-334D316A1C9D}"/>
          </ac:spMkLst>
        </pc:spChg>
        <pc:spChg chg="add del">
          <ac:chgData name="Dina Eldawy" userId="S::deldawy@usccb.org::15c70409-d8e3-4e0b-99f0-2ae0a1254c01" providerId="AD" clId="Web-{6F44F166-7D82-41F8-B826-27C8BFFED599}" dt="2024-01-26T03:47:30.196" v="288"/>
          <ac:spMkLst>
            <pc:docMk/>
            <pc:sldMk cId="3797218551" sldId="311"/>
            <ac:spMk id="16" creationId="{22D09ED2-868F-42C6-866E-F92E0CEF314F}"/>
          </ac:spMkLst>
        </pc:spChg>
        <pc:spChg chg="add">
          <ac:chgData name="Dina Eldawy" userId="S::deldawy@usccb.org::15c70409-d8e3-4e0b-99f0-2ae0a1254c01" providerId="AD" clId="Web-{6F44F166-7D82-41F8-B826-27C8BFFED599}" dt="2024-01-26T03:47:30.196" v="289"/>
          <ac:spMkLst>
            <pc:docMk/>
            <pc:sldMk cId="3797218551" sldId="311"/>
            <ac:spMk id="18" creationId="{4522B21E-B2B9-4C72-9A71-C87EFD137480}"/>
          </ac:spMkLst>
        </pc:spChg>
        <pc:spChg chg="add mod">
          <ac:chgData name="Dina Eldawy" userId="S::deldawy@usccb.org::15c70409-d8e3-4e0b-99f0-2ae0a1254c01" providerId="AD" clId="Web-{6F44F166-7D82-41F8-B826-27C8BFFED599}" dt="2024-01-26T21:38:38.674" v="2265"/>
          <ac:spMkLst>
            <pc:docMk/>
            <pc:sldMk cId="3797218551" sldId="311"/>
            <ac:spMk id="19" creationId="{5EB7D2A2-F448-44D4-938C-DC84CBCB3B1E}"/>
          </ac:spMkLst>
        </pc:spChg>
        <pc:spChg chg="add">
          <ac:chgData name="Dina Eldawy" userId="S::deldawy@usccb.org::15c70409-d8e3-4e0b-99f0-2ae0a1254c01" providerId="AD" clId="Web-{6F44F166-7D82-41F8-B826-27C8BFFED599}" dt="2024-01-26T03:47:30.196" v="289"/>
          <ac:spMkLst>
            <pc:docMk/>
            <pc:sldMk cId="3797218551" sldId="311"/>
            <ac:spMk id="20" creationId="{871AEA07-1E14-44B4-8E55-64EF049CD66F}"/>
          </ac:spMkLst>
        </pc:spChg>
        <pc:cxnChg chg="add">
          <ac:chgData name="Dina Eldawy" userId="S::deldawy@usccb.org::15c70409-d8e3-4e0b-99f0-2ae0a1254c01" providerId="AD" clId="Web-{6F44F166-7D82-41F8-B826-27C8BFFED599}" dt="2024-01-26T03:47:30.196" v="289"/>
          <ac:cxnSpMkLst>
            <pc:docMk/>
            <pc:sldMk cId="3797218551" sldId="311"/>
            <ac:cxnSpMk id="21" creationId="{F7C8EA93-3210-4C62-99E9-153C275E3A87}"/>
          </ac:cxnSpMkLst>
        </pc:cxnChg>
      </pc:sldChg>
      <pc:sldChg chg="addSp delSp modSp new mod setBg">
        <pc:chgData name="Dina Eldawy" userId="S::deldawy@usccb.org::15c70409-d8e3-4e0b-99f0-2ae0a1254c01" providerId="AD" clId="Web-{6F44F166-7D82-41F8-B826-27C8BFFED599}" dt="2024-01-29T04:02:58.936" v="7374"/>
        <pc:sldMkLst>
          <pc:docMk/>
          <pc:sldMk cId="797168926" sldId="312"/>
        </pc:sldMkLst>
        <pc:spChg chg="mod">
          <ac:chgData name="Dina Eldawy" userId="S::deldawy@usccb.org::15c70409-d8e3-4e0b-99f0-2ae0a1254c01" providerId="AD" clId="Web-{6F44F166-7D82-41F8-B826-27C8BFFED599}" dt="2024-01-26T21:15:35.358" v="1732" actId="20577"/>
          <ac:spMkLst>
            <pc:docMk/>
            <pc:sldMk cId="797168926" sldId="312"/>
            <ac:spMk id="2" creationId="{5AABBB7A-0096-A2B7-63AA-D67B91F14A72}"/>
          </ac:spMkLst>
        </pc:spChg>
        <pc:spChg chg="del mod">
          <ac:chgData name="Dina Eldawy" userId="S::deldawy@usccb.org::15c70409-d8e3-4e0b-99f0-2ae0a1254c01" providerId="AD" clId="Web-{6F44F166-7D82-41F8-B826-27C8BFFED599}" dt="2024-01-26T03:53:06.614" v="525"/>
          <ac:spMkLst>
            <pc:docMk/>
            <pc:sldMk cId="797168926" sldId="312"/>
            <ac:spMk id="3" creationId="{AF86400A-E9E1-3D40-29A1-0AF087FF5092}"/>
          </ac:spMkLst>
        </pc:spChg>
        <pc:spChg chg="add">
          <ac:chgData name="Dina Eldawy" userId="S::deldawy@usccb.org::15c70409-d8e3-4e0b-99f0-2ae0a1254c01" providerId="AD" clId="Web-{6F44F166-7D82-41F8-B826-27C8BFFED599}" dt="2024-01-26T03:50:39.046" v="413"/>
          <ac:spMkLst>
            <pc:docMk/>
            <pc:sldMk cId="797168926" sldId="312"/>
            <ac:spMk id="175" creationId="{20D5D19D-0789-4518-B5DC-D47ADF69D25A}"/>
          </ac:spMkLst>
        </pc:spChg>
        <pc:spChg chg="add mod">
          <ac:chgData name="Dina Eldawy" userId="S::deldawy@usccb.org::15c70409-d8e3-4e0b-99f0-2ae0a1254c01" providerId="AD" clId="Web-{6F44F166-7D82-41F8-B826-27C8BFFED599}" dt="2024-01-26T21:38:52.846" v="2266"/>
          <ac:spMkLst>
            <pc:docMk/>
            <pc:sldMk cId="797168926" sldId="312"/>
            <ac:spMk id="182" creationId="{B81933D1-5615-42C7-9C0B-4EB7105CCE2D}"/>
          </ac:spMkLst>
        </pc:spChg>
        <pc:spChg chg="add">
          <ac:chgData name="Dina Eldawy" userId="S::deldawy@usccb.org::15c70409-d8e3-4e0b-99f0-2ae0a1254c01" providerId="AD" clId="Web-{6F44F166-7D82-41F8-B826-27C8BFFED599}" dt="2024-01-26T03:50:39.046" v="413"/>
          <ac:spMkLst>
            <pc:docMk/>
            <pc:sldMk cId="797168926" sldId="312"/>
            <ac:spMk id="184" creationId="{19C9EAEA-39D0-4B0E-A0EB-51E7B26740B1}"/>
          </ac:spMkLst>
        </pc:spChg>
        <pc:grpChg chg="add">
          <ac:chgData name="Dina Eldawy" userId="S::deldawy@usccb.org::15c70409-d8e3-4e0b-99f0-2ae0a1254c01" providerId="AD" clId="Web-{6F44F166-7D82-41F8-B826-27C8BFFED599}" dt="2024-01-26T03:50:39.046" v="413"/>
          <ac:grpSpMkLst>
            <pc:docMk/>
            <pc:sldMk cId="797168926" sldId="312"/>
            <ac:grpSpMk id="177" creationId="{032D8612-31EB-44CF-A1D0-14FD4C705424}"/>
          </ac:grpSpMkLst>
        </pc:grpChg>
        <pc:graphicFrameChg chg="add del mod modGraphic">
          <ac:chgData name="Dina Eldawy" userId="S::deldawy@usccb.org::15c70409-d8e3-4e0b-99f0-2ae0a1254c01" providerId="AD" clId="Web-{6F44F166-7D82-41F8-B826-27C8BFFED599}" dt="2024-01-26T03:49:57.217" v="364"/>
          <ac:graphicFrameMkLst>
            <pc:docMk/>
            <pc:sldMk cId="797168926" sldId="312"/>
            <ac:graphicFrameMk id="4" creationId="{46811763-A3AD-FC80-D2D0-05EE675DBEE2}"/>
          </ac:graphicFrameMkLst>
        </pc:graphicFrameChg>
        <pc:graphicFrameChg chg="add mod modGraphic">
          <ac:chgData name="Dina Eldawy" userId="S::deldawy@usccb.org::15c70409-d8e3-4e0b-99f0-2ae0a1254c01" providerId="AD" clId="Web-{6F44F166-7D82-41F8-B826-27C8BFFED599}" dt="2024-01-29T04:02:58.936" v="7374"/>
          <ac:graphicFrameMkLst>
            <pc:docMk/>
            <pc:sldMk cId="797168926" sldId="312"/>
            <ac:graphicFrameMk id="170" creationId="{F3DE9CF7-18AD-DE19-0F46-DA6E708CFF34}"/>
          </ac:graphicFrameMkLst>
        </pc:graphicFrameChg>
      </pc:sldChg>
      <pc:sldChg chg="addSp delSp modSp new mod setBg modClrScheme chgLayout">
        <pc:chgData name="Dina Eldawy" userId="S::deldawy@usccb.org::15c70409-d8e3-4e0b-99f0-2ae0a1254c01" providerId="AD" clId="Web-{6F44F166-7D82-41F8-B826-27C8BFFED599}" dt="2024-01-26T22:07:58.656" v="2511" actId="14100"/>
        <pc:sldMkLst>
          <pc:docMk/>
          <pc:sldMk cId="2417479089" sldId="313"/>
        </pc:sldMkLst>
        <pc:spChg chg="mod ord">
          <ac:chgData name="Dina Eldawy" userId="S::deldawy@usccb.org::15c70409-d8e3-4e0b-99f0-2ae0a1254c01" providerId="AD" clId="Web-{6F44F166-7D82-41F8-B826-27C8BFFED599}" dt="2024-01-26T21:17:41.142" v="1739"/>
          <ac:spMkLst>
            <pc:docMk/>
            <pc:sldMk cId="2417479089" sldId="313"/>
            <ac:spMk id="2" creationId="{A9A53827-1033-8027-217A-02CD49296DBB}"/>
          </ac:spMkLst>
        </pc:spChg>
        <pc:spChg chg="del mod ord">
          <ac:chgData name="Dina Eldawy" userId="S::deldawy@usccb.org::15c70409-d8e3-4e0b-99f0-2ae0a1254c01" providerId="AD" clId="Web-{6F44F166-7D82-41F8-B826-27C8BFFED599}" dt="2024-01-26T21:43:52.042" v="2283"/>
          <ac:spMkLst>
            <pc:docMk/>
            <pc:sldMk cId="2417479089" sldId="313"/>
            <ac:spMk id="3" creationId="{42A13DB8-9873-C8A3-E51D-CF623D16214B}"/>
          </ac:spMkLst>
        </pc:spChg>
        <pc:spChg chg="add del mod ord">
          <ac:chgData name="Dina Eldawy" userId="S::deldawy@usccb.org::15c70409-d8e3-4e0b-99f0-2ae0a1254c01" providerId="AD" clId="Web-{6F44F166-7D82-41F8-B826-27C8BFFED599}" dt="2024-01-26T17:17:42.237" v="934"/>
          <ac:spMkLst>
            <pc:docMk/>
            <pc:sldMk cId="2417479089" sldId="313"/>
            <ac:spMk id="4" creationId="{A6DED0F3-037E-DA51-3713-6598301AAE6C}"/>
          </ac:spMkLst>
        </pc:spChg>
        <pc:spChg chg="add del mod">
          <ac:chgData name="Dina Eldawy" userId="S::deldawy@usccb.org::15c70409-d8e3-4e0b-99f0-2ae0a1254c01" providerId="AD" clId="Web-{6F44F166-7D82-41F8-B826-27C8BFFED599}" dt="2024-01-26T21:17:31.861" v="1738"/>
          <ac:spMkLst>
            <pc:docMk/>
            <pc:sldMk cId="2417479089" sldId="313"/>
            <ac:spMk id="6" creationId="{74A6CB21-4C30-851B-313E-4635EE2F3E0D}"/>
          </ac:spMkLst>
        </pc:spChg>
        <pc:spChg chg="add">
          <ac:chgData name="Dina Eldawy" userId="S::deldawy@usccb.org::15c70409-d8e3-4e0b-99f0-2ae0a1254c01" providerId="AD" clId="Web-{6F44F166-7D82-41F8-B826-27C8BFFED599}" dt="2024-01-26T21:17:41.142" v="1739"/>
          <ac:spMkLst>
            <pc:docMk/>
            <pc:sldMk cId="2417479089" sldId="313"/>
            <ac:spMk id="9" creationId="{B0B8DCBA-FEED-46EF-A140-35B904015B49}"/>
          </ac:spMkLst>
        </pc:spChg>
        <pc:spChg chg="add">
          <ac:chgData name="Dina Eldawy" userId="S::deldawy@usccb.org::15c70409-d8e3-4e0b-99f0-2ae0a1254c01" providerId="AD" clId="Web-{6F44F166-7D82-41F8-B826-27C8BFFED599}" dt="2024-01-26T21:17:41.142" v="1739"/>
          <ac:spMkLst>
            <pc:docMk/>
            <pc:sldMk cId="2417479089" sldId="313"/>
            <ac:spMk id="16" creationId="{D5B0017B-2ECA-49AF-B397-DC140825DF8D}"/>
          </ac:spMkLst>
        </pc:spChg>
        <pc:grpChg chg="add">
          <ac:chgData name="Dina Eldawy" userId="S::deldawy@usccb.org::15c70409-d8e3-4e0b-99f0-2ae0a1254c01" providerId="AD" clId="Web-{6F44F166-7D82-41F8-B826-27C8BFFED599}" dt="2024-01-26T21:17:41.142" v="1739"/>
          <ac:grpSpMkLst>
            <pc:docMk/>
            <pc:sldMk cId="2417479089" sldId="313"/>
            <ac:grpSpMk id="11" creationId="{AE1C45F0-260A-458C-96ED-C1F6D2151219}"/>
          </ac:grpSpMkLst>
        </pc:grpChg>
        <pc:graphicFrameChg chg="add del mod modGraphic">
          <ac:chgData name="Dina Eldawy" userId="S::deldawy@usccb.org::15c70409-d8e3-4e0b-99f0-2ae0a1254c01" providerId="AD" clId="Web-{6F44F166-7D82-41F8-B826-27C8BFFED599}" dt="2024-01-26T21:43:55.807" v="2284"/>
          <ac:graphicFrameMkLst>
            <pc:docMk/>
            <pc:sldMk cId="2417479089" sldId="313"/>
            <ac:graphicFrameMk id="5" creationId="{2A2DDB3E-DAC8-14EE-B154-B843C577DFF9}"/>
          </ac:graphicFrameMkLst>
        </pc:graphicFrameChg>
        <pc:graphicFrameChg chg="add modGraphic">
          <ac:chgData name="Dina Eldawy" userId="S::deldawy@usccb.org::15c70409-d8e3-4e0b-99f0-2ae0a1254c01" providerId="AD" clId="Web-{6F44F166-7D82-41F8-B826-27C8BFFED599}" dt="2024-01-26T21:44:06.183" v="2285"/>
          <ac:graphicFrameMkLst>
            <pc:docMk/>
            <pc:sldMk cId="2417479089" sldId="313"/>
            <ac:graphicFrameMk id="20" creationId="{15A7E24D-F0F0-9DF9-6F41-B13AB4506EC0}"/>
          </ac:graphicFrameMkLst>
        </pc:graphicFrameChg>
        <pc:picChg chg="add mod ord">
          <ac:chgData name="Dina Eldawy" userId="S::deldawy@usccb.org::15c70409-d8e3-4e0b-99f0-2ae0a1254c01" providerId="AD" clId="Web-{6F44F166-7D82-41F8-B826-27C8BFFED599}" dt="2024-01-26T22:07:58.656" v="2511" actId="14100"/>
          <ac:picMkLst>
            <pc:docMk/>
            <pc:sldMk cId="2417479089" sldId="313"/>
            <ac:picMk id="4" creationId="{34C7507C-3DBB-FF14-789D-C93D61FCB935}"/>
          </ac:picMkLst>
        </pc:picChg>
        <pc:cxnChg chg="add">
          <ac:chgData name="Dina Eldawy" userId="S::deldawy@usccb.org::15c70409-d8e3-4e0b-99f0-2ae0a1254c01" providerId="AD" clId="Web-{6F44F166-7D82-41F8-B826-27C8BFFED599}" dt="2024-01-26T21:17:41.142" v="1739"/>
          <ac:cxnSpMkLst>
            <pc:docMk/>
            <pc:sldMk cId="2417479089" sldId="313"/>
            <ac:cxnSpMk id="18" creationId="{6CF1BAF6-AD41-4082-B212-8A1F9A2E8779}"/>
          </ac:cxnSpMkLst>
        </pc:cxnChg>
      </pc:sldChg>
      <pc:sldChg chg="addSp delSp modSp new mod setBg modClrScheme chgLayout">
        <pc:chgData name="Dina Eldawy" userId="S::deldawy@usccb.org::15c70409-d8e3-4e0b-99f0-2ae0a1254c01" providerId="AD" clId="Web-{6F44F166-7D82-41F8-B826-27C8BFFED599}" dt="2024-01-29T11:27:28.729" v="7378" actId="20577"/>
        <pc:sldMkLst>
          <pc:docMk/>
          <pc:sldMk cId="3573799159" sldId="314"/>
        </pc:sldMkLst>
        <pc:spChg chg="mod ord">
          <ac:chgData name="Dina Eldawy" userId="S::deldawy@usccb.org::15c70409-d8e3-4e0b-99f0-2ae0a1254c01" providerId="AD" clId="Web-{6F44F166-7D82-41F8-B826-27C8BFFED599}" dt="2024-01-26T21:41:13.991" v="2272"/>
          <ac:spMkLst>
            <pc:docMk/>
            <pc:sldMk cId="3573799159" sldId="314"/>
            <ac:spMk id="2" creationId="{60991892-16E0-9380-5C79-E09BE14058EB}"/>
          </ac:spMkLst>
        </pc:spChg>
        <pc:spChg chg="del mod ord">
          <ac:chgData name="Dina Eldawy" userId="S::deldawy@usccb.org::15c70409-d8e3-4e0b-99f0-2ae0a1254c01" providerId="AD" clId="Web-{6F44F166-7D82-41F8-B826-27C8BFFED599}" dt="2024-01-26T21:20:23.412" v="1918"/>
          <ac:spMkLst>
            <pc:docMk/>
            <pc:sldMk cId="3573799159" sldId="314"/>
            <ac:spMk id="3" creationId="{D9336561-B3CC-1B1E-734F-F513A9AA3945}"/>
          </ac:spMkLst>
        </pc:spChg>
        <pc:spChg chg="del mod ord">
          <ac:chgData name="Dina Eldawy" userId="S::deldawy@usccb.org::15c70409-d8e3-4e0b-99f0-2ae0a1254c01" providerId="AD" clId="Web-{6F44F166-7D82-41F8-B826-27C8BFFED599}" dt="2024-01-26T21:20:41.366" v="1926"/>
          <ac:spMkLst>
            <pc:docMk/>
            <pc:sldMk cId="3573799159" sldId="314"/>
            <ac:spMk id="4" creationId="{B7F36511-2ED1-D21B-1093-D69EFE585D6A}"/>
          </ac:spMkLst>
        </pc:spChg>
        <pc:spChg chg="add del mod ord">
          <ac:chgData name="Dina Eldawy" userId="S::deldawy@usccb.org::15c70409-d8e3-4e0b-99f0-2ae0a1254c01" providerId="AD" clId="Web-{6F44F166-7D82-41F8-B826-27C8BFFED599}" dt="2024-01-26T21:20:29.443" v="1920"/>
          <ac:spMkLst>
            <pc:docMk/>
            <pc:sldMk cId="3573799159" sldId="314"/>
            <ac:spMk id="5" creationId="{0E753039-F1B9-5E55-1C2A-FDF881893C16}"/>
          </ac:spMkLst>
        </pc:spChg>
        <pc:spChg chg="add del mod ord">
          <ac:chgData name="Dina Eldawy" userId="S::deldawy@usccb.org::15c70409-d8e3-4e0b-99f0-2ae0a1254c01" providerId="AD" clId="Web-{6F44F166-7D82-41F8-B826-27C8BFFED599}" dt="2024-01-26T21:20:36.303" v="1924"/>
          <ac:spMkLst>
            <pc:docMk/>
            <pc:sldMk cId="3573799159" sldId="314"/>
            <ac:spMk id="6" creationId="{37EAA3D0-4638-4E9B-4D0B-E5F481557850}"/>
          </ac:spMkLst>
        </pc:spChg>
        <pc:spChg chg="add del">
          <ac:chgData name="Dina Eldawy" userId="S::deldawy@usccb.org::15c70409-d8e3-4e0b-99f0-2ae0a1254c01" providerId="AD" clId="Web-{6F44F166-7D82-41F8-B826-27C8BFFED599}" dt="2024-01-26T21:39:26.941" v="2267"/>
          <ac:spMkLst>
            <pc:docMk/>
            <pc:sldMk cId="3573799159" sldId="314"/>
            <ac:spMk id="12" creationId="{1D63C574-BFD2-41A1-A567-B0C3CC7FDD4F}"/>
          </ac:spMkLst>
        </pc:spChg>
        <pc:spChg chg="add del">
          <ac:chgData name="Dina Eldawy" userId="S::deldawy@usccb.org::15c70409-d8e3-4e0b-99f0-2ae0a1254c01" providerId="AD" clId="Web-{6F44F166-7D82-41F8-B826-27C8BFFED599}" dt="2024-01-26T21:28:28.753" v="2251"/>
          <ac:spMkLst>
            <pc:docMk/>
            <pc:sldMk cId="3573799159" sldId="314"/>
            <ac:spMk id="13" creationId="{B50AB553-2A96-4A92-96F2-93548E096954}"/>
          </ac:spMkLst>
        </pc:spChg>
        <pc:spChg chg="add del">
          <ac:chgData name="Dina Eldawy" userId="S::deldawy@usccb.org::15c70409-d8e3-4e0b-99f0-2ae0a1254c01" providerId="AD" clId="Web-{6F44F166-7D82-41F8-B826-27C8BFFED599}" dt="2024-01-26T21:39:26.941" v="2267"/>
          <ac:spMkLst>
            <pc:docMk/>
            <pc:sldMk cId="3573799159" sldId="314"/>
            <ac:spMk id="14" creationId="{E2A46BAB-8C31-42B2-90E8-B26DD3E81D37}"/>
          </ac:spMkLst>
        </pc:spChg>
        <pc:spChg chg="add del">
          <ac:chgData name="Dina Eldawy" userId="S::deldawy@usccb.org::15c70409-d8e3-4e0b-99f0-2ae0a1254c01" providerId="AD" clId="Web-{6F44F166-7D82-41F8-B826-27C8BFFED599}" dt="2024-01-26T21:41:13.991" v="2272"/>
          <ac:spMkLst>
            <pc:docMk/>
            <pc:sldMk cId="3573799159" sldId="314"/>
            <ac:spMk id="32" creationId="{5C8908E2-EE49-44D2-9428-A28D2312A8D5}"/>
          </ac:spMkLst>
        </pc:spChg>
        <pc:spChg chg="mod">
          <ac:chgData name="Dina Eldawy" userId="S::deldawy@usccb.org::15c70409-d8e3-4e0b-99f0-2ae0a1254c01" providerId="AD" clId="Web-{6F44F166-7D82-41F8-B826-27C8BFFED599}" dt="2024-01-26T21:39:35.660" v="2268"/>
          <ac:spMkLst>
            <pc:docMk/>
            <pc:sldMk cId="3573799159" sldId="314"/>
            <ac:spMk id="35" creationId="{B3A2D4D6-D501-439A-9FC6-397879C465EA}"/>
          </ac:spMkLst>
        </pc:spChg>
        <pc:spChg chg="mod">
          <ac:chgData name="Dina Eldawy" userId="S::deldawy@usccb.org::15c70409-d8e3-4e0b-99f0-2ae0a1254c01" providerId="AD" clId="Web-{6F44F166-7D82-41F8-B826-27C8BFFED599}" dt="2024-01-26T21:39:35.676" v="2269"/>
          <ac:spMkLst>
            <pc:docMk/>
            <pc:sldMk cId="3573799159" sldId="314"/>
            <ac:spMk id="36" creationId="{5CD20BAA-1998-4EBB-AD61-13A92072ECED}"/>
          </ac:spMkLst>
        </pc:spChg>
        <pc:spChg chg="add del">
          <ac:chgData name="Dina Eldawy" userId="S::deldawy@usccb.org::15c70409-d8e3-4e0b-99f0-2ae0a1254c01" providerId="AD" clId="Web-{6F44F166-7D82-41F8-B826-27C8BFFED599}" dt="2024-01-26T21:41:13.991" v="2272"/>
          <ac:spMkLst>
            <pc:docMk/>
            <pc:sldMk cId="3573799159" sldId="314"/>
            <ac:spMk id="38" creationId="{7449A6C7-D15F-4AA5-BFA5-71A404B47016}"/>
          </ac:spMkLst>
        </pc:spChg>
        <pc:spChg chg="add del">
          <ac:chgData name="Dina Eldawy" userId="S::deldawy@usccb.org::15c70409-d8e3-4e0b-99f0-2ae0a1254c01" providerId="AD" clId="Web-{6F44F166-7D82-41F8-B826-27C8BFFED599}" dt="2024-01-26T21:41:13.991" v="2272"/>
          <ac:spMkLst>
            <pc:docMk/>
            <pc:sldMk cId="3573799159" sldId="314"/>
            <ac:spMk id="40" creationId="{ED888B23-07FA-482A-96DF-47E31AF1A603}"/>
          </ac:spMkLst>
        </pc:spChg>
        <pc:spChg chg="add del">
          <ac:chgData name="Dina Eldawy" userId="S::deldawy@usccb.org::15c70409-d8e3-4e0b-99f0-2ae0a1254c01" providerId="AD" clId="Web-{6F44F166-7D82-41F8-B826-27C8BFFED599}" dt="2024-01-26T21:41:13.928" v="2271"/>
          <ac:spMkLst>
            <pc:docMk/>
            <pc:sldMk cId="3573799159" sldId="314"/>
            <ac:spMk id="46" creationId="{B50AB553-2A96-4A92-96F2-93548E096954}"/>
          </ac:spMkLst>
        </pc:spChg>
        <pc:spChg chg="add del">
          <ac:chgData name="Dina Eldawy" userId="S::deldawy@usccb.org::15c70409-d8e3-4e0b-99f0-2ae0a1254c01" providerId="AD" clId="Web-{6F44F166-7D82-41F8-B826-27C8BFFED599}" dt="2024-01-26T21:42:29.977" v="2279"/>
          <ac:spMkLst>
            <pc:docMk/>
            <pc:sldMk cId="3573799159" sldId="314"/>
            <ac:spMk id="49" creationId="{257363FD-7E77-4145-9483-331A807ADF0E}"/>
          </ac:spMkLst>
        </pc:spChg>
        <pc:spChg chg="add">
          <ac:chgData name="Dina Eldawy" userId="S::deldawy@usccb.org::15c70409-d8e3-4e0b-99f0-2ae0a1254c01" providerId="AD" clId="Web-{6F44F166-7D82-41F8-B826-27C8BFFED599}" dt="2024-01-26T21:42:29.977" v="2279"/>
          <ac:spMkLst>
            <pc:docMk/>
            <pc:sldMk cId="3573799159" sldId="314"/>
            <ac:spMk id="54" creationId="{257363FD-7E77-4145-9483-331A807ADF0E}"/>
          </ac:spMkLst>
        </pc:spChg>
        <pc:spChg chg="add del mod">
          <ac:chgData name="Dina Eldawy" userId="S::deldawy@usccb.org::15c70409-d8e3-4e0b-99f0-2ae0a1254c01" providerId="AD" clId="Web-{6F44F166-7D82-41F8-B826-27C8BFFED599}" dt="2024-01-26T21:20:32.334" v="1922"/>
          <ac:spMkLst>
            <pc:docMk/>
            <pc:sldMk cId="3573799159" sldId="314"/>
            <ac:spMk id="1019" creationId="{38F87690-31D3-67D1-A327-CCA7A5038392}"/>
          </ac:spMkLst>
        </pc:spChg>
        <pc:spChg chg="add del mod">
          <ac:chgData name="Dina Eldawy" userId="S::deldawy@usccb.org::15c70409-d8e3-4e0b-99f0-2ae0a1254c01" providerId="AD" clId="Web-{6F44F166-7D82-41F8-B826-27C8BFFED599}" dt="2024-01-26T21:20:31.303" v="1921"/>
          <ac:spMkLst>
            <pc:docMk/>
            <pc:sldMk cId="3573799159" sldId="314"/>
            <ac:spMk id="1028" creationId="{3A65871B-B74C-3B70-BCBE-337597053F5B}"/>
          </ac:spMkLst>
        </pc:spChg>
        <pc:spChg chg="add del mod">
          <ac:chgData name="Dina Eldawy" userId="S::deldawy@usccb.org::15c70409-d8e3-4e0b-99f0-2ae0a1254c01" providerId="AD" clId="Web-{6F44F166-7D82-41F8-B826-27C8BFFED599}" dt="2024-01-26T21:20:43.491" v="1928"/>
          <ac:spMkLst>
            <pc:docMk/>
            <pc:sldMk cId="3573799159" sldId="314"/>
            <ac:spMk id="1037" creationId="{A1FDAD05-AF10-0189-5485-9BA7D57CDE89}"/>
          </ac:spMkLst>
        </pc:spChg>
        <pc:spChg chg="add del mod">
          <ac:chgData name="Dina Eldawy" userId="S::deldawy@usccb.org::15c70409-d8e3-4e0b-99f0-2ae0a1254c01" providerId="AD" clId="Web-{6F44F166-7D82-41F8-B826-27C8BFFED599}" dt="2024-01-26T21:20:42.459" v="1927"/>
          <ac:spMkLst>
            <pc:docMk/>
            <pc:sldMk cId="3573799159" sldId="314"/>
            <ac:spMk id="1046" creationId="{10173C86-8B68-F786-1E81-66415CBE86AD}"/>
          </ac:spMkLst>
        </pc:spChg>
        <pc:grpChg chg="add del">
          <ac:chgData name="Dina Eldawy" userId="S::deldawy@usccb.org::15c70409-d8e3-4e0b-99f0-2ae0a1254c01" providerId="AD" clId="Web-{6F44F166-7D82-41F8-B826-27C8BFFED599}" dt="2024-01-26T21:39:26.941" v="2267"/>
          <ac:grpSpMkLst>
            <pc:docMk/>
            <pc:sldMk cId="3573799159" sldId="314"/>
            <ac:grpSpMk id="16" creationId="{B3F7A3C7-0737-4E57-B30E-8EEFE638B401}"/>
          </ac:grpSpMkLst>
        </pc:grpChg>
        <pc:grpChg chg="add del">
          <ac:chgData name="Dina Eldawy" userId="S::deldawy@usccb.org::15c70409-d8e3-4e0b-99f0-2ae0a1254c01" providerId="AD" clId="Web-{6F44F166-7D82-41F8-B826-27C8BFFED599}" dt="2024-01-26T21:39:26.941" v="2267"/>
          <ac:grpSpMkLst>
            <pc:docMk/>
            <pc:sldMk cId="3573799159" sldId="314"/>
            <ac:grpSpMk id="20" creationId="{43F5E015-E085-4624-B431-B42414448684}"/>
          </ac:grpSpMkLst>
        </pc:grpChg>
        <pc:grpChg chg="add del">
          <ac:chgData name="Dina Eldawy" userId="S::deldawy@usccb.org::15c70409-d8e3-4e0b-99f0-2ae0a1254c01" providerId="AD" clId="Web-{6F44F166-7D82-41F8-B826-27C8BFFED599}" dt="2024-01-26T21:41:13.991" v="2272"/>
          <ac:grpSpMkLst>
            <pc:docMk/>
            <pc:sldMk cId="3573799159" sldId="314"/>
            <ac:grpSpMk id="34" creationId="{05314994-6337-4875-8CF5-652CAFE8342C}"/>
          </ac:grpSpMkLst>
        </pc:grpChg>
        <pc:graphicFrameChg chg="add mod modGraphic">
          <ac:chgData name="Dina Eldawy" userId="S::deldawy@usccb.org::15c70409-d8e3-4e0b-99f0-2ae0a1254c01" providerId="AD" clId="Web-{6F44F166-7D82-41F8-B826-27C8BFFED599}" dt="2024-01-29T11:27:28.729" v="7378" actId="20577"/>
          <ac:graphicFrameMkLst>
            <pc:docMk/>
            <pc:sldMk cId="3573799159" sldId="314"/>
            <ac:graphicFrameMk id="7" creationId="{CD85D95D-D9D2-DE72-48D1-DEF6FFFA1FC2}"/>
          </ac:graphicFrameMkLst>
        </pc:graphicFrameChg>
        <pc:picChg chg="add del">
          <ac:chgData name="Dina Eldawy" userId="S::deldawy@usccb.org::15c70409-d8e3-4e0b-99f0-2ae0a1254c01" providerId="AD" clId="Web-{6F44F166-7D82-41F8-B826-27C8BFFED599}" dt="2024-01-26T21:28:28.753" v="2251"/>
          <ac:picMkLst>
            <pc:docMk/>
            <pc:sldMk cId="3573799159" sldId="314"/>
            <ac:picMk id="9" creationId="{402E7182-5C56-0BBE-7D27-0AA72E6C9D2D}"/>
          </ac:picMkLst>
        </pc:picChg>
        <pc:picChg chg="add del">
          <ac:chgData name="Dina Eldawy" userId="S::deldawy@usccb.org::15c70409-d8e3-4e0b-99f0-2ae0a1254c01" providerId="AD" clId="Web-{6F44F166-7D82-41F8-B826-27C8BFFED599}" dt="2024-01-26T21:41:13.928" v="2271"/>
          <ac:picMkLst>
            <pc:docMk/>
            <pc:sldMk cId="3573799159" sldId="314"/>
            <ac:picMk id="42" creationId="{972BC033-3476-EC0C-6676-B60903A7CCB7}"/>
          </ac:picMkLst>
        </pc:picChg>
        <pc:picChg chg="add mod">
          <ac:chgData name="Dina Eldawy" userId="S::deldawy@usccb.org::15c70409-d8e3-4e0b-99f0-2ae0a1254c01" providerId="AD" clId="Web-{6F44F166-7D82-41F8-B826-27C8BFFED599}" dt="2024-01-26T21:42:29.977" v="2279"/>
          <ac:picMkLst>
            <pc:docMk/>
            <pc:sldMk cId="3573799159" sldId="314"/>
            <ac:picMk id="48" creationId="{79892BE5-284C-25A5-2EAA-62389043D4A9}"/>
          </ac:picMkLst>
        </pc:picChg>
      </pc:sldChg>
      <pc:sldChg chg="addSp modSp new mod setBg">
        <pc:chgData name="Dina Eldawy" userId="S::deldawy@usccb.org::15c70409-d8e3-4e0b-99f0-2ae0a1254c01" providerId="AD" clId="Web-{6F44F166-7D82-41F8-B826-27C8BFFED599}" dt="2024-01-26T22:33:36.979" v="2516"/>
        <pc:sldMkLst>
          <pc:docMk/>
          <pc:sldMk cId="3725710619" sldId="315"/>
        </pc:sldMkLst>
        <pc:spChg chg="mod">
          <ac:chgData name="Dina Eldawy" userId="S::deldawy@usccb.org::15c70409-d8e3-4e0b-99f0-2ae0a1254c01" providerId="AD" clId="Web-{6F44F166-7D82-41F8-B826-27C8BFFED599}" dt="2024-01-26T21:15:47.889" v="1733"/>
          <ac:spMkLst>
            <pc:docMk/>
            <pc:sldMk cId="3725710619" sldId="315"/>
            <ac:spMk id="2" creationId="{01095D8E-C87E-C678-F125-52C07F08CF18}"/>
          </ac:spMkLst>
        </pc:spChg>
        <pc:spChg chg="mod">
          <ac:chgData name="Dina Eldawy" userId="S::deldawy@usccb.org::15c70409-d8e3-4e0b-99f0-2ae0a1254c01" providerId="AD" clId="Web-{6F44F166-7D82-41F8-B826-27C8BFFED599}" dt="2024-01-26T21:15:47.889" v="1733"/>
          <ac:spMkLst>
            <pc:docMk/>
            <pc:sldMk cId="3725710619" sldId="315"/>
            <ac:spMk id="3" creationId="{024C7C29-70A4-40CF-695E-676A30BFFD6E}"/>
          </ac:spMkLst>
        </pc:spChg>
        <pc:spChg chg="add">
          <ac:chgData name="Dina Eldawy" userId="S::deldawy@usccb.org::15c70409-d8e3-4e0b-99f0-2ae0a1254c01" providerId="AD" clId="Web-{6F44F166-7D82-41F8-B826-27C8BFFED599}" dt="2024-01-26T22:33:36.979" v="2516"/>
          <ac:spMkLst>
            <pc:docMk/>
            <pc:sldMk cId="3725710619" sldId="315"/>
            <ac:spMk id="5" creationId="{A3F73FFA-4DB2-2C95-AC81-0AB2095110D9}"/>
          </ac:spMkLst>
        </pc:spChg>
        <pc:spChg chg="add">
          <ac:chgData name="Dina Eldawy" userId="S::deldawy@usccb.org::15c70409-d8e3-4e0b-99f0-2ae0a1254c01" providerId="AD" clId="Web-{6F44F166-7D82-41F8-B826-27C8BFFED599}" dt="2024-01-26T21:15:47.889" v="1733"/>
          <ac:spMkLst>
            <pc:docMk/>
            <pc:sldMk cId="3725710619" sldId="315"/>
            <ac:spMk id="8" creationId="{4522B21E-B2B9-4C72-9A71-C87EFD137480}"/>
          </ac:spMkLst>
        </pc:spChg>
        <pc:spChg chg="add mod">
          <ac:chgData name="Dina Eldawy" userId="S::deldawy@usccb.org::15c70409-d8e3-4e0b-99f0-2ae0a1254c01" providerId="AD" clId="Web-{6F44F166-7D82-41F8-B826-27C8BFFED599}" dt="2024-01-26T21:31:24.288" v="2264"/>
          <ac:spMkLst>
            <pc:docMk/>
            <pc:sldMk cId="3725710619" sldId="315"/>
            <ac:spMk id="10" creationId="{5EB7D2A2-F448-44D4-938C-DC84CBCB3B1E}"/>
          </ac:spMkLst>
        </pc:spChg>
        <pc:spChg chg="add">
          <ac:chgData name="Dina Eldawy" userId="S::deldawy@usccb.org::15c70409-d8e3-4e0b-99f0-2ae0a1254c01" providerId="AD" clId="Web-{6F44F166-7D82-41F8-B826-27C8BFFED599}" dt="2024-01-26T21:15:47.889" v="1733"/>
          <ac:spMkLst>
            <pc:docMk/>
            <pc:sldMk cId="3725710619" sldId="315"/>
            <ac:spMk id="12" creationId="{871AEA07-1E14-44B4-8E55-64EF049CD66F}"/>
          </ac:spMkLst>
        </pc:spChg>
        <pc:cxnChg chg="add">
          <ac:chgData name="Dina Eldawy" userId="S::deldawy@usccb.org::15c70409-d8e3-4e0b-99f0-2ae0a1254c01" providerId="AD" clId="Web-{6F44F166-7D82-41F8-B826-27C8BFFED599}" dt="2024-01-26T21:15:47.889" v="1733"/>
          <ac:cxnSpMkLst>
            <pc:docMk/>
            <pc:sldMk cId="3725710619" sldId="315"/>
            <ac:cxnSpMk id="14" creationId="{F7C8EA93-3210-4C62-99E9-153C275E3A87}"/>
          </ac:cxnSpMkLst>
        </pc:cxnChg>
      </pc:sldChg>
      <pc:sldChg chg="addSp delSp modSp new mod setBg">
        <pc:chgData name="Dina Eldawy" userId="S::deldawy@usccb.org::15c70409-d8e3-4e0b-99f0-2ae0a1254c01" providerId="AD" clId="Web-{6F44F166-7D82-41F8-B826-27C8BFFED599}" dt="2024-01-29T11:28:28.761" v="7382"/>
        <pc:sldMkLst>
          <pc:docMk/>
          <pc:sldMk cId="58313630" sldId="316"/>
        </pc:sldMkLst>
        <pc:spChg chg="mod">
          <ac:chgData name="Dina Eldawy" userId="S::deldawy@usccb.org::15c70409-d8e3-4e0b-99f0-2ae0a1254c01" providerId="AD" clId="Web-{6F44F166-7D82-41F8-B826-27C8BFFED599}" dt="2024-01-26T21:29:14.051" v="2253"/>
          <ac:spMkLst>
            <pc:docMk/>
            <pc:sldMk cId="58313630" sldId="316"/>
            <ac:spMk id="2" creationId="{B211BDB5-1CBA-6719-A354-42CF057B1F30}"/>
          </ac:spMkLst>
        </pc:spChg>
        <pc:spChg chg="mod">
          <ac:chgData name="Dina Eldawy" userId="S::deldawy@usccb.org::15c70409-d8e3-4e0b-99f0-2ae0a1254c01" providerId="AD" clId="Web-{6F44F166-7D82-41F8-B826-27C8BFFED599}" dt="2024-01-26T21:29:52.348" v="2260" actId="20577"/>
          <ac:spMkLst>
            <pc:docMk/>
            <pc:sldMk cId="58313630" sldId="316"/>
            <ac:spMk id="3" creationId="{01A4427D-7F1F-C41F-EA38-D789877E79E2}"/>
          </ac:spMkLst>
        </pc:spChg>
        <pc:spChg chg="del mod">
          <ac:chgData name="Dina Eldawy" userId="S::deldawy@usccb.org::15c70409-d8e3-4e0b-99f0-2ae0a1254c01" providerId="AD" clId="Web-{6F44F166-7D82-41F8-B826-27C8BFFED599}" dt="2024-01-26T21:26:57.453" v="2243"/>
          <ac:spMkLst>
            <pc:docMk/>
            <pc:sldMk cId="58313630" sldId="316"/>
            <ac:spMk id="4" creationId="{647AC6A6-9C47-8678-5D90-79A5E280CE8F}"/>
          </ac:spMkLst>
        </pc:spChg>
        <pc:spChg chg="del mod">
          <ac:chgData name="Dina Eldawy" userId="S::deldawy@usccb.org::15c70409-d8e3-4e0b-99f0-2ae0a1254c01" providerId="AD" clId="Web-{6F44F166-7D82-41F8-B826-27C8BFFED599}" dt="2024-01-26T21:26:05.936" v="2228"/>
          <ac:spMkLst>
            <pc:docMk/>
            <pc:sldMk cId="58313630" sldId="316"/>
            <ac:spMk id="5" creationId="{628683EF-5E76-1057-E87A-DB2B03A41653}"/>
          </ac:spMkLst>
        </pc:spChg>
        <pc:spChg chg="del mod">
          <ac:chgData name="Dina Eldawy" userId="S::deldawy@usccb.org::15c70409-d8e3-4e0b-99f0-2ae0a1254c01" providerId="AD" clId="Web-{6F44F166-7D82-41F8-B826-27C8BFFED599}" dt="2024-01-26T21:24:06.480" v="2091"/>
          <ac:spMkLst>
            <pc:docMk/>
            <pc:sldMk cId="58313630" sldId="316"/>
            <ac:spMk id="6" creationId="{A90A98BD-3768-87D3-3B0C-8AA72F774CEF}"/>
          </ac:spMkLst>
        </pc:spChg>
        <pc:spChg chg="add del mod">
          <ac:chgData name="Dina Eldawy" userId="S::deldawy@usccb.org::15c70409-d8e3-4e0b-99f0-2ae0a1254c01" providerId="AD" clId="Web-{6F44F166-7D82-41F8-B826-27C8BFFED599}" dt="2024-01-26T21:24:17.918" v="2095"/>
          <ac:spMkLst>
            <pc:docMk/>
            <pc:sldMk cId="58313630" sldId="316"/>
            <ac:spMk id="8" creationId="{4BEB2153-4323-17A4-A91D-668193B10CB5}"/>
          </ac:spMkLst>
        </pc:spChg>
        <pc:spChg chg="add">
          <ac:chgData name="Dina Eldawy" userId="S::deldawy@usccb.org::15c70409-d8e3-4e0b-99f0-2ae0a1254c01" providerId="AD" clId="Web-{6F44F166-7D82-41F8-B826-27C8BFFED599}" dt="2024-01-26T21:29:14.051" v="2253"/>
          <ac:spMkLst>
            <pc:docMk/>
            <pc:sldMk cId="58313630" sldId="316"/>
            <ac:spMk id="14" creationId="{53B021B3-DE93-4AB7-8A18-CF5F1CED88B8}"/>
          </ac:spMkLst>
        </pc:spChg>
        <pc:spChg chg="add">
          <ac:chgData name="Dina Eldawy" userId="S::deldawy@usccb.org::15c70409-d8e3-4e0b-99f0-2ae0a1254c01" providerId="AD" clId="Web-{6F44F166-7D82-41F8-B826-27C8BFFED599}" dt="2024-01-26T21:29:14.051" v="2253"/>
          <ac:spMkLst>
            <pc:docMk/>
            <pc:sldMk cId="58313630" sldId="316"/>
            <ac:spMk id="16" creationId="{52D502E5-F6B4-4D58-B4AE-FC466FF15EE8}"/>
          </ac:spMkLst>
        </pc:spChg>
        <pc:spChg chg="add mod">
          <ac:chgData name="Dina Eldawy" userId="S::deldawy@usccb.org::15c70409-d8e3-4e0b-99f0-2ae0a1254c01" providerId="AD" clId="Web-{6F44F166-7D82-41F8-B826-27C8BFFED599}" dt="2024-01-29T11:28:28.761" v="7382"/>
          <ac:spMkLst>
            <pc:docMk/>
            <pc:sldMk cId="58313630" sldId="316"/>
            <ac:spMk id="17" creationId="{0BA157CE-CDA9-003A-EE99-6EF08C22CEFA}"/>
          </ac:spMkLst>
        </pc:spChg>
        <pc:spChg chg="add mod">
          <ac:chgData name="Dina Eldawy" userId="S::deldawy@usccb.org::15c70409-d8e3-4e0b-99f0-2ae0a1254c01" providerId="AD" clId="Web-{6F44F166-7D82-41F8-B826-27C8BFFED599}" dt="2024-01-29T04:03:49.972" v="7375"/>
          <ac:spMkLst>
            <pc:docMk/>
            <pc:sldMk cId="58313630" sldId="316"/>
            <ac:spMk id="18" creationId="{9DECDBF4-02B6-4BB4-B65B-B8107AD6A9E8}"/>
          </ac:spMkLst>
        </pc:spChg>
        <pc:spChg chg="add del mod">
          <ac:chgData name="Dina Eldawy" userId="S::deldawy@usccb.org::15c70409-d8e3-4e0b-99f0-2ae0a1254c01" providerId="AD" clId="Web-{6F44F166-7D82-41F8-B826-27C8BFFED599}" dt="2024-01-26T21:26:08.983" v="2229"/>
          <ac:spMkLst>
            <pc:docMk/>
            <pc:sldMk cId="58313630" sldId="316"/>
            <ac:spMk id="1143" creationId="{346C3FAB-93E2-0B65-260F-3BC4FD85D72C}"/>
          </ac:spMkLst>
        </pc:spChg>
        <pc:graphicFrameChg chg="add mod ord modGraphic">
          <ac:chgData name="Dina Eldawy" userId="S::deldawy@usccb.org::15c70409-d8e3-4e0b-99f0-2ae0a1254c01" providerId="AD" clId="Web-{6F44F166-7D82-41F8-B826-27C8BFFED599}" dt="2024-01-26T21:29:22.988" v="2254" actId="14100"/>
          <ac:graphicFrameMkLst>
            <pc:docMk/>
            <pc:sldMk cId="58313630" sldId="316"/>
            <ac:graphicFrameMk id="9" creationId="{EB6E7948-4B7E-0E3B-F824-EAB5C7797175}"/>
          </ac:graphicFrameMkLst>
        </pc:graphicFrameChg>
      </pc:sldChg>
      <pc:sldChg chg="addSp modSp add mod replId setBg">
        <pc:chgData name="Dina Eldawy" userId="S::deldawy@usccb.org::15c70409-d8e3-4e0b-99f0-2ae0a1254c01" providerId="AD" clId="Web-{6F44F166-7D82-41F8-B826-27C8BFFED599}" dt="2024-01-26T22:33:41.635" v="2517"/>
        <pc:sldMkLst>
          <pc:docMk/>
          <pc:sldMk cId="2115614904" sldId="317"/>
        </pc:sldMkLst>
        <pc:spChg chg="mod">
          <ac:chgData name="Dina Eldawy" userId="S::deldawy@usccb.org::15c70409-d8e3-4e0b-99f0-2ae0a1254c01" providerId="AD" clId="Web-{6F44F166-7D82-41F8-B826-27C8BFFED599}" dt="2024-01-26T21:15:57.062" v="1734"/>
          <ac:spMkLst>
            <pc:docMk/>
            <pc:sldMk cId="2115614904" sldId="317"/>
            <ac:spMk id="2" creationId="{D1E047D7-756A-A4DF-F9D3-20C76C9F87D8}"/>
          </ac:spMkLst>
        </pc:spChg>
        <pc:spChg chg="mod">
          <ac:chgData name="Dina Eldawy" userId="S::deldawy@usccb.org::15c70409-d8e3-4e0b-99f0-2ae0a1254c01" providerId="AD" clId="Web-{6F44F166-7D82-41F8-B826-27C8BFFED599}" dt="2024-01-26T21:15:57.062" v="1734"/>
          <ac:spMkLst>
            <pc:docMk/>
            <pc:sldMk cId="2115614904" sldId="317"/>
            <ac:spMk id="3" creationId="{6E6E267C-06E8-5BB9-D421-526F13F3E8BA}"/>
          </ac:spMkLst>
        </pc:spChg>
        <pc:spChg chg="add">
          <ac:chgData name="Dina Eldawy" userId="S::deldawy@usccb.org::15c70409-d8e3-4e0b-99f0-2ae0a1254c01" providerId="AD" clId="Web-{6F44F166-7D82-41F8-B826-27C8BFFED599}" dt="2024-01-26T22:33:41.635" v="2517"/>
          <ac:spMkLst>
            <pc:docMk/>
            <pc:sldMk cId="2115614904" sldId="317"/>
            <ac:spMk id="5" creationId="{390CFB24-B809-8E07-F376-ECFA7806B3A3}"/>
          </ac:spMkLst>
        </pc:spChg>
        <pc:spChg chg="add">
          <ac:chgData name="Dina Eldawy" userId="S::deldawy@usccb.org::15c70409-d8e3-4e0b-99f0-2ae0a1254c01" providerId="AD" clId="Web-{6F44F166-7D82-41F8-B826-27C8BFFED599}" dt="2024-01-26T21:15:57.062" v="1734"/>
          <ac:spMkLst>
            <pc:docMk/>
            <pc:sldMk cId="2115614904" sldId="317"/>
            <ac:spMk id="8" creationId="{4522B21E-B2B9-4C72-9A71-C87EFD137480}"/>
          </ac:spMkLst>
        </pc:spChg>
        <pc:spChg chg="add mod">
          <ac:chgData name="Dina Eldawy" userId="S::deldawy@usccb.org::15c70409-d8e3-4e0b-99f0-2ae0a1254c01" providerId="AD" clId="Web-{6F44F166-7D82-41F8-B826-27C8BFFED599}" dt="2024-01-26T21:47:22.609" v="2302"/>
          <ac:spMkLst>
            <pc:docMk/>
            <pc:sldMk cId="2115614904" sldId="317"/>
            <ac:spMk id="10" creationId="{5EB7D2A2-F448-44D4-938C-DC84CBCB3B1E}"/>
          </ac:spMkLst>
        </pc:spChg>
        <pc:spChg chg="add">
          <ac:chgData name="Dina Eldawy" userId="S::deldawy@usccb.org::15c70409-d8e3-4e0b-99f0-2ae0a1254c01" providerId="AD" clId="Web-{6F44F166-7D82-41F8-B826-27C8BFFED599}" dt="2024-01-26T21:15:57.062" v="1734"/>
          <ac:spMkLst>
            <pc:docMk/>
            <pc:sldMk cId="2115614904" sldId="317"/>
            <ac:spMk id="12" creationId="{871AEA07-1E14-44B4-8E55-64EF049CD66F}"/>
          </ac:spMkLst>
        </pc:spChg>
        <pc:cxnChg chg="add">
          <ac:chgData name="Dina Eldawy" userId="S::deldawy@usccb.org::15c70409-d8e3-4e0b-99f0-2ae0a1254c01" providerId="AD" clId="Web-{6F44F166-7D82-41F8-B826-27C8BFFED599}" dt="2024-01-26T21:15:57.062" v="1734"/>
          <ac:cxnSpMkLst>
            <pc:docMk/>
            <pc:sldMk cId="2115614904" sldId="317"/>
            <ac:cxnSpMk id="14" creationId="{F7C8EA93-3210-4C62-99E9-153C275E3A87}"/>
          </ac:cxnSpMkLst>
        </pc:cxnChg>
      </pc:sldChg>
      <pc:sldChg chg="addSp modSp new mod setBg">
        <pc:chgData name="Dina Eldawy" userId="S::deldawy@usccb.org::15c70409-d8e3-4e0b-99f0-2ae0a1254c01" providerId="AD" clId="Web-{6F44F166-7D82-41F8-B826-27C8BFFED599}" dt="2024-01-26T22:35:10.434" v="2525" actId="20577"/>
        <pc:sldMkLst>
          <pc:docMk/>
          <pc:sldMk cId="590643834" sldId="318"/>
        </pc:sldMkLst>
        <pc:spChg chg="mod">
          <ac:chgData name="Dina Eldawy" userId="S::deldawy@usccb.org::15c70409-d8e3-4e0b-99f0-2ae0a1254c01" providerId="AD" clId="Web-{6F44F166-7D82-41F8-B826-27C8BFFED599}" dt="2024-01-26T22:35:10.434" v="2525" actId="20577"/>
          <ac:spMkLst>
            <pc:docMk/>
            <pc:sldMk cId="590643834" sldId="318"/>
            <ac:spMk id="2" creationId="{75B7D373-C574-574E-EE51-971FCF5D8C14}"/>
          </ac:spMkLst>
        </pc:spChg>
        <pc:spChg chg="mod">
          <ac:chgData name="Dina Eldawy" userId="S::deldawy@usccb.org::15c70409-d8e3-4e0b-99f0-2ae0a1254c01" providerId="AD" clId="Web-{6F44F166-7D82-41F8-B826-27C8BFFED599}" dt="2024-01-26T21:16:07.218" v="1735"/>
          <ac:spMkLst>
            <pc:docMk/>
            <pc:sldMk cId="590643834" sldId="318"/>
            <ac:spMk id="3" creationId="{4E91BBD1-C944-F056-36CB-8D594E2AF655}"/>
          </ac:spMkLst>
        </pc:spChg>
        <pc:spChg chg="add">
          <ac:chgData name="Dina Eldawy" userId="S::deldawy@usccb.org::15c70409-d8e3-4e0b-99f0-2ae0a1254c01" providerId="AD" clId="Web-{6F44F166-7D82-41F8-B826-27C8BFFED599}" dt="2024-01-26T22:33:47.995" v="2518"/>
          <ac:spMkLst>
            <pc:docMk/>
            <pc:sldMk cId="590643834" sldId="318"/>
            <ac:spMk id="5" creationId="{FE464C41-88F8-9AF1-D0EC-785EF86E5774}"/>
          </ac:spMkLst>
        </pc:spChg>
        <pc:spChg chg="add">
          <ac:chgData name="Dina Eldawy" userId="S::deldawy@usccb.org::15c70409-d8e3-4e0b-99f0-2ae0a1254c01" providerId="AD" clId="Web-{6F44F166-7D82-41F8-B826-27C8BFFED599}" dt="2024-01-26T21:16:07.218" v="1735"/>
          <ac:spMkLst>
            <pc:docMk/>
            <pc:sldMk cId="590643834" sldId="318"/>
            <ac:spMk id="8" creationId="{4522B21E-B2B9-4C72-9A71-C87EFD137480}"/>
          </ac:spMkLst>
        </pc:spChg>
        <pc:spChg chg="add mod">
          <ac:chgData name="Dina Eldawy" userId="S::deldawy@usccb.org::15c70409-d8e3-4e0b-99f0-2ae0a1254c01" providerId="AD" clId="Web-{6F44F166-7D82-41F8-B826-27C8BFFED599}" dt="2024-01-26T22:34:21.355" v="2523"/>
          <ac:spMkLst>
            <pc:docMk/>
            <pc:sldMk cId="590643834" sldId="318"/>
            <ac:spMk id="10" creationId="{5EB7D2A2-F448-44D4-938C-DC84CBCB3B1E}"/>
          </ac:spMkLst>
        </pc:spChg>
        <pc:spChg chg="add">
          <ac:chgData name="Dina Eldawy" userId="S::deldawy@usccb.org::15c70409-d8e3-4e0b-99f0-2ae0a1254c01" providerId="AD" clId="Web-{6F44F166-7D82-41F8-B826-27C8BFFED599}" dt="2024-01-26T21:16:07.218" v="1735"/>
          <ac:spMkLst>
            <pc:docMk/>
            <pc:sldMk cId="590643834" sldId="318"/>
            <ac:spMk id="12" creationId="{871AEA07-1E14-44B4-8E55-64EF049CD66F}"/>
          </ac:spMkLst>
        </pc:spChg>
        <pc:cxnChg chg="add">
          <ac:chgData name="Dina Eldawy" userId="S::deldawy@usccb.org::15c70409-d8e3-4e0b-99f0-2ae0a1254c01" providerId="AD" clId="Web-{6F44F166-7D82-41F8-B826-27C8BFFED599}" dt="2024-01-26T21:16:07.218" v="1735"/>
          <ac:cxnSpMkLst>
            <pc:docMk/>
            <pc:sldMk cId="590643834" sldId="318"/>
            <ac:cxnSpMk id="14" creationId="{F7C8EA93-3210-4C62-99E9-153C275E3A87}"/>
          </ac:cxnSpMkLst>
        </pc:cxnChg>
      </pc:sldChg>
      <pc:sldChg chg="modSp add del replId">
        <pc:chgData name="Dina Eldawy" userId="S::deldawy@usccb.org::15c70409-d8e3-4e0b-99f0-2ae0a1254c01" providerId="AD" clId="Web-{6F44F166-7D82-41F8-B826-27C8BFFED599}" dt="2024-01-27T21:02:52.726" v="5355"/>
        <pc:sldMkLst>
          <pc:docMk/>
          <pc:sldMk cId="1099277208" sldId="319"/>
        </pc:sldMkLst>
        <pc:spChg chg="mod">
          <ac:chgData name="Dina Eldawy" userId="S::deldawy@usccb.org::15c70409-d8e3-4e0b-99f0-2ae0a1254c01" providerId="AD" clId="Web-{6F44F166-7D82-41F8-B826-27C8BFFED599}" dt="2024-01-26T20:51:35.384" v="1128" actId="20577"/>
          <ac:spMkLst>
            <pc:docMk/>
            <pc:sldMk cId="1099277208" sldId="319"/>
            <ac:spMk id="2" creationId="{4EF537FF-A347-C828-80DD-CD8A2ED2005B}"/>
          </ac:spMkLst>
        </pc:spChg>
        <pc:spChg chg="mod">
          <ac:chgData name="Dina Eldawy" userId="S::deldawy@usccb.org::15c70409-d8e3-4e0b-99f0-2ae0a1254c01" providerId="AD" clId="Web-{6F44F166-7D82-41F8-B826-27C8BFFED599}" dt="2024-01-26T20:51:42.884" v="1133" actId="20577"/>
          <ac:spMkLst>
            <pc:docMk/>
            <pc:sldMk cId="1099277208" sldId="319"/>
            <ac:spMk id="3" creationId="{3C51EA66-41FF-1F4F-4D15-C4F4D958B37A}"/>
          </ac:spMkLst>
        </pc:spChg>
        <pc:spChg chg="mod">
          <ac:chgData name="Dina Eldawy" userId="S::deldawy@usccb.org::15c70409-d8e3-4e0b-99f0-2ae0a1254c01" providerId="AD" clId="Web-{6F44F166-7D82-41F8-B826-27C8BFFED599}" dt="2024-01-27T21:01:31.052" v="5287" actId="20577"/>
          <ac:spMkLst>
            <pc:docMk/>
            <pc:sldMk cId="1099277208" sldId="319"/>
            <ac:spMk id="4" creationId="{DE4B86CC-741D-ADFF-F4C3-8BDA8BF8F1B8}"/>
          </ac:spMkLst>
        </pc:spChg>
        <pc:spChg chg="mod">
          <ac:chgData name="Dina Eldawy" userId="S::deldawy@usccb.org::15c70409-d8e3-4e0b-99f0-2ae0a1254c01" providerId="AD" clId="Web-{6F44F166-7D82-41F8-B826-27C8BFFED599}" dt="2024-01-26T20:51:48.087" v="1137" actId="20577"/>
          <ac:spMkLst>
            <pc:docMk/>
            <pc:sldMk cId="1099277208" sldId="319"/>
            <ac:spMk id="5" creationId="{3B6AF958-2EF4-BCFB-10E0-1F3005D6FD02}"/>
          </ac:spMkLst>
        </pc:spChg>
        <pc:spChg chg="mod">
          <ac:chgData name="Dina Eldawy" userId="S::deldawy@usccb.org::15c70409-d8e3-4e0b-99f0-2ae0a1254c01" providerId="AD" clId="Web-{6F44F166-7D82-41F8-B826-27C8BFFED599}" dt="2024-01-27T21:02:24.412" v="5344" actId="20577"/>
          <ac:spMkLst>
            <pc:docMk/>
            <pc:sldMk cId="1099277208" sldId="319"/>
            <ac:spMk id="6" creationId="{D7AB4D81-417F-DC39-72C3-605EF702BBF0}"/>
          </ac:spMkLst>
        </pc:spChg>
      </pc:sldChg>
      <pc:sldChg chg="addSp delSp modSp new mod ord setBg modNotes">
        <pc:chgData name="Dina Eldawy" userId="S::deldawy@usccb.org::15c70409-d8e3-4e0b-99f0-2ae0a1254c01" providerId="AD" clId="Web-{6F44F166-7D82-41F8-B826-27C8BFFED599}" dt="2024-01-29T04:02:10.732" v="7370"/>
        <pc:sldMkLst>
          <pc:docMk/>
          <pc:sldMk cId="1839870556" sldId="320"/>
        </pc:sldMkLst>
        <pc:spChg chg="mod">
          <ac:chgData name="Dina Eldawy" userId="S::deldawy@usccb.org::15c70409-d8e3-4e0b-99f0-2ae0a1254c01" providerId="AD" clId="Web-{6F44F166-7D82-41F8-B826-27C8BFFED599}" dt="2024-01-29T03:35:48.023" v="6723" actId="20577"/>
          <ac:spMkLst>
            <pc:docMk/>
            <pc:sldMk cId="1839870556" sldId="320"/>
            <ac:spMk id="2" creationId="{9325E033-539F-6ACA-BB76-7AA3033CFFA4}"/>
          </ac:spMkLst>
        </pc:spChg>
        <pc:spChg chg="del mod">
          <ac:chgData name="Dina Eldawy" userId="S::deldawy@usccb.org::15c70409-d8e3-4e0b-99f0-2ae0a1254c01" providerId="AD" clId="Web-{6F44F166-7D82-41F8-B826-27C8BFFED599}" dt="2024-01-27T02:11:20.826" v="3509"/>
          <ac:spMkLst>
            <pc:docMk/>
            <pc:sldMk cId="1839870556" sldId="320"/>
            <ac:spMk id="3" creationId="{51F8929B-548C-B333-1C04-0958297BC264}"/>
          </ac:spMkLst>
        </pc:spChg>
        <pc:spChg chg="del mod">
          <ac:chgData name="Dina Eldawy" userId="S::deldawy@usccb.org::15c70409-d8e3-4e0b-99f0-2ae0a1254c01" providerId="AD" clId="Web-{6F44F166-7D82-41F8-B826-27C8BFFED599}" dt="2024-01-27T03:41:58.516" v="3516"/>
          <ac:spMkLst>
            <pc:docMk/>
            <pc:sldMk cId="1839870556" sldId="320"/>
            <ac:spMk id="4" creationId="{ED376575-748C-DFC4-49C4-E7E32C96B502}"/>
          </ac:spMkLst>
        </pc:spChg>
        <pc:spChg chg="del mod">
          <ac:chgData name="Dina Eldawy" userId="S::deldawy@usccb.org::15c70409-d8e3-4e0b-99f0-2ae0a1254c01" providerId="AD" clId="Web-{6F44F166-7D82-41F8-B826-27C8BFFED599}" dt="2024-01-27T02:11:28.060" v="3511"/>
          <ac:spMkLst>
            <pc:docMk/>
            <pc:sldMk cId="1839870556" sldId="320"/>
            <ac:spMk id="5" creationId="{83445024-6FFB-DE7C-930F-C023A39D8B3F}"/>
          </ac:spMkLst>
        </pc:spChg>
        <pc:spChg chg="mod">
          <ac:chgData name="Dina Eldawy" userId="S::deldawy@usccb.org::15c70409-d8e3-4e0b-99f0-2ae0a1254c01" providerId="AD" clId="Web-{6F44F166-7D82-41F8-B826-27C8BFFED599}" dt="2024-01-29T04:02:10.732" v="7370"/>
          <ac:spMkLst>
            <pc:docMk/>
            <pc:sldMk cId="1839870556" sldId="320"/>
            <ac:spMk id="6" creationId="{FAB99651-73D0-9B13-5CCB-5A1DA0F07376}"/>
          </ac:spMkLst>
        </pc:spChg>
        <pc:spChg chg="add del mod">
          <ac:chgData name="Dina Eldawy" userId="S::deldawy@usccb.org::15c70409-d8e3-4e0b-99f0-2ae0a1254c01" providerId="AD" clId="Web-{6F44F166-7D82-41F8-B826-27C8BFFED599}" dt="2024-01-27T02:11:23.310" v="3510"/>
          <ac:spMkLst>
            <pc:docMk/>
            <pc:sldMk cId="1839870556" sldId="320"/>
            <ac:spMk id="8" creationId="{75BB007C-CE3C-F716-04EA-4EFA571913AF}"/>
          </ac:spMkLst>
        </pc:spChg>
        <pc:spChg chg="add del mod">
          <ac:chgData name="Dina Eldawy" userId="S::deldawy@usccb.org::15c70409-d8e3-4e0b-99f0-2ae0a1254c01" providerId="AD" clId="Web-{6F44F166-7D82-41F8-B826-27C8BFFED599}" dt="2024-01-27T02:11:34.701" v="3512"/>
          <ac:spMkLst>
            <pc:docMk/>
            <pc:sldMk cId="1839870556" sldId="320"/>
            <ac:spMk id="10" creationId="{71B3436B-7F7F-13CF-7102-9B1D2DD5C169}"/>
          </ac:spMkLst>
        </pc:spChg>
        <pc:spChg chg="add ord">
          <ac:chgData name="Dina Eldawy" userId="S::deldawy@usccb.org::15c70409-d8e3-4e0b-99f0-2ae0a1254c01" providerId="AD" clId="Web-{6F44F166-7D82-41F8-B826-27C8BFFED599}" dt="2024-01-27T04:32:49.675" v="4216"/>
          <ac:spMkLst>
            <pc:docMk/>
            <pc:sldMk cId="1839870556" sldId="320"/>
            <ac:spMk id="8288" creationId="{E14C26C6-BDB5-FA4E-61F3-15E8C6E408F5}"/>
          </ac:spMkLst>
        </pc:spChg>
        <pc:graphicFrameChg chg="add mod modGraphic">
          <ac:chgData name="Dina Eldawy" userId="S::deldawy@usccb.org::15c70409-d8e3-4e0b-99f0-2ae0a1254c01" providerId="AD" clId="Web-{6F44F166-7D82-41F8-B826-27C8BFFED599}" dt="2024-01-27T04:34:56.587" v="4257" actId="1076"/>
          <ac:graphicFrameMkLst>
            <pc:docMk/>
            <pc:sldMk cId="1839870556" sldId="320"/>
            <ac:graphicFrameMk id="3" creationId="{5DB46853-24E5-ED6C-D837-9DD19D25BD82}"/>
          </ac:graphicFrameMkLst>
        </pc:graphicFrameChg>
      </pc:sldChg>
      <pc:sldChg chg="addSp delSp modSp add mod ord replId setBg modClrScheme chgLayout modNotes">
        <pc:chgData name="Dina Eldawy" userId="S::deldawy@usccb.org::15c70409-d8e3-4e0b-99f0-2ae0a1254c01" providerId="AD" clId="Web-{6F44F166-7D82-41F8-B826-27C8BFFED599}" dt="2024-01-29T19:46:58.635" v="7578"/>
        <pc:sldMkLst>
          <pc:docMk/>
          <pc:sldMk cId="2706745545" sldId="321"/>
        </pc:sldMkLst>
        <pc:spChg chg="mod ord">
          <ac:chgData name="Dina Eldawy" userId="S::deldawy@usccb.org::15c70409-d8e3-4e0b-99f0-2ae0a1254c01" providerId="AD" clId="Web-{6F44F166-7D82-41F8-B826-27C8BFFED599}" dt="2024-01-27T03:47:57.279" v="3521"/>
          <ac:spMkLst>
            <pc:docMk/>
            <pc:sldMk cId="2706745545" sldId="321"/>
            <ac:spMk id="2" creationId="{ECD8A198-DFD2-185E-9E48-B2FF45473BE3}"/>
          </ac:spMkLst>
        </pc:spChg>
        <pc:spChg chg="del mod ord">
          <ac:chgData name="Dina Eldawy" userId="S::deldawy@usccb.org::15c70409-d8e3-4e0b-99f0-2ae0a1254c01" providerId="AD" clId="Web-{6F44F166-7D82-41F8-B826-27C8BFFED599}" dt="2024-01-26T23:06:38.994" v="3348"/>
          <ac:spMkLst>
            <pc:docMk/>
            <pc:sldMk cId="2706745545" sldId="321"/>
            <ac:spMk id="3" creationId="{82D0775E-BCA8-7452-E9D5-813DA9D6DA13}"/>
          </ac:spMkLst>
        </pc:spChg>
        <pc:spChg chg="del mod ord">
          <ac:chgData name="Dina Eldawy" userId="S::deldawy@usccb.org::15c70409-d8e3-4e0b-99f0-2ae0a1254c01" providerId="AD" clId="Web-{6F44F166-7D82-41F8-B826-27C8BFFED599}" dt="2024-01-26T23:06:42.135" v="3350"/>
          <ac:spMkLst>
            <pc:docMk/>
            <pc:sldMk cId="2706745545" sldId="321"/>
            <ac:spMk id="4" creationId="{8E357B13-A6E8-7121-F4E7-7664AC99812A}"/>
          </ac:spMkLst>
        </pc:spChg>
        <pc:spChg chg="del mod ord">
          <ac:chgData name="Dina Eldawy" userId="S::deldawy@usccb.org::15c70409-d8e3-4e0b-99f0-2ae0a1254c01" providerId="AD" clId="Web-{6F44F166-7D82-41F8-B826-27C8BFFED599}" dt="2024-01-26T23:07:55.808" v="3370"/>
          <ac:spMkLst>
            <pc:docMk/>
            <pc:sldMk cId="2706745545" sldId="321"/>
            <ac:spMk id="5" creationId="{D8D296DB-0691-937E-F4AC-5699F6E5986D}"/>
          </ac:spMkLst>
        </pc:spChg>
        <pc:spChg chg="del mod ord">
          <ac:chgData name="Dina Eldawy" userId="S::deldawy@usccb.org::15c70409-d8e3-4e0b-99f0-2ae0a1254c01" providerId="AD" clId="Web-{6F44F166-7D82-41F8-B826-27C8BFFED599}" dt="2024-01-26T23:06:10.556" v="3327"/>
          <ac:spMkLst>
            <pc:docMk/>
            <pc:sldMk cId="2706745545" sldId="321"/>
            <ac:spMk id="6" creationId="{1C124003-F61A-75BB-697E-90896C3A3DEA}"/>
          </ac:spMkLst>
        </pc:spChg>
        <pc:spChg chg="add del">
          <ac:chgData name="Dina Eldawy" userId="S::deldawy@usccb.org::15c70409-d8e3-4e0b-99f0-2ae0a1254c01" providerId="AD" clId="Web-{6F44F166-7D82-41F8-B826-27C8BFFED599}" dt="2024-01-26T23:07:40.167" v="3357"/>
          <ac:spMkLst>
            <pc:docMk/>
            <pc:sldMk cId="2706745545" sldId="321"/>
            <ac:spMk id="128" creationId="{9D8233B0-41B5-4D9A-AEEC-13DB66A8C9B5}"/>
          </ac:spMkLst>
        </pc:spChg>
        <pc:spChg chg="add del">
          <ac:chgData name="Dina Eldawy" userId="S::deldawy@usccb.org::15c70409-d8e3-4e0b-99f0-2ae0a1254c01" providerId="AD" clId="Web-{6F44F166-7D82-41F8-B826-27C8BFFED599}" dt="2024-01-26T23:08:17.027" v="3371"/>
          <ac:spMkLst>
            <pc:docMk/>
            <pc:sldMk cId="2706745545" sldId="321"/>
            <ac:spMk id="132" creationId="{9DECDBF4-02B6-4BB4-B65B-B8107AD6A9E8}"/>
          </ac:spMkLst>
        </pc:spChg>
        <pc:spChg chg="add del">
          <ac:chgData name="Dina Eldawy" userId="S::deldawy@usccb.org::15c70409-d8e3-4e0b-99f0-2ae0a1254c01" providerId="AD" clId="Web-{6F44F166-7D82-41F8-B826-27C8BFFED599}" dt="2024-01-26T23:07:40.167" v="3357"/>
          <ac:spMkLst>
            <pc:docMk/>
            <pc:sldMk cId="2706745545" sldId="321"/>
            <ac:spMk id="134" creationId="{E659831F-0D9A-4C63-9EBB-8435B85A440F}"/>
          </ac:spMkLst>
        </pc:spChg>
        <pc:spChg chg="add del">
          <ac:chgData name="Dina Eldawy" userId="S::deldawy@usccb.org::15c70409-d8e3-4e0b-99f0-2ae0a1254c01" providerId="AD" clId="Web-{6F44F166-7D82-41F8-B826-27C8BFFED599}" dt="2024-01-26T23:08:17.027" v="3371"/>
          <ac:spMkLst>
            <pc:docMk/>
            <pc:sldMk cId="2706745545" sldId="321"/>
            <ac:spMk id="136" creationId="{53B021B3-DE93-4AB7-8A18-CF5F1CED88B8}"/>
          </ac:spMkLst>
        </pc:spChg>
        <pc:spChg chg="add del">
          <ac:chgData name="Dina Eldawy" userId="S::deldawy@usccb.org::15c70409-d8e3-4e0b-99f0-2ae0a1254c01" providerId="AD" clId="Web-{6F44F166-7D82-41F8-B826-27C8BFFED599}" dt="2024-01-26T23:08:17.027" v="3371"/>
          <ac:spMkLst>
            <pc:docMk/>
            <pc:sldMk cId="2706745545" sldId="321"/>
            <ac:spMk id="137" creationId="{52D502E5-F6B4-4D58-B4AE-FC466FF15EE8}"/>
          </ac:spMkLst>
        </pc:spChg>
        <pc:spChg chg="add del">
          <ac:chgData name="Dina Eldawy" userId="S::deldawy@usccb.org::15c70409-d8e3-4e0b-99f0-2ae0a1254c01" providerId="AD" clId="Web-{6F44F166-7D82-41F8-B826-27C8BFFED599}" dt="2024-01-26T23:09:35.701" v="3376"/>
          <ac:spMkLst>
            <pc:docMk/>
            <pc:sldMk cId="2706745545" sldId="321"/>
            <ac:spMk id="142" creationId="{56E9B3E6-E277-4D68-BA48-9CB43FFBD6E2}"/>
          </ac:spMkLst>
        </pc:spChg>
        <pc:spChg chg="add del">
          <ac:chgData name="Dina Eldawy" userId="S::deldawy@usccb.org::15c70409-d8e3-4e0b-99f0-2ae0a1254c01" providerId="AD" clId="Web-{6F44F166-7D82-41F8-B826-27C8BFFED599}" dt="2024-01-26T23:09:35.701" v="3376"/>
          <ac:spMkLst>
            <pc:docMk/>
            <pc:sldMk cId="2706745545" sldId="321"/>
            <ac:spMk id="149" creationId="{D5B0017B-2ECA-49AF-B397-DC140825DF8D}"/>
          </ac:spMkLst>
        </pc:spChg>
        <pc:spChg chg="add del">
          <ac:chgData name="Dina Eldawy" userId="S::deldawy@usccb.org::15c70409-d8e3-4e0b-99f0-2ae0a1254c01" providerId="AD" clId="Web-{6F44F166-7D82-41F8-B826-27C8BFFED599}" dt="2024-01-26T23:10:09.780" v="3380"/>
          <ac:spMkLst>
            <pc:docMk/>
            <pc:sldMk cId="2706745545" sldId="321"/>
            <ac:spMk id="156" creationId="{BACC6370-2D7E-4714-9D71-7542949D7D5D}"/>
          </ac:spMkLst>
        </pc:spChg>
        <pc:spChg chg="add del">
          <ac:chgData name="Dina Eldawy" userId="S::deldawy@usccb.org::15c70409-d8e3-4e0b-99f0-2ae0a1254c01" providerId="AD" clId="Web-{6F44F166-7D82-41F8-B826-27C8BFFED599}" dt="2024-01-26T23:10:09.780" v="3380"/>
          <ac:spMkLst>
            <pc:docMk/>
            <pc:sldMk cId="2706745545" sldId="321"/>
            <ac:spMk id="158" creationId="{F68B3F68-107C-434F-AA38-110D5EA91B85}"/>
          </ac:spMkLst>
        </pc:spChg>
        <pc:spChg chg="add del">
          <ac:chgData name="Dina Eldawy" userId="S::deldawy@usccb.org::15c70409-d8e3-4e0b-99f0-2ae0a1254c01" providerId="AD" clId="Web-{6F44F166-7D82-41F8-B826-27C8BFFED599}" dt="2024-01-26T23:10:09.780" v="3380"/>
          <ac:spMkLst>
            <pc:docMk/>
            <pc:sldMk cId="2706745545" sldId="321"/>
            <ac:spMk id="160" creationId="{AAD0DBB9-1A4B-4391-81D4-CB19F9AB918A}"/>
          </ac:spMkLst>
        </pc:spChg>
        <pc:spChg chg="add del">
          <ac:chgData name="Dina Eldawy" userId="S::deldawy@usccb.org::15c70409-d8e3-4e0b-99f0-2ae0a1254c01" providerId="AD" clId="Web-{6F44F166-7D82-41F8-B826-27C8BFFED599}" dt="2024-01-26T23:10:09.780" v="3380"/>
          <ac:spMkLst>
            <pc:docMk/>
            <pc:sldMk cId="2706745545" sldId="321"/>
            <ac:spMk id="162" creationId="{063BBA22-50EA-4C4D-BE05-F1CE4E63AA56}"/>
          </ac:spMkLst>
        </pc:spChg>
        <pc:spChg chg="add del">
          <ac:chgData name="Dina Eldawy" userId="S::deldawy@usccb.org::15c70409-d8e3-4e0b-99f0-2ae0a1254c01" providerId="AD" clId="Web-{6F44F166-7D82-41F8-B826-27C8BFFED599}" dt="2024-01-26T23:12:06.626" v="3384"/>
          <ac:spMkLst>
            <pc:docMk/>
            <pc:sldMk cId="2706745545" sldId="321"/>
            <ac:spMk id="164" creationId="{2659FDB4-FCBE-4A89-B46D-43D4FA54464D}"/>
          </ac:spMkLst>
        </pc:spChg>
        <pc:spChg chg="add del">
          <ac:chgData name="Dina Eldawy" userId="S::deldawy@usccb.org::15c70409-d8e3-4e0b-99f0-2ae0a1254c01" providerId="AD" clId="Web-{6F44F166-7D82-41F8-B826-27C8BFFED599}" dt="2024-01-26T23:09:54.217" v="3379"/>
          <ac:spMkLst>
            <pc:docMk/>
            <pc:sldMk cId="2706745545" sldId="321"/>
            <ac:spMk id="167" creationId="{2659FDB4-FCBE-4A89-B46D-43D4FA54464D}"/>
          </ac:spMkLst>
        </pc:spChg>
        <pc:spChg chg="add del">
          <ac:chgData name="Dina Eldawy" userId="S::deldawy@usccb.org::15c70409-d8e3-4e0b-99f0-2ae0a1254c01" providerId="AD" clId="Web-{6F44F166-7D82-41F8-B826-27C8BFFED599}" dt="2024-01-26T23:12:27.674" v="3386"/>
          <ac:spMkLst>
            <pc:docMk/>
            <pc:sldMk cId="2706745545" sldId="321"/>
            <ac:spMk id="170" creationId="{AE2B703B-46F9-481A-A605-82E2A828C4FA}"/>
          </ac:spMkLst>
        </pc:spChg>
        <pc:spChg chg="add">
          <ac:chgData name="Dina Eldawy" userId="S::deldawy@usccb.org::15c70409-d8e3-4e0b-99f0-2ae0a1254c01" providerId="AD" clId="Web-{6F44F166-7D82-41F8-B826-27C8BFFED599}" dt="2024-01-26T23:12:06.626" v="3384"/>
          <ac:spMkLst>
            <pc:docMk/>
            <pc:sldMk cId="2706745545" sldId="321"/>
            <ac:spMk id="172" creationId="{F13BE4D7-0C3D-4906-B230-A1C5B4665CCF}"/>
          </ac:spMkLst>
        </pc:spChg>
        <pc:spChg chg="add del mod">
          <ac:chgData name="Dina Eldawy" userId="S::deldawy@usccb.org::15c70409-d8e3-4e0b-99f0-2ae0a1254c01" providerId="AD" clId="Web-{6F44F166-7D82-41F8-B826-27C8BFFED599}" dt="2024-01-26T23:06:44.807" v="3352"/>
          <ac:spMkLst>
            <pc:docMk/>
            <pc:sldMk cId="2706745545" sldId="321"/>
            <ac:spMk id="210" creationId="{C242442E-9538-99E9-13B6-A36BF061EF77}"/>
          </ac:spMkLst>
        </pc:spChg>
        <pc:spChg chg="add del mod">
          <ac:chgData name="Dina Eldawy" userId="S::deldawy@usccb.org::15c70409-d8e3-4e0b-99f0-2ae0a1254c01" providerId="AD" clId="Web-{6F44F166-7D82-41F8-B826-27C8BFFED599}" dt="2024-01-26T23:06:43.291" v="3351"/>
          <ac:spMkLst>
            <pc:docMk/>
            <pc:sldMk cId="2706745545" sldId="321"/>
            <ac:spMk id="222" creationId="{CE549961-2098-7D36-2B3F-880F59E7FBA7}"/>
          </ac:spMkLst>
        </pc:spChg>
        <pc:grpChg chg="add del">
          <ac:chgData name="Dina Eldawy" userId="S::deldawy@usccb.org::15c70409-d8e3-4e0b-99f0-2ae0a1254c01" providerId="AD" clId="Web-{6F44F166-7D82-41F8-B826-27C8BFFED599}" dt="2024-01-26T23:07:40.167" v="3357"/>
          <ac:grpSpMkLst>
            <pc:docMk/>
            <pc:sldMk cId="2706745545" sldId="321"/>
            <ac:grpSpMk id="130" creationId="{28FAF094-D087-493F-8DF9-A486C2D6BBAA}"/>
          </ac:grpSpMkLst>
        </pc:grpChg>
        <pc:grpChg chg="add del">
          <ac:chgData name="Dina Eldawy" userId="S::deldawy@usccb.org::15c70409-d8e3-4e0b-99f0-2ae0a1254c01" providerId="AD" clId="Web-{6F44F166-7D82-41F8-B826-27C8BFFED599}" dt="2024-01-26T23:09:35.701" v="3376"/>
          <ac:grpSpMkLst>
            <pc:docMk/>
            <pc:sldMk cId="2706745545" sldId="321"/>
            <ac:grpSpMk id="144" creationId="{AE1C45F0-260A-458C-96ED-C1F6D2151219}"/>
          </ac:grpSpMkLst>
        </pc:grpChg>
        <pc:graphicFrameChg chg="add del mod modGraphic">
          <ac:chgData name="Dina Eldawy" userId="S::deldawy@usccb.org::15c70409-d8e3-4e0b-99f0-2ae0a1254c01" providerId="AD" clId="Web-{6F44F166-7D82-41F8-B826-27C8BFFED599}" dt="2024-01-26T22:57:31.902" v="3279"/>
          <ac:graphicFrameMkLst>
            <pc:docMk/>
            <pc:sldMk cId="2706745545" sldId="321"/>
            <ac:graphicFrameMk id="9" creationId="{9FD6B58C-07CB-DDD2-EE13-3A7A38B8E215}"/>
          </ac:graphicFrameMkLst>
        </pc:graphicFrameChg>
        <pc:graphicFrameChg chg="add del mod modGraphic">
          <ac:chgData name="Dina Eldawy" userId="S::deldawy@usccb.org::15c70409-d8e3-4e0b-99f0-2ae0a1254c01" providerId="AD" clId="Web-{6F44F166-7D82-41F8-B826-27C8BFFED599}" dt="2024-01-26T23:00:46.188" v="3315"/>
          <ac:graphicFrameMkLst>
            <pc:docMk/>
            <pc:sldMk cId="2706745545" sldId="321"/>
            <ac:graphicFrameMk id="17" creationId="{9245AD8D-27B2-4149-9925-A52769A495C2}"/>
          </ac:graphicFrameMkLst>
        </pc:graphicFrameChg>
        <pc:graphicFrameChg chg="add del mod modGraphic">
          <ac:chgData name="Dina Eldawy" userId="S::deldawy@usccb.org::15c70409-d8e3-4e0b-99f0-2ae0a1254c01" providerId="AD" clId="Web-{6F44F166-7D82-41F8-B826-27C8BFFED599}" dt="2024-01-26T23:03:18.660" v="3325"/>
          <ac:graphicFrameMkLst>
            <pc:docMk/>
            <pc:sldMk cId="2706745545" sldId="321"/>
            <ac:graphicFrameMk id="40" creationId="{4A836640-A9CB-3C08-2B83-03AE39985EA8}"/>
          </ac:graphicFrameMkLst>
        </pc:graphicFrameChg>
        <pc:graphicFrameChg chg="add mod modGraphic">
          <ac:chgData name="Dina Eldawy" userId="S::deldawy@usccb.org::15c70409-d8e3-4e0b-99f0-2ae0a1254c01" providerId="AD" clId="Web-{6F44F166-7D82-41F8-B826-27C8BFFED599}" dt="2024-01-26T23:15:36.648" v="3445" actId="1076"/>
          <ac:graphicFrameMkLst>
            <pc:docMk/>
            <pc:sldMk cId="2706745545" sldId="321"/>
            <ac:graphicFrameMk id="123" creationId="{600002B6-964F-2DAB-B3BC-D97058740139}"/>
          </ac:graphicFrameMkLst>
        </pc:graphicFrameChg>
        <pc:picChg chg="add del mod">
          <ac:chgData name="Dina Eldawy" userId="S::deldawy@usccb.org::15c70409-d8e3-4e0b-99f0-2ae0a1254c01" providerId="AD" clId="Web-{6F44F166-7D82-41F8-B826-27C8BFFED599}" dt="2024-01-26T23:06:49.697" v="3353"/>
          <ac:picMkLst>
            <pc:docMk/>
            <pc:sldMk cId="2706745545" sldId="321"/>
            <ac:picMk id="7" creationId="{AD923695-84EE-FEA8-688B-51C2DF60B747}"/>
          </ac:picMkLst>
        </pc:picChg>
        <pc:picChg chg="add del mod">
          <ac:chgData name="Dina Eldawy" userId="S::deldawy@usccb.org::15c70409-d8e3-4e0b-99f0-2ae0a1254c01" providerId="AD" clId="Web-{6F44F166-7D82-41F8-B826-27C8BFFED599}" dt="2024-01-26T23:07:23.448" v="3355"/>
          <ac:picMkLst>
            <pc:docMk/>
            <pc:sldMk cId="2706745545" sldId="321"/>
            <ac:picMk id="8" creationId="{DED9EDF9-EBAD-1B22-2F36-04A0F5350E33}"/>
          </ac:picMkLst>
        </pc:picChg>
        <pc:picChg chg="add del mod">
          <ac:chgData name="Dina Eldawy" userId="S::deldawy@usccb.org::15c70409-d8e3-4e0b-99f0-2ae0a1254c01" providerId="AD" clId="Web-{6F44F166-7D82-41F8-B826-27C8BFFED599}" dt="2024-01-26T23:07:22.073" v="3354"/>
          <ac:picMkLst>
            <pc:docMk/>
            <pc:sldMk cId="2706745545" sldId="321"/>
            <ac:picMk id="121" creationId="{9FFFBB2A-C501-E98E-6C9F-42CD93AE90BE}"/>
          </ac:picMkLst>
        </pc:picChg>
        <pc:cxnChg chg="add del">
          <ac:chgData name="Dina Eldawy" userId="S::deldawy@usccb.org::15c70409-d8e3-4e0b-99f0-2ae0a1254c01" providerId="AD" clId="Web-{6F44F166-7D82-41F8-B826-27C8BFFED599}" dt="2024-01-26T23:09:35.701" v="3376"/>
          <ac:cxnSpMkLst>
            <pc:docMk/>
            <pc:sldMk cId="2706745545" sldId="321"/>
            <ac:cxnSpMk id="151" creationId="{6CF1BAF6-AD41-4082-B212-8A1F9A2E8779}"/>
          </ac:cxnSpMkLst>
        </pc:cxnChg>
        <pc:cxnChg chg="add del">
          <ac:chgData name="Dina Eldawy" userId="S::deldawy@usccb.org::15c70409-d8e3-4e0b-99f0-2ae0a1254c01" providerId="AD" clId="Web-{6F44F166-7D82-41F8-B826-27C8BFFED599}" dt="2024-01-26T23:12:06.626" v="3384"/>
          <ac:cxnSpMkLst>
            <pc:docMk/>
            <pc:sldMk cId="2706745545" sldId="321"/>
            <ac:cxnSpMk id="165" creationId="{C8F51B3F-8331-4E4A-AE96-D47B1006EEAD}"/>
          </ac:cxnSpMkLst>
        </pc:cxnChg>
        <pc:cxnChg chg="add del">
          <ac:chgData name="Dina Eldawy" userId="S::deldawy@usccb.org::15c70409-d8e3-4e0b-99f0-2ae0a1254c01" providerId="AD" clId="Web-{6F44F166-7D82-41F8-B826-27C8BFFED599}" dt="2024-01-26T23:09:54.217" v="3379"/>
          <ac:cxnSpMkLst>
            <pc:docMk/>
            <pc:sldMk cId="2706745545" sldId="321"/>
            <ac:cxnSpMk id="169" creationId="{C8F51B3F-8331-4E4A-AE96-D47B1006EEAD}"/>
          </ac:cxnSpMkLst>
        </pc:cxnChg>
      </pc:sldChg>
      <pc:sldChg chg="addSp modSp add replId">
        <pc:chgData name="Dina Eldawy" userId="S::deldawy@usccb.org::15c70409-d8e3-4e0b-99f0-2ae0a1254c01" providerId="AD" clId="Web-{6F44F166-7D82-41F8-B826-27C8BFFED599}" dt="2024-01-26T23:16:09.648" v="3446" actId="20577"/>
        <pc:sldMkLst>
          <pc:docMk/>
          <pc:sldMk cId="1713348925" sldId="322"/>
        </pc:sldMkLst>
        <pc:spChg chg="mod">
          <ac:chgData name="Dina Eldawy" userId="S::deldawy@usccb.org::15c70409-d8e3-4e0b-99f0-2ae0a1254c01" providerId="AD" clId="Web-{6F44F166-7D82-41F8-B826-27C8BFFED599}" dt="2024-01-26T23:16:09.648" v="3446" actId="20577"/>
          <ac:spMkLst>
            <pc:docMk/>
            <pc:sldMk cId="1713348925" sldId="322"/>
            <ac:spMk id="2" creationId="{1B5F8339-B513-783A-BABC-8DAA9D40167C}"/>
          </ac:spMkLst>
        </pc:spChg>
        <pc:spChg chg="add">
          <ac:chgData name="Dina Eldawy" userId="S::deldawy@usccb.org::15c70409-d8e3-4e0b-99f0-2ae0a1254c01" providerId="AD" clId="Web-{6F44F166-7D82-41F8-B826-27C8BFFED599}" dt="2024-01-26T22:33:51.620" v="2519"/>
          <ac:spMkLst>
            <pc:docMk/>
            <pc:sldMk cId="1713348925" sldId="322"/>
            <ac:spMk id="5" creationId="{633688E2-9F0A-7A7E-7E54-615363B5946C}"/>
          </ac:spMkLst>
        </pc:spChg>
        <pc:spChg chg="mod">
          <ac:chgData name="Dina Eldawy" userId="S::deldawy@usccb.org::15c70409-d8e3-4e0b-99f0-2ae0a1254c01" providerId="AD" clId="Web-{6F44F166-7D82-41F8-B826-27C8BFFED599}" dt="2024-01-26T22:34:17.136" v="2522"/>
          <ac:spMkLst>
            <pc:docMk/>
            <pc:sldMk cId="1713348925" sldId="322"/>
            <ac:spMk id="19" creationId="{026EA2D9-FA51-EF18-F1C3-CA023AE62941}"/>
          </ac:spMkLst>
        </pc:spChg>
      </pc:sldChg>
      <pc:sldChg chg="new del">
        <pc:chgData name="Dina Eldawy" userId="S::deldawy@usccb.org::15c70409-d8e3-4e0b-99f0-2ae0a1254c01" providerId="AD" clId="Web-{6F44F166-7D82-41F8-B826-27C8BFFED599}" dt="2024-01-26T20:58:12.410" v="1335"/>
        <pc:sldMkLst>
          <pc:docMk/>
          <pc:sldMk cId="3500194764" sldId="323"/>
        </pc:sldMkLst>
      </pc:sldChg>
      <pc:sldChg chg="addSp modSp add mod replId setBg">
        <pc:chgData name="Dina Eldawy" userId="S::deldawy@usccb.org::15c70409-d8e3-4e0b-99f0-2ae0a1254c01" providerId="AD" clId="Web-{6F44F166-7D82-41F8-B826-27C8BFFED599}" dt="2024-01-26T22:34:10.183" v="2521"/>
        <pc:sldMkLst>
          <pc:docMk/>
          <pc:sldMk cId="3049744114" sldId="324"/>
        </pc:sldMkLst>
        <pc:spChg chg="mod">
          <ac:chgData name="Dina Eldawy" userId="S::deldawy@usccb.org::15c70409-d8e3-4e0b-99f0-2ae0a1254c01" providerId="AD" clId="Web-{6F44F166-7D82-41F8-B826-27C8BFFED599}" dt="2024-01-26T21:16:22" v="1736"/>
          <ac:spMkLst>
            <pc:docMk/>
            <pc:sldMk cId="3049744114" sldId="324"/>
            <ac:spMk id="2" creationId="{AD8C767A-0675-AC3C-F7DC-068D53AE675A}"/>
          </ac:spMkLst>
        </pc:spChg>
        <pc:spChg chg="mod">
          <ac:chgData name="Dina Eldawy" userId="S::deldawy@usccb.org::15c70409-d8e3-4e0b-99f0-2ae0a1254c01" providerId="AD" clId="Web-{6F44F166-7D82-41F8-B826-27C8BFFED599}" dt="2024-01-26T21:16:22" v="1736"/>
          <ac:spMkLst>
            <pc:docMk/>
            <pc:sldMk cId="3049744114" sldId="324"/>
            <ac:spMk id="3" creationId="{07297134-D991-01F7-57D2-D6954FF688EE}"/>
          </ac:spMkLst>
        </pc:spChg>
        <pc:spChg chg="add">
          <ac:chgData name="Dina Eldawy" userId="S::deldawy@usccb.org::15c70409-d8e3-4e0b-99f0-2ae0a1254c01" providerId="AD" clId="Web-{6F44F166-7D82-41F8-B826-27C8BFFED599}" dt="2024-01-26T22:33:56.542" v="2520"/>
          <ac:spMkLst>
            <pc:docMk/>
            <pc:sldMk cId="3049744114" sldId="324"/>
            <ac:spMk id="5" creationId="{4A9698E3-48E3-D5B2-8F20-C398083782BA}"/>
          </ac:spMkLst>
        </pc:spChg>
        <pc:spChg chg="add">
          <ac:chgData name="Dina Eldawy" userId="S::deldawy@usccb.org::15c70409-d8e3-4e0b-99f0-2ae0a1254c01" providerId="AD" clId="Web-{6F44F166-7D82-41F8-B826-27C8BFFED599}" dt="2024-01-26T21:16:22" v="1736"/>
          <ac:spMkLst>
            <pc:docMk/>
            <pc:sldMk cId="3049744114" sldId="324"/>
            <ac:spMk id="8" creationId="{4522B21E-B2B9-4C72-9A71-C87EFD137480}"/>
          </ac:spMkLst>
        </pc:spChg>
        <pc:spChg chg="add mod">
          <ac:chgData name="Dina Eldawy" userId="S::deldawy@usccb.org::15c70409-d8e3-4e0b-99f0-2ae0a1254c01" providerId="AD" clId="Web-{6F44F166-7D82-41F8-B826-27C8BFFED599}" dt="2024-01-26T22:34:10.183" v="2521"/>
          <ac:spMkLst>
            <pc:docMk/>
            <pc:sldMk cId="3049744114" sldId="324"/>
            <ac:spMk id="10" creationId="{5EB7D2A2-F448-44D4-938C-DC84CBCB3B1E}"/>
          </ac:spMkLst>
        </pc:spChg>
        <pc:spChg chg="add">
          <ac:chgData name="Dina Eldawy" userId="S::deldawy@usccb.org::15c70409-d8e3-4e0b-99f0-2ae0a1254c01" providerId="AD" clId="Web-{6F44F166-7D82-41F8-B826-27C8BFFED599}" dt="2024-01-26T21:16:22" v="1736"/>
          <ac:spMkLst>
            <pc:docMk/>
            <pc:sldMk cId="3049744114" sldId="324"/>
            <ac:spMk id="12" creationId="{871AEA07-1E14-44B4-8E55-64EF049CD66F}"/>
          </ac:spMkLst>
        </pc:spChg>
        <pc:cxnChg chg="add">
          <ac:chgData name="Dina Eldawy" userId="S::deldawy@usccb.org::15c70409-d8e3-4e0b-99f0-2ae0a1254c01" providerId="AD" clId="Web-{6F44F166-7D82-41F8-B826-27C8BFFED599}" dt="2024-01-26T21:16:22" v="1736"/>
          <ac:cxnSpMkLst>
            <pc:docMk/>
            <pc:sldMk cId="3049744114" sldId="324"/>
            <ac:cxnSpMk id="14" creationId="{F7C8EA93-3210-4C62-99E9-153C275E3A87}"/>
          </ac:cxnSpMkLst>
        </pc:cxnChg>
      </pc:sldChg>
      <pc:sldChg chg="addSp delSp modSp new mod setBg modClrScheme chgLayout">
        <pc:chgData name="Dina Eldawy" userId="S::deldawy@usccb.org::15c70409-d8e3-4e0b-99f0-2ae0a1254c01" providerId="AD" clId="Web-{6F44F166-7D82-41F8-B826-27C8BFFED599}" dt="2024-01-26T21:15:10.498" v="1730"/>
        <pc:sldMkLst>
          <pc:docMk/>
          <pc:sldMk cId="3493964090" sldId="325"/>
        </pc:sldMkLst>
        <pc:spChg chg="mod ord">
          <ac:chgData name="Dina Eldawy" userId="S::deldawy@usccb.org::15c70409-d8e3-4e0b-99f0-2ae0a1254c01" providerId="AD" clId="Web-{6F44F166-7D82-41F8-B826-27C8BFFED599}" dt="2024-01-26T21:15:10.498" v="1730"/>
          <ac:spMkLst>
            <pc:docMk/>
            <pc:sldMk cId="3493964090" sldId="325"/>
            <ac:spMk id="2" creationId="{53E12AE8-8A68-62D1-A90C-27803888465A}"/>
          </ac:spMkLst>
        </pc:spChg>
        <pc:spChg chg="mod ord">
          <ac:chgData name="Dina Eldawy" userId="S::deldawy@usccb.org::15c70409-d8e3-4e0b-99f0-2ae0a1254c01" providerId="AD" clId="Web-{6F44F166-7D82-41F8-B826-27C8BFFED599}" dt="2024-01-26T21:15:10.498" v="1730"/>
          <ac:spMkLst>
            <pc:docMk/>
            <pc:sldMk cId="3493964090" sldId="325"/>
            <ac:spMk id="3" creationId="{582E99BC-B994-1FD3-5206-092D9BF69B51}"/>
          </ac:spMkLst>
        </pc:spChg>
        <pc:spChg chg="add del">
          <ac:chgData name="Dina Eldawy" userId="S::deldawy@usccb.org::15c70409-d8e3-4e0b-99f0-2ae0a1254c01" providerId="AD" clId="Web-{6F44F166-7D82-41F8-B826-27C8BFFED599}" dt="2024-01-26T21:15:06.732" v="1727"/>
          <ac:spMkLst>
            <pc:docMk/>
            <pc:sldMk cId="3493964090" sldId="325"/>
            <ac:spMk id="8" creationId="{DBF61EA3-B236-439E-9C0B-340980D56BEE}"/>
          </ac:spMkLst>
        </pc:spChg>
        <pc:spChg chg="add del">
          <ac:chgData name="Dina Eldawy" userId="S::deldawy@usccb.org::15c70409-d8e3-4e0b-99f0-2ae0a1254c01" providerId="AD" clId="Web-{6F44F166-7D82-41F8-B826-27C8BFFED599}" dt="2024-01-26T21:15:06.732" v="1727"/>
          <ac:spMkLst>
            <pc:docMk/>
            <pc:sldMk cId="3493964090" sldId="325"/>
            <ac:spMk id="14" creationId="{E659831F-0D9A-4C63-9EBB-8435B85A440F}"/>
          </ac:spMkLst>
        </pc:spChg>
        <pc:spChg chg="add del">
          <ac:chgData name="Dina Eldawy" userId="S::deldawy@usccb.org::15c70409-d8e3-4e0b-99f0-2ae0a1254c01" providerId="AD" clId="Web-{6F44F166-7D82-41F8-B826-27C8BFFED599}" dt="2024-01-26T21:15:10.498" v="1729"/>
          <ac:spMkLst>
            <pc:docMk/>
            <pc:sldMk cId="3493964090" sldId="325"/>
            <ac:spMk id="15" creationId="{D5B0017B-2ECA-49AF-B397-DC140825DF8D}"/>
          </ac:spMkLst>
        </pc:spChg>
        <pc:spChg chg="add del">
          <ac:chgData name="Dina Eldawy" userId="S::deldawy@usccb.org::15c70409-d8e3-4e0b-99f0-2ae0a1254c01" providerId="AD" clId="Web-{6F44F166-7D82-41F8-B826-27C8BFFED599}" dt="2024-01-26T21:15:10.498" v="1729"/>
          <ac:spMkLst>
            <pc:docMk/>
            <pc:sldMk cId="3493964090" sldId="325"/>
            <ac:spMk id="16" creationId="{B6CDA21F-E7AF-4C75-8395-33F58D5B0E45}"/>
          </ac:spMkLst>
        </pc:spChg>
        <pc:spChg chg="add">
          <ac:chgData name="Dina Eldawy" userId="S::deldawy@usccb.org::15c70409-d8e3-4e0b-99f0-2ae0a1254c01" providerId="AD" clId="Web-{6F44F166-7D82-41F8-B826-27C8BFFED599}" dt="2024-01-26T21:15:10.498" v="1730"/>
          <ac:spMkLst>
            <pc:docMk/>
            <pc:sldMk cId="3493964090" sldId="325"/>
            <ac:spMk id="20" creationId="{DBF61EA3-B236-439E-9C0B-340980D56BEE}"/>
          </ac:spMkLst>
        </pc:spChg>
        <pc:spChg chg="add">
          <ac:chgData name="Dina Eldawy" userId="S::deldawy@usccb.org::15c70409-d8e3-4e0b-99f0-2ae0a1254c01" providerId="AD" clId="Web-{6F44F166-7D82-41F8-B826-27C8BFFED599}" dt="2024-01-26T21:15:10.498" v="1730"/>
          <ac:spMkLst>
            <pc:docMk/>
            <pc:sldMk cId="3493964090" sldId="325"/>
            <ac:spMk id="22" creationId="{E659831F-0D9A-4C63-9EBB-8435B85A440F}"/>
          </ac:spMkLst>
        </pc:spChg>
        <pc:grpChg chg="add del">
          <ac:chgData name="Dina Eldawy" userId="S::deldawy@usccb.org::15c70409-d8e3-4e0b-99f0-2ae0a1254c01" providerId="AD" clId="Web-{6F44F166-7D82-41F8-B826-27C8BFFED599}" dt="2024-01-26T21:15:06.732" v="1727"/>
          <ac:grpSpMkLst>
            <pc:docMk/>
            <pc:sldMk cId="3493964090" sldId="325"/>
            <ac:grpSpMk id="10" creationId="{28FAF094-D087-493F-8DF9-A486C2D6BBAA}"/>
          </ac:grpSpMkLst>
        </pc:grpChg>
        <pc:grpChg chg="add del">
          <ac:chgData name="Dina Eldawy" userId="S::deldawy@usccb.org::15c70409-d8e3-4e0b-99f0-2ae0a1254c01" providerId="AD" clId="Web-{6F44F166-7D82-41F8-B826-27C8BFFED599}" dt="2024-01-26T21:15:10.498" v="1729"/>
          <ac:grpSpMkLst>
            <pc:docMk/>
            <pc:sldMk cId="3493964090" sldId="325"/>
            <ac:grpSpMk id="18" creationId="{AE1C45F0-260A-458C-96ED-C1F6D2151219}"/>
          </ac:grpSpMkLst>
        </pc:grpChg>
        <pc:grpChg chg="add">
          <ac:chgData name="Dina Eldawy" userId="S::deldawy@usccb.org::15c70409-d8e3-4e0b-99f0-2ae0a1254c01" providerId="AD" clId="Web-{6F44F166-7D82-41F8-B826-27C8BFFED599}" dt="2024-01-26T21:15:10.498" v="1730"/>
          <ac:grpSpMkLst>
            <pc:docMk/>
            <pc:sldMk cId="3493964090" sldId="325"/>
            <ac:grpSpMk id="21" creationId="{28FAF094-D087-493F-8DF9-A486C2D6BBAA}"/>
          </ac:grpSpMkLst>
        </pc:grpChg>
        <pc:cxnChg chg="add del">
          <ac:chgData name="Dina Eldawy" userId="S::deldawy@usccb.org::15c70409-d8e3-4e0b-99f0-2ae0a1254c01" providerId="AD" clId="Web-{6F44F166-7D82-41F8-B826-27C8BFFED599}" dt="2024-01-26T21:15:10.498" v="1729"/>
          <ac:cxnSpMkLst>
            <pc:docMk/>
            <pc:sldMk cId="3493964090" sldId="325"/>
            <ac:cxnSpMk id="17" creationId="{6CF1BAF6-AD41-4082-B212-8A1F9A2E8779}"/>
          </ac:cxnSpMkLst>
        </pc:cxnChg>
      </pc:sldChg>
      <pc:sldChg chg="addSp delSp modSp new mod setBg modClrScheme delDesignElem chgLayout">
        <pc:chgData name="Dina Eldawy" userId="S::deldawy@usccb.org::15c70409-d8e3-4e0b-99f0-2ae0a1254c01" providerId="AD" clId="Web-{6F44F166-7D82-41F8-B826-27C8BFFED599}" dt="2024-01-29T03:18:57.537" v="6343" actId="1076"/>
        <pc:sldMkLst>
          <pc:docMk/>
          <pc:sldMk cId="673841897" sldId="326"/>
        </pc:sldMkLst>
        <pc:spChg chg="mod ord">
          <ac:chgData name="Dina Eldawy" userId="S::deldawy@usccb.org::15c70409-d8e3-4e0b-99f0-2ae0a1254c01" providerId="AD" clId="Web-{6F44F166-7D82-41F8-B826-27C8BFFED599}" dt="2024-01-29T03:13:40.480" v="6276"/>
          <ac:spMkLst>
            <pc:docMk/>
            <pc:sldMk cId="673841897" sldId="326"/>
            <ac:spMk id="2" creationId="{FDB6DA96-6A67-C1D4-64FF-4F864619D0A5}"/>
          </ac:spMkLst>
        </pc:spChg>
        <pc:spChg chg="del mod ord">
          <ac:chgData name="Dina Eldawy" userId="S::deldawy@usccb.org::15c70409-d8e3-4e0b-99f0-2ae0a1254c01" providerId="AD" clId="Web-{6F44F166-7D82-41F8-B826-27C8BFFED599}" dt="2024-01-27T04:38:59.596" v="4469"/>
          <ac:spMkLst>
            <pc:docMk/>
            <pc:sldMk cId="673841897" sldId="326"/>
            <ac:spMk id="3" creationId="{5294CDA8-E400-72B1-A86E-8DF771E2B725}"/>
          </ac:spMkLst>
        </pc:spChg>
        <pc:spChg chg="add mod ord">
          <ac:chgData name="Dina Eldawy" userId="S::deldawy@usccb.org::15c70409-d8e3-4e0b-99f0-2ae0a1254c01" providerId="AD" clId="Web-{6F44F166-7D82-41F8-B826-27C8BFFED599}" dt="2024-01-29T03:17:15.206" v="6310" actId="20577"/>
          <ac:spMkLst>
            <pc:docMk/>
            <pc:sldMk cId="673841897" sldId="326"/>
            <ac:spMk id="4" creationId="{774AF552-5276-E17D-F99A-6B0A308787EA}"/>
          </ac:spMkLst>
        </pc:spChg>
        <pc:spChg chg="del mod ord">
          <ac:chgData name="Dina Eldawy" userId="S::deldawy@usccb.org::15c70409-d8e3-4e0b-99f0-2ae0a1254c01" providerId="AD" clId="Web-{6F44F166-7D82-41F8-B826-27C8BFFED599}" dt="2024-01-26T21:14:25.606" v="1725"/>
          <ac:spMkLst>
            <pc:docMk/>
            <pc:sldMk cId="673841897" sldId="326"/>
            <ac:spMk id="4" creationId="{DC595879-9D7F-3E49-CFF4-ED635EF259A6}"/>
          </ac:spMkLst>
        </pc:spChg>
        <pc:spChg chg="del">
          <ac:chgData name="Dina Eldawy" userId="S::deldawy@usccb.org::15c70409-d8e3-4e0b-99f0-2ae0a1254c01" providerId="AD" clId="Web-{6F44F166-7D82-41F8-B826-27C8BFFED599}" dt="2024-01-26T21:14:01.371" v="1723"/>
          <ac:spMkLst>
            <pc:docMk/>
            <pc:sldMk cId="673841897" sldId="326"/>
            <ac:spMk id="5" creationId="{72766FD1-E0DB-4FB2-B3B4-A25A311DC006}"/>
          </ac:spMkLst>
        </pc:spChg>
        <pc:spChg chg="add del mod ord">
          <ac:chgData name="Dina Eldawy" userId="S::deldawy@usccb.org::15c70409-d8e3-4e0b-99f0-2ae0a1254c01" providerId="AD" clId="Web-{6F44F166-7D82-41F8-B826-27C8BFFED599}" dt="2024-01-29T03:06:39.810" v="6086"/>
          <ac:spMkLst>
            <pc:docMk/>
            <pc:sldMk cId="673841897" sldId="326"/>
            <ac:spMk id="5" creationId="{D77DC4B1-4B2B-65DF-90D5-765ADA40E6C5}"/>
          </ac:spMkLst>
        </pc:spChg>
        <pc:spChg chg="del">
          <ac:chgData name="Dina Eldawy" userId="S::deldawy@usccb.org::15c70409-d8e3-4e0b-99f0-2ae0a1254c01" providerId="AD" clId="Web-{6F44F166-7D82-41F8-B826-27C8BFFED599}" dt="2024-01-26T21:14:01.371" v="1723"/>
          <ac:spMkLst>
            <pc:docMk/>
            <pc:sldMk cId="673841897" sldId="326"/>
            <ac:spMk id="6" creationId="{311B0C7D-28A5-D143-6C31-E3FD7F74FCDE}"/>
          </ac:spMkLst>
        </pc:spChg>
        <pc:spChg chg="add del mod ord">
          <ac:chgData name="Dina Eldawy" userId="S::deldawy@usccb.org::15c70409-d8e3-4e0b-99f0-2ae0a1254c01" providerId="AD" clId="Web-{6F44F166-7D82-41F8-B826-27C8BFFED599}" dt="2024-01-29T03:06:46.404" v="6089"/>
          <ac:spMkLst>
            <pc:docMk/>
            <pc:sldMk cId="673841897" sldId="326"/>
            <ac:spMk id="6" creationId="{9E5F2A0E-E51B-C981-18D5-4B4D21E7C545}"/>
          </ac:spMkLst>
        </pc:spChg>
        <pc:spChg chg="add del mod">
          <ac:chgData name="Dina Eldawy" userId="S::deldawy@usccb.org::15c70409-d8e3-4e0b-99f0-2ae0a1254c01" providerId="AD" clId="Web-{6F44F166-7D82-41F8-B826-27C8BFFED599}" dt="2024-01-29T03:06:42.638" v="6087"/>
          <ac:spMkLst>
            <pc:docMk/>
            <pc:sldMk cId="673841897" sldId="326"/>
            <ac:spMk id="7" creationId="{465AA1D4-9522-72BE-BE80-9C9841A6EB23}"/>
          </ac:spMkLst>
        </pc:spChg>
        <pc:spChg chg="add mod">
          <ac:chgData name="Dina Eldawy" userId="S::deldawy@usccb.org::15c70409-d8e3-4e0b-99f0-2ae0a1254c01" providerId="AD" clId="Web-{6F44F166-7D82-41F8-B826-27C8BFFED599}" dt="2024-01-29T03:17:09.815" v="6309" actId="1076"/>
          <ac:spMkLst>
            <pc:docMk/>
            <pc:sldMk cId="673841897" sldId="326"/>
            <ac:spMk id="8" creationId="{0492D370-F2F4-C6CF-1DD4-B8385D7037F9}"/>
          </ac:spMkLst>
        </pc:spChg>
        <pc:spChg chg="add del">
          <ac:chgData name="Dina Eldawy" userId="S::deldawy@usccb.org::15c70409-d8e3-4e0b-99f0-2ae0a1254c01" providerId="AD" clId="Web-{6F44F166-7D82-41F8-B826-27C8BFFED599}" dt="2024-01-27T04:36:45.153" v="4315"/>
          <ac:spMkLst>
            <pc:docMk/>
            <pc:sldMk cId="673841897" sldId="326"/>
            <ac:spMk id="9" creationId="{DBF61EA3-B236-439E-9C0B-340980D56BEE}"/>
          </ac:spMkLst>
        </pc:spChg>
        <pc:spChg chg="add del mod">
          <ac:chgData name="Dina Eldawy" userId="S::deldawy@usccb.org::15c70409-d8e3-4e0b-99f0-2ae0a1254c01" providerId="AD" clId="Web-{6F44F166-7D82-41F8-B826-27C8BFFED599}" dt="2024-01-29T03:08:51.986" v="6207"/>
          <ac:spMkLst>
            <pc:docMk/>
            <pc:sldMk cId="673841897" sldId="326"/>
            <ac:spMk id="10" creationId="{D1D19EC9-7F9A-8A78-E033-9EEA9F93FF35}"/>
          </ac:spMkLst>
        </pc:spChg>
        <pc:spChg chg="add del mod">
          <ac:chgData name="Dina Eldawy" userId="S::deldawy@usccb.org::15c70409-d8e3-4e0b-99f0-2ae0a1254c01" providerId="AD" clId="Web-{6F44F166-7D82-41F8-B826-27C8BFFED599}" dt="2024-01-29T03:08:54.549" v="6208"/>
          <ac:spMkLst>
            <pc:docMk/>
            <pc:sldMk cId="673841897" sldId="326"/>
            <ac:spMk id="12" creationId="{446F845F-7D4D-FAE3-C1E8-B149CA6F7BDC}"/>
          </ac:spMkLst>
        </pc:spChg>
        <pc:spChg chg="add del">
          <ac:chgData name="Dina Eldawy" userId="S::deldawy@usccb.org::15c70409-d8e3-4e0b-99f0-2ae0a1254c01" providerId="AD" clId="Web-{6F44F166-7D82-41F8-B826-27C8BFFED599}" dt="2024-01-29T03:13:40.480" v="6276"/>
          <ac:spMkLst>
            <pc:docMk/>
            <pc:sldMk cId="673841897" sldId="326"/>
            <ac:spMk id="13" creationId="{AE2B703B-46F9-481A-A605-82E2A828C4FA}"/>
          </ac:spMkLst>
        </pc:spChg>
        <pc:spChg chg="add del">
          <ac:chgData name="Dina Eldawy" userId="S::deldawy@usccb.org::15c70409-d8e3-4e0b-99f0-2ae0a1254c01" providerId="AD" clId="Web-{6F44F166-7D82-41F8-B826-27C8BFFED599}" dt="2024-01-29T03:13:40.480" v="6276"/>
          <ac:spMkLst>
            <pc:docMk/>
            <pc:sldMk cId="673841897" sldId="326"/>
            <ac:spMk id="14" creationId="{F13BE4D7-0C3D-4906-B230-A1C5B4665CCF}"/>
          </ac:spMkLst>
        </pc:spChg>
        <pc:spChg chg="add del">
          <ac:chgData name="Dina Eldawy" userId="S::deldawy@usccb.org::15c70409-d8e3-4e0b-99f0-2ae0a1254c01" providerId="AD" clId="Web-{6F44F166-7D82-41F8-B826-27C8BFFED599}" dt="2024-01-29T03:14:26.403" v="6283"/>
          <ac:spMkLst>
            <pc:docMk/>
            <pc:sldMk cId="673841897" sldId="326"/>
            <ac:spMk id="15" creationId="{2E2ADA2A-327F-1EFE-196B-D0179F1B20F3}"/>
          </ac:spMkLst>
        </pc:spChg>
        <pc:spChg chg="add del">
          <ac:chgData name="Dina Eldawy" userId="S::deldawy@usccb.org::15c70409-d8e3-4e0b-99f0-2ae0a1254c01" providerId="AD" clId="Web-{6F44F166-7D82-41F8-B826-27C8BFFED599}" dt="2024-01-27T04:36:45.153" v="4315"/>
          <ac:spMkLst>
            <pc:docMk/>
            <pc:sldMk cId="673841897" sldId="326"/>
            <ac:spMk id="15" creationId="{E659831F-0D9A-4C63-9EBB-8435B85A440F}"/>
          </ac:spMkLst>
        </pc:spChg>
        <pc:spChg chg="add mod">
          <ac:chgData name="Dina Eldawy" userId="S::deldawy@usccb.org::15c70409-d8e3-4e0b-99f0-2ae0a1254c01" providerId="AD" clId="Web-{6F44F166-7D82-41F8-B826-27C8BFFED599}" dt="2024-01-29T03:18:57.537" v="6343" actId="1076"/>
          <ac:spMkLst>
            <pc:docMk/>
            <pc:sldMk cId="673841897" sldId="326"/>
            <ac:spMk id="16" creationId="{DFEC0F96-85D2-1FE0-8E2B-572069DF2BE9}"/>
          </ac:spMkLst>
        </pc:spChg>
        <pc:spChg chg="add">
          <ac:chgData name="Dina Eldawy" userId="S::deldawy@usccb.org::15c70409-d8e3-4e0b-99f0-2ae0a1254c01" providerId="AD" clId="Web-{6F44F166-7D82-41F8-B826-27C8BFFED599}" dt="2024-01-29T03:13:40.480" v="6276"/>
          <ac:spMkLst>
            <pc:docMk/>
            <pc:sldMk cId="673841897" sldId="326"/>
            <ac:spMk id="19" creationId="{3F24A09B-713F-43FC-AB6E-B88083968522}"/>
          </ac:spMkLst>
        </pc:spChg>
        <pc:grpChg chg="add del">
          <ac:chgData name="Dina Eldawy" userId="S::deldawy@usccb.org::15c70409-d8e3-4e0b-99f0-2ae0a1254c01" providerId="AD" clId="Web-{6F44F166-7D82-41F8-B826-27C8BFFED599}" dt="2024-01-27T04:36:45.153" v="4315"/>
          <ac:grpSpMkLst>
            <pc:docMk/>
            <pc:sldMk cId="673841897" sldId="326"/>
            <ac:grpSpMk id="11" creationId="{28FAF094-D087-493F-8DF9-A486C2D6BBAA}"/>
          </ac:grpSpMkLst>
        </pc:grpChg>
        <pc:cxnChg chg="add">
          <ac:chgData name="Dina Eldawy" userId="S::deldawy@usccb.org::15c70409-d8e3-4e0b-99f0-2ae0a1254c01" providerId="AD" clId="Web-{6F44F166-7D82-41F8-B826-27C8BFFED599}" dt="2024-01-29T03:13:40.480" v="6276"/>
          <ac:cxnSpMkLst>
            <pc:docMk/>
            <pc:sldMk cId="673841897" sldId="326"/>
            <ac:cxnSpMk id="21" creationId="{0B91AB35-C3B4-4B70-B3DD-13D63B7DA23D}"/>
          </ac:cxnSpMkLst>
        </pc:cxnChg>
      </pc:sldChg>
      <pc:sldChg chg="addSp delSp modSp new mod setBg">
        <pc:chgData name="Dina Eldawy" userId="S::deldawy@usccb.org::15c70409-d8e3-4e0b-99f0-2ae0a1254c01" providerId="AD" clId="Web-{6F44F166-7D82-41F8-B826-27C8BFFED599}" dt="2024-01-26T22:07:46.468" v="2509" actId="1076"/>
        <pc:sldMkLst>
          <pc:docMk/>
          <pc:sldMk cId="2957671498" sldId="327"/>
        </pc:sldMkLst>
        <pc:spChg chg="mod">
          <ac:chgData name="Dina Eldawy" userId="S::deldawy@usccb.org::15c70409-d8e3-4e0b-99f0-2ae0a1254c01" providerId="AD" clId="Web-{6F44F166-7D82-41F8-B826-27C8BFFED599}" dt="2024-01-26T22:06:57.623" v="2501"/>
          <ac:spMkLst>
            <pc:docMk/>
            <pc:sldMk cId="2957671498" sldId="327"/>
            <ac:spMk id="2" creationId="{8C2A66ED-F75E-5A12-F4B1-A1CC513F3FAA}"/>
          </ac:spMkLst>
        </pc:spChg>
        <pc:spChg chg="mod">
          <ac:chgData name="Dina Eldawy" userId="S::deldawy@usccb.org::15c70409-d8e3-4e0b-99f0-2ae0a1254c01" providerId="AD" clId="Web-{6F44F166-7D82-41F8-B826-27C8BFFED599}" dt="2024-01-26T22:07:26.640" v="2505" actId="1076"/>
          <ac:spMkLst>
            <pc:docMk/>
            <pc:sldMk cId="2957671498" sldId="327"/>
            <ac:spMk id="3" creationId="{C3126A47-10B3-2E6A-C97C-04FA294728CE}"/>
          </ac:spMkLst>
        </pc:spChg>
        <pc:spChg chg="del mod">
          <ac:chgData name="Dina Eldawy" userId="S::deldawy@usccb.org::15c70409-d8e3-4e0b-99f0-2ae0a1254c01" providerId="AD" clId="Web-{6F44F166-7D82-41F8-B826-27C8BFFED599}" dt="2024-01-26T21:46:28.921" v="2287"/>
          <ac:spMkLst>
            <pc:docMk/>
            <pc:sldMk cId="2957671498" sldId="327"/>
            <ac:spMk id="4" creationId="{4B503982-AAEF-2745-C7D6-E97A13C178BD}"/>
          </ac:spMkLst>
        </pc:spChg>
        <pc:spChg chg="del">
          <ac:chgData name="Dina Eldawy" userId="S::deldawy@usccb.org::15c70409-d8e3-4e0b-99f0-2ae0a1254c01" providerId="AD" clId="Web-{6F44F166-7D82-41F8-B826-27C8BFFED599}" dt="2024-01-26T22:06:24.279" v="2497"/>
          <ac:spMkLst>
            <pc:docMk/>
            <pc:sldMk cId="2957671498" sldId="327"/>
            <ac:spMk id="5" creationId="{7B6667DD-5811-4B05-3E8F-82EB05524512}"/>
          </ac:spMkLst>
        </pc:spChg>
        <pc:spChg chg="del">
          <ac:chgData name="Dina Eldawy" userId="S::deldawy@usccb.org::15c70409-d8e3-4e0b-99f0-2ae0a1254c01" providerId="AD" clId="Web-{6F44F166-7D82-41F8-B826-27C8BFFED599}" dt="2024-01-26T21:46:11.076" v="2286"/>
          <ac:spMkLst>
            <pc:docMk/>
            <pc:sldMk cId="2957671498" sldId="327"/>
            <ac:spMk id="6" creationId="{1269FE22-C558-6EC6-C917-2E40B3AC5D47}"/>
          </ac:spMkLst>
        </pc:spChg>
        <pc:spChg chg="add del mod">
          <ac:chgData name="Dina Eldawy" userId="S::deldawy@usccb.org::15c70409-d8e3-4e0b-99f0-2ae0a1254c01" providerId="AD" clId="Web-{6F44F166-7D82-41F8-B826-27C8BFFED599}" dt="2024-01-26T22:06:20.482" v="2496"/>
          <ac:spMkLst>
            <pc:docMk/>
            <pc:sldMk cId="2957671498" sldId="327"/>
            <ac:spMk id="20" creationId="{FF8D7BFC-15CE-FC57-5265-AF5230BC1118}"/>
          </ac:spMkLst>
        </pc:spChg>
        <pc:spChg chg="add">
          <ac:chgData name="Dina Eldawy" userId="S::deldawy@usccb.org::15c70409-d8e3-4e0b-99f0-2ae0a1254c01" providerId="AD" clId="Web-{6F44F166-7D82-41F8-B826-27C8BFFED599}" dt="2024-01-26T22:06:57.623" v="2501"/>
          <ac:spMkLst>
            <pc:docMk/>
            <pc:sldMk cId="2957671498" sldId="327"/>
            <ac:spMk id="33" creationId="{924D84CD-5280-4B52-B96E-8EDAA2B20C51}"/>
          </ac:spMkLst>
        </pc:spChg>
        <pc:spChg chg="add del">
          <ac:chgData name="Dina Eldawy" userId="S::deldawy@usccb.org::15c70409-d8e3-4e0b-99f0-2ae0a1254c01" providerId="AD" clId="Web-{6F44F166-7D82-41F8-B826-27C8BFFED599}" dt="2024-01-26T22:06:40.139" v="2500"/>
          <ac:spMkLst>
            <pc:docMk/>
            <pc:sldMk cId="2957671498" sldId="327"/>
            <ac:spMk id="36" creationId="{6C4028FD-8BAA-4A19-BFDE-594D991B7552}"/>
          </ac:spMkLst>
        </pc:spChg>
        <pc:spChg chg="add">
          <ac:chgData name="Dina Eldawy" userId="S::deldawy@usccb.org::15c70409-d8e3-4e0b-99f0-2ae0a1254c01" providerId="AD" clId="Web-{6F44F166-7D82-41F8-B826-27C8BFFED599}" dt="2024-01-26T22:06:57.623" v="2501"/>
          <ac:spMkLst>
            <pc:docMk/>
            <pc:sldMk cId="2957671498" sldId="327"/>
            <ac:spMk id="38" creationId="{6BC8DD5A-2177-6753-E2F9-C07A00190B7A}"/>
          </ac:spMkLst>
        </pc:spChg>
        <pc:graphicFrameChg chg="add mod">
          <ac:chgData name="Dina Eldawy" userId="S::deldawy@usccb.org::15c70409-d8e3-4e0b-99f0-2ae0a1254c01" providerId="AD" clId="Web-{6F44F166-7D82-41F8-B826-27C8BFFED599}" dt="2024-01-26T22:07:17.140" v="2504" actId="14100"/>
          <ac:graphicFrameMkLst>
            <pc:docMk/>
            <pc:sldMk cId="2957671498" sldId="327"/>
            <ac:graphicFrameMk id="9" creationId="{8BE1542C-2AE5-1BF0-8439-789F8D3402EB}"/>
          </ac:graphicFrameMkLst>
        </pc:graphicFrameChg>
        <pc:picChg chg="add del mod ord">
          <ac:chgData name="Dina Eldawy" userId="S::deldawy@usccb.org::15c70409-d8e3-4e0b-99f0-2ae0a1254c01" providerId="AD" clId="Web-{6F44F166-7D82-41F8-B826-27C8BFFED599}" dt="2024-01-26T21:46:37.374" v="2288"/>
          <ac:picMkLst>
            <pc:docMk/>
            <pc:sldMk cId="2957671498" sldId="327"/>
            <ac:picMk id="7" creationId="{02278A80-B4D4-6477-8F7D-F96F1B544F0F}"/>
          </ac:picMkLst>
        </pc:picChg>
        <pc:picChg chg="add mod ord">
          <ac:chgData name="Dina Eldawy" userId="S::deldawy@usccb.org::15c70409-d8e3-4e0b-99f0-2ae0a1254c01" providerId="AD" clId="Web-{6F44F166-7D82-41F8-B826-27C8BFFED599}" dt="2024-01-26T22:07:46.468" v="2509" actId="1076"/>
          <ac:picMkLst>
            <pc:docMk/>
            <pc:sldMk cId="2957671498" sldId="327"/>
            <ac:picMk id="31" creationId="{0F9CBE8C-2E3B-5884-6C44-5005E9F2787D}"/>
          </ac:picMkLst>
        </pc:picChg>
      </pc:sldChg>
      <pc:sldChg chg="modSp add ord replId">
        <pc:chgData name="Dina Eldawy" userId="S::deldawy@usccb.org::15c70409-d8e3-4e0b-99f0-2ae0a1254c01" providerId="AD" clId="Web-{6F44F166-7D82-41F8-B826-27C8BFFED599}" dt="2024-01-27T03:47:00.324" v="3519" actId="20577"/>
        <pc:sldMkLst>
          <pc:docMk/>
          <pc:sldMk cId="148775686" sldId="328"/>
        </pc:sldMkLst>
        <pc:graphicFrameChg chg="modGraphic">
          <ac:chgData name="Dina Eldawy" userId="S::deldawy@usccb.org::15c70409-d8e3-4e0b-99f0-2ae0a1254c01" providerId="AD" clId="Web-{6F44F166-7D82-41F8-B826-27C8BFFED599}" dt="2024-01-27T03:47:00.324" v="3519" actId="20577"/>
          <ac:graphicFrameMkLst>
            <pc:docMk/>
            <pc:sldMk cId="148775686" sldId="328"/>
            <ac:graphicFrameMk id="7" creationId="{3D22BBC8-8E6B-AAEE-DFFB-B22309456924}"/>
          </ac:graphicFrameMkLst>
        </pc:graphicFrameChg>
      </pc:sldChg>
      <pc:sldChg chg="modSp new del">
        <pc:chgData name="Dina Eldawy" userId="S::deldawy@usccb.org::15c70409-d8e3-4e0b-99f0-2ae0a1254c01" providerId="AD" clId="Web-{6F44F166-7D82-41F8-B826-27C8BFFED599}" dt="2024-01-29T03:27:46.148" v="6547"/>
        <pc:sldMkLst>
          <pc:docMk/>
          <pc:sldMk cId="3686163055" sldId="329"/>
        </pc:sldMkLst>
        <pc:spChg chg="mod">
          <ac:chgData name="Dina Eldawy" userId="S::deldawy@usccb.org::15c70409-d8e3-4e0b-99f0-2ae0a1254c01" providerId="AD" clId="Web-{6F44F166-7D82-41F8-B826-27C8BFFED599}" dt="2024-01-27T04:42:24.543" v="4756" actId="20577"/>
          <ac:spMkLst>
            <pc:docMk/>
            <pc:sldMk cId="3686163055" sldId="329"/>
            <ac:spMk id="3" creationId="{24FF70CC-46D3-8CCC-2D3D-7308C2254E74}"/>
          </ac:spMkLst>
        </pc:spChg>
        <pc:spChg chg="mod">
          <ac:chgData name="Dina Eldawy" userId="S::deldawy@usccb.org::15c70409-d8e3-4e0b-99f0-2ae0a1254c01" providerId="AD" clId="Web-{6F44F166-7D82-41F8-B826-27C8BFFED599}" dt="2024-01-27T04:46:19.896" v="5098" actId="20577"/>
          <ac:spMkLst>
            <pc:docMk/>
            <pc:sldMk cId="3686163055" sldId="329"/>
            <ac:spMk id="4" creationId="{72C02020-5574-81AD-B96B-F3448913361C}"/>
          </ac:spMkLst>
        </pc:spChg>
        <pc:spChg chg="mod">
          <ac:chgData name="Dina Eldawy" userId="S::deldawy@usccb.org::15c70409-d8e3-4e0b-99f0-2ae0a1254c01" providerId="AD" clId="Web-{6F44F166-7D82-41F8-B826-27C8BFFED599}" dt="2024-01-27T04:44:23.845" v="4933" actId="20577"/>
          <ac:spMkLst>
            <pc:docMk/>
            <pc:sldMk cId="3686163055" sldId="329"/>
            <ac:spMk id="5" creationId="{C5D005CB-BF68-D047-4F90-9800379B6626}"/>
          </ac:spMkLst>
        </pc:spChg>
        <pc:spChg chg="mod">
          <ac:chgData name="Dina Eldawy" userId="S::deldawy@usccb.org::15c70409-d8e3-4e0b-99f0-2ae0a1254c01" providerId="AD" clId="Web-{6F44F166-7D82-41F8-B826-27C8BFFED599}" dt="2024-01-27T04:46:16.193" v="5078" actId="20577"/>
          <ac:spMkLst>
            <pc:docMk/>
            <pc:sldMk cId="3686163055" sldId="329"/>
            <ac:spMk id="6" creationId="{48F6FFA1-BCC1-BE25-554D-3DD16EF2A3A9}"/>
          </ac:spMkLst>
        </pc:spChg>
      </pc:sldChg>
      <pc:sldChg chg="modSp add replId">
        <pc:chgData name="Dina Eldawy" userId="S::deldawy@usccb.org::15c70409-d8e3-4e0b-99f0-2ae0a1254c01" providerId="AD" clId="Web-{6F44F166-7D82-41F8-B826-27C8BFFED599}" dt="2024-01-29T03:10:05.582" v="6256" actId="20577"/>
        <pc:sldMkLst>
          <pc:docMk/>
          <pc:sldMk cId="2671947132" sldId="330"/>
        </pc:sldMkLst>
        <pc:spChg chg="mod">
          <ac:chgData name="Dina Eldawy" userId="S::deldawy@usccb.org::15c70409-d8e3-4e0b-99f0-2ae0a1254c01" providerId="AD" clId="Web-{6F44F166-7D82-41F8-B826-27C8BFFED599}" dt="2024-01-27T21:00:58.051" v="5228" actId="20577"/>
          <ac:spMkLst>
            <pc:docMk/>
            <pc:sldMk cId="2671947132" sldId="330"/>
            <ac:spMk id="2" creationId="{ECAA84B2-46F1-AA71-E85A-0BB31FED8531}"/>
          </ac:spMkLst>
        </pc:spChg>
        <pc:graphicFrameChg chg="modGraphic">
          <ac:chgData name="Dina Eldawy" userId="S::deldawy@usccb.org::15c70409-d8e3-4e0b-99f0-2ae0a1254c01" providerId="AD" clId="Web-{6F44F166-7D82-41F8-B826-27C8BFFED599}" dt="2024-01-29T03:10:05.582" v="6256" actId="20577"/>
          <ac:graphicFrameMkLst>
            <pc:docMk/>
            <pc:sldMk cId="2671947132" sldId="330"/>
            <ac:graphicFrameMk id="7" creationId="{8E311EFC-8614-D3D2-7B47-6FD50E404F5D}"/>
          </ac:graphicFrameMkLst>
        </pc:graphicFrameChg>
      </pc:sldChg>
      <pc:sldChg chg="addSp delSp modSp new mod setBg">
        <pc:chgData name="Dina Eldawy" userId="S::deldawy@usccb.org::15c70409-d8e3-4e0b-99f0-2ae0a1254c01" providerId="AD" clId="Web-{6F44F166-7D82-41F8-B826-27C8BFFED599}" dt="2024-01-29T03:02:29.458" v="6052" actId="1076"/>
        <pc:sldMkLst>
          <pc:docMk/>
          <pc:sldMk cId="3482230920" sldId="331"/>
        </pc:sldMkLst>
        <pc:spChg chg="mod">
          <ac:chgData name="Dina Eldawy" userId="S::deldawy@usccb.org::15c70409-d8e3-4e0b-99f0-2ae0a1254c01" providerId="AD" clId="Web-{6F44F166-7D82-41F8-B826-27C8BFFED599}" dt="2024-01-29T02:59:13.498" v="6000" actId="20577"/>
          <ac:spMkLst>
            <pc:docMk/>
            <pc:sldMk cId="3482230920" sldId="331"/>
            <ac:spMk id="2" creationId="{32C1AD99-5A87-2A74-6ED7-A0C7B2598036}"/>
          </ac:spMkLst>
        </pc:spChg>
        <pc:spChg chg="del">
          <ac:chgData name="Dina Eldawy" userId="S::deldawy@usccb.org::15c70409-d8e3-4e0b-99f0-2ae0a1254c01" providerId="AD" clId="Web-{6F44F166-7D82-41F8-B826-27C8BFFED599}" dt="2024-01-27T21:06:42.575" v="5587"/>
          <ac:spMkLst>
            <pc:docMk/>
            <pc:sldMk cId="3482230920" sldId="331"/>
            <ac:spMk id="3" creationId="{205DE5E6-C8DE-122B-2BE5-0479998B8087}"/>
          </ac:spMkLst>
        </pc:spChg>
        <pc:spChg chg="del mod">
          <ac:chgData name="Dina Eldawy" userId="S::deldawy@usccb.org::15c70409-d8e3-4e0b-99f0-2ae0a1254c01" providerId="AD" clId="Web-{6F44F166-7D82-41F8-B826-27C8BFFED599}" dt="2024-01-29T02:51:20.045" v="5593"/>
          <ac:spMkLst>
            <pc:docMk/>
            <pc:sldMk cId="3482230920" sldId="331"/>
            <ac:spMk id="4" creationId="{6B114E9C-9F32-764D-0B58-ACD74613A243}"/>
          </ac:spMkLst>
        </pc:spChg>
        <pc:spChg chg="del">
          <ac:chgData name="Dina Eldawy" userId="S::deldawy@usccb.org::15c70409-d8e3-4e0b-99f0-2ae0a1254c01" providerId="AD" clId="Web-{6F44F166-7D82-41F8-B826-27C8BFFED599}" dt="2024-01-27T21:06:50.326" v="5588"/>
          <ac:spMkLst>
            <pc:docMk/>
            <pc:sldMk cId="3482230920" sldId="331"/>
            <ac:spMk id="5" creationId="{69DBDA54-68BE-0854-A044-F3FE67543C88}"/>
          </ac:spMkLst>
        </pc:spChg>
        <pc:spChg chg="del mod">
          <ac:chgData name="Dina Eldawy" userId="S::deldawy@usccb.org::15c70409-d8e3-4e0b-99f0-2ae0a1254c01" providerId="AD" clId="Web-{6F44F166-7D82-41F8-B826-27C8BFFED599}" dt="2024-01-29T02:50:18.075" v="5589"/>
          <ac:spMkLst>
            <pc:docMk/>
            <pc:sldMk cId="3482230920" sldId="331"/>
            <ac:spMk id="6" creationId="{15DF9081-C927-7817-18F2-1B55B69442AF}"/>
          </ac:spMkLst>
        </pc:spChg>
        <pc:spChg chg="add del">
          <ac:chgData name="Dina Eldawy" userId="S::deldawy@usccb.org::15c70409-d8e3-4e0b-99f0-2ae0a1254c01" providerId="AD" clId="Web-{6F44F166-7D82-41F8-B826-27C8BFFED599}" dt="2024-01-29T02:59:05.467" v="5999"/>
          <ac:spMkLst>
            <pc:docMk/>
            <pc:sldMk cId="3482230920" sldId="331"/>
            <ac:spMk id="8" creationId="{AE5A632B-B15A-489E-8337-BC0F40DBC21F}"/>
          </ac:spMkLst>
        </pc:spChg>
        <pc:spChg chg="add">
          <ac:chgData name="Dina Eldawy" userId="S::deldawy@usccb.org::15c70409-d8e3-4e0b-99f0-2ae0a1254c01" providerId="AD" clId="Web-{6F44F166-7D82-41F8-B826-27C8BFFED599}" dt="2024-01-29T02:58:56.170" v="5997"/>
          <ac:spMkLst>
            <pc:docMk/>
            <pc:sldMk cId="3482230920" sldId="331"/>
            <ac:spMk id="10" creationId="{6E895C8D-1379-40B8-8B1B-B6F5AEAF0A6C}"/>
          </ac:spMkLst>
        </pc:spChg>
        <pc:spChg chg="add">
          <ac:chgData name="Dina Eldawy" userId="S::deldawy@usccb.org::15c70409-d8e3-4e0b-99f0-2ae0a1254c01" providerId="AD" clId="Web-{6F44F166-7D82-41F8-B826-27C8BFFED599}" dt="2024-01-29T02:58:56.170" v="5997"/>
          <ac:spMkLst>
            <pc:docMk/>
            <pc:sldMk cId="3482230920" sldId="331"/>
            <ac:spMk id="12" creationId="{651547D7-AD18-407B-A5F4-F8225B5DCFCC}"/>
          </ac:spMkLst>
        </pc:spChg>
        <pc:spChg chg="add del mod">
          <ac:chgData name="Dina Eldawy" userId="S::deldawy@usccb.org::15c70409-d8e3-4e0b-99f0-2ae0a1254c01" providerId="AD" clId="Web-{6F44F166-7D82-41F8-B826-27C8BFFED599}" dt="2024-01-29T02:51:56.781" v="5600"/>
          <ac:spMkLst>
            <pc:docMk/>
            <pc:sldMk cId="3482230920" sldId="331"/>
            <ac:spMk id="66" creationId="{56A5EC6E-B739-7C5F-305A-84867CD096F4}"/>
          </ac:spMkLst>
        </pc:spChg>
        <pc:spChg chg="add del mod">
          <ac:chgData name="Dina Eldawy" userId="S::deldawy@usccb.org::15c70409-d8e3-4e0b-99f0-2ae0a1254c01" providerId="AD" clId="Web-{6F44F166-7D82-41F8-B826-27C8BFFED599}" dt="2024-01-29T03:01:53.004" v="6027"/>
          <ac:spMkLst>
            <pc:docMk/>
            <pc:sldMk cId="3482230920" sldId="331"/>
            <ac:spMk id="3137" creationId="{AD5FBACD-B7E9-6E3A-13F9-6B6008F97191}"/>
          </ac:spMkLst>
        </pc:spChg>
        <pc:graphicFrameChg chg="add del mod ord modGraphic">
          <ac:chgData name="Dina Eldawy" userId="S::deldawy@usccb.org::15c70409-d8e3-4e0b-99f0-2ae0a1254c01" providerId="AD" clId="Web-{6F44F166-7D82-41F8-B826-27C8BFFED599}" dt="2024-01-29T03:02:29.458" v="6052" actId="1076"/>
          <ac:graphicFrameMkLst>
            <pc:docMk/>
            <pc:sldMk cId="3482230920" sldId="331"/>
            <ac:graphicFrameMk id="3" creationId="{3A450E05-6514-1224-6EBF-288DF52D83AA}"/>
          </ac:graphicFrameMkLst>
        </pc:graphicFrameChg>
      </pc:sldChg>
      <pc:sldChg chg="addSp delSp modSp new del">
        <pc:chgData name="Dina Eldawy" userId="S::deldawy@usccb.org::15c70409-d8e3-4e0b-99f0-2ae0a1254c01" providerId="AD" clId="Web-{6F44F166-7D82-41F8-B826-27C8BFFED599}" dt="2024-01-29T03:16:55.955" v="6307"/>
        <pc:sldMkLst>
          <pc:docMk/>
          <pc:sldMk cId="1835970154" sldId="332"/>
        </pc:sldMkLst>
        <pc:spChg chg="mod">
          <ac:chgData name="Dina Eldawy" userId="S::deldawy@usccb.org::15c70409-d8e3-4e0b-99f0-2ae0a1254c01" providerId="AD" clId="Web-{6F44F166-7D82-41F8-B826-27C8BFFED599}" dt="2024-01-29T03:09:47.675" v="6252" actId="20577"/>
          <ac:spMkLst>
            <pc:docMk/>
            <pc:sldMk cId="1835970154" sldId="332"/>
            <ac:spMk id="2" creationId="{37C3FD55-3909-6BD6-2DE5-C6E22318B26C}"/>
          </ac:spMkLst>
        </pc:spChg>
        <pc:spChg chg="del">
          <ac:chgData name="Dina Eldawy" userId="S::deldawy@usccb.org::15c70409-d8e3-4e0b-99f0-2ae0a1254c01" providerId="AD" clId="Web-{6F44F166-7D82-41F8-B826-27C8BFFED599}" dt="2024-01-29T03:03:56.742" v="6059"/>
          <ac:spMkLst>
            <pc:docMk/>
            <pc:sldMk cId="1835970154" sldId="332"/>
            <ac:spMk id="3" creationId="{048295E9-F813-3716-2398-0441A57783C8}"/>
          </ac:spMkLst>
        </pc:spChg>
        <pc:spChg chg="del">
          <ac:chgData name="Dina Eldawy" userId="S::deldawy@usccb.org::15c70409-d8e3-4e0b-99f0-2ae0a1254c01" providerId="AD" clId="Web-{6F44F166-7D82-41F8-B826-27C8BFFED599}" dt="2024-01-29T03:03:28.772" v="6054"/>
          <ac:spMkLst>
            <pc:docMk/>
            <pc:sldMk cId="1835970154" sldId="332"/>
            <ac:spMk id="4" creationId="{41F4E39F-BBFF-F67E-47AF-DD3618A8937C}"/>
          </ac:spMkLst>
        </pc:spChg>
        <pc:spChg chg="mod">
          <ac:chgData name="Dina Eldawy" userId="S::deldawy@usccb.org::15c70409-d8e3-4e0b-99f0-2ae0a1254c01" providerId="AD" clId="Web-{6F44F166-7D82-41F8-B826-27C8BFFED599}" dt="2024-01-29T03:04:13.477" v="6068" actId="1076"/>
          <ac:spMkLst>
            <pc:docMk/>
            <pc:sldMk cId="1835970154" sldId="332"/>
            <ac:spMk id="5" creationId="{240B1A2B-432B-C1F4-848E-2CC406841276}"/>
          </ac:spMkLst>
        </pc:spChg>
        <pc:spChg chg="mod">
          <ac:chgData name="Dina Eldawy" userId="S::deldawy@usccb.org::15c70409-d8e3-4e0b-99f0-2ae0a1254c01" providerId="AD" clId="Web-{6F44F166-7D82-41F8-B826-27C8BFFED599}" dt="2024-01-29T03:10:36.364" v="6257" actId="20577"/>
          <ac:spMkLst>
            <pc:docMk/>
            <pc:sldMk cId="1835970154" sldId="332"/>
            <ac:spMk id="6" creationId="{F28E8A3C-7D0F-FC1B-8AE5-F7E9FA4F6216}"/>
          </ac:spMkLst>
        </pc:spChg>
        <pc:spChg chg="add ord">
          <ac:chgData name="Dina Eldawy" userId="S::deldawy@usccb.org::15c70409-d8e3-4e0b-99f0-2ae0a1254c01" providerId="AD" clId="Web-{6F44F166-7D82-41F8-B826-27C8BFFED599}" dt="2024-01-29T03:14:15.028" v="6281"/>
          <ac:spMkLst>
            <pc:docMk/>
            <pc:sldMk cId="1835970154" sldId="332"/>
            <ac:spMk id="9" creationId="{BD5E6111-984C-338E-A3C3-B2B265F88ED2}"/>
          </ac:spMkLst>
        </pc:spChg>
        <pc:spChg chg="add del">
          <ac:chgData name="Dina Eldawy" userId="S::deldawy@usccb.org::15c70409-d8e3-4e0b-99f0-2ae0a1254c01" providerId="AD" clId="Web-{6F44F166-7D82-41F8-B826-27C8BFFED599}" dt="2024-01-29T03:16:33.751" v="6299"/>
          <ac:spMkLst>
            <pc:docMk/>
            <pc:sldMk cId="1835970154" sldId="332"/>
            <ac:spMk id="11" creationId="{C43DE074-9E85-A0E7-351F-923269BEFD5F}"/>
          </ac:spMkLst>
        </pc:spChg>
        <pc:picChg chg="add mod ord">
          <ac:chgData name="Dina Eldawy" userId="S::deldawy@usccb.org::15c70409-d8e3-4e0b-99f0-2ae0a1254c01" providerId="AD" clId="Web-{6F44F166-7D82-41F8-B826-27C8BFFED599}" dt="2024-01-29T03:03:47.867" v="6058" actId="1076"/>
          <ac:picMkLst>
            <pc:docMk/>
            <pc:sldMk cId="1835970154" sldId="332"/>
            <ac:picMk id="7" creationId="{73D928F9-E0C1-2B1E-5730-79363941876A}"/>
          </ac:picMkLst>
        </pc:picChg>
      </pc:sldChg>
      <pc:sldChg chg="addSp delSp modSp add replId">
        <pc:chgData name="Dina Eldawy" userId="S::deldawy@usccb.org::15c70409-d8e3-4e0b-99f0-2ae0a1254c01" providerId="AD" clId="Web-{6F44F166-7D82-41F8-B826-27C8BFFED599}" dt="2024-01-29T03:19:17.022" v="6344"/>
        <pc:sldMkLst>
          <pc:docMk/>
          <pc:sldMk cId="3816340211" sldId="333"/>
        </pc:sldMkLst>
        <pc:spChg chg="mod">
          <ac:chgData name="Dina Eldawy" userId="S::deldawy@usccb.org::15c70409-d8e3-4e0b-99f0-2ae0a1254c01" providerId="AD" clId="Web-{6F44F166-7D82-41F8-B826-27C8BFFED599}" dt="2024-01-29T03:19:17.022" v="6344"/>
          <ac:spMkLst>
            <pc:docMk/>
            <pc:sldMk cId="3816340211" sldId="333"/>
            <ac:spMk id="2" creationId="{F29F1B8A-6A1D-1E48-8F23-EF79AFC56F1E}"/>
          </ac:spMkLst>
        </pc:spChg>
        <pc:spChg chg="del mod">
          <ac:chgData name="Dina Eldawy" userId="S::deldawy@usccb.org::15c70409-d8e3-4e0b-99f0-2ae0a1254c01" providerId="AD" clId="Web-{6F44F166-7D82-41F8-B826-27C8BFFED599}" dt="2024-01-29T03:15:21.639" v="6288"/>
          <ac:spMkLst>
            <pc:docMk/>
            <pc:sldMk cId="3816340211" sldId="333"/>
            <ac:spMk id="4" creationId="{B67631C5-204B-B209-FE0D-3D73AB2A6DCC}"/>
          </ac:spMkLst>
        </pc:spChg>
        <pc:spChg chg="add">
          <ac:chgData name="Dina Eldawy" userId="S::deldawy@usccb.org::15c70409-d8e3-4e0b-99f0-2ae0a1254c01" providerId="AD" clId="Web-{6F44F166-7D82-41F8-B826-27C8BFFED599}" dt="2024-01-29T03:15:37.999" v="6291"/>
          <ac:spMkLst>
            <pc:docMk/>
            <pc:sldMk cId="3816340211" sldId="333"/>
            <ac:spMk id="7" creationId="{458D560E-4246-9136-9446-8D3E7A9826F8}"/>
          </ac:spMkLst>
        </pc:spChg>
        <pc:spChg chg="del">
          <ac:chgData name="Dina Eldawy" userId="S::deldawy@usccb.org::15c70409-d8e3-4e0b-99f0-2ae0a1254c01" providerId="AD" clId="Web-{6F44F166-7D82-41F8-B826-27C8BFFED599}" dt="2024-01-29T03:15:24.421" v="6289"/>
          <ac:spMkLst>
            <pc:docMk/>
            <pc:sldMk cId="3816340211" sldId="333"/>
            <ac:spMk id="8" creationId="{BFC3CEFC-A05A-B239-8856-FE3B462AAEE1}"/>
          </ac:spMkLst>
        </pc:spChg>
        <pc:spChg chg="add del mod">
          <ac:chgData name="Dina Eldawy" userId="S::deldawy@usccb.org::15c70409-d8e3-4e0b-99f0-2ae0a1254c01" providerId="AD" clId="Web-{6F44F166-7D82-41F8-B826-27C8BFFED599}" dt="2024-01-29T03:16:47.955" v="6305"/>
          <ac:spMkLst>
            <pc:docMk/>
            <pc:sldMk cId="3816340211" sldId="333"/>
            <ac:spMk id="11" creationId="{0C258832-7A03-2714-40DB-385056ADF523}"/>
          </ac:spMkLst>
        </pc:spChg>
        <pc:spChg chg="add mod">
          <ac:chgData name="Dina Eldawy" userId="S::deldawy@usccb.org::15c70409-d8e3-4e0b-99f0-2ae0a1254c01" providerId="AD" clId="Web-{6F44F166-7D82-41F8-B826-27C8BFFED599}" dt="2024-01-29T03:16:51.939" v="6306" actId="1076"/>
          <ac:spMkLst>
            <pc:docMk/>
            <pc:sldMk cId="3816340211" sldId="333"/>
            <ac:spMk id="13" creationId="{C70555D9-8530-5154-30EB-AF019509362C}"/>
          </ac:spMkLst>
        </pc:spChg>
        <pc:spChg chg="del">
          <ac:chgData name="Dina Eldawy" userId="S::deldawy@usccb.org::15c70409-d8e3-4e0b-99f0-2ae0a1254c01" providerId="AD" clId="Web-{6F44F166-7D82-41F8-B826-27C8BFFED599}" dt="2024-01-29T03:15:07.936" v="6286"/>
          <ac:spMkLst>
            <pc:docMk/>
            <pc:sldMk cId="3816340211" sldId="333"/>
            <ac:spMk id="19" creationId="{7FFF45C1-E1B6-2546-3483-C8AB18ADD595}"/>
          </ac:spMkLst>
        </pc:spChg>
        <pc:spChg chg="add">
          <ac:chgData name="Dina Eldawy" userId="S::deldawy@usccb.org::15c70409-d8e3-4e0b-99f0-2ae0a1254c01" providerId="AD" clId="Web-{6F44F166-7D82-41F8-B826-27C8BFFED599}" dt="2024-01-29T03:15:07.936" v="6286"/>
          <ac:spMkLst>
            <pc:docMk/>
            <pc:sldMk cId="3816340211" sldId="333"/>
            <ac:spMk id="26" creationId="{3F24A09B-713F-43FC-AB6E-B88083968522}"/>
          </ac:spMkLst>
        </pc:spChg>
        <pc:picChg chg="add mod">
          <ac:chgData name="Dina Eldawy" userId="S::deldawy@usccb.org::15c70409-d8e3-4e0b-99f0-2ae0a1254c01" providerId="AD" clId="Web-{6F44F166-7D82-41F8-B826-27C8BFFED599}" dt="2024-01-29T03:15:25.515" v="6290"/>
          <ac:picMkLst>
            <pc:docMk/>
            <pc:sldMk cId="3816340211" sldId="333"/>
            <ac:picMk id="5" creationId="{25055FA3-897D-D4EB-94C6-90E4BEE5E746}"/>
          </ac:picMkLst>
        </pc:picChg>
        <pc:picChg chg="add del">
          <ac:chgData name="Dina Eldawy" userId="S::deldawy@usccb.org::15c70409-d8e3-4e0b-99f0-2ae0a1254c01" providerId="AD" clId="Web-{6F44F166-7D82-41F8-B826-27C8BFFED599}" dt="2024-01-29T03:15:48.297" v="6293"/>
          <ac:picMkLst>
            <pc:docMk/>
            <pc:sldMk cId="3816340211" sldId="333"/>
            <ac:picMk id="10" creationId="{013D2639-50F1-E3D8-BEE2-9BBA5AEE8A68}"/>
          </ac:picMkLst>
        </pc:picChg>
        <pc:cxnChg chg="del">
          <ac:chgData name="Dina Eldawy" userId="S::deldawy@usccb.org::15c70409-d8e3-4e0b-99f0-2ae0a1254c01" providerId="AD" clId="Web-{6F44F166-7D82-41F8-B826-27C8BFFED599}" dt="2024-01-29T03:15:07.936" v="6286"/>
          <ac:cxnSpMkLst>
            <pc:docMk/>
            <pc:sldMk cId="3816340211" sldId="333"/>
            <ac:cxnSpMk id="21" creationId="{3E955E46-4EFA-2E42-1B93-27CE0F20F222}"/>
          </ac:cxnSpMkLst>
        </pc:cxnChg>
        <pc:cxnChg chg="add">
          <ac:chgData name="Dina Eldawy" userId="S::deldawy@usccb.org::15c70409-d8e3-4e0b-99f0-2ae0a1254c01" providerId="AD" clId="Web-{6F44F166-7D82-41F8-B826-27C8BFFED599}" dt="2024-01-29T03:15:07.936" v="6286"/>
          <ac:cxnSpMkLst>
            <pc:docMk/>
            <pc:sldMk cId="3816340211" sldId="333"/>
            <ac:cxnSpMk id="28" creationId="{0B91AB35-C3B4-4B70-B3DD-13D63B7DA23D}"/>
          </ac:cxnSpMkLst>
        </pc:cxnChg>
      </pc:sldChg>
      <pc:sldChg chg="delSp modSp add replId">
        <pc:chgData name="Dina Eldawy" userId="S::deldawy@usccb.org::15c70409-d8e3-4e0b-99f0-2ae0a1254c01" providerId="AD" clId="Web-{6F44F166-7D82-41F8-B826-27C8BFFED599}" dt="2024-01-29T03:22:19.122" v="6398" actId="20577"/>
        <pc:sldMkLst>
          <pc:docMk/>
          <pc:sldMk cId="4022508534" sldId="334"/>
        </pc:sldMkLst>
        <pc:spChg chg="mod">
          <ac:chgData name="Dina Eldawy" userId="S::deldawy@usccb.org::15c70409-d8e3-4e0b-99f0-2ae0a1254c01" providerId="AD" clId="Web-{6F44F166-7D82-41F8-B826-27C8BFFED599}" dt="2024-01-29T03:21:03.854" v="6376" actId="20577"/>
          <ac:spMkLst>
            <pc:docMk/>
            <pc:sldMk cId="4022508534" sldId="334"/>
            <ac:spMk id="2" creationId="{E461762A-1E00-B13C-D85C-3AD73CB6988B}"/>
          </ac:spMkLst>
        </pc:spChg>
        <pc:spChg chg="mod">
          <ac:chgData name="Dina Eldawy" userId="S::deldawy@usccb.org::15c70409-d8e3-4e0b-99f0-2ae0a1254c01" providerId="AD" clId="Web-{6F44F166-7D82-41F8-B826-27C8BFFED599}" dt="2024-01-29T03:22:19.122" v="6398" actId="20577"/>
          <ac:spMkLst>
            <pc:docMk/>
            <pc:sldMk cId="4022508534" sldId="334"/>
            <ac:spMk id="4" creationId="{BCB3758E-4A1C-726E-C922-DD06FA0EE2DE}"/>
          </ac:spMkLst>
        </pc:spChg>
        <pc:spChg chg="mod">
          <ac:chgData name="Dina Eldawy" userId="S::deldawy@usccb.org::15c70409-d8e3-4e0b-99f0-2ae0a1254c01" providerId="AD" clId="Web-{6F44F166-7D82-41F8-B826-27C8BFFED599}" dt="2024-01-29T03:21:17.589" v="6386" actId="20577"/>
          <ac:spMkLst>
            <pc:docMk/>
            <pc:sldMk cId="4022508534" sldId="334"/>
            <ac:spMk id="8" creationId="{73AAE358-0952-D874-E4CC-3A8C7CAD0FBF}"/>
          </ac:spMkLst>
        </pc:spChg>
        <pc:spChg chg="del">
          <ac:chgData name="Dina Eldawy" userId="S::deldawy@usccb.org::15c70409-d8e3-4e0b-99f0-2ae0a1254c01" providerId="AD" clId="Web-{6F44F166-7D82-41F8-B826-27C8BFFED599}" dt="2024-01-29T03:21:19.651" v="6387"/>
          <ac:spMkLst>
            <pc:docMk/>
            <pc:sldMk cId="4022508534" sldId="334"/>
            <ac:spMk id="16" creationId="{3B78C95F-E38D-F4AE-5FC0-2EA5B4D210FD}"/>
          </ac:spMkLst>
        </pc:spChg>
      </pc:sldChg>
      <pc:sldChg chg="modSp add replId">
        <pc:chgData name="Dina Eldawy" userId="S::deldawy@usccb.org::15c70409-d8e3-4e0b-99f0-2ae0a1254c01" providerId="AD" clId="Web-{6F44F166-7D82-41F8-B826-27C8BFFED599}" dt="2024-01-29T03:28:00.430" v="6548" actId="1076"/>
        <pc:sldMkLst>
          <pc:docMk/>
          <pc:sldMk cId="2569461832" sldId="335"/>
        </pc:sldMkLst>
        <pc:spChg chg="mod">
          <ac:chgData name="Dina Eldawy" userId="S::deldawy@usccb.org::15c70409-d8e3-4e0b-99f0-2ae0a1254c01" providerId="AD" clId="Web-{6F44F166-7D82-41F8-B826-27C8BFFED599}" dt="2024-01-29T03:27:43.195" v="6546" actId="1076"/>
          <ac:spMkLst>
            <pc:docMk/>
            <pc:sldMk cId="2569461832" sldId="335"/>
            <ac:spMk id="2" creationId="{3D05DCFC-A654-603D-98ED-AF67EE36C599}"/>
          </ac:spMkLst>
        </pc:spChg>
        <pc:spChg chg="mod">
          <ac:chgData name="Dina Eldawy" userId="S::deldawy@usccb.org::15c70409-d8e3-4e0b-99f0-2ae0a1254c01" providerId="AD" clId="Web-{6F44F166-7D82-41F8-B826-27C8BFFED599}" dt="2024-01-29T03:28:00.430" v="6548" actId="1076"/>
          <ac:spMkLst>
            <pc:docMk/>
            <pc:sldMk cId="2569461832" sldId="335"/>
            <ac:spMk id="3" creationId="{E3634ED9-171F-AF76-598A-05A3E9102427}"/>
          </ac:spMkLst>
        </pc:spChg>
      </pc:sldChg>
      <pc:sldChg chg="new del">
        <pc:chgData name="Dina Eldawy" userId="S::deldawy@usccb.org::15c70409-d8e3-4e0b-99f0-2ae0a1254c01" providerId="AD" clId="Web-{6F44F166-7D82-41F8-B826-27C8BFFED599}" dt="2024-01-29T03:29:53.012" v="6580"/>
        <pc:sldMkLst>
          <pc:docMk/>
          <pc:sldMk cId="446142229" sldId="336"/>
        </pc:sldMkLst>
      </pc:sldChg>
      <pc:sldChg chg="modSp add replId addCm">
        <pc:chgData name="Dina Eldawy" userId="S::deldawy@usccb.org::15c70409-d8e3-4e0b-99f0-2ae0a1254c01" providerId="AD" clId="Web-{6F44F166-7D82-41F8-B826-27C8BFFED599}" dt="2024-01-29T03:30:30.169" v="6582"/>
        <pc:sldMkLst>
          <pc:docMk/>
          <pc:sldMk cId="123675383" sldId="337"/>
        </pc:sldMkLst>
        <pc:spChg chg="mod">
          <ac:chgData name="Dina Eldawy" userId="S::deldawy@usccb.org::15c70409-d8e3-4e0b-99f0-2ae0a1254c01" providerId="AD" clId="Web-{6F44F166-7D82-41F8-B826-27C8BFFED599}" dt="2024-01-29T03:29:00.104" v="6560" actId="20577"/>
          <ac:spMkLst>
            <pc:docMk/>
            <pc:sldMk cId="123675383" sldId="337"/>
            <ac:spMk id="2" creationId="{0952C644-161D-8336-3185-E4091F411F3C}"/>
          </ac:spMkLst>
        </pc:spChg>
        <pc:spChg chg="mod">
          <ac:chgData name="Dina Eldawy" userId="S::deldawy@usccb.org::15c70409-d8e3-4e0b-99f0-2ae0a1254c01" providerId="AD" clId="Web-{6F44F166-7D82-41F8-B826-27C8BFFED599}" dt="2024-01-29T03:29:50.059" v="6579" actId="20577"/>
          <ac:spMkLst>
            <pc:docMk/>
            <pc:sldMk cId="123675383" sldId="337"/>
            <ac:spMk id="3" creationId="{9E1B09FE-DDE9-EC7D-EE92-85E718DA6A0D}"/>
          </ac:spMkLst>
        </pc:spChg>
      </pc:sldChg>
      <pc:sldChg chg="modSp add replId addCm">
        <pc:chgData name="Dina Eldawy" userId="S::deldawy@usccb.org::15c70409-d8e3-4e0b-99f0-2ae0a1254c01" providerId="AD" clId="Web-{6F44F166-7D82-41F8-B826-27C8BFFED599}" dt="2024-01-29T03:31:58.985" v="6584"/>
        <pc:sldMkLst>
          <pc:docMk/>
          <pc:sldMk cId="2647192543" sldId="338"/>
        </pc:sldMkLst>
        <pc:spChg chg="mod">
          <ac:chgData name="Dina Eldawy" userId="S::deldawy@usccb.org::15c70409-d8e3-4e0b-99f0-2ae0a1254c01" providerId="AD" clId="Web-{6F44F166-7D82-41F8-B826-27C8BFFED599}" dt="2024-01-29T03:29:40.746" v="6571" actId="20577"/>
          <ac:spMkLst>
            <pc:docMk/>
            <pc:sldMk cId="2647192543" sldId="338"/>
            <ac:spMk id="2" creationId="{E8E20FE4-CED4-D5FB-AB9E-62B253575559}"/>
          </ac:spMkLst>
        </pc:spChg>
        <pc:spChg chg="mod">
          <ac:chgData name="Dina Eldawy" userId="S::deldawy@usccb.org::15c70409-d8e3-4e0b-99f0-2ae0a1254c01" providerId="AD" clId="Web-{6F44F166-7D82-41F8-B826-27C8BFFED599}" dt="2024-01-29T03:29:45.152" v="6574" actId="20577"/>
          <ac:spMkLst>
            <pc:docMk/>
            <pc:sldMk cId="2647192543" sldId="338"/>
            <ac:spMk id="3" creationId="{5A1EF240-E38C-4EDE-C513-9B80850ADD96}"/>
          </ac:spMkLst>
        </pc:spChg>
      </pc:sldChg>
      <pc:sldChg chg="modSp add replId">
        <pc:chgData name="Dina Eldawy" userId="S::deldawy@usccb.org::15c70409-d8e3-4e0b-99f0-2ae0a1254c01" providerId="AD" clId="Web-{6F44F166-7D82-41F8-B826-27C8BFFED599}" dt="2024-01-29T03:51:43.367" v="6841" actId="20577"/>
        <pc:sldMkLst>
          <pc:docMk/>
          <pc:sldMk cId="2700071534" sldId="339"/>
        </pc:sldMkLst>
        <pc:spChg chg="mod">
          <ac:chgData name="Dina Eldawy" userId="S::deldawy@usccb.org::15c70409-d8e3-4e0b-99f0-2ae0a1254c01" providerId="AD" clId="Web-{6F44F166-7D82-41F8-B826-27C8BFFED599}" dt="2024-01-29T03:51:43.367" v="6841" actId="20577"/>
          <ac:spMkLst>
            <pc:docMk/>
            <pc:sldMk cId="2700071534" sldId="339"/>
            <ac:spMk id="2" creationId="{BC6DCC55-47D7-D295-A8FC-E290A409AD73}"/>
          </ac:spMkLst>
        </pc:spChg>
        <pc:spChg chg="mod">
          <ac:chgData name="Dina Eldawy" userId="S::deldawy@usccb.org::15c70409-d8e3-4e0b-99f0-2ae0a1254c01" providerId="AD" clId="Web-{6F44F166-7D82-41F8-B826-27C8BFFED599}" dt="2024-01-29T03:34:13.223" v="6682" actId="20577"/>
          <ac:spMkLst>
            <pc:docMk/>
            <pc:sldMk cId="2700071534" sldId="339"/>
            <ac:spMk id="3" creationId="{347CB560-ABA5-E225-2CB4-14E9CF02DC2B}"/>
          </ac:spMkLst>
        </pc:spChg>
      </pc:sldChg>
      <pc:sldChg chg="modSp add replId">
        <pc:chgData name="Dina Eldawy" userId="S::deldawy@usccb.org::15c70409-d8e3-4e0b-99f0-2ae0a1254c01" providerId="AD" clId="Web-{6F44F166-7D82-41F8-B826-27C8BFFED599}" dt="2024-01-29T04:01:54.575" v="7369" actId="14100"/>
        <pc:sldMkLst>
          <pc:docMk/>
          <pc:sldMk cId="1620381331" sldId="340"/>
        </pc:sldMkLst>
        <pc:spChg chg="mod">
          <ac:chgData name="Dina Eldawy" userId="S::deldawy@usccb.org::15c70409-d8e3-4e0b-99f0-2ae0a1254c01" providerId="AD" clId="Web-{6F44F166-7D82-41F8-B826-27C8BFFED599}" dt="2024-01-29T04:01:54.575" v="7369" actId="14100"/>
          <ac:spMkLst>
            <pc:docMk/>
            <pc:sldMk cId="1620381331" sldId="340"/>
            <ac:spMk id="6" creationId="{60D3DFC3-1FF6-9B17-D49D-B9B9C91228C8}"/>
          </ac:spMkLst>
        </pc:spChg>
        <pc:graphicFrameChg chg="mod modGraphic">
          <ac:chgData name="Dina Eldawy" userId="S::deldawy@usccb.org::15c70409-d8e3-4e0b-99f0-2ae0a1254c01" providerId="AD" clId="Web-{6F44F166-7D82-41F8-B826-27C8BFFED599}" dt="2024-01-29T04:00:33.807" v="7364" actId="1076"/>
          <ac:graphicFrameMkLst>
            <pc:docMk/>
            <pc:sldMk cId="1620381331" sldId="340"/>
            <ac:graphicFrameMk id="3" creationId="{4508CAFD-32B2-4B28-8C63-AE44E467BDB2}"/>
          </ac:graphicFrameMkLst>
        </pc:graphicFrameChg>
      </pc:sldChg>
      <pc:sldMasterChg chg="add addSldLayout">
        <pc:chgData name="Dina Eldawy" userId="S::deldawy@usccb.org::15c70409-d8e3-4e0b-99f0-2ae0a1254c01" providerId="AD" clId="Web-{6F44F166-7D82-41F8-B826-27C8BFFED599}" dt="2024-01-25T20:48:47.631" v="7"/>
        <pc:sldMasterMkLst>
          <pc:docMk/>
          <pc:sldMasterMk cId="3640190980" sldId="2147483648"/>
        </pc:sldMasterMkLst>
        <pc:sldLayoutChg chg="add">
          <pc:chgData name="Dina Eldawy" userId="S::deldawy@usccb.org::15c70409-d8e3-4e0b-99f0-2ae0a1254c01" providerId="AD" clId="Web-{6F44F166-7D82-41F8-B826-27C8BFFED599}" dt="2024-01-25T20:48:47.631" v="7"/>
          <pc:sldLayoutMkLst>
            <pc:docMk/>
            <pc:sldMasterMk cId="3640190980" sldId="2147483648"/>
            <pc:sldLayoutMk cId="117827002" sldId="2147483655"/>
          </pc:sldLayoutMkLst>
        </pc:sldLayoutChg>
        <pc:sldLayoutChg chg="add">
          <pc:chgData name="Dina Eldawy" userId="S::deldawy@usccb.org::15c70409-d8e3-4e0b-99f0-2ae0a1254c01" providerId="AD" clId="Web-{6F44F166-7D82-41F8-B826-27C8BFFED599}" dt="2024-01-25T20:48:47.631" v="7"/>
          <pc:sldLayoutMkLst>
            <pc:docMk/>
            <pc:sldMasterMk cId="3640190980" sldId="2147483648"/>
            <pc:sldLayoutMk cId="899998989" sldId="2147483661"/>
          </pc:sldLayoutMkLst>
        </pc:sldLayoutChg>
        <pc:sldLayoutChg chg="add">
          <pc:chgData name="Dina Eldawy" userId="S::deldawy@usccb.org::15c70409-d8e3-4e0b-99f0-2ae0a1254c01" providerId="AD" clId="Web-{6F44F166-7D82-41F8-B826-27C8BFFED599}" dt="2024-01-25T20:48:47.631" v="7"/>
          <pc:sldLayoutMkLst>
            <pc:docMk/>
            <pc:sldMasterMk cId="3640190980" sldId="2147483648"/>
            <pc:sldLayoutMk cId="3110259079" sldId="2147483697"/>
          </pc:sldLayoutMkLst>
        </pc:sldLayoutChg>
        <pc:sldLayoutChg chg="add">
          <pc:chgData name="Dina Eldawy" userId="S::deldawy@usccb.org::15c70409-d8e3-4e0b-99f0-2ae0a1254c01" providerId="AD" clId="Web-{6F44F166-7D82-41F8-B826-27C8BFFED599}" dt="2024-01-25T20:48:47.631" v="7"/>
          <pc:sldLayoutMkLst>
            <pc:docMk/>
            <pc:sldMasterMk cId="3640190980" sldId="2147483648"/>
            <pc:sldLayoutMk cId="2126507037" sldId="2147483698"/>
          </pc:sldLayoutMkLst>
        </pc:sldLayoutChg>
        <pc:sldLayoutChg chg="add">
          <pc:chgData name="Dina Eldawy" userId="S::deldawy@usccb.org::15c70409-d8e3-4e0b-99f0-2ae0a1254c01" providerId="AD" clId="Web-{6F44F166-7D82-41F8-B826-27C8BFFED599}" dt="2024-01-25T20:48:47.631" v="7"/>
          <pc:sldLayoutMkLst>
            <pc:docMk/>
            <pc:sldMasterMk cId="3640190980" sldId="2147483648"/>
            <pc:sldLayoutMk cId="3920137122" sldId="2147483699"/>
          </pc:sldLayoutMkLst>
        </pc:sldLayoutChg>
        <pc:sldLayoutChg chg="add">
          <pc:chgData name="Dina Eldawy" userId="S::deldawy@usccb.org::15c70409-d8e3-4e0b-99f0-2ae0a1254c01" providerId="AD" clId="Web-{6F44F166-7D82-41F8-B826-27C8BFFED599}" dt="2024-01-25T20:48:47.631" v="7"/>
          <pc:sldLayoutMkLst>
            <pc:docMk/>
            <pc:sldMasterMk cId="3640190980" sldId="2147483648"/>
            <pc:sldLayoutMk cId="2124038244" sldId="2147483700"/>
          </pc:sldLayoutMkLst>
        </pc:sldLayoutChg>
        <pc:sldLayoutChg chg="add">
          <pc:chgData name="Dina Eldawy" userId="S::deldawy@usccb.org::15c70409-d8e3-4e0b-99f0-2ae0a1254c01" providerId="AD" clId="Web-{6F44F166-7D82-41F8-B826-27C8BFFED599}" dt="2024-01-25T20:48:47.631" v="7"/>
          <pc:sldLayoutMkLst>
            <pc:docMk/>
            <pc:sldMasterMk cId="3640190980" sldId="2147483648"/>
            <pc:sldLayoutMk cId="2350851320" sldId="2147483701"/>
          </pc:sldLayoutMkLst>
        </pc:sldLayoutChg>
        <pc:sldLayoutChg chg="add">
          <pc:chgData name="Dina Eldawy" userId="S::deldawy@usccb.org::15c70409-d8e3-4e0b-99f0-2ae0a1254c01" providerId="AD" clId="Web-{6F44F166-7D82-41F8-B826-27C8BFFED599}" dt="2024-01-25T20:48:47.631" v="7"/>
          <pc:sldLayoutMkLst>
            <pc:docMk/>
            <pc:sldMasterMk cId="3640190980" sldId="2147483648"/>
            <pc:sldLayoutMk cId="3820506887" sldId="2147483702"/>
          </pc:sldLayoutMkLst>
        </pc:sldLayoutChg>
        <pc:sldLayoutChg chg="add">
          <pc:chgData name="Dina Eldawy" userId="S::deldawy@usccb.org::15c70409-d8e3-4e0b-99f0-2ae0a1254c01" providerId="AD" clId="Web-{6F44F166-7D82-41F8-B826-27C8BFFED599}" dt="2024-01-25T20:48:47.631" v="7"/>
          <pc:sldLayoutMkLst>
            <pc:docMk/>
            <pc:sldMasterMk cId="3640190980" sldId="2147483648"/>
            <pc:sldLayoutMk cId="914996921" sldId="2147483703"/>
          </pc:sldLayoutMkLst>
        </pc:sldLayoutChg>
        <pc:sldLayoutChg chg="add">
          <pc:chgData name="Dina Eldawy" userId="S::deldawy@usccb.org::15c70409-d8e3-4e0b-99f0-2ae0a1254c01" providerId="AD" clId="Web-{6F44F166-7D82-41F8-B826-27C8BFFED599}" dt="2024-01-25T20:48:47.631" v="7"/>
          <pc:sldLayoutMkLst>
            <pc:docMk/>
            <pc:sldMasterMk cId="3640190980" sldId="2147483648"/>
            <pc:sldLayoutMk cId="3936353891" sldId="2147483704"/>
          </pc:sldLayoutMkLst>
        </pc:sldLayoutChg>
        <pc:sldLayoutChg chg="add">
          <pc:chgData name="Dina Eldawy" userId="S::deldawy@usccb.org::15c70409-d8e3-4e0b-99f0-2ae0a1254c01" providerId="AD" clId="Web-{6F44F166-7D82-41F8-B826-27C8BFFED599}" dt="2024-01-25T20:48:47.631" v="7"/>
          <pc:sldLayoutMkLst>
            <pc:docMk/>
            <pc:sldMasterMk cId="3640190980" sldId="2147483648"/>
            <pc:sldLayoutMk cId="4279496813" sldId="2147483705"/>
          </pc:sldLayoutMkLst>
        </pc:sldLayoutChg>
      </pc:sldMasterChg>
      <pc:sldMasterChg chg="add addSldLayout">
        <pc:chgData name="Dina Eldawy" userId="S::deldawy@usccb.org::15c70409-d8e3-4e0b-99f0-2ae0a1254c01" providerId="AD" clId="Web-{6F44F166-7D82-41F8-B826-27C8BFFED599}" dt="2024-01-25T20:49:51.398" v="9"/>
        <pc:sldMasterMkLst>
          <pc:docMk/>
          <pc:sldMasterMk cId="3640190980" sldId="2147483660"/>
        </pc:sldMasterMkLst>
        <pc:sldLayoutChg chg="add">
          <pc:chgData name="Dina Eldawy" userId="S::deldawy@usccb.org::15c70409-d8e3-4e0b-99f0-2ae0a1254c01" providerId="AD" clId="Web-{6F44F166-7D82-41F8-B826-27C8BFFED599}" dt="2024-01-25T20:49:51.398" v="9"/>
          <pc:sldLayoutMkLst>
            <pc:docMk/>
            <pc:sldMasterMk cId="3640190980" sldId="2147483660"/>
            <pc:sldLayoutMk cId="3110259079" sldId="2147483662"/>
          </pc:sldLayoutMkLst>
        </pc:sldLayoutChg>
        <pc:sldLayoutChg chg="add">
          <pc:chgData name="Dina Eldawy" userId="S::deldawy@usccb.org::15c70409-d8e3-4e0b-99f0-2ae0a1254c01" providerId="AD" clId="Web-{6F44F166-7D82-41F8-B826-27C8BFFED599}" dt="2024-01-25T20:49:51.398" v="9"/>
          <pc:sldLayoutMkLst>
            <pc:docMk/>
            <pc:sldMasterMk cId="3640190980" sldId="2147483660"/>
            <pc:sldLayoutMk cId="2126507037" sldId="2147483663"/>
          </pc:sldLayoutMkLst>
        </pc:sldLayoutChg>
        <pc:sldLayoutChg chg="add">
          <pc:chgData name="Dina Eldawy" userId="S::deldawy@usccb.org::15c70409-d8e3-4e0b-99f0-2ae0a1254c01" providerId="AD" clId="Web-{6F44F166-7D82-41F8-B826-27C8BFFED599}" dt="2024-01-25T20:49:51.398" v="9"/>
          <pc:sldLayoutMkLst>
            <pc:docMk/>
            <pc:sldMasterMk cId="3640190980" sldId="2147483660"/>
            <pc:sldLayoutMk cId="3920137122" sldId="2147483664"/>
          </pc:sldLayoutMkLst>
        </pc:sldLayoutChg>
        <pc:sldLayoutChg chg="add">
          <pc:chgData name="Dina Eldawy" userId="S::deldawy@usccb.org::15c70409-d8e3-4e0b-99f0-2ae0a1254c01" providerId="AD" clId="Web-{6F44F166-7D82-41F8-B826-27C8BFFED599}" dt="2024-01-25T20:49:51.398" v="9"/>
          <pc:sldLayoutMkLst>
            <pc:docMk/>
            <pc:sldMasterMk cId="3640190980" sldId="2147483660"/>
            <pc:sldLayoutMk cId="2124038244" sldId="2147483665"/>
          </pc:sldLayoutMkLst>
        </pc:sldLayoutChg>
        <pc:sldLayoutChg chg="add">
          <pc:chgData name="Dina Eldawy" userId="S::deldawy@usccb.org::15c70409-d8e3-4e0b-99f0-2ae0a1254c01" providerId="AD" clId="Web-{6F44F166-7D82-41F8-B826-27C8BFFED599}" dt="2024-01-25T20:49:51.398" v="9"/>
          <pc:sldLayoutMkLst>
            <pc:docMk/>
            <pc:sldMasterMk cId="3640190980" sldId="2147483660"/>
            <pc:sldLayoutMk cId="2350851320" sldId="2147483666"/>
          </pc:sldLayoutMkLst>
        </pc:sldLayoutChg>
        <pc:sldLayoutChg chg="add">
          <pc:chgData name="Dina Eldawy" userId="S::deldawy@usccb.org::15c70409-d8e3-4e0b-99f0-2ae0a1254c01" providerId="AD" clId="Web-{6F44F166-7D82-41F8-B826-27C8BFFED599}" dt="2024-01-25T20:49:51.398" v="9"/>
          <pc:sldLayoutMkLst>
            <pc:docMk/>
            <pc:sldMasterMk cId="3640190980" sldId="2147483660"/>
            <pc:sldLayoutMk cId="117827002" sldId="2147483667"/>
          </pc:sldLayoutMkLst>
        </pc:sldLayoutChg>
        <pc:sldLayoutChg chg="add">
          <pc:chgData name="Dina Eldawy" userId="S::deldawy@usccb.org::15c70409-d8e3-4e0b-99f0-2ae0a1254c01" providerId="AD" clId="Web-{6F44F166-7D82-41F8-B826-27C8BFFED599}" dt="2024-01-25T20:49:51.398" v="9"/>
          <pc:sldLayoutMkLst>
            <pc:docMk/>
            <pc:sldMasterMk cId="3640190980" sldId="2147483660"/>
            <pc:sldLayoutMk cId="3820506887" sldId="2147483668"/>
          </pc:sldLayoutMkLst>
        </pc:sldLayoutChg>
        <pc:sldLayoutChg chg="add">
          <pc:chgData name="Dina Eldawy" userId="S::deldawy@usccb.org::15c70409-d8e3-4e0b-99f0-2ae0a1254c01" providerId="AD" clId="Web-{6F44F166-7D82-41F8-B826-27C8BFFED599}" dt="2024-01-25T20:49:51.398" v="9"/>
          <pc:sldLayoutMkLst>
            <pc:docMk/>
            <pc:sldMasterMk cId="3640190980" sldId="2147483660"/>
            <pc:sldLayoutMk cId="914996921" sldId="2147483669"/>
          </pc:sldLayoutMkLst>
        </pc:sldLayoutChg>
        <pc:sldLayoutChg chg="add">
          <pc:chgData name="Dina Eldawy" userId="S::deldawy@usccb.org::15c70409-d8e3-4e0b-99f0-2ae0a1254c01" providerId="AD" clId="Web-{6F44F166-7D82-41F8-B826-27C8BFFED599}" dt="2024-01-25T20:49:51.398" v="9"/>
          <pc:sldLayoutMkLst>
            <pc:docMk/>
            <pc:sldMasterMk cId="3640190980" sldId="2147483660"/>
            <pc:sldLayoutMk cId="3936353891" sldId="2147483670"/>
          </pc:sldLayoutMkLst>
        </pc:sldLayoutChg>
        <pc:sldLayoutChg chg="add">
          <pc:chgData name="Dina Eldawy" userId="S::deldawy@usccb.org::15c70409-d8e3-4e0b-99f0-2ae0a1254c01" providerId="AD" clId="Web-{6F44F166-7D82-41F8-B826-27C8BFFED599}" dt="2024-01-25T20:49:51.398" v="9"/>
          <pc:sldLayoutMkLst>
            <pc:docMk/>
            <pc:sldMasterMk cId="3640190980" sldId="2147483660"/>
            <pc:sldLayoutMk cId="4279496813" sldId="2147483671"/>
          </pc:sldLayoutMkLst>
        </pc:sldLayoutChg>
        <pc:sldLayoutChg chg="add">
          <pc:chgData name="Dina Eldawy" userId="S::deldawy@usccb.org::15c70409-d8e3-4e0b-99f0-2ae0a1254c01" providerId="AD" clId="Web-{6F44F166-7D82-41F8-B826-27C8BFFED599}" dt="2024-01-25T20:49:51.398" v="9"/>
          <pc:sldLayoutMkLst>
            <pc:docMk/>
            <pc:sldMasterMk cId="3640190980" sldId="2147483660"/>
            <pc:sldLayoutMk cId="899998989" sldId="2147483686"/>
          </pc:sldLayoutMkLst>
        </pc:sldLayoutChg>
      </pc:sldMasterChg>
      <pc:sldMasterChg chg="add addSldLayout">
        <pc:chgData name="Dina Eldawy" userId="S::deldawy@usccb.org::15c70409-d8e3-4e0b-99f0-2ae0a1254c01" providerId="AD" clId="Web-{6F44F166-7D82-41F8-B826-27C8BFFED599}" dt="2024-01-25T20:54:02.295" v="24"/>
        <pc:sldMasterMkLst>
          <pc:docMk/>
          <pc:sldMasterMk cId="3970909705" sldId="2147483672"/>
        </pc:sldMasterMkLst>
        <pc:sldLayoutChg chg="add">
          <pc:chgData name="Dina Eldawy" userId="S::deldawy@usccb.org::15c70409-d8e3-4e0b-99f0-2ae0a1254c01" providerId="AD" clId="Web-{6F44F166-7D82-41F8-B826-27C8BFFED599}" dt="2024-01-25T20:54:02.295" v="24"/>
          <pc:sldLayoutMkLst>
            <pc:docMk/>
            <pc:sldMasterMk cId="3970909705" sldId="2147483672"/>
            <pc:sldLayoutMk cId="3778874266" sldId="2147483673"/>
          </pc:sldLayoutMkLst>
        </pc:sldLayoutChg>
        <pc:sldLayoutChg chg="add">
          <pc:chgData name="Dina Eldawy" userId="S::deldawy@usccb.org::15c70409-d8e3-4e0b-99f0-2ae0a1254c01" providerId="AD" clId="Web-{6F44F166-7D82-41F8-B826-27C8BFFED599}" dt="2024-01-25T20:54:02.295" v="24"/>
          <pc:sldLayoutMkLst>
            <pc:docMk/>
            <pc:sldMasterMk cId="3970909705" sldId="2147483672"/>
            <pc:sldLayoutMk cId="149289336" sldId="2147483674"/>
          </pc:sldLayoutMkLst>
        </pc:sldLayoutChg>
        <pc:sldLayoutChg chg="add">
          <pc:chgData name="Dina Eldawy" userId="S::deldawy@usccb.org::15c70409-d8e3-4e0b-99f0-2ae0a1254c01" providerId="AD" clId="Web-{6F44F166-7D82-41F8-B826-27C8BFFED599}" dt="2024-01-25T20:54:02.295" v="24"/>
          <pc:sldLayoutMkLst>
            <pc:docMk/>
            <pc:sldMasterMk cId="3970909705" sldId="2147483672"/>
            <pc:sldLayoutMk cId="3667848313" sldId="2147483675"/>
          </pc:sldLayoutMkLst>
        </pc:sldLayoutChg>
        <pc:sldLayoutChg chg="add">
          <pc:chgData name="Dina Eldawy" userId="S::deldawy@usccb.org::15c70409-d8e3-4e0b-99f0-2ae0a1254c01" providerId="AD" clId="Web-{6F44F166-7D82-41F8-B826-27C8BFFED599}" dt="2024-01-25T20:54:02.295" v="24"/>
          <pc:sldLayoutMkLst>
            <pc:docMk/>
            <pc:sldMasterMk cId="3970909705" sldId="2147483672"/>
            <pc:sldLayoutMk cId="533567971" sldId="2147483676"/>
          </pc:sldLayoutMkLst>
        </pc:sldLayoutChg>
        <pc:sldLayoutChg chg="add">
          <pc:chgData name="Dina Eldawy" userId="S::deldawy@usccb.org::15c70409-d8e3-4e0b-99f0-2ae0a1254c01" providerId="AD" clId="Web-{6F44F166-7D82-41F8-B826-27C8BFFED599}" dt="2024-01-25T20:54:02.295" v="24"/>
          <pc:sldLayoutMkLst>
            <pc:docMk/>
            <pc:sldMasterMk cId="3970909705" sldId="2147483672"/>
            <pc:sldLayoutMk cId="1891827709" sldId="2147483677"/>
          </pc:sldLayoutMkLst>
        </pc:sldLayoutChg>
        <pc:sldLayoutChg chg="add">
          <pc:chgData name="Dina Eldawy" userId="S::deldawy@usccb.org::15c70409-d8e3-4e0b-99f0-2ae0a1254c01" providerId="AD" clId="Web-{6F44F166-7D82-41F8-B826-27C8BFFED599}" dt="2024-01-25T20:54:02.295" v="24"/>
          <pc:sldLayoutMkLst>
            <pc:docMk/>
            <pc:sldMasterMk cId="3970909705" sldId="2147483672"/>
            <pc:sldLayoutMk cId="2194943513" sldId="2147483678"/>
          </pc:sldLayoutMkLst>
        </pc:sldLayoutChg>
        <pc:sldLayoutChg chg="add">
          <pc:chgData name="Dina Eldawy" userId="S::deldawy@usccb.org::15c70409-d8e3-4e0b-99f0-2ae0a1254c01" providerId="AD" clId="Web-{6F44F166-7D82-41F8-B826-27C8BFFED599}" dt="2024-01-25T20:54:02.295" v="24"/>
          <pc:sldLayoutMkLst>
            <pc:docMk/>
            <pc:sldMasterMk cId="3970909705" sldId="2147483672"/>
            <pc:sldLayoutMk cId="705056831" sldId="2147483679"/>
          </pc:sldLayoutMkLst>
        </pc:sldLayoutChg>
        <pc:sldLayoutChg chg="add">
          <pc:chgData name="Dina Eldawy" userId="S::deldawy@usccb.org::15c70409-d8e3-4e0b-99f0-2ae0a1254c01" providerId="AD" clId="Web-{6F44F166-7D82-41F8-B826-27C8BFFED599}" dt="2024-01-25T20:54:02.295" v="24"/>
          <pc:sldLayoutMkLst>
            <pc:docMk/>
            <pc:sldMasterMk cId="3970909705" sldId="2147483672"/>
            <pc:sldLayoutMk cId="2020851779" sldId="2147483680"/>
          </pc:sldLayoutMkLst>
        </pc:sldLayoutChg>
        <pc:sldLayoutChg chg="add">
          <pc:chgData name="Dina Eldawy" userId="S::deldawy@usccb.org::15c70409-d8e3-4e0b-99f0-2ae0a1254c01" providerId="AD" clId="Web-{6F44F166-7D82-41F8-B826-27C8BFFED599}" dt="2024-01-25T20:54:02.295" v="24"/>
          <pc:sldLayoutMkLst>
            <pc:docMk/>
            <pc:sldMasterMk cId="3970909705" sldId="2147483672"/>
            <pc:sldLayoutMk cId="2806140684" sldId="2147483681"/>
          </pc:sldLayoutMkLst>
        </pc:sldLayoutChg>
        <pc:sldLayoutChg chg="add">
          <pc:chgData name="Dina Eldawy" userId="S::deldawy@usccb.org::15c70409-d8e3-4e0b-99f0-2ae0a1254c01" providerId="AD" clId="Web-{6F44F166-7D82-41F8-B826-27C8BFFED599}" dt="2024-01-25T20:54:02.295" v="24"/>
          <pc:sldLayoutMkLst>
            <pc:docMk/>
            <pc:sldMasterMk cId="3970909705" sldId="2147483672"/>
            <pc:sldLayoutMk cId="3739501848" sldId="2147483682"/>
          </pc:sldLayoutMkLst>
        </pc:sldLayoutChg>
        <pc:sldLayoutChg chg="add">
          <pc:chgData name="Dina Eldawy" userId="S::deldawy@usccb.org::15c70409-d8e3-4e0b-99f0-2ae0a1254c01" providerId="AD" clId="Web-{6F44F166-7D82-41F8-B826-27C8BFFED599}" dt="2024-01-25T20:54:02.295" v="24"/>
          <pc:sldLayoutMkLst>
            <pc:docMk/>
            <pc:sldMasterMk cId="3970909705" sldId="2147483672"/>
            <pc:sldLayoutMk cId="2258228059" sldId="2147483683"/>
          </pc:sldLayoutMkLst>
        </pc:sldLayoutChg>
      </pc:sldMasterChg>
      <pc:sldMasterChg chg="add addSldLayout">
        <pc:chgData name="Dina Eldawy" userId="S::deldawy@usccb.org::15c70409-d8e3-4e0b-99f0-2ae0a1254c01" providerId="AD" clId="Web-{6F44F166-7D82-41F8-B826-27C8BFFED599}" dt="2024-01-25T20:53:12.497" v="22"/>
        <pc:sldMasterMkLst>
          <pc:docMk/>
          <pc:sldMasterMk cId="3629932552" sldId="2147483685"/>
        </pc:sldMasterMkLst>
        <pc:sldLayoutChg chg="add">
          <pc:chgData name="Dina Eldawy" userId="S::deldawy@usccb.org::15c70409-d8e3-4e0b-99f0-2ae0a1254c01" providerId="AD" clId="Web-{6F44F166-7D82-41F8-B826-27C8BFFED599}" dt="2024-01-25T20:53:12.497" v="22"/>
          <pc:sldLayoutMkLst>
            <pc:docMk/>
            <pc:sldMasterMk cId="3629932552" sldId="2147483685"/>
            <pc:sldLayoutMk cId="2853675560" sldId="2147483684"/>
          </pc:sldLayoutMkLst>
        </pc:sldLayoutChg>
        <pc:sldLayoutChg chg="add">
          <pc:chgData name="Dina Eldawy" userId="S::deldawy@usccb.org::15c70409-d8e3-4e0b-99f0-2ae0a1254c01" providerId="AD" clId="Web-{6F44F166-7D82-41F8-B826-27C8BFFED599}" dt="2024-01-25T20:53:12.497" v="22"/>
          <pc:sldLayoutMkLst>
            <pc:docMk/>
            <pc:sldMasterMk cId="3629932552" sldId="2147483685"/>
            <pc:sldLayoutMk cId="1099531909" sldId="2147483687"/>
          </pc:sldLayoutMkLst>
        </pc:sldLayoutChg>
        <pc:sldLayoutChg chg="add">
          <pc:chgData name="Dina Eldawy" userId="S::deldawy@usccb.org::15c70409-d8e3-4e0b-99f0-2ae0a1254c01" providerId="AD" clId="Web-{6F44F166-7D82-41F8-B826-27C8BFFED599}" dt="2024-01-25T20:53:12.497" v="22"/>
          <pc:sldLayoutMkLst>
            <pc:docMk/>
            <pc:sldMasterMk cId="3629932552" sldId="2147483685"/>
            <pc:sldLayoutMk cId="1550957248" sldId="2147483688"/>
          </pc:sldLayoutMkLst>
        </pc:sldLayoutChg>
        <pc:sldLayoutChg chg="add">
          <pc:chgData name="Dina Eldawy" userId="S::deldawy@usccb.org::15c70409-d8e3-4e0b-99f0-2ae0a1254c01" providerId="AD" clId="Web-{6F44F166-7D82-41F8-B826-27C8BFFED599}" dt="2024-01-25T20:53:12.497" v="22"/>
          <pc:sldLayoutMkLst>
            <pc:docMk/>
            <pc:sldMasterMk cId="3629932552" sldId="2147483685"/>
            <pc:sldLayoutMk cId="154914403" sldId="2147483689"/>
          </pc:sldLayoutMkLst>
        </pc:sldLayoutChg>
        <pc:sldLayoutChg chg="add">
          <pc:chgData name="Dina Eldawy" userId="S::deldawy@usccb.org::15c70409-d8e3-4e0b-99f0-2ae0a1254c01" providerId="AD" clId="Web-{6F44F166-7D82-41F8-B826-27C8BFFED599}" dt="2024-01-25T20:53:12.497" v="22"/>
          <pc:sldLayoutMkLst>
            <pc:docMk/>
            <pc:sldMasterMk cId="3629932552" sldId="2147483685"/>
            <pc:sldLayoutMk cId="2727949660" sldId="2147483690"/>
          </pc:sldLayoutMkLst>
        </pc:sldLayoutChg>
        <pc:sldLayoutChg chg="add">
          <pc:chgData name="Dina Eldawy" userId="S::deldawy@usccb.org::15c70409-d8e3-4e0b-99f0-2ae0a1254c01" providerId="AD" clId="Web-{6F44F166-7D82-41F8-B826-27C8BFFED599}" dt="2024-01-25T20:53:12.497" v="22"/>
          <pc:sldLayoutMkLst>
            <pc:docMk/>
            <pc:sldMasterMk cId="3629932552" sldId="2147483685"/>
            <pc:sldLayoutMk cId="2553506477" sldId="2147483691"/>
          </pc:sldLayoutMkLst>
        </pc:sldLayoutChg>
        <pc:sldLayoutChg chg="add">
          <pc:chgData name="Dina Eldawy" userId="S::deldawy@usccb.org::15c70409-d8e3-4e0b-99f0-2ae0a1254c01" providerId="AD" clId="Web-{6F44F166-7D82-41F8-B826-27C8BFFED599}" dt="2024-01-25T20:53:12.497" v="22"/>
          <pc:sldLayoutMkLst>
            <pc:docMk/>
            <pc:sldMasterMk cId="3629932552" sldId="2147483685"/>
            <pc:sldLayoutMk cId="4100182033" sldId="2147483692"/>
          </pc:sldLayoutMkLst>
        </pc:sldLayoutChg>
        <pc:sldLayoutChg chg="add">
          <pc:chgData name="Dina Eldawy" userId="S::deldawy@usccb.org::15c70409-d8e3-4e0b-99f0-2ae0a1254c01" providerId="AD" clId="Web-{6F44F166-7D82-41F8-B826-27C8BFFED599}" dt="2024-01-25T20:53:12.497" v="22"/>
          <pc:sldLayoutMkLst>
            <pc:docMk/>
            <pc:sldMasterMk cId="3629932552" sldId="2147483685"/>
            <pc:sldLayoutMk cId="1826465063" sldId="2147483693"/>
          </pc:sldLayoutMkLst>
        </pc:sldLayoutChg>
        <pc:sldLayoutChg chg="add">
          <pc:chgData name="Dina Eldawy" userId="S::deldawy@usccb.org::15c70409-d8e3-4e0b-99f0-2ae0a1254c01" providerId="AD" clId="Web-{6F44F166-7D82-41F8-B826-27C8BFFED599}" dt="2024-01-25T20:53:12.497" v="22"/>
          <pc:sldLayoutMkLst>
            <pc:docMk/>
            <pc:sldMasterMk cId="3629932552" sldId="2147483685"/>
            <pc:sldLayoutMk cId="4247484512" sldId="2147483694"/>
          </pc:sldLayoutMkLst>
        </pc:sldLayoutChg>
        <pc:sldLayoutChg chg="add">
          <pc:chgData name="Dina Eldawy" userId="S::deldawy@usccb.org::15c70409-d8e3-4e0b-99f0-2ae0a1254c01" providerId="AD" clId="Web-{6F44F166-7D82-41F8-B826-27C8BFFED599}" dt="2024-01-25T20:53:12.497" v="22"/>
          <pc:sldLayoutMkLst>
            <pc:docMk/>
            <pc:sldMasterMk cId="3629932552" sldId="2147483685"/>
            <pc:sldLayoutMk cId="2646128115" sldId="2147483695"/>
          </pc:sldLayoutMkLst>
        </pc:sldLayoutChg>
        <pc:sldLayoutChg chg="add">
          <pc:chgData name="Dina Eldawy" userId="S::deldawy@usccb.org::15c70409-d8e3-4e0b-99f0-2ae0a1254c01" providerId="AD" clId="Web-{6F44F166-7D82-41F8-B826-27C8BFFED599}" dt="2024-01-25T20:53:12.497" v="22"/>
          <pc:sldLayoutMkLst>
            <pc:docMk/>
            <pc:sldMasterMk cId="3629932552" sldId="2147483685"/>
            <pc:sldLayoutMk cId="515355416" sldId="2147483696"/>
          </pc:sldLayoutMkLst>
        </pc:sldLayoutChg>
      </pc:sldMasterChg>
      <pc:sldMasterChg chg="replId modSldLayout">
        <pc:chgData name="Dina Eldawy" userId="S::deldawy@usccb.org::15c70409-d8e3-4e0b-99f0-2ae0a1254c01" providerId="AD" clId="Web-{6F44F166-7D82-41F8-B826-27C8BFFED599}" dt="2024-01-25T20:49:51.398" v="9"/>
        <pc:sldMasterMkLst>
          <pc:docMk/>
          <pc:sldMasterMk cId="2460954070" sldId="2147483707"/>
        </pc:sldMasterMkLst>
        <pc:sldLayoutChg chg="replId">
          <pc:chgData name="Dina Eldawy" userId="S::deldawy@usccb.org::15c70409-d8e3-4e0b-99f0-2ae0a1254c01" providerId="AD" clId="Web-{6F44F166-7D82-41F8-B826-27C8BFFED599}" dt="2024-01-25T20:48:47.631" v="7"/>
          <pc:sldLayoutMkLst>
            <pc:docMk/>
            <pc:sldMasterMk cId="2460954070" sldId="2147483707"/>
            <pc:sldLayoutMk cId="2385387890" sldId="2147483706"/>
          </pc:sldLayoutMkLst>
        </pc:sldLayoutChg>
        <pc:sldLayoutChg chg="replId">
          <pc:chgData name="Dina Eldawy" userId="S::deldawy@usccb.org::15c70409-d8e3-4e0b-99f0-2ae0a1254c01" providerId="AD" clId="Web-{6F44F166-7D82-41F8-B826-27C8BFFED599}" dt="2024-01-25T20:49:51.398" v="9"/>
          <pc:sldLayoutMkLst>
            <pc:docMk/>
            <pc:sldMasterMk cId="2460954070" sldId="2147483707"/>
            <pc:sldLayoutMk cId="949138452" sldId="2147483708"/>
          </pc:sldLayoutMkLst>
        </pc:sldLayoutChg>
        <pc:sldLayoutChg chg="replId">
          <pc:chgData name="Dina Eldawy" userId="S::deldawy@usccb.org::15c70409-d8e3-4e0b-99f0-2ae0a1254c01" providerId="AD" clId="Web-{6F44F166-7D82-41F8-B826-27C8BFFED599}" dt="2024-01-25T20:49:51.398" v="9"/>
          <pc:sldLayoutMkLst>
            <pc:docMk/>
            <pc:sldMasterMk cId="2460954070" sldId="2147483707"/>
            <pc:sldLayoutMk cId="2591524520" sldId="2147483709"/>
          </pc:sldLayoutMkLst>
        </pc:sldLayoutChg>
        <pc:sldLayoutChg chg="replId">
          <pc:chgData name="Dina Eldawy" userId="S::deldawy@usccb.org::15c70409-d8e3-4e0b-99f0-2ae0a1254c01" providerId="AD" clId="Web-{6F44F166-7D82-41F8-B826-27C8BFFED599}" dt="2024-01-25T20:49:51.398" v="9"/>
          <pc:sldLayoutMkLst>
            <pc:docMk/>
            <pc:sldMasterMk cId="2460954070" sldId="2147483707"/>
            <pc:sldLayoutMk cId="1203092039" sldId="2147483710"/>
          </pc:sldLayoutMkLst>
        </pc:sldLayoutChg>
        <pc:sldLayoutChg chg="replId">
          <pc:chgData name="Dina Eldawy" userId="S::deldawy@usccb.org::15c70409-d8e3-4e0b-99f0-2ae0a1254c01" providerId="AD" clId="Web-{6F44F166-7D82-41F8-B826-27C8BFFED599}" dt="2024-01-25T20:49:51.398" v="9"/>
          <pc:sldLayoutMkLst>
            <pc:docMk/>
            <pc:sldMasterMk cId="2460954070" sldId="2147483707"/>
            <pc:sldLayoutMk cId="3733172339" sldId="2147483711"/>
          </pc:sldLayoutMkLst>
        </pc:sldLayoutChg>
        <pc:sldLayoutChg chg="replId">
          <pc:chgData name="Dina Eldawy" userId="S::deldawy@usccb.org::15c70409-d8e3-4e0b-99f0-2ae0a1254c01" providerId="AD" clId="Web-{6F44F166-7D82-41F8-B826-27C8BFFED599}" dt="2024-01-25T20:49:51.398" v="9"/>
          <pc:sldLayoutMkLst>
            <pc:docMk/>
            <pc:sldMasterMk cId="2460954070" sldId="2147483707"/>
            <pc:sldLayoutMk cId="3210312558" sldId="2147483712"/>
          </pc:sldLayoutMkLst>
        </pc:sldLayoutChg>
        <pc:sldLayoutChg chg="replId">
          <pc:chgData name="Dina Eldawy" userId="S::deldawy@usccb.org::15c70409-d8e3-4e0b-99f0-2ae0a1254c01" providerId="AD" clId="Web-{6F44F166-7D82-41F8-B826-27C8BFFED599}" dt="2024-01-25T20:49:51.398" v="9"/>
          <pc:sldLayoutMkLst>
            <pc:docMk/>
            <pc:sldMasterMk cId="2460954070" sldId="2147483707"/>
            <pc:sldLayoutMk cId="3146388984" sldId="2147483713"/>
          </pc:sldLayoutMkLst>
        </pc:sldLayoutChg>
        <pc:sldLayoutChg chg="replId">
          <pc:chgData name="Dina Eldawy" userId="S::deldawy@usccb.org::15c70409-d8e3-4e0b-99f0-2ae0a1254c01" providerId="AD" clId="Web-{6F44F166-7D82-41F8-B826-27C8BFFED599}" dt="2024-01-25T20:49:51.398" v="9"/>
          <pc:sldLayoutMkLst>
            <pc:docMk/>
            <pc:sldMasterMk cId="2460954070" sldId="2147483707"/>
            <pc:sldLayoutMk cId="3171841454" sldId="2147483714"/>
          </pc:sldLayoutMkLst>
        </pc:sldLayoutChg>
        <pc:sldLayoutChg chg="replId">
          <pc:chgData name="Dina Eldawy" userId="S::deldawy@usccb.org::15c70409-d8e3-4e0b-99f0-2ae0a1254c01" providerId="AD" clId="Web-{6F44F166-7D82-41F8-B826-27C8BFFED599}" dt="2024-01-25T20:49:51.398" v="9"/>
          <pc:sldLayoutMkLst>
            <pc:docMk/>
            <pc:sldMasterMk cId="2460954070" sldId="2147483707"/>
            <pc:sldLayoutMk cId="1718958274" sldId="2147483715"/>
          </pc:sldLayoutMkLst>
        </pc:sldLayoutChg>
        <pc:sldLayoutChg chg="replId">
          <pc:chgData name="Dina Eldawy" userId="S::deldawy@usccb.org::15c70409-d8e3-4e0b-99f0-2ae0a1254c01" providerId="AD" clId="Web-{6F44F166-7D82-41F8-B826-27C8BFFED599}" dt="2024-01-25T20:49:51.398" v="9"/>
          <pc:sldLayoutMkLst>
            <pc:docMk/>
            <pc:sldMasterMk cId="2460954070" sldId="2147483707"/>
            <pc:sldLayoutMk cId="2202905451" sldId="2147483716"/>
          </pc:sldLayoutMkLst>
        </pc:sldLayoutChg>
        <pc:sldLayoutChg chg="replId">
          <pc:chgData name="Dina Eldawy" userId="S::deldawy@usccb.org::15c70409-d8e3-4e0b-99f0-2ae0a1254c01" providerId="AD" clId="Web-{6F44F166-7D82-41F8-B826-27C8BFFED599}" dt="2024-01-25T20:49:51.398" v="9"/>
          <pc:sldLayoutMkLst>
            <pc:docMk/>
            <pc:sldMasterMk cId="2460954070" sldId="2147483707"/>
            <pc:sldLayoutMk cId="3479445657" sldId="2147483717"/>
          </pc:sldLayoutMkLst>
        </pc:sldLayoutChg>
      </pc:sldMasterChg>
    </pc:docChg>
  </pc:docChgLst>
  <pc:docChgLst>
    <pc:chgData name="Kristina Marsh" userId="S::mrsconsult_kmarsh@usccb.org::cd23f5d5-c664-44f4-a4e6-fff1b4135a7e" providerId="AD" clId="Web-{66043B7B-622C-1B58-C152-7815633FE278}"/>
    <pc:docChg chg="addSld modSld">
      <pc:chgData name="Kristina Marsh" userId="S::mrsconsult_kmarsh@usccb.org::cd23f5d5-c664-44f4-a4e6-fff1b4135a7e" providerId="AD" clId="Web-{66043B7B-622C-1B58-C152-7815633FE278}" dt="2024-02-01T17:52:48.299" v="4" actId="20577"/>
      <pc:docMkLst>
        <pc:docMk/>
      </pc:docMkLst>
      <pc:sldChg chg="modSp add">
        <pc:chgData name="Kristina Marsh" userId="S::mrsconsult_kmarsh@usccb.org::cd23f5d5-c664-44f4-a4e6-fff1b4135a7e" providerId="AD" clId="Web-{66043B7B-622C-1B58-C152-7815633FE278}" dt="2024-02-01T17:52:48.299" v="4" actId="20577"/>
        <pc:sldMkLst>
          <pc:docMk/>
          <pc:sldMk cId="1192511458" sldId="421"/>
        </pc:sldMkLst>
        <pc:spChg chg="mod">
          <ac:chgData name="Kristina Marsh" userId="S::mrsconsult_kmarsh@usccb.org::cd23f5d5-c664-44f4-a4e6-fff1b4135a7e" providerId="AD" clId="Web-{66043B7B-622C-1B58-C152-7815633FE278}" dt="2024-02-01T17:52:48.299" v="4" actId="20577"/>
          <ac:spMkLst>
            <pc:docMk/>
            <pc:sldMk cId="1192511458" sldId="421"/>
            <ac:spMk id="4" creationId="{00000000-0000-0000-0000-000000000000}"/>
          </ac:spMkLst>
        </pc:spChg>
      </pc:sldChg>
      <pc:sldChg chg="modSp add">
        <pc:chgData name="Kristina Marsh" userId="S::mrsconsult_kmarsh@usccb.org::cd23f5d5-c664-44f4-a4e6-fff1b4135a7e" providerId="AD" clId="Web-{66043B7B-622C-1B58-C152-7815633FE278}" dt="2024-02-01T17:50:15.217" v="3" actId="1076"/>
        <pc:sldMkLst>
          <pc:docMk/>
          <pc:sldMk cId="4270850500" sldId="422"/>
        </pc:sldMkLst>
        <pc:picChg chg="mod">
          <ac:chgData name="Kristina Marsh" userId="S::mrsconsult_kmarsh@usccb.org::cd23f5d5-c664-44f4-a4e6-fff1b4135a7e" providerId="AD" clId="Web-{66043B7B-622C-1B58-C152-7815633FE278}" dt="2024-02-01T17:50:15.217" v="3" actId="1076"/>
          <ac:picMkLst>
            <pc:docMk/>
            <pc:sldMk cId="4270850500" sldId="422"/>
            <ac:picMk id="12" creationId="{5E179F26-7C70-6A59-FE09-F2D739C9D7F1}"/>
          </ac:picMkLst>
        </pc:picChg>
      </pc:sldChg>
    </pc:docChg>
  </pc:docChgLst>
  <pc:docChgLst>
    <pc:chgData name="Dina Eldawy" userId="15c70409-d8e3-4e0b-99f0-2ae0a1254c01" providerId="ADAL" clId="{D33512E4-745A-4CB6-A16D-9EEC9A767935}"/>
    <pc:docChg chg="custSel delSld modSld sldOrd">
      <pc:chgData name="Dina Eldawy" userId="15c70409-d8e3-4e0b-99f0-2ae0a1254c01" providerId="ADAL" clId="{D33512E4-745A-4CB6-A16D-9EEC9A767935}" dt="2024-02-01T22:29:10.628" v="5487" actId="20577"/>
      <pc:docMkLst>
        <pc:docMk/>
      </pc:docMkLst>
      <pc:sldChg chg="modNotesTx">
        <pc:chgData name="Dina Eldawy" userId="15c70409-d8e3-4e0b-99f0-2ae0a1254c01" providerId="ADAL" clId="{D33512E4-745A-4CB6-A16D-9EEC9A767935}" dt="2024-02-01T22:25:17.297" v="5456" actId="20577"/>
        <pc:sldMkLst>
          <pc:docMk/>
          <pc:sldMk cId="1714083502" sldId="260"/>
        </pc:sldMkLst>
      </pc:sldChg>
      <pc:sldChg chg="modNotesTx">
        <pc:chgData name="Dina Eldawy" userId="15c70409-d8e3-4e0b-99f0-2ae0a1254c01" providerId="ADAL" clId="{D33512E4-745A-4CB6-A16D-9EEC9A767935}" dt="2024-02-01T22:24:55.049" v="5451" actId="20577"/>
        <pc:sldMkLst>
          <pc:docMk/>
          <pc:sldMk cId="1629055522" sldId="303"/>
        </pc:sldMkLst>
      </pc:sldChg>
      <pc:sldChg chg="modSp mod modAnim">
        <pc:chgData name="Dina Eldawy" userId="15c70409-d8e3-4e0b-99f0-2ae0a1254c01" providerId="ADAL" clId="{D33512E4-745A-4CB6-A16D-9EEC9A767935}" dt="2024-02-01T16:24:52.368" v="682"/>
        <pc:sldMkLst>
          <pc:docMk/>
          <pc:sldMk cId="1458690173" sldId="304"/>
        </pc:sldMkLst>
        <pc:grpChg chg="mod">
          <ac:chgData name="Dina Eldawy" userId="15c70409-d8e3-4e0b-99f0-2ae0a1254c01" providerId="ADAL" clId="{D33512E4-745A-4CB6-A16D-9EEC9A767935}" dt="2024-02-01T16:24:48.837" v="681" actId="1076"/>
          <ac:grpSpMkLst>
            <pc:docMk/>
            <pc:sldMk cId="1458690173" sldId="304"/>
            <ac:grpSpMk id="13" creationId="{27B87E55-585A-1EE0-2195-EEDA42643099}"/>
          </ac:grpSpMkLst>
        </pc:grpChg>
      </pc:sldChg>
      <pc:sldChg chg="modNotesTx">
        <pc:chgData name="Dina Eldawy" userId="15c70409-d8e3-4e0b-99f0-2ae0a1254c01" providerId="ADAL" clId="{D33512E4-745A-4CB6-A16D-9EEC9A767935}" dt="2024-02-01T22:24:58.714" v="5452" actId="20577"/>
        <pc:sldMkLst>
          <pc:docMk/>
          <pc:sldMk cId="1517220758" sldId="307"/>
        </pc:sldMkLst>
      </pc:sldChg>
      <pc:sldChg chg="modNotesTx">
        <pc:chgData name="Dina Eldawy" userId="15c70409-d8e3-4e0b-99f0-2ae0a1254c01" providerId="ADAL" clId="{D33512E4-745A-4CB6-A16D-9EEC9A767935}" dt="2024-02-01T22:25:06.071" v="5454" actId="20577"/>
        <pc:sldMkLst>
          <pc:docMk/>
          <pc:sldMk cId="2879871" sldId="309"/>
        </pc:sldMkLst>
      </pc:sldChg>
      <pc:sldChg chg="modNotesTx">
        <pc:chgData name="Dina Eldawy" userId="15c70409-d8e3-4e0b-99f0-2ae0a1254c01" providerId="ADAL" clId="{D33512E4-745A-4CB6-A16D-9EEC9A767935}" dt="2024-02-01T22:25:22.296" v="5457" actId="20577"/>
        <pc:sldMkLst>
          <pc:docMk/>
          <pc:sldMk cId="3797218551" sldId="311"/>
        </pc:sldMkLst>
      </pc:sldChg>
      <pc:sldChg chg="modNotesTx">
        <pc:chgData name="Dina Eldawy" userId="15c70409-d8e3-4e0b-99f0-2ae0a1254c01" providerId="ADAL" clId="{D33512E4-745A-4CB6-A16D-9EEC9A767935}" dt="2024-02-01T22:25:42.399" v="5460" actId="20577"/>
        <pc:sldMkLst>
          <pc:docMk/>
          <pc:sldMk cId="797168926" sldId="312"/>
        </pc:sldMkLst>
      </pc:sldChg>
      <pc:sldChg chg="modNotesTx">
        <pc:chgData name="Dina Eldawy" userId="15c70409-d8e3-4e0b-99f0-2ae0a1254c01" providerId="ADAL" clId="{D33512E4-745A-4CB6-A16D-9EEC9A767935}" dt="2024-02-01T22:26:17.356" v="5464" actId="20577"/>
        <pc:sldMkLst>
          <pc:docMk/>
          <pc:sldMk cId="2417479089" sldId="313"/>
        </pc:sldMkLst>
      </pc:sldChg>
      <pc:sldChg chg="modNotesTx">
        <pc:chgData name="Dina Eldawy" userId="15c70409-d8e3-4e0b-99f0-2ae0a1254c01" providerId="ADAL" clId="{D33512E4-745A-4CB6-A16D-9EEC9A767935}" dt="2024-02-01T22:26:22.245" v="5465" actId="20577"/>
        <pc:sldMkLst>
          <pc:docMk/>
          <pc:sldMk cId="3573799159" sldId="314"/>
        </pc:sldMkLst>
      </pc:sldChg>
      <pc:sldChg chg="modNotesTx">
        <pc:chgData name="Dina Eldawy" userId="15c70409-d8e3-4e0b-99f0-2ae0a1254c01" providerId="ADAL" clId="{D33512E4-745A-4CB6-A16D-9EEC9A767935}" dt="2024-02-01T22:25:47.396" v="5461" actId="20577"/>
        <pc:sldMkLst>
          <pc:docMk/>
          <pc:sldMk cId="3725710619" sldId="315"/>
        </pc:sldMkLst>
      </pc:sldChg>
      <pc:sldChg chg="modNotesTx">
        <pc:chgData name="Dina Eldawy" userId="15c70409-d8e3-4e0b-99f0-2ae0a1254c01" providerId="ADAL" clId="{D33512E4-745A-4CB6-A16D-9EEC9A767935}" dt="2024-02-01T22:25:56.831" v="5463" actId="20577"/>
        <pc:sldMkLst>
          <pc:docMk/>
          <pc:sldMk cId="58313630" sldId="316"/>
        </pc:sldMkLst>
      </pc:sldChg>
      <pc:sldChg chg="modNotesTx">
        <pc:chgData name="Dina Eldawy" userId="15c70409-d8e3-4e0b-99f0-2ae0a1254c01" providerId="ADAL" clId="{D33512E4-745A-4CB6-A16D-9EEC9A767935}" dt="2024-02-01T22:26:39.003" v="5468" actId="20577"/>
        <pc:sldMkLst>
          <pc:docMk/>
          <pc:sldMk cId="2115614904" sldId="317"/>
        </pc:sldMkLst>
      </pc:sldChg>
      <pc:sldChg chg="modNotesTx">
        <pc:chgData name="Dina Eldawy" userId="15c70409-d8e3-4e0b-99f0-2ae0a1254c01" providerId="ADAL" clId="{D33512E4-745A-4CB6-A16D-9EEC9A767935}" dt="2024-02-01T22:27:04.570" v="5473" actId="20577"/>
        <pc:sldMkLst>
          <pc:docMk/>
          <pc:sldMk cId="590643834" sldId="318"/>
        </pc:sldMkLst>
      </pc:sldChg>
      <pc:sldChg chg="modNotesTx">
        <pc:chgData name="Dina Eldawy" userId="15c70409-d8e3-4e0b-99f0-2ae0a1254c01" providerId="ADAL" clId="{D33512E4-745A-4CB6-A16D-9EEC9A767935}" dt="2024-02-01T22:27:14.246" v="5475" actId="20577"/>
        <pc:sldMkLst>
          <pc:docMk/>
          <pc:sldMk cId="2706745545" sldId="321"/>
        </pc:sldMkLst>
      </pc:sldChg>
      <pc:sldChg chg="modNotesTx">
        <pc:chgData name="Dina Eldawy" userId="15c70409-d8e3-4e0b-99f0-2ae0a1254c01" providerId="ADAL" clId="{D33512E4-745A-4CB6-A16D-9EEC9A767935}" dt="2024-02-01T22:27:09.420" v="5474" actId="20577"/>
        <pc:sldMkLst>
          <pc:docMk/>
          <pc:sldMk cId="1713348925" sldId="322"/>
        </pc:sldMkLst>
      </pc:sldChg>
      <pc:sldChg chg="modNotesTx">
        <pc:chgData name="Dina Eldawy" userId="15c70409-d8e3-4e0b-99f0-2ae0a1254c01" providerId="ADAL" clId="{D33512E4-745A-4CB6-A16D-9EEC9A767935}" dt="2024-02-01T22:25:27.852" v="5458" actId="20577"/>
        <pc:sldMkLst>
          <pc:docMk/>
          <pc:sldMk cId="3493964090" sldId="325"/>
        </pc:sldMkLst>
      </pc:sldChg>
      <pc:sldChg chg="modNotesTx">
        <pc:chgData name="Dina Eldawy" userId="15c70409-d8e3-4e0b-99f0-2ae0a1254c01" providerId="ADAL" clId="{D33512E4-745A-4CB6-A16D-9EEC9A767935}" dt="2024-02-01T22:28:24.954" v="5484" actId="20577"/>
        <pc:sldMkLst>
          <pc:docMk/>
          <pc:sldMk cId="673841897" sldId="326"/>
        </pc:sldMkLst>
      </pc:sldChg>
      <pc:sldChg chg="modSp mod modNotesTx">
        <pc:chgData name="Dina Eldawy" userId="15c70409-d8e3-4e0b-99f0-2ae0a1254c01" providerId="ADAL" clId="{D33512E4-745A-4CB6-A16D-9EEC9A767935}" dt="2024-02-01T22:26:32.960" v="5467" actId="20577"/>
        <pc:sldMkLst>
          <pc:docMk/>
          <pc:sldMk cId="2957671498" sldId="327"/>
        </pc:sldMkLst>
        <pc:picChg chg="mod">
          <ac:chgData name="Dina Eldawy" userId="15c70409-d8e3-4e0b-99f0-2ae0a1254c01" providerId="ADAL" clId="{D33512E4-745A-4CB6-A16D-9EEC9A767935}" dt="2024-02-01T16:44:28.375" v="1307" actId="14100"/>
          <ac:picMkLst>
            <pc:docMk/>
            <pc:sldMk cId="2957671498" sldId="327"/>
            <ac:picMk id="31" creationId="{0F9CBE8C-2E3B-5884-6C44-5005E9F2787D}"/>
          </ac:picMkLst>
        </pc:picChg>
      </pc:sldChg>
      <pc:sldChg chg="modSp modNotesTx">
        <pc:chgData name="Dina Eldawy" userId="15c70409-d8e3-4e0b-99f0-2ae0a1254c01" providerId="ADAL" clId="{D33512E4-745A-4CB6-A16D-9EEC9A767935}" dt="2024-02-01T22:28:10.285" v="5483" actId="20577"/>
        <pc:sldMkLst>
          <pc:docMk/>
          <pc:sldMk cId="3816340211" sldId="333"/>
        </pc:sldMkLst>
        <pc:spChg chg="mod">
          <ac:chgData name="Dina Eldawy" userId="15c70409-d8e3-4e0b-99f0-2ae0a1254c01" providerId="ADAL" clId="{D33512E4-745A-4CB6-A16D-9EEC9A767935}" dt="2024-02-01T17:19:43.833" v="3339" actId="20577"/>
          <ac:spMkLst>
            <pc:docMk/>
            <pc:sldMk cId="3816340211" sldId="333"/>
            <ac:spMk id="14" creationId="{67BDDE4E-B97E-44EE-849C-F9445F41C01D}"/>
          </ac:spMkLst>
        </pc:spChg>
      </pc:sldChg>
      <pc:sldChg chg="modNotesTx">
        <pc:chgData name="Dina Eldawy" userId="15c70409-d8e3-4e0b-99f0-2ae0a1254c01" providerId="ADAL" clId="{D33512E4-745A-4CB6-A16D-9EEC9A767935}" dt="2024-02-01T22:28:44.673" v="5485" actId="20577"/>
        <pc:sldMkLst>
          <pc:docMk/>
          <pc:sldMk cId="4022508534" sldId="334"/>
        </pc:sldMkLst>
      </pc:sldChg>
      <pc:sldChg chg="del modNotesTx">
        <pc:chgData name="Dina Eldawy" userId="15c70409-d8e3-4e0b-99f0-2ae0a1254c01" providerId="ADAL" clId="{D33512E4-745A-4CB6-A16D-9EEC9A767935}" dt="2024-02-01T17:26:39.573" v="3634" actId="47"/>
        <pc:sldMkLst>
          <pc:docMk/>
          <pc:sldMk cId="2569461832" sldId="335"/>
        </pc:sldMkLst>
      </pc:sldChg>
      <pc:sldChg chg="modNotesTx">
        <pc:chgData name="Dina Eldawy" userId="15c70409-d8e3-4e0b-99f0-2ae0a1254c01" providerId="ADAL" clId="{D33512E4-745A-4CB6-A16D-9EEC9A767935}" dt="2024-02-01T22:27:43.242" v="5479" actId="20577"/>
        <pc:sldMkLst>
          <pc:docMk/>
          <pc:sldMk cId="2700071534" sldId="339"/>
        </pc:sldMkLst>
      </pc:sldChg>
      <pc:sldChg chg="modNotesTx">
        <pc:chgData name="Dina Eldawy" userId="15c70409-d8e3-4e0b-99f0-2ae0a1254c01" providerId="ADAL" clId="{D33512E4-745A-4CB6-A16D-9EEC9A767935}" dt="2024-02-01T22:27:49.696" v="5480" actId="20577"/>
        <pc:sldMkLst>
          <pc:docMk/>
          <pc:sldMk cId="1620381331" sldId="340"/>
        </pc:sldMkLst>
      </pc:sldChg>
      <pc:sldChg chg="modNotesTx">
        <pc:chgData name="Dina Eldawy" userId="15c70409-d8e3-4e0b-99f0-2ae0a1254c01" providerId="ADAL" clId="{D33512E4-745A-4CB6-A16D-9EEC9A767935}" dt="2024-02-01T22:25:53.258" v="5462" actId="20577"/>
        <pc:sldMkLst>
          <pc:docMk/>
          <pc:sldMk cId="255234194" sldId="343"/>
        </pc:sldMkLst>
      </pc:sldChg>
      <pc:sldChg chg="modNotesTx">
        <pc:chgData name="Dina Eldawy" userId="15c70409-d8e3-4e0b-99f0-2ae0a1254c01" providerId="ADAL" clId="{D33512E4-745A-4CB6-A16D-9EEC9A767935}" dt="2024-02-01T22:26:28.277" v="5466" actId="20577"/>
        <pc:sldMkLst>
          <pc:docMk/>
          <pc:sldMk cId="349131706" sldId="344"/>
        </pc:sldMkLst>
      </pc:sldChg>
      <pc:sldChg chg="modNotesTx">
        <pc:chgData name="Dina Eldawy" userId="15c70409-d8e3-4e0b-99f0-2ae0a1254c01" providerId="ADAL" clId="{D33512E4-745A-4CB6-A16D-9EEC9A767935}" dt="2024-02-01T22:28:01.422" v="5482" actId="20577"/>
        <pc:sldMkLst>
          <pc:docMk/>
          <pc:sldMk cId="4141470902" sldId="354"/>
        </pc:sldMkLst>
      </pc:sldChg>
      <pc:sldChg chg="modNotesTx">
        <pc:chgData name="Dina Eldawy" userId="15c70409-d8e3-4e0b-99f0-2ae0a1254c01" providerId="ADAL" clId="{D33512E4-745A-4CB6-A16D-9EEC9A767935}" dt="2024-02-01T22:28:56.435" v="5486" actId="20577"/>
        <pc:sldMkLst>
          <pc:docMk/>
          <pc:sldMk cId="2339406990" sldId="356"/>
        </pc:sldMkLst>
      </pc:sldChg>
      <pc:sldChg chg="modNotesTx">
        <pc:chgData name="Dina Eldawy" userId="15c70409-d8e3-4e0b-99f0-2ae0a1254c01" providerId="ADAL" clId="{D33512E4-745A-4CB6-A16D-9EEC9A767935}" dt="2024-02-01T22:27:00.787" v="5472" actId="20577"/>
        <pc:sldMkLst>
          <pc:docMk/>
          <pc:sldMk cId="1494207592" sldId="358"/>
        </pc:sldMkLst>
      </pc:sldChg>
      <pc:sldChg chg="modNotesTx">
        <pc:chgData name="Dina Eldawy" userId="15c70409-d8e3-4e0b-99f0-2ae0a1254c01" providerId="ADAL" clId="{D33512E4-745A-4CB6-A16D-9EEC9A767935}" dt="2024-02-01T22:26:44.330" v="5469" actId="20577"/>
        <pc:sldMkLst>
          <pc:docMk/>
          <pc:sldMk cId="253801520" sldId="360"/>
        </pc:sldMkLst>
      </pc:sldChg>
      <pc:sldChg chg="modNotesTx">
        <pc:chgData name="Dina Eldawy" userId="15c70409-d8e3-4e0b-99f0-2ae0a1254c01" providerId="ADAL" clId="{D33512E4-745A-4CB6-A16D-9EEC9A767935}" dt="2024-02-01T22:26:55.175" v="5471" actId="20577"/>
        <pc:sldMkLst>
          <pc:docMk/>
          <pc:sldMk cId="2340093184" sldId="361"/>
        </pc:sldMkLst>
      </pc:sldChg>
      <pc:sldChg chg="addSp modSp mod modNotesTx">
        <pc:chgData name="Dina Eldawy" userId="15c70409-d8e3-4e0b-99f0-2ae0a1254c01" providerId="ADAL" clId="{D33512E4-745A-4CB6-A16D-9EEC9A767935}" dt="2024-02-01T22:26:49.807" v="5470" actId="20577"/>
        <pc:sldMkLst>
          <pc:docMk/>
          <pc:sldMk cId="2346933951" sldId="362"/>
        </pc:sldMkLst>
        <pc:spChg chg="add mod">
          <ac:chgData name="Dina Eldawy" userId="15c70409-d8e3-4e0b-99f0-2ae0a1254c01" providerId="ADAL" clId="{D33512E4-745A-4CB6-A16D-9EEC9A767935}" dt="2024-02-01T16:50:59.136" v="1941" actId="1076"/>
          <ac:spMkLst>
            <pc:docMk/>
            <pc:sldMk cId="2346933951" sldId="362"/>
            <ac:spMk id="2" creationId="{BB8EAF73-E337-B3FC-0DDE-2A5E16FF2F74}"/>
          </ac:spMkLst>
        </pc:spChg>
      </pc:sldChg>
      <pc:sldChg chg="modSp">
        <pc:chgData name="Dina Eldawy" userId="15c70409-d8e3-4e0b-99f0-2ae0a1254c01" providerId="ADAL" clId="{D33512E4-745A-4CB6-A16D-9EEC9A767935}" dt="2024-02-01T18:48:53.119" v="5121" actId="20577"/>
        <pc:sldMkLst>
          <pc:docMk/>
          <pc:sldMk cId="2159421893" sldId="372"/>
        </pc:sldMkLst>
        <pc:spChg chg="mod">
          <ac:chgData name="Dina Eldawy" userId="15c70409-d8e3-4e0b-99f0-2ae0a1254c01" providerId="ADAL" clId="{D33512E4-745A-4CB6-A16D-9EEC9A767935}" dt="2024-02-01T18:48:53.119" v="5121" actId="20577"/>
          <ac:spMkLst>
            <pc:docMk/>
            <pc:sldMk cId="2159421893" sldId="372"/>
            <ac:spMk id="8" creationId="{E3AB689F-4114-4941-DBCA-4E1F4D6FB028}"/>
          </ac:spMkLst>
        </pc:spChg>
      </pc:sldChg>
      <pc:sldChg chg="modSp">
        <pc:chgData name="Dina Eldawy" userId="15c70409-d8e3-4e0b-99f0-2ae0a1254c01" providerId="ADAL" clId="{D33512E4-745A-4CB6-A16D-9EEC9A767935}" dt="2024-02-01T18:37:57.954" v="4954" actId="20577"/>
        <pc:sldMkLst>
          <pc:docMk/>
          <pc:sldMk cId="2299346017" sldId="374"/>
        </pc:sldMkLst>
        <pc:graphicFrameChg chg="mod">
          <ac:chgData name="Dina Eldawy" userId="15c70409-d8e3-4e0b-99f0-2ae0a1254c01" providerId="ADAL" clId="{D33512E4-745A-4CB6-A16D-9EEC9A767935}" dt="2024-02-01T18:37:57.954" v="4954" actId="20577"/>
          <ac:graphicFrameMkLst>
            <pc:docMk/>
            <pc:sldMk cId="2299346017" sldId="374"/>
            <ac:graphicFrameMk id="17" creationId="{773B0C98-F8F3-601B-943D-44D447C72455}"/>
          </ac:graphicFrameMkLst>
        </pc:graphicFrameChg>
      </pc:sldChg>
      <pc:sldChg chg="modNotesTx">
        <pc:chgData name="Dina Eldawy" userId="15c70409-d8e3-4e0b-99f0-2ae0a1254c01" providerId="ADAL" clId="{D33512E4-745A-4CB6-A16D-9EEC9A767935}" dt="2024-02-01T22:27:27.465" v="5477" actId="20577"/>
        <pc:sldMkLst>
          <pc:docMk/>
          <pc:sldMk cId="452476825" sldId="375"/>
        </pc:sldMkLst>
      </pc:sldChg>
      <pc:sldChg chg="modSp">
        <pc:chgData name="Dina Eldawy" userId="15c70409-d8e3-4e0b-99f0-2ae0a1254c01" providerId="ADAL" clId="{D33512E4-745A-4CB6-A16D-9EEC9A767935}" dt="2024-02-01T17:06:20.402" v="2686" actId="20577"/>
        <pc:sldMkLst>
          <pc:docMk/>
          <pc:sldMk cId="2648981170" sldId="376"/>
        </pc:sldMkLst>
        <pc:graphicFrameChg chg="mod">
          <ac:chgData name="Dina Eldawy" userId="15c70409-d8e3-4e0b-99f0-2ae0a1254c01" providerId="ADAL" clId="{D33512E4-745A-4CB6-A16D-9EEC9A767935}" dt="2024-02-01T17:06:20.402" v="2686" actId="20577"/>
          <ac:graphicFrameMkLst>
            <pc:docMk/>
            <pc:sldMk cId="2648981170" sldId="376"/>
            <ac:graphicFrameMk id="101" creationId="{8FD449B4-F771-2222-00CB-A8FE2CDBBA79}"/>
          </ac:graphicFrameMkLst>
        </pc:graphicFrameChg>
      </pc:sldChg>
      <pc:sldChg chg="modSp modNotesTx">
        <pc:chgData name="Dina Eldawy" userId="15c70409-d8e3-4e0b-99f0-2ae0a1254c01" providerId="ADAL" clId="{D33512E4-745A-4CB6-A16D-9EEC9A767935}" dt="2024-02-01T22:27:39.899" v="5478" actId="20577"/>
        <pc:sldMkLst>
          <pc:docMk/>
          <pc:sldMk cId="1713716613" sldId="377"/>
        </pc:sldMkLst>
        <pc:graphicFrameChg chg="mod">
          <ac:chgData name="Dina Eldawy" userId="15c70409-d8e3-4e0b-99f0-2ae0a1254c01" providerId="ADAL" clId="{D33512E4-745A-4CB6-A16D-9EEC9A767935}" dt="2024-02-01T18:41:52.285" v="5087" actId="20577"/>
          <ac:graphicFrameMkLst>
            <pc:docMk/>
            <pc:sldMk cId="1713716613" sldId="377"/>
            <ac:graphicFrameMk id="101" creationId="{F505C1AD-FF4B-E8A0-9E58-B8C97E45CF94}"/>
          </ac:graphicFrameMkLst>
        </pc:graphicFrameChg>
      </pc:sldChg>
      <pc:sldChg chg="modSp modNotesTx">
        <pc:chgData name="Dina Eldawy" userId="15c70409-d8e3-4e0b-99f0-2ae0a1254c01" providerId="ADAL" clId="{D33512E4-745A-4CB6-A16D-9EEC9A767935}" dt="2024-02-01T22:27:53.810" v="5481" actId="20577"/>
        <pc:sldMkLst>
          <pc:docMk/>
          <pc:sldMk cId="1036595177" sldId="379"/>
        </pc:sldMkLst>
        <pc:spChg chg="mod">
          <ac:chgData name="Dina Eldawy" userId="15c70409-d8e3-4e0b-99f0-2ae0a1254c01" providerId="ADAL" clId="{D33512E4-745A-4CB6-A16D-9EEC9A767935}" dt="2024-02-01T17:17:59.210" v="3333" actId="20577"/>
          <ac:spMkLst>
            <pc:docMk/>
            <pc:sldMk cId="1036595177" sldId="379"/>
            <ac:spMk id="39" creationId="{4A97DE98-6C10-90D8-531B-5628C2AA948A}"/>
          </ac:spMkLst>
        </pc:spChg>
        <pc:graphicFrameChg chg="mod">
          <ac:chgData name="Dina Eldawy" userId="15c70409-d8e3-4e0b-99f0-2ae0a1254c01" providerId="ADAL" clId="{D33512E4-745A-4CB6-A16D-9EEC9A767935}" dt="2024-02-01T17:15:02.905" v="3176" actId="20577"/>
          <ac:graphicFrameMkLst>
            <pc:docMk/>
            <pc:sldMk cId="1036595177" sldId="379"/>
            <ac:graphicFrameMk id="9" creationId="{E26C589B-6ED2-B66E-937B-B0065B13CAF9}"/>
          </ac:graphicFrameMkLst>
        </pc:graphicFrameChg>
      </pc:sldChg>
      <pc:sldChg chg="del">
        <pc:chgData name="Dina Eldawy" userId="15c70409-d8e3-4e0b-99f0-2ae0a1254c01" providerId="ADAL" clId="{D33512E4-745A-4CB6-A16D-9EEC9A767935}" dt="2024-02-01T17:25:45.050" v="3633" actId="47"/>
        <pc:sldMkLst>
          <pc:docMk/>
          <pc:sldMk cId="277578047" sldId="381"/>
        </pc:sldMkLst>
      </pc:sldChg>
      <pc:sldChg chg="modNotesTx">
        <pc:chgData name="Dina Eldawy" userId="15c70409-d8e3-4e0b-99f0-2ae0a1254c01" providerId="ADAL" clId="{D33512E4-745A-4CB6-A16D-9EEC9A767935}" dt="2024-02-01T22:25:10.996" v="5455" actId="20577"/>
        <pc:sldMkLst>
          <pc:docMk/>
          <pc:sldMk cId="1192511458" sldId="421"/>
        </pc:sldMkLst>
      </pc:sldChg>
      <pc:sldChg chg="ord modNotesTx">
        <pc:chgData name="Dina Eldawy" userId="15c70409-d8e3-4e0b-99f0-2ae0a1254c01" providerId="ADAL" clId="{D33512E4-745A-4CB6-A16D-9EEC9A767935}" dt="2024-02-01T22:29:10.628" v="5487" actId="20577"/>
        <pc:sldMkLst>
          <pc:docMk/>
          <pc:sldMk cId="4270850500" sldId="422"/>
        </pc:sldMkLst>
      </pc:sldChg>
    </pc:docChg>
  </pc:docChgLst>
  <pc:docChgLst>
    <pc:chgData name="Dina Eldawy" userId="S::deldawy@usccb.org::15c70409-d8e3-4e0b-99f0-2ae0a1254c01" providerId="AD" clId="Web-{99D3D518-F9AB-16BB-45F3-B89C8CCF6BE0}"/>
    <pc:docChg chg="addSld modSld">
      <pc:chgData name="Dina Eldawy" userId="S::deldawy@usccb.org::15c70409-d8e3-4e0b-99f0-2ae0a1254c01" providerId="AD" clId="Web-{99D3D518-F9AB-16BB-45F3-B89C8CCF6BE0}" dt="2024-02-01T16:15:35.031" v="103" actId="20577"/>
      <pc:docMkLst>
        <pc:docMk/>
      </pc:docMkLst>
      <pc:sldChg chg="addSp delSp modSp addAnim">
        <pc:chgData name="Dina Eldawy" userId="S::deldawy@usccb.org::15c70409-d8e3-4e0b-99f0-2ae0a1254c01" providerId="AD" clId="Web-{99D3D518-F9AB-16BB-45F3-B89C8CCF6BE0}" dt="2024-02-01T16:10:36.364" v="52" actId="20577"/>
        <pc:sldMkLst>
          <pc:docMk/>
          <pc:sldMk cId="3482230920" sldId="331"/>
        </pc:sldMkLst>
        <pc:spChg chg="del mod">
          <ac:chgData name="Dina Eldawy" userId="S::deldawy@usccb.org::15c70409-d8e3-4e0b-99f0-2ae0a1254c01" providerId="AD" clId="Web-{99D3D518-F9AB-16BB-45F3-B89C8CCF6BE0}" dt="2024-02-01T16:10:24.739" v="49"/>
          <ac:spMkLst>
            <pc:docMk/>
            <pc:sldMk cId="3482230920" sldId="331"/>
            <ac:spMk id="6" creationId="{318C2EB6-DE80-45AF-BFBE-E8649B6F587F}"/>
          </ac:spMkLst>
        </pc:spChg>
        <pc:graphicFrameChg chg="mod modGraphic">
          <ac:chgData name="Dina Eldawy" userId="S::deldawy@usccb.org::15c70409-d8e3-4e0b-99f0-2ae0a1254c01" providerId="AD" clId="Web-{99D3D518-F9AB-16BB-45F3-B89C8CCF6BE0}" dt="2024-02-01T16:08:46.486" v="39" actId="14100"/>
          <ac:graphicFrameMkLst>
            <pc:docMk/>
            <pc:sldMk cId="3482230920" sldId="331"/>
            <ac:graphicFrameMk id="3" creationId="{3A450E05-6514-1224-6EBF-288DF52D83AA}"/>
          </ac:graphicFrameMkLst>
        </pc:graphicFrameChg>
        <pc:graphicFrameChg chg="add mod modGraphic">
          <ac:chgData name="Dina Eldawy" userId="S::deldawy@usccb.org::15c70409-d8e3-4e0b-99f0-2ae0a1254c01" providerId="AD" clId="Web-{99D3D518-F9AB-16BB-45F3-B89C8CCF6BE0}" dt="2024-02-01T16:10:36.364" v="52" actId="20577"/>
          <ac:graphicFrameMkLst>
            <pc:docMk/>
            <pc:sldMk cId="3482230920" sldId="331"/>
            <ac:graphicFrameMk id="29" creationId="{17FCBBE7-322F-B6DB-D119-41101EB9611E}"/>
          </ac:graphicFrameMkLst>
        </pc:graphicFrameChg>
        <pc:graphicFrameChg chg="add mod modGraphic">
          <ac:chgData name="Dina Eldawy" userId="S::deldawy@usccb.org::15c70409-d8e3-4e0b-99f0-2ae0a1254c01" providerId="AD" clId="Web-{99D3D518-F9AB-16BB-45F3-B89C8CCF6BE0}" dt="2024-02-01T16:09:29.503" v="47" actId="1076"/>
          <ac:graphicFrameMkLst>
            <pc:docMk/>
            <pc:sldMk cId="3482230920" sldId="331"/>
            <ac:graphicFrameMk id="38" creationId="{CF7F0A83-3C1D-DC5F-A5DA-373CC1481123}"/>
          </ac:graphicFrameMkLst>
        </pc:graphicFrameChg>
      </pc:sldChg>
      <pc:sldChg chg="addSp delSp modSp new mod setBg modClrScheme chgLayout">
        <pc:chgData name="Dina Eldawy" userId="S::deldawy@usccb.org::15c70409-d8e3-4e0b-99f0-2ae0a1254c01" providerId="AD" clId="Web-{99D3D518-F9AB-16BB-45F3-B89C8CCF6BE0}" dt="2024-02-01T16:15:35.031" v="103" actId="20577"/>
        <pc:sldMkLst>
          <pc:docMk/>
          <pc:sldMk cId="3799262579" sldId="380"/>
        </pc:sldMkLst>
        <pc:spChg chg="del">
          <ac:chgData name="Dina Eldawy" userId="S::deldawy@usccb.org::15c70409-d8e3-4e0b-99f0-2ae0a1254c01" providerId="AD" clId="Web-{99D3D518-F9AB-16BB-45F3-B89C8CCF6BE0}" dt="2024-02-01T16:12:15.696" v="54"/>
          <ac:spMkLst>
            <pc:docMk/>
            <pc:sldMk cId="3799262579" sldId="380"/>
            <ac:spMk id="2" creationId="{E741A8C3-A852-068A-BEEA-54CABFC8AA14}"/>
          </ac:spMkLst>
        </pc:spChg>
        <pc:spChg chg="del">
          <ac:chgData name="Dina Eldawy" userId="S::deldawy@usccb.org::15c70409-d8e3-4e0b-99f0-2ae0a1254c01" providerId="AD" clId="Web-{99D3D518-F9AB-16BB-45F3-B89C8CCF6BE0}" dt="2024-02-01T16:12:15.696" v="54"/>
          <ac:spMkLst>
            <pc:docMk/>
            <pc:sldMk cId="3799262579" sldId="380"/>
            <ac:spMk id="3" creationId="{6B1EDF46-C1E0-1104-EB5F-53BDB576430F}"/>
          </ac:spMkLst>
        </pc:spChg>
        <pc:spChg chg="del">
          <ac:chgData name="Dina Eldawy" userId="S::deldawy@usccb.org::15c70409-d8e3-4e0b-99f0-2ae0a1254c01" providerId="AD" clId="Web-{99D3D518-F9AB-16BB-45F3-B89C8CCF6BE0}" dt="2024-02-01T16:12:15.696" v="54"/>
          <ac:spMkLst>
            <pc:docMk/>
            <pc:sldMk cId="3799262579" sldId="380"/>
            <ac:spMk id="4" creationId="{A5CAFC4D-3256-5723-5735-4531775F33E4}"/>
          </ac:spMkLst>
        </pc:spChg>
        <pc:spChg chg="del">
          <ac:chgData name="Dina Eldawy" userId="S::deldawy@usccb.org::15c70409-d8e3-4e0b-99f0-2ae0a1254c01" providerId="AD" clId="Web-{99D3D518-F9AB-16BB-45F3-B89C8CCF6BE0}" dt="2024-02-01T16:12:15.696" v="54"/>
          <ac:spMkLst>
            <pc:docMk/>
            <pc:sldMk cId="3799262579" sldId="380"/>
            <ac:spMk id="5" creationId="{383B663D-D7E1-6802-17EB-F3465DA5EEFF}"/>
          </ac:spMkLst>
        </pc:spChg>
        <pc:spChg chg="del">
          <ac:chgData name="Dina Eldawy" userId="S::deldawy@usccb.org::15c70409-d8e3-4e0b-99f0-2ae0a1254c01" providerId="AD" clId="Web-{99D3D518-F9AB-16BB-45F3-B89C8CCF6BE0}" dt="2024-02-01T16:12:15.696" v="54"/>
          <ac:spMkLst>
            <pc:docMk/>
            <pc:sldMk cId="3799262579" sldId="380"/>
            <ac:spMk id="6" creationId="{3140AA14-030A-BCEA-CA7E-A49558EEC809}"/>
          </ac:spMkLst>
        </pc:spChg>
        <pc:spChg chg="add mod">
          <ac:chgData name="Dina Eldawy" userId="S::deldawy@usccb.org::15c70409-d8e3-4e0b-99f0-2ae0a1254c01" providerId="AD" clId="Web-{99D3D518-F9AB-16BB-45F3-B89C8CCF6BE0}" dt="2024-02-01T16:15:35.031" v="103" actId="20577"/>
          <ac:spMkLst>
            <pc:docMk/>
            <pc:sldMk cId="3799262579" sldId="380"/>
            <ac:spMk id="10" creationId="{F9D5C0BB-755C-B353-7963-C6F8EC690A7C}"/>
          </ac:spMkLst>
        </pc:spChg>
        <pc:spChg chg="add del">
          <ac:chgData name="Dina Eldawy" userId="S::deldawy@usccb.org::15c70409-d8e3-4e0b-99f0-2ae0a1254c01" providerId="AD" clId="Web-{99D3D518-F9AB-16BB-45F3-B89C8CCF6BE0}" dt="2024-02-01T16:14:16.591" v="62"/>
          <ac:spMkLst>
            <pc:docMk/>
            <pc:sldMk cId="3799262579" sldId="380"/>
            <ac:spMk id="12" creationId="{2215C6C6-E45C-4179-9FC1-E8A4C1D47430}"/>
          </ac:spMkLst>
        </pc:spChg>
        <pc:spChg chg="add del">
          <ac:chgData name="Dina Eldawy" userId="S::deldawy@usccb.org::15c70409-d8e3-4e0b-99f0-2ae0a1254c01" providerId="AD" clId="Web-{99D3D518-F9AB-16BB-45F3-B89C8CCF6BE0}" dt="2024-02-01T16:14:16.591" v="62"/>
          <ac:spMkLst>
            <pc:docMk/>
            <pc:sldMk cId="3799262579" sldId="380"/>
            <ac:spMk id="18" creationId="{3776B14B-F2F4-4825-8DA8-8C7A0F2B3960}"/>
          </ac:spMkLst>
        </pc:spChg>
        <pc:spChg chg="add del mod">
          <ac:chgData name="Dina Eldawy" userId="S::deldawy@usccb.org::15c70409-d8e3-4e0b-99f0-2ae0a1254c01" providerId="AD" clId="Web-{99D3D518-F9AB-16BB-45F3-B89C8CCF6BE0}" dt="2024-02-01T16:14:34.622" v="64"/>
          <ac:spMkLst>
            <pc:docMk/>
            <pc:sldMk cId="3799262579" sldId="380"/>
            <ac:spMk id="23" creationId="{D99D2C73-08B0-4F6B-A8E9-4651E6BDBE48}"/>
          </ac:spMkLst>
        </pc:spChg>
        <pc:spChg chg="add del">
          <ac:chgData name="Dina Eldawy" userId="S::deldawy@usccb.org::15c70409-d8e3-4e0b-99f0-2ae0a1254c01" providerId="AD" clId="Web-{99D3D518-F9AB-16BB-45F3-B89C8CCF6BE0}" dt="2024-02-01T16:14:34.622" v="64"/>
          <ac:spMkLst>
            <pc:docMk/>
            <pc:sldMk cId="3799262579" sldId="380"/>
            <ac:spMk id="25" creationId="{968DB88C-7EF2-487C-85D1-848F61F13E3F}"/>
          </ac:spMkLst>
        </pc:spChg>
        <pc:spChg chg="add mod">
          <ac:chgData name="Dina Eldawy" userId="S::deldawy@usccb.org::15c70409-d8e3-4e0b-99f0-2ae0a1254c01" providerId="AD" clId="Web-{99D3D518-F9AB-16BB-45F3-B89C8CCF6BE0}" dt="2024-02-01T16:14:39.185" v="65"/>
          <ac:spMkLst>
            <pc:docMk/>
            <pc:sldMk cId="3799262579" sldId="380"/>
            <ac:spMk id="30" creationId="{0205D939-00C4-4F2E-9797-3170DD040D90}"/>
          </ac:spMkLst>
        </pc:spChg>
        <pc:spChg chg="add">
          <ac:chgData name="Dina Eldawy" userId="S::deldawy@usccb.org::15c70409-d8e3-4e0b-99f0-2ae0a1254c01" providerId="AD" clId="Web-{99D3D518-F9AB-16BB-45F3-B89C8CCF6BE0}" dt="2024-02-01T16:14:34.622" v="64"/>
          <ac:spMkLst>
            <pc:docMk/>
            <pc:sldMk cId="3799262579" sldId="380"/>
            <ac:spMk id="32" creationId="{38EE4E44-1403-472B-8C01-D354CB8F5AE7}"/>
          </ac:spMkLst>
        </pc:spChg>
        <pc:spChg chg="add">
          <ac:chgData name="Dina Eldawy" userId="S::deldawy@usccb.org::15c70409-d8e3-4e0b-99f0-2ae0a1254c01" providerId="AD" clId="Web-{99D3D518-F9AB-16BB-45F3-B89C8CCF6BE0}" dt="2024-02-01T16:14:34.622" v="64"/>
          <ac:spMkLst>
            <pc:docMk/>
            <pc:sldMk cId="3799262579" sldId="380"/>
            <ac:spMk id="34" creationId="{583CCE40-4C5F-42D3-86D9-7892AD1E98E3}"/>
          </ac:spMkLst>
        </pc:spChg>
        <pc:grpChg chg="add del">
          <ac:chgData name="Dina Eldawy" userId="S::deldawy@usccb.org::15c70409-d8e3-4e0b-99f0-2ae0a1254c01" providerId="AD" clId="Web-{99D3D518-F9AB-16BB-45F3-B89C8CCF6BE0}" dt="2024-02-01T16:14:16.591" v="62"/>
          <ac:grpSpMkLst>
            <pc:docMk/>
            <pc:sldMk cId="3799262579" sldId="380"/>
            <ac:grpSpMk id="14" creationId="{5FE9FE4C-C9E0-4C54-8010-EA9D29CD4D59}"/>
          </ac:grpSpMkLst>
        </pc:grpChg>
        <pc:picChg chg="add del mod">
          <ac:chgData name="Dina Eldawy" userId="S::deldawy@usccb.org::15c70409-d8e3-4e0b-99f0-2ae0a1254c01" providerId="AD" clId="Web-{99D3D518-F9AB-16BB-45F3-B89C8CCF6BE0}" dt="2024-02-01T16:12:44.369" v="57"/>
          <ac:picMkLst>
            <pc:docMk/>
            <pc:sldMk cId="3799262579" sldId="380"/>
            <ac:picMk id="7" creationId="{8A862945-7170-9B37-CCE0-A88F303CE128}"/>
          </ac:picMkLst>
        </pc:picChg>
        <pc:picChg chg="add mod">
          <ac:chgData name="Dina Eldawy" userId="S::deldawy@usccb.org::15c70409-d8e3-4e0b-99f0-2ae0a1254c01" providerId="AD" clId="Web-{99D3D518-F9AB-16BB-45F3-B89C8CCF6BE0}" dt="2024-02-01T16:14:34.622" v="64"/>
          <ac:picMkLst>
            <pc:docMk/>
            <pc:sldMk cId="3799262579" sldId="380"/>
            <ac:picMk id="8" creationId="{8C3BB5EC-945D-98F8-E11E-E426CEBB6763}"/>
          </ac:picMkLst>
        </pc:picChg>
        <pc:picChg chg="add mod">
          <ac:chgData name="Dina Eldawy" userId="S::deldawy@usccb.org::15c70409-d8e3-4e0b-99f0-2ae0a1254c01" providerId="AD" clId="Web-{99D3D518-F9AB-16BB-45F3-B89C8CCF6BE0}" dt="2024-02-01T16:14:34.622" v="64"/>
          <ac:picMkLst>
            <pc:docMk/>
            <pc:sldMk cId="3799262579" sldId="380"/>
            <ac:picMk id="9" creationId="{30B82366-7488-7FFF-EFCB-F0011065C196}"/>
          </ac:picMkLst>
        </pc:picChg>
      </pc:sldChg>
    </pc:docChg>
  </pc:docChgLst>
  <pc:docChgLst>
    <pc:chgData name="Caitlin Harrison" userId="2dc1ef4b-b7dd-400d-aaea-9bab0edc85ed" providerId="ADAL" clId="{1133D195-3A0A-426D-93E3-D0F527B78C97}"/>
    <pc:docChg chg="undo redo custSel addSld delSld modSld sldOrd">
      <pc:chgData name="Caitlin Harrison" userId="2dc1ef4b-b7dd-400d-aaea-9bab0edc85ed" providerId="ADAL" clId="{1133D195-3A0A-426D-93E3-D0F527B78C97}" dt="2024-01-30T20:00:48.525" v="12925" actId="47"/>
      <pc:docMkLst>
        <pc:docMk/>
      </pc:docMkLst>
      <pc:sldChg chg="modSp mod">
        <pc:chgData name="Caitlin Harrison" userId="2dc1ef4b-b7dd-400d-aaea-9bab0edc85ed" providerId="ADAL" clId="{1133D195-3A0A-426D-93E3-D0F527B78C97}" dt="2024-01-29T16:45:38.778" v="0" actId="20577"/>
        <pc:sldMkLst>
          <pc:docMk/>
          <pc:sldMk cId="1629055522" sldId="303"/>
        </pc:sldMkLst>
        <pc:spChg chg="mod">
          <ac:chgData name="Caitlin Harrison" userId="2dc1ef4b-b7dd-400d-aaea-9bab0edc85ed" providerId="ADAL" clId="{1133D195-3A0A-426D-93E3-D0F527B78C97}" dt="2024-01-29T16:45:38.778" v="0" actId="20577"/>
          <ac:spMkLst>
            <pc:docMk/>
            <pc:sldMk cId="1629055522" sldId="303"/>
            <ac:spMk id="5" creationId="{699CF56F-B70F-47F9-24C6-AE45A852C1C7}"/>
          </ac:spMkLst>
        </pc:spChg>
      </pc:sldChg>
      <pc:sldChg chg="modSp mod">
        <pc:chgData name="Caitlin Harrison" userId="2dc1ef4b-b7dd-400d-aaea-9bab0edc85ed" providerId="ADAL" clId="{1133D195-3A0A-426D-93E3-D0F527B78C97}" dt="2024-01-29T16:48:11.243" v="17" actId="1035"/>
        <pc:sldMkLst>
          <pc:docMk/>
          <pc:sldMk cId="1458690173" sldId="304"/>
        </pc:sldMkLst>
        <pc:spChg chg="mod">
          <ac:chgData name="Caitlin Harrison" userId="2dc1ef4b-b7dd-400d-aaea-9bab0edc85ed" providerId="ADAL" clId="{1133D195-3A0A-426D-93E3-D0F527B78C97}" dt="2024-01-29T16:46:25.362" v="4" actId="20577"/>
          <ac:spMkLst>
            <pc:docMk/>
            <pc:sldMk cId="1458690173" sldId="304"/>
            <ac:spMk id="2" creationId="{E2CFBC7E-96AC-150F-3B86-814EC69A2308}"/>
          </ac:spMkLst>
        </pc:spChg>
        <pc:spChg chg="mod">
          <ac:chgData name="Caitlin Harrison" userId="2dc1ef4b-b7dd-400d-aaea-9bab0edc85ed" providerId="ADAL" clId="{1133D195-3A0A-426D-93E3-D0F527B78C97}" dt="2024-01-29T16:48:11.243" v="17" actId="1035"/>
          <ac:spMkLst>
            <pc:docMk/>
            <pc:sldMk cId="1458690173" sldId="304"/>
            <ac:spMk id="30" creationId="{6898EE1A-132A-FDE9-6663-A7C78276AD45}"/>
          </ac:spMkLst>
        </pc:spChg>
        <pc:spChg chg="mod">
          <ac:chgData name="Caitlin Harrison" userId="2dc1ef4b-b7dd-400d-aaea-9bab0edc85ed" providerId="ADAL" clId="{1133D195-3A0A-426D-93E3-D0F527B78C97}" dt="2024-01-29T16:48:11.243" v="17" actId="1035"/>
          <ac:spMkLst>
            <pc:docMk/>
            <pc:sldMk cId="1458690173" sldId="304"/>
            <ac:spMk id="41" creationId="{BE03D6E4-4A75-355D-A11F-7BD480A058D9}"/>
          </ac:spMkLst>
        </pc:spChg>
      </pc:sldChg>
      <pc:sldChg chg="modSp mod">
        <pc:chgData name="Caitlin Harrison" userId="2dc1ef4b-b7dd-400d-aaea-9bab0edc85ed" providerId="ADAL" clId="{1133D195-3A0A-426D-93E3-D0F527B78C97}" dt="2024-01-30T17:38:57.351" v="12721" actId="27636"/>
        <pc:sldMkLst>
          <pc:docMk/>
          <pc:sldMk cId="3797218551" sldId="311"/>
        </pc:sldMkLst>
        <pc:spChg chg="mod">
          <ac:chgData name="Caitlin Harrison" userId="2dc1ef4b-b7dd-400d-aaea-9bab0edc85ed" providerId="ADAL" clId="{1133D195-3A0A-426D-93E3-D0F527B78C97}" dt="2024-01-30T17:38:57.351" v="12721" actId="27636"/>
          <ac:spMkLst>
            <pc:docMk/>
            <pc:sldMk cId="3797218551" sldId="311"/>
            <ac:spMk id="2" creationId="{84AD1AA1-E695-50D7-F949-DC130A47D85A}"/>
          </ac:spMkLst>
        </pc:spChg>
      </pc:sldChg>
      <pc:sldChg chg="modSp mod">
        <pc:chgData name="Caitlin Harrison" userId="2dc1ef4b-b7dd-400d-aaea-9bab0edc85ed" providerId="ADAL" clId="{1133D195-3A0A-426D-93E3-D0F527B78C97}" dt="2024-01-30T19:25:25.066" v="12749" actId="13926"/>
        <pc:sldMkLst>
          <pc:docMk/>
          <pc:sldMk cId="797168926" sldId="312"/>
        </pc:sldMkLst>
        <pc:spChg chg="mod">
          <ac:chgData name="Caitlin Harrison" userId="2dc1ef4b-b7dd-400d-aaea-9bab0edc85ed" providerId="ADAL" clId="{1133D195-3A0A-426D-93E3-D0F527B78C97}" dt="2024-01-30T19:25:25.066" v="12749" actId="13926"/>
          <ac:spMkLst>
            <pc:docMk/>
            <pc:sldMk cId="797168926" sldId="312"/>
            <ac:spMk id="2" creationId="{5AABBB7A-0096-A2B7-63AA-D67B91F14A72}"/>
          </ac:spMkLst>
        </pc:spChg>
        <pc:graphicFrameChg chg="mod modGraphic">
          <ac:chgData name="Caitlin Harrison" userId="2dc1ef4b-b7dd-400d-aaea-9bab0edc85ed" providerId="ADAL" clId="{1133D195-3A0A-426D-93E3-D0F527B78C97}" dt="2024-01-29T21:38:29.787" v="7967" actId="20577"/>
          <ac:graphicFrameMkLst>
            <pc:docMk/>
            <pc:sldMk cId="797168926" sldId="312"/>
            <ac:graphicFrameMk id="170" creationId="{F3DE9CF7-18AD-DE19-0F46-DA6E708CFF34}"/>
          </ac:graphicFrameMkLst>
        </pc:graphicFrameChg>
      </pc:sldChg>
      <pc:sldChg chg="modSp mod">
        <pc:chgData name="Caitlin Harrison" userId="2dc1ef4b-b7dd-400d-aaea-9bab0edc85ed" providerId="ADAL" clId="{1133D195-3A0A-426D-93E3-D0F527B78C97}" dt="2024-01-29T17:11:12.349" v="644" actId="20577"/>
        <pc:sldMkLst>
          <pc:docMk/>
          <pc:sldMk cId="2417479089" sldId="313"/>
        </pc:sldMkLst>
        <pc:spChg chg="mod">
          <ac:chgData name="Caitlin Harrison" userId="2dc1ef4b-b7dd-400d-aaea-9bab0edc85ed" providerId="ADAL" clId="{1133D195-3A0A-426D-93E3-D0F527B78C97}" dt="2024-01-29T17:08:07.353" v="532" actId="20577"/>
          <ac:spMkLst>
            <pc:docMk/>
            <pc:sldMk cId="2417479089" sldId="313"/>
            <ac:spMk id="2" creationId="{A9A53827-1033-8027-217A-02CD49296DBB}"/>
          </ac:spMkLst>
        </pc:spChg>
        <pc:graphicFrameChg chg="mod">
          <ac:chgData name="Caitlin Harrison" userId="2dc1ef4b-b7dd-400d-aaea-9bab0edc85ed" providerId="ADAL" clId="{1133D195-3A0A-426D-93E3-D0F527B78C97}" dt="2024-01-29T17:11:12.349" v="644" actId="20577"/>
          <ac:graphicFrameMkLst>
            <pc:docMk/>
            <pc:sldMk cId="2417479089" sldId="313"/>
            <ac:graphicFrameMk id="20" creationId="{15A7E24D-F0F0-9DF9-6F41-B13AB4506EC0}"/>
          </ac:graphicFrameMkLst>
        </pc:graphicFrameChg>
      </pc:sldChg>
      <pc:sldChg chg="modSp mod">
        <pc:chgData name="Caitlin Harrison" userId="2dc1ef4b-b7dd-400d-aaea-9bab0edc85ed" providerId="ADAL" clId="{1133D195-3A0A-426D-93E3-D0F527B78C97}" dt="2024-01-30T19:28:45.678" v="12755" actId="13926"/>
        <pc:sldMkLst>
          <pc:docMk/>
          <pc:sldMk cId="3573799159" sldId="314"/>
        </pc:sldMkLst>
        <pc:spChg chg="mod">
          <ac:chgData name="Caitlin Harrison" userId="2dc1ef4b-b7dd-400d-aaea-9bab0edc85ed" providerId="ADAL" clId="{1133D195-3A0A-426D-93E3-D0F527B78C97}" dt="2024-01-29T17:14:56.890" v="869" actId="20577"/>
          <ac:spMkLst>
            <pc:docMk/>
            <pc:sldMk cId="3573799159" sldId="314"/>
            <ac:spMk id="2" creationId="{60991892-16E0-9380-5C79-E09BE14058EB}"/>
          </ac:spMkLst>
        </pc:spChg>
        <pc:graphicFrameChg chg="mod">
          <ac:chgData name="Caitlin Harrison" userId="2dc1ef4b-b7dd-400d-aaea-9bab0edc85ed" providerId="ADAL" clId="{1133D195-3A0A-426D-93E3-D0F527B78C97}" dt="2024-01-30T19:28:45.678" v="12755" actId="13926"/>
          <ac:graphicFrameMkLst>
            <pc:docMk/>
            <pc:sldMk cId="3573799159" sldId="314"/>
            <ac:graphicFrameMk id="7" creationId="{CD85D95D-D9D2-DE72-48D1-DEF6FFFA1FC2}"/>
          </ac:graphicFrameMkLst>
        </pc:graphicFrameChg>
      </pc:sldChg>
      <pc:sldChg chg="modSp mod">
        <pc:chgData name="Caitlin Harrison" userId="2dc1ef4b-b7dd-400d-aaea-9bab0edc85ed" providerId="ADAL" clId="{1133D195-3A0A-426D-93E3-D0F527B78C97}" dt="2024-01-29T17:04:12.735" v="517" actId="1076"/>
        <pc:sldMkLst>
          <pc:docMk/>
          <pc:sldMk cId="3725710619" sldId="315"/>
        </pc:sldMkLst>
        <pc:spChg chg="mod">
          <ac:chgData name="Caitlin Harrison" userId="2dc1ef4b-b7dd-400d-aaea-9bab0edc85ed" providerId="ADAL" clId="{1133D195-3A0A-426D-93E3-D0F527B78C97}" dt="2024-01-29T17:04:12.735" v="517" actId="1076"/>
          <ac:spMkLst>
            <pc:docMk/>
            <pc:sldMk cId="3725710619" sldId="315"/>
            <ac:spMk id="3" creationId="{024C7C29-70A4-40CF-695E-676A30BFFD6E}"/>
          </ac:spMkLst>
        </pc:spChg>
      </pc:sldChg>
      <pc:sldChg chg="modSp mod ord">
        <pc:chgData name="Caitlin Harrison" userId="2dc1ef4b-b7dd-400d-aaea-9bab0edc85ed" providerId="ADAL" clId="{1133D195-3A0A-426D-93E3-D0F527B78C97}" dt="2024-01-30T19:27:09.807" v="12754" actId="13926"/>
        <pc:sldMkLst>
          <pc:docMk/>
          <pc:sldMk cId="58313630" sldId="316"/>
        </pc:sldMkLst>
        <pc:spChg chg="mod">
          <ac:chgData name="Caitlin Harrison" userId="2dc1ef4b-b7dd-400d-aaea-9bab0edc85ed" providerId="ADAL" clId="{1133D195-3A0A-426D-93E3-D0F527B78C97}" dt="2024-01-29T17:52:51.657" v="2161" actId="20577"/>
          <ac:spMkLst>
            <pc:docMk/>
            <pc:sldMk cId="58313630" sldId="316"/>
            <ac:spMk id="2" creationId="{B211BDB5-1CBA-6719-A354-42CF057B1F30}"/>
          </ac:spMkLst>
        </pc:spChg>
        <pc:spChg chg="mod">
          <ac:chgData name="Caitlin Harrison" userId="2dc1ef4b-b7dd-400d-aaea-9bab0edc85ed" providerId="ADAL" clId="{1133D195-3A0A-426D-93E3-D0F527B78C97}" dt="2024-01-30T19:27:07.568" v="12753" actId="13926"/>
          <ac:spMkLst>
            <pc:docMk/>
            <pc:sldMk cId="58313630" sldId="316"/>
            <ac:spMk id="3" creationId="{01A4427D-7F1F-C41F-EA38-D789877E79E2}"/>
          </ac:spMkLst>
        </pc:spChg>
        <pc:spChg chg="mod">
          <ac:chgData name="Caitlin Harrison" userId="2dc1ef4b-b7dd-400d-aaea-9bab0edc85ed" providerId="ADAL" clId="{1133D195-3A0A-426D-93E3-D0F527B78C97}" dt="2024-01-29T17:50:45.391" v="2013" actId="1076"/>
          <ac:spMkLst>
            <pc:docMk/>
            <pc:sldMk cId="58313630" sldId="316"/>
            <ac:spMk id="17" creationId="{0BA157CE-CDA9-003A-EE99-6EF08C22CEFA}"/>
          </ac:spMkLst>
        </pc:spChg>
        <pc:graphicFrameChg chg="mod">
          <ac:chgData name="Caitlin Harrison" userId="2dc1ef4b-b7dd-400d-aaea-9bab0edc85ed" providerId="ADAL" clId="{1133D195-3A0A-426D-93E3-D0F527B78C97}" dt="2024-01-30T19:27:09.807" v="12754" actId="13926"/>
          <ac:graphicFrameMkLst>
            <pc:docMk/>
            <pc:sldMk cId="58313630" sldId="316"/>
            <ac:graphicFrameMk id="9" creationId="{EB6E7948-4B7E-0E3B-F824-EAB5C7797175}"/>
          </ac:graphicFrameMkLst>
        </pc:graphicFrameChg>
      </pc:sldChg>
      <pc:sldChg chg="modSp mod">
        <pc:chgData name="Caitlin Harrison" userId="2dc1ef4b-b7dd-400d-aaea-9bab0edc85ed" providerId="ADAL" clId="{1133D195-3A0A-426D-93E3-D0F527B78C97}" dt="2024-01-30T19:30:51.863" v="12757" actId="13926"/>
        <pc:sldMkLst>
          <pc:docMk/>
          <pc:sldMk cId="2115614904" sldId="317"/>
        </pc:sldMkLst>
        <pc:spChg chg="mod">
          <ac:chgData name="Caitlin Harrison" userId="2dc1ef4b-b7dd-400d-aaea-9bab0edc85ed" providerId="ADAL" clId="{1133D195-3A0A-426D-93E3-D0F527B78C97}" dt="2024-01-29T17:59:36.218" v="2650" actId="20577"/>
          <ac:spMkLst>
            <pc:docMk/>
            <pc:sldMk cId="2115614904" sldId="317"/>
            <ac:spMk id="2" creationId="{D1E047D7-756A-A4DF-F9D3-20C76C9F87D8}"/>
          </ac:spMkLst>
        </pc:spChg>
        <pc:spChg chg="mod">
          <ac:chgData name="Caitlin Harrison" userId="2dc1ef4b-b7dd-400d-aaea-9bab0edc85ed" providerId="ADAL" clId="{1133D195-3A0A-426D-93E3-D0F527B78C97}" dt="2024-01-30T19:30:51.863" v="12757" actId="13926"/>
          <ac:spMkLst>
            <pc:docMk/>
            <pc:sldMk cId="2115614904" sldId="317"/>
            <ac:spMk id="3" creationId="{6E6E267C-06E8-5BB9-D421-526F13F3E8BA}"/>
          </ac:spMkLst>
        </pc:spChg>
      </pc:sldChg>
      <pc:sldChg chg="modSp mod">
        <pc:chgData name="Caitlin Harrison" userId="2dc1ef4b-b7dd-400d-aaea-9bab0edc85ed" providerId="ADAL" clId="{1133D195-3A0A-426D-93E3-D0F527B78C97}" dt="2024-01-29T21:11:46.554" v="5456" actId="20577"/>
        <pc:sldMkLst>
          <pc:docMk/>
          <pc:sldMk cId="590643834" sldId="318"/>
        </pc:sldMkLst>
        <pc:spChg chg="mod">
          <ac:chgData name="Caitlin Harrison" userId="2dc1ef4b-b7dd-400d-aaea-9bab0edc85ed" providerId="ADAL" clId="{1133D195-3A0A-426D-93E3-D0F527B78C97}" dt="2024-01-29T21:11:46.554" v="5456" actId="20577"/>
          <ac:spMkLst>
            <pc:docMk/>
            <pc:sldMk cId="590643834" sldId="318"/>
            <ac:spMk id="2" creationId="{75B7D373-C574-574E-EE51-971FCF5D8C14}"/>
          </ac:spMkLst>
        </pc:spChg>
      </pc:sldChg>
      <pc:sldChg chg="addSp delSp modSp mod">
        <pc:chgData name="Caitlin Harrison" userId="2dc1ef4b-b7dd-400d-aaea-9bab0edc85ed" providerId="ADAL" clId="{1133D195-3A0A-426D-93E3-D0F527B78C97}" dt="2024-01-30T19:43:45.619" v="12766" actId="478"/>
        <pc:sldMkLst>
          <pc:docMk/>
          <pc:sldMk cId="1839870556" sldId="320"/>
        </pc:sldMkLst>
        <pc:spChg chg="add del mod">
          <ac:chgData name="Caitlin Harrison" userId="2dc1ef4b-b7dd-400d-aaea-9bab0edc85ed" providerId="ADAL" clId="{1133D195-3A0A-426D-93E3-D0F527B78C97}" dt="2024-01-30T19:43:45.619" v="12766" actId="478"/>
          <ac:spMkLst>
            <pc:docMk/>
            <pc:sldMk cId="1839870556" sldId="320"/>
            <ac:spMk id="7" creationId="{6ED81376-F509-4EF0-BBE6-0393750AB1A4}"/>
          </ac:spMkLst>
        </pc:spChg>
      </pc:sldChg>
      <pc:sldChg chg="addSp modSp mod ord">
        <pc:chgData name="Caitlin Harrison" userId="2dc1ef4b-b7dd-400d-aaea-9bab0edc85ed" providerId="ADAL" clId="{1133D195-3A0A-426D-93E3-D0F527B78C97}" dt="2024-01-29T21:13:04.520" v="5611"/>
        <pc:sldMkLst>
          <pc:docMk/>
          <pc:sldMk cId="2706745545" sldId="321"/>
        </pc:sldMkLst>
        <pc:spChg chg="add mod">
          <ac:chgData name="Caitlin Harrison" userId="2dc1ef4b-b7dd-400d-aaea-9bab0edc85ed" providerId="ADAL" clId="{1133D195-3A0A-426D-93E3-D0F527B78C97}" dt="2024-01-29T21:05:53.680" v="4925" actId="1076"/>
          <ac:spMkLst>
            <pc:docMk/>
            <pc:sldMk cId="2706745545" sldId="321"/>
            <ac:spMk id="5" creationId="{DBB662F6-6C84-46EB-B83D-69E1AAD4A6BE}"/>
          </ac:spMkLst>
        </pc:spChg>
        <pc:graphicFrameChg chg="mod">
          <ac:chgData name="Caitlin Harrison" userId="2dc1ef4b-b7dd-400d-aaea-9bab0edc85ed" providerId="ADAL" clId="{1133D195-3A0A-426D-93E3-D0F527B78C97}" dt="2024-01-29T21:06:46.281" v="4961" actId="20577"/>
          <ac:graphicFrameMkLst>
            <pc:docMk/>
            <pc:sldMk cId="2706745545" sldId="321"/>
            <ac:graphicFrameMk id="123" creationId="{600002B6-964F-2DAB-B3BC-D97058740139}"/>
          </ac:graphicFrameMkLst>
        </pc:graphicFrameChg>
      </pc:sldChg>
      <pc:sldChg chg="modSp mod ord">
        <pc:chgData name="Caitlin Harrison" userId="2dc1ef4b-b7dd-400d-aaea-9bab0edc85ed" providerId="ADAL" clId="{1133D195-3A0A-426D-93E3-D0F527B78C97}" dt="2024-01-29T21:12:58.490" v="5609" actId="20577"/>
        <pc:sldMkLst>
          <pc:docMk/>
          <pc:sldMk cId="1713348925" sldId="322"/>
        </pc:sldMkLst>
        <pc:spChg chg="mod">
          <ac:chgData name="Caitlin Harrison" userId="2dc1ef4b-b7dd-400d-aaea-9bab0edc85ed" providerId="ADAL" clId="{1133D195-3A0A-426D-93E3-D0F527B78C97}" dt="2024-01-29T21:12:58.490" v="5609" actId="20577"/>
          <ac:spMkLst>
            <pc:docMk/>
            <pc:sldMk cId="1713348925" sldId="322"/>
            <ac:spMk id="2" creationId="{1B5F8339-B513-783A-BABC-8DAA9D40167C}"/>
          </ac:spMkLst>
        </pc:spChg>
      </pc:sldChg>
      <pc:sldChg chg="modSp del mod ord">
        <pc:chgData name="Caitlin Harrison" userId="2dc1ef4b-b7dd-400d-aaea-9bab0edc85ed" providerId="ADAL" clId="{1133D195-3A0A-426D-93E3-D0F527B78C97}" dt="2024-01-29T22:29:16.047" v="11040" actId="47"/>
        <pc:sldMkLst>
          <pc:docMk/>
          <pc:sldMk cId="3049744114" sldId="324"/>
        </pc:sldMkLst>
        <pc:spChg chg="mod">
          <ac:chgData name="Caitlin Harrison" userId="2dc1ef4b-b7dd-400d-aaea-9bab0edc85ed" providerId="ADAL" clId="{1133D195-3A0A-426D-93E3-D0F527B78C97}" dt="2024-01-29T22:04:16.108" v="9464" actId="20577"/>
          <ac:spMkLst>
            <pc:docMk/>
            <pc:sldMk cId="3049744114" sldId="324"/>
            <ac:spMk id="2" creationId="{AD8C767A-0675-AC3C-F7DC-068D53AE675A}"/>
          </ac:spMkLst>
        </pc:spChg>
        <pc:spChg chg="mod">
          <ac:chgData name="Caitlin Harrison" userId="2dc1ef4b-b7dd-400d-aaea-9bab0edc85ed" providerId="ADAL" clId="{1133D195-3A0A-426D-93E3-D0F527B78C97}" dt="2024-01-29T18:03:32.855" v="2712" actId="14100"/>
          <ac:spMkLst>
            <pc:docMk/>
            <pc:sldMk cId="3049744114" sldId="324"/>
            <ac:spMk id="3" creationId="{07297134-D991-01F7-57D2-D6954FF688EE}"/>
          </ac:spMkLst>
        </pc:spChg>
      </pc:sldChg>
      <pc:sldChg chg="modSp mod">
        <pc:chgData name="Caitlin Harrison" userId="2dc1ef4b-b7dd-400d-aaea-9bab0edc85ed" providerId="ADAL" clId="{1133D195-3A0A-426D-93E3-D0F527B78C97}" dt="2024-01-29T21:14:00.087" v="5612" actId="20577"/>
        <pc:sldMkLst>
          <pc:docMk/>
          <pc:sldMk cId="3493964090" sldId="325"/>
        </pc:sldMkLst>
        <pc:spChg chg="mod">
          <ac:chgData name="Caitlin Harrison" userId="2dc1ef4b-b7dd-400d-aaea-9bab0edc85ed" providerId="ADAL" clId="{1133D195-3A0A-426D-93E3-D0F527B78C97}" dt="2024-01-29T21:14:00.087" v="5612" actId="20577"/>
          <ac:spMkLst>
            <pc:docMk/>
            <pc:sldMk cId="3493964090" sldId="325"/>
            <ac:spMk id="3" creationId="{582E99BC-B994-1FD3-5206-092D9BF69B51}"/>
          </ac:spMkLst>
        </pc:spChg>
      </pc:sldChg>
      <pc:sldChg chg="addSp modSp mod ord">
        <pc:chgData name="Caitlin Harrison" userId="2dc1ef4b-b7dd-400d-aaea-9bab0edc85ed" providerId="ADAL" clId="{1133D195-3A0A-426D-93E3-D0F527B78C97}" dt="2024-01-30T19:54:14.147" v="12916" actId="20577"/>
        <pc:sldMkLst>
          <pc:docMk/>
          <pc:sldMk cId="673841897" sldId="326"/>
        </pc:sldMkLst>
        <pc:spChg chg="mod">
          <ac:chgData name="Caitlin Harrison" userId="2dc1ef4b-b7dd-400d-aaea-9bab0edc85ed" providerId="ADAL" clId="{1133D195-3A0A-426D-93E3-D0F527B78C97}" dt="2024-01-30T19:52:50.883" v="12907" actId="20577"/>
          <ac:spMkLst>
            <pc:docMk/>
            <pc:sldMk cId="673841897" sldId="326"/>
            <ac:spMk id="2" creationId="{FDB6DA96-6A67-C1D4-64FF-4F864619D0A5}"/>
          </ac:spMkLst>
        </pc:spChg>
        <pc:spChg chg="add mod">
          <ac:chgData name="Caitlin Harrison" userId="2dc1ef4b-b7dd-400d-aaea-9bab0edc85ed" providerId="ADAL" clId="{1133D195-3A0A-426D-93E3-D0F527B78C97}" dt="2024-01-30T19:52:26.746" v="12876" actId="1076"/>
          <ac:spMkLst>
            <pc:docMk/>
            <pc:sldMk cId="673841897" sldId="326"/>
            <ac:spMk id="9" creationId="{E4D78B96-C053-4B39-8230-BA18C9F5A6F4}"/>
          </ac:spMkLst>
        </pc:spChg>
        <pc:spChg chg="mod">
          <ac:chgData name="Caitlin Harrison" userId="2dc1ef4b-b7dd-400d-aaea-9bab0edc85ed" providerId="ADAL" clId="{1133D195-3A0A-426D-93E3-D0F527B78C97}" dt="2024-01-30T19:54:14.147" v="12916" actId="20577"/>
          <ac:spMkLst>
            <pc:docMk/>
            <pc:sldMk cId="673841897" sldId="326"/>
            <ac:spMk id="16" creationId="{DFEC0F96-85D2-1FE0-8E2B-572069DF2BE9}"/>
          </ac:spMkLst>
        </pc:spChg>
      </pc:sldChg>
      <pc:sldChg chg="modSp mod">
        <pc:chgData name="Caitlin Harrison" userId="2dc1ef4b-b7dd-400d-aaea-9bab0edc85ed" providerId="ADAL" clId="{1133D195-3A0A-426D-93E3-D0F527B78C97}" dt="2024-01-29T17:57:03.730" v="2556" actId="1076"/>
        <pc:sldMkLst>
          <pc:docMk/>
          <pc:sldMk cId="2957671498" sldId="327"/>
        </pc:sldMkLst>
        <pc:spChg chg="mod">
          <ac:chgData name="Caitlin Harrison" userId="2dc1ef4b-b7dd-400d-aaea-9bab0edc85ed" providerId="ADAL" clId="{1133D195-3A0A-426D-93E3-D0F527B78C97}" dt="2024-01-29T17:57:03.730" v="2556" actId="1076"/>
          <ac:spMkLst>
            <pc:docMk/>
            <pc:sldMk cId="2957671498" sldId="327"/>
            <ac:spMk id="3" creationId="{C3126A47-10B3-2E6A-C97C-04FA294728CE}"/>
          </ac:spMkLst>
        </pc:spChg>
        <pc:graphicFrameChg chg="mod modGraphic">
          <ac:chgData name="Caitlin Harrison" userId="2dc1ef4b-b7dd-400d-aaea-9bab0edc85ed" providerId="ADAL" clId="{1133D195-3A0A-426D-93E3-D0F527B78C97}" dt="2024-01-29T17:56:46.032" v="2552" actId="20577"/>
          <ac:graphicFrameMkLst>
            <pc:docMk/>
            <pc:sldMk cId="2957671498" sldId="327"/>
            <ac:graphicFrameMk id="9" creationId="{8BE1542C-2AE5-1BF0-8439-789F8D3402EB}"/>
          </ac:graphicFrameMkLst>
        </pc:graphicFrameChg>
        <pc:picChg chg="mod">
          <ac:chgData name="Caitlin Harrison" userId="2dc1ef4b-b7dd-400d-aaea-9bab0edc85ed" providerId="ADAL" clId="{1133D195-3A0A-426D-93E3-D0F527B78C97}" dt="2024-01-29T17:56:53.477" v="2553" actId="1076"/>
          <ac:picMkLst>
            <pc:docMk/>
            <pc:sldMk cId="2957671498" sldId="327"/>
            <ac:picMk id="31" creationId="{0F9CBE8C-2E3B-5884-6C44-5005E9F2787D}"/>
          </ac:picMkLst>
        </pc:picChg>
      </pc:sldChg>
      <pc:sldChg chg="addSp modSp mod">
        <pc:chgData name="Caitlin Harrison" userId="2dc1ef4b-b7dd-400d-aaea-9bab0edc85ed" providerId="ADAL" clId="{1133D195-3A0A-426D-93E3-D0F527B78C97}" dt="2024-01-30T19:42:25.919" v="12761" actId="1076"/>
        <pc:sldMkLst>
          <pc:docMk/>
          <pc:sldMk cId="148775686" sldId="328"/>
        </pc:sldMkLst>
        <pc:spChg chg="add mod">
          <ac:chgData name="Caitlin Harrison" userId="2dc1ef4b-b7dd-400d-aaea-9bab0edc85ed" providerId="ADAL" clId="{1133D195-3A0A-426D-93E3-D0F527B78C97}" dt="2024-01-30T19:42:25.919" v="12761" actId="1076"/>
          <ac:spMkLst>
            <pc:docMk/>
            <pc:sldMk cId="148775686" sldId="328"/>
            <ac:spMk id="6" creationId="{1141CF34-5172-4ED1-B986-F2D73CF96C60}"/>
          </ac:spMkLst>
        </pc:spChg>
      </pc:sldChg>
      <pc:sldChg chg="addSp modSp mod">
        <pc:chgData name="Caitlin Harrison" userId="2dc1ef4b-b7dd-400d-aaea-9bab0edc85ed" providerId="ADAL" clId="{1133D195-3A0A-426D-93E3-D0F527B78C97}" dt="2024-01-29T21:49:03.770" v="8753" actId="1076"/>
        <pc:sldMkLst>
          <pc:docMk/>
          <pc:sldMk cId="2671947132" sldId="330"/>
        </pc:sldMkLst>
        <pc:spChg chg="add mod">
          <ac:chgData name="Caitlin Harrison" userId="2dc1ef4b-b7dd-400d-aaea-9bab0edc85ed" providerId="ADAL" clId="{1133D195-3A0A-426D-93E3-D0F527B78C97}" dt="2024-01-29T21:49:03.770" v="8753" actId="1076"/>
          <ac:spMkLst>
            <pc:docMk/>
            <pc:sldMk cId="2671947132" sldId="330"/>
            <ac:spMk id="6" creationId="{5937F981-F914-4510-84D0-9F8C2A5EDCC3}"/>
          </ac:spMkLst>
        </pc:spChg>
        <pc:graphicFrameChg chg="mod">
          <ac:chgData name="Caitlin Harrison" userId="2dc1ef4b-b7dd-400d-aaea-9bab0edc85ed" providerId="ADAL" clId="{1133D195-3A0A-426D-93E3-D0F527B78C97}" dt="2024-01-29T18:00:06.875" v="2659" actId="20577"/>
          <ac:graphicFrameMkLst>
            <pc:docMk/>
            <pc:sldMk cId="2671947132" sldId="330"/>
            <ac:graphicFrameMk id="7" creationId="{8E311EFC-8614-D3D2-7B47-6FD50E404F5D}"/>
          </ac:graphicFrameMkLst>
        </pc:graphicFrameChg>
      </pc:sldChg>
      <pc:sldChg chg="addSp modSp mod ord">
        <pc:chgData name="Caitlin Harrison" userId="2dc1ef4b-b7dd-400d-aaea-9bab0edc85ed" providerId="ADAL" clId="{1133D195-3A0A-426D-93E3-D0F527B78C97}" dt="2024-01-30T19:57:05.694" v="12924" actId="13926"/>
        <pc:sldMkLst>
          <pc:docMk/>
          <pc:sldMk cId="3482230920" sldId="331"/>
        </pc:sldMkLst>
        <pc:spChg chg="add mod">
          <ac:chgData name="Caitlin Harrison" userId="2dc1ef4b-b7dd-400d-aaea-9bab0edc85ed" providerId="ADAL" clId="{1133D195-3A0A-426D-93E3-D0F527B78C97}" dt="2024-01-29T21:02:38.810" v="4769" actId="1076"/>
          <ac:spMkLst>
            <pc:docMk/>
            <pc:sldMk cId="3482230920" sldId="331"/>
            <ac:spMk id="6" creationId="{318C2EB6-DE80-45AF-BFBE-E8649B6F587F}"/>
          </ac:spMkLst>
        </pc:spChg>
        <pc:graphicFrameChg chg="mod">
          <ac:chgData name="Caitlin Harrison" userId="2dc1ef4b-b7dd-400d-aaea-9bab0edc85ed" providerId="ADAL" clId="{1133D195-3A0A-426D-93E3-D0F527B78C97}" dt="2024-01-30T19:57:05.694" v="12924" actId="13926"/>
          <ac:graphicFrameMkLst>
            <pc:docMk/>
            <pc:sldMk cId="3482230920" sldId="331"/>
            <ac:graphicFrameMk id="3" creationId="{3A450E05-6514-1224-6EBF-288DF52D83AA}"/>
          </ac:graphicFrameMkLst>
        </pc:graphicFrameChg>
      </pc:sldChg>
      <pc:sldChg chg="addSp delSp modSp mod ord">
        <pc:chgData name="Caitlin Harrison" userId="2dc1ef4b-b7dd-400d-aaea-9bab0edc85ed" providerId="ADAL" clId="{1133D195-3A0A-426D-93E3-D0F527B78C97}" dt="2024-01-30T19:47:13.015" v="12768" actId="114"/>
        <pc:sldMkLst>
          <pc:docMk/>
          <pc:sldMk cId="3816340211" sldId="333"/>
        </pc:sldMkLst>
        <pc:spChg chg="del">
          <ac:chgData name="Caitlin Harrison" userId="2dc1ef4b-b7dd-400d-aaea-9bab0edc85ed" providerId="ADAL" clId="{1133D195-3A0A-426D-93E3-D0F527B78C97}" dt="2024-01-29T22:13:54.735" v="10020" actId="478"/>
          <ac:spMkLst>
            <pc:docMk/>
            <pc:sldMk cId="3816340211" sldId="333"/>
            <ac:spMk id="2" creationId="{F29F1B8A-6A1D-1E48-8F23-EF79AFC56F1E}"/>
          </ac:spMkLst>
        </pc:spChg>
        <pc:spChg chg="add del mod">
          <ac:chgData name="Caitlin Harrison" userId="2dc1ef4b-b7dd-400d-aaea-9bab0edc85ed" providerId="ADAL" clId="{1133D195-3A0A-426D-93E3-D0F527B78C97}" dt="2024-01-29T22:13:57.174" v="10021" actId="478"/>
          <ac:spMkLst>
            <pc:docMk/>
            <pc:sldMk cId="3816340211" sldId="333"/>
            <ac:spMk id="4" creationId="{95361DEC-F577-4DA5-944A-1A2C7E70170D}"/>
          </ac:spMkLst>
        </pc:spChg>
        <pc:spChg chg="mod">
          <ac:chgData name="Caitlin Harrison" userId="2dc1ef4b-b7dd-400d-aaea-9bab0edc85ed" providerId="ADAL" clId="{1133D195-3A0A-426D-93E3-D0F527B78C97}" dt="2024-01-29T22:11:52.825" v="9798" actId="1076"/>
          <ac:spMkLst>
            <pc:docMk/>
            <pc:sldMk cId="3816340211" sldId="333"/>
            <ac:spMk id="7" creationId="{458D560E-4246-9136-9446-8D3E7A9826F8}"/>
          </ac:spMkLst>
        </pc:spChg>
        <pc:spChg chg="add mod">
          <ac:chgData name="Caitlin Harrison" userId="2dc1ef4b-b7dd-400d-aaea-9bab0edc85ed" providerId="ADAL" clId="{1133D195-3A0A-426D-93E3-D0F527B78C97}" dt="2024-01-29T22:22:18.343" v="10352" actId="20577"/>
          <ac:spMkLst>
            <pc:docMk/>
            <pc:sldMk cId="3816340211" sldId="333"/>
            <ac:spMk id="12" creationId="{3587163B-73B6-40DF-A6DF-ED9B9FD888DD}"/>
          </ac:spMkLst>
        </pc:spChg>
        <pc:spChg chg="mod">
          <ac:chgData name="Caitlin Harrison" userId="2dc1ef4b-b7dd-400d-aaea-9bab0edc85ed" providerId="ADAL" clId="{1133D195-3A0A-426D-93E3-D0F527B78C97}" dt="2024-01-29T22:25:17.098" v="10781" actId="20578"/>
          <ac:spMkLst>
            <pc:docMk/>
            <pc:sldMk cId="3816340211" sldId="333"/>
            <ac:spMk id="13" creationId="{C70555D9-8530-5154-30EB-AF019509362C}"/>
          </ac:spMkLst>
        </pc:spChg>
        <pc:spChg chg="add mod">
          <ac:chgData name="Caitlin Harrison" userId="2dc1ef4b-b7dd-400d-aaea-9bab0edc85ed" providerId="ADAL" clId="{1133D195-3A0A-426D-93E3-D0F527B78C97}" dt="2024-01-30T19:47:13.015" v="12768" actId="114"/>
          <ac:spMkLst>
            <pc:docMk/>
            <pc:sldMk cId="3816340211" sldId="333"/>
            <ac:spMk id="14" creationId="{67BDDE4E-B97E-44EE-849C-F9445F41C01D}"/>
          </ac:spMkLst>
        </pc:spChg>
        <pc:picChg chg="mod ord">
          <ac:chgData name="Caitlin Harrison" userId="2dc1ef4b-b7dd-400d-aaea-9bab0edc85ed" providerId="ADAL" clId="{1133D195-3A0A-426D-93E3-D0F527B78C97}" dt="2024-01-29T22:22:23.977" v="10354" actId="166"/>
          <ac:picMkLst>
            <pc:docMk/>
            <pc:sldMk cId="3816340211" sldId="333"/>
            <ac:picMk id="5" creationId="{25055FA3-897D-D4EB-94C6-90E4BEE5E746}"/>
          </ac:picMkLst>
        </pc:picChg>
        <pc:picChg chg="add del mod ord">
          <ac:chgData name="Caitlin Harrison" userId="2dc1ef4b-b7dd-400d-aaea-9bab0edc85ed" providerId="ADAL" clId="{1133D195-3A0A-426D-93E3-D0F527B78C97}" dt="2024-01-29T22:25:21.885" v="10782" actId="166"/>
          <ac:picMkLst>
            <pc:docMk/>
            <pc:sldMk cId="3816340211" sldId="333"/>
            <ac:picMk id="10" creationId="{0547D5CC-3214-4999-9469-821D7A2EE8AD}"/>
          </ac:picMkLst>
        </pc:picChg>
      </pc:sldChg>
      <pc:sldChg chg="addSp delSp modSp mod ord">
        <pc:chgData name="Caitlin Harrison" userId="2dc1ef4b-b7dd-400d-aaea-9bab0edc85ed" providerId="ADAL" clId="{1133D195-3A0A-426D-93E3-D0F527B78C97}" dt="2024-01-30T19:51:27.463" v="12875" actId="20577"/>
        <pc:sldMkLst>
          <pc:docMk/>
          <pc:sldMk cId="4022508534" sldId="334"/>
        </pc:sldMkLst>
        <pc:spChg chg="add del mod">
          <ac:chgData name="Caitlin Harrison" userId="2dc1ef4b-b7dd-400d-aaea-9bab0edc85ed" providerId="ADAL" clId="{1133D195-3A0A-426D-93E3-D0F527B78C97}" dt="2024-01-30T19:48:09.731" v="12769" actId="478"/>
          <ac:spMkLst>
            <pc:docMk/>
            <pc:sldMk cId="4022508534" sldId="334"/>
            <ac:spMk id="7" creationId="{08753230-9F95-4A1D-9B5B-DE81ADCC7B11}"/>
          </ac:spMkLst>
        </pc:spChg>
        <pc:spChg chg="mod">
          <ac:chgData name="Caitlin Harrison" userId="2dc1ef4b-b7dd-400d-aaea-9bab0edc85ed" providerId="ADAL" clId="{1133D195-3A0A-426D-93E3-D0F527B78C97}" dt="2024-01-30T19:51:27.463" v="12875" actId="20577"/>
          <ac:spMkLst>
            <pc:docMk/>
            <pc:sldMk cId="4022508534" sldId="334"/>
            <ac:spMk id="8" creationId="{73AAE358-0952-D874-E4CC-3A8C7CAD0FBF}"/>
          </ac:spMkLst>
        </pc:spChg>
      </pc:sldChg>
      <pc:sldChg chg="modSp mod ord">
        <pc:chgData name="Caitlin Harrison" userId="2dc1ef4b-b7dd-400d-aaea-9bab0edc85ed" providerId="ADAL" clId="{1133D195-3A0A-426D-93E3-D0F527B78C97}" dt="2024-01-29T20:45:46.907" v="4398" actId="13926"/>
        <pc:sldMkLst>
          <pc:docMk/>
          <pc:sldMk cId="2569461832" sldId="335"/>
        </pc:sldMkLst>
        <pc:spChg chg="mod">
          <ac:chgData name="Caitlin Harrison" userId="2dc1ef4b-b7dd-400d-aaea-9bab0edc85ed" providerId="ADAL" clId="{1133D195-3A0A-426D-93E3-D0F527B78C97}" dt="2024-01-29T18:06:18.873" v="2729" actId="1076"/>
          <ac:spMkLst>
            <pc:docMk/>
            <pc:sldMk cId="2569461832" sldId="335"/>
            <ac:spMk id="2" creationId="{3D05DCFC-A654-603D-98ED-AF67EE36C599}"/>
          </ac:spMkLst>
        </pc:spChg>
        <pc:spChg chg="mod">
          <ac:chgData name="Caitlin Harrison" userId="2dc1ef4b-b7dd-400d-aaea-9bab0edc85ed" providerId="ADAL" clId="{1133D195-3A0A-426D-93E3-D0F527B78C97}" dt="2024-01-29T20:45:46.907" v="4398" actId="13926"/>
          <ac:spMkLst>
            <pc:docMk/>
            <pc:sldMk cId="2569461832" sldId="335"/>
            <ac:spMk id="3" creationId="{E3634ED9-171F-AF76-598A-05A3E9102427}"/>
          </ac:spMkLst>
        </pc:spChg>
      </pc:sldChg>
      <pc:sldChg chg="del">
        <pc:chgData name="Caitlin Harrison" userId="2dc1ef4b-b7dd-400d-aaea-9bab0edc85ed" providerId="ADAL" clId="{1133D195-3A0A-426D-93E3-D0F527B78C97}" dt="2024-01-30T20:00:48.525" v="12925" actId="47"/>
        <pc:sldMkLst>
          <pc:docMk/>
          <pc:sldMk cId="123675383" sldId="337"/>
        </pc:sldMkLst>
      </pc:sldChg>
      <pc:sldChg chg="del">
        <pc:chgData name="Caitlin Harrison" userId="2dc1ef4b-b7dd-400d-aaea-9bab0edc85ed" providerId="ADAL" clId="{1133D195-3A0A-426D-93E3-D0F527B78C97}" dt="2024-01-30T20:00:48.525" v="12925" actId="47"/>
        <pc:sldMkLst>
          <pc:docMk/>
          <pc:sldMk cId="2647192543" sldId="338"/>
        </pc:sldMkLst>
      </pc:sldChg>
      <pc:sldChg chg="modSp mod">
        <pc:chgData name="Caitlin Harrison" userId="2dc1ef4b-b7dd-400d-aaea-9bab0edc85ed" providerId="ADAL" clId="{1133D195-3A0A-426D-93E3-D0F527B78C97}" dt="2024-01-29T22:39:54.481" v="12675" actId="20577"/>
        <pc:sldMkLst>
          <pc:docMk/>
          <pc:sldMk cId="2700071534" sldId="339"/>
        </pc:sldMkLst>
        <pc:spChg chg="mod">
          <ac:chgData name="Caitlin Harrison" userId="2dc1ef4b-b7dd-400d-aaea-9bab0edc85ed" providerId="ADAL" clId="{1133D195-3A0A-426D-93E3-D0F527B78C97}" dt="2024-01-29T22:37:33.563" v="12404" actId="20577"/>
          <ac:spMkLst>
            <pc:docMk/>
            <pc:sldMk cId="2700071534" sldId="339"/>
            <ac:spMk id="2" creationId="{BC6DCC55-47D7-D295-A8FC-E290A409AD73}"/>
          </ac:spMkLst>
        </pc:spChg>
        <pc:spChg chg="mod">
          <ac:chgData name="Caitlin Harrison" userId="2dc1ef4b-b7dd-400d-aaea-9bab0edc85ed" providerId="ADAL" clId="{1133D195-3A0A-426D-93E3-D0F527B78C97}" dt="2024-01-29T22:39:54.481" v="12675" actId="20577"/>
          <ac:spMkLst>
            <pc:docMk/>
            <pc:sldMk cId="2700071534" sldId="339"/>
            <ac:spMk id="3" creationId="{347CB560-ABA5-E225-2CB4-14E9CF02DC2B}"/>
          </ac:spMkLst>
        </pc:spChg>
      </pc:sldChg>
      <pc:sldChg chg="modSp mod">
        <pc:chgData name="Caitlin Harrison" userId="2dc1ef4b-b7dd-400d-aaea-9bab0edc85ed" providerId="ADAL" clId="{1133D195-3A0A-426D-93E3-D0F527B78C97}" dt="2024-01-29T21:46:15.984" v="8672" actId="20577"/>
        <pc:sldMkLst>
          <pc:docMk/>
          <pc:sldMk cId="1620381331" sldId="340"/>
        </pc:sldMkLst>
        <pc:spChg chg="mod">
          <ac:chgData name="Caitlin Harrison" userId="2dc1ef4b-b7dd-400d-aaea-9bab0edc85ed" providerId="ADAL" clId="{1133D195-3A0A-426D-93E3-D0F527B78C97}" dt="2024-01-29T21:40:34.068" v="8039" actId="20577"/>
          <ac:spMkLst>
            <pc:docMk/>
            <pc:sldMk cId="1620381331" sldId="340"/>
            <ac:spMk id="2" creationId="{AB24E839-906C-7CA2-A431-166450175163}"/>
          </ac:spMkLst>
        </pc:spChg>
        <pc:spChg chg="mod">
          <ac:chgData name="Caitlin Harrison" userId="2dc1ef4b-b7dd-400d-aaea-9bab0edc85ed" providerId="ADAL" clId="{1133D195-3A0A-426D-93E3-D0F527B78C97}" dt="2024-01-29T21:32:24.792" v="7889" actId="13926"/>
          <ac:spMkLst>
            <pc:docMk/>
            <pc:sldMk cId="1620381331" sldId="340"/>
            <ac:spMk id="6" creationId="{60D3DFC3-1FF6-9B17-D49D-B9B9C91228C8}"/>
          </ac:spMkLst>
        </pc:spChg>
        <pc:graphicFrameChg chg="mod">
          <ac:chgData name="Caitlin Harrison" userId="2dc1ef4b-b7dd-400d-aaea-9bab0edc85ed" providerId="ADAL" clId="{1133D195-3A0A-426D-93E3-D0F527B78C97}" dt="2024-01-29T21:46:15.984" v="8672" actId="20577"/>
          <ac:graphicFrameMkLst>
            <pc:docMk/>
            <pc:sldMk cId="1620381331" sldId="340"/>
            <ac:graphicFrameMk id="3" creationId="{4508CAFD-32B2-4B28-8C63-AE44E467BDB2}"/>
          </ac:graphicFrameMkLst>
        </pc:graphicFrameChg>
      </pc:sldChg>
      <pc:sldChg chg="addSp delSp modSp add del mod setBg delDesignElem">
        <pc:chgData name="Caitlin Harrison" userId="2dc1ef4b-b7dd-400d-aaea-9bab0edc85ed" providerId="ADAL" clId="{1133D195-3A0A-426D-93E3-D0F527B78C97}" dt="2024-01-29T17:46:13.098" v="1629" actId="47"/>
        <pc:sldMkLst>
          <pc:docMk/>
          <pc:sldMk cId="938049625" sldId="341"/>
        </pc:sldMkLst>
        <pc:spChg chg="add del mod">
          <ac:chgData name="Caitlin Harrison" userId="2dc1ef4b-b7dd-400d-aaea-9bab0edc85ed" providerId="ADAL" clId="{1133D195-3A0A-426D-93E3-D0F527B78C97}" dt="2024-01-29T17:39:32.769" v="1375" actId="13926"/>
          <ac:spMkLst>
            <pc:docMk/>
            <pc:sldMk cId="938049625" sldId="341"/>
            <ac:spMk id="5" creationId="{240ED330-8F6D-479B-A60E-EE496904163A}"/>
          </ac:spMkLst>
        </pc:spChg>
        <pc:spChg chg="del">
          <ac:chgData name="Caitlin Harrison" userId="2dc1ef4b-b7dd-400d-aaea-9bab0edc85ed" providerId="ADAL" clId="{1133D195-3A0A-426D-93E3-D0F527B78C97}" dt="2024-01-29T17:38:04.812" v="1043"/>
          <ac:spMkLst>
            <pc:docMk/>
            <pc:sldMk cId="938049625" sldId="341"/>
            <ac:spMk id="9" creationId="{B0B8DCBA-FEED-46EF-A140-35B904015B49}"/>
          </ac:spMkLst>
        </pc:spChg>
        <pc:spChg chg="del">
          <ac:chgData name="Caitlin Harrison" userId="2dc1ef4b-b7dd-400d-aaea-9bab0edc85ed" providerId="ADAL" clId="{1133D195-3A0A-426D-93E3-D0F527B78C97}" dt="2024-01-29T17:38:04.812" v="1043"/>
          <ac:spMkLst>
            <pc:docMk/>
            <pc:sldMk cId="938049625" sldId="341"/>
            <ac:spMk id="16" creationId="{D5B0017B-2ECA-49AF-B397-DC140825DF8D}"/>
          </ac:spMkLst>
        </pc:spChg>
        <pc:grpChg chg="del">
          <ac:chgData name="Caitlin Harrison" userId="2dc1ef4b-b7dd-400d-aaea-9bab0edc85ed" providerId="ADAL" clId="{1133D195-3A0A-426D-93E3-D0F527B78C97}" dt="2024-01-29T17:38:04.812" v="1043"/>
          <ac:grpSpMkLst>
            <pc:docMk/>
            <pc:sldMk cId="938049625" sldId="341"/>
            <ac:grpSpMk id="11" creationId="{AE1C45F0-260A-458C-96ED-C1F6D2151219}"/>
          </ac:grpSpMkLst>
        </pc:grpChg>
        <pc:graphicFrameChg chg="mod">
          <ac:chgData name="Caitlin Harrison" userId="2dc1ef4b-b7dd-400d-aaea-9bab0edc85ed" providerId="ADAL" clId="{1133D195-3A0A-426D-93E3-D0F527B78C97}" dt="2024-01-29T17:38:38.152" v="1050" actId="478"/>
          <ac:graphicFrameMkLst>
            <pc:docMk/>
            <pc:sldMk cId="938049625" sldId="341"/>
            <ac:graphicFrameMk id="20" creationId="{15A7E24D-F0F0-9DF9-6F41-B13AB4506EC0}"/>
          </ac:graphicFrameMkLst>
        </pc:graphicFrameChg>
        <pc:picChg chg="del">
          <ac:chgData name="Caitlin Harrison" userId="2dc1ef4b-b7dd-400d-aaea-9bab0edc85ed" providerId="ADAL" clId="{1133D195-3A0A-426D-93E3-D0F527B78C97}" dt="2024-01-29T17:38:16.716" v="1044" actId="478"/>
          <ac:picMkLst>
            <pc:docMk/>
            <pc:sldMk cId="938049625" sldId="341"/>
            <ac:picMk id="4" creationId="{34C7507C-3DBB-FF14-789D-C93D61FCB935}"/>
          </ac:picMkLst>
        </pc:picChg>
        <pc:cxnChg chg="del">
          <ac:chgData name="Caitlin Harrison" userId="2dc1ef4b-b7dd-400d-aaea-9bab0edc85ed" providerId="ADAL" clId="{1133D195-3A0A-426D-93E3-D0F527B78C97}" dt="2024-01-29T17:38:04.812" v="1043"/>
          <ac:cxnSpMkLst>
            <pc:docMk/>
            <pc:sldMk cId="938049625" sldId="341"/>
            <ac:cxnSpMk id="18" creationId="{6CF1BAF6-AD41-4082-B212-8A1F9A2E8779}"/>
          </ac:cxnSpMkLst>
        </pc:cxnChg>
      </pc:sldChg>
      <pc:sldChg chg="addSp delSp modSp add del mod ord setBg delDesignElem">
        <pc:chgData name="Caitlin Harrison" userId="2dc1ef4b-b7dd-400d-aaea-9bab0edc85ed" providerId="ADAL" clId="{1133D195-3A0A-426D-93E3-D0F527B78C97}" dt="2024-01-29T17:53:35.875" v="2180" actId="47"/>
        <pc:sldMkLst>
          <pc:docMk/>
          <pc:sldMk cId="3097534147" sldId="341"/>
        </pc:sldMkLst>
        <pc:spChg chg="mod">
          <ac:chgData name="Caitlin Harrison" userId="2dc1ef4b-b7dd-400d-aaea-9bab0edc85ed" providerId="ADAL" clId="{1133D195-3A0A-426D-93E3-D0F527B78C97}" dt="2024-01-29T17:52:11.977" v="2128" actId="20577"/>
          <ac:spMkLst>
            <pc:docMk/>
            <pc:sldMk cId="3097534147" sldId="341"/>
            <ac:spMk id="2" creationId="{B211BDB5-1CBA-6719-A354-42CF057B1F30}"/>
          </ac:spMkLst>
        </pc:spChg>
        <pc:spChg chg="del">
          <ac:chgData name="Caitlin Harrison" userId="2dc1ef4b-b7dd-400d-aaea-9bab0edc85ed" providerId="ADAL" clId="{1133D195-3A0A-426D-93E3-D0F527B78C97}" dt="2024-01-29T17:49:16.096" v="1909" actId="478"/>
          <ac:spMkLst>
            <pc:docMk/>
            <pc:sldMk cId="3097534147" sldId="341"/>
            <ac:spMk id="3" creationId="{01A4427D-7F1F-C41F-EA38-D789877E79E2}"/>
          </ac:spMkLst>
        </pc:spChg>
        <pc:spChg chg="add mod">
          <ac:chgData name="Caitlin Harrison" userId="2dc1ef4b-b7dd-400d-aaea-9bab0edc85ed" providerId="ADAL" clId="{1133D195-3A0A-426D-93E3-D0F527B78C97}" dt="2024-01-29T17:52:07.074" v="2112" actId="1076"/>
          <ac:spMkLst>
            <pc:docMk/>
            <pc:sldMk cId="3097534147" sldId="341"/>
            <ac:spMk id="10" creationId="{C96DA9FB-CA98-466E-82FA-6345B4093253}"/>
          </ac:spMkLst>
        </pc:spChg>
        <pc:spChg chg="del">
          <ac:chgData name="Caitlin Harrison" userId="2dc1ef4b-b7dd-400d-aaea-9bab0edc85ed" providerId="ADAL" clId="{1133D195-3A0A-426D-93E3-D0F527B78C97}" dt="2024-01-29T17:49:07.465" v="1907"/>
          <ac:spMkLst>
            <pc:docMk/>
            <pc:sldMk cId="3097534147" sldId="341"/>
            <ac:spMk id="14" creationId="{53B021B3-DE93-4AB7-8A18-CF5F1CED88B8}"/>
          </ac:spMkLst>
        </pc:spChg>
        <pc:spChg chg="del">
          <ac:chgData name="Caitlin Harrison" userId="2dc1ef4b-b7dd-400d-aaea-9bab0edc85ed" providerId="ADAL" clId="{1133D195-3A0A-426D-93E3-D0F527B78C97}" dt="2024-01-29T17:49:07.465" v="1907"/>
          <ac:spMkLst>
            <pc:docMk/>
            <pc:sldMk cId="3097534147" sldId="341"/>
            <ac:spMk id="16" creationId="{52D502E5-F6B4-4D58-B4AE-FC466FF15EE8}"/>
          </ac:spMkLst>
        </pc:spChg>
        <pc:spChg chg="mod">
          <ac:chgData name="Caitlin Harrison" userId="2dc1ef4b-b7dd-400d-aaea-9bab0edc85ed" providerId="ADAL" clId="{1133D195-3A0A-426D-93E3-D0F527B78C97}" dt="2024-01-29T17:49:14.115" v="1908" actId="1076"/>
          <ac:spMkLst>
            <pc:docMk/>
            <pc:sldMk cId="3097534147" sldId="341"/>
            <ac:spMk id="17" creationId="{0BA157CE-CDA9-003A-EE99-6EF08C22CEFA}"/>
          </ac:spMkLst>
        </pc:spChg>
        <pc:spChg chg="del">
          <ac:chgData name="Caitlin Harrison" userId="2dc1ef4b-b7dd-400d-aaea-9bab0edc85ed" providerId="ADAL" clId="{1133D195-3A0A-426D-93E3-D0F527B78C97}" dt="2024-01-29T17:49:07.465" v="1907"/>
          <ac:spMkLst>
            <pc:docMk/>
            <pc:sldMk cId="3097534147" sldId="341"/>
            <ac:spMk id="18" creationId="{9DECDBF4-02B6-4BB4-B65B-B8107AD6A9E8}"/>
          </ac:spMkLst>
        </pc:spChg>
      </pc:sldChg>
      <pc:sldChg chg="new del">
        <pc:chgData name="Caitlin Harrison" userId="2dc1ef4b-b7dd-400d-aaea-9bab0edc85ed" providerId="ADAL" clId="{1133D195-3A0A-426D-93E3-D0F527B78C97}" dt="2024-01-29T17:38:02.121" v="1041" actId="47"/>
        <pc:sldMkLst>
          <pc:docMk/>
          <pc:sldMk cId="3753766621" sldId="341"/>
        </pc:sldMkLst>
      </pc:sldChg>
      <pc:sldChg chg="delSp modSp add del mod setBg delDesignElem">
        <pc:chgData name="Caitlin Harrison" userId="2dc1ef4b-b7dd-400d-aaea-9bab0edc85ed" providerId="ADAL" clId="{1133D195-3A0A-426D-93E3-D0F527B78C97}" dt="2024-01-29T17:50:48.627" v="2014" actId="47"/>
        <pc:sldMkLst>
          <pc:docMk/>
          <pc:sldMk cId="2090799055" sldId="342"/>
        </pc:sldMkLst>
        <pc:spChg chg="mod">
          <ac:chgData name="Caitlin Harrison" userId="2dc1ef4b-b7dd-400d-aaea-9bab0edc85ed" providerId="ADAL" clId="{1133D195-3A0A-426D-93E3-D0F527B78C97}" dt="2024-01-29T17:50:13.630" v="1950" actId="13926"/>
          <ac:spMkLst>
            <pc:docMk/>
            <pc:sldMk cId="2090799055" sldId="342"/>
            <ac:spMk id="3" creationId="{01A4427D-7F1F-C41F-EA38-D789877E79E2}"/>
          </ac:spMkLst>
        </pc:spChg>
        <pc:spChg chg="del">
          <ac:chgData name="Caitlin Harrison" userId="2dc1ef4b-b7dd-400d-aaea-9bab0edc85ed" providerId="ADAL" clId="{1133D195-3A0A-426D-93E3-D0F527B78C97}" dt="2024-01-29T17:50:03.695" v="1948"/>
          <ac:spMkLst>
            <pc:docMk/>
            <pc:sldMk cId="2090799055" sldId="342"/>
            <ac:spMk id="14" creationId="{53B021B3-DE93-4AB7-8A18-CF5F1CED88B8}"/>
          </ac:spMkLst>
        </pc:spChg>
        <pc:spChg chg="del">
          <ac:chgData name="Caitlin Harrison" userId="2dc1ef4b-b7dd-400d-aaea-9bab0edc85ed" providerId="ADAL" clId="{1133D195-3A0A-426D-93E3-D0F527B78C97}" dt="2024-01-29T17:50:03.695" v="1948"/>
          <ac:spMkLst>
            <pc:docMk/>
            <pc:sldMk cId="2090799055" sldId="342"/>
            <ac:spMk id="16" creationId="{52D502E5-F6B4-4D58-B4AE-FC466FF15EE8}"/>
          </ac:spMkLst>
        </pc:spChg>
        <pc:spChg chg="mod">
          <ac:chgData name="Caitlin Harrison" userId="2dc1ef4b-b7dd-400d-aaea-9bab0edc85ed" providerId="ADAL" clId="{1133D195-3A0A-426D-93E3-D0F527B78C97}" dt="2024-01-29T17:50:11.175" v="1949" actId="1076"/>
          <ac:spMkLst>
            <pc:docMk/>
            <pc:sldMk cId="2090799055" sldId="342"/>
            <ac:spMk id="17" creationId="{0BA157CE-CDA9-003A-EE99-6EF08C22CEFA}"/>
          </ac:spMkLst>
        </pc:spChg>
        <pc:spChg chg="del">
          <ac:chgData name="Caitlin Harrison" userId="2dc1ef4b-b7dd-400d-aaea-9bab0edc85ed" providerId="ADAL" clId="{1133D195-3A0A-426D-93E3-D0F527B78C97}" dt="2024-01-29T17:50:03.695" v="1948"/>
          <ac:spMkLst>
            <pc:docMk/>
            <pc:sldMk cId="2090799055" sldId="342"/>
            <ac:spMk id="18" creationId="{9DECDBF4-02B6-4BB4-B65B-B8107AD6A9E8}"/>
          </ac:spMkLst>
        </pc:spChg>
      </pc:sldChg>
      <pc:sldChg chg="delSp modSp add del mod setBg delDesignElem">
        <pc:chgData name="Caitlin Harrison" userId="2dc1ef4b-b7dd-400d-aaea-9bab0edc85ed" providerId="ADAL" clId="{1133D195-3A0A-426D-93E3-D0F527B78C97}" dt="2024-01-29T17:53:11.201" v="2166" actId="47"/>
        <pc:sldMkLst>
          <pc:docMk/>
          <pc:sldMk cId="2365127766" sldId="342"/>
        </pc:sldMkLst>
        <pc:spChg chg="mod">
          <ac:chgData name="Caitlin Harrison" userId="2dc1ef4b-b7dd-400d-aaea-9bab0edc85ed" providerId="ADAL" clId="{1133D195-3A0A-426D-93E3-D0F527B78C97}" dt="2024-01-29T17:52:51.233" v="2159" actId="20577"/>
          <ac:spMkLst>
            <pc:docMk/>
            <pc:sldMk cId="2365127766" sldId="342"/>
            <ac:spMk id="2" creationId="{B211BDB5-1CBA-6719-A354-42CF057B1F30}"/>
          </ac:spMkLst>
        </pc:spChg>
        <pc:spChg chg="del">
          <ac:chgData name="Caitlin Harrison" userId="2dc1ef4b-b7dd-400d-aaea-9bab0edc85ed" providerId="ADAL" clId="{1133D195-3A0A-426D-93E3-D0F527B78C97}" dt="2024-01-29T17:50:52.263" v="2016"/>
          <ac:spMkLst>
            <pc:docMk/>
            <pc:sldMk cId="2365127766" sldId="342"/>
            <ac:spMk id="14" creationId="{53B021B3-DE93-4AB7-8A18-CF5F1CED88B8}"/>
          </ac:spMkLst>
        </pc:spChg>
        <pc:spChg chg="del">
          <ac:chgData name="Caitlin Harrison" userId="2dc1ef4b-b7dd-400d-aaea-9bab0edc85ed" providerId="ADAL" clId="{1133D195-3A0A-426D-93E3-D0F527B78C97}" dt="2024-01-29T17:50:52.263" v="2016"/>
          <ac:spMkLst>
            <pc:docMk/>
            <pc:sldMk cId="2365127766" sldId="342"/>
            <ac:spMk id="16" creationId="{52D502E5-F6B4-4D58-B4AE-FC466FF15EE8}"/>
          </ac:spMkLst>
        </pc:spChg>
        <pc:spChg chg="mod">
          <ac:chgData name="Caitlin Harrison" userId="2dc1ef4b-b7dd-400d-aaea-9bab0edc85ed" providerId="ADAL" clId="{1133D195-3A0A-426D-93E3-D0F527B78C97}" dt="2024-01-29T17:50:57.829" v="2017" actId="1076"/>
          <ac:spMkLst>
            <pc:docMk/>
            <pc:sldMk cId="2365127766" sldId="342"/>
            <ac:spMk id="17" creationId="{0BA157CE-CDA9-003A-EE99-6EF08C22CEFA}"/>
          </ac:spMkLst>
        </pc:spChg>
        <pc:spChg chg="del">
          <ac:chgData name="Caitlin Harrison" userId="2dc1ef4b-b7dd-400d-aaea-9bab0edc85ed" providerId="ADAL" clId="{1133D195-3A0A-426D-93E3-D0F527B78C97}" dt="2024-01-29T17:50:52.263" v="2016"/>
          <ac:spMkLst>
            <pc:docMk/>
            <pc:sldMk cId="2365127766" sldId="342"/>
            <ac:spMk id="18" creationId="{9DECDBF4-02B6-4BB4-B65B-B8107AD6A9E8}"/>
          </ac:spMkLst>
        </pc:spChg>
      </pc:sldChg>
      <pc:sldChg chg="modSp mod">
        <pc:chgData name="Caitlin Harrison" userId="2dc1ef4b-b7dd-400d-aaea-9bab0edc85ed" providerId="ADAL" clId="{1133D195-3A0A-426D-93E3-D0F527B78C97}" dt="2024-01-30T19:26:46.331" v="12752" actId="1076"/>
        <pc:sldMkLst>
          <pc:docMk/>
          <pc:sldMk cId="255234194" sldId="343"/>
        </pc:sldMkLst>
        <pc:spChg chg="mod">
          <ac:chgData name="Caitlin Harrison" userId="2dc1ef4b-b7dd-400d-aaea-9bab0edc85ed" providerId="ADAL" clId="{1133D195-3A0A-426D-93E3-D0F527B78C97}" dt="2024-01-30T19:26:11.452" v="12750" actId="13926"/>
          <ac:spMkLst>
            <pc:docMk/>
            <pc:sldMk cId="255234194" sldId="343"/>
            <ac:spMk id="3" creationId="{01A4427D-7F1F-C41F-EA38-D789877E79E2}"/>
          </ac:spMkLst>
        </pc:spChg>
        <pc:spChg chg="mod">
          <ac:chgData name="Caitlin Harrison" userId="2dc1ef4b-b7dd-400d-aaea-9bab0edc85ed" providerId="ADAL" clId="{1133D195-3A0A-426D-93E3-D0F527B78C97}" dt="2024-01-30T19:26:46.331" v="12752" actId="1076"/>
          <ac:spMkLst>
            <pc:docMk/>
            <pc:sldMk cId="255234194" sldId="343"/>
            <ac:spMk id="17" creationId="{0BA157CE-CDA9-003A-EE99-6EF08C22CEFA}"/>
          </ac:spMkLst>
        </pc:spChg>
        <pc:graphicFrameChg chg="mod">
          <ac:chgData name="Caitlin Harrison" userId="2dc1ef4b-b7dd-400d-aaea-9bab0edc85ed" providerId="ADAL" clId="{1133D195-3A0A-426D-93E3-D0F527B78C97}" dt="2024-01-30T19:26:14.144" v="12751" actId="13926"/>
          <ac:graphicFrameMkLst>
            <pc:docMk/>
            <pc:sldMk cId="255234194" sldId="343"/>
            <ac:graphicFrameMk id="9" creationId="{EB6E7948-4B7E-0E3B-F824-EAB5C7797175}"/>
          </ac:graphicFrameMkLst>
        </pc:graphicFrameChg>
      </pc:sldChg>
      <pc:sldChg chg="addSp delSp add del setBg delDesignElem">
        <pc:chgData name="Caitlin Harrison" userId="2dc1ef4b-b7dd-400d-aaea-9bab0edc85ed" providerId="ADAL" clId="{1133D195-3A0A-426D-93E3-D0F527B78C97}" dt="2024-01-29T17:52:54.889" v="2163" actId="47"/>
        <pc:sldMkLst>
          <pc:docMk/>
          <pc:sldMk cId="898017589" sldId="343"/>
        </pc:sldMkLst>
        <pc:spChg chg="add del">
          <ac:chgData name="Caitlin Harrison" userId="2dc1ef4b-b7dd-400d-aaea-9bab0edc85ed" providerId="ADAL" clId="{1133D195-3A0A-426D-93E3-D0F527B78C97}" dt="2024-01-29T17:52:52.290" v="2162"/>
          <ac:spMkLst>
            <pc:docMk/>
            <pc:sldMk cId="898017589" sldId="343"/>
            <ac:spMk id="14" creationId="{53B021B3-DE93-4AB7-8A18-CF5F1CED88B8}"/>
          </ac:spMkLst>
        </pc:spChg>
        <pc:spChg chg="add del">
          <ac:chgData name="Caitlin Harrison" userId="2dc1ef4b-b7dd-400d-aaea-9bab0edc85ed" providerId="ADAL" clId="{1133D195-3A0A-426D-93E3-D0F527B78C97}" dt="2024-01-29T17:52:52.290" v="2162"/>
          <ac:spMkLst>
            <pc:docMk/>
            <pc:sldMk cId="898017589" sldId="343"/>
            <ac:spMk id="16" creationId="{52D502E5-F6B4-4D58-B4AE-FC466FF15EE8}"/>
          </ac:spMkLst>
        </pc:spChg>
        <pc:spChg chg="add del">
          <ac:chgData name="Caitlin Harrison" userId="2dc1ef4b-b7dd-400d-aaea-9bab0edc85ed" providerId="ADAL" clId="{1133D195-3A0A-426D-93E3-D0F527B78C97}" dt="2024-01-29T17:52:52.290" v="2162"/>
          <ac:spMkLst>
            <pc:docMk/>
            <pc:sldMk cId="898017589" sldId="343"/>
            <ac:spMk id="18" creationId="{9DECDBF4-02B6-4BB4-B65B-B8107AD6A9E8}"/>
          </ac:spMkLst>
        </pc:spChg>
      </pc:sldChg>
      <pc:sldChg chg="addSp del delDesignElem">
        <pc:chgData name="Caitlin Harrison" userId="2dc1ef4b-b7dd-400d-aaea-9bab0edc85ed" providerId="ADAL" clId="{1133D195-3A0A-426D-93E3-D0F527B78C97}" dt="2024-01-29T17:53:01.554" v="2165"/>
        <pc:sldMkLst>
          <pc:docMk/>
          <pc:sldMk cId="1064973976" sldId="343"/>
        </pc:sldMkLst>
        <pc:spChg chg="add">
          <ac:chgData name="Caitlin Harrison" userId="2dc1ef4b-b7dd-400d-aaea-9bab0edc85ed" providerId="ADAL" clId="{1133D195-3A0A-426D-93E3-D0F527B78C97}" dt="2024-01-29T17:53:01.554" v="2165"/>
          <ac:spMkLst>
            <pc:docMk/>
            <pc:sldMk cId="1064973976" sldId="343"/>
            <ac:spMk id="14" creationId="{53B021B3-DE93-4AB7-8A18-CF5F1CED88B8}"/>
          </ac:spMkLst>
        </pc:spChg>
        <pc:spChg chg="add">
          <ac:chgData name="Caitlin Harrison" userId="2dc1ef4b-b7dd-400d-aaea-9bab0edc85ed" providerId="ADAL" clId="{1133D195-3A0A-426D-93E3-D0F527B78C97}" dt="2024-01-29T17:53:01.554" v="2165"/>
          <ac:spMkLst>
            <pc:docMk/>
            <pc:sldMk cId="1064973976" sldId="343"/>
            <ac:spMk id="16" creationId="{52D502E5-F6B4-4D58-B4AE-FC466FF15EE8}"/>
          </ac:spMkLst>
        </pc:spChg>
        <pc:spChg chg="add">
          <ac:chgData name="Caitlin Harrison" userId="2dc1ef4b-b7dd-400d-aaea-9bab0edc85ed" providerId="ADAL" clId="{1133D195-3A0A-426D-93E3-D0F527B78C97}" dt="2024-01-29T17:53:01.554" v="2165"/>
          <ac:spMkLst>
            <pc:docMk/>
            <pc:sldMk cId="1064973976" sldId="343"/>
            <ac:spMk id="18" creationId="{9DECDBF4-02B6-4BB4-B65B-B8107AD6A9E8}"/>
          </ac:spMkLst>
        </pc:spChg>
      </pc:sldChg>
      <pc:sldChg chg="modSp mod">
        <pc:chgData name="Caitlin Harrison" userId="2dc1ef4b-b7dd-400d-aaea-9bab0edc85ed" providerId="ADAL" clId="{1133D195-3A0A-426D-93E3-D0F527B78C97}" dt="2024-01-30T19:30:32.573" v="12756" actId="13926"/>
        <pc:sldMkLst>
          <pc:docMk/>
          <pc:sldMk cId="349131706" sldId="344"/>
        </pc:sldMkLst>
        <pc:spChg chg="mod">
          <ac:chgData name="Caitlin Harrison" userId="2dc1ef4b-b7dd-400d-aaea-9bab0edc85ed" providerId="ADAL" clId="{1133D195-3A0A-426D-93E3-D0F527B78C97}" dt="2024-01-30T19:30:32.573" v="12756" actId="13926"/>
          <ac:spMkLst>
            <pc:docMk/>
            <pc:sldMk cId="349131706" sldId="344"/>
            <ac:spMk id="3" creationId="{01A4427D-7F1F-C41F-EA38-D789877E79E2}"/>
          </ac:spMkLst>
        </pc:spChg>
        <pc:spChg chg="mod">
          <ac:chgData name="Caitlin Harrison" userId="2dc1ef4b-b7dd-400d-aaea-9bab0edc85ed" providerId="ADAL" clId="{1133D195-3A0A-426D-93E3-D0F527B78C97}" dt="2024-01-29T17:54:52.887" v="2363" actId="1076"/>
          <ac:spMkLst>
            <pc:docMk/>
            <pc:sldMk cId="349131706" sldId="344"/>
            <ac:spMk id="17" creationId="{0BA157CE-CDA9-003A-EE99-6EF08C22CEFA}"/>
          </ac:spMkLst>
        </pc:spChg>
        <pc:graphicFrameChg chg="mod">
          <ac:chgData name="Caitlin Harrison" userId="2dc1ef4b-b7dd-400d-aaea-9bab0edc85ed" providerId="ADAL" clId="{1133D195-3A0A-426D-93E3-D0F527B78C97}" dt="2024-01-29T18:12:05.189" v="2857" actId="13926"/>
          <ac:graphicFrameMkLst>
            <pc:docMk/>
            <pc:sldMk cId="349131706" sldId="344"/>
            <ac:graphicFrameMk id="9" creationId="{EB6E7948-4B7E-0E3B-F824-EAB5C7797175}"/>
          </ac:graphicFrameMkLst>
        </pc:graphicFrameChg>
      </pc:sldChg>
      <pc:sldChg chg="addSp delSp add del setBg delDesignElem">
        <pc:chgData name="Caitlin Harrison" userId="2dc1ef4b-b7dd-400d-aaea-9bab0edc85ed" providerId="ADAL" clId="{1133D195-3A0A-426D-93E3-D0F527B78C97}" dt="2024-01-29T18:05:44.791" v="2715"/>
        <pc:sldMkLst>
          <pc:docMk/>
          <pc:sldMk cId="4204143418" sldId="345"/>
        </pc:sldMkLst>
        <pc:spChg chg="add del">
          <ac:chgData name="Caitlin Harrison" userId="2dc1ef4b-b7dd-400d-aaea-9bab0edc85ed" providerId="ADAL" clId="{1133D195-3A0A-426D-93E3-D0F527B78C97}" dt="2024-01-29T18:05:44.791" v="2715"/>
          <ac:spMkLst>
            <pc:docMk/>
            <pc:sldMk cId="4204143418" sldId="345"/>
            <ac:spMk id="54" creationId="{BE6CF5EB-A6E3-0744-5C5C-9349A0F192A9}"/>
          </ac:spMkLst>
        </pc:spChg>
      </pc:sldChg>
      <pc:sldChg chg="delSp modSp del mod">
        <pc:chgData name="Caitlin Harrison" userId="2dc1ef4b-b7dd-400d-aaea-9bab0edc85ed" providerId="ADAL" clId="{1133D195-3A0A-426D-93E3-D0F527B78C97}" dt="2024-01-29T21:39:17.518" v="7968" actId="47"/>
        <pc:sldMkLst>
          <pc:docMk/>
          <pc:sldMk cId="4207876882" sldId="345"/>
        </pc:sldMkLst>
        <pc:spChg chg="mod">
          <ac:chgData name="Caitlin Harrison" userId="2dc1ef4b-b7dd-400d-aaea-9bab0edc85ed" providerId="ADAL" clId="{1133D195-3A0A-426D-93E3-D0F527B78C97}" dt="2024-01-29T18:05:57.994" v="2728" actId="20577"/>
          <ac:spMkLst>
            <pc:docMk/>
            <pc:sldMk cId="4207876882" sldId="345"/>
            <ac:spMk id="2" creationId="{50AF48CE-4FED-838A-88B5-9B0B5595E87D}"/>
          </ac:spMkLst>
        </pc:spChg>
        <pc:graphicFrameChg chg="del mod">
          <ac:chgData name="Caitlin Harrison" userId="2dc1ef4b-b7dd-400d-aaea-9bab0edc85ed" providerId="ADAL" clId="{1133D195-3A0A-426D-93E3-D0F527B78C97}" dt="2024-01-29T18:05:51.306" v="2717" actId="478"/>
          <ac:graphicFrameMkLst>
            <pc:docMk/>
            <pc:sldMk cId="4207876882" sldId="345"/>
            <ac:graphicFrameMk id="7" creationId="{3D22BBC8-8E6B-AAEE-DFFB-B22309456924}"/>
          </ac:graphicFrameMkLst>
        </pc:graphicFrameChg>
      </pc:sldChg>
      <pc:sldChg chg="addSp delSp modSp add mod setBg delDesignElem">
        <pc:chgData name="Caitlin Harrison" userId="2dc1ef4b-b7dd-400d-aaea-9bab0edc85ed" providerId="ADAL" clId="{1133D195-3A0A-426D-93E3-D0F527B78C97}" dt="2024-01-29T18:27:35.837" v="3824" actId="13926"/>
        <pc:sldMkLst>
          <pc:docMk/>
          <pc:sldMk cId="4103195322" sldId="346"/>
        </pc:sldMkLst>
        <pc:spChg chg="add del mod">
          <ac:chgData name="Caitlin Harrison" userId="2dc1ef4b-b7dd-400d-aaea-9bab0edc85ed" providerId="ADAL" clId="{1133D195-3A0A-426D-93E3-D0F527B78C97}" dt="2024-01-29T18:15:21.492" v="2928" actId="20577"/>
          <ac:spMkLst>
            <pc:docMk/>
            <pc:sldMk cId="4103195322" sldId="346"/>
            <ac:spMk id="2" creationId="{8C2A66ED-F75E-5A12-F4B1-A1CC513F3FAA}"/>
          </ac:spMkLst>
        </pc:spChg>
        <pc:spChg chg="add del mod">
          <ac:chgData name="Caitlin Harrison" userId="2dc1ef4b-b7dd-400d-aaea-9bab0edc85ed" providerId="ADAL" clId="{1133D195-3A0A-426D-93E3-D0F527B78C97}" dt="2024-01-29T18:27:35.837" v="3824" actId="13926"/>
          <ac:spMkLst>
            <pc:docMk/>
            <pc:sldMk cId="4103195322" sldId="346"/>
            <ac:spMk id="3" creationId="{C3126A47-10B3-2E6A-C97C-04FA294728CE}"/>
          </ac:spMkLst>
        </pc:spChg>
        <pc:spChg chg="add del mod">
          <ac:chgData name="Caitlin Harrison" userId="2dc1ef4b-b7dd-400d-aaea-9bab0edc85ed" providerId="ADAL" clId="{1133D195-3A0A-426D-93E3-D0F527B78C97}" dt="2024-01-29T18:14:12.408" v="2906" actId="478"/>
          <ac:spMkLst>
            <pc:docMk/>
            <pc:sldMk cId="4103195322" sldId="346"/>
            <ac:spMk id="5" creationId="{8900CC83-ECCF-4DCE-8D1F-1480EA5FB82E}"/>
          </ac:spMkLst>
        </pc:spChg>
        <pc:spChg chg="del">
          <ac:chgData name="Caitlin Harrison" userId="2dc1ef4b-b7dd-400d-aaea-9bab0edc85ed" providerId="ADAL" clId="{1133D195-3A0A-426D-93E3-D0F527B78C97}" dt="2024-01-29T18:14:02.136" v="2904"/>
          <ac:spMkLst>
            <pc:docMk/>
            <pc:sldMk cId="4103195322" sldId="346"/>
            <ac:spMk id="33" creationId="{924D84CD-5280-4B52-B96E-8EDAA2B20C51}"/>
          </ac:spMkLst>
        </pc:spChg>
        <pc:spChg chg="del">
          <ac:chgData name="Caitlin Harrison" userId="2dc1ef4b-b7dd-400d-aaea-9bab0edc85ed" providerId="ADAL" clId="{1133D195-3A0A-426D-93E3-D0F527B78C97}" dt="2024-01-29T18:14:02.136" v="2904"/>
          <ac:spMkLst>
            <pc:docMk/>
            <pc:sldMk cId="4103195322" sldId="346"/>
            <ac:spMk id="38" creationId="{6BC8DD5A-2177-6753-E2F9-C07A00190B7A}"/>
          </ac:spMkLst>
        </pc:spChg>
        <pc:graphicFrameChg chg="add del">
          <ac:chgData name="Caitlin Harrison" userId="2dc1ef4b-b7dd-400d-aaea-9bab0edc85ed" providerId="ADAL" clId="{1133D195-3A0A-426D-93E3-D0F527B78C97}" dt="2024-01-29T18:14:20.920" v="2908" actId="478"/>
          <ac:graphicFrameMkLst>
            <pc:docMk/>
            <pc:sldMk cId="4103195322" sldId="346"/>
            <ac:graphicFrameMk id="9" creationId="{8BE1542C-2AE5-1BF0-8439-789F8D3402EB}"/>
          </ac:graphicFrameMkLst>
        </pc:graphicFrameChg>
        <pc:picChg chg="add del">
          <ac:chgData name="Caitlin Harrison" userId="2dc1ef4b-b7dd-400d-aaea-9bab0edc85ed" providerId="ADAL" clId="{1133D195-3A0A-426D-93E3-D0F527B78C97}" dt="2024-01-29T18:14:18.238" v="2907" actId="478"/>
          <ac:picMkLst>
            <pc:docMk/>
            <pc:sldMk cId="4103195322" sldId="346"/>
            <ac:picMk id="31" creationId="{0F9CBE8C-2E3B-5884-6C44-5005E9F2787D}"/>
          </ac:picMkLst>
        </pc:picChg>
      </pc:sldChg>
      <pc:sldChg chg="modSp add mod">
        <pc:chgData name="Caitlin Harrison" userId="2dc1ef4b-b7dd-400d-aaea-9bab0edc85ed" providerId="ADAL" clId="{1133D195-3A0A-426D-93E3-D0F527B78C97}" dt="2024-01-29T22:26:47.784" v="10912" actId="20577"/>
        <pc:sldMkLst>
          <pc:docMk/>
          <pc:sldMk cId="4282436624" sldId="347"/>
        </pc:sldMkLst>
        <pc:spChg chg="mod">
          <ac:chgData name="Caitlin Harrison" userId="2dc1ef4b-b7dd-400d-aaea-9bab0edc85ed" providerId="ADAL" clId="{1133D195-3A0A-426D-93E3-D0F527B78C97}" dt="2024-01-29T18:25:09.533" v="3735" actId="20577"/>
          <ac:spMkLst>
            <pc:docMk/>
            <pc:sldMk cId="4282436624" sldId="347"/>
            <ac:spMk id="2" creationId="{8C2A66ED-F75E-5A12-F4B1-A1CC513F3FAA}"/>
          </ac:spMkLst>
        </pc:spChg>
        <pc:spChg chg="mod">
          <ac:chgData name="Caitlin Harrison" userId="2dc1ef4b-b7dd-400d-aaea-9bab0edc85ed" providerId="ADAL" clId="{1133D195-3A0A-426D-93E3-D0F527B78C97}" dt="2024-01-29T22:26:47.784" v="10912" actId="20577"/>
          <ac:spMkLst>
            <pc:docMk/>
            <pc:sldMk cId="4282436624" sldId="347"/>
            <ac:spMk id="3" creationId="{C3126A47-10B3-2E6A-C97C-04FA294728CE}"/>
          </ac:spMkLst>
        </pc:spChg>
      </pc:sldChg>
      <pc:sldChg chg="modSp add del mod">
        <pc:chgData name="Caitlin Harrison" userId="2dc1ef4b-b7dd-400d-aaea-9bab0edc85ed" providerId="ADAL" clId="{1133D195-3A0A-426D-93E3-D0F527B78C97}" dt="2024-01-29T21:23:02.711" v="6569" actId="47"/>
        <pc:sldMkLst>
          <pc:docMk/>
          <pc:sldMk cId="2629685995" sldId="348"/>
        </pc:sldMkLst>
        <pc:spChg chg="mod">
          <ac:chgData name="Caitlin Harrison" userId="2dc1ef4b-b7dd-400d-aaea-9bab0edc85ed" providerId="ADAL" clId="{1133D195-3A0A-426D-93E3-D0F527B78C97}" dt="2024-01-29T21:09:23.507" v="5018" actId="13926"/>
          <ac:spMkLst>
            <pc:docMk/>
            <pc:sldMk cId="2629685995" sldId="348"/>
            <ac:spMk id="2" creationId="{8C2A66ED-F75E-5A12-F4B1-A1CC513F3FAA}"/>
          </ac:spMkLst>
        </pc:spChg>
        <pc:spChg chg="mod">
          <ac:chgData name="Caitlin Harrison" userId="2dc1ef4b-b7dd-400d-aaea-9bab0edc85ed" providerId="ADAL" clId="{1133D195-3A0A-426D-93E3-D0F527B78C97}" dt="2024-01-29T21:12:09.856" v="5531" actId="20577"/>
          <ac:spMkLst>
            <pc:docMk/>
            <pc:sldMk cId="2629685995" sldId="348"/>
            <ac:spMk id="3" creationId="{C3126A47-10B3-2E6A-C97C-04FA294728CE}"/>
          </ac:spMkLst>
        </pc:spChg>
      </pc:sldChg>
      <pc:sldChg chg="delSp modSp add del mod setBg delDesignElem">
        <pc:chgData name="Caitlin Harrison" userId="2dc1ef4b-b7dd-400d-aaea-9bab0edc85ed" providerId="ADAL" clId="{1133D195-3A0A-426D-93E3-D0F527B78C97}" dt="2024-01-29T18:33:56.244" v="3850" actId="47"/>
        <pc:sldMkLst>
          <pc:docMk/>
          <pc:sldMk cId="3557401385" sldId="348"/>
        </pc:sldMkLst>
        <pc:spChg chg="del">
          <ac:chgData name="Caitlin Harrison" userId="2dc1ef4b-b7dd-400d-aaea-9bab0edc85ed" providerId="ADAL" clId="{1133D195-3A0A-426D-93E3-D0F527B78C97}" dt="2024-01-29T18:33:40.237" v="3848"/>
          <ac:spMkLst>
            <pc:docMk/>
            <pc:sldMk cId="3557401385" sldId="348"/>
            <ac:spMk id="14" creationId="{53B021B3-DE93-4AB7-8A18-CF5F1CED88B8}"/>
          </ac:spMkLst>
        </pc:spChg>
        <pc:spChg chg="del">
          <ac:chgData name="Caitlin Harrison" userId="2dc1ef4b-b7dd-400d-aaea-9bab0edc85ed" providerId="ADAL" clId="{1133D195-3A0A-426D-93E3-D0F527B78C97}" dt="2024-01-29T18:33:40.237" v="3848"/>
          <ac:spMkLst>
            <pc:docMk/>
            <pc:sldMk cId="3557401385" sldId="348"/>
            <ac:spMk id="16" creationId="{52D502E5-F6B4-4D58-B4AE-FC466FF15EE8}"/>
          </ac:spMkLst>
        </pc:spChg>
        <pc:spChg chg="mod">
          <ac:chgData name="Caitlin Harrison" userId="2dc1ef4b-b7dd-400d-aaea-9bab0edc85ed" providerId="ADAL" clId="{1133D195-3A0A-426D-93E3-D0F527B78C97}" dt="2024-01-29T18:33:53.631" v="3849" actId="1076"/>
          <ac:spMkLst>
            <pc:docMk/>
            <pc:sldMk cId="3557401385" sldId="348"/>
            <ac:spMk id="17" creationId="{0BA157CE-CDA9-003A-EE99-6EF08C22CEFA}"/>
          </ac:spMkLst>
        </pc:spChg>
        <pc:spChg chg="del">
          <ac:chgData name="Caitlin Harrison" userId="2dc1ef4b-b7dd-400d-aaea-9bab0edc85ed" providerId="ADAL" clId="{1133D195-3A0A-426D-93E3-D0F527B78C97}" dt="2024-01-29T18:33:40.237" v="3848"/>
          <ac:spMkLst>
            <pc:docMk/>
            <pc:sldMk cId="3557401385" sldId="348"/>
            <ac:spMk id="18" creationId="{9DECDBF4-02B6-4BB4-B65B-B8107AD6A9E8}"/>
          </ac:spMkLst>
        </pc:spChg>
      </pc:sldChg>
      <pc:sldChg chg="add del ord">
        <pc:chgData name="Caitlin Harrison" userId="2dc1ef4b-b7dd-400d-aaea-9bab0edc85ed" providerId="ADAL" clId="{1133D195-3A0A-426D-93E3-D0F527B78C97}" dt="2024-01-29T22:36:54.145" v="12339" actId="47"/>
        <pc:sldMkLst>
          <pc:docMk/>
          <pc:sldMk cId="2855593507" sldId="349"/>
        </pc:sldMkLst>
      </pc:sldChg>
      <pc:sldChg chg="modSp add mod modTransition">
        <pc:chgData name="Caitlin Harrison" userId="2dc1ef4b-b7dd-400d-aaea-9bab0edc85ed" providerId="ADAL" clId="{1133D195-3A0A-426D-93E3-D0F527B78C97}" dt="2024-01-29T22:37:21.207" v="12403" actId="20577"/>
        <pc:sldMkLst>
          <pc:docMk/>
          <pc:sldMk cId="2408869253" sldId="350"/>
        </pc:sldMkLst>
        <pc:spChg chg="mod">
          <ac:chgData name="Caitlin Harrison" userId="2dc1ef4b-b7dd-400d-aaea-9bab0edc85ed" providerId="ADAL" clId="{1133D195-3A0A-426D-93E3-D0F527B78C97}" dt="2024-01-29T21:15:05.779" v="5631" actId="20577"/>
          <ac:spMkLst>
            <pc:docMk/>
            <pc:sldMk cId="2408869253" sldId="350"/>
            <ac:spMk id="2" creationId="{8C2A66ED-F75E-5A12-F4B1-A1CC513F3FAA}"/>
          </ac:spMkLst>
        </pc:spChg>
        <pc:spChg chg="mod">
          <ac:chgData name="Caitlin Harrison" userId="2dc1ef4b-b7dd-400d-aaea-9bab0edc85ed" providerId="ADAL" clId="{1133D195-3A0A-426D-93E3-D0F527B78C97}" dt="2024-01-29T22:37:21.207" v="12403" actId="20577"/>
          <ac:spMkLst>
            <pc:docMk/>
            <pc:sldMk cId="2408869253" sldId="350"/>
            <ac:spMk id="3" creationId="{C3126A47-10B3-2E6A-C97C-04FA294728CE}"/>
          </ac:spMkLst>
        </pc:spChg>
      </pc:sldChg>
      <pc:sldChg chg="modSp add mod">
        <pc:chgData name="Caitlin Harrison" userId="2dc1ef4b-b7dd-400d-aaea-9bab0edc85ed" providerId="ADAL" clId="{1133D195-3A0A-426D-93E3-D0F527B78C97}" dt="2024-01-29T21:22:32.675" v="6568" actId="1076"/>
        <pc:sldMkLst>
          <pc:docMk/>
          <pc:sldMk cId="952889056" sldId="351"/>
        </pc:sldMkLst>
        <pc:spChg chg="mod">
          <ac:chgData name="Caitlin Harrison" userId="2dc1ef4b-b7dd-400d-aaea-9bab0edc85ed" providerId="ADAL" clId="{1133D195-3A0A-426D-93E3-D0F527B78C97}" dt="2024-01-29T21:17:47.047" v="5968" actId="20577"/>
          <ac:spMkLst>
            <pc:docMk/>
            <pc:sldMk cId="952889056" sldId="351"/>
            <ac:spMk id="2" creationId="{8C2A66ED-F75E-5A12-F4B1-A1CC513F3FAA}"/>
          </ac:spMkLst>
        </pc:spChg>
        <pc:spChg chg="mod">
          <ac:chgData name="Caitlin Harrison" userId="2dc1ef4b-b7dd-400d-aaea-9bab0edc85ed" providerId="ADAL" clId="{1133D195-3A0A-426D-93E3-D0F527B78C97}" dt="2024-01-29T21:22:32.675" v="6568" actId="1076"/>
          <ac:spMkLst>
            <pc:docMk/>
            <pc:sldMk cId="952889056" sldId="351"/>
            <ac:spMk id="3" creationId="{C3126A47-10B3-2E6A-C97C-04FA294728CE}"/>
          </ac:spMkLst>
        </pc:spChg>
      </pc:sldChg>
      <pc:sldChg chg="modSp add mod">
        <pc:chgData name="Caitlin Harrison" userId="2dc1ef4b-b7dd-400d-aaea-9bab0edc85ed" providerId="ADAL" clId="{1133D195-3A0A-426D-93E3-D0F527B78C97}" dt="2024-01-29T21:28:27.177" v="7373" actId="5793"/>
        <pc:sldMkLst>
          <pc:docMk/>
          <pc:sldMk cId="2163601885" sldId="352"/>
        </pc:sldMkLst>
        <pc:spChg chg="mod">
          <ac:chgData name="Caitlin Harrison" userId="2dc1ef4b-b7dd-400d-aaea-9bab0edc85ed" providerId="ADAL" clId="{1133D195-3A0A-426D-93E3-D0F527B78C97}" dt="2024-01-29T21:26:58.925" v="7036" actId="20577"/>
          <ac:spMkLst>
            <pc:docMk/>
            <pc:sldMk cId="2163601885" sldId="352"/>
            <ac:spMk id="2" creationId="{8C2A66ED-F75E-5A12-F4B1-A1CC513F3FAA}"/>
          </ac:spMkLst>
        </pc:spChg>
        <pc:spChg chg="mod">
          <ac:chgData name="Caitlin Harrison" userId="2dc1ef4b-b7dd-400d-aaea-9bab0edc85ed" providerId="ADAL" clId="{1133D195-3A0A-426D-93E3-D0F527B78C97}" dt="2024-01-29T21:28:27.177" v="7373" actId="5793"/>
          <ac:spMkLst>
            <pc:docMk/>
            <pc:sldMk cId="2163601885" sldId="352"/>
            <ac:spMk id="3" creationId="{C3126A47-10B3-2E6A-C97C-04FA294728CE}"/>
          </ac:spMkLst>
        </pc:spChg>
      </pc:sldChg>
      <pc:sldChg chg="modSp add mod">
        <pc:chgData name="Caitlin Harrison" userId="2dc1ef4b-b7dd-400d-aaea-9bab0edc85ed" providerId="ADAL" clId="{1133D195-3A0A-426D-93E3-D0F527B78C97}" dt="2024-01-29T21:31:07.628" v="7886" actId="20577"/>
        <pc:sldMkLst>
          <pc:docMk/>
          <pc:sldMk cId="193674455" sldId="353"/>
        </pc:sldMkLst>
        <pc:spChg chg="mod">
          <ac:chgData name="Caitlin Harrison" userId="2dc1ef4b-b7dd-400d-aaea-9bab0edc85ed" providerId="ADAL" clId="{1133D195-3A0A-426D-93E3-D0F527B78C97}" dt="2024-01-29T21:29:21.376" v="7427" actId="20577"/>
          <ac:spMkLst>
            <pc:docMk/>
            <pc:sldMk cId="193674455" sldId="353"/>
            <ac:spMk id="2" creationId="{8C2A66ED-F75E-5A12-F4B1-A1CC513F3FAA}"/>
          </ac:spMkLst>
        </pc:spChg>
        <pc:spChg chg="mod">
          <ac:chgData name="Caitlin Harrison" userId="2dc1ef4b-b7dd-400d-aaea-9bab0edc85ed" providerId="ADAL" clId="{1133D195-3A0A-426D-93E3-D0F527B78C97}" dt="2024-01-29T21:31:07.628" v="7886" actId="20577"/>
          <ac:spMkLst>
            <pc:docMk/>
            <pc:sldMk cId="193674455" sldId="353"/>
            <ac:spMk id="3" creationId="{C3126A47-10B3-2E6A-C97C-04FA294728CE}"/>
          </ac:spMkLst>
        </pc:spChg>
      </pc:sldChg>
      <pc:sldChg chg="delSp modSp mod delCm">
        <pc:chgData name="Caitlin Harrison" userId="2dc1ef4b-b7dd-400d-aaea-9bab0edc85ed" providerId="ADAL" clId="{1133D195-3A0A-426D-93E3-D0F527B78C97}" dt="2024-01-30T19:45:24.233" v="12767" actId="478"/>
        <pc:sldMkLst>
          <pc:docMk/>
          <pc:sldMk cId="4141470902" sldId="354"/>
        </pc:sldMkLst>
        <pc:spChg chg="mod">
          <ac:chgData name="Caitlin Harrison" userId="2dc1ef4b-b7dd-400d-aaea-9bab0edc85ed" providerId="ADAL" clId="{1133D195-3A0A-426D-93E3-D0F527B78C97}" dt="2024-01-29T21:51:49.375" v="8777" actId="20577"/>
          <ac:spMkLst>
            <pc:docMk/>
            <pc:sldMk cId="4141470902" sldId="354"/>
            <ac:spMk id="2" creationId="{0952C644-161D-8336-3185-E4091F411F3C}"/>
          </ac:spMkLst>
        </pc:spChg>
        <pc:spChg chg="del mod">
          <ac:chgData name="Caitlin Harrison" userId="2dc1ef4b-b7dd-400d-aaea-9bab0edc85ed" providerId="ADAL" clId="{1133D195-3A0A-426D-93E3-D0F527B78C97}" dt="2024-01-30T19:45:24.233" v="12767" actId="478"/>
          <ac:spMkLst>
            <pc:docMk/>
            <pc:sldMk cId="4141470902" sldId="354"/>
            <ac:spMk id="3" creationId="{9E1B09FE-DDE9-EC7D-EE92-85E718DA6A0D}"/>
          </ac:spMkLst>
        </pc:spChg>
      </pc:sldChg>
      <pc:sldChg chg="addSp delSp add del setBg delDesignElem">
        <pc:chgData name="Caitlin Harrison" userId="2dc1ef4b-b7dd-400d-aaea-9bab0edc85ed" providerId="ADAL" clId="{1133D195-3A0A-426D-93E3-D0F527B78C97}" dt="2024-01-29T21:51:35.193" v="8758"/>
        <pc:sldMkLst>
          <pc:docMk/>
          <pc:sldMk cId="4213740309" sldId="354"/>
        </pc:sldMkLst>
        <pc:spChg chg="add del">
          <ac:chgData name="Caitlin Harrison" userId="2dc1ef4b-b7dd-400d-aaea-9bab0edc85ed" providerId="ADAL" clId="{1133D195-3A0A-426D-93E3-D0F527B78C97}" dt="2024-01-29T21:51:35.193" v="8758"/>
          <ac:spMkLst>
            <pc:docMk/>
            <pc:sldMk cId="4213740309" sldId="354"/>
            <ac:spMk id="8" creationId="{193953A7-21B9-E20C-6517-1127A386820C}"/>
          </ac:spMkLst>
        </pc:spChg>
        <pc:spChg chg="add del">
          <ac:chgData name="Caitlin Harrison" userId="2dc1ef4b-b7dd-400d-aaea-9bab0edc85ed" providerId="ADAL" clId="{1133D195-3A0A-426D-93E3-D0F527B78C97}" dt="2024-01-29T21:51:35.193" v="8758"/>
          <ac:spMkLst>
            <pc:docMk/>
            <pc:sldMk cId="4213740309" sldId="354"/>
            <ac:spMk id="10" creationId="{D1A8EC21-2F72-89B5-2109-56B4A1C9226C}"/>
          </ac:spMkLst>
        </pc:spChg>
        <pc:spChg chg="add del">
          <ac:chgData name="Caitlin Harrison" userId="2dc1ef4b-b7dd-400d-aaea-9bab0edc85ed" providerId="ADAL" clId="{1133D195-3A0A-426D-93E3-D0F527B78C97}" dt="2024-01-29T21:51:35.193" v="8758"/>
          <ac:spMkLst>
            <pc:docMk/>
            <pc:sldMk cId="4213740309" sldId="354"/>
            <ac:spMk id="12" creationId="{59FAF166-3EDD-8D67-D758-2AD4F7594E52}"/>
          </ac:spMkLst>
        </pc:spChg>
        <pc:cxnChg chg="add del">
          <ac:chgData name="Caitlin Harrison" userId="2dc1ef4b-b7dd-400d-aaea-9bab0edc85ed" providerId="ADAL" clId="{1133D195-3A0A-426D-93E3-D0F527B78C97}" dt="2024-01-29T21:51:35.193" v="8758"/>
          <ac:cxnSpMkLst>
            <pc:docMk/>
            <pc:sldMk cId="4213740309" sldId="354"/>
            <ac:cxnSpMk id="14" creationId="{B7995531-C171-C331-AFCC-7EB2499C9A40}"/>
          </ac:cxnSpMkLst>
        </pc:cxnChg>
      </pc:sldChg>
      <pc:sldChg chg="modSp mod">
        <pc:chgData name="Caitlin Harrison" userId="2dc1ef4b-b7dd-400d-aaea-9bab0edc85ed" providerId="ADAL" clId="{1133D195-3A0A-426D-93E3-D0F527B78C97}" dt="2024-01-29T21:59:13.998" v="8914" actId="13926"/>
        <pc:sldMkLst>
          <pc:docMk/>
          <pc:sldMk cId="2069482250" sldId="355"/>
        </pc:sldMkLst>
        <pc:spChg chg="mod">
          <ac:chgData name="Caitlin Harrison" userId="2dc1ef4b-b7dd-400d-aaea-9bab0edc85ed" providerId="ADAL" clId="{1133D195-3A0A-426D-93E3-D0F527B78C97}" dt="2024-01-29T21:59:11.369" v="8913" actId="13926"/>
          <ac:spMkLst>
            <pc:docMk/>
            <pc:sldMk cId="2069482250" sldId="355"/>
            <ac:spMk id="2" creationId="{75B7D373-C574-574E-EE51-971FCF5D8C14}"/>
          </ac:spMkLst>
        </pc:spChg>
        <pc:spChg chg="mod">
          <ac:chgData name="Caitlin Harrison" userId="2dc1ef4b-b7dd-400d-aaea-9bab0edc85ed" providerId="ADAL" clId="{1133D195-3A0A-426D-93E3-D0F527B78C97}" dt="2024-01-29T21:59:13.998" v="8914" actId="13926"/>
          <ac:spMkLst>
            <pc:docMk/>
            <pc:sldMk cId="2069482250" sldId="355"/>
            <ac:spMk id="3" creationId="{4E91BBD1-C944-F056-36CB-8D594E2AF655}"/>
          </ac:spMkLst>
        </pc:spChg>
      </pc:sldChg>
      <pc:sldChg chg="addSp delSp add del setBg delDesignElem">
        <pc:chgData name="Caitlin Harrison" userId="2dc1ef4b-b7dd-400d-aaea-9bab0edc85ed" providerId="ADAL" clId="{1133D195-3A0A-426D-93E3-D0F527B78C97}" dt="2024-01-29T21:53:23.702" v="8802"/>
        <pc:sldMkLst>
          <pc:docMk/>
          <pc:sldMk cId="3628616233" sldId="355"/>
        </pc:sldMkLst>
        <pc:spChg chg="add del">
          <ac:chgData name="Caitlin Harrison" userId="2dc1ef4b-b7dd-400d-aaea-9bab0edc85ed" providerId="ADAL" clId="{1133D195-3A0A-426D-93E3-D0F527B78C97}" dt="2024-01-29T21:53:23.702" v="8802"/>
          <ac:spMkLst>
            <pc:docMk/>
            <pc:sldMk cId="3628616233" sldId="355"/>
            <ac:spMk id="8" creationId="{4522B21E-B2B9-4C72-9A71-C87EFD137480}"/>
          </ac:spMkLst>
        </pc:spChg>
        <pc:spChg chg="add del">
          <ac:chgData name="Caitlin Harrison" userId="2dc1ef4b-b7dd-400d-aaea-9bab0edc85ed" providerId="ADAL" clId="{1133D195-3A0A-426D-93E3-D0F527B78C97}" dt="2024-01-29T21:53:23.702" v="8802"/>
          <ac:spMkLst>
            <pc:docMk/>
            <pc:sldMk cId="3628616233" sldId="355"/>
            <ac:spMk id="10" creationId="{5EB7D2A2-F448-44D4-938C-DC84CBCB3B1E}"/>
          </ac:spMkLst>
        </pc:spChg>
        <pc:spChg chg="add del">
          <ac:chgData name="Caitlin Harrison" userId="2dc1ef4b-b7dd-400d-aaea-9bab0edc85ed" providerId="ADAL" clId="{1133D195-3A0A-426D-93E3-D0F527B78C97}" dt="2024-01-29T21:53:23.702" v="8802"/>
          <ac:spMkLst>
            <pc:docMk/>
            <pc:sldMk cId="3628616233" sldId="355"/>
            <ac:spMk id="12" creationId="{871AEA07-1E14-44B4-8E55-64EF049CD66F}"/>
          </ac:spMkLst>
        </pc:spChg>
        <pc:cxnChg chg="add del">
          <ac:chgData name="Caitlin Harrison" userId="2dc1ef4b-b7dd-400d-aaea-9bab0edc85ed" providerId="ADAL" clId="{1133D195-3A0A-426D-93E3-D0F527B78C97}" dt="2024-01-29T21:53:23.702" v="8802"/>
          <ac:cxnSpMkLst>
            <pc:docMk/>
            <pc:sldMk cId="3628616233" sldId="355"/>
            <ac:cxnSpMk id="14" creationId="{F7C8EA93-3210-4C62-99E9-153C275E3A87}"/>
          </ac:cxnSpMkLst>
        </pc:cxnChg>
      </pc:sldChg>
      <pc:sldChg chg="modSp add mod">
        <pc:chgData name="Caitlin Harrison" userId="2dc1ef4b-b7dd-400d-aaea-9bab0edc85ed" providerId="ADAL" clId="{1133D195-3A0A-426D-93E3-D0F527B78C97}" dt="2024-01-29T22:03:53.552" v="9456" actId="20577"/>
        <pc:sldMkLst>
          <pc:docMk/>
          <pc:sldMk cId="2339406990" sldId="356"/>
        </pc:sldMkLst>
        <pc:spChg chg="mod">
          <ac:chgData name="Caitlin Harrison" userId="2dc1ef4b-b7dd-400d-aaea-9bab0edc85ed" providerId="ADAL" clId="{1133D195-3A0A-426D-93E3-D0F527B78C97}" dt="2024-01-29T21:59:47.163" v="8931" actId="20577"/>
          <ac:spMkLst>
            <pc:docMk/>
            <pc:sldMk cId="2339406990" sldId="356"/>
            <ac:spMk id="2" creationId="{8C2A66ED-F75E-5A12-F4B1-A1CC513F3FAA}"/>
          </ac:spMkLst>
        </pc:spChg>
        <pc:spChg chg="mod">
          <ac:chgData name="Caitlin Harrison" userId="2dc1ef4b-b7dd-400d-aaea-9bab0edc85ed" providerId="ADAL" clId="{1133D195-3A0A-426D-93E3-D0F527B78C97}" dt="2024-01-29T22:03:53.552" v="9456" actId="20577"/>
          <ac:spMkLst>
            <pc:docMk/>
            <pc:sldMk cId="2339406990" sldId="356"/>
            <ac:spMk id="3" creationId="{C3126A47-10B3-2E6A-C97C-04FA294728CE}"/>
          </ac:spMkLst>
        </pc:spChg>
      </pc:sldChg>
      <pc:sldChg chg="addSp delSp add del setBg delDesignElem">
        <pc:chgData name="Caitlin Harrison" userId="2dc1ef4b-b7dd-400d-aaea-9bab0edc85ed" providerId="ADAL" clId="{1133D195-3A0A-426D-93E3-D0F527B78C97}" dt="2024-01-29T22:07:15.590" v="9596"/>
        <pc:sldMkLst>
          <pc:docMk/>
          <pc:sldMk cId="1403549252" sldId="357"/>
        </pc:sldMkLst>
        <pc:spChg chg="add del">
          <ac:chgData name="Caitlin Harrison" userId="2dc1ef4b-b7dd-400d-aaea-9bab0edc85ed" providerId="ADAL" clId="{1133D195-3A0A-426D-93E3-D0F527B78C97}" dt="2024-01-29T22:07:15.590" v="9596"/>
          <ac:spMkLst>
            <pc:docMk/>
            <pc:sldMk cId="1403549252" sldId="357"/>
            <ac:spMk id="20" creationId="{541C6D0D-850A-DCDA-E9B4-B40D893C1B38}"/>
          </ac:spMkLst>
        </pc:spChg>
        <pc:spChg chg="add del">
          <ac:chgData name="Caitlin Harrison" userId="2dc1ef4b-b7dd-400d-aaea-9bab0edc85ed" providerId="ADAL" clId="{1133D195-3A0A-426D-93E3-D0F527B78C97}" dt="2024-01-29T22:07:15.590" v="9596"/>
          <ac:spMkLst>
            <pc:docMk/>
            <pc:sldMk cId="1403549252" sldId="357"/>
            <ac:spMk id="22" creationId="{0C797C62-0108-008C-F933-4EC71A5323A3}"/>
          </ac:spMkLst>
        </pc:spChg>
        <pc:grpChg chg="add del">
          <ac:chgData name="Caitlin Harrison" userId="2dc1ef4b-b7dd-400d-aaea-9bab0edc85ed" providerId="ADAL" clId="{1133D195-3A0A-426D-93E3-D0F527B78C97}" dt="2024-01-29T22:07:15.590" v="9596"/>
          <ac:grpSpMkLst>
            <pc:docMk/>
            <pc:sldMk cId="1403549252" sldId="357"/>
            <ac:grpSpMk id="21" creationId="{242E04B6-09EE-F3F4-4F01-CED0DD03A5B9}"/>
          </ac:grpSpMkLst>
        </pc:grpChg>
      </pc:sldChg>
      <pc:sldChg chg="modSp mod">
        <pc:chgData name="Caitlin Harrison" userId="2dc1ef4b-b7dd-400d-aaea-9bab0edc85ed" providerId="ADAL" clId="{1133D195-3A0A-426D-93E3-D0F527B78C97}" dt="2024-01-29T22:13:33.670" v="10019" actId="20577"/>
        <pc:sldMkLst>
          <pc:docMk/>
          <pc:sldMk cId="3164066022" sldId="357"/>
        </pc:sldMkLst>
        <pc:spChg chg="mod">
          <ac:chgData name="Caitlin Harrison" userId="2dc1ef4b-b7dd-400d-aaea-9bab0edc85ed" providerId="ADAL" clId="{1133D195-3A0A-426D-93E3-D0F527B78C97}" dt="2024-01-29T22:13:33.670" v="10019" actId="20577"/>
          <ac:spMkLst>
            <pc:docMk/>
            <pc:sldMk cId="3164066022" sldId="357"/>
            <ac:spMk id="3" creationId="{E3634ED9-171F-AF76-598A-05A3E9102427}"/>
          </ac:spMkLst>
        </pc:spChg>
      </pc:sldChg>
      <pc:sldChg chg="modSp mod">
        <pc:chgData name="Caitlin Harrison" userId="2dc1ef4b-b7dd-400d-aaea-9bab0edc85ed" providerId="ADAL" clId="{1133D195-3A0A-426D-93E3-D0F527B78C97}" dt="2024-01-30T17:40:17.109" v="12739" actId="27636"/>
        <pc:sldMkLst>
          <pc:docMk/>
          <pc:sldMk cId="1494207592" sldId="358"/>
        </pc:sldMkLst>
        <pc:spChg chg="mod">
          <ac:chgData name="Caitlin Harrison" userId="2dc1ef4b-b7dd-400d-aaea-9bab0edc85ed" providerId="ADAL" clId="{1133D195-3A0A-426D-93E3-D0F527B78C97}" dt="2024-01-30T17:40:17.109" v="12739" actId="27636"/>
          <ac:spMkLst>
            <pc:docMk/>
            <pc:sldMk cId="1494207592" sldId="358"/>
            <ac:spMk id="2" creationId="{3D05DCFC-A654-603D-98ED-AF67EE36C599}"/>
          </ac:spMkLst>
        </pc:spChg>
        <pc:spChg chg="mod">
          <ac:chgData name="Caitlin Harrison" userId="2dc1ef4b-b7dd-400d-aaea-9bab0edc85ed" providerId="ADAL" clId="{1133D195-3A0A-426D-93E3-D0F527B78C97}" dt="2024-01-29T22:29:26.943" v="11054" actId="20577"/>
          <ac:spMkLst>
            <pc:docMk/>
            <pc:sldMk cId="1494207592" sldId="358"/>
            <ac:spMk id="3" creationId="{E3634ED9-171F-AF76-598A-05A3E9102427}"/>
          </ac:spMkLst>
        </pc:spChg>
      </pc:sldChg>
      <pc:sldChg chg="addSp delSp add del setBg delDesignElem">
        <pc:chgData name="Caitlin Harrison" userId="2dc1ef4b-b7dd-400d-aaea-9bab0edc85ed" providerId="ADAL" clId="{1133D195-3A0A-426D-93E3-D0F527B78C97}" dt="2024-01-29T22:28:40.079" v="10980"/>
        <pc:sldMkLst>
          <pc:docMk/>
          <pc:sldMk cId="3966844501" sldId="358"/>
        </pc:sldMkLst>
        <pc:spChg chg="add del">
          <ac:chgData name="Caitlin Harrison" userId="2dc1ef4b-b7dd-400d-aaea-9bab0edc85ed" providerId="ADAL" clId="{1133D195-3A0A-426D-93E3-D0F527B78C97}" dt="2024-01-29T22:28:40.079" v="10980"/>
          <ac:spMkLst>
            <pc:docMk/>
            <pc:sldMk cId="3966844501" sldId="358"/>
            <ac:spMk id="20" creationId="{541C6D0D-850A-DCDA-E9B4-B40D893C1B38}"/>
          </ac:spMkLst>
        </pc:spChg>
        <pc:spChg chg="add del">
          <ac:chgData name="Caitlin Harrison" userId="2dc1ef4b-b7dd-400d-aaea-9bab0edc85ed" providerId="ADAL" clId="{1133D195-3A0A-426D-93E3-D0F527B78C97}" dt="2024-01-29T22:28:40.079" v="10980"/>
          <ac:spMkLst>
            <pc:docMk/>
            <pc:sldMk cId="3966844501" sldId="358"/>
            <ac:spMk id="22" creationId="{0C797C62-0108-008C-F933-4EC71A5323A3}"/>
          </ac:spMkLst>
        </pc:spChg>
        <pc:grpChg chg="add del">
          <ac:chgData name="Caitlin Harrison" userId="2dc1ef4b-b7dd-400d-aaea-9bab0edc85ed" providerId="ADAL" clId="{1133D195-3A0A-426D-93E3-D0F527B78C97}" dt="2024-01-29T22:28:40.079" v="10980"/>
          <ac:grpSpMkLst>
            <pc:docMk/>
            <pc:sldMk cId="3966844501" sldId="358"/>
            <ac:grpSpMk id="21" creationId="{242E04B6-09EE-F3F4-4F01-CED0DD03A5B9}"/>
          </ac:grpSpMkLst>
        </pc:grpChg>
      </pc:sldChg>
      <pc:sldChg chg="modSp add mod">
        <pc:chgData name="Caitlin Harrison" userId="2dc1ef4b-b7dd-400d-aaea-9bab0edc85ed" providerId="ADAL" clId="{1133D195-3A0A-426D-93E3-D0F527B78C97}" dt="2024-01-29T22:36:22.459" v="12338" actId="20577"/>
        <pc:sldMkLst>
          <pc:docMk/>
          <pc:sldMk cId="2207987601" sldId="359"/>
        </pc:sldMkLst>
        <pc:spChg chg="mod">
          <ac:chgData name="Caitlin Harrison" userId="2dc1ef4b-b7dd-400d-aaea-9bab0edc85ed" providerId="ADAL" clId="{1133D195-3A0A-426D-93E3-D0F527B78C97}" dt="2024-01-29T22:30:18.337" v="11063" actId="20577"/>
          <ac:spMkLst>
            <pc:docMk/>
            <pc:sldMk cId="2207987601" sldId="359"/>
            <ac:spMk id="2" creationId="{8C2A66ED-F75E-5A12-F4B1-A1CC513F3FAA}"/>
          </ac:spMkLst>
        </pc:spChg>
        <pc:spChg chg="mod">
          <ac:chgData name="Caitlin Harrison" userId="2dc1ef4b-b7dd-400d-aaea-9bab0edc85ed" providerId="ADAL" clId="{1133D195-3A0A-426D-93E3-D0F527B78C97}" dt="2024-01-29T22:36:22.459" v="12338" actId="20577"/>
          <ac:spMkLst>
            <pc:docMk/>
            <pc:sldMk cId="2207987601" sldId="359"/>
            <ac:spMk id="3" creationId="{C3126A47-10B3-2E6A-C97C-04FA294728CE}"/>
          </ac:spMkLst>
        </pc:spChg>
      </pc:sldChg>
    </pc:docChg>
  </pc:docChgLst>
</pc:chgInfo>
</file>

<file path=ppt/diagrams/_rels/data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190FB0-464E-4FB5-8BEF-B3260A307FB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BB1D014-1B8A-41D1-8C9A-76CA6AADF6BF}">
      <dgm:prSet phldrT="[Text]" custT="1"/>
      <dgm:spPr/>
      <dgm:t>
        <a:bodyPr/>
        <a:lstStyle/>
        <a:p>
          <a:pPr rtl="0"/>
          <a:r>
            <a:rPr lang="en-US" sz="1400" b="1">
              <a:latin typeface="+mn-lt"/>
            </a:rPr>
            <a:t>Screening</a:t>
          </a:r>
        </a:p>
      </dgm:t>
    </dgm:pt>
    <dgm:pt modelId="{E572BD91-EDAE-4897-943D-92755C3F3A29}" type="parTrans" cxnId="{B537FC45-B270-487E-A031-6723C0F0DC31}">
      <dgm:prSet/>
      <dgm:spPr/>
      <dgm:t>
        <a:bodyPr/>
        <a:lstStyle/>
        <a:p>
          <a:endParaRPr lang="en-US"/>
        </a:p>
      </dgm:t>
    </dgm:pt>
    <dgm:pt modelId="{4BD61ABC-2ABF-4E87-94AE-CB687054AAE3}" type="sibTrans" cxnId="{B537FC45-B270-487E-A031-6723C0F0DC31}">
      <dgm:prSet/>
      <dgm:spPr/>
      <dgm:t>
        <a:bodyPr/>
        <a:lstStyle/>
        <a:p>
          <a:endParaRPr lang="en-US"/>
        </a:p>
      </dgm:t>
    </dgm:pt>
    <dgm:pt modelId="{54A313D0-8A27-493F-9254-2D4F821AB918}">
      <dgm:prSet phldrT="[Text]" custT="1"/>
      <dgm:spPr/>
      <dgm:t>
        <a:bodyPr/>
        <a:lstStyle/>
        <a:p>
          <a:pPr rtl="0"/>
          <a:r>
            <a:rPr lang="en-US" sz="1400" b="1">
              <a:latin typeface="+mn-lt"/>
            </a:rPr>
            <a:t>Client Agreement &amp; Sanctioning Policy</a:t>
          </a:r>
        </a:p>
      </dgm:t>
    </dgm:pt>
    <dgm:pt modelId="{8A884B56-12D6-4DF5-9809-7FD8B98F81B3}" type="parTrans" cxnId="{69597243-6F9A-4D80-86CC-79970EEB8BC6}">
      <dgm:prSet/>
      <dgm:spPr/>
      <dgm:t>
        <a:bodyPr/>
        <a:lstStyle/>
        <a:p>
          <a:endParaRPr lang="en-US"/>
        </a:p>
      </dgm:t>
    </dgm:pt>
    <dgm:pt modelId="{4715BC9C-3847-4229-8EDD-F0D577DD16EB}" type="sibTrans" cxnId="{69597243-6F9A-4D80-86CC-79970EEB8BC6}">
      <dgm:prSet/>
      <dgm:spPr/>
      <dgm:t>
        <a:bodyPr/>
        <a:lstStyle/>
        <a:p>
          <a:endParaRPr lang="en-US"/>
        </a:p>
      </dgm:t>
    </dgm:pt>
    <dgm:pt modelId="{10972358-8414-4145-ABAE-4F9F01B66000}">
      <dgm:prSet phldrT="[Text]" custT="1"/>
      <dgm:spPr/>
      <dgm:t>
        <a:bodyPr/>
        <a:lstStyle/>
        <a:p>
          <a:pPr rtl="0"/>
          <a:r>
            <a:rPr lang="en-US" sz="1400" b="1">
              <a:latin typeface="+mn-lt"/>
            </a:rPr>
            <a:t>Incentivizing Self-Sufficiency</a:t>
          </a:r>
        </a:p>
      </dgm:t>
    </dgm:pt>
    <dgm:pt modelId="{41D6A928-DAB9-44CB-A024-33BED29FFA15}" type="parTrans" cxnId="{5C661FF2-F0A9-46CF-9AB2-E89313F5C438}">
      <dgm:prSet/>
      <dgm:spPr/>
      <dgm:t>
        <a:bodyPr/>
        <a:lstStyle/>
        <a:p>
          <a:endParaRPr lang="en-US"/>
        </a:p>
      </dgm:t>
    </dgm:pt>
    <dgm:pt modelId="{BFADCF6E-702B-4D50-85B3-A67DC8766053}" type="sibTrans" cxnId="{5C661FF2-F0A9-46CF-9AB2-E89313F5C438}">
      <dgm:prSet/>
      <dgm:spPr/>
      <dgm:t>
        <a:bodyPr/>
        <a:lstStyle/>
        <a:p>
          <a:endParaRPr lang="en-US"/>
        </a:p>
      </dgm:t>
    </dgm:pt>
    <dgm:pt modelId="{3A72662B-D246-46FD-9A6F-C4276659C7F1}">
      <dgm:prSet phldrT="[Text]" custT="1"/>
      <dgm:spPr/>
      <dgm:t>
        <a:bodyPr/>
        <a:lstStyle/>
        <a:p>
          <a:pPr rtl="0"/>
          <a:r>
            <a:rPr lang="en-US" sz="1400" b="1">
              <a:latin typeface="+mn-lt"/>
            </a:rPr>
            <a:t>Refreshers </a:t>
          </a:r>
          <a:br>
            <a:rPr lang="en-US" sz="1400" b="1">
              <a:latin typeface="+mn-lt"/>
            </a:rPr>
          </a:br>
          <a:r>
            <a:rPr lang="en-US" sz="1400" b="1">
              <a:latin typeface="+mn-lt"/>
            </a:rPr>
            <a:t>on MG Expectations</a:t>
          </a:r>
        </a:p>
      </dgm:t>
    </dgm:pt>
    <dgm:pt modelId="{27623EE2-4B13-4F84-BE95-EB90A4F1E737}" type="parTrans" cxnId="{01F54D8E-6C6E-43F4-85EF-011A8F93F7F1}">
      <dgm:prSet/>
      <dgm:spPr/>
      <dgm:t>
        <a:bodyPr/>
        <a:lstStyle/>
        <a:p>
          <a:endParaRPr lang="en-US"/>
        </a:p>
      </dgm:t>
    </dgm:pt>
    <dgm:pt modelId="{B100A28E-E068-4E9E-9CBC-709DFAAF0742}" type="sibTrans" cxnId="{01F54D8E-6C6E-43F4-85EF-011A8F93F7F1}">
      <dgm:prSet/>
      <dgm:spPr/>
      <dgm:t>
        <a:bodyPr/>
        <a:lstStyle/>
        <a:p>
          <a:endParaRPr lang="en-US"/>
        </a:p>
      </dgm:t>
    </dgm:pt>
    <dgm:pt modelId="{5BA49692-F2C9-4B01-AA29-2B0B72D40CEF}">
      <dgm:prSet phldrT="[Text]" phldr="0" custT="1"/>
      <dgm:spPr/>
      <dgm:t>
        <a:bodyPr/>
        <a:lstStyle/>
        <a:p>
          <a:pPr rtl="0"/>
          <a:r>
            <a:rPr lang="en-US" sz="1400" b="1">
              <a:latin typeface="+mn-lt"/>
            </a:rPr>
            <a:t>Assess Trends</a:t>
          </a:r>
        </a:p>
      </dgm:t>
    </dgm:pt>
    <dgm:pt modelId="{7F37DB40-C4F1-4791-986C-167A4C5A6BF8}" type="parTrans" cxnId="{24DB7F4B-FF13-40BF-B477-19F293AE2F5C}">
      <dgm:prSet/>
      <dgm:spPr/>
      <dgm:t>
        <a:bodyPr/>
        <a:lstStyle/>
        <a:p>
          <a:endParaRPr lang="en-US"/>
        </a:p>
      </dgm:t>
    </dgm:pt>
    <dgm:pt modelId="{DF3D7D26-F4C0-420C-A8C5-58AA0277237D}" type="sibTrans" cxnId="{24DB7F4B-FF13-40BF-B477-19F293AE2F5C}">
      <dgm:prSet/>
      <dgm:spPr>
        <a:solidFill>
          <a:schemeClr val="accent4"/>
        </a:solidFill>
      </dgm:spPr>
      <dgm:t>
        <a:bodyPr/>
        <a:lstStyle/>
        <a:p>
          <a:endParaRPr lang="en-US"/>
        </a:p>
      </dgm:t>
    </dgm:pt>
    <dgm:pt modelId="{44AC102D-2542-488E-BB11-9E41294169A4}">
      <dgm:prSet phldrT="[Text]" phldr="0" custT="1"/>
      <dgm:spPr/>
      <dgm:t>
        <a:bodyPr/>
        <a:lstStyle/>
        <a:p>
          <a:pPr rtl="0"/>
          <a:r>
            <a:rPr lang="en-US" sz="1400" b="1">
              <a:latin typeface="+mn-lt"/>
            </a:rPr>
            <a:t>Sanctioning </a:t>
          </a:r>
          <a:br>
            <a:rPr lang="en-US" sz="1400" b="1">
              <a:latin typeface="+mn-lt"/>
            </a:rPr>
          </a:br>
          <a:r>
            <a:rPr lang="en-US" sz="1400" b="1">
              <a:latin typeface="+mn-lt"/>
            </a:rPr>
            <a:t>Non-Compliant Cases</a:t>
          </a:r>
        </a:p>
      </dgm:t>
    </dgm:pt>
    <dgm:pt modelId="{DA97CB41-231F-42FF-8314-DF78E756FC6D}" type="parTrans" cxnId="{32A4CCE3-2DAD-4E71-884F-BE5076390CAB}">
      <dgm:prSet/>
      <dgm:spPr/>
      <dgm:t>
        <a:bodyPr/>
        <a:lstStyle/>
        <a:p>
          <a:endParaRPr lang="en-US"/>
        </a:p>
      </dgm:t>
    </dgm:pt>
    <dgm:pt modelId="{1F5D5470-C076-4655-8884-5CE792CCBDBB}" type="sibTrans" cxnId="{32A4CCE3-2DAD-4E71-884F-BE5076390CAB}">
      <dgm:prSet/>
      <dgm:spPr>
        <a:solidFill>
          <a:schemeClr val="accent4"/>
        </a:solidFill>
      </dgm:spPr>
      <dgm:t>
        <a:bodyPr/>
        <a:lstStyle/>
        <a:p>
          <a:endParaRPr lang="en-US"/>
        </a:p>
      </dgm:t>
    </dgm:pt>
    <dgm:pt modelId="{AFD4987B-3EF8-4AF4-89FA-4FA294BC31AD}" type="pres">
      <dgm:prSet presAssocID="{EE190FB0-464E-4FB5-8BEF-B3260A307FBB}" presName="cycle" presStyleCnt="0">
        <dgm:presLayoutVars>
          <dgm:dir/>
          <dgm:resizeHandles val="exact"/>
        </dgm:presLayoutVars>
      </dgm:prSet>
      <dgm:spPr/>
    </dgm:pt>
    <dgm:pt modelId="{71252694-73A2-4100-A4F2-00DB8B0634F8}" type="pres">
      <dgm:prSet presAssocID="{4BB1D014-1B8A-41D1-8C9A-76CA6AADF6BF}" presName="node" presStyleLbl="node1" presStyleIdx="0" presStyleCnt="6">
        <dgm:presLayoutVars>
          <dgm:bulletEnabled val="1"/>
        </dgm:presLayoutVars>
      </dgm:prSet>
      <dgm:spPr/>
    </dgm:pt>
    <dgm:pt modelId="{36923995-9D8D-4858-90CC-E310F43A4BE8}" type="pres">
      <dgm:prSet presAssocID="{4BD61ABC-2ABF-4E87-94AE-CB687054AAE3}" presName="sibTrans" presStyleLbl="sibTrans2D1" presStyleIdx="0" presStyleCnt="6"/>
      <dgm:spPr>
        <a:solidFill>
          <a:srgbClr val="FFC000"/>
        </a:solidFill>
      </dgm:spPr>
    </dgm:pt>
    <dgm:pt modelId="{AAE438E0-90EB-4E36-9599-E82E6D036E92}" type="pres">
      <dgm:prSet presAssocID="{4BD61ABC-2ABF-4E87-94AE-CB687054AAE3}" presName="connectorText" presStyleLbl="sibTrans2D1" presStyleIdx="0" presStyleCnt="6"/>
      <dgm:spPr/>
    </dgm:pt>
    <dgm:pt modelId="{F2F9529A-C223-4A56-812E-90AC083A488F}" type="pres">
      <dgm:prSet presAssocID="{54A313D0-8A27-493F-9254-2D4F821AB918}" presName="node" presStyleLbl="node1" presStyleIdx="1" presStyleCnt="6">
        <dgm:presLayoutVars>
          <dgm:bulletEnabled val="1"/>
        </dgm:presLayoutVars>
      </dgm:prSet>
      <dgm:spPr/>
    </dgm:pt>
    <dgm:pt modelId="{7B1D5504-5BAA-47D4-BB2A-0763BAE096EB}" type="pres">
      <dgm:prSet presAssocID="{4715BC9C-3847-4229-8EDD-F0D577DD16EB}" presName="sibTrans" presStyleLbl="sibTrans2D1" presStyleIdx="1" presStyleCnt="6"/>
      <dgm:spPr>
        <a:solidFill>
          <a:srgbClr val="FFC000"/>
        </a:solidFill>
      </dgm:spPr>
    </dgm:pt>
    <dgm:pt modelId="{346A2FE4-3B34-4BB4-85FE-1DE449770423}" type="pres">
      <dgm:prSet presAssocID="{4715BC9C-3847-4229-8EDD-F0D577DD16EB}" presName="connectorText" presStyleLbl="sibTrans2D1" presStyleIdx="1" presStyleCnt="6"/>
      <dgm:spPr/>
    </dgm:pt>
    <dgm:pt modelId="{B4A180BA-3490-46F2-832F-54C9B08C0153}" type="pres">
      <dgm:prSet presAssocID="{10972358-8414-4145-ABAE-4F9F01B66000}" presName="node" presStyleLbl="node1" presStyleIdx="2" presStyleCnt="6">
        <dgm:presLayoutVars>
          <dgm:bulletEnabled val="1"/>
        </dgm:presLayoutVars>
      </dgm:prSet>
      <dgm:spPr/>
    </dgm:pt>
    <dgm:pt modelId="{ACD32AB4-EBF3-42BF-8DD7-5A65EB555794}" type="pres">
      <dgm:prSet presAssocID="{BFADCF6E-702B-4D50-85B3-A67DC8766053}" presName="sibTrans" presStyleLbl="sibTrans2D1" presStyleIdx="2" presStyleCnt="6"/>
      <dgm:spPr>
        <a:solidFill>
          <a:srgbClr val="FFC000"/>
        </a:solidFill>
      </dgm:spPr>
    </dgm:pt>
    <dgm:pt modelId="{BA486B3B-0C59-4AFC-81B8-34B3E3FB60B8}" type="pres">
      <dgm:prSet presAssocID="{BFADCF6E-702B-4D50-85B3-A67DC8766053}" presName="connectorText" presStyleLbl="sibTrans2D1" presStyleIdx="2" presStyleCnt="6"/>
      <dgm:spPr/>
    </dgm:pt>
    <dgm:pt modelId="{370CF4EF-AB30-4610-972C-6ABDEEE3249B}" type="pres">
      <dgm:prSet presAssocID="{3A72662B-D246-46FD-9A6F-C4276659C7F1}" presName="node" presStyleLbl="node1" presStyleIdx="3" presStyleCnt="6">
        <dgm:presLayoutVars>
          <dgm:bulletEnabled val="1"/>
        </dgm:presLayoutVars>
      </dgm:prSet>
      <dgm:spPr/>
    </dgm:pt>
    <dgm:pt modelId="{5391884E-BE36-4D4A-8980-AFC84D2D8018}" type="pres">
      <dgm:prSet presAssocID="{B100A28E-E068-4E9E-9CBC-709DFAAF0742}" presName="sibTrans" presStyleLbl="sibTrans2D1" presStyleIdx="3" presStyleCnt="6"/>
      <dgm:spPr>
        <a:solidFill>
          <a:srgbClr val="FFC000"/>
        </a:solidFill>
      </dgm:spPr>
    </dgm:pt>
    <dgm:pt modelId="{AD6B7A8C-2E09-43BA-8725-31335C1457D8}" type="pres">
      <dgm:prSet presAssocID="{B100A28E-E068-4E9E-9CBC-709DFAAF0742}" presName="connectorText" presStyleLbl="sibTrans2D1" presStyleIdx="3" presStyleCnt="6"/>
      <dgm:spPr/>
    </dgm:pt>
    <dgm:pt modelId="{BB3D4F87-E6EA-4A37-BD83-6983CBFA846A}" type="pres">
      <dgm:prSet presAssocID="{44AC102D-2542-488E-BB11-9E41294169A4}" presName="node" presStyleLbl="node1" presStyleIdx="4" presStyleCnt="6">
        <dgm:presLayoutVars>
          <dgm:bulletEnabled val="1"/>
        </dgm:presLayoutVars>
      </dgm:prSet>
      <dgm:spPr/>
    </dgm:pt>
    <dgm:pt modelId="{CDFFFF78-7BC9-4812-9951-3F9015996370}" type="pres">
      <dgm:prSet presAssocID="{1F5D5470-C076-4655-8884-5CE792CCBDBB}" presName="sibTrans" presStyleLbl="sibTrans2D1" presStyleIdx="4" presStyleCnt="6" custLinFactNeighborX="0" custLinFactNeighborY="0"/>
      <dgm:spPr/>
    </dgm:pt>
    <dgm:pt modelId="{AA4D94AC-9CF5-45D2-BC0A-D4038F421E12}" type="pres">
      <dgm:prSet presAssocID="{1F5D5470-C076-4655-8884-5CE792CCBDBB}" presName="connectorText" presStyleLbl="sibTrans2D1" presStyleIdx="4" presStyleCnt="6"/>
      <dgm:spPr/>
    </dgm:pt>
    <dgm:pt modelId="{121E969A-CEC9-4A62-9B9F-A6D8E0368C59}" type="pres">
      <dgm:prSet presAssocID="{5BA49692-F2C9-4B01-AA29-2B0B72D40CEF}" presName="node" presStyleLbl="node1" presStyleIdx="5" presStyleCnt="6">
        <dgm:presLayoutVars>
          <dgm:bulletEnabled val="1"/>
        </dgm:presLayoutVars>
      </dgm:prSet>
      <dgm:spPr/>
    </dgm:pt>
    <dgm:pt modelId="{5518652A-6F1C-4916-959B-AD60C81C1154}" type="pres">
      <dgm:prSet presAssocID="{DF3D7D26-F4C0-420C-A8C5-58AA0277237D}" presName="sibTrans" presStyleLbl="sibTrans2D1" presStyleIdx="5" presStyleCnt="6" custLinFactNeighborX="0" custLinFactNeighborY="0"/>
      <dgm:spPr/>
    </dgm:pt>
    <dgm:pt modelId="{C8E1CBA9-93D8-40D4-B1D5-749028804F38}" type="pres">
      <dgm:prSet presAssocID="{DF3D7D26-F4C0-420C-A8C5-58AA0277237D}" presName="connectorText" presStyleLbl="sibTrans2D1" presStyleIdx="5" presStyleCnt="6"/>
      <dgm:spPr/>
    </dgm:pt>
  </dgm:ptLst>
  <dgm:cxnLst>
    <dgm:cxn modelId="{6EBDEC05-2EEC-40B4-9EF6-5F59DF2AE8DB}" type="presOf" srcId="{BFADCF6E-702B-4D50-85B3-A67DC8766053}" destId="{BA486B3B-0C59-4AFC-81B8-34B3E3FB60B8}" srcOrd="1" destOrd="0" presId="urn:microsoft.com/office/officeart/2005/8/layout/cycle2"/>
    <dgm:cxn modelId="{41781308-933A-44C6-AD30-11208835C329}" type="presOf" srcId="{3A72662B-D246-46FD-9A6F-C4276659C7F1}" destId="{370CF4EF-AB30-4610-972C-6ABDEEE3249B}" srcOrd="0" destOrd="0" presId="urn:microsoft.com/office/officeart/2005/8/layout/cycle2"/>
    <dgm:cxn modelId="{768DE819-6796-496D-BBDF-259B22A0FCEC}" type="presOf" srcId="{BFADCF6E-702B-4D50-85B3-A67DC8766053}" destId="{ACD32AB4-EBF3-42BF-8DD7-5A65EB555794}" srcOrd="0" destOrd="0" presId="urn:microsoft.com/office/officeart/2005/8/layout/cycle2"/>
    <dgm:cxn modelId="{1747E932-D9D7-4068-8744-83860C604DA2}" type="presOf" srcId="{4BD61ABC-2ABF-4E87-94AE-CB687054AAE3}" destId="{AAE438E0-90EB-4E36-9599-E82E6D036E92}" srcOrd="1" destOrd="0" presId="urn:microsoft.com/office/officeart/2005/8/layout/cycle2"/>
    <dgm:cxn modelId="{657F7A36-4380-4804-803B-D0286E7A5D9B}" type="presOf" srcId="{4715BC9C-3847-4229-8EDD-F0D577DD16EB}" destId="{7B1D5504-5BAA-47D4-BB2A-0763BAE096EB}" srcOrd="0" destOrd="0" presId="urn:microsoft.com/office/officeart/2005/8/layout/cycle2"/>
    <dgm:cxn modelId="{C9F8C23A-EAA3-438E-B2EE-CA368975AE6A}" type="presOf" srcId="{DF3D7D26-F4C0-420C-A8C5-58AA0277237D}" destId="{5518652A-6F1C-4916-959B-AD60C81C1154}" srcOrd="0" destOrd="0" presId="urn:microsoft.com/office/officeart/2005/8/layout/cycle2"/>
    <dgm:cxn modelId="{69597243-6F9A-4D80-86CC-79970EEB8BC6}" srcId="{EE190FB0-464E-4FB5-8BEF-B3260A307FBB}" destId="{54A313D0-8A27-493F-9254-2D4F821AB918}" srcOrd="1" destOrd="0" parTransId="{8A884B56-12D6-4DF5-9809-7FD8B98F81B3}" sibTransId="{4715BC9C-3847-4229-8EDD-F0D577DD16EB}"/>
    <dgm:cxn modelId="{B537FC45-B270-487E-A031-6723C0F0DC31}" srcId="{EE190FB0-464E-4FB5-8BEF-B3260A307FBB}" destId="{4BB1D014-1B8A-41D1-8C9A-76CA6AADF6BF}" srcOrd="0" destOrd="0" parTransId="{E572BD91-EDAE-4897-943D-92755C3F3A29}" sibTransId="{4BD61ABC-2ABF-4E87-94AE-CB687054AAE3}"/>
    <dgm:cxn modelId="{24DB7F4B-FF13-40BF-B477-19F293AE2F5C}" srcId="{EE190FB0-464E-4FB5-8BEF-B3260A307FBB}" destId="{5BA49692-F2C9-4B01-AA29-2B0B72D40CEF}" srcOrd="5" destOrd="0" parTransId="{7F37DB40-C4F1-4791-986C-167A4C5A6BF8}" sibTransId="{DF3D7D26-F4C0-420C-A8C5-58AA0277237D}"/>
    <dgm:cxn modelId="{42BE9E71-FA03-40F7-A7D6-2D3EEE103C9E}" type="presOf" srcId="{10972358-8414-4145-ABAE-4F9F01B66000}" destId="{B4A180BA-3490-46F2-832F-54C9B08C0153}" srcOrd="0" destOrd="0" presId="urn:microsoft.com/office/officeart/2005/8/layout/cycle2"/>
    <dgm:cxn modelId="{24A8957E-FF62-4612-8801-FF2243CC4E04}" type="presOf" srcId="{4BD61ABC-2ABF-4E87-94AE-CB687054AAE3}" destId="{36923995-9D8D-4858-90CC-E310F43A4BE8}" srcOrd="0" destOrd="0" presId="urn:microsoft.com/office/officeart/2005/8/layout/cycle2"/>
    <dgm:cxn modelId="{01F54D8E-6C6E-43F4-85EF-011A8F93F7F1}" srcId="{EE190FB0-464E-4FB5-8BEF-B3260A307FBB}" destId="{3A72662B-D246-46FD-9A6F-C4276659C7F1}" srcOrd="3" destOrd="0" parTransId="{27623EE2-4B13-4F84-BE95-EB90A4F1E737}" sibTransId="{B100A28E-E068-4E9E-9CBC-709DFAAF0742}"/>
    <dgm:cxn modelId="{2C5F9891-EE2E-45C7-8347-A00258E05080}" type="presOf" srcId="{B100A28E-E068-4E9E-9CBC-709DFAAF0742}" destId="{AD6B7A8C-2E09-43BA-8725-31335C1457D8}" srcOrd="1" destOrd="0" presId="urn:microsoft.com/office/officeart/2005/8/layout/cycle2"/>
    <dgm:cxn modelId="{FD2014A9-5D22-43BB-AE0F-C1ADD072A440}" type="presOf" srcId="{4BB1D014-1B8A-41D1-8C9A-76CA6AADF6BF}" destId="{71252694-73A2-4100-A4F2-00DB8B0634F8}" srcOrd="0" destOrd="0" presId="urn:microsoft.com/office/officeart/2005/8/layout/cycle2"/>
    <dgm:cxn modelId="{0CF304B8-FDB4-4708-A778-F7E3F577D8CF}" type="presOf" srcId="{4715BC9C-3847-4229-8EDD-F0D577DD16EB}" destId="{346A2FE4-3B34-4BB4-85FE-1DE449770423}" srcOrd="1" destOrd="0" presId="urn:microsoft.com/office/officeart/2005/8/layout/cycle2"/>
    <dgm:cxn modelId="{EDD2A7B9-E0F7-403F-8CC2-D9E40151A433}" type="presOf" srcId="{5BA49692-F2C9-4B01-AA29-2B0B72D40CEF}" destId="{121E969A-CEC9-4A62-9B9F-A6D8E0368C59}" srcOrd="0" destOrd="0" presId="urn:microsoft.com/office/officeart/2005/8/layout/cycle2"/>
    <dgm:cxn modelId="{2B3AB7CE-8135-4AD3-B9D9-27B2BA77EBC3}" type="presOf" srcId="{1F5D5470-C076-4655-8884-5CE792CCBDBB}" destId="{AA4D94AC-9CF5-45D2-BC0A-D4038F421E12}" srcOrd="1" destOrd="0" presId="urn:microsoft.com/office/officeart/2005/8/layout/cycle2"/>
    <dgm:cxn modelId="{96EEC5D5-7898-40B2-847C-339356A655AF}" type="presOf" srcId="{54A313D0-8A27-493F-9254-2D4F821AB918}" destId="{F2F9529A-C223-4A56-812E-90AC083A488F}" srcOrd="0" destOrd="0" presId="urn:microsoft.com/office/officeart/2005/8/layout/cycle2"/>
    <dgm:cxn modelId="{FE3A1CDF-0EBD-44F6-9A9E-1C3005902A7A}" type="presOf" srcId="{1F5D5470-C076-4655-8884-5CE792CCBDBB}" destId="{CDFFFF78-7BC9-4812-9951-3F9015996370}" srcOrd="0" destOrd="0" presId="urn:microsoft.com/office/officeart/2005/8/layout/cycle2"/>
    <dgm:cxn modelId="{32A4CCE3-2DAD-4E71-884F-BE5076390CAB}" srcId="{EE190FB0-464E-4FB5-8BEF-B3260A307FBB}" destId="{44AC102D-2542-488E-BB11-9E41294169A4}" srcOrd="4" destOrd="0" parTransId="{DA97CB41-231F-42FF-8314-DF78E756FC6D}" sibTransId="{1F5D5470-C076-4655-8884-5CE792CCBDBB}"/>
    <dgm:cxn modelId="{22C24BE5-34F0-4747-AD6C-34616A8470A7}" type="presOf" srcId="{B100A28E-E068-4E9E-9CBC-709DFAAF0742}" destId="{5391884E-BE36-4D4A-8980-AFC84D2D8018}" srcOrd="0" destOrd="0" presId="urn:microsoft.com/office/officeart/2005/8/layout/cycle2"/>
    <dgm:cxn modelId="{CFA130E7-F571-439D-B1B8-F1ECC55E1A61}" type="presOf" srcId="{EE190FB0-464E-4FB5-8BEF-B3260A307FBB}" destId="{AFD4987B-3EF8-4AF4-89FA-4FA294BC31AD}" srcOrd="0" destOrd="0" presId="urn:microsoft.com/office/officeart/2005/8/layout/cycle2"/>
    <dgm:cxn modelId="{D0FF7AED-B59C-4C2E-A112-918C4988EB67}" type="presOf" srcId="{DF3D7D26-F4C0-420C-A8C5-58AA0277237D}" destId="{C8E1CBA9-93D8-40D4-B1D5-749028804F38}" srcOrd="1" destOrd="0" presId="urn:microsoft.com/office/officeart/2005/8/layout/cycle2"/>
    <dgm:cxn modelId="{C259DDEE-E9F1-42C7-B6A2-F9A7BE552018}" type="presOf" srcId="{44AC102D-2542-488E-BB11-9E41294169A4}" destId="{BB3D4F87-E6EA-4A37-BD83-6983CBFA846A}" srcOrd="0" destOrd="0" presId="urn:microsoft.com/office/officeart/2005/8/layout/cycle2"/>
    <dgm:cxn modelId="{5C661FF2-F0A9-46CF-9AB2-E89313F5C438}" srcId="{EE190FB0-464E-4FB5-8BEF-B3260A307FBB}" destId="{10972358-8414-4145-ABAE-4F9F01B66000}" srcOrd="2" destOrd="0" parTransId="{41D6A928-DAB9-44CB-A024-33BED29FFA15}" sibTransId="{BFADCF6E-702B-4D50-85B3-A67DC8766053}"/>
    <dgm:cxn modelId="{51B2EE2E-579D-4DF2-B340-CB5C6FA3DDCF}" type="presParOf" srcId="{AFD4987B-3EF8-4AF4-89FA-4FA294BC31AD}" destId="{71252694-73A2-4100-A4F2-00DB8B0634F8}" srcOrd="0" destOrd="0" presId="urn:microsoft.com/office/officeart/2005/8/layout/cycle2"/>
    <dgm:cxn modelId="{830FA339-988C-4AAA-A92D-D7CFF0913092}" type="presParOf" srcId="{AFD4987B-3EF8-4AF4-89FA-4FA294BC31AD}" destId="{36923995-9D8D-4858-90CC-E310F43A4BE8}" srcOrd="1" destOrd="0" presId="urn:microsoft.com/office/officeart/2005/8/layout/cycle2"/>
    <dgm:cxn modelId="{0C60F50C-98DA-4AE4-8839-603FADE0F164}" type="presParOf" srcId="{36923995-9D8D-4858-90CC-E310F43A4BE8}" destId="{AAE438E0-90EB-4E36-9599-E82E6D036E92}" srcOrd="0" destOrd="0" presId="urn:microsoft.com/office/officeart/2005/8/layout/cycle2"/>
    <dgm:cxn modelId="{6446A1BC-7E3D-4E15-AE41-F32136BE98A2}" type="presParOf" srcId="{AFD4987B-3EF8-4AF4-89FA-4FA294BC31AD}" destId="{F2F9529A-C223-4A56-812E-90AC083A488F}" srcOrd="2" destOrd="0" presId="urn:microsoft.com/office/officeart/2005/8/layout/cycle2"/>
    <dgm:cxn modelId="{1AA7B7C7-2493-4988-9E6D-CDA5919BDD6F}" type="presParOf" srcId="{AFD4987B-3EF8-4AF4-89FA-4FA294BC31AD}" destId="{7B1D5504-5BAA-47D4-BB2A-0763BAE096EB}" srcOrd="3" destOrd="0" presId="urn:microsoft.com/office/officeart/2005/8/layout/cycle2"/>
    <dgm:cxn modelId="{B2D11DDF-BBFE-45D2-8714-2BCF448E1264}" type="presParOf" srcId="{7B1D5504-5BAA-47D4-BB2A-0763BAE096EB}" destId="{346A2FE4-3B34-4BB4-85FE-1DE449770423}" srcOrd="0" destOrd="0" presId="urn:microsoft.com/office/officeart/2005/8/layout/cycle2"/>
    <dgm:cxn modelId="{1B29955B-6348-4C64-AD66-819D000A55C8}" type="presParOf" srcId="{AFD4987B-3EF8-4AF4-89FA-4FA294BC31AD}" destId="{B4A180BA-3490-46F2-832F-54C9B08C0153}" srcOrd="4" destOrd="0" presId="urn:microsoft.com/office/officeart/2005/8/layout/cycle2"/>
    <dgm:cxn modelId="{99D76DDB-1553-487E-8734-1C9DC7A9CCAF}" type="presParOf" srcId="{AFD4987B-3EF8-4AF4-89FA-4FA294BC31AD}" destId="{ACD32AB4-EBF3-42BF-8DD7-5A65EB555794}" srcOrd="5" destOrd="0" presId="urn:microsoft.com/office/officeart/2005/8/layout/cycle2"/>
    <dgm:cxn modelId="{84A53622-CBE1-46EA-B983-97D1648211A9}" type="presParOf" srcId="{ACD32AB4-EBF3-42BF-8DD7-5A65EB555794}" destId="{BA486B3B-0C59-4AFC-81B8-34B3E3FB60B8}" srcOrd="0" destOrd="0" presId="urn:microsoft.com/office/officeart/2005/8/layout/cycle2"/>
    <dgm:cxn modelId="{09BF2FDB-3082-45A5-B2CD-FD78A6B8BB88}" type="presParOf" srcId="{AFD4987B-3EF8-4AF4-89FA-4FA294BC31AD}" destId="{370CF4EF-AB30-4610-972C-6ABDEEE3249B}" srcOrd="6" destOrd="0" presId="urn:microsoft.com/office/officeart/2005/8/layout/cycle2"/>
    <dgm:cxn modelId="{D91CB922-FF97-4448-89E0-94E722FD93D1}" type="presParOf" srcId="{AFD4987B-3EF8-4AF4-89FA-4FA294BC31AD}" destId="{5391884E-BE36-4D4A-8980-AFC84D2D8018}" srcOrd="7" destOrd="0" presId="urn:microsoft.com/office/officeart/2005/8/layout/cycle2"/>
    <dgm:cxn modelId="{4ABE6847-3C42-45EE-BBAD-C25E558403CB}" type="presParOf" srcId="{5391884E-BE36-4D4A-8980-AFC84D2D8018}" destId="{AD6B7A8C-2E09-43BA-8725-31335C1457D8}" srcOrd="0" destOrd="0" presId="urn:microsoft.com/office/officeart/2005/8/layout/cycle2"/>
    <dgm:cxn modelId="{BD01023D-35B0-454D-AC63-D6E4D936994F}" type="presParOf" srcId="{AFD4987B-3EF8-4AF4-89FA-4FA294BC31AD}" destId="{BB3D4F87-E6EA-4A37-BD83-6983CBFA846A}" srcOrd="8" destOrd="0" presId="urn:microsoft.com/office/officeart/2005/8/layout/cycle2"/>
    <dgm:cxn modelId="{D9A4C136-4613-46B2-AAC9-AEBE7722A7C5}" type="presParOf" srcId="{AFD4987B-3EF8-4AF4-89FA-4FA294BC31AD}" destId="{CDFFFF78-7BC9-4812-9951-3F9015996370}" srcOrd="9" destOrd="0" presId="urn:microsoft.com/office/officeart/2005/8/layout/cycle2"/>
    <dgm:cxn modelId="{8C9152E6-F1F3-4F14-B71C-64CA0AD7838F}" type="presParOf" srcId="{CDFFFF78-7BC9-4812-9951-3F9015996370}" destId="{AA4D94AC-9CF5-45D2-BC0A-D4038F421E12}" srcOrd="0" destOrd="0" presId="urn:microsoft.com/office/officeart/2005/8/layout/cycle2"/>
    <dgm:cxn modelId="{7373A6FC-07ED-4D69-91BC-363C6F80ECFA}" type="presParOf" srcId="{AFD4987B-3EF8-4AF4-89FA-4FA294BC31AD}" destId="{121E969A-CEC9-4A62-9B9F-A6D8E0368C59}" srcOrd="10" destOrd="0" presId="urn:microsoft.com/office/officeart/2005/8/layout/cycle2"/>
    <dgm:cxn modelId="{8B12A03B-7135-48FD-B6B8-C88A0DCE5865}" type="presParOf" srcId="{AFD4987B-3EF8-4AF4-89FA-4FA294BC31AD}" destId="{5518652A-6F1C-4916-959B-AD60C81C1154}" srcOrd="11" destOrd="0" presId="urn:microsoft.com/office/officeart/2005/8/layout/cycle2"/>
    <dgm:cxn modelId="{2D4BFEAC-8462-4AF6-B32F-90CB0AB04106}" type="presParOf" srcId="{5518652A-6F1C-4916-959B-AD60C81C1154}" destId="{C8E1CBA9-93D8-40D4-B1D5-749028804F3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CF0621A-4ECF-46E3-81BA-13AA444AB2FD}" type="doc">
      <dgm:prSet loTypeId="urn:microsoft.com/office/officeart/2018/5/layout/IconCircleLabelList" loCatId="icon" qsTypeId="urn:microsoft.com/office/officeart/2005/8/quickstyle/simple1" qsCatId="simple" csTypeId="urn:microsoft.com/office/officeart/2018/5/colors/Iconchunking_neutralicon_accent1_2" csCatId="accent1" phldr="1"/>
      <dgm:spPr/>
      <dgm:t>
        <a:bodyPr/>
        <a:lstStyle/>
        <a:p>
          <a:endParaRPr lang="en-US"/>
        </a:p>
      </dgm:t>
    </dgm:pt>
    <dgm:pt modelId="{F8359B0D-ECA9-4CCB-B716-2C569AFF0793}">
      <dgm:prSet/>
      <dgm:spPr/>
      <dgm:t>
        <a:bodyPr/>
        <a:lstStyle/>
        <a:p>
          <a:pPr>
            <a:lnSpc>
              <a:spcPct val="100000"/>
            </a:lnSpc>
            <a:defRPr cap="all"/>
          </a:pPr>
          <a:endParaRPr lang="en-US"/>
        </a:p>
      </dgm:t>
    </dgm:pt>
    <dgm:pt modelId="{A9C23764-F403-4845-8D10-5DAC6B6F82EF}" type="parTrans" cxnId="{0E1C5B7F-3AB1-4B5E-AECD-154789984DB0}">
      <dgm:prSet/>
      <dgm:spPr/>
      <dgm:t>
        <a:bodyPr/>
        <a:lstStyle/>
        <a:p>
          <a:endParaRPr lang="en-US"/>
        </a:p>
      </dgm:t>
    </dgm:pt>
    <dgm:pt modelId="{0A3C4C81-7780-4779-A960-0933F25A83A3}" type="sibTrans" cxnId="{0E1C5B7F-3AB1-4B5E-AECD-154789984DB0}">
      <dgm:prSet phldrT="02"/>
      <dgm:spPr/>
      <dgm:t>
        <a:bodyPr/>
        <a:lstStyle/>
        <a:p>
          <a:endParaRPr lang="en-US"/>
        </a:p>
      </dgm:t>
    </dgm:pt>
    <dgm:pt modelId="{2485D01A-8332-4EBE-8186-852E31F6C378}">
      <dgm:prSet/>
      <dgm:spPr/>
      <dgm:t>
        <a:bodyPr/>
        <a:lstStyle/>
        <a:p>
          <a:pPr>
            <a:lnSpc>
              <a:spcPct val="100000"/>
            </a:lnSpc>
            <a:defRPr cap="all"/>
          </a:pPr>
          <a:endParaRPr lang="en-US"/>
        </a:p>
      </dgm:t>
    </dgm:pt>
    <dgm:pt modelId="{7D75904E-8926-4E86-AB11-CFA5C5F6764B}" type="parTrans" cxnId="{E01782DE-0BB3-499F-A0BB-102516D25440}">
      <dgm:prSet/>
      <dgm:spPr/>
      <dgm:t>
        <a:bodyPr/>
        <a:lstStyle/>
        <a:p>
          <a:endParaRPr lang="en-US"/>
        </a:p>
      </dgm:t>
    </dgm:pt>
    <dgm:pt modelId="{28413414-8FF4-49A5-9680-CA874FCEF7C3}" type="sibTrans" cxnId="{E01782DE-0BB3-499F-A0BB-102516D25440}">
      <dgm:prSet phldrT="03"/>
      <dgm:spPr/>
      <dgm:t>
        <a:bodyPr/>
        <a:lstStyle/>
        <a:p>
          <a:endParaRPr lang="en-US"/>
        </a:p>
      </dgm:t>
    </dgm:pt>
    <dgm:pt modelId="{914B71A8-608F-47FB-8CF8-81356A788F01}">
      <dgm:prSet phldr="0"/>
      <dgm:spPr/>
      <dgm:t>
        <a:bodyPr/>
        <a:lstStyle/>
        <a:p>
          <a:pPr>
            <a:lnSpc>
              <a:spcPct val="100000"/>
            </a:lnSpc>
            <a:defRPr cap="all"/>
          </a:pPr>
          <a:endParaRPr lang="en-US">
            <a:latin typeface="Calibri"/>
            <a:cs typeface="Calibri"/>
          </a:endParaRPr>
        </a:p>
      </dgm:t>
    </dgm:pt>
    <dgm:pt modelId="{6503052C-B0A2-4CAE-BFFA-03E3B5DC6A75}" type="parTrans" cxnId="{F08E3143-2521-4FDF-B211-66D2AAF8F343}">
      <dgm:prSet/>
      <dgm:spPr/>
    </dgm:pt>
    <dgm:pt modelId="{7F428757-389D-497F-99A1-F3CB38D145F6}" type="sibTrans" cxnId="{F08E3143-2521-4FDF-B211-66D2AAF8F343}">
      <dgm:prSet phldrT="01"/>
      <dgm:spPr/>
      <dgm:t>
        <a:bodyPr/>
        <a:lstStyle/>
        <a:p>
          <a:endParaRPr lang="en-US"/>
        </a:p>
      </dgm:t>
    </dgm:pt>
    <dgm:pt modelId="{A06B84DF-77EF-4775-B3EA-AD9D04169AF2}" type="pres">
      <dgm:prSet presAssocID="{FCF0621A-4ECF-46E3-81BA-13AA444AB2FD}" presName="root" presStyleCnt="0">
        <dgm:presLayoutVars>
          <dgm:dir/>
          <dgm:resizeHandles val="exact"/>
        </dgm:presLayoutVars>
      </dgm:prSet>
      <dgm:spPr/>
    </dgm:pt>
    <dgm:pt modelId="{FF8372DF-7AA9-4B75-85E0-DDE765AC428A}" type="pres">
      <dgm:prSet presAssocID="{914B71A8-608F-47FB-8CF8-81356A788F01}" presName="compNode" presStyleCnt="0"/>
      <dgm:spPr/>
    </dgm:pt>
    <dgm:pt modelId="{951592B3-95CB-47AF-BB6F-5F8538BDFCD3}" type="pres">
      <dgm:prSet presAssocID="{914B71A8-608F-47FB-8CF8-81356A788F01}" presName="iconBgRect" presStyleLbl="bgShp" presStyleIdx="0" presStyleCnt="3"/>
      <dgm:spPr/>
    </dgm:pt>
    <dgm:pt modelId="{4AA20330-6737-4064-A2C1-1ED2A5E3FCF1}" type="pres">
      <dgm:prSet presAssocID="{914B71A8-608F-47FB-8CF8-81356A788F01}"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pping hands with solid fill"/>
        </a:ext>
      </dgm:extLst>
    </dgm:pt>
    <dgm:pt modelId="{5CBC83EC-D599-486A-BEF4-32B496880F13}" type="pres">
      <dgm:prSet presAssocID="{914B71A8-608F-47FB-8CF8-81356A788F01}" presName="spaceRect" presStyleCnt="0"/>
      <dgm:spPr/>
    </dgm:pt>
    <dgm:pt modelId="{7AB17A0A-FA0F-4F92-AC25-4CF0A20D070A}" type="pres">
      <dgm:prSet presAssocID="{914B71A8-608F-47FB-8CF8-81356A788F01}" presName="textRect" presStyleLbl="revTx" presStyleIdx="0" presStyleCnt="3">
        <dgm:presLayoutVars>
          <dgm:chMax val="1"/>
          <dgm:chPref val="1"/>
        </dgm:presLayoutVars>
      </dgm:prSet>
      <dgm:spPr/>
    </dgm:pt>
    <dgm:pt modelId="{3ABCFF2B-6BD9-49EC-BF2D-A8BCDF73BDE2}" type="pres">
      <dgm:prSet presAssocID="{7F428757-389D-497F-99A1-F3CB38D145F6}" presName="sibTrans" presStyleCnt="0"/>
      <dgm:spPr/>
    </dgm:pt>
    <dgm:pt modelId="{CB621079-350F-4471-888B-6386383B6ECD}" type="pres">
      <dgm:prSet presAssocID="{F8359B0D-ECA9-4CCB-B716-2C569AFF0793}" presName="compNode" presStyleCnt="0"/>
      <dgm:spPr/>
    </dgm:pt>
    <dgm:pt modelId="{E3E0C718-104C-46B3-A326-A5BD49A9EEA7}" type="pres">
      <dgm:prSet presAssocID="{F8359B0D-ECA9-4CCB-B716-2C569AFF0793}" presName="iconBgRect" presStyleLbl="bgShp" presStyleIdx="1" presStyleCnt="3"/>
      <dgm:spPr/>
    </dgm:pt>
    <dgm:pt modelId="{1A3916DD-D4B9-4AA9-9D56-7D513958AC70}" type="pres">
      <dgm:prSet presAssocID="{F8359B0D-ECA9-4CCB-B716-2C569AFF079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C2B35A1A-6B33-444F-A16E-1A7AE8B5D6C1}" type="pres">
      <dgm:prSet presAssocID="{F8359B0D-ECA9-4CCB-B716-2C569AFF0793}" presName="spaceRect" presStyleCnt="0"/>
      <dgm:spPr/>
    </dgm:pt>
    <dgm:pt modelId="{8258D1CA-0807-4EE5-B52F-355F08818298}" type="pres">
      <dgm:prSet presAssocID="{F8359B0D-ECA9-4CCB-B716-2C569AFF0793}" presName="textRect" presStyleLbl="revTx" presStyleIdx="1" presStyleCnt="3">
        <dgm:presLayoutVars>
          <dgm:chMax val="1"/>
          <dgm:chPref val="1"/>
        </dgm:presLayoutVars>
      </dgm:prSet>
      <dgm:spPr/>
    </dgm:pt>
    <dgm:pt modelId="{2BB25808-B2FD-49AA-9630-0E88ABDC86F4}" type="pres">
      <dgm:prSet presAssocID="{0A3C4C81-7780-4779-A960-0933F25A83A3}" presName="sibTrans" presStyleCnt="0"/>
      <dgm:spPr/>
    </dgm:pt>
    <dgm:pt modelId="{E4B21BED-0DA3-49A2-BDCA-B310E5F6AA97}" type="pres">
      <dgm:prSet presAssocID="{2485D01A-8332-4EBE-8186-852E31F6C378}" presName="compNode" presStyleCnt="0"/>
      <dgm:spPr/>
    </dgm:pt>
    <dgm:pt modelId="{654445B0-46A2-4848-8E2C-61A127567E4E}" type="pres">
      <dgm:prSet presAssocID="{2485D01A-8332-4EBE-8186-852E31F6C378}" presName="iconBgRect" presStyleLbl="bgShp" presStyleIdx="2" presStyleCnt="3"/>
      <dgm:spPr/>
    </dgm:pt>
    <dgm:pt modelId="{F1BAFB78-E0C7-4EE7-B373-FDC51B74A8B2}" type="pres">
      <dgm:prSet presAssocID="{2485D01A-8332-4EBE-8186-852E31F6C37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48FFF407-CB8F-4085-9EEE-4CB9A07EF36A}" type="pres">
      <dgm:prSet presAssocID="{2485D01A-8332-4EBE-8186-852E31F6C378}" presName="spaceRect" presStyleCnt="0"/>
      <dgm:spPr/>
    </dgm:pt>
    <dgm:pt modelId="{49389FCD-90C4-4C03-9EC4-275F071D2FF6}" type="pres">
      <dgm:prSet presAssocID="{2485D01A-8332-4EBE-8186-852E31F6C378}" presName="textRect" presStyleLbl="revTx" presStyleIdx="2" presStyleCnt="3">
        <dgm:presLayoutVars>
          <dgm:chMax val="1"/>
          <dgm:chPref val="1"/>
        </dgm:presLayoutVars>
      </dgm:prSet>
      <dgm:spPr/>
    </dgm:pt>
  </dgm:ptLst>
  <dgm:cxnLst>
    <dgm:cxn modelId="{1375860F-DA4D-4CC9-A61C-5ADD15CE3EC8}" type="presOf" srcId="{914B71A8-608F-47FB-8CF8-81356A788F01}" destId="{7AB17A0A-FA0F-4F92-AC25-4CF0A20D070A}" srcOrd="0" destOrd="0" presId="urn:microsoft.com/office/officeart/2018/5/layout/IconCircleLabelList"/>
    <dgm:cxn modelId="{F08E3143-2521-4FDF-B211-66D2AAF8F343}" srcId="{FCF0621A-4ECF-46E3-81BA-13AA444AB2FD}" destId="{914B71A8-608F-47FB-8CF8-81356A788F01}" srcOrd="0" destOrd="0" parTransId="{6503052C-B0A2-4CAE-BFFA-03E3B5DC6A75}" sibTransId="{7F428757-389D-497F-99A1-F3CB38D145F6}"/>
    <dgm:cxn modelId="{FB7EAC55-8C16-4759-9F7E-EF2089719DF8}" type="presOf" srcId="{2485D01A-8332-4EBE-8186-852E31F6C378}" destId="{49389FCD-90C4-4C03-9EC4-275F071D2FF6}" srcOrd="0" destOrd="0" presId="urn:microsoft.com/office/officeart/2018/5/layout/IconCircleLabelList"/>
    <dgm:cxn modelId="{30DC437D-EAC7-47E9-987B-CB263699DE76}" type="presOf" srcId="{FCF0621A-4ECF-46E3-81BA-13AA444AB2FD}" destId="{A06B84DF-77EF-4775-B3EA-AD9D04169AF2}" srcOrd="0" destOrd="0" presId="urn:microsoft.com/office/officeart/2018/5/layout/IconCircleLabelList"/>
    <dgm:cxn modelId="{0E1C5B7F-3AB1-4B5E-AECD-154789984DB0}" srcId="{FCF0621A-4ECF-46E3-81BA-13AA444AB2FD}" destId="{F8359B0D-ECA9-4CCB-B716-2C569AFF0793}" srcOrd="1" destOrd="0" parTransId="{A9C23764-F403-4845-8D10-5DAC6B6F82EF}" sibTransId="{0A3C4C81-7780-4779-A960-0933F25A83A3}"/>
    <dgm:cxn modelId="{DF945EAF-7CB2-4AD8-ACBA-DF8BB4198255}" type="presOf" srcId="{F8359B0D-ECA9-4CCB-B716-2C569AFF0793}" destId="{8258D1CA-0807-4EE5-B52F-355F08818298}" srcOrd="0" destOrd="0" presId="urn:microsoft.com/office/officeart/2018/5/layout/IconCircleLabelList"/>
    <dgm:cxn modelId="{E01782DE-0BB3-499F-A0BB-102516D25440}" srcId="{FCF0621A-4ECF-46E3-81BA-13AA444AB2FD}" destId="{2485D01A-8332-4EBE-8186-852E31F6C378}" srcOrd="2" destOrd="0" parTransId="{7D75904E-8926-4E86-AB11-CFA5C5F6764B}" sibTransId="{28413414-8FF4-49A5-9680-CA874FCEF7C3}"/>
    <dgm:cxn modelId="{23EA054F-0FC7-47B9-98BD-01CC6A8676C5}" type="presParOf" srcId="{A06B84DF-77EF-4775-B3EA-AD9D04169AF2}" destId="{FF8372DF-7AA9-4B75-85E0-DDE765AC428A}" srcOrd="0" destOrd="0" presId="urn:microsoft.com/office/officeart/2018/5/layout/IconCircleLabelList"/>
    <dgm:cxn modelId="{7780A1D7-D864-49A8-991F-DB62209594C3}" type="presParOf" srcId="{FF8372DF-7AA9-4B75-85E0-DDE765AC428A}" destId="{951592B3-95CB-47AF-BB6F-5F8538BDFCD3}" srcOrd="0" destOrd="0" presId="urn:microsoft.com/office/officeart/2018/5/layout/IconCircleLabelList"/>
    <dgm:cxn modelId="{72F9EB93-28E5-4B26-8582-AD2BC3A282EB}" type="presParOf" srcId="{FF8372DF-7AA9-4B75-85E0-DDE765AC428A}" destId="{4AA20330-6737-4064-A2C1-1ED2A5E3FCF1}" srcOrd="1" destOrd="0" presId="urn:microsoft.com/office/officeart/2018/5/layout/IconCircleLabelList"/>
    <dgm:cxn modelId="{9828F683-3162-42FE-A155-AA62A68B3826}" type="presParOf" srcId="{FF8372DF-7AA9-4B75-85E0-DDE765AC428A}" destId="{5CBC83EC-D599-486A-BEF4-32B496880F13}" srcOrd="2" destOrd="0" presId="urn:microsoft.com/office/officeart/2018/5/layout/IconCircleLabelList"/>
    <dgm:cxn modelId="{60AFA734-5FDF-415A-864F-CC09646DFA83}" type="presParOf" srcId="{FF8372DF-7AA9-4B75-85E0-DDE765AC428A}" destId="{7AB17A0A-FA0F-4F92-AC25-4CF0A20D070A}" srcOrd="3" destOrd="0" presId="urn:microsoft.com/office/officeart/2018/5/layout/IconCircleLabelList"/>
    <dgm:cxn modelId="{0274D518-AA4A-410D-A08A-6E7070ED72A0}" type="presParOf" srcId="{A06B84DF-77EF-4775-B3EA-AD9D04169AF2}" destId="{3ABCFF2B-6BD9-49EC-BF2D-A8BCDF73BDE2}" srcOrd="1" destOrd="0" presId="urn:microsoft.com/office/officeart/2018/5/layout/IconCircleLabelList"/>
    <dgm:cxn modelId="{F8F0D493-CC94-4000-9715-767E5F77089E}" type="presParOf" srcId="{A06B84DF-77EF-4775-B3EA-AD9D04169AF2}" destId="{CB621079-350F-4471-888B-6386383B6ECD}" srcOrd="2" destOrd="0" presId="urn:microsoft.com/office/officeart/2018/5/layout/IconCircleLabelList"/>
    <dgm:cxn modelId="{D9ED5CFB-9D14-40A4-92CD-655841207850}" type="presParOf" srcId="{CB621079-350F-4471-888B-6386383B6ECD}" destId="{E3E0C718-104C-46B3-A326-A5BD49A9EEA7}" srcOrd="0" destOrd="0" presId="urn:microsoft.com/office/officeart/2018/5/layout/IconCircleLabelList"/>
    <dgm:cxn modelId="{F5FBB35E-3E9B-4E97-A0F8-9F88A4435A85}" type="presParOf" srcId="{CB621079-350F-4471-888B-6386383B6ECD}" destId="{1A3916DD-D4B9-4AA9-9D56-7D513958AC70}" srcOrd="1" destOrd="0" presId="urn:microsoft.com/office/officeart/2018/5/layout/IconCircleLabelList"/>
    <dgm:cxn modelId="{08B52541-F246-47CE-AA9B-6495F1E05C30}" type="presParOf" srcId="{CB621079-350F-4471-888B-6386383B6ECD}" destId="{C2B35A1A-6B33-444F-A16E-1A7AE8B5D6C1}" srcOrd="2" destOrd="0" presId="urn:microsoft.com/office/officeart/2018/5/layout/IconCircleLabelList"/>
    <dgm:cxn modelId="{CE3F3206-ED66-4DAF-9D04-C7E8C7CD70EB}" type="presParOf" srcId="{CB621079-350F-4471-888B-6386383B6ECD}" destId="{8258D1CA-0807-4EE5-B52F-355F08818298}" srcOrd="3" destOrd="0" presId="urn:microsoft.com/office/officeart/2018/5/layout/IconCircleLabelList"/>
    <dgm:cxn modelId="{D56054E4-B788-468D-9776-1922CCF285AE}" type="presParOf" srcId="{A06B84DF-77EF-4775-B3EA-AD9D04169AF2}" destId="{2BB25808-B2FD-49AA-9630-0E88ABDC86F4}" srcOrd="3" destOrd="0" presId="urn:microsoft.com/office/officeart/2018/5/layout/IconCircleLabelList"/>
    <dgm:cxn modelId="{A83A879E-D369-4269-8AE3-69C9E4D0ED20}" type="presParOf" srcId="{A06B84DF-77EF-4775-B3EA-AD9D04169AF2}" destId="{E4B21BED-0DA3-49A2-BDCA-B310E5F6AA97}" srcOrd="4" destOrd="0" presId="urn:microsoft.com/office/officeart/2018/5/layout/IconCircleLabelList"/>
    <dgm:cxn modelId="{248FA043-D2DF-44D8-8152-31D26EBBEB81}" type="presParOf" srcId="{E4B21BED-0DA3-49A2-BDCA-B310E5F6AA97}" destId="{654445B0-46A2-4848-8E2C-61A127567E4E}" srcOrd="0" destOrd="0" presId="urn:microsoft.com/office/officeart/2018/5/layout/IconCircleLabelList"/>
    <dgm:cxn modelId="{6745A364-DCB7-4C5C-99FA-E78F0CAFE67B}" type="presParOf" srcId="{E4B21BED-0DA3-49A2-BDCA-B310E5F6AA97}" destId="{F1BAFB78-E0C7-4EE7-B373-FDC51B74A8B2}" srcOrd="1" destOrd="0" presId="urn:microsoft.com/office/officeart/2018/5/layout/IconCircleLabelList"/>
    <dgm:cxn modelId="{C4D237C9-9CE1-4432-9B09-D5B6F27DA395}" type="presParOf" srcId="{E4B21BED-0DA3-49A2-BDCA-B310E5F6AA97}" destId="{48FFF407-CB8F-4085-9EEE-4CB9A07EF36A}" srcOrd="2" destOrd="0" presId="urn:microsoft.com/office/officeart/2018/5/layout/IconCircleLabelList"/>
    <dgm:cxn modelId="{286D0A24-C403-48D6-B21F-3676BF339030}" type="presParOf" srcId="{E4B21BED-0DA3-49A2-BDCA-B310E5F6AA97}" destId="{49389FCD-90C4-4C03-9EC4-275F071D2FF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8F4BADA-AE6C-42CE-91C5-9BD07A8D2C3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BEEA1D5-70EB-4453-9CB7-F8C707FC6F79}">
      <dgm:prSet phldrT="[Text]" phldr="0"/>
      <dgm:spPr/>
      <dgm:t>
        <a:bodyPr/>
        <a:lstStyle/>
        <a:p>
          <a:pPr algn="l" rtl="0"/>
          <a:r>
            <a:rPr lang="en-US">
              <a:solidFill>
                <a:schemeClr val="bg1"/>
              </a:solidFill>
              <a:latin typeface="Calibri"/>
              <a:cs typeface="Calibri"/>
            </a:rPr>
            <a:t>Proof of employment bonus</a:t>
          </a:r>
          <a:endParaRPr lang="en-US">
            <a:solidFill>
              <a:schemeClr val="bg1"/>
            </a:solidFill>
            <a:latin typeface="Calibri Light" panose="020F0302020204030204"/>
            <a:cs typeface="Calibri Light" panose="020F0302020204030204"/>
          </a:endParaRPr>
        </a:p>
      </dgm:t>
    </dgm:pt>
    <dgm:pt modelId="{792372DD-712D-4920-9B85-88CF4D44CE39}" type="parTrans" cxnId="{59010773-52DF-4C0A-B9BA-192848CDDB38}">
      <dgm:prSet/>
      <dgm:spPr/>
      <dgm:t>
        <a:bodyPr/>
        <a:lstStyle/>
        <a:p>
          <a:endParaRPr lang="en-US"/>
        </a:p>
      </dgm:t>
    </dgm:pt>
    <dgm:pt modelId="{3D768B0E-079F-429E-828A-0F8DE94D52B8}" type="sibTrans" cxnId="{59010773-52DF-4C0A-B9BA-192848CDDB38}">
      <dgm:prSet/>
      <dgm:spPr/>
      <dgm:t>
        <a:bodyPr/>
        <a:lstStyle/>
        <a:p>
          <a:endParaRPr lang="en-US"/>
        </a:p>
      </dgm:t>
    </dgm:pt>
    <dgm:pt modelId="{F8D2C3B0-2B58-4B2E-8DB7-9A77C2013920}">
      <dgm:prSet phldr="0"/>
      <dgm:spPr/>
      <dgm:t>
        <a:bodyPr/>
        <a:lstStyle/>
        <a:p>
          <a:pPr algn="l" rtl="0"/>
          <a:r>
            <a:rPr lang="en-US">
              <a:solidFill>
                <a:schemeClr val="bg1"/>
              </a:solidFill>
              <a:latin typeface="Calibri"/>
              <a:cs typeface="Calibri"/>
            </a:rPr>
            <a:t>Early employment bonus</a:t>
          </a:r>
        </a:p>
      </dgm:t>
    </dgm:pt>
    <dgm:pt modelId="{81A9E02F-2B81-49D6-B983-84A4DD985DCC}" type="parTrans" cxnId="{DB948C86-EE45-47D4-88F7-C1BF8DAFFD97}">
      <dgm:prSet/>
      <dgm:spPr/>
      <dgm:t>
        <a:bodyPr/>
        <a:lstStyle/>
        <a:p>
          <a:endParaRPr lang="en-US"/>
        </a:p>
      </dgm:t>
    </dgm:pt>
    <dgm:pt modelId="{ADC6139A-4AB7-41D7-A66E-D7F5AA7EE9C0}" type="sibTrans" cxnId="{DB948C86-EE45-47D4-88F7-C1BF8DAFFD97}">
      <dgm:prSet/>
      <dgm:spPr/>
      <dgm:t>
        <a:bodyPr/>
        <a:lstStyle/>
        <a:p>
          <a:endParaRPr lang="en-US"/>
        </a:p>
      </dgm:t>
    </dgm:pt>
    <dgm:pt modelId="{530CCB7A-3D99-4CFF-ABC0-4192B17E2E08}">
      <dgm:prSet phldr="0"/>
      <dgm:spPr/>
      <dgm:t>
        <a:bodyPr/>
        <a:lstStyle/>
        <a:p>
          <a:pPr algn="l" rtl="0"/>
          <a:r>
            <a:rPr lang="en-US">
              <a:solidFill>
                <a:schemeClr val="bg1"/>
              </a:solidFill>
              <a:latin typeface="Calibri"/>
              <a:cs typeface="Calibri"/>
            </a:rPr>
            <a:t>Employment retention bonus</a:t>
          </a:r>
        </a:p>
      </dgm:t>
    </dgm:pt>
    <dgm:pt modelId="{67F1960B-047C-4412-97B0-267573F5E9C5}" type="parTrans" cxnId="{BC596F71-5FD0-4426-84E2-DFF20C9DF97D}">
      <dgm:prSet/>
      <dgm:spPr/>
      <dgm:t>
        <a:bodyPr/>
        <a:lstStyle/>
        <a:p>
          <a:endParaRPr lang="en-US"/>
        </a:p>
      </dgm:t>
    </dgm:pt>
    <dgm:pt modelId="{F0032693-7FE4-444E-A17C-E4A924BCBBCC}" type="sibTrans" cxnId="{BC596F71-5FD0-4426-84E2-DFF20C9DF97D}">
      <dgm:prSet/>
      <dgm:spPr/>
      <dgm:t>
        <a:bodyPr/>
        <a:lstStyle/>
        <a:p>
          <a:endParaRPr lang="en-US"/>
        </a:p>
      </dgm:t>
    </dgm:pt>
    <dgm:pt modelId="{56203394-079F-48B7-83E4-1F3F3F85F501}">
      <dgm:prSet phldr="0"/>
      <dgm:spPr/>
      <dgm:t>
        <a:bodyPr/>
        <a:lstStyle/>
        <a:p>
          <a:r>
            <a:rPr lang="en-US" dirty="0">
              <a:solidFill>
                <a:srgbClr val="000000"/>
              </a:solidFill>
              <a:latin typeface="Calibri"/>
              <a:cs typeface="Calibri"/>
            </a:rPr>
            <a:t>flat amount or different amounts depending on how early in the service period client starts job (given at job start or Day 180)</a:t>
          </a:r>
          <a:endParaRPr lang="en-US" dirty="0"/>
        </a:p>
      </dgm:t>
    </dgm:pt>
    <dgm:pt modelId="{2E1261A7-A79E-42A9-AE87-770380516CF4}" type="parTrans" cxnId="{07E86942-C23A-4174-B497-E208C880BB5D}">
      <dgm:prSet/>
      <dgm:spPr/>
      <dgm:t>
        <a:bodyPr/>
        <a:lstStyle/>
        <a:p>
          <a:endParaRPr lang="en-US"/>
        </a:p>
      </dgm:t>
    </dgm:pt>
    <dgm:pt modelId="{DF1F0F97-4492-4E2B-B1DE-3BE5A1586079}" type="sibTrans" cxnId="{07E86942-C23A-4174-B497-E208C880BB5D}">
      <dgm:prSet/>
      <dgm:spPr/>
      <dgm:t>
        <a:bodyPr/>
        <a:lstStyle/>
        <a:p>
          <a:endParaRPr lang="en-US"/>
        </a:p>
      </dgm:t>
    </dgm:pt>
    <dgm:pt modelId="{0AFCDD0D-B085-445A-9BCF-00470654A354}">
      <dgm:prSet phldr="0"/>
      <dgm:spPr/>
      <dgm:t>
        <a:bodyPr/>
        <a:lstStyle/>
        <a:p>
          <a:r>
            <a:rPr lang="en-US">
              <a:solidFill>
                <a:srgbClr val="000000"/>
              </a:solidFill>
              <a:latin typeface="Calibri"/>
              <a:cs typeface="Calibri"/>
            </a:rPr>
            <a:t>if still employed by day 240</a:t>
          </a:r>
          <a:endParaRPr lang="en-US"/>
        </a:p>
      </dgm:t>
    </dgm:pt>
    <dgm:pt modelId="{6FA0726A-7B8D-4BE0-8F31-0C203BF7DABB}" type="parTrans" cxnId="{585A103D-093A-4457-8355-A61E4C48AD77}">
      <dgm:prSet/>
      <dgm:spPr/>
      <dgm:t>
        <a:bodyPr/>
        <a:lstStyle/>
        <a:p>
          <a:endParaRPr lang="en-US"/>
        </a:p>
      </dgm:t>
    </dgm:pt>
    <dgm:pt modelId="{520954ED-5FD7-4411-B23D-9A6B875793F7}" type="sibTrans" cxnId="{585A103D-093A-4457-8355-A61E4C48AD77}">
      <dgm:prSet/>
      <dgm:spPr/>
      <dgm:t>
        <a:bodyPr/>
        <a:lstStyle/>
        <a:p>
          <a:endParaRPr lang="en-US"/>
        </a:p>
      </dgm:t>
    </dgm:pt>
    <dgm:pt modelId="{4CC54035-6E1D-4E0B-91BA-E6B990109E5C}">
      <dgm:prSet phldr="0"/>
      <dgm:spPr/>
      <dgm:t>
        <a:bodyPr/>
        <a:lstStyle/>
        <a:p>
          <a:r>
            <a:rPr lang="en-US" dirty="0">
              <a:solidFill>
                <a:srgbClr val="000000"/>
              </a:solidFill>
              <a:latin typeface="Calibri"/>
              <a:cs typeface="Calibri"/>
            </a:rPr>
            <a:t>disburse small stipend or gift card when clients bring in pay stubs to encourage transparency</a:t>
          </a:r>
          <a:endParaRPr lang="en-US" dirty="0"/>
        </a:p>
      </dgm:t>
    </dgm:pt>
    <dgm:pt modelId="{F3FA9C74-B45D-48F5-BEB3-057C2FEF1AD7}" type="parTrans" cxnId="{62F3083F-F956-47FD-B89D-BFF60E8EFECA}">
      <dgm:prSet/>
      <dgm:spPr/>
      <dgm:t>
        <a:bodyPr/>
        <a:lstStyle/>
        <a:p>
          <a:endParaRPr lang="en-US"/>
        </a:p>
      </dgm:t>
    </dgm:pt>
    <dgm:pt modelId="{A1EB3546-7130-4BFE-A2CF-7AE08E2AE552}" type="sibTrans" cxnId="{62F3083F-F956-47FD-B89D-BFF60E8EFECA}">
      <dgm:prSet/>
      <dgm:spPr/>
      <dgm:t>
        <a:bodyPr/>
        <a:lstStyle/>
        <a:p>
          <a:endParaRPr lang="en-US"/>
        </a:p>
      </dgm:t>
    </dgm:pt>
    <dgm:pt modelId="{D6D0C83E-3A3E-4799-A9B0-44A652008858}" type="pres">
      <dgm:prSet presAssocID="{18F4BADA-AE6C-42CE-91C5-9BD07A8D2C35}" presName="linear" presStyleCnt="0">
        <dgm:presLayoutVars>
          <dgm:dir/>
          <dgm:animLvl val="lvl"/>
          <dgm:resizeHandles val="exact"/>
        </dgm:presLayoutVars>
      </dgm:prSet>
      <dgm:spPr/>
    </dgm:pt>
    <dgm:pt modelId="{CD986A69-3034-4CF3-96DA-43DC841AB9C9}" type="pres">
      <dgm:prSet presAssocID="{F8D2C3B0-2B58-4B2E-8DB7-9A77C2013920}" presName="parentLin" presStyleCnt="0"/>
      <dgm:spPr/>
    </dgm:pt>
    <dgm:pt modelId="{1B5F92CB-3B10-4005-B871-969B4320B529}" type="pres">
      <dgm:prSet presAssocID="{F8D2C3B0-2B58-4B2E-8DB7-9A77C2013920}" presName="parentLeftMargin" presStyleLbl="node1" presStyleIdx="0" presStyleCnt="3"/>
      <dgm:spPr/>
    </dgm:pt>
    <dgm:pt modelId="{18244B2D-C275-41E2-80FF-8160AF522CD3}" type="pres">
      <dgm:prSet presAssocID="{F8D2C3B0-2B58-4B2E-8DB7-9A77C2013920}" presName="parentText" presStyleLbl="node1" presStyleIdx="0" presStyleCnt="3">
        <dgm:presLayoutVars>
          <dgm:chMax val="0"/>
          <dgm:bulletEnabled val="1"/>
        </dgm:presLayoutVars>
      </dgm:prSet>
      <dgm:spPr/>
    </dgm:pt>
    <dgm:pt modelId="{DA82E01C-72C1-4471-BFD1-82E436E0BA2E}" type="pres">
      <dgm:prSet presAssocID="{F8D2C3B0-2B58-4B2E-8DB7-9A77C2013920}" presName="negativeSpace" presStyleCnt="0"/>
      <dgm:spPr/>
    </dgm:pt>
    <dgm:pt modelId="{7660C697-9A4F-4788-895A-31F6E1204AAB}" type="pres">
      <dgm:prSet presAssocID="{F8D2C3B0-2B58-4B2E-8DB7-9A77C2013920}" presName="childText" presStyleLbl="conFgAcc1" presStyleIdx="0" presStyleCnt="3">
        <dgm:presLayoutVars>
          <dgm:bulletEnabled val="1"/>
        </dgm:presLayoutVars>
      </dgm:prSet>
      <dgm:spPr/>
    </dgm:pt>
    <dgm:pt modelId="{D0CDE809-E0C7-47E8-88D7-3C7C9202D350}" type="pres">
      <dgm:prSet presAssocID="{ADC6139A-4AB7-41D7-A66E-D7F5AA7EE9C0}" presName="spaceBetweenRectangles" presStyleCnt="0"/>
      <dgm:spPr/>
    </dgm:pt>
    <dgm:pt modelId="{9272B337-1FAE-4EB4-AFD5-C10F6915DBB0}" type="pres">
      <dgm:prSet presAssocID="{530CCB7A-3D99-4CFF-ABC0-4192B17E2E08}" presName="parentLin" presStyleCnt="0"/>
      <dgm:spPr/>
    </dgm:pt>
    <dgm:pt modelId="{BB3E7AF8-BB97-4AB8-8686-D5F8E19469D1}" type="pres">
      <dgm:prSet presAssocID="{530CCB7A-3D99-4CFF-ABC0-4192B17E2E08}" presName="parentLeftMargin" presStyleLbl="node1" presStyleIdx="0" presStyleCnt="3"/>
      <dgm:spPr/>
    </dgm:pt>
    <dgm:pt modelId="{1F1AA5A3-68C1-4874-84D1-1DD1F2E5FFD3}" type="pres">
      <dgm:prSet presAssocID="{530CCB7A-3D99-4CFF-ABC0-4192B17E2E08}" presName="parentText" presStyleLbl="node1" presStyleIdx="1" presStyleCnt="3">
        <dgm:presLayoutVars>
          <dgm:chMax val="0"/>
          <dgm:bulletEnabled val="1"/>
        </dgm:presLayoutVars>
      </dgm:prSet>
      <dgm:spPr/>
    </dgm:pt>
    <dgm:pt modelId="{BC49FF34-863F-4EA4-AD22-D68D92A717E1}" type="pres">
      <dgm:prSet presAssocID="{530CCB7A-3D99-4CFF-ABC0-4192B17E2E08}" presName="negativeSpace" presStyleCnt="0"/>
      <dgm:spPr/>
    </dgm:pt>
    <dgm:pt modelId="{69427E57-2581-4FE6-8B86-6274B3FE9BCC}" type="pres">
      <dgm:prSet presAssocID="{530CCB7A-3D99-4CFF-ABC0-4192B17E2E08}" presName="childText" presStyleLbl="conFgAcc1" presStyleIdx="1" presStyleCnt="3">
        <dgm:presLayoutVars>
          <dgm:bulletEnabled val="1"/>
        </dgm:presLayoutVars>
      </dgm:prSet>
      <dgm:spPr/>
    </dgm:pt>
    <dgm:pt modelId="{F7F921B1-9953-45C9-B31C-7E54FB24C0E5}" type="pres">
      <dgm:prSet presAssocID="{F0032693-7FE4-444E-A17C-E4A924BCBBCC}" presName="spaceBetweenRectangles" presStyleCnt="0"/>
      <dgm:spPr/>
    </dgm:pt>
    <dgm:pt modelId="{42CCEE48-3579-4F6B-8DAA-F1E82B6CD98D}" type="pres">
      <dgm:prSet presAssocID="{BBEEA1D5-70EB-4453-9CB7-F8C707FC6F79}" presName="parentLin" presStyleCnt="0"/>
      <dgm:spPr/>
    </dgm:pt>
    <dgm:pt modelId="{7E617D2F-392C-411C-8D3E-D72C1DB6D8A4}" type="pres">
      <dgm:prSet presAssocID="{BBEEA1D5-70EB-4453-9CB7-F8C707FC6F79}" presName="parentLeftMargin" presStyleLbl="node1" presStyleIdx="1" presStyleCnt="3"/>
      <dgm:spPr/>
    </dgm:pt>
    <dgm:pt modelId="{27A71E59-8554-4B9A-A988-F0C4CE623E4A}" type="pres">
      <dgm:prSet presAssocID="{BBEEA1D5-70EB-4453-9CB7-F8C707FC6F79}" presName="parentText" presStyleLbl="node1" presStyleIdx="2" presStyleCnt="3">
        <dgm:presLayoutVars>
          <dgm:chMax val="0"/>
          <dgm:bulletEnabled val="1"/>
        </dgm:presLayoutVars>
      </dgm:prSet>
      <dgm:spPr/>
    </dgm:pt>
    <dgm:pt modelId="{DB63B998-DEFC-49DF-B24F-D82DEA4C4179}" type="pres">
      <dgm:prSet presAssocID="{BBEEA1D5-70EB-4453-9CB7-F8C707FC6F79}" presName="negativeSpace" presStyleCnt="0"/>
      <dgm:spPr/>
    </dgm:pt>
    <dgm:pt modelId="{2661B1ED-F5D5-48F2-A7EA-20692D797FCF}" type="pres">
      <dgm:prSet presAssocID="{BBEEA1D5-70EB-4453-9CB7-F8C707FC6F79}" presName="childText" presStyleLbl="conFgAcc1" presStyleIdx="2" presStyleCnt="3">
        <dgm:presLayoutVars>
          <dgm:bulletEnabled val="1"/>
        </dgm:presLayoutVars>
      </dgm:prSet>
      <dgm:spPr/>
    </dgm:pt>
  </dgm:ptLst>
  <dgm:cxnLst>
    <dgm:cxn modelId="{0E998C01-3011-43CB-A17D-3F0EAAF31B10}" type="presOf" srcId="{530CCB7A-3D99-4CFF-ABC0-4192B17E2E08}" destId="{1F1AA5A3-68C1-4874-84D1-1DD1F2E5FFD3}" srcOrd="1" destOrd="0" presId="urn:microsoft.com/office/officeart/2005/8/layout/list1"/>
    <dgm:cxn modelId="{30F76A17-CB00-48B9-A7BA-377AB2DAEDF3}" type="presOf" srcId="{F8D2C3B0-2B58-4B2E-8DB7-9A77C2013920}" destId="{1B5F92CB-3B10-4005-B871-969B4320B529}" srcOrd="0" destOrd="0" presId="urn:microsoft.com/office/officeart/2005/8/layout/list1"/>
    <dgm:cxn modelId="{585A103D-093A-4457-8355-A61E4C48AD77}" srcId="{530CCB7A-3D99-4CFF-ABC0-4192B17E2E08}" destId="{0AFCDD0D-B085-445A-9BCF-00470654A354}" srcOrd="0" destOrd="0" parTransId="{6FA0726A-7B8D-4BE0-8F31-0C203BF7DABB}" sibTransId="{520954ED-5FD7-4411-B23D-9A6B875793F7}"/>
    <dgm:cxn modelId="{62F3083F-F956-47FD-B89D-BFF60E8EFECA}" srcId="{BBEEA1D5-70EB-4453-9CB7-F8C707FC6F79}" destId="{4CC54035-6E1D-4E0B-91BA-E6B990109E5C}" srcOrd="0" destOrd="0" parTransId="{F3FA9C74-B45D-48F5-BEB3-057C2FEF1AD7}" sibTransId="{A1EB3546-7130-4BFE-A2CF-7AE08E2AE552}"/>
    <dgm:cxn modelId="{07E86942-C23A-4174-B497-E208C880BB5D}" srcId="{F8D2C3B0-2B58-4B2E-8DB7-9A77C2013920}" destId="{56203394-079F-48B7-83E4-1F3F3F85F501}" srcOrd="0" destOrd="0" parTransId="{2E1261A7-A79E-42A9-AE87-770380516CF4}" sibTransId="{DF1F0F97-4492-4E2B-B1DE-3BE5A1586079}"/>
    <dgm:cxn modelId="{9838B768-E683-49FC-A87B-F56D1F40DB46}" type="presOf" srcId="{56203394-079F-48B7-83E4-1F3F3F85F501}" destId="{7660C697-9A4F-4788-895A-31F6E1204AAB}" srcOrd="0" destOrd="0" presId="urn:microsoft.com/office/officeart/2005/8/layout/list1"/>
    <dgm:cxn modelId="{3740036B-D5BA-4B38-A6C0-E8594DAC912F}" type="presOf" srcId="{F8D2C3B0-2B58-4B2E-8DB7-9A77C2013920}" destId="{18244B2D-C275-41E2-80FF-8160AF522CD3}" srcOrd="1" destOrd="0" presId="urn:microsoft.com/office/officeart/2005/8/layout/list1"/>
    <dgm:cxn modelId="{BC596F71-5FD0-4426-84E2-DFF20C9DF97D}" srcId="{18F4BADA-AE6C-42CE-91C5-9BD07A8D2C35}" destId="{530CCB7A-3D99-4CFF-ABC0-4192B17E2E08}" srcOrd="1" destOrd="0" parTransId="{67F1960B-047C-4412-97B0-267573F5E9C5}" sibTransId="{F0032693-7FE4-444E-A17C-E4A924BCBBCC}"/>
    <dgm:cxn modelId="{59010773-52DF-4C0A-B9BA-192848CDDB38}" srcId="{18F4BADA-AE6C-42CE-91C5-9BD07A8D2C35}" destId="{BBEEA1D5-70EB-4453-9CB7-F8C707FC6F79}" srcOrd="2" destOrd="0" parTransId="{792372DD-712D-4920-9B85-88CF4D44CE39}" sibTransId="{3D768B0E-079F-429E-828A-0F8DE94D52B8}"/>
    <dgm:cxn modelId="{AB1AB77D-3281-438D-8341-77A0A0BAC86C}" type="presOf" srcId="{18F4BADA-AE6C-42CE-91C5-9BD07A8D2C35}" destId="{D6D0C83E-3A3E-4799-A9B0-44A652008858}" srcOrd="0" destOrd="0" presId="urn:microsoft.com/office/officeart/2005/8/layout/list1"/>
    <dgm:cxn modelId="{DB948C86-EE45-47D4-88F7-C1BF8DAFFD97}" srcId="{18F4BADA-AE6C-42CE-91C5-9BD07A8D2C35}" destId="{F8D2C3B0-2B58-4B2E-8DB7-9A77C2013920}" srcOrd="0" destOrd="0" parTransId="{81A9E02F-2B81-49D6-B983-84A4DD985DCC}" sibTransId="{ADC6139A-4AB7-41D7-A66E-D7F5AA7EE9C0}"/>
    <dgm:cxn modelId="{3238CF96-1437-4AF1-A963-4D7709DBA45A}" type="presOf" srcId="{BBEEA1D5-70EB-4453-9CB7-F8C707FC6F79}" destId="{7E617D2F-392C-411C-8D3E-D72C1DB6D8A4}" srcOrd="0" destOrd="0" presId="urn:microsoft.com/office/officeart/2005/8/layout/list1"/>
    <dgm:cxn modelId="{B954A9C9-5D72-4617-9C38-4413D2B26FC4}" type="presOf" srcId="{BBEEA1D5-70EB-4453-9CB7-F8C707FC6F79}" destId="{27A71E59-8554-4B9A-A988-F0C4CE623E4A}" srcOrd="1" destOrd="0" presId="urn:microsoft.com/office/officeart/2005/8/layout/list1"/>
    <dgm:cxn modelId="{BE5BBAD5-16D3-46F8-B29C-13C3FF6B8822}" type="presOf" srcId="{4CC54035-6E1D-4E0B-91BA-E6B990109E5C}" destId="{2661B1ED-F5D5-48F2-A7EA-20692D797FCF}" srcOrd="0" destOrd="0" presId="urn:microsoft.com/office/officeart/2005/8/layout/list1"/>
    <dgm:cxn modelId="{BB18FADF-AABD-4062-98C8-25EDF5CDB784}" type="presOf" srcId="{0AFCDD0D-B085-445A-9BCF-00470654A354}" destId="{69427E57-2581-4FE6-8B86-6274B3FE9BCC}" srcOrd="0" destOrd="0" presId="urn:microsoft.com/office/officeart/2005/8/layout/list1"/>
    <dgm:cxn modelId="{DAB609E5-970F-4349-B615-D78C0B747F03}" type="presOf" srcId="{530CCB7A-3D99-4CFF-ABC0-4192B17E2E08}" destId="{BB3E7AF8-BB97-4AB8-8686-D5F8E19469D1}" srcOrd="0" destOrd="0" presId="urn:microsoft.com/office/officeart/2005/8/layout/list1"/>
    <dgm:cxn modelId="{00BCFC12-3DB6-4737-94A2-989B0D293E3D}" type="presParOf" srcId="{D6D0C83E-3A3E-4799-A9B0-44A652008858}" destId="{CD986A69-3034-4CF3-96DA-43DC841AB9C9}" srcOrd="0" destOrd="0" presId="urn:microsoft.com/office/officeart/2005/8/layout/list1"/>
    <dgm:cxn modelId="{0292109D-9B09-4B73-B0AC-60B5832C3F5D}" type="presParOf" srcId="{CD986A69-3034-4CF3-96DA-43DC841AB9C9}" destId="{1B5F92CB-3B10-4005-B871-969B4320B529}" srcOrd="0" destOrd="0" presId="urn:microsoft.com/office/officeart/2005/8/layout/list1"/>
    <dgm:cxn modelId="{ED15F21E-A056-4821-8F56-10F964ACBAE5}" type="presParOf" srcId="{CD986A69-3034-4CF3-96DA-43DC841AB9C9}" destId="{18244B2D-C275-41E2-80FF-8160AF522CD3}" srcOrd="1" destOrd="0" presId="urn:microsoft.com/office/officeart/2005/8/layout/list1"/>
    <dgm:cxn modelId="{B6A598BC-F385-4D6D-A14D-032C610283F9}" type="presParOf" srcId="{D6D0C83E-3A3E-4799-A9B0-44A652008858}" destId="{DA82E01C-72C1-4471-BFD1-82E436E0BA2E}" srcOrd="1" destOrd="0" presId="urn:microsoft.com/office/officeart/2005/8/layout/list1"/>
    <dgm:cxn modelId="{2AC91BC6-A720-4E9C-A54C-733C7A759A28}" type="presParOf" srcId="{D6D0C83E-3A3E-4799-A9B0-44A652008858}" destId="{7660C697-9A4F-4788-895A-31F6E1204AAB}" srcOrd="2" destOrd="0" presId="urn:microsoft.com/office/officeart/2005/8/layout/list1"/>
    <dgm:cxn modelId="{B73DB485-978F-40E9-96EC-8C7E809DEEAC}" type="presParOf" srcId="{D6D0C83E-3A3E-4799-A9B0-44A652008858}" destId="{D0CDE809-E0C7-47E8-88D7-3C7C9202D350}" srcOrd="3" destOrd="0" presId="urn:microsoft.com/office/officeart/2005/8/layout/list1"/>
    <dgm:cxn modelId="{7C13B3C2-88C7-49D2-A821-50A5B09F243A}" type="presParOf" srcId="{D6D0C83E-3A3E-4799-A9B0-44A652008858}" destId="{9272B337-1FAE-4EB4-AFD5-C10F6915DBB0}" srcOrd="4" destOrd="0" presId="urn:microsoft.com/office/officeart/2005/8/layout/list1"/>
    <dgm:cxn modelId="{3134A1E2-235A-4D33-BEF4-A33537A90926}" type="presParOf" srcId="{9272B337-1FAE-4EB4-AFD5-C10F6915DBB0}" destId="{BB3E7AF8-BB97-4AB8-8686-D5F8E19469D1}" srcOrd="0" destOrd="0" presId="urn:microsoft.com/office/officeart/2005/8/layout/list1"/>
    <dgm:cxn modelId="{D7968904-DCA9-4B2D-B5D3-29A90FDC5056}" type="presParOf" srcId="{9272B337-1FAE-4EB4-AFD5-C10F6915DBB0}" destId="{1F1AA5A3-68C1-4874-84D1-1DD1F2E5FFD3}" srcOrd="1" destOrd="0" presId="urn:microsoft.com/office/officeart/2005/8/layout/list1"/>
    <dgm:cxn modelId="{85C3B0E6-91F6-46EC-9C65-6BECB6C1650C}" type="presParOf" srcId="{D6D0C83E-3A3E-4799-A9B0-44A652008858}" destId="{BC49FF34-863F-4EA4-AD22-D68D92A717E1}" srcOrd="5" destOrd="0" presId="urn:microsoft.com/office/officeart/2005/8/layout/list1"/>
    <dgm:cxn modelId="{2BFF96A5-E98A-44CB-9D01-A2EEE043ECA3}" type="presParOf" srcId="{D6D0C83E-3A3E-4799-A9B0-44A652008858}" destId="{69427E57-2581-4FE6-8B86-6274B3FE9BCC}" srcOrd="6" destOrd="0" presId="urn:microsoft.com/office/officeart/2005/8/layout/list1"/>
    <dgm:cxn modelId="{E0AFBD01-AAA3-44BE-8EF1-D7A8A38B6FA2}" type="presParOf" srcId="{D6D0C83E-3A3E-4799-A9B0-44A652008858}" destId="{F7F921B1-9953-45C9-B31C-7E54FB24C0E5}" srcOrd="7" destOrd="0" presId="urn:microsoft.com/office/officeart/2005/8/layout/list1"/>
    <dgm:cxn modelId="{64119C42-0A66-4D8B-A68A-FE5B35C548D1}" type="presParOf" srcId="{D6D0C83E-3A3E-4799-A9B0-44A652008858}" destId="{42CCEE48-3579-4F6B-8DAA-F1E82B6CD98D}" srcOrd="8" destOrd="0" presId="urn:microsoft.com/office/officeart/2005/8/layout/list1"/>
    <dgm:cxn modelId="{70884CEB-485D-438F-8D2D-34DBE245FF5A}" type="presParOf" srcId="{42CCEE48-3579-4F6B-8DAA-F1E82B6CD98D}" destId="{7E617D2F-392C-411C-8D3E-D72C1DB6D8A4}" srcOrd="0" destOrd="0" presId="urn:microsoft.com/office/officeart/2005/8/layout/list1"/>
    <dgm:cxn modelId="{E33E1851-4CD8-47AB-A62D-F50D0819DA03}" type="presParOf" srcId="{42CCEE48-3579-4F6B-8DAA-F1E82B6CD98D}" destId="{27A71E59-8554-4B9A-A988-F0C4CE623E4A}" srcOrd="1" destOrd="0" presId="urn:microsoft.com/office/officeart/2005/8/layout/list1"/>
    <dgm:cxn modelId="{34387319-E66D-4D78-BFF5-51F55F7C9D93}" type="presParOf" srcId="{D6D0C83E-3A3E-4799-A9B0-44A652008858}" destId="{DB63B998-DEFC-49DF-B24F-D82DEA4C4179}" srcOrd="9" destOrd="0" presId="urn:microsoft.com/office/officeart/2005/8/layout/list1"/>
    <dgm:cxn modelId="{0E4C3F77-D352-4B3F-BB0D-E7EC0D17C4C4}" type="presParOf" srcId="{D6D0C83E-3A3E-4799-A9B0-44A652008858}" destId="{2661B1ED-F5D5-48F2-A7EA-20692D797FC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C5702B2-0443-4394-82B2-DF705D91AE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044A8D7-5060-4166-B58D-145C27D411D8}">
      <dgm:prSet/>
      <dgm:spPr/>
      <dgm:t>
        <a:bodyPr/>
        <a:lstStyle/>
        <a:p>
          <a:r>
            <a:rPr lang="en-US"/>
            <a:t>Consider policy changes to offer more than minimum requirements to incentivize compliance : </a:t>
          </a:r>
        </a:p>
      </dgm:t>
    </dgm:pt>
    <dgm:pt modelId="{BD6A82AC-A5AB-46BF-B665-3F92D07DD1F9}" type="parTrans" cxnId="{72D6CFF0-C556-4334-873B-70E407B8CBD7}">
      <dgm:prSet/>
      <dgm:spPr/>
      <dgm:t>
        <a:bodyPr/>
        <a:lstStyle/>
        <a:p>
          <a:endParaRPr lang="en-US"/>
        </a:p>
      </dgm:t>
    </dgm:pt>
    <dgm:pt modelId="{DCD0223C-07E3-424E-BB11-77630B7DB02B}" type="sibTrans" cxnId="{72D6CFF0-C556-4334-873B-70E407B8CBD7}">
      <dgm:prSet/>
      <dgm:spPr/>
      <dgm:t>
        <a:bodyPr/>
        <a:lstStyle/>
        <a:p>
          <a:endParaRPr lang="en-US"/>
        </a:p>
      </dgm:t>
    </dgm:pt>
    <dgm:pt modelId="{2BC0303F-3C0A-43ED-A206-11A1D114F615}">
      <dgm:prSet/>
      <dgm:spPr/>
      <dgm:t>
        <a:bodyPr/>
        <a:lstStyle/>
        <a:p>
          <a:r>
            <a:rPr lang="en-US" dirty="0"/>
            <a:t>Cash allowance and/or core maintenance for all clients through day 180 regardless of self-sufficiency status (clients know they will continue to receive financial assistance even after starting work)</a:t>
          </a:r>
        </a:p>
      </dgm:t>
    </dgm:pt>
    <dgm:pt modelId="{9CC74CB0-936F-4A04-8CC2-0F87E695AF90}" type="parTrans" cxnId="{59976E6D-A776-41B7-9036-400FCC8BBD8F}">
      <dgm:prSet/>
      <dgm:spPr/>
      <dgm:t>
        <a:bodyPr/>
        <a:lstStyle/>
        <a:p>
          <a:endParaRPr lang="en-US"/>
        </a:p>
      </dgm:t>
    </dgm:pt>
    <dgm:pt modelId="{5B3923AD-0945-49E5-A0B2-F25B325BA5FE}" type="sibTrans" cxnId="{59976E6D-A776-41B7-9036-400FCC8BBD8F}">
      <dgm:prSet/>
      <dgm:spPr/>
      <dgm:t>
        <a:bodyPr/>
        <a:lstStyle/>
        <a:p>
          <a:endParaRPr lang="en-US"/>
        </a:p>
      </dgm:t>
    </dgm:pt>
    <dgm:pt modelId="{1B295BDD-D891-4B12-9B7E-72F671A59895}">
      <dgm:prSet/>
      <dgm:spPr/>
      <dgm:t>
        <a:bodyPr/>
        <a:lstStyle/>
        <a:p>
          <a:r>
            <a:rPr lang="en-US"/>
            <a:t>Have a generous “date of self-sufficiency” cut-off for financial assistance (eg 30 days after job start)</a:t>
          </a:r>
        </a:p>
      </dgm:t>
    </dgm:pt>
    <dgm:pt modelId="{FA080DA0-B2FE-4517-B086-1672023EEF53}" type="parTrans" cxnId="{ADFE5492-0D36-4F3C-8500-92166741C8BD}">
      <dgm:prSet/>
      <dgm:spPr/>
      <dgm:t>
        <a:bodyPr/>
        <a:lstStyle/>
        <a:p>
          <a:endParaRPr lang="en-US"/>
        </a:p>
      </dgm:t>
    </dgm:pt>
    <dgm:pt modelId="{C454B7C1-0F29-4CA4-8975-A42D06AEB2AB}" type="sibTrans" cxnId="{ADFE5492-0D36-4F3C-8500-92166741C8BD}">
      <dgm:prSet/>
      <dgm:spPr/>
      <dgm:t>
        <a:bodyPr/>
        <a:lstStyle/>
        <a:p>
          <a:endParaRPr lang="en-US"/>
        </a:p>
      </dgm:t>
    </dgm:pt>
    <dgm:pt modelId="{53F9DFFC-4516-4FDB-8971-97AC7347CA29}">
      <dgm:prSet phldr="0"/>
      <dgm:spPr/>
      <dgm:t>
        <a:bodyPr/>
        <a:lstStyle/>
        <a:p>
          <a:pPr rtl="0"/>
          <a:r>
            <a:rPr lang="en-US" dirty="0">
              <a:solidFill>
                <a:schemeClr val="bg1"/>
              </a:solidFill>
              <a:latin typeface="Calibri"/>
              <a:cs typeface="Calibri"/>
            </a:rPr>
            <a:t>All policies and bonuses should be clearly outlined in Client Agreement and applied consistently to all MG cases</a:t>
          </a:r>
          <a:endParaRPr lang="en-US" dirty="0">
            <a:solidFill>
              <a:schemeClr val="bg1"/>
            </a:solidFill>
            <a:latin typeface="Calibri Light" panose="020F0302020204030204"/>
          </a:endParaRPr>
        </a:p>
      </dgm:t>
    </dgm:pt>
    <dgm:pt modelId="{B47E415E-88AF-4254-9F91-35A7AB6B0322}" type="parTrans" cxnId="{B4A6783B-CA13-40DD-A4E5-0D5FFB1677FE}">
      <dgm:prSet/>
      <dgm:spPr/>
      <dgm:t>
        <a:bodyPr/>
        <a:lstStyle/>
        <a:p>
          <a:endParaRPr lang="en-US"/>
        </a:p>
      </dgm:t>
    </dgm:pt>
    <dgm:pt modelId="{015CFB48-5173-4D08-B227-BFF575EB8325}" type="sibTrans" cxnId="{B4A6783B-CA13-40DD-A4E5-0D5FFB1677FE}">
      <dgm:prSet/>
      <dgm:spPr/>
      <dgm:t>
        <a:bodyPr/>
        <a:lstStyle/>
        <a:p>
          <a:endParaRPr lang="en-US"/>
        </a:p>
      </dgm:t>
    </dgm:pt>
    <dgm:pt modelId="{B77271C6-342A-4F5D-BD16-D56A75E169E0}">
      <dgm:prSet phldr="0"/>
      <dgm:spPr/>
      <dgm:t>
        <a:bodyPr/>
        <a:lstStyle/>
        <a:p>
          <a:endParaRPr lang="en-US" dirty="0">
            <a:latin typeface="Calibri Light"/>
            <a:cs typeface="Calibri Light"/>
          </a:endParaRPr>
        </a:p>
      </dgm:t>
    </dgm:pt>
    <dgm:pt modelId="{BE6CCFD3-5EF4-48F8-95E7-560334FD52D6}" type="parTrans" cxnId="{6E9B8941-B84A-4411-8311-54D7AEFC4CC2}">
      <dgm:prSet/>
      <dgm:spPr/>
      <dgm:t>
        <a:bodyPr/>
        <a:lstStyle/>
        <a:p>
          <a:endParaRPr lang="en-US"/>
        </a:p>
      </dgm:t>
    </dgm:pt>
    <dgm:pt modelId="{BB65425A-6A41-42FC-AC1D-94FA99A80914}" type="sibTrans" cxnId="{6E9B8941-B84A-4411-8311-54D7AEFC4CC2}">
      <dgm:prSet/>
      <dgm:spPr/>
      <dgm:t>
        <a:bodyPr/>
        <a:lstStyle/>
        <a:p>
          <a:endParaRPr lang="en-US"/>
        </a:p>
      </dgm:t>
    </dgm:pt>
    <dgm:pt modelId="{5D95C4BA-FDE3-4031-800E-66EFD3D8FF0F}">
      <dgm:prSet phldr="0"/>
      <dgm:spPr/>
      <dgm:t>
        <a:bodyPr/>
        <a:lstStyle/>
        <a:p>
          <a:endParaRPr lang="en-US" dirty="0">
            <a:latin typeface="Calibri Light" panose="020F0302020204030204"/>
          </a:endParaRPr>
        </a:p>
      </dgm:t>
    </dgm:pt>
    <dgm:pt modelId="{2E689D16-61B9-4597-9924-201583DBA2B3}" type="parTrans" cxnId="{70AA865B-2A57-482D-8ECF-E1D584F851DF}">
      <dgm:prSet/>
      <dgm:spPr/>
      <dgm:t>
        <a:bodyPr/>
        <a:lstStyle/>
        <a:p>
          <a:endParaRPr lang="en-US"/>
        </a:p>
      </dgm:t>
    </dgm:pt>
    <dgm:pt modelId="{3947AC3B-F45D-43B0-9E3F-5EF30EC1485E}" type="sibTrans" cxnId="{70AA865B-2A57-482D-8ECF-E1D584F851DF}">
      <dgm:prSet/>
      <dgm:spPr/>
      <dgm:t>
        <a:bodyPr/>
        <a:lstStyle/>
        <a:p>
          <a:endParaRPr lang="en-US"/>
        </a:p>
      </dgm:t>
    </dgm:pt>
    <dgm:pt modelId="{D143F51B-92D2-418A-B022-6478EB6DAA52}">
      <dgm:prSet phldr="0"/>
      <dgm:spPr/>
      <dgm:t>
        <a:bodyPr/>
        <a:lstStyle/>
        <a:p>
          <a:pPr rtl="0"/>
          <a:endParaRPr lang="en-US" dirty="0">
            <a:latin typeface="Calibri Light" panose="020F0302020204030204"/>
          </a:endParaRPr>
        </a:p>
      </dgm:t>
    </dgm:pt>
    <dgm:pt modelId="{5646D889-54E0-468F-A1FA-63A1D7C957B9}" type="parTrans" cxnId="{383E9CEF-6C68-4D35-BBC4-BCB1DAB02961}">
      <dgm:prSet/>
      <dgm:spPr/>
      <dgm:t>
        <a:bodyPr/>
        <a:lstStyle/>
        <a:p>
          <a:endParaRPr lang="en-US"/>
        </a:p>
      </dgm:t>
    </dgm:pt>
    <dgm:pt modelId="{270EF4C3-81A3-495F-939D-5A2710C095BC}" type="sibTrans" cxnId="{383E9CEF-6C68-4D35-BBC4-BCB1DAB02961}">
      <dgm:prSet/>
      <dgm:spPr/>
      <dgm:t>
        <a:bodyPr/>
        <a:lstStyle/>
        <a:p>
          <a:endParaRPr lang="en-US"/>
        </a:p>
      </dgm:t>
    </dgm:pt>
    <dgm:pt modelId="{F19FC19F-D290-4FD3-AA03-75B561B30A84}" type="pres">
      <dgm:prSet presAssocID="{BC5702B2-0443-4394-82B2-DF705D91AE71}" presName="linear" presStyleCnt="0">
        <dgm:presLayoutVars>
          <dgm:animLvl val="lvl"/>
          <dgm:resizeHandles val="exact"/>
        </dgm:presLayoutVars>
      </dgm:prSet>
      <dgm:spPr/>
    </dgm:pt>
    <dgm:pt modelId="{69E7B545-4D25-46E5-81BA-825B1A8ADA62}" type="pres">
      <dgm:prSet presAssocID="{9044A8D7-5060-4166-B58D-145C27D411D8}" presName="parentText" presStyleLbl="node1" presStyleIdx="0" presStyleCnt="2">
        <dgm:presLayoutVars>
          <dgm:chMax val="0"/>
          <dgm:bulletEnabled val="1"/>
        </dgm:presLayoutVars>
      </dgm:prSet>
      <dgm:spPr/>
    </dgm:pt>
    <dgm:pt modelId="{7BEE5CBD-3696-42A2-8379-38DF7D83A444}" type="pres">
      <dgm:prSet presAssocID="{9044A8D7-5060-4166-B58D-145C27D411D8}" presName="childText" presStyleLbl="revTx" presStyleIdx="0" presStyleCnt="1">
        <dgm:presLayoutVars>
          <dgm:bulletEnabled val="1"/>
        </dgm:presLayoutVars>
      </dgm:prSet>
      <dgm:spPr/>
    </dgm:pt>
    <dgm:pt modelId="{A6A9B998-27C1-4920-9499-04B62EB97F1F}" type="pres">
      <dgm:prSet presAssocID="{53F9DFFC-4516-4FDB-8971-97AC7347CA29}" presName="parentText" presStyleLbl="node1" presStyleIdx="1" presStyleCnt="2">
        <dgm:presLayoutVars>
          <dgm:chMax val="0"/>
          <dgm:bulletEnabled val="1"/>
        </dgm:presLayoutVars>
      </dgm:prSet>
      <dgm:spPr/>
    </dgm:pt>
  </dgm:ptLst>
  <dgm:cxnLst>
    <dgm:cxn modelId="{6E376D06-6923-46E7-B075-9805A8CC2A08}" type="presOf" srcId="{B77271C6-342A-4F5D-BD16-D56A75E169E0}" destId="{7BEE5CBD-3696-42A2-8379-38DF7D83A444}" srcOrd="0" destOrd="4" presId="urn:microsoft.com/office/officeart/2005/8/layout/vList2"/>
    <dgm:cxn modelId="{A40B7015-8FAC-4262-ACCF-40BC7E82CCF4}" type="presOf" srcId="{5D95C4BA-FDE3-4031-800E-66EFD3D8FF0F}" destId="{7BEE5CBD-3696-42A2-8379-38DF7D83A444}" srcOrd="0" destOrd="2" presId="urn:microsoft.com/office/officeart/2005/8/layout/vList2"/>
    <dgm:cxn modelId="{B4A6783B-CA13-40DD-A4E5-0D5FFB1677FE}" srcId="{BC5702B2-0443-4394-82B2-DF705D91AE71}" destId="{53F9DFFC-4516-4FDB-8971-97AC7347CA29}" srcOrd="1" destOrd="0" parTransId="{B47E415E-88AF-4254-9F91-35A7AB6B0322}" sibTransId="{015CFB48-5173-4D08-B227-BFF575EB8325}"/>
    <dgm:cxn modelId="{70AA865B-2A57-482D-8ECF-E1D584F851DF}" srcId="{9044A8D7-5060-4166-B58D-145C27D411D8}" destId="{5D95C4BA-FDE3-4031-800E-66EFD3D8FF0F}" srcOrd="2" destOrd="0" parTransId="{2E689D16-61B9-4597-9924-201583DBA2B3}" sibTransId="{3947AC3B-F45D-43B0-9E3F-5EF30EC1485E}"/>
    <dgm:cxn modelId="{97F2ED5E-3D45-48BF-A02B-9529A0EF0D9C}" type="presOf" srcId="{2BC0303F-3C0A-43ED-A206-11A1D114F615}" destId="{7BEE5CBD-3696-42A2-8379-38DF7D83A444}" srcOrd="0" destOrd="1" presId="urn:microsoft.com/office/officeart/2005/8/layout/vList2"/>
    <dgm:cxn modelId="{6E9B8941-B84A-4411-8311-54D7AEFC4CC2}" srcId="{9044A8D7-5060-4166-B58D-145C27D411D8}" destId="{B77271C6-342A-4F5D-BD16-D56A75E169E0}" srcOrd="4" destOrd="0" parTransId="{BE6CCFD3-5EF4-48F8-95E7-560334FD52D6}" sibTransId="{BB65425A-6A41-42FC-AC1D-94FA99A80914}"/>
    <dgm:cxn modelId="{9451784B-F25A-4ED2-92B6-F8A0EB315FEE}" type="presOf" srcId="{BC5702B2-0443-4394-82B2-DF705D91AE71}" destId="{F19FC19F-D290-4FD3-AA03-75B561B30A84}" srcOrd="0" destOrd="0" presId="urn:microsoft.com/office/officeart/2005/8/layout/vList2"/>
    <dgm:cxn modelId="{59976E6D-A776-41B7-9036-400FCC8BBD8F}" srcId="{9044A8D7-5060-4166-B58D-145C27D411D8}" destId="{2BC0303F-3C0A-43ED-A206-11A1D114F615}" srcOrd="1" destOrd="0" parTransId="{9CC74CB0-936F-4A04-8CC2-0F87E695AF90}" sibTransId="{5B3923AD-0945-49E5-A0B2-F25B325BA5FE}"/>
    <dgm:cxn modelId="{33F13D85-C088-4918-A482-7F812E44D4C3}" type="presOf" srcId="{D143F51B-92D2-418A-B022-6478EB6DAA52}" destId="{7BEE5CBD-3696-42A2-8379-38DF7D83A444}" srcOrd="0" destOrd="0" presId="urn:microsoft.com/office/officeart/2005/8/layout/vList2"/>
    <dgm:cxn modelId="{ADFE5492-0D36-4F3C-8500-92166741C8BD}" srcId="{9044A8D7-5060-4166-B58D-145C27D411D8}" destId="{1B295BDD-D891-4B12-9B7E-72F671A59895}" srcOrd="3" destOrd="0" parTransId="{FA080DA0-B2FE-4517-B086-1672023EEF53}" sibTransId="{C454B7C1-0F29-4CA4-8975-A42D06AEB2AB}"/>
    <dgm:cxn modelId="{6D91259D-39C2-49EF-B21C-DF4C914D17BC}" type="presOf" srcId="{1B295BDD-D891-4B12-9B7E-72F671A59895}" destId="{7BEE5CBD-3696-42A2-8379-38DF7D83A444}" srcOrd="0" destOrd="3" presId="urn:microsoft.com/office/officeart/2005/8/layout/vList2"/>
    <dgm:cxn modelId="{526DA4A0-CB72-4E1F-B760-8EE408DC8F3D}" type="presOf" srcId="{9044A8D7-5060-4166-B58D-145C27D411D8}" destId="{69E7B545-4D25-46E5-81BA-825B1A8ADA62}" srcOrd="0" destOrd="0" presId="urn:microsoft.com/office/officeart/2005/8/layout/vList2"/>
    <dgm:cxn modelId="{CE9945CF-1394-4D78-A8D8-66CCE1C4BA78}" type="presOf" srcId="{53F9DFFC-4516-4FDB-8971-97AC7347CA29}" destId="{A6A9B998-27C1-4920-9499-04B62EB97F1F}" srcOrd="0" destOrd="0" presId="urn:microsoft.com/office/officeart/2005/8/layout/vList2"/>
    <dgm:cxn modelId="{383E9CEF-6C68-4D35-BBC4-BCB1DAB02961}" srcId="{9044A8D7-5060-4166-B58D-145C27D411D8}" destId="{D143F51B-92D2-418A-B022-6478EB6DAA52}" srcOrd="0" destOrd="0" parTransId="{5646D889-54E0-468F-A1FA-63A1D7C957B9}" sibTransId="{270EF4C3-81A3-495F-939D-5A2710C095BC}"/>
    <dgm:cxn modelId="{72D6CFF0-C556-4334-873B-70E407B8CBD7}" srcId="{BC5702B2-0443-4394-82B2-DF705D91AE71}" destId="{9044A8D7-5060-4166-B58D-145C27D411D8}" srcOrd="0" destOrd="0" parTransId="{BD6A82AC-A5AB-46BF-B665-3F92D07DD1F9}" sibTransId="{DCD0223C-07E3-424E-BB11-77630B7DB02B}"/>
    <dgm:cxn modelId="{44651A82-0EDB-4578-AA9A-3F502DF63F9E}" type="presParOf" srcId="{F19FC19F-D290-4FD3-AA03-75B561B30A84}" destId="{69E7B545-4D25-46E5-81BA-825B1A8ADA62}" srcOrd="0" destOrd="0" presId="urn:microsoft.com/office/officeart/2005/8/layout/vList2"/>
    <dgm:cxn modelId="{E6546F0D-2D46-4FDB-B14B-A8B0A720BA53}" type="presParOf" srcId="{F19FC19F-D290-4FD3-AA03-75B561B30A84}" destId="{7BEE5CBD-3696-42A2-8379-38DF7D83A444}" srcOrd="1" destOrd="0" presId="urn:microsoft.com/office/officeart/2005/8/layout/vList2"/>
    <dgm:cxn modelId="{0EC5B2C4-F5D7-4E26-80D4-443C963FA078}" type="presParOf" srcId="{F19FC19F-D290-4FD3-AA03-75B561B30A84}" destId="{A6A9B998-27C1-4920-9499-04B62EB97F1F}"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C5702B2-0443-4394-82B2-DF705D91AE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044A8D7-5060-4166-B58D-145C27D411D8}">
      <dgm:prSet phldr="0"/>
      <dgm:spPr/>
      <dgm:t>
        <a:bodyPr/>
        <a:lstStyle/>
        <a:p>
          <a:pPr algn="l" rtl="0"/>
          <a:r>
            <a:rPr lang="en-US" dirty="0">
              <a:solidFill>
                <a:schemeClr val="bg1"/>
              </a:solidFill>
              <a:latin typeface="Calibri"/>
              <a:cs typeface="Calibri"/>
            </a:rPr>
            <a:t>Celebrate self-sufficiency</a:t>
          </a:r>
          <a:endParaRPr lang="en-US" dirty="0">
            <a:solidFill>
              <a:schemeClr val="bg1"/>
            </a:solidFill>
            <a:latin typeface="Calibri Light" panose="020F0302020204030204"/>
            <a:cs typeface="Calibri Light" panose="020F0302020204030204"/>
          </a:endParaRPr>
        </a:p>
      </dgm:t>
    </dgm:pt>
    <dgm:pt modelId="{BD6A82AC-A5AB-46BF-B665-3F92D07DD1F9}" type="parTrans" cxnId="{72D6CFF0-C556-4334-873B-70E407B8CBD7}">
      <dgm:prSet/>
      <dgm:spPr/>
      <dgm:t>
        <a:bodyPr/>
        <a:lstStyle/>
        <a:p>
          <a:endParaRPr lang="en-US"/>
        </a:p>
      </dgm:t>
    </dgm:pt>
    <dgm:pt modelId="{DCD0223C-07E3-424E-BB11-77630B7DB02B}" type="sibTrans" cxnId="{72D6CFF0-C556-4334-873B-70E407B8CBD7}">
      <dgm:prSet/>
      <dgm:spPr/>
      <dgm:t>
        <a:bodyPr/>
        <a:lstStyle/>
        <a:p>
          <a:endParaRPr lang="en-US"/>
        </a:p>
      </dgm:t>
    </dgm:pt>
    <dgm:pt modelId="{B1F6E9B2-931C-45D6-8263-74A5A6D71DE1}">
      <dgm:prSet phldr="0"/>
      <dgm:spPr/>
      <dgm:t>
        <a:bodyPr/>
        <a:lstStyle/>
        <a:p>
          <a:pPr algn="l" rtl="0"/>
          <a:r>
            <a:rPr lang="en-US" dirty="0">
              <a:solidFill>
                <a:schemeClr val="bg1"/>
              </a:solidFill>
              <a:latin typeface="Calibri"/>
              <a:cs typeface="Calibri"/>
            </a:rPr>
            <a:t>Highlight success stories in job readiness or along highly visible places within agency </a:t>
          </a:r>
        </a:p>
      </dgm:t>
    </dgm:pt>
    <dgm:pt modelId="{EE37EA68-A48F-4FAD-BA9E-95E3F5BF3AFF}" type="parTrans" cxnId="{D6F3390D-05AF-4191-9C9C-CA8F3A52BFC0}">
      <dgm:prSet/>
      <dgm:spPr/>
    </dgm:pt>
    <dgm:pt modelId="{F79D6E38-4533-4F48-9351-8F60F2A85542}" type="sibTrans" cxnId="{D6F3390D-05AF-4191-9C9C-CA8F3A52BFC0}">
      <dgm:prSet/>
      <dgm:spPr/>
    </dgm:pt>
    <dgm:pt modelId="{C52D7734-11F3-47D9-9C3C-B2CE683B2F89}">
      <dgm:prSet phldr="0"/>
      <dgm:spPr/>
      <dgm:t>
        <a:bodyPr/>
        <a:lstStyle/>
        <a:p>
          <a:pPr algn="l" rtl="0"/>
          <a:r>
            <a:rPr lang="en-US" dirty="0">
              <a:solidFill>
                <a:schemeClr val="bg1"/>
              </a:solidFill>
              <a:latin typeface="Calibri"/>
              <a:cs typeface="Calibri"/>
            </a:rPr>
            <a:t>Connect clients with former MG clients or community leaders as mentors</a:t>
          </a:r>
        </a:p>
      </dgm:t>
    </dgm:pt>
    <dgm:pt modelId="{8CE84B5B-4276-4B9C-B587-7BDF0BA21EAC}" type="parTrans" cxnId="{B0E183E1-7917-45AF-A14A-956056AF34F7}">
      <dgm:prSet/>
      <dgm:spPr/>
    </dgm:pt>
    <dgm:pt modelId="{54E001D6-C7D1-4E7D-99F0-A49411F76E0D}" type="sibTrans" cxnId="{B0E183E1-7917-45AF-A14A-956056AF34F7}">
      <dgm:prSet/>
      <dgm:spPr/>
    </dgm:pt>
    <dgm:pt modelId="{9C312456-AABA-4AB4-9AAB-9C12B44DF5F9}">
      <dgm:prSet phldr="0"/>
      <dgm:spPr/>
      <dgm:t>
        <a:bodyPr/>
        <a:lstStyle/>
        <a:p>
          <a:r>
            <a:rPr lang="en-US" dirty="0">
              <a:latin typeface="Calibri"/>
              <a:cs typeface="Calibri"/>
            </a:rPr>
            <a:t>Example: Hallway walls, office spaces with client pictures and stories in different languages </a:t>
          </a:r>
          <a:endParaRPr lang="en-US" dirty="0"/>
        </a:p>
      </dgm:t>
    </dgm:pt>
    <dgm:pt modelId="{3E3D4408-AFF9-4223-8C9B-4856C2E97F5E}" type="parTrans" cxnId="{80148D5B-3D53-4D6D-8FFF-F8EA60AD1FB2}">
      <dgm:prSet/>
      <dgm:spPr/>
    </dgm:pt>
    <dgm:pt modelId="{C980C1B3-167D-4755-9168-F22AA7522B45}" type="sibTrans" cxnId="{80148D5B-3D53-4D6D-8FFF-F8EA60AD1FB2}">
      <dgm:prSet/>
      <dgm:spPr/>
    </dgm:pt>
    <dgm:pt modelId="{6E920B97-4605-46BC-B154-6E4C71797FCB}">
      <dgm:prSet phldr="0"/>
      <dgm:spPr/>
      <dgm:t>
        <a:bodyPr/>
        <a:lstStyle/>
        <a:p>
          <a:pPr algn="l"/>
          <a:r>
            <a:rPr lang="en-US" dirty="0">
              <a:latin typeface="Calibri"/>
              <a:cs typeface="Calibri"/>
            </a:rPr>
            <a:t>Example: Women's support groups within cultural community</a:t>
          </a:r>
          <a:endParaRPr lang="en-US" dirty="0"/>
        </a:p>
      </dgm:t>
    </dgm:pt>
    <dgm:pt modelId="{14B3AB63-689F-4417-9328-B8D1247B183C}" type="parTrans" cxnId="{94B11F00-8652-44DA-AA1D-074F401A635A}">
      <dgm:prSet/>
      <dgm:spPr/>
    </dgm:pt>
    <dgm:pt modelId="{451BB3BC-233E-4D73-ABE3-15945B433F70}" type="sibTrans" cxnId="{94B11F00-8652-44DA-AA1D-074F401A635A}">
      <dgm:prSet/>
      <dgm:spPr/>
    </dgm:pt>
    <dgm:pt modelId="{B0944023-73F9-485E-B930-7B778DE88A61}">
      <dgm:prSet phldr="0"/>
      <dgm:spPr/>
      <dgm:t>
        <a:bodyPr/>
        <a:lstStyle/>
        <a:p>
          <a:pPr algn="l" rtl="0"/>
          <a:r>
            <a:rPr lang="en-US" dirty="0">
              <a:solidFill>
                <a:srgbClr val="000000"/>
              </a:solidFill>
              <a:latin typeface="Calibri"/>
              <a:cs typeface="Calibri"/>
            </a:rPr>
            <a:t>Example: bell ringing after completing budget together, biannual MG completion ceremony</a:t>
          </a:r>
          <a:endParaRPr lang="en-US" dirty="0"/>
        </a:p>
      </dgm:t>
    </dgm:pt>
    <dgm:pt modelId="{E4A94F85-4AC2-4CE6-9018-5E1F3C9E9B7F}" type="parTrans" cxnId="{4B9A8708-2EE8-4322-9DAF-D22B0870F6F7}">
      <dgm:prSet/>
      <dgm:spPr/>
    </dgm:pt>
    <dgm:pt modelId="{30276E8E-593F-4BF5-9E48-6B3BE2D158F5}" type="sibTrans" cxnId="{4B9A8708-2EE8-4322-9DAF-D22B0870F6F7}">
      <dgm:prSet/>
      <dgm:spPr/>
    </dgm:pt>
    <dgm:pt modelId="{19245307-9A50-4B23-BAB2-E9F4D66721F8}">
      <dgm:prSet phldr="0"/>
      <dgm:spPr/>
      <dgm:t>
        <a:bodyPr/>
        <a:lstStyle/>
        <a:p>
          <a:endParaRPr lang="en-US" dirty="0">
            <a:latin typeface="Calibri"/>
            <a:cs typeface="Calibri"/>
          </a:endParaRPr>
        </a:p>
      </dgm:t>
    </dgm:pt>
    <dgm:pt modelId="{E4E925BF-FB2B-4E3D-B611-C4298EA5A90C}" type="parTrans" cxnId="{26049D8A-BD8D-4795-A06C-F230312E861C}">
      <dgm:prSet/>
      <dgm:spPr/>
    </dgm:pt>
    <dgm:pt modelId="{56A56708-2ADA-4887-89CF-9643732F27F5}" type="sibTrans" cxnId="{26049D8A-BD8D-4795-A06C-F230312E861C}">
      <dgm:prSet/>
      <dgm:spPr/>
    </dgm:pt>
    <dgm:pt modelId="{60D629C6-BAB4-455E-A98C-E671BA80AE7A}">
      <dgm:prSet phldr="0"/>
      <dgm:spPr/>
      <dgm:t>
        <a:bodyPr/>
        <a:lstStyle/>
        <a:p>
          <a:pPr algn="l"/>
          <a:endParaRPr lang="en-US" dirty="0">
            <a:latin typeface="Calibri"/>
            <a:cs typeface="Calibri"/>
          </a:endParaRPr>
        </a:p>
      </dgm:t>
    </dgm:pt>
    <dgm:pt modelId="{0FCB23D2-A426-40F7-A78D-BE469EBDC0AD}" type="parTrans" cxnId="{696BB53B-1635-4331-AD2D-99BFA753B64A}">
      <dgm:prSet/>
      <dgm:spPr/>
    </dgm:pt>
    <dgm:pt modelId="{2B5B8BB3-E22F-4769-BDF8-3D875F35BBAC}" type="sibTrans" cxnId="{696BB53B-1635-4331-AD2D-99BFA753B64A}">
      <dgm:prSet/>
      <dgm:spPr/>
    </dgm:pt>
    <dgm:pt modelId="{F19FC19F-D290-4FD3-AA03-75B561B30A84}" type="pres">
      <dgm:prSet presAssocID="{BC5702B2-0443-4394-82B2-DF705D91AE71}" presName="linear" presStyleCnt="0">
        <dgm:presLayoutVars>
          <dgm:animLvl val="lvl"/>
          <dgm:resizeHandles val="exact"/>
        </dgm:presLayoutVars>
      </dgm:prSet>
      <dgm:spPr/>
    </dgm:pt>
    <dgm:pt modelId="{6CC40CF0-F8D3-4491-9C6E-F0695CEC5878}" type="pres">
      <dgm:prSet presAssocID="{B1F6E9B2-931C-45D6-8263-74A5A6D71DE1}" presName="parentText" presStyleLbl="node1" presStyleIdx="0" presStyleCnt="3">
        <dgm:presLayoutVars>
          <dgm:chMax val="0"/>
          <dgm:bulletEnabled val="1"/>
        </dgm:presLayoutVars>
      </dgm:prSet>
      <dgm:spPr/>
    </dgm:pt>
    <dgm:pt modelId="{A8CF0EEF-5487-4A14-AE71-BBB5B3B2972C}" type="pres">
      <dgm:prSet presAssocID="{B1F6E9B2-931C-45D6-8263-74A5A6D71DE1}" presName="childText" presStyleLbl="revTx" presStyleIdx="0" presStyleCnt="3">
        <dgm:presLayoutVars>
          <dgm:bulletEnabled val="1"/>
        </dgm:presLayoutVars>
      </dgm:prSet>
      <dgm:spPr/>
    </dgm:pt>
    <dgm:pt modelId="{CA1715D8-3FA0-442D-A8C4-E6DD5966BF51}" type="pres">
      <dgm:prSet presAssocID="{C52D7734-11F3-47D9-9C3C-B2CE683B2F89}" presName="parentText" presStyleLbl="node1" presStyleIdx="1" presStyleCnt="3">
        <dgm:presLayoutVars>
          <dgm:chMax val="0"/>
          <dgm:bulletEnabled val="1"/>
        </dgm:presLayoutVars>
      </dgm:prSet>
      <dgm:spPr/>
    </dgm:pt>
    <dgm:pt modelId="{D19CA945-C5DA-4302-B615-1346558C0759}" type="pres">
      <dgm:prSet presAssocID="{C52D7734-11F3-47D9-9C3C-B2CE683B2F89}" presName="childText" presStyleLbl="revTx" presStyleIdx="1" presStyleCnt="3">
        <dgm:presLayoutVars>
          <dgm:bulletEnabled val="1"/>
        </dgm:presLayoutVars>
      </dgm:prSet>
      <dgm:spPr/>
    </dgm:pt>
    <dgm:pt modelId="{69E7B545-4D25-46E5-81BA-825B1A8ADA62}" type="pres">
      <dgm:prSet presAssocID="{9044A8D7-5060-4166-B58D-145C27D411D8}" presName="parentText" presStyleLbl="node1" presStyleIdx="2" presStyleCnt="3">
        <dgm:presLayoutVars>
          <dgm:chMax val="0"/>
          <dgm:bulletEnabled val="1"/>
        </dgm:presLayoutVars>
      </dgm:prSet>
      <dgm:spPr/>
    </dgm:pt>
    <dgm:pt modelId="{19DA4578-20E3-4778-8F9C-835E036583EF}" type="pres">
      <dgm:prSet presAssocID="{9044A8D7-5060-4166-B58D-145C27D411D8}" presName="childText" presStyleLbl="revTx" presStyleIdx="2" presStyleCnt="3">
        <dgm:presLayoutVars>
          <dgm:bulletEnabled val="1"/>
        </dgm:presLayoutVars>
      </dgm:prSet>
      <dgm:spPr/>
    </dgm:pt>
  </dgm:ptLst>
  <dgm:cxnLst>
    <dgm:cxn modelId="{94B11F00-8652-44DA-AA1D-074F401A635A}" srcId="{C52D7734-11F3-47D9-9C3C-B2CE683B2F89}" destId="{6E920B97-4605-46BC-B154-6E4C71797FCB}" srcOrd="0" destOrd="0" parTransId="{14B3AB63-689F-4417-9328-B8D1247B183C}" sibTransId="{451BB3BC-233E-4D73-ABE3-15945B433F70}"/>
    <dgm:cxn modelId="{D8FAA606-0EB3-4AEE-A1EE-33110C061FBA}" type="presOf" srcId="{60D629C6-BAB4-455E-A98C-E671BA80AE7A}" destId="{D19CA945-C5DA-4302-B615-1346558C0759}" srcOrd="0" destOrd="1" presId="urn:microsoft.com/office/officeart/2005/8/layout/vList2"/>
    <dgm:cxn modelId="{4B9A8708-2EE8-4322-9DAF-D22B0870F6F7}" srcId="{9044A8D7-5060-4166-B58D-145C27D411D8}" destId="{B0944023-73F9-485E-B930-7B778DE88A61}" srcOrd="0" destOrd="0" parTransId="{E4A94F85-4AC2-4CE6-9018-5E1F3C9E9B7F}" sibTransId="{30276E8E-593F-4BF5-9E48-6B3BE2D158F5}"/>
    <dgm:cxn modelId="{D6F3390D-05AF-4191-9C9C-CA8F3A52BFC0}" srcId="{BC5702B2-0443-4394-82B2-DF705D91AE71}" destId="{B1F6E9B2-931C-45D6-8263-74A5A6D71DE1}" srcOrd="0" destOrd="0" parTransId="{EE37EA68-A48F-4FAD-BA9E-95E3F5BF3AFF}" sibTransId="{F79D6E38-4533-4F48-9351-8F60F2A85542}"/>
    <dgm:cxn modelId="{36FD6B22-6FEC-45C5-8555-98FC11878A4E}" type="presOf" srcId="{C52D7734-11F3-47D9-9C3C-B2CE683B2F89}" destId="{CA1715D8-3FA0-442D-A8C4-E6DD5966BF51}" srcOrd="0" destOrd="0" presId="urn:microsoft.com/office/officeart/2005/8/layout/vList2"/>
    <dgm:cxn modelId="{696BB53B-1635-4331-AD2D-99BFA753B64A}" srcId="{C52D7734-11F3-47D9-9C3C-B2CE683B2F89}" destId="{60D629C6-BAB4-455E-A98C-E671BA80AE7A}" srcOrd="1" destOrd="0" parTransId="{0FCB23D2-A426-40F7-A78D-BE469EBDC0AD}" sibTransId="{2B5B8BB3-E22F-4769-BDF8-3D875F35BBAC}"/>
    <dgm:cxn modelId="{80148D5B-3D53-4D6D-8FFF-F8EA60AD1FB2}" srcId="{B1F6E9B2-931C-45D6-8263-74A5A6D71DE1}" destId="{9C312456-AABA-4AB4-9AAB-9C12B44DF5F9}" srcOrd="0" destOrd="0" parTransId="{3E3D4408-AFF9-4223-8C9B-4856C2E97F5E}" sibTransId="{C980C1B3-167D-4755-9168-F22AA7522B45}"/>
    <dgm:cxn modelId="{A06D704F-A665-4295-B9E6-60C8844C042D}" type="presOf" srcId="{19245307-9A50-4B23-BAB2-E9F4D66721F8}" destId="{A8CF0EEF-5487-4A14-AE71-BBB5B3B2972C}" srcOrd="0" destOrd="1" presId="urn:microsoft.com/office/officeart/2005/8/layout/vList2"/>
    <dgm:cxn modelId="{61D1796F-2B37-4D75-91A6-FDEFB4293643}" type="presOf" srcId="{9C312456-AABA-4AB4-9AAB-9C12B44DF5F9}" destId="{A8CF0EEF-5487-4A14-AE71-BBB5B3B2972C}" srcOrd="0" destOrd="0" presId="urn:microsoft.com/office/officeart/2005/8/layout/vList2"/>
    <dgm:cxn modelId="{73838886-3BB8-4B29-9785-A3CA5EE925E8}" type="presOf" srcId="{B0944023-73F9-485E-B930-7B778DE88A61}" destId="{19DA4578-20E3-4778-8F9C-835E036583EF}" srcOrd="0" destOrd="0" presId="urn:microsoft.com/office/officeart/2005/8/layout/vList2"/>
    <dgm:cxn modelId="{40450187-2611-46AB-8919-A3453E34E358}" type="presOf" srcId="{6E920B97-4605-46BC-B154-6E4C71797FCB}" destId="{D19CA945-C5DA-4302-B615-1346558C0759}" srcOrd="0" destOrd="0" presId="urn:microsoft.com/office/officeart/2005/8/layout/vList2"/>
    <dgm:cxn modelId="{26049D8A-BD8D-4795-A06C-F230312E861C}" srcId="{B1F6E9B2-931C-45D6-8263-74A5A6D71DE1}" destId="{19245307-9A50-4B23-BAB2-E9F4D66721F8}" srcOrd="1" destOrd="0" parTransId="{E4E925BF-FB2B-4E3D-B611-C4298EA5A90C}" sibTransId="{56A56708-2ADA-4887-89CF-9643732F27F5}"/>
    <dgm:cxn modelId="{0C816295-59C8-419C-A42C-B932EA5DAE66}" type="presOf" srcId="{9044A8D7-5060-4166-B58D-145C27D411D8}" destId="{69E7B545-4D25-46E5-81BA-825B1A8ADA62}" srcOrd="0" destOrd="0" presId="urn:microsoft.com/office/officeart/2005/8/layout/vList2"/>
    <dgm:cxn modelId="{951496C5-0DDC-408F-A768-0651DA89EC2D}" type="presOf" srcId="{B1F6E9B2-931C-45D6-8263-74A5A6D71DE1}" destId="{6CC40CF0-F8D3-4491-9C6E-F0695CEC5878}" srcOrd="0" destOrd="0" presId="urn:microsoft.com/office/officeart/2005/8/layout/vList2"/>
    <dgm:cxn modelId="{B0E183E1-7917-45AF-A14A-956056AF34F7}" srcId="{BC5702B2-0443-4394-82B2-DF705D91AE71}" destId="{C52D7734-11F3-47D9-9C3C-B2CE683B2F89}" srcOrd="1" destOrd="0" parTransId="{8CE84B5B-4276-4B9C-B587-7BDF0BA21EAC}" sibTransId="{54E001D6-C7D1-4E7D-99F0-A49411F76E0D}"/>
    <dgm:cxn modelId="{72D6CFF0-C556-4334-873B-70E407B8CBD7}" srcId="{BC5702B2-0443-4394-82B2-DF705D91AE71}" destId="{9044A8D7-5060-4166-B58D-145C27D411D8}" srcOrd="2" destOrd="0" parTransId="{BD6A82AC-A5AB-46BF-B665-3F92D07DD1F9}" sibTransId="{DCD0223C-07E3-424E-BB11-77630B7DB02B}"/>
    <dgm:cxn modelId="{528D9CFC-A345-4AF5-8AB5-2F79D1F4C305}" type="presOf" srcId="{BC5702B2-0443-4394-82B2-DF705D91AE71}" destId="{F19FC19F-D290-4FD3-AA03-75B561B30A84}" srcOrd="0" destOrd="0" presId="urn:microsoft.com/office/officeart/2005/8/layout/vList2"/>
    <dgm:cxn modelId="{54BED180-7B10-449A-BFBF-4C5D6C635EB5}" type="presParOf" srcId="{F19FC19F-D290-4FD3-AA03-75B561B30A84}" destId="{6CC40CF0-F8D3-4491-9C6E-F0695CEC5878}" srcOrd="0" destOrd="0" presId="urn:microsoft.com/office/officeart/2005/8/layout/vList2"/>
    <dgm:cxn modelId="{855BB54B-0071-4120-9B77-6255C8C5EF11}" type="presParOf" srcId="{F19FC19F-D290-4FD3-AA03-75B561B30A84}" destId="{A8CF0EEF-5487-4A14-AE71-BBB5B3B2972C}" srcOrd="1" destOrd="0" presId="urn:microsoft.com/office/officeart/2005/8/layout/vList2"/>
    <dgm:cxn modelId="{2CEEE854-93C9-4C53-A721-595FBE57F0A9}" type="presParOf" srcId="{F19FC19F-D290-4FD3-AA03-75B561B30A84}" destId="{CA1715D8-3FA0-442D-A8C4-E6DD5966BF51}" srcOrd="2" destOrd="0" presId="urn:microsoft.com/office/officeart/2005/8/layout/vList2"/>
    <dgm:cxn modelId="{E082C77D-B153-413C-9B64-AF47D76700DA}" type="presParOf" srcId="{F19FC19F-D290-4FD3-AA03-75B561B30A84}" destId="{D19CA945-C5DA-4302-B615-1346558C0759}" srcOrd="3" destOrd="0" presId="urn:microsoft.com/office/officeart/2005/8/layout/vList2"/>
    <dgm:cxn modelId="{DD139B7F-5DB7-44A4-B3F0-942D5B4813C1}" type="presParOf" srcId="{F19FC19F-D290-4FD3-AA03-75B561B30A84}" destId="{69E7B545-4D25-46E5-81BA-825B1A8ADA62}" srcOrd="4" destOrd="0" presId="urn:microsoft.com/office/officeart/2005/8/layout/vList2"/>
    <dgm:cxn modelId="{783EE277-2708-45D4-9187-37B54842144A}" type="presParOf" srcId="{F19FC19F-D290-4FD3-AA03-75B561B30A84}" destId="{19DA4578-20E3-4778-8F9C-835E036583EF}"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C5702B2-0443-4394-82B2-DF705D91AE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287CBC5-FAD7-4252-ABF5-C5B2118241AA}">
      <dgm:prSet phldr="0"/>
      <dgm:spPr/>
      <dgm:t>
        <a:bodyPr/>
        <a:lstStyle/>
        <a:p>
          <a:pPr algn="l" rtl="0"/>
          <a:r>
            <a:rPr lang="en-US" dirty="0">
              <a:latin typeface="Calibri"/>
              <a:cs typeface="Calibri"/>
            </a:rPr>
            <a:t>Build up employer network to diversify jobs</a:t>
          </a:r>
        </a:p>
      </dgm:t>
    </dgm:pt>
    <dgm:pt modelId="{393761F6-F73F-4317-B6E7-EA835F6D41E8}" type="parTrans" cxnId="{CFAE0D63-41B3-4DE4-8EAB-15374C1EDDE0}">
      <dgm:prSet/>
      <dgm:spPr/>
      <dgm:t>
        <a:bodyPr/>
        <a:lstStyle/>
        <a:p>
          <a:endParaRPr lang="en-US"/>
        </a:p>
      </dgm:t>
    </dgm:pt>
    <dgm:pt modelId="{A45355EE-117D-481F-8FB3-BC6B554F5C42}" type="sibTrans" cxnId="{CFAE0D63-41B3-4DE4-8EAB-15374C1EDDE0}">
      <dgm:prSet/>
      <dgm:spPr/>
      <dgm:t>
        <a:bodyPr/>
        <a:lstStyle/>
        <a:p>
          <a:endParaRPr lang="en-US"/>
        </a:p>
      </dgm:t>
    </dgm:pt>
    <dgm:pt modelId="{C91FBB9A-6857-4ABA-9800-29989FC28B45}">
      <dgm:prSet phldr="0"/>
      <dgm:spPr/>
      <dgm:t>
        <a:bodyPr/>
        <a:lstStyle/>
        <a:p>
          <a:pPr algn="l" rtl="0"/>
          <a:r>
            <a:rPr lang="en-US" dirty="0">
              <a:latin typeface="Calibri"/>
              <a:cs typeface="Calibri"/>
            </a:rPr>
            <a:t>Pre-literate clients</a:t>
          </a:r>
        </a:p>
      </dgm:t>
    </dgm:pt>
    <dgm:pt modelId="{FEFD8A7A-01AF-41E6-AA52-DE040119616B}" type="parTrans" cxnId="{989892D4-E3B1-4DD4-A2B7-46455643BFCF}">
      <dgm:prSet/>
      <dgm:spPr/>
      <dgm:t>
        <a:bodyPr/>
        <a:lstStyle/>
        <a:p>
          <a:endParaRPr lang="en-US"/>
        </a:p>
      </dgm:t>
    </dgm:pt>
    <dgm:pt modelId="{ED7694A3-A641-4A0F-A40B-5CB7588B2A54}" type="sibTrans" cxnId="{989892D4-E3B1-4DD4-A2B7-46455643BFCF}">
      <dgm:prSet/>
      <dgm:spPr/>
      <dgm:t>
        <a:bodyPr/>
        <a:lstStyle/>
        <a:p>
          <a:endParaRPr lang="en-US"/>
        </a:p>
      </dgm:t>
    </dgm:pt>
    <dgm:pt modelId="{BDF1FDD1-4A3C-4720-80FE-18DEEC71F561}">
      <dgm:prSet phldr="0"/>
      <dgm:spPr/>
      <dgm:t>
        <a:bodyPr/>
        <a:lstStyle/>
        <a:p>
          <a:pPr algn="l"/>
          <a:endParaRPr lang="en-US" dirty="0">
            <a:latin typeface="Calibri"/>
            <a:cs typeface="Calibri"/>
          </a:endParaRPr>
        </a:p>
      </dgm:t>
    </dgm:pt>
    <dgm:pt modelId="{F8432540-6E4B-488A-B8FD-5BD6BB21A550}" type="parTrans" cxnId="{46BAF830-8AE5-4078-BD61-B0198CAB076D}">
      <dgm:prSet/>
      <dgm:spPr/>
      <dgm:t>
        <a:bodyPr/>
        <a:lstStyle/>
        <a:p>
          <a:endParaRPr lang="en-US"/>
        </a:p>
      </dgm:t>
    </dgm:pt>
    <dgm:pt modelId="{2C96585E-1909-46A7-B03F-26C3DBDDAB82}" type="sibTrans" cxnId="{46BAF830-8AE5-4078-BD61-B0198CAB076D}">
      <dgm:prSet/>
      <dgm:spPr/>
      <dgm:t>
        <a:bodyPr/>
        <a:lstStyle/>
        <a:p>
          <a:endParaRPr lang="en-US"/>
        </a:p>
      </dgm:t>
    </dgm:pt>
    <dgm:pt modelId="{FD7B01D7-3A0F-4924-A1EF-82604847F746}">
      <dgm:prSet phldr="0"/>
      <dgm:spPr/>
      <dgm:t>
        <a:bodyPr/>
        <a:lstStyle/>
        <a:p>
          <a:pPr algn="l" rtl="0"/>
          <a:r>
            <a:rPr lang="en-US" dirty="0">
              <a:latin typeface="Calibri"/>
              <a:cs typeface="Calibri"/>
            </a:rPr>
            <a:t>Creative placement partnerships</a:t>
          </a:r>
        </a:p>
      </dgm:t>
    </dgm:pt>
    <dgm:pt modelId="{135B4521-9676-4148-AED6-39CE37C91D98}" type="parTrans" cxnId="{7392B133-4E72-4CDD-A35A-658E8B7A5E08}">
      <dgm:prSet/>
      <dgm:spPr/>
      <dgm:t>
        <a:bodyPr/>
        <a:lstStyle/>
        <a:p>
          <a:endParaRPr lang="en-US"/>
        </a:p>
      </dgm:t>
    </dgm:pt>
    <dgm:pt modelId="{2484EE51-D812-4701-AB50-5D7AD747FE06}" type="sibTrans" cxnId="{7392B133-4E72-4CDD-A35A-658E8B7A5E08}">
      <dgm:prSet/>
      <dgm:spPr/>
      <dgm:t>
        <a:bodyPr/>
        <a:lstStyle/>
        <a:p>
          <a:endParaRPr lang="en-US"/>
        </a:p>
      </dgm:t>
    </dgm:pt>
    <dgm:pt modelId="{32FE1F11-5675-42E1-8A17-ED2D22EE0CDB}">
      <dgm:prSet phldr="0"/>
      <dgm:spPr/>
      <dgm:t>
        <a:bodyPr/>
        <a:lstStyle/>
        <a:p>
          <a:pPr algn="l" rtl="0"/>
          <a:r>
            <a:rPr lang="en-US" dirty="0">
              <a:latin typeface="Calibri"/>
              <a:cs typeface="Calibri"/>
            </a:rPr>
            <a:t>Sewing class plus placement (targeting women)</a:t>
          </a:r>
        </a:p>
      </dgm:t>
    </dgm:pt>
    <dgm:pt modelId="{4743786B-F31D-407A-A4A4-EE7A3AD21E92}" type="parTrans" cxnId="{AE2A604F-B5CE-47EA-9566-3A644603A606}">
      <dgm:prSet/>
      <dgm:spPr/>
      <dgm:t>
        <a:bodyPr/>
        <a:lstStyle/>
        <a:p>
          <a:endParaRPr lang="en-US"/>
        </a:p>
      </dgm:t>
    </dgm:pt>
    <dgm:pt modelId="{2EF014A5-8F7F-48B3-907F-9900C36CBC86}" type="sibTrans" cxnId="{AE2A604F-B5CE-47EA-9566-3A644603A606}">
      <dgm:prSet/>
      <dgm:spPr/>
      <dgm:t>
        <a:bodyPr/>
        <a:lstStyle/>
        <a:p>
          <a:endParaRPr lang="en-US"/>
        </a:p>
      </dgm:t>
    </dgm:pt>
    <dgm:pt modelId="{ED7EB5EF-9CBE-4C97-B71D-D6500FF57D4D}">
      <dgm:prSet phldr="0"/>
      <dgm:spPr/>
      <dgm:t>
        <a:bodyPr/>
        <a:lstStyle/>
        <a:p>
          <a:pPr rtl="0"/>
          <a:r>
            <a:rPr lang="en-US" dirty="0">
              <a:latin typeface="Calibri"/>
              <a:cs typeface="Calibri"/>
            </a:rPr>
            <a:t>Women who have never had formal employment</a:t>
          </a:r>
          <a:endParaRPr lang="en-US" dirty="0">
            <a:latin typeface="Calibri Light" panose="020F0302020204030204"/>
            <a:cs typeface="Calibri Light" panose="020F0302020204030204"/>
          </a:endParaRPr>
        </a:p>
      </dgm:t>
    </dgm:pt>
    <dgm:pt modelId="{C970074A-8E33-47AE-AB02-3AE86B8102A5}" type="parTrans" cxnId="{DE7D5AD1-45F0-469F-B62F-A00110F7452E}">
      <dgm:prSet/>
      <dgm:spPr/>
      <dgm:t>
        <a:bodyPr/>
        <a:lstStyle/>
        <a:p>
          <a:endParaRPr lang="en-US"/>
        </a:p>
      </dgm:t>
    </dgm:pt>
    <dgm:pt modelId="{A96363BF-93B6-4840-B299-7972970CCC5D}" type="sibTrans" cxnId="{DE7D5AD1-45F0-469F-B62F-A00110F7452E}">
      <dgm:prSet/>
      <dgm:spPr/>
      <dgm:t>
        <a:bodyPr/>
        <a:lstStyle/>
        <a:p>
          <a:endParaRPr lang="en-US"/>
        </a:p>
      </dgm:t>
    </dgm:pt>
    <dgm:pt modelId="{21E0D4E1-F892-4592-8659-2FA5A422A946}">
      <dgm:prSet phldr="0"/>
      <dgm:spPr/>
      <dgm:t>
        <a:bodyPr/>
        <a:lstStyle/>
        <a:p>
          <a:r>
            <a:rPr lang="en-US" dirty="0">
              <a:latin typeface="Calibri"/>
              <a:cs typeface="Calibri"/>
            </a:rPr>
            <a:t>Flexible work hours for parents</a:t>
          </a:r>
          <a:endParaRPr lang="en-US" dirty="0"/>
        </a:p>
      </dgm:t>
    </dgm:pt>
    <dgm:pt modelId="{EA59751E-B451-43DC-88D2-918912B39F99}" type="parTrans" cxnId="{277C6056-3545-4230-BDDE-6FC975627898}">
      <dgm:prSet/>
      <dgm:spPr/>
      <dgm:t>
        <a:bodyPr/>
        <a:lstStyle/>
        <a:p>
          <a:endParaRPr lang="en-US"/>
        </a:p>
      </dgm:t>
    </dgm:pt>
    <dgm:pt modelId="{D82055C6-50F2-4B74-B0BC-2A5AEF945B7A}" type="sibTrans" cxnId="{277C6056-3545-4230-BDDE-6FC975627898}">
      <dgm:prSet/>
      <dgm:spPr/>
      <dgm:t>
        <a:bodyPr/>
        <a:lstStyle/>
        <a:p>
          <a:endParaRPr lang="en-US"/>
        </a:p>
      </dgm:t>
    </dgm:pt>
    <dgm:pt modelId="{2A35DA0F-FDB5-464A-98A8-24298AF71E85}">
      <dgm:prSet phldr="0"/>
      <dgm:spPr/>
      <dgm:t>
        <a:bodyPr/>
        <a:lstStyle/>
        <a:p>
          <a:pPr algn="l" rtl="0"/>
          <a:r>
            <a:rPr lang="en-US" dirty="0">
              <a:latin typeface="Calibri"/>
              <a:cs typeface="Calibri"/>
            </a:rPr>
            <a:t>Workhouses that organize carpools, deduct wages for transportation accomodation</a:t>
          </a:r>
        </a:p>
      </dgm:t>
    </dgm:pt>
    <dgm:pt modelId="{CC956ABE-4A7F-46FA-8D27-48577CC497A5}" type="parTrans" cxnId="{3B6F1A7B-814A-4A64-B36D-8014A07A1F7C}">
      <dgm:prSet/>
      <dgm:spPr/>
      <dgm:t>
        <a:bodyPr/>
        <a:lstStyle/>
        <a:p>
          <a:endParaRPr lang="en-US"/>
        </a:p>
      </dgm:t>
    </dgm:pt>
    <dgm:pt modelId="{C92FD5A3-2D89-41E1-99C3-940DBC1466EF}" type="sibTrans" cxnId="{3B6F1A7B-814A-4A64-B36D-8014A07A1F7C}">
      <dgm:prSet/>
      <dgm:spPr/>
      <dgm:t>
        <a:bodyPr/>
        <a:lstStyle/>
        <a:p>
          <a:endParaRPr lang="en-US"/>
        </a:p>
      </dgm:t>
    </dgm:pt>
    <dgm:pt modelId="{D85ECA5A-A8CD-447E-B159-38D466997A36}">
      <dgm:prSet phldr="0"/>
      <dgm:spPr/>
      <dgm:t>
        <a:bodyPr/>
        <a:lstStyle/>
        <a:p>
          <a:pPr algn="l" rtl="0"/>
          <a:r>
            <a:rPr lang="en-US" dirty="0">
              <a:latin typeface="Calibri"/>
              <a:cs typeface="Calibri"/>
            </a:rPr>
            <a:t>Employee trainers and mentors within language groups</a:t>
          </a:r>
        </a:p>
      </dgm:t>
    </dgm:pt>
    <dgm:pt modelId="{7EED6AA4-04C2-4EE2-B2D9-EE0CB7605C1B}" type="parTrans" cxnId="{166317DD-48B1-4AFC-84BB-B63BBC24A1C1}">
      <dgm:prSet/>
      <dgm:spPr/>
      <dgm:t>
        <a:bodyPr/>
        <a:lstStyle/>
        <a:p>
          <a:endParaRPr lang="en-US"/>
        </a:p>
      </dgm:t>
    </dgm:pt>
    <dgm:pt modelId="{BAF1E6B7-7E63-401D-B58E-0E41F6B4878F}" type="sibTrans" cxnId="{166317DD-48B1-4AFC-84BB-B63BBC24A1C1}">
      <dgm:prSet/>
      <dgm:spPr/>
      <dgm:t>
        <a:bodyPr/>
        <a:lstStyle/>
        <a:p>
          <a:endParaRPr lang="en-US"/>
        </a:p>
      </dgm:t>
    </dgm:pt>
    <dgm:pt modelId="{F19FC19F-D290-4FD3-AA03-75B561B30A84}" type="pres">
      <dgm:prSet presAssocID="{BC5702B2-0443-4394-82B2-DF705D91AE71}" presName="linear" presStyleCnt="0">
        <dgm:presLayoutVars>
          <dgm:animLvl val="lvl"/>
          <dgm:resizeHandles val="exact"/>
        </dgm:presLayoutVars>
      </dgm:prSet>
      <dgm:spPr/>
    </dgm:pt>
    <dgm:pt modelId="{1AC5E050-2588-4445-B2A3-719DEC82FBA5}" type="pres">
      <dgm:prSet presAssocID="{C287CBC5-FAD7-4252-ABF5-C5B2118241AA}" presName="parentText" presStyleLbl="node1" presStyleIdx="0" presStyleCnt="2">
        <dgm:presLayoutVars>
          <dgm:chMax val="0"/>
          <dgm:bulletEnabled val="1"/>
        </dgm:presLayoutVars>
      </dgm:prSet>
      <dgm:spPr/>
    </dgm:pt>
    <dgm:pt modelId="{A422EED3-074C-4DB3-9917-78A71767799D}" type="pres">
      <dgm:prSet presAssocID="{C287CBC5-FAD7-4252-ABF5-C5B2118241AA}" presName="childText" presStyleLbl="revTx" presStyleIdx="0" presStyleCnt="2">
        <dgm:presLayoutVars>
          <dgm:bulletEnabled val="1"/>
        </dgm:presLayoutVars>
      </dgm:prSet>
      <dgm:spPr/>
    </dgm:pt>
    <dgm:pt modelId="{74472580-5378-4BC5-BA86-FCC7DF64DA11}" type="pres">
      <dgm:prSet presAssocID="{FD7B01D7-3A0F-4924-A1EF-82604847F746}" presName="parentText" presStyleLbl="node1" presStyleIdx="1" presStyleCnt="2">
        <dgm:presLayoutVars>
          <dgm:chMax val="0"/>
          <dgm:bulletEnabled val="1"/>
        </dgm:presLayoutVars>
      </dgm:prSet>
      <dgm:spPr/>
    </dgm:pt>
    <dgm:pt modelId="{BF1C1B0C-EE18-481A-9254-7F1ED099802B}" type="pres">
      <dgm:prSet presAssocID="{FD7B01D7-3A0F-4924-A1EF-82604847F746}" presName="childText" presStyleLbl="revTx" presStyleIdx="1" presStyleCnt="2">
        <dgm:presLayoutVars>
          <dgm:bulletEnabled val="1"/>
        </dgm:presLayoutVars>
      </dgm:prSet>
      <dgm:spPr/>
    </dgm:pt>
  </dgm:ptLst>
  <dgm:cxnLst>
    <dgm:cxn modelId="{295C6222-B9D5-4C9F-AF98-63CDC33C7A00}" type="presOf" srcId="{ED7EB5EF-9CBE-4C97-B71D-D6500FF57D4D}" destId="{A422EED3-074C-4DB3-9917-78A71767799D}" srcOrd="0" destOrd="1" presId="urn:microsoft.com/office/officeart/2005/8/layout/vList2"/>
    <dgm:cxn modelId="{46BAF830-8AE5-4078-BD61-B0198CAB076D}" srcId="{C287CBC5-FAD7-4252-ABF5-C5B2118241AA}" destId="{BDF1FDD1-4A3C-4720-80FE-18DEEC71F561}" srcOrd="3" destOrd="0" parTransId="{F8432540-6E4B-488A-B8FD-5BD6BB21A550}" sibTransId="{2C96585E-1909-46A7-B03F-26C3DBDDAB82}"/>
    <dgm:cxn modelId="{7392B133-4E72-4CDD-A35A-658E8B7A5E08}" srcId="{BC5702B2-0443-4394-82B2-DF705D91AE71}" destId="{FD7B01D7-3A0F-4924-A1EF-82604847F746}" srcOrd="1" destOrd="0" parTransId="{135B4521-9676-4148-AED6-39CE37C91D98}" sibTransId="{2484EE51-D812-4701-AB50-5D7AD747FE06}"/>
    <dgm:cxn modelId="{E3D9EE35-E747-4189-9E30-D34B9899F3DB}" type="presOf" srcId="{BDF1FDD1-4A3C-4720-80FE-18DEEC71F561}" destId="{A422EED3-074C-4DB3-9917-78A71767799D}" srcOrd="0" destOrd="3" presId="urn:microsoft.com/office/officeart/2005/8/layout/vList2"/>
    <dgm:cxn modelId="{14B9B939-E4CF-45A5-AEDC-8E5ABB709592}" type="presOf" srcId="{C287CBC5-FAD7-4252-ABF5-C5B2118241AA}" destId="{1AC5E050-2588-4445-B2A3-719DEC82FBA5}" srcOrd="0" destOrd="0" presId="urn:microsoft.com/office/officeart/2005/8/layout/vList2"/>
    <dgm:cxn modelId="{CFAE0D63-41B3-4DE4-8EAB-15374C1EDDE0}" srcId="{BC5702B2-0443-4394-82B2-DF705D91AE71}" destId="{C287CBC5-FAD7-4252-ABF5-C5B2118241AA}" srcOrd="0" destOrd="0" parTransId="{393761F6-F73F-4317-B6E7-EA835F6D41E8}" sibTransId="{A45355EE-117D-481F-8FB3-BC6B554F5C42}"/>
    <dgm:cxn modelId="{9451784B-F25A-4ED2-92B6-F8A0EB315FEE}" type="presOf" srcId="{BC5702B2-0443-4394-82B2-DF705D91AE71}" destId="{F19FC19F-D290-4FD3-AA03-75B561B30A84}" srcOrd="0" destOrd="0" presId="urn:microsoft.com/office/officeart/2005/8/layout/vList2"/>
    <dgm:cxn modelId="{AE2A604F-B5CE-47EA-9566-3A644603A606}" srcId="{FD7B01D7-3A0F-4924-A1EF-82604847F746}" destId="{32FE1F11-5675-42E1-8A17-ED2D22EE0CDB}" srcOrd="0" destOrd="0" parTransId="{4743786B-F31D-407A-A4A4-EE7A3AD21E92}" sibTransId="{2EF014A5-8F7F-48B3-907F-9900C36CBC86}"/>
    <dgm:cxn modelId="{3A2C9875-842F-411C-8199-78F551AE7968}" type="presOf" srcId="{2A35DA0F-FDB5-464A-98A8-24298AF71E85}" destId="{BF1C1B0C-EE18-481A-9254-7F1ED099802B}" srcOrd="0" destOrd="1" presId="urn:microsoft.com/office/officeart/2005/8/layout/vList2"/>
    <dgm:cxn modelId="{277C6056-3545-4230-BDDE-6FC975627898}" srcId="{C287CBC5-FAD7-4252-ABF5-C5B2118241AA}" destId="{21E0D4E1-F892-4592-8659-2FA5A422A946}" srcOrd="2" destOrd="0" parTransId="{EA59751E-B451-43DC-88D2-918912B39F99}" sibTransId="{D82055C6-50F2-4B74-B0BC-2A5AEF945B7A}"/>
    <dgm:cxn modelId="{D1BD8A78-D96C-46FD-95AF-A1CF5C40702C}" type="presOf" srcId="{FD7B01D7-3A0F-4924-A1EF-82604847F746}" destId="{74472580-5378-4BC5-BA86-FCC7DF64DA11}" srcOrd="0" destOrd="0" presId="urn:microsoft.com/office/officeart/2005/8/layout/vList2"/>
    <dgm:cxn modelId="{3B6F1A7B-814A-4A64-B36D-8014A07A1F7C}" srcId="{FD7B01D7-3A0F-4924-A1EF-82604847F746}" destId="{2A35DA0F-FDB5-464A-98A8-24298AF71E85}" srcOrd="1" destOrd="0" parTransId="{CC956ABE-4A7F-46FA-8D27-48577CC497A5}" sibTransId="{C92FD5A3-2D89-41E1-99C3-940DBC1466EF}"/>
    <dgm:cxn modelId="{A5F6C7AC-11FB-4329-8421-67DC295A3D6A}" type="presOf" srcId="{32FE1F11-5675-42E1-8A17-ED2D22EE0CDB}" destId="{BF1C1B0C-EE18-481A-9254-7F1ED099802B}" srcOrd="0" destOrd="0" presId="urn:microsoft.com/office/officeart/2005/8/layout/vList2"/>
    <dgm:cxn modelId="{DE7D5AD1-45F0-469F-B62F-A00110F7452E}" srcId="{C287CBC5-FAD7-4252-ABF5-C5B2118241AA}" destId="{ED7EB5EF-9CBE-4C97-B71D-D6500FF57D4D}" srcOrd="1" destOrd="0" parTransId="{C970074A-8E33-47AE-AB02-3AE86B8102A5}" sibTransId="{A96363BF-93B6-4840-B299-7972970CCC5D}"/>
    <dgm:cxn modelId="{989892D4-E3B1-4DD4-A2B7-46455643BFCF}" srcId="{C287CBC5-FAD7-4252-ABF5-C5B2118241AA}" destId="{C91FBB9A-6857-4ABA-9800-29989FC28B45}" srcOrd="0" destOrd="0" parTransId="{FEFD8A7A-01AF-41E6-AA52-DE040119616B}" sibTransId="{ED7694A3-A641-4A0F-A40B-5CB7588B2A54}"/>
    <dgm:cxn modelId="{A745EED4-358E-45B5-8BCE-C14F4490D1D2}" type="presOf" srcId="{D85ECA5A-A8CD-447E-B159-38D466997A36}" destId="{BF1C1B0C-EE18-481A-9254-7F1ED099802B}" srcOrd="0" destOrd="2" presId="urn:microsoft.com/office/officeart/2005/8/layout/vList2"/>
    <dgm:cxn modelId="{D2DCEED5-95BA-4BD2-8AB7-31907662AB4C}" type="presOf" srcId="{21E0D4E1-F892-4592-8659-2FA5A422A946}" destId="{A422EED3-074C-4DB3-9917-78A71767799D}" srcOrd="0" destOrd="2" presId="urn:microsoft.com/office/officeart/2005/8/layout/vList2"/>
    <dgm:cxn modelId="{166317DD-48B1-4AFC-84BB-B63BBC24A1C1}" srcId="{FD7B01D7-3A0F-4924-A1EF-82604847F746}" destId="{D85ECA5A-A8CD-447E-B159-38D466997A36}" srcOrd="2" destOrd="0" parTransId="{7EED6AA4-04C2-4EE2-B2D9-EE0CB7605C1B}" sibTransId="{BAF1E6B7-7E63-401D-B58E-0E41F6B4878F}"/>
    <dgm:cxn modelId="{02B8A2EB-4B20-4D9A-AA7E-B12333885BFF}" type="presOf" srcId="{C91FBB9A-6857-4ABA-9800-29989FC28B45}" destId="{A422EED3-074C-4DB3-9917-78A71767799D}" srcOrd="0" destOrd="0" presId="urn:microsoft.com/office/officeart/2005/8/layout/vList2"/>
    <dgm:cxn modelId="{ABAD9469-F70D-4721-A465-5464B9D5219F}" type="presParOf" srcId="{F19FC19F-D290-4FD3-AA03-75B561B30A84}" destId="{1AC5E050-2588-4445-B2A3-719DEC82FBA5}" srcOrd="0" destOrd="0" presId="urn:microsoft.com/office/officeart/2005/8/layout/vList2"/>
    <dgm:cxn modelId="{F451469A-9F96-420C-9494-1683FB82DB43}" type="presParOf" srcId="{F19FC19F-D290-4FD3-AA03-75B561B30A84}" destId="{A422EED3-074C-4DB3-9917-78A71767799D}" srcOrd="1" destOrd="0" presId="urn:microsoft.com/office/officeart/2005/8/layout/vList2"/>
    <dgm:cxn modelId="{EE08D93A-667A-4E0D-BBAF-17A7472BA622}" type="presParOf" srcId="{F19FC19F-D290-4FD3-AA03-75B561B30A84}" destId="{74472580-5378-4BC5-BA86-FCC7DF64DA11}" srcOrd="2" destOrd="0" presId="urn:microsoft.com/office/officeart/2005/8/layout/vList2"/>
    <dgm:cxn modelId="{E691340D-BBDC-4357-97E0-8E42D413E568}" type="presParOf" srcId="{F19FC19F-D290-4FD3-AA03-75B561B30A84}" destId="{BF1C1B0C-EE18-481A-9254-7F1ED099802B}"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B7D0636-F951-4B42-B7EE-A61ED8CFDF1D}" type="doc">
      <dgm:prSet loTypeId="urn:microsoft.com/office/officeart/2017/3/layout/HorizontalLabelsTimeline" loCatId="timeline" qsTypeId="urn:microsoft.com/office/officeart/2005/8/quickstyle/simple1" qsCatId="simple" csTypeId="urn:microsoft.com/office/officeart/2005/8/colors/accent1_2" csCatId="accent1" phldr="1"/>
      <dgm:spPr/>
      <dgm:t>
        <a:bodyPr/>
        <a:lstStyle/>
        <a:p>
          <a:endParaRPr lang="en-US"/>
        </a:p>
      </dgm:t>
    </dgm:pt>
    <dgm:pt modelId="{BA8AA7E4-90E4-4EC0-9038-23DD520EBDB5}">
      <dgm:prSet phldrT="[Text]" phldr="0"/>
      <dgm:spPr/>
      <dgm:t>
        <a:bodyPr/>
        <a:lstStyle/>
        <a:p>
          <a:pPr>
            <a:defRPr b="1"/>
          </a:pPr>
          <a:r>
            <a:rPr lang="en-US">
              <a:latin typeface="Calibri Light" panose="020F0302020204030204"/>
            </a:rPr>
            <a:t>Enrollment Budget</a:t>
          </a:r>
          <a:endParaRPr lang="en-US"/>
        </a:p>
      </dgm:t>
    </dgm:pt>
    <dgm:pt modelId="{6B45A4E3-60C7-42BD-83C6-858C90FA852F}" type="parTrans" cxnId="{E7278C85-ED75-41AD-9A07-107455A94735}">
      <dgm:prSet/>
      <dgm:spPr/>
      <dgm:t>
        <a:bodyPr/>
        <a:lstStyle/>
        <a:p>
          <a:endParaRPr lang="en-US"/>
        </a:p>
      </dgm:t>
    </dgm:pt>
    <dgm:pt modelId="{E6249536-394F-45D6-9501-927BF909BA21}" type="sibTrans" cxnId="{E7278C85-ED75-41AD-9A07-107455A94735}">
      <dgm:prSet/>
      <dgm:spPr/>
      <dgm:t>
        <a:bodyPr/>
        <a:lstStyle/>
        <a:p>
          <a:endParaRPr lang="en-US"/>
        </a:p>
      </dgm:t>
    </dgm:pt>
    <dgm:pt modelId="{B9E01753-7960-4EDE-BEBA-E22A7B8374CA}">
      <dgm:prSet phldrT="[Text]" phldr="0"/>
      <dgm:spPr/>
      <dgm:t>
        <a:bodyPr/>
        <a:lstStyle/>
        <a:p>
          <a:pPr rtl="0"/>
          <a:r>
            <a:rPr lang="en-US">
              <a:latin typeface="Calibri Light" panose="020F0302020204030204"/>
            </a:rPr>
            <a:t>How much does the case need to make per month to cover own expenses? </a:t>
          </a:r>
        </a:p>
        <a:p>
          <a:pPr rtl="0"/>
          <a:r>
            <a:rPr lang="en-US">
              <a:latin typeface="Calibri Light" panose="020F0302020204030204"/>
            </a:rPr>
            <a:t>Reminder that MG will end eventually.</a:t>
          </a:r>
          <a:endParaRPr lang="en-US"/>
        </a:p>
      </dgm:t>
    </dgm:pt>
    <dgm:pt modelId="{8B312DE2-D297-443A-AD8D-83E439A5525B}" type="parTrans" cxnId="{56E45268-B512-443D-9135-43DE9A7B6FCF}">
      <dgm:prSet/>
      <dgm:spPr/>
      <dgm:t>
        <a:bodyPr/>
        <a:lstStyle/>
        <a:p>
          <a:endParaRPr lang="en-US"/>
        </a:p>
      </dgm:t>
    </dgm:pt>
    <dgm:pt modelId="{0CE6D363-111C-46A4-B829-8256165198DA}" type="sibTrans" cxnId="{56E45268-B512-443D-9135-43DE9A7B6FCF}">
      <dgm:prSet/>
      <dgm:spPr/>
      <dgm:t>
        <a:bodyPr/>
        <a:lstStyle/>
        <a:p>
          <a:endParaRPr lang="en-US"/>
        </a:p>
      </dgm:t>
    </dgm:pt>
    <dgm:pt modelId="{D3A31A18-6029-4186-8293-7827445BFEB1}">
      <dgm:prSet phldrT="[Text]" phldr="0"/>
      <dgm:spPr/>
      <dgm:t>
        <a:bodyPr/>
        <a:lstStyle/>
        <a:p>
          <a:pPr rtl="0">
            <a:defRPr b="1"/>
          </a:pPr>
          <a:r>
            <a:rPr lang="en-US">
              <a:latin typeface="Calibri Light" panose="020F0302020204030204"/>
            </a:rPr>
            <a:t>180-Day Budget</a:t>
          </a:r>
          <a:endParaRPr lang="en-US"/>
        </a:p>
      </dgm:t>
    </dgm:pt>
    <dgm:pt modelId="{056C7F17-3D8C-4A6F-AC15-103887706041}" type="parTrans" cxnId="{A827E1AC-37DC-4C76-A236-A35A9FA3A6A9}">
      <dgm:prSet/>
      <dgm:spPr/>
      <dgm:t>
        <a:bodyPr/>
        <a:lstStyle/>
        <a:p>
          <a:endParaRPr lang="en-US"/>
        </a:p>
      </dgm:t>
    </dgm:pt>
    <dgm:pt modelId="{F889F1A4-A702-475A-ADC0-66F19223DB5B}" type="sibTrans" cxnId="{A827E1AC-37DC-4C76-A236-A35A9FA3A6A9}">
      <dgm:prSet/>
      <dgm:spPr/>
      <dgm:t>
        <a:bodyPr/>
        <a:lstStyle/>
        <a:p>
          <a:endParaRPr lang="en-US"/>
        </a:p>
      </dgm:t>
    </dgm:pt>
    <dgm:pt modelId="{E2D5E086-56D4-4920-B3DC-BE844C27286A}">
      <dgm:prSet phldrT="[Text]" phldr="0"/>
      <dgm:spPr/>
      <dgm:t>
        <a:bodyPr/>
        <a:lstStyle/>
        <a:p>
          <a:pPr rtl="0"/>
          <a:r>
            <a:rPr lang="en-US">
              <a:latin typeface="Calibri Light" panose="020F0302020204030204"/>
            </a:rPr>
            <a:t>Where does the case stand now? </a:t>
          </a:r>
        </a:p>
        <a:p>
          <a:pPr rtl="0"/>
          <a:r>
            <a:rPr lang="en-US">
              <a:latin typeface="Calibri Light" panose="020F0302020204030204"/>
            </a:rPr>
            <a:t>Reminder that MG will end soon.</a:t>
          </a:r>
        </a:p>
        <a:p>
          <a:pPr rtl="0"/>
          <a:r>
            <a:rPr lang="en-US">
              <a:latin typeface="Calibri Light" panose="020F0302020204030204"/>
            </a:rPr>
            <a:t>If case is not compliant, should be sanctioned?</a:t>
          </a:r>
          <a:endParaRPr lang="en-US"/>
        </a:p>
      </dgm:t>
    </dgm:pt>
    <dgm:pt modelId="{977D53A6-D92E-4321-BC0A-262B9F3DBCD1}" type="parTrans" cxnId="{2C0B4D72-4558-4CF8-8F41-E9FA9C7DA4EF}">
      <dgm:prSet/>
      <dgm:spPr/>
      <dgm:t>
        <a:bodyPr/>
        <a:lstStyle/>
        <a:p>
          <a:endParaRPr lang="en-US"/>
        </a:p>
      </dgm:t>
    </dgm:pt>
    <dgm:pt modelId="{93027E64-7A1B-4E29-A7CC-1FD0482BAF38}" type="sibTrans" cxnId="{2C0B4D72-4558-4CF8-8F41-E9FA9C7DA4EF}">
      <dgm:prSet/>
      <dgm:spPr/>
      <dgm:t>
        <a:bodyPr/>
        <a:lstStyle/>
        <a:p>
          <a:endParaRPr lang="en-US"/>
        </a:p>
      </dgm:t>
    </dgm:pt>
    <dgm:pt modelId="{4446AF2A-7C9B-4F4D-8D26-614853B5C693}">
      <dgm:prSet phldr="0"/>
      <dgm:spPr/>
      <dgm:t>
        <a:bodyPr/>
        <a:lstStyle/>
        <a:p>
          <a:pPr rtl="0">
            <a:defRPr b="1"/>
          </a:pPr>
          <a:r>
            <a:rPr lang="en-US" b="1">
              <a:latin typeface="Calibri Light" panose="020F0302020204030204"/>
            </a:rPr>
            <a:t>240-Day Budget</a:t>
          </a:r>
        </a:p>
      </dgm:t>
    </dgm:pt>
    <dgm:pt modelId="{B422E242-57C3-4EE3-B881-DEA685B9D006}" type="parTrans" cxnId="{6DC0EE01-E13C-48F7-BE36-2CB6ED9F17FA}">
      <dgm:prSet/>
      <dgm:spPr/>
      <dgm:t>
        <a:bodyPr/>
        <a:lstStyle/>
        <a:p>
          <a:endParaRPr lang="en-US"/>
        </a:p>
      </dgm:t>
    </dgm:pt>
    <dgm:pt modelId="{C79310E6-46C7-4F8C-AC83-EC554D456CDB}" type="sibTrans" cxnId="{6DC0EE01-E13C-48F7-BE36-2CB6ED9F17FA}">
      <dgm:prSet/>
      <dgm:spPr/>
      <dgm:t>
        <a:bodyPr/>
        <a:lstStyle/>
        <a:p>
          <a:endParaRPr lang="en-US"/>
        </a:p>
      </dgm:t>
    </dgm:pt>
    <dgm:pt modelId="{9A473898-EC9D-4CD7-BE46-99A2529A937B}">
      <dgm:prSet phldr="0"/>
      <dgm:spPr/>
      <dgm:t>
        <a:bodyPr/>
        <a:lstStyle/>
        <a:p>
          <a:pPr rtl="0"/>
          <a:r>
            <a:rPr lang="en-US" b="0">
              <a:latin typeface="Calibri Light" panose="020F0302020204030204"/>
            </a:rPr>
            <a:t>Case is closed. </a:t>
          </a:r>
        </a:p>
        <a:p>
          <a:pPr rtl="0"/>
          <a:r>
            <a:rPr lang="en-US" b="0">
              <a:latin typeface="Calibri Light" panose="020F0302020204030204"/>
            </a:rPr>
            <a:t>Recommended to meet in advance to remind case that MG is ending and agency assistance will cease.</a:t>
          </a:r>
        </a:p>
      </dgm:t>
    </dgm:pt>
    <dgm:pt modelId="{8C2CC9FE-6295-4AA1-BDDA-26822DA3493D}" type="parTrans" cxnId="{362AF956-36FF-4DD1-A297-15D667F8EA66}">
      <dgm:prSet/>
      <dgm:spPr/>
      <dgm:t>
        <a:bodyPr/>
        <a:lstStyle/>
        <a:p>
          <a:endParaRPr lang="en-US"/>
        </a:p>
      </dgm:t>
    </dgm:pt>
    <dgm:pt modelId="{1B71463A-F06E-44A6-A6A2-BD9F0C7EBE27}" type="sibTrans" cxnId="{362AF956-36FF-4DD1-A297-15D667F8EA66}">
      <dgm:prSet/>
      <dgm:spPr/>
      <dgm:t>
        <a:bodyPr/>
        <a:lstStyle/>
        <a:p>
          <a:endParaRPr lang="en-US"/>
        </a:p>
      </dgm:t>
    </dgm:pt>
    <dgm:pt modelId="{E4D9508D-5BC3-411F-97D5-AB450C240F47}" type="pres">
      <dgm:prSet presAssocID="{6B7D0636-F951-4B42-B7EE-A61ED8CFDF1D}" presName="root" presStyleCnt="0">
        <dgm:presLayoutVars>
          <dgm:chMax/>
          <dgm:chPref/>
          <dgm:animLvl val="lvl"/>
        </dgm:presLayoutVars>
      </dgm:prSet>
      <dgm:spPr/>
    </dgm:pt>
    <dgm:pt modelId="{43B55C2A-F7D9-4498-9E41-44659299C399}" type="pres">
      <dgm:prSet presAssocID="{6B7D0636-F951-4B42-B7EE-A61ED8CFDF1D}" presName="divider" presStyleLbl="fgAcc1" presStyleIdx="0" presStyleCnt="1"/>
      <dgm:spPr/>
    </dgm:pt>
    <dgm:pt modelId="{61C288A0-B6C7-4ECB-9ADB-EA96415196D3}" type="pres">
      <dgm:prSet presAssocID="{6B7D0636-F951-4B42-B7EE-A61ED8CFDF1D}" presName="nodes" presStyleCnt="0">
        <dgm:presLayoutVars>
          <dgm:chMax/>
          <dgm:chPref/>
          <dgm:animLvl val="lvl"/>
        </dgm:presLayoutVars>
      </dgm:prSet>
      <dgm:spPr/>
    </dgm:pt>
    <dgm:pt modelId="{651FF6A6-16E5-442A-AE07-60792363E377}" type="pres">
      <dgm:prSet presAssocID="{BA8AA7E4-90E4-4EC0-9038-23DD520EBDB5}" presName="composite" presStyleCnt="0"/>
      <dgm:spPr/>
    </dgm:pt>
    <dgm:pt modelId="{B95A9B3A-A063-4218-9CCA-DB4915760554}" type="pres">
      <dgm:prSet presAssocID="{BA8AA7E4-90E4-4EC0-9038-23DD520EBDB5}" presName="L1TextContainer" presStyleLbl="alignNode1" presStyleIdx="0" presStyleCnt="3" custLinFactNeighborX="-1326" custLinFactNeighborY="10629">
        <dgm:presLayoutVars>
          <dgm:chMax val="1"/>
          <dgm:chPref val="1"/>
          <dgm:bulletEnabled val="1"/>
        </dgm:presLayoutVars>
      </dgm:prSet>
      <dgm:spPr/>
    </dgm:pt>
    <dgm:pt modelId="{2CB0E12D-531C-473C-8C2B-96A2C15D4E95}" type="pres">
      <dgm:prSet presAssocID="{BA8AA7E4-90E4-4EC0-9038-23DD520EBDB5}" presName="L2TextContainerWrapper" presStyleCnt="0">
        <dgm:presLayoutVars>
          <dgm:bulletEnabled val="1"/>
        </dgm:presLayoutVars>
      </dgm:prSet>
      <dgm:spPr/>
    </dgm:pt>
    <dgm:pt modelId="{4A837DD7-57E3-4310-B3CB-99B1F570231C}" type="pres">
      <dgm:prSet presAssocID="{BA8AA7E4-90E4-4EC0-9038-23DD520EBDB5}" presName="L2TextContainer" presStyleLbl="bgAccFollowNode1" presStyleIdx="0" presStyleCnt="3" custScaleY="105831" custLinFactNeighborX="-1326" custLinFactNeighborY="4970"/>
      <dgm:spPr/>
    </dgm:pt>
    <dgm:pt modelId="{C7C8478E-9CD1-4BC3-8E75-F242B14DF133}" type="pres">
      <dgm:prSet presAssocID="{BA8AA7E4-90E4-4EC0-9038-23DD520EBDB5}" presName="FlexibleEmptyPlaceHolder" presStyleCnt="0"/>
      <dgm:spPr/>
    </dgm:pt>
    <dgm:pt modelId="{CB20B005-0076-4098-B4D1-88CB1B1C707E}" type="pres">
      <dgm:prSet presAssocID="{BA8AA7E4-90E4-4EC0-9038-23DD520EBDB5}" presName="ConnectLine" presStyleLbl="sibTrans1D1" presStyleIdx="0" presStyleCnt="3"/>
      <dgm:spPr/>
    </dgm:pt>
    <dgm:pt modelId="{1F91689A-D3CD-4A59-9335-265173B77E0F}" type="pres">
      <dgm:prSet presAssocID="{BA8AA7E4-90E4-4EC0-9038-23DD520EBDB5}" presName="ConnectorPoint" presStyleLbl="node1" presStyleIdx="0" presStyleCnt="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88F2BFE-1DF4-4D81-B2C5-87BEC677E587}" type="pres">
      <dgm:prSet presAssocID="{BA8AA7E4-90E4-4EC0-9038-23DD520EBDB5}" presName="EmptyPlaceHolder" presStyleCnt="0"/>
      <dgm:spPr/>
    </dgm:pt>
    <dgm:pt modelId="{E1093CA8-EC57-46FA-9C64-1F132B7A5174}" type="pres">
      <dgm:prSet presAssocID="{E6249536-394F-45D6-9501-927BF909BA21}" presName="spaceBetweenRectangles" presStyleCnt="0"/>
      <dgm:spPr/>
    </dgm:pt>
    <dgm:pt modelId="{CEB2939B-418B-484A-9F60-9BB7C5FE380E}" type="pres">
      <dgm:prSet presAssocID="{D3A31A18-6029-4186-8293-7827445BFEB1}" presName="composite" presStyleCnt="0"/>
      <dgm:spPr/>
    </dgm:pt>
    <dgm:pt modelId="{8BBD1CD9-CEB2-4939-B421-AFA17F0471B4}" type="pres">
      <dgm:prSet presAssocID="{D3A31A18-6029-4186-8293-7827445BFEB1}" presName="L1TextContainer" presStyleLbl="alignNode1" presStyleIdx="1" presStyleCnt="3">
        <dgm:presLayoutVars>
          <dgm:chMax val="1"/>
          <dgm:chPref val="1"/>
          <dgm:bulletEnabled val="1"/>
        </dgm:presLayoutVars>
      </dgm:prSet>
      <dgm:spPr/>
    </dgm:pt>
    <dgm:pt modelId="{8982A73F-877B-4EE0-8BB7-338D359DD57A}" type="pres">
      <dgm:prSet presAssocID="{D3A31A18-6029-4186-8293-7827445BFEB1}" presName="L2TextContainerWrapper" presStyleCnt="0">
        <dgm:presLayoutVars>
          <dgm:bulletEnabled val="1"/>
        </dgm:presLayoutVars>
      </dgm:prSet>
      <dgm:spPr/>
    </dgm:pt>
    <dgm:pt modelId="{112FB19B-4BA5-4EFF-8E45-06E5A5961667}" type="pres">
      <dgm:prSet presAssocID="{D3A31A18-6029-4186-8293-7827445BFEB1}" presName="L2TextContainer" presStyleLbl="bgAccFollowNode1" presStyleIdx="1" presStyleCnt="3"/>
      <dgm:spPr/>
    </dgm:pt>
    <dgm:pt modelId="{996E1C4F-9034-4086-A17C-BBD2B5742CCD}" type="pres">
      <dgm:prSet presAssocID="{D3A31A18-6029-4186-8293-7827445BFEB1}" presName="FlexibleEmptyPlaceHolder" presStyleCnt="0"/>
      <dgm:spPr/>
    </dgm:pt>
    <dgm:pt modelId="{3FA66E2C-4C08-41AC-ABA4-BE82683BE29E}" type="pres">
      <dgm:prSet presAssocID="{D3A31A18-6029-4186-8293-7827445BFEB1}" presName="ConnectLine" presStyleLbl="sibTrans1D1" presStyleIdx="1" presStyleCnt="3"/>
      <dgm:spPr/>
    </dgm:pt>
    <dgm:pt modelId="{4CA5B3E5-75D3-4265-B83B-AA70237E13D9}" type="pres">
      <dgm:prSet presAssocID="{D3A31A18-6029-4186-8293-7827445BFEB1}" presName="ConnectorPoint" presStyleLbl="node1" presStyleIdx="1" presStyleCnt="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E510AFA2-B037-42A7-9008-6D6F771342CF}" type="pres">
      <dgm:prSet presAssocID="{D3A31A18-6029-4186-8293-7827445BFEB1}" presName="EmptyPlaceHolder" presStyleCnt="0"/>
      <dgm:spPr/>
    </dgm:pt>
    <dgm:pt modelId="{B89F5038-551D-4C8B-96F6-B3E11A1DC727}" type="pres">
      <dgm:prSet presAssocID="{F889F1A4-A702-475A-ADC0-66F19223DB5B}" presName="spaceBetweenRectangles" presStyleCnt="0"/>
      <dgm:spPr/>
    </dgm:pt>
    <dgm:pt modelId="{CCEE3192-713D-43CE-B7D1-205AF8870B3D}" type="pres">
      <dgm:prSet presAssocID="{4446AF2A-7C9B-4F4D-8D26-614853B5C693}" presName="composite" presStyleCnt="0"/>
      <dgm:spPr/>
    </dgm:pt>
    <dgm:pt modelId="{8C62B251-EE55-4DAA-9CBB-451A3CE902C8}" type="pres">
      <dgm:prSet presAssocID="{4446AF2A-7C9B-4F4D-8D26-614853B5C693}" presName="L1TextContainer" presStyleLbl="alignNode1" presStyleIdx="2" presStyleCnt="3" custLinFactNeighborX="1326">
        <dgm:presLayoutVars>
          <dgm:chMax val="1"/>
          <dgm:chPref val="1"/>
          <dgm:bulletEnabled val="1"/>
        </dgm:presLayoutVars>
      </dgm:prSet>
      <dgm:spPr/>
    </dgm:pt>
    <dgm:pt modelId="{5BBEC926-B7F1-4413-90A5-B8A173B56A79}" type="pres">
      <dgm:prSet presAssocID="{4446AF2A-7C9B-4F4D-8D26-614853B5C693}" presName="L2TextContainerWrapper" presStyleCnt="0">
        <dgm:presLayoutVars>
          <dgm:bulletEnabled val="1"/>
        </dgm:presLayoutVars>
      </dgm:prSet>
      <dgm:spPr/>
    </dgm:pt>
    <dgm:pt modelId="{3F6048BD-2EFF-43B0-A497-2D690558F72C}" type="pres">
      <dgm:prSet presAssocID="{4446AF2A-7C9B-4F4D-8D26-614853B5C693}" presName="L2TextContainer" presStyleLbl="bgAccFollowNode1" presStyleIdx="2" presStyleCnt="3" custLinFactNeighborX="1326" custLinFactNeighborY="0"/>
      <dgm:spPr/>
    </dgm:pt>
    <dgm:pt modelId="{00603DAF-13D5-4801-BBEF-5D01183B4493}" type="pres">
      <dgm:prSet presAssocID="{4446AF2A-7C9B-4F4D-8D26-614853B5C693}" presName="FlexibleEmptyPlaceHolder" presStyleCnt="0"/>
      <dgm:spPr/>
    </dgm:pt>
    <dgm:pt modelId="{F7C3BC22-070C-42D0-930E-D11D33DA7341}" type="pres">
      <dgm:prSet presAssocID="{4446AF2A-7C9B-4F4D-8D26-614853B5C693}" presName="ConnectLine" presStyleLbl="sibTrans1D1" presStyleIdx="2" presStyleCnt="3"/>
      <dgm:spPr/>
    </dgm:pt>
    <dgm:pt modelId="{BBD35CB1-777A-47A4-A790-A290A55763E6}" type="pres">
      <dgm:prSet presAssocID="{4446AF2A-7C9B-4F4D-8D26-614853B5C693}" presName="ConnectorPoint" presStyleLbl="node1" presStyleIdx="2" presStyleCnt="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2058717-C997-4B66-8AD9-F4FDCEC6E169}" type="pres">
      <dgm:prSet presAssocID="{4446AF2A-7C9B-4F4D-8D26-614853B5C693}" presName="EmptyPlaceHolder" presStyleCnt="0"/>
      <dgm:spPr/>
    </dgm:pt>
  </dgm:ptLst>
  <dgm:cxnLst>
    <dgm:cxn modelId="{6DC0EE01-E13C-48F7-BE36-2CB6ED9F17FA}" srcId="{6B7D0636-F951-4B42-B7EE-A61ED8CFDF1D}" destId="{4446AF2A-7C9B-4F4D-8D26-614853B5C693}" srcOrd="2" destOrd="0" parTransId="{B422E242-57C3-4EE3-B881-DEA685B9D006}" sibTransId="{C79310E6-46C7-4F8C-AC83-EC554D456CDB}"/>
    <dgm:cxn modelId="{F003DB29-3B67-4C1D-B864-BF17E3C54F38}" type="presOf" srcId="{BA8AA7E4-90E4-4EC0-9038-23DD520EBDB5}" destId="{B95A9B3A-A063-4218-9CCA-DB4915760554}" srcOrd="0" destOrd="0" presId="urn:microsoft.com/office/officeart/2017/3/layout/HorizontalLabelsTimeline"/>
    <dgm:cxn modelId="{CC80F85D-EF1D-419F-A216-3FCF3D44D26B}" type="presOf" srcId="{B9E01753-7960-4EDE-BEBA-E22A7B8374CA}" destId="{4A837DD7-57E3-4310-B3CB-99B1F570231C}" srcOrd="0" destOrd="0" presId="urn:microsoft.com/office/officeart/2017/3/layout/HorizontalLabelsTimeline"/>
    <dgm:cxn modelId="{56E45268-B512-443D-9135-43DE9A7B6FCF}" srcId="{BA8AA7E4-90E4-4EC0-9038-23DD520EBDB5}" destId="{B9E01753-7960-4EDE-BEBA-E22A7B8374CA}" srcOrd="0" destOrd="0" parTransId="{8B312DE2-D297-443A-AD8D-83E439A5525B}" sibTransId="{0CE6D363-111C-46A4-B829-8256165198DA}"/>
    <dgm:cxn modelId="{2C0B4D72-4558-4CF8-8F41-E9FA9C7DA4EF}" srcId="{D3A31A18-6029-4186-8293-7827445BFEB1}" destId="{E2D5E086-56D4-4920-B3DC-BE844C27286A}" srcOrd="0" destOrd="0" parTransId="{977D53A6-D92E-4321-BC0A-262B9F3DBCD1}" sibTransId="{93027E64-7A1B-4E29-A7CC-1FD0482BAF38}"/>
    <dgm:cxn modelId="{04669574-85AC-4192-B46C-5FE06853B33B}" type="presOf" srcId="{E2D5E086-56D4-4920-B3DC-BE844C27286A}" destId="{112FB19B-4BA5-4EFF-8E45-06E5A5961667}" srcOrd="0" destOrd="0" presId="urn:microsoft.com/office/officeart/2017/3/layout/HorizontalLabelsTimeline"/>
    <dgm:cxn modelId="{362AF956-36FF-4DD1-A297-15D667F8EA66}" srcId="{4446AF2A-7C9B-4F4D-8D26-614853B5C693}" destId="{9A473898-EC9D-4CD7-BE46-99A2529A937B}" srcOrd="0" destOrd="0" parTransId="{8C2CC9FE-6295-4AA1-BDDA-26822DA3493D}" sibTransId="{1B71463A-F06E-44A6-A6A2-BD9F0C7EBE27}"/>
    <dgm:cxn modelId="{E7278C85-ED75-41AD-9A07-107455A94735}" srcId="{6B7D0636-F951-4B42-B7EE-A61ED8CFDF1D}" destId="{BA8AA7E4-90E4-4EC0-9038-23DD520EBDB5}" srcOrd="0" destOrd="0" parTransId="{6B45A4E3-60C7-42BD-83C6-858C90FA852F}" sibTransId="{E6249536-394F-45D6-9501-927BF909BA21}"/>
    <dgm:cxn modelId="{F1E1DB8F-25BA-4F6B-A672-ADDB57CC22B1}" type="presOf" srcId="{4446AF2A-7C9B-4F4D-8D26-614853B5C693}" destId="{8C62B251-EE55-4DAA-9CBB-451A3CE902C8}" srcOrd="0" destOrd="0" presId="urn:microsoft.com/office/officeart/2017/3/layout/HorizontalLabelsTimeline"/>
    <dgm:cxn modelId="{F621ADAB-A1AC-4608-AEEC-29BE41ECCAF6}" type="presOf" srcId="{6B7D0636-F951-4B42-B7EE-A61ED8CFDF1D}" destId="{E4D9508D-5BC3-411F-97D5-AB450C240F47}" srcOrd="0" destOrd="0" presId="urn:microsoft.com/office/officeart/2017/3/layout/HorizontalLabelsTimeline"/>
    <dgm:cxn modelId="{A827E1AC-37DC-4C76-A236-A35A9FA3A6A9}" srcId="{6B7D0636-F951-4B42-B7EE-A61ED8CFDF1D}" destId="{D3A31A18-6029-4186-8293-7827445BFEB1}" srcOrd="1" destOrd="0" parTransId="{056C7F17-3D8C-4A6F-AC15-103887706041}" sibTransId="{F889F1A4-A702-475A-ADC0-66F19223DB5B}"/>
    <dgm:cxn modelId="{3C104EB7-4A96-4133-A772-777C662439AE}" type="presOf" srcId="{9A473898-EC9D-4CD7-BE46-99A2529A937B}" destId="{3F6048BD-2EFF-43B0-A497-2D690558F72C}" srcOrd="0" destOrd="0" presId="urn:microsoft.com/office/officeart/2017/3/layout/HorizontalLabelsTimeline"/>
    <dgm:cxn modelId="{D1DC80D8-79FC-44EC-B555-4DBC4B0435F7}" type="presOf" srcId="{D3A31A18-6029-4186-8293-7827445BFEB1}" destId="{8BBD1CD9-CEB2-4939-B421-AFA17F0471B4}" srcOrd="0" destOrd="0" presId="urn:microsoft.com/office/officeart/2017/3/layout/HorizontalLabelsTimeline"/>
    <dgm:cxn modelId="{EAE043F8-9196-424B-82A8-B3F9DE8348CA}" type="presParOf" srcId="{E4D9508D-5BC3-411F-97D5-AB450C240F47}" destId="{43B55C2A-F7D9-4498-9E41-44659299C399}" srcOrd="0" destOrd="0" presId="urn:microsoft.com/office/officeart/2017/3/layout/HorizontalLabelsTimeline"/>
    <dgm:cxn modelId="{57A9610A-9183-47B2-9085-D2713FE18408}" type="presParOf" srcId="{E4D9508D-5BC3-411F-97D5-AB450C240F47}" destId="{61C288A0-B6C7-4ECB-9ADB-EA96415196D3}" srcOrd="1" destOrd="0" presId="urn:microsoft.com/office/officeart/2017/3/layout/HorizontalLabelsTimeline"/>
    <dgm:cxn modelId="{9A46A9EA-8A5A-4D95-B494-C6B2A0E71A12}" type="presParOf" srcId="{61C288A0-B6C7-4ECB-9ADB-EA96415196D3}" destId="{651FF6A6-16E5-442A-AE07-60792363E377}" srcOrd="0" destOrd="0" presId="urn:microsoft.com/office/officeart/2017/3/layout/HorizontalLabelsTimeline"/>
    <dgm:cxn modelId="{3F203273-2C01-4586-9EE6-8097B366CFEC}" type="presParOf" srcId="{651FF6A6-16E5-442A-AE07-60792363E377}" destId="{B95A9B3A-A063-4218-9CCA-DB4915760554}" srcOrd="0" destOrd="0" presId="urn:microsoft.com/office/officeart/2017/3/layout/HorizontalLabelsTimeline"/>
    <dgm:cxn modelId="{01C83D1F-84E3-48B8-BF3B-7D45EE254F24}" type="presParOf" srcId="{651FF6A6-16E5-442A-AE07-60792363E377}" destId="{2CB0E12D-531C-473C-8C2B-96A2C15D4E95}" srcOrd="1" destOrd="0" presId="urn:microsoft.com/office/officeart/2017/3/layout/HorizontalLabelsTimeline"/>
    <dgm:cxn modelId="{C83EED0E-4668-4BD9-9BC1-AE71E6354205}" type="presParOf" srcId="{2CB0E12D-531C-473C-8C2B-96A2C15D4E95}" destId="{4A837DD7-57E3-4310-B3CB-99B1F570231C}" srcOrd="0" destOrd="0" presId="urn:microsoft.com/office/officeart/2017/3/layout/HorizontalLabelsTimeline"/>
    <dgm:cxn modelId="{B32F62B8-3736-4E93-A2C9-904D55E3039E}" type="presParOf" srcId="{2CB0E12D-531C-473C-8C2B-96A2C15D4E95}" destId="{C7C8478E-9CD1-4BC3-8E75-F242B14DF133}" srcOrd="1" destOrd="0" presId="urn:microsoft.com/office/officeart/2017/3/layout/HorizontalLabelsTimeline"/>
    <dgm:cxn modelId="{B09B19CC-DD3E-46BE-8D0B-D72F53FF4885}" type="presParOf" srcId="{651FF6A6-16E5-442A-AE07-60792363E377}" destId="{CB20B005-0076-4098-B4D1-88CB1B1C707E}" srcOrd="2" destOrd="0" presId="urn:microsoft.com/office/officeart/2017/3/layout/HorizontalLabelsTimeline"/>
    <dgm:cxn modelId="{E13CEA38-7ED0-4D89-B455-03B468F0C0B2}" type="presParOf" srcId="{651FF6A6-16E5-442A-AE07-60792363E377}" destId="{1F91689A-D3CD-4A59-9335-265173B77E0F}" srcOrd="3" destOrd="0" presId="urn:microsoft.com/office/officeart/2017/3/layout/HorizontalLabelsTimeline"/>
    <dgm:cxn modelId="{053D2F94-8D7C-4EC9-AD5E-0848882F42CD}" type="presParOf" srcId="{651FF6A6-16E5-442A-AE07-60792363E377}" destId="{288F2BFE-1DF4-4D81-B2C5-87BEC677E587}" srcOrd="4" destOrd="0" presId="urn:microsoft.com/office/officeart/2017/3/layout/HorizontalLabelsTimeline"/>
    <dgm:cxn modelId="{FAE78A1C-2FEF-443B-B0C2-5DB1F2F165D6}" type="presParOf" srcId="{61C288A0-B6C7-4ECB-9ADB-EA96415196D3}" destId="{E1093CA8-EC57-46FA-9C64-1F132B7A5174}" srcOrd="1" destOrd="0" presId="urn:microsoft.com/office/officeart/2017/3/layout/HorizontalLabelsTimeline"/>
    <dgm:cxn modelId="{D1F43C25-96CD-49B6-B23F-72CF287679E0}" type="presParOf" srcId="{61C288A0-B6C7-4ECB-9ADB-EA96415196D3}" destId="{CEB2939B-418B-484A-9F60-9BB7C5FE380E}" srcOrd="2" destOrd="0" presId="urn:microsoft.com/office/officeart/2017/3/layout/HorizontalLabelsTimeline"/>
    <dgm:cxn modelId="{3A07076B-52FE-4262-884E-32ECD0DEEBFF}" type="presParOf" srcId="{CEB2939B-418B-484A-9F60-9BB7C5FE380E}" destId="{8BBD1CD9-CEB2-4939-B421-AFA17F0471B4}" srcOrd="0" destOrd="0" presId="urn:microsoft.com/office/officeart/2017/3/layout/HorizontalLabelsTimeline"/>
    <dgm:cxn modelId="{AEC0A2B5-166C-4644-9F5D-9E64DBE651F3}" type="presParOf" srcId="{CEB2939B-418B-484A-9F60-9BB7C5FE380E}" destId="{8982A73F-877B-4EE0-8BB7-338D359DD57A}" srcOrd="1" destOrd="0" presId="urn:microsoft.com/office/officeart/2017/3/layout/HorizontalLabelsTimeline"/>
    <dgm:cxn modelId="{617DE185-647B-47BC-BEC4-7E720D16A8D2}" type="presParOf" srcId="{8982A73F-877B-4EE0-8BB7-338D359DD57A}" destId="{112FB19B-4BA5-4EFF-8E45-06E5A5961667}" srcOrd="0" destOrd="0" presId="urn:microsoft.com/office/officeart/2017/3/layout/HorizontalLabelsTimeline"/>
    <dgm:cxn modelId="{EB9EF616-F8E6-493E-9B92-376CC4BDE3CC}" type="presParOf" srcId="{8982A73F-877B-4EE0-8BB7-338D359DD57A}" destId="{996E1C4F-9034-4086-A17C-BBD2B5742CCD}" srcOrd="1" destOrd="0" presId="urn:microsoft.com/office/officeart/2017/3/layout/HorizontalLabelsTimeline"/>
    <dgm:cxn modelId="{966665B0-4419-4B9D-B951-FAE137AB9277}" type="presParOf" srcId="{CEB2939B-418B-484A-9F60-9BB7C5FE380E}" destId="{3FA66E2C-4C08-41AC-ABA4-BE82683BE29E}" srcOrd="2" destOrd="0" presId="urn:microsoft.com/office/officeart/2017/3/layout/HorizontalLabelsTimeline"/>
    <dgm:cxn modelId="{9B30C604-A004-41EB-87BE-8D5B8E1B8449}" type="presParOf" srcId="{CEB2939B-418B-484A-9F60-9BB7C5FE380E}" destId="{4CA5B3E5-75D3-4265-B83B-AA70237E13D9}" srcOrd="3" destOrd="0" presId="urn:microsoft.com/office/officeart/2017/3/layout/HorizontalLabelsTimeline"/>
    <dgm:cxn modelId="{CE305732-C05C-423B-B526-71964FA2CD97}" type="presParOf" srcId="{CEB2939B-418B-484A-9F60-9BB7C5FE380E}" destId="{E510AFA2-B037-42A7-9008-6D6F771342CF}" srcOrd="4" destOrd="0" presId="urn:microsoft.com/office/officeart/2017/3/layout/HorizontalLabelsTimeline"/>
    <dgm:cxn modelId="{9073C3E9-65A3-4314-82F7-B12D32115481}" type="presParOf" srcId="{61C288A0-B6C7-4ECB-9ADB-EA96415196D3}" destId="{B89F5038-551D-4C8B-96F6-B3E11A1DC727}" srcOrd="3" destOrd="0" presId="urn:microsoft.com/office/officeart/2017/3/layout/HorizontalLabelsTimeline"/>
    <dgm:cxn modelId="{1C405A2A-5DA8-4ADF-B542-BEC13B295E0D}" type="presParOf" srcId="{61C288A0-B6C7-4ECB-9ADB-EA96415196D3}" destId="{CCEE3192-713D-43CE-B7D1-205AF8870B3D}" srcOrd="4" destOrd="0" presId="urn:microsoft.com/office/officeart/2017/3/layout/HorizontalLabelsTimeline"/>
    <dgm:cxn modelId="{CF075488-C302-49E7-A251-0721600C8477}" type="presParOf" srcId="{CCEE3192-713D-43CE-B7D1-205AF8870B3D}" destId="{8C62B251-EE55-4DAA-9CBB-451A3CE902C8}" srcOrd="0" destOrd="0" presId="urn:microsoft.com/office/officeart/2017/3/layout/HorizontalLabelsTimeline"/>
    <dgm:cxn modelId="{31D1B9C2-11A4-46DD-89C2-371E2BCC6AFA}" type="presParOf" srcId="{CCEE3192-713D-43CE-B7D1-205AF8870B3D}" destId="{5BBEC926-B7F1-4413-90A5-B8A173B56A79}" srcOrd="1" destOrd="0" presId="urn:microsoft.com/office/officeart/2017/3/layout/HorizontalLabelsTimeline"/>
    <dgm:cxn modelId="{04B49C10-A2E5-4DEF-85E8-7FEDFC9E5F22}" type="presParOf" srcId="{5BBEC926-B7F1-4413-90A5-B8A173B56A79}" destId="{3F6048BD-2EFF-43B0-A497-2D690558F72C}" srcOrd="0" destOrd="0" presId="urn:microsoft.com/office/officeart/2017/3/layout/HorizontalLabelsTimeline"/>
    <dgm:cxn modelId="{BF6A31AA-7D82-4E0F-819A-8CEA8BA6FF42}" type="presParOf" srcId="{5BBEC926-B7F1-4413-90A5-B8A173B56A79}" destId="{00603DAF-13D5-4801-BBEF-5D01183B4493}" srcOrd="1" destOrd="0" presId="urn:microsoft.com/office/officeart/2017/3/layout/HorizontalLabelsTimeline"/>
    <dgm:cxn modelId="{0840E10B-8038-4131-A176-054B6F234765}" type="presParOf" srcId="{CCEE3192-713D-43CE-B7D1-205AF8870B3D}" destId="{F7C3BC22-070C-42D0-930E-D11D33DA7341}" srcOrd="2" destOrd="0" presId="urn:microsoft.com/office/officeart/2017/3/layout/HorizontalLabelsTimeline"/>
    <dgm:cxn modelId="{1A4F298F-8E57-4AB0-B165-1741E21D9C54}" type="presParOf" srcId="{CCEE3192-713D-43CE-B7D1-205AF8870B3D}" destId="{BBD35CB1-777A-47A4-A790-A290A55763E6}" srcOrd="3" destOrd="0" presId="urn:microsoft.com/office/officeart/2017/3/layout/HorizontalLabelsTimeline"/>
    <dgm:cxn modelId="{90517208-77DC-41A5-9BE6-4812E97A4211}" type="presParOf" srcId="{CCEE3192-713D-43CE-B7D1-205AF8870B3D}" destId="{02058717-C997-4B66-8AD9-F4FDCEC6E169}"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E2599EF-56EC-4881-829A-1D2125EC367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7E4FD29-54FA-4EF6-A3A7-A542D5B5BF0C}">
      <dgm:prSet/>
      <dgm:spPr/>
      <dgm:t>
        <a:bodyPr/>
        <a:lstStyle/>
        <a:p>
          <a:r>
            <a:rPr lang="en-US"/>
            <a:t>Enrollment</a:t>
          </a:r>
        </a:p>
      </dgm:t>
    </dgm:pt>
    <dgm:pt modelId="{4A41D2C4-DE2C-486D-B8B4-F942112997BB}" type="parTrans" cxnId="{0F02195B-E4F0-4F09-93C9-AD97866DC28F}">
      <dgm:prSet/>
      <dgm:spPr/>
      <dgm:t>
        <a:bodyPr/>
        <a:lstStyle/>
        <a:p>
          <a:endParaRPr lang="en-US"/>
        </a:p>
      </dgm:t>
    </dgm:pt>
    <dgm:pt modelId="{60732B72-7F75-4E37-849A-22B6FF667B1F}" type="sibTrans" cxnId="{0F02195B-E4F0-4F09-93C9-AD97866DC28F}">
      <dgm:prSet/>
      <dgm:spPr/>
      <dgm:t>
        <a:bodyPr/>
        <a:lstStyle/>
        <a:p>
          <a:endParaRPr lang="en-US"/>
        </a:p>
      </dgm:t>
    </dgm:pt>
    <dgm:pt modelId="{BB4D0878-324B-4046-9FAF-569D4E7BBD72}">
      <dgm:prSet/>
      <dgm:spPr/>
      <dgm:t>
        <a:bodyPr/>
        <a:lstStyle/>
        <a:p>
          <a:r>
            <a:rPr lang="en-US"/>
            <a:t>Orientation</a:t>
          </a:r>
        </a:p>
      </dgm:t>
    </dgm:pt>
    <dgm:pt modelId="{D3E3E49D-8B4B-4535-8350-C75BB2CD3AFC}" type="parTrans" cxnId="{8A7697C7-2998-4BDF-AAB5-0B50E3F1AF55}">
      <dgm:prSet/>
      <dgm:spPr/>
      <dgm:t>
        <a:bodyPr/>
        <a:lstStyle/>
        <a:p>
          <a:endParaRPr lang="en-US"/>
        </a:p>
      </dgm:t>
    </dgm:pt>
    <dgm:pt modelId="{46386272-2C12-4FC8-BFC7-A0CC3A4B78FB}" type="sibTrans" cxnId="{8A7697C7-2998-4BDF-AAB5-0B50E3F1AF55}">
      <dgm:prSet/>
      <dgm:spPr/>
      <dgm:t>
        <a:bodyPr/>
        <a:lstStyle/>
        <a:p>
          <a:endParaRPr lang="en-US"/>
        </a:p>
      </dgm:t>
    </dgm:pt>
    <dgm:pt modelId="{1AF026C2-D589-4C7A-B058-C1E35A5504C4}">
      <dgm:prSet/>
      <dgm:spPr/>
      <dgm:t>
        <a:bodyPr/>
        <a:lstStyle/>
        <a:p>
          <a:r>
            <a:rPr lang="en-US"/>
            <a:t>First few months</a:t>
          </a:r>
        </a:p>
      </dgm:t>
    </dgm:pt>
    <dgm:pt modelId="{AED4C21B-C412-4B2E-B06D-38F7B9FA6EEA}" type="parTrans" cxnId="{4004AFC0-A250-44E0-BA35-D32742233F5A}">
      <dgm:prSet/>
      <dgm:spPr/>
      <dgm:t>
        <a:bodyPr/>
        <a:lstStyle/>
        <a:p>
          <a:endParaRPr lang="en-US"/>
        </a:p>
      </dgm:t>
    </dgm:pt>
    <dgm:pt modelId="{07FC7B0F-5831-40AE-A99B-472E8CF9D45A}" type="sibTrans" cxnId="{4004AFC0-A250-44E0-BA35-D32742233F5A}">
      <dgm:prSet/>
      <dgm:spPr/>
      <dgm:t>
        <a:bodyPr/>
        <a:lstStyle/>
        <a:p>
          <a:endParaRPr lang="en-US"/>
        </a:p>
      </dgm:t>
    </dgm:pt>
    <dgm:pt modelId="{61A92BF0-E84C-47A9-9D09-6E984E38C874}">
      <dgm:prSet/>
      <dgm:spPr/>
      <dgm:t>
        <a:bodyPr/>
        <a:lstStyle/>
        <a:p>
          <a:r>
            <a:rPr lang="en-US"/>
            <a:t>JRT, Job Placement Services, ESL</a:t>
          </a:r>
        </a:p>
      </dgm:t>
    </dgm:pt>
    <dgm:pt modelId="{5BE377D6-221C-42D1-BFF9-19F275BCD0FE}" type="parTrans" cxnId="{0F953871-28FC-49DD-B854-67FE07A072B3}">
      <dgm:prSet/>
      <dgm:spPr/>
      <dgm:t>
        <a:bodyPr/>
        <a:lstStyle/>
        <a:p>
          <a:endParaRPr lang="en-US"/>
        </a:p>
      </dgm:t>
    </dgm:pt>
    <dgm:pt modelId="{D3290841-EB10-4DEF-B266-912035290F6E}" type="sibTrans" cxnId="{0F953871-28FC-49DD-B854-67FE07A072B3}">
      <dgm:prSet/>
      <dgm:spPr/>
      <dgm:t>
        <a:bodyPr/>
        <a:lstStyle/>
        <a:p>
          <a:endParaRPr lang="en-US"/>
        </a:p>
      </dgm:t>
    </dgm:pt>
    <dgm:pt modelId="{27B4DA02-D3EA-47D1-A890-0D6587B9C587}">
      <dgm:prSet/>
      <dgm:spPr/>
      <dgm:t>
        <a:bodyPr/>
        <a:lstStyle/>
        <a:p>
          <a:r>
            <a:rPr lang="en-US" dirty="0"/>
            <a:t>150 days</a:t>
          </a:r>
        </a:p>
      </dgm:t>
    </dgm:pt>
    <dgm:pt modelId="{72A72A82-087D-42BC-B975-11E55761286E}" type="parTrans" cxnId="{7BEB1E83-0B78-4242-B3E6-6DC342BA51DC}">
      <dgm:prSet/>
      <dgm:spPr/>
      <dgm:t>
        <a:bodyPr/>
        <a:lstStyle/>
        <a:p>
          <a:endParaRPr lang="en-US"/>
        </a:p>
      </dgm:t>
    </dgm:pt>
    <dgm:pt modelId="{8EB6DE93-7394-4237-852E-74EFCEC083B6}" type="sibTrans" cxnId="{7BEB1E83-0B78-4242-B3E6-6DC342BA51DC}">
      <dgm:prSet/>
      <dgm:spPr/>
      <dgm:t>
        <a:bodyPr/>
        <a:lstStyle/>
        <a:p>
          <a:endParaRPr lang="en-US"/>
        </a:p>
      </dgm:t>
    </dgm:pt>
    <dgm:pt modelId="{AD7941D4-8AE6-4A88-94F7-F8123CFDE80B}">
      <dgm:prSet/>
      <dgm:spPr/>
      <dgm:t>
        <a:bodyPr/>
        <a:lstStyle/>
        <a:p>
          <a:r>
            <a:rPr lang="en-US"/>
            <a:t>Check-in, pre-budget discussion</a:t>
          </a:r>
        </a:p>
      </dgm:t>
    </dgm:pt>
    <dgm:pt modelId="{4CB88C86-DC07-4D8C-B382-6B0CF0590909}" type="parTrans" cxnId="{69BEDD8A-C115-465B-80ED-B93EA34731E9}">
      <dgm:prSet/>
      <dgm:spPr/>
      <dgm:t>
        <a:bodyPr/>
        <a:lstStyle/>
        <a:p>
          <a:endParaRPr lang="en-US"/>
        </a:p>
      </dgm:t>
    </dgm:pt>
    <dgm:pt modelId="{8AEBC194-D39C-424F-A7D4-5B36D270E123}" type="sibTrans" cxnId="{69BEDD8A-C115-465B-80ED-B93EA34731E9}">
      <dgm:prSet/>
      <dgm:spPr/>
      <dgm:t>
        <a:bodyPr/>
        <a:lstStyle/>
        <a:p>
          <a:endParaRPr lang="en-US"/>
        </a:p>
      </dgm:t>
    </dgm:pt>
    <dgm:pt modelId="{0F352DB8-B6C8-44D4-83B9-53CAF0AD2393}">
      <dgm:prSet/>
      <dgm:spPr/>
      <dgm:t>
        <a:bodyPr/>
        <a:lstStyle/>
        <a:p>
          <a:r>
            <a:rPr lang="en-US"/>
            <a:t>180 days </a:t>
          </a:r>
        </a:p>
      </dgm:t>
    </dgm:pt>
    <dgm:pt modelId="{7F714BB0-5028-4231-9D05-2070B638770C}" type="parTrans" cxnId="{D178D541-E24A-4BD7-BD22-CB0F5D84D08D}">
      <dgm:prSet/>
      <dgm:spPr/>
      <dgm:t>
        <a:bodyPr/>
        <a:lstStyle/>
        <a:p>
          <a:endParaRPr lang="en-US"/>
        </a:p>
      </dgm:t>
    </dgm:pt>
    <dgm:pt modelId="{BE9A08BD-9411-4B6C-82FF-43EAFBA0D088}" type="sibTrans" cxnId="{D178D541-E24A-4BD7-BD22-CB0F5D84D08D}">
      <dgm:prSet/>
      <dgm:spPr/>
      <dgm:t>
        <a:bodyPr/>
        <a:lstStyle/>
        <a:p>
          <a:endParaRPr lang="en-US"/>
        </a:p>
      </dgm:t>
    </dgm:pt>
    <dgm:pt modelId="{D3D292AB-C942-4AB1-81F9-12E2386DD79F}">
      <dgm:prSet/>
      <dgm:spPr/>
      <dgm:t>
        <a:bodyPr/>
        <a:lstStyle/>
        <a:p>
          <a:r>
            <a:rPr lang="en-US"/>
            <a:t>Budget discussion &amp; potential bonus</a:t>
          </a:r>
        </a:p>
      </dgm:t>
    </dgm:pt>
    <dgm:pt modelId="{2B704FF8-29BB-48EC-A215-0081183D3CD6}" type="parTrans" cxnId="{E499E8A2-29CA-4AB9-A066-235ABFD12F90}">
      <dgm:prSet/>
      <dgm:spPr/>
      <dgm:t>
        <a:bodyPr/>
        <a:lstStyle/>
        <a:p>
          <a:endParaRPr lang="en-US"/>
        </a:p>
      </dgm:t>
    </dgm:pt>
    <dgm:pt modelId="{13B150EE-F90E-435F-BAFA-DA3CF663783E}" type="sibTrans" cxnId="{E499E8A2-29CA-4AB9-A066-235ABFD12F90}">
      <dgm:prSet/>
      <dgm:spPr/>
      <dgm:t>
        <a:bodyPr/>
        <a:lstStyle/>
        <a:p>
          <a:endParaRPr lang="en-US"/>
        </a:p>
      </dgm:t>
    </dgm:pt>
    <dgm:pt modelId="{D542E048-5393-48D4-B487-9C6CABBF17BA}">
      <dgm:prSet/>
      <dgm:spPr/>
      <dgm:t>
        <a:bodyPr/>
        <a:lstStyle/>
        <a:p>
          <a:r>
            <a:rPr lang="en-US"/>
            <a:t>What else can MG provide until the end?</a:t>
          </a:r>
        </a:p>
      </dgm:t>
    </dgm:pt>
    <dgm:pt modelId="{BFD831F8-EAAA-460C-B662-D26E96ACCE59}" type="parTrans" cxnId="{44E6D9E7-FD35-4048-9E1B-63E16ACA981D}">
      <dgm:prSet/>
      <dgm:spPr/>
      <dgm:t>
        <a:bodyPr/>
        <a:lstStyle/>
        <a:p>
          <a:endParaRPr lang="en-US"/>
        </a:p>
      </dgm:t>
    </dgm:pt>
    <dgm:pt modelId="{98FA8A72-AC40-4936-A4EC-AB06BC6086B4}" type="sibTrans" cxnId="{44E6D9E7-FD35-4048-9E1B-63E16ACA981D}">
      <dgm:prSet/>
      <dgm:spPr/>
      <dgm:t>
        <a:bodyPr/>
        <a:lstStyle/>
        <a:p>
          <a:endParaRPr lang="en-US"/>
        </a:p>
      </dgm:t>
    </dgm:pt>
    <dgm:pt modelId="{15EB8832-C0F4-47E6-9086-D2F1DB5989AA}">
      <dgm:prSet/>
      <dgm:spPr/>
      <dgm:t>
        <a:bodyPr/>
        <a:lstStyle/>
        <a:p>
          <a:r>
            <a:rPr lang="en-US"/>
            <a:t>210 days</a:t>
          </a:r>
        </a:p>
      </dgm:t>
    </dgm:pt>
    <dgm:pt modelId="{E144D648-E2B8-4DB8-9D7D-E8C9E762AF5A}" type="parTrans" cxnId="{C969B8D1-6CA0-47D2-8FAB-C5570178CFD6}">
      <dgm:prSet/>
      <dgm:spPr/>
      <dgm:t>
        <a:bodyPr/>
        <a:lstStyle/>
        <a:p>
          <a:endParaRPr lang="en-US"/>
        </a:p>
      </dgm:t>
    </dgm:pt>
    <dgm:pt modelId="{5D45CEAB-FCF0-4250-A96F-05F26B4A9C17}" type="sibTrans" cxnId="{C969B8D1-6CA0-47D2-8FAB-C5570178CFD6}">
      <dgm:prSet/>
      <dgm:spPr/>
      <dgm:t>
        <a:bodyPr/>
        <a:lstStyle/>
        <a:p>
          <a:endParaRPr lang="en-US"/>
        </a:p>
      </dgm:t>
    </dgm:pt>
    <dgm:pt modelId="{2C3717B8-97C8-4817-BC0D-052D04334846}">
      <dgm:prSet/>
      <dgm:spPr/>
      <dgm:t>
        <a:bodyPr/>
        <a:lstStyle/>
        <a:p>
          <a:r>
            <a:rPr lang="en-US"/>
            <a:t>Check-in, still SS? Not SS?</a:t>
          </a:r>
        </a:p>
      </dgm:t>
    </dgm:pt>
    <dgm:pt modelId="{6EF90B31-85D7-42B4-9696-6627CDDE1EE6}" type="parTrans" cxnId="{2D1A5044-93F4-4F23-A9E9-A33EA66706BF}">
      <dgm:prSet/>
      <dgm:spPr/>
      <dgm:t>
        <a:bodyPr/>
        <a:lstStyle/>
        <a:p>
          <a:endParaRPr lang="en-US"/>
        </a:p>
      </dgm:t>
    </dgm:pt>
    <dgm:pt modelId="{DDA872C0-7567-4956-AC50-AF6F5EC8DECF}" type="sibTrans" cxnId="{2D1A5044-93F4-4F23-A9E9-A33EA66706BF}">
      <dgm:prSet/>
      <dgm:spPr/>
      <dgm:t>
        <a:bodyPr/>
        <a:lstStyle/>
        <a:p>
          <a:endParaRPr lang="en-US"/>
        </a:p>
      </dgm:t>
    </dgm:pt>
    <dgm:pt modelId="{6B3F19D8-3C10-47E0-B5FE-D3C19932C229}">
      <dgm:prSet/>
      <dgm:spPr/>
      <dgm:t>
        <a:bodyPr/>
        <a:lstStyle/>
        <a:p>
          <a:r>
            <a:rPr lang="en-US"/>
            <a:t>Discuss MG program ending soon</a:t>
          </a:r>
        </a:p>
      </dgm:t>
    </dgm:pt>
    <dgm:pt modelId="{DC4C4D83-4336-4DBC-AA5D-55CC202C4080}" type="parTrans" cxnId="{B513095F-E5F3-477A-94D9-734A142D4AB1}">
      <dgm:prSet/>
      <dgm:spPr/>
      <dgm:t>
        <a:bodyPr/>
        <a:lstStyle/>
        <a:p>
          <a:endParaRPr lang="en-US"/>
        </a:p>
      </dgm:t>
    </dgm:pt>
    <dgm:pt modelId="{2803996B-FDAA-4872-ABB8-C3BCCBD1B160}" type="sibTrans" cxnId="{B513095F-E5F3-477A-94D9-734A142D4AB1}">
      <dgm:prSet/>
      <dgm:spPr/>
      <dgm:t>
        <a:bodyPr/>
        <a:lstStyle/>
        <a:p>
          <a:endParaRPr lang="en-US"/>
        </a:p>
      </dgm:t>
    </dgm:pt>
    <dgm:pt modelId="{E5D19BBE-2004-43CC-B408-BF327AB6EBD5}">
      <dgm:prSet/>
      <dgm:spPr/>
      <dgm:t>
        <a:bodyPr/>
        <a:lstStyle/>
        <a:p>
          <a:r>
            <a:rPr lang="en-US"/>
            <a:t>240 days</a:t>
          </a:r>
        </a:p>
      </dgm:t>
    </dgm:pt>
    <dgm:pt modelId="{3A307152-5E5F-420B-88CA-CB4B98D98FC7}" type="parTrans" cxnId="{D15B1BDC-65E3-4719-A419-AB995F363E24}">
      <dgm:prSet/>
      <dgm:spPr/>
      <dgm:t>
        <a:bodyPr/>
        <a:lstStyle/>
        <a:p>
          <a:endParaRPr lang="en-US"/>
        </a:p>
      </dgm:t>
    </dgm:pt>
    <dgm:pt modelId="{9382FF77-A302-4366-BCEC-A0730ADB4798}" type="sibTrans" cxnId="{D15B1BDC-65E3-4719-A419-AB995F363E24}">
      <dgm:prSet/>
      <dgm:spPr/>
      <dgm:t>
        <a:bodyPr/>
        <a:lstStyle/>
        <a:p>
          <a:endParaRPr lang="en-US"/>
        </a:p>
      </dgm:t>
    </dgm:pt>
    <dgm:pt modelId="{14DE7C6A-E6D5-4DAB-BDD2-17B7DB5E280F}">
      <dgm:prSet/>
      <dgm:spPr/>
      <dgm:t>
        <a:bodyPr/>
        <a:lstStyle/>
        <a:p>
          <a:r>
            <a:rPr lang="en-US"/>
            <a:t>Budget discussion &amp; potential bonus </a:t>
          </a:r>
        </a:p>
      </dgm:t>
    </dgm:pt>
    <dgm:pt modelId="{102E7FD8-75AF-4034-AA72-E425F3F82C69}" type="parTrans" cxnId="{DB9C8A85-9803-4FD7-907F-C2CD9405CA4F}">
      <dgm:prSet/>
      <dgm:spPr/>
      <dgm:t>
        <a:bodyPr/>
        <a:lstStyle/>
        <a:p>
          <a:endParaRPr lang="en-US"/>
        </a:p>
      </dgm:t>
    </dgm:pt>
    <dgm:pt modelId="{4B4A0492-198E-4D2B-A91A-9C2C4AE9FE25}" type="sibTrans" cxnId="{DB9C8A85-9803-4FD7-907F-C2CD9405CA4F}">
      <dgm:prSet/>
      <dgm:spPr/>
      <dgm:t>
        <a:bodyPr/>
        <a:lstStyle/>
        <a:p>
          <a:endParaRPr lang="en-US"/>
        </a:p>
      </dgm:t>
    </dgm:pt>
    <dgm:pt modelId="{5A7E5641-0A9D-45C5-83F2-B2756F2F9427}">
      <dgm:prSet/>
      <dgm:spPr/>
      <dgm:t>
        <a:bodyPr/>
        <a:lstStyle/>
        <a:p>
          <a:r>
            <a:rPr lang="en-US"/>
            <a:t>Clients prepared for the end of program</a:t>
          </a:r>
        </a:p>
      </dgm:t>
    </dgm:pt>
    <dgm:pt modelId="{92FDD3C3-855F-461E-9FE7-AFCACE35F6AB}" type="parTrans" cxnId="{9C99F9B5-5F11-4534-A046-F413F42B1518}">
      <dgm:prSet/>
      <dgm:spPr/>
      <dgm:t>
        <a:bodyPr/>
        <a:lstStyle/>
        <a:p>
          <a:endParaRPr lang="en-US"/>
        </a:p>
      </dgm:t>
    </dgm:pt>
    <dgm:pt modelId="{6065D058-A56B-426F-9FD5-E6B199634251}" type="sibTrans" cxnId="{9C99F9B5-5F11-4534-A046-F413F42B1518}">
      <dgm:prSet/>
      <dgm:spPr/>
      <dgm:t>
        <a:bodyPr/>
        <a:lstStyle/>
        <a:p>
          <a:endParaRPr lang="en-US"/>
        </a:p>
      </dgm:t>
    </dgm:pt>
    <dgm:pt modelId="{66D83058-E921-48AC-88EC-EB57B0CC7C24}">
      <dgm:prSet phldr="0"/>
      <dgm:spPr/>
      <dgm:t>
        <a:bodyPr/>
        <a:lstStyle/>
        <a:p>
          <a:pPr rtl="0"/>
          <a:r>
            <a:rPr lang="en-US" dirty="0">
              <a:latin typeface="Calibri Light" panose="020F0302020204030204"/>
            </a:rPr>
            <a:t>Check-ins to emphasize expectations </a:t>
          </a:r>
          <a:r>
            <a:rPr lang="en-US"/>
            <a:t>timeline of program, importance of early employment</a:t>
          </a:r>
          <a:endParaRPr lang="en-US" dirty="0">
            <a:latin typeface="Calibri Light" panose="020F0302020204030204"/>
          </a:endParaRPr>
        </a:p>
      </dgm:t>
    </dgm:pt>
    <dgm:pt modelId="{562B10DE-3CD4-4B7E-9AF0-D5F7E24C0ED7}" type="parTrans" cxnId="{D09F9FB0-314C-4E44-B46A-EE83C2197305}">
      <dgm:prSet/>
      <dgm:spPr/>
      <dgm:t>
        <a:bodyPr/>
        <a:lstStyle/>
        <a:p>
          <a:endParaRPr lang="en-US"/>
        </a:p>
      </dgm:t>
    </dgm:pt>
    <dgm:pt modelId="{3A190A94-9FE2-4C01-BDBB-0782A8FB0E6C}" type="sibTrans" cxnId="{D09F9FB0-314C-4E44-B46A-EE83C2197305}">
      <dgm:prSet/>
      <dgm:spPr/>
      <dgm:t>
        <a:bodyPr/>
        <a:lstStyle/>
        <a:p>
          <a:endParaRPr lang="en-US"/>
        </a:p>
      </dgm:t>
    </dgm:pt>
    <dgm:pt modelId="{4A49EDA0-4793-40C1-AE83-0F1EF54FC811}" type="pres">
      <dgm:prSet presAssocID="{1E2599EF-56EC-4881-829A-1D2125EC3677}" presName="Name0" presStyleCnt="0">
        <dgm:presLayoutVars>
          <dgm:dir/>
          <dgm:animLvl val="lvl"/>
          <dgm:resizeHandles val="exact"/>
        </dgm:presLayoutVars>
      </dgm:prSet>
      <dgm:spPr/>
    </dgm:pt>
    <dgm:pt modelId="{1E774737-814A-4A11-890B-878DFC91FE25}" type="pres">
      <dgm:prSet presAssocID="{47E4FD29-54FA-4EF6-A3A7-A542D5B5BF0C}" presName="linNode" presStyleCnt="0"/>
      <dgm:spPr/>
    </dgm:pt>
    <dgm:pt modelId="{31CBE697-8718-4CE5-8A04-900B74BD4AB3}" type="pres">
      <dgm:prSet presAssocID="{47E4FD29-54FA-4EF6-A3A7-A542D5B5BF0C}" presName="parentText" presStyleLbl="node1" presStyleIdx="0" presStyleCnt="6">
        <dgm:presLayoutVars>
          <dgm:chMax val="1"/>
          <dgm:bulletEnabled val="1"/>
        </dgm:presLayoutVars>
      </dgm:prSet>
      <dgm:spPr/>
    </dgm:pt>
    <dgm:pt modelId="{4D5D282B-BD53-4884-9E01-CACAD50FB126}" type="pres">
      <dgm:prSet presAssocID="{47E4FD29-54FA-4EF6-A3A7-A542D5B5BF0C}" presName="descendantText" presStyleLbl="alignAccFollowNode1" presStyleIdx="0" presStyleCnt="6">
        <dgm:presLayoutVars>
          <dgm:bulletEnabled val="1"/>
        </dgm:presLayoutVars>
      </dgm:prSet>
      <dgm:spPr/>
    </dgm:pt>
    <dgm:pt modelId="{D62D0D8E-7081-4650-A8A8-4024A7C8A6FA}" type="pres">
      <dgm:prSet presAssocID="{60732B72-7F75-4E37-849A-22B6FF667B1F}" presName="sp" presStyleCnt="0"/>
      <dgm:spPr/>
    </dgm:pt>
    <dgm:pt modelId="{251CDDD3-2CC8-4EEE-ADDB-4F7558BD684D}" type="pres">
      <dgm:prSet presAssocID="{1AF026C2-D589-4C7A-B058-C1E35A5504C4}" presName="linNode" presStyleCnt="0"/>
      <dgm:spPr/>
    </dgm:pt>
    <dgm:pt modelId="{8B63040E-04C4-4575-9D95-8AC42A6FBA6A}" type="pres">
      <dgm:prSet presAssocID="{1AF026C2-D589-4C7A-B058-C1E35A5504C4}" presName="parentText" presStyleLbl="node1" presStyleIdx="1" presStyleCnt="6">
        <dgm:presLayoutVars>
          <dgm:chMax val="1"/>
          <dgm:bulletEnabled val="1"/>
        </dgm:presLayoutVars>
      </dgm:prSet>
      <dgm:spPr/>
    </dgm:pt>
    <dgm:pt modelId="{8EE471F4-6192-4D2D-B30E-D06BF6EAE1F7}" type="pres">
      <dgm:prSet presAssocID="{1AF026C2-D589-4C7A-B058-C1E35A5504C4}" presName="descendantText" presStyleLbl="alignAccFollowNode1" presStyleIdx="1" presStyleCnt="6">
        <dgm:presLayoutVars>
          <dgm:bulletEnabled val="1"/>
        </dgm:presLayoutVars>
      </dgm:prSet>
      <dgm:spPr/>
    </dgm:pt>
    <dgm:pt modelId="{F9A35320-B1CB-4AE4-95D8-F8AA47997A89}" type="pres">
      <dgm:prSet presAssocID="{07FC7B0F-5831-40AE-A99B-472E8CF9D45A}" presName="sp" presStyleCnt="0"/>
      <dgm:spPr/>
    </dgm:pt>
    <dgm:pt modelId="{330B74E4-4D91-46CB-BA8D-4083A62D644E}" type="pres">
      <dgm:prSet presAssocID="{27B4DA02-D3EA-47D1-A890-0D6587B9C587}" presName="linNode" presStyleCnt="0"/>
      <dgm:spPr/>
    </dgm:pt>
    <dgm:pt modelId="{346B89E1-1442-45C7-9DB9-9ECF020A60CD}" type="pres">
      <dgm:prSet presAssocID="{27B4DA02-D3EA-47D1-A890-0D6587B9C587}" presName="parentText" presStyleLbl="node1" presStyleIdx="2" presStyleCnt="6">
        <dgm:presLayoutVars>
          <dgm:chMax val="1"/>
          <dgm:bulletEnabled val="1"/>
        </dgm:presLayoutVars>
      </dgm:prSet>
      <dgm:spPr/>
    </dgm:pt>
    <dgm:pt modelId="{0093939C-27E9-48BF-8AE6-EDC624B3FC80}" type="pres">
      <dgm:prSet presAssocID="{27B4DA02-D3EA-47D1-A890-0D6587B9C587}" presName="descendantText" presStyleLbl="alignAccFollowNode1" presStyleIdx="2" presStyleCnt="6">
        <dgm:presLayoutVars>
          <dgm:bulletEnabled val="1"/>
        </dgm:presLayoutVars>
      </dgm:prSet>
      <dgm:spPr/>
    </dgm:pt>
    <dgm:pt modelId="{8A5642C5-1579-4AE8-BE36-375B58D4D786}" type="pres">
      <dgm:prSet presAssocID="{8EB6DE93-7394-4237-852E-74EFCEC083B6}" presName="sp" presStyleCnt="0"/>
      <dgm:spPr/>
    </dgm:pt>
    <dgm:pt modelId="{728FB32D-95A4-4F35-82C9-CC851E370842}" type="pres">
      <dgm:prSet presAssocID="{0F352DB8-B6C8-44D4-83B9-53CAF0AD2393}" presName="linNode" presStyleCnt="0"/>
      <dgm:spPr/>
    </dgm:pt>
    <dgm:pt modelId="{B586CA41-FEE4-4E61-82EB-F13F7A633E66}" type="pres">
      <dgm:prSet presAssocID="{0F352DB8-B6C8-44D4-83B9-53CAF0AD2393}" presName="parentText" presStyleLbl="node1" presStyleIdx="3" presStyleCnt="6">
        <dgm:presLayoutVars>
          <dgm:chMax val="1"/>
          <dgm:bulletEnabled val="1"/>
        </dgm:presLayoutVars>
      </dgm:prSet>
      <dgm:spPr/>
    </dgm:pt>
    <dgm:pt modelId="{82DEE717-F962-44E8-A770-EF9D221C5763}" type="pres">
      <dgm:prSet presAssocID="{0F352DB8-B6C8-44D4-83B9-53CAF0AD2393}" presName="descendantText" presStyleLbl="alignAccFollowNode1" presStyleIdx="3" presStyleCnt="6">
        <dgm:presLayoutVars>
          <dgm:bulletEnabled val="1"/>
        </dgm:presLayoutVars>
      </dgm:prSet>
      <dgm:spPr/>
    </dgm:pt>
    <dgm:pt modelId="{80A02A9A-2291-4E5B-A150-DEEC03724FDC}" type="pres">
      <dgm:prSet presAssocID="{BE9A08BD-9411-4B6C-82FF-43EAFBA0D088}" presName="sp" presStyleCnt="0"/>
      <dgm:spPr/>
    </dgm:pt>
    <dgm:pt modelId="{A68A2A7F-173D-4119-B993-446268770BBA}" type="pres">
      <dgm:prSet presAssocID="{15EB8832-C0F4-47E6-9086-D2F1DB5989AA}" presName="linNode" presStyleCnt="0"/>
      <dgm:spPr/>
    </dgm:pt>
    <dgm:pt modelId="{36B3909E-1E77-4AE8-98A9-EEA5CE6C0E7D}" type="pres">
      <dgm:prSet presAssocID="{15EB8832-C0F4-47E6-9086-D2F1DB5989AA}" presName="parentText" presStyleLbl="node1" presStyleIdx="4" presStyleCnt="6">
        <dgm:presLayoutVars>
          <dgm:chMax val="1"/>
          <dgm:bulletEnabled val="1"/>
        </dgm:presLayoutVars>
      </dgm:prSet>
      <dgm:spPr/>
    </dgm:pt>
    <dgm:pt modelId="{EEF257C7-094F-446F-AAB9-04676FA0D7D8}" type="pres">
      <dgm:prSet presAssocID="{15EB8832-C0F4-47E6-9086-D2F1DB5989AA}" presName="descendantText" presStyleLbl="alignAccFollowNode1" presStyleIdx="4" presStyleCnt="6">
        <dgm:presLayoutVars>
          <dgm:bulletEnabled val="1"/>
        </dgm:presLayoutVars>
      </dgm:prSet>
      <dgm:spPr/>
    </dgm:pt>
    <dgm:pt modelId="{849BC361-A04F-4681-B4E5-CAF21F121EB5}" type="pres">
      <dgm:prSet presAssocID="{5D45CEAB-FCF0-4250-A96F-05F26B4A9C17}" presName="sp" presStyleCnt="0"/>
      <dgm:spPr/>
    </dgm:pt>
    <dgm:pt modelId="{3F1F6C85-F65C-4D33-8627-F9F35B1EF3F3}" type="pres">
      <dgm:prSet presAssocID="{E5D19BBE-2004-43CC-B408-BF327AB6EBD5}" presName="linNode" presStyleCnt="0"/>
      <dgm:spPr/>
    </dgm:pt>
    <dgm:pt modelId="{02096CA7-5B88-431B-B78B-888B1E648AF0}" type="pres">
      <dgm:prSet presAssocID="{E5D19BBE-2004-43CC-B408-BF327AB6EBD5}" presName="parentText" presStyleLbl="node1" presStyleIdx="5" presStyleCnt="6">
        <dgm:presLayoutVars>
          <dgm:chMax val="1"/>
          <dgm:bulletEnabled val="1"/>
        </dgm:presLayoutVars>
      </dgm:prSet>
      <dgm:spPr/>
    </dgm:pt>
    <dgm:pt modelId="{4C827D41-7677-43C9-9B04-A5A361D5B0D7}" type="pres">
      <dgm:prSet presAssocID="{E5D19BBE-2004-43CC-B408-BF327AB6EBD5}" presName="descendantText" presStyleLbl="alignAccFollowNode1" presStyleIdx="5" presStyleCnt="6">
        <dgm:presLayoutVars>
          <dgm:bulletEnabled val="1"/>
        </dgm:presLayoutVars>
      </dgm:prSet>
      <dgm:spPr/>
    </dgm:pt>
  </dgm:ptLst>
  <dgm:cxnLst>
    <dgm:cxn modelId="{3F33B831-DE22-44D7-B68B-B794F4C75422}" type="presOf" srcId="{5A7E5641-0A9D-45C5-83F2-B2756F2F9427}" destId="{4C827D41-7677-43C9-9B04-A5A361D5B0D7}" srcOrd="0" destOrd="1" presId="urn:microsoft.com/office/officeart/2005/8/layout/vList5"/>
    <dgm:cxn modelId="{5DB8DA33-AAD7-4F8E-A63A-2C3730107A7C}" type="presOf" srcId="{D542E048-5393-48D4-B487-9C6CABBF17BA}" destId="{82DEE717-F962-44E8-A770-EF9D221C5763}" srcOrd="0" destOrd="1" presId="urn:microsoft.com/office/officeart/2005/8/layout/vList5"/>
    <dgm:cxn modelId="{0F02195B-E4F0-4F09-93C9-AD97866DC28F}" srcId="{1E2599EF-56EC-4881-829A-1D2125EC3677}" destId="{47E4FD29-54FA-4EF6-A3A7-A542D5B5BF0C}" srcOrd="0" destOrd="0" parTransId="{4A41D2C4-DE2C-486D-B8B4-F942112997BB}" sibTransId="{60732B72-7F75-4E37-849A-22B6FF667B1F}"/>
    <dgm:cxn modelId="{04831B5E-CC44-4C02-9536-BE1156678FE9}" type="presOf" srcId="{0F352DB8-B6C8-44D4-83B9-53CAF0AD2393}" destId="{B586CA41-FEE4-4E61-82EB-F13F7A633E66}" srcOrd="0" destOrd="0" presId="urn:microsoft.com/office/officeart/2005/8/layout/vList5"/>
    <dgm:cxn modelId="{B513095F-E5F3-477A-94D9-734A142D4AB1}" srcId="{15EB8832-C0F4-47E6-9086-D2F1DB5989AA}" destId="{6B3F19D8-3C10-47E0-B5FE-D3C19932C229}" srcOrd="1" destOrd="0" parTransId="{DC4C4D83-4336-4DBC-AA5D-55CC202C4080}" sibTransId="{2803996B-FDAA-4872-ABB8-C3BCCBD1B160}"/>
    <dgm:cxn modelId="{D178D541-E24A-4BD7-BD22-CB0F5D84D08D}" srcId="{1E2599EF-56EC-4881-829A-1D2125EC3677}" destId="{0F352DB8-B6C8-44D4-83B9-53CAF0AD2393}" srcOrd="3" destOrd="0" parTransId="{7F714BB0-5028-4231-9D05-2070B638770C}" sibTransId="{BE9A08BD-9411-4B6C-82FF-43EAFBA0D088}"/>
    <dgm:cxn modelId="{2D1A5044-93F4-4F23-A9E9-A33EA66706BF}" srcId="{15EB8832-C0F4-47E6-9086-D2F1DB5989AA}" destId="{2C3717B8-97C8-4817-BC0D-052D04334846}" srcOrd="0" destOrd="0" parTransId="{6EF90B31-85D7-42B4-9696-6627CDDE1EE6}" sibTransId="{DDA872C0-7567-4956-AC50-AF6F5EC8DECF}"/>
    <dgm:cxn modelId="{6B47A370-0C83-4296-8733-5FB725392757}" type="presOf" srcId="{27B4DA02-D3EA-47D1-A890-0D6587B9C587}" destId="{346B89E1-1442-45C7-9DB9-9ECF020A60CD}" srcOrd="0" destOrd="0" presId="urn:microsoft.com/office/officeart/2005/8/layout/vList5"/>
    <dgm:cxn modelId="{0F953871-28FC-49DD-B854-67FE07A072B3}" srcId="{1AF026C2-D589-4C7A-B058-C1E35A5504C4}" destId="{61A92BF0-E84C-47A9-9D09-6E984E38C874}" srcOrd="0" destOrd="0" parTransId="{5BE377D6-221C-42D1-BFF9-19F275BCD0FE}" sibTransId="{D3290841-EB10-4DEF-B266-912035290F6E}"/>
    <dgm:cxn modelId="{4CDE9D73-D181-4F39-9626-0476E29A0838}" type="presOf" srcId="{2C3717B8-97C8-4817-BC0D-052D04334846}" destId="{EEF257C7-094F-446F-AAB9-04676FA0D7D8}" srcOrd="0" destOrd="0" presId="urn:microsoft.com/office/officeart/2005/8/layout/vList5"/>
    <dgm:cxn modelId="{B39BA053-AB70-43F4-B11A-404226D63484}" type="presOf" srcId="{66D83058-E921-48AC-88EC-EB57B0CC7C24}" destId="{8EE471F4-6192-4D2D-B30E-D06BF6EAE1F7}" srcOrd="0" destOrd="1" presId="urn:microsoft.com/office/officeart/2005/8/layout/vList5"/>
    <dgm:cxn modelId="{25BDCE53-AE5C-4484-9E18-341D70C9B1CC}" type="presOf" srcId="{BB4D0878-324B-4046-9FAF-569D4E7BBD72}" destId="{4D5D282B-BD53-4884-9E01-CACAD50FB126}" srcOrd="0" destOrd="0" presId="urn:microsoft.com/office/officeart/2005/8/layout/vList5"/>
    <dgm:cxn modelId="{1453D75A-C7DC-4807-B20E-68E8F8B0ED7B}" type="presOf" srcId="{47E4FD29-54FA-4EF6-A3A7-A542D5B5BF0C}" destId="{31CBE697-8718-4CE5-8A04-900B74BD4AB3}" srcOrd="0" destOrd="0" presId="urn:microsoft.com/office/officeart/2005/8/layout/vList5"/>
    <dgm:cxn modelId="{7BEB1E83-0B78-4242-B3E6-6DC342BA51DC}" srcId="{1E2599EF-56EC-4881-829A-1D2125EC3677}" destId="{27B4DA02-D3EA-47D1-A890-0D6587B9C587}" srcOrd="2" destOrd="0" parTransId="{72A72A82-087D-42BC-B975-11E55761286E}" sibTransId="{8EB6DE93-7394-4237-852E-74EFCEC083B6}"/>
    <dgm:cxn modelId="{DB9C8A85-9803-4FD7-907F-C2CD9405CA4F}" srcId="{E5D19BBE-2004-43CC-B408-BF327AB6EBD5}" destId="{14DE7C6A-E6D5-4DAB-BDD2-17B7DB5E280F}" srcOrd="0" destOrd="0" parTransId="{102E7FD8-75AF-4034-AA72-E425F3F82C69}" sibTransId="{4B4A0492-198E-4D2B-A91A-9C2C4AE9FE25}"/>
    <dgm:cxn modelId="{E7236186-6360-44E2-81C8-A7C4CD340599}" type="presOf" srcId="{14DE7C6A-E6D5-4DAB-BDD2-17B7DB5E280F}" destId="{4C827D41-7677-43C9-9B04-A5A361D5B0D7}" srcOrd="0" destOrd="0" presId="urn:microsoft.com/office/officeart/2005/8/layout/vList5"/>
    <dgm:cxn modelId="{69BEDD8A-C115-465B-80ED-B93EA34731E9}" srcId="{27B4DA02-D3EA-47D1-A890-0D6587B9C587}" destId="{AD7941D4-8AE6-4A88-94F7-F8123CFDE80B}" srcOrd="0" destOrd="0" parTransId="{4CB88C86-DC07-4D8C-B382-6B0CF0590909}" sibTransId="{8AEBC194-D39C-424F-A7D4-5B36D270E123}"/>
    <dgm:cxn modelId="{F6DF0993-51A8-42AC-B949-C4D4D4B8B92F}" type="presOf" srcId="{1E2599EF-56EC-4881-829A-1D2125EC3677}" destId="{4A49EDA0-4793-40C1-AE83-0F1EF54FC811}" srcOrd="0" destOrd="0" presId="urn:microsoft.com/office/officeart/2005/8/layout/vList5"/>
    <dgm:cxn modelId="{54FA08A0-044E-4728-9FCF-83AD7F0F8ACC}" type="presOf" srcId="{D3D292AB-C942-4AB1-81F9-12E2386DD79F}" destId="{82DEE717-F962-44E8-A770-EF9D221C5763}" srcOrd="0" destOrd="0" presId="urn:microsoft.com/office/officeart/2005/8/layout/vList5"/>
    <dgm:cxn modelId="{E499E8A2-29CA-4AB9-A066-235ABFD12F90}" srcId="{0F352DB8-B6C8-44D4-83B9-53CAF0AD2393}" destId="{D3D292AB-C942-4AB1-81F9-12E2386DD79F}" srcOrd="0" destOrd="0" parTransId="{2B704FF8-29BB-48EC-A215-0081183D3CD6}" sibTransId="{13B150EE-F90E-435F-BAFA-DA3CF663783E}"/>
    <dgm:cxn modelId="{D09F9FB0-314C-4E44-B46A-EE83C2197305}" srcId="{1AF026C2-D589-4C7A-B058-C1E35A5504C4}" destId="{66D83058-E921-48AC-88EC-EB57B0CC7C24}" srcOrd="1" destOrd="0" parTransId="{562B10DE-3CD4-4B7E-9AF0-D5F7E24C0ED7}" sibTransId="{3A190A94-9FE2-4C01-BDBB-0782A8FB0E6C}"/>
    <dgm:cxn modelId="{9C99F9B5-5F11-4534-A046-F413F42B1518}" srcId="{E5D19BBE-2004-43CC-B408-BF327AB6EBD5}" destId="{5A7E5641-0A9D-45C5-83F2-B2756F2F9427}" srcOrd="1" destOrd="0" parTransId="{92FDD3C3-855F-461E-9FE7-AFCACE35F6AB}" sibTransId="{6065D058-A56B-426F-9FD5-E6B199634251}"/>
    <dgm:cxn modelId="{9031A5BE-695F-4169-B106-B16F100C9B74}" type="presOf" srcId="{E5D19BBE-2004-43CC-B408-BF327AB6EBD5}" destId="{02096CA7-5B88-431B-B78B-888B1E648AF0}" srcOrd="0" destOrd="0" presId="urn:microsoft.com/office/officeart/2005/8/layout/vList5"/>
    <dgm:cxn modelId="{4004AFC0-A250-44E0-BA35-D32742233F5A}" srcId="{1E2599EF-56EC-4881-829A-1D2125EC3677}" destId="{1AF026C2-D589-4C7A-B058-C1E35A5504C4}" srcOrd="1" destOrd="0" parTransId="{AED4C21B-C412-4B2E-B06D-38F7B9FA6EEA}" sibTransId="{07FC7B0F-5831-40AE-A99B-472E8CF9D45A}"/>
    <dgm:cxn modelId="{7027E1C0-3C9E-455A-A02F-7C78874A421E}" type="presOf" srcId="{6B3F19D8-3C10-47E0-B5FE-D3C19932C229}" destId="{EEF257C7-094F-446F-AAB9-04676FA0D7D8}" srcOrd="0" destOrd="1" presId="urn:microsoft.com/office/officeart/2005/8/layout/vList5"/>
    <dgm:cxn modelId="{8A7697C7-2998-4BDF-AAB5-0B50E3F1AF55}" srcId="{47E4FD29-54FA-4EF6-A3A7-A542D5B5BF0C}" destId="{BB4D0878-324B-4046-9FAF-569D4E7BBD72}" srcOrd="0" destOrd="0" parTransId="{D3E3E49D-8B4B-4535-8350-C75BB2CD3AFC}" sibTransId="{46386272-2C12-4FC8-BFC7-A0CC3A4B78FB}"/>
    <dgm:cxn modelId="{C969B8D1-6CA0-47D2-8FAB-C5570178CFD6}" srcId="{1E2599EF-56EC-4881-829A-1D2125EC3677}" destId="{15EB8832-C0F4-47E6-9086-D2F1DB5989AA}" srcOrd="4" destOrd="0" parTransId="{E144D648-E2B8-4DB8-9D7D-E8C9E762AF5A}" sibTransId="{5D45CEAB-FCF0-4250-A96F-05F26B4A9C17}"/>
    <dgm:cxn modelId="{D15B1BDC-65E3-4719-A419-AB995F363E24}" srcId="{1E2599EF-56EC-4881-829A-1D2125EC3677}" destId="{E5D19BBE-2004-43CC-B408-BF327AB6EBD5}" srcOrd="5" destOrd="0" parTransId="{3A307152-5E5F-420B-88CA-CB4B98D98FC7}" sibTransId="{9382FF77-A302-4366-BCEC-A0730ADB4798}"/>
    <dgm:cxn modelId="{4294EADD-065F-4A5E-8844-CC087A8D3A00}" type="presOf" srcId="{1AF026C2-D589-4C7A-B058-C1E35A5504C4}" destId="{8B63040E-04C4-4575-9D95-8AC42A6FBA6A}" srcOrd="0" destOrd="0" presId="urn:microsoft.com/office/officeart/2005/8/layout/vList5"/>
    <dgm:cxn modelId="{44E6D9E7-FD35-4048-9E1B-63E16ACA981D}" srcId="{0F352DB8-B6C8-44D4-83B9-53CAF0AD2393}" destId="{D542E048-5393-48D4-B487-9C6CABBF17BA}" srcOrd="1" destOrd="0" parTransId="{BFD831F8-EAAA-460C-B662-D26E96ACCE59}" sibTransId="{98FA8A72-AC40-4936-A4EC-AB06BC6086B4}"/>
    <dgm:cxn modelId="{92EA73F0-4128-47BC-A560-2992ABDE4CEB}" type="presOf" srcId="{15EB8832-C0F4-47E6-9086-D2F1DB5989AA}" destId="{36B3909E-1E77-4AE8-98A9-EEA5CE6C0E7D}" srcOrd="0" destOrd="0" presId="urn:microsoft.com/office/officeart/2005/8/layout/vList5"/>
    <dgm:cxn modelId="{160FB9F7-93D8-4423-BAF9-839959279530}" type="presOf" srcId="{61A92BF0-E84C-47A9-9D09-6E984E38C874}" destId="{8EE471F4-6192-4D2D-B30E-D06BF6EAE1F7}" srcOrd="0" destOrd="0" presId="urn:microsoft.com/office/officeart/2005/8/layout/vList5"/>
    <dgm:cxn modelId="{2F5F2AFD-7EC3-4774-BEC5-7FC493EDC959}" type="presOf" srcId="{AD7941D4-8AE6-4A88-94F7-F8123CFDE80B}" destId="{0093939C-27E9-48BF-8AE6-EDC624B3FC80}" srcOrd="0" destOrd="0" presId="urn:microsoft.com/office/officeart/2005/8/layout/vList5"/>
    <dgm:cxn modelId="{2512D094-6318-4661-85EA-41471E2B4F9D}" type="presParOf" srcId="{4A49EDA0-4793-40C1-AE83-0F1EF54FC811}" destId="{1E774737-814A-4A11-890B-878DFC91FE25}" srcOrd="0" destOrd="0" presId="urn:microsoft.com/office/officeart/2005/8/layout/vList5"/>
    <dgm:cxn modelId="{FE6A3564-E9FF-4ACC-8650-D7982FBB7B4A}" type="presParOf" srcId="{1E774737-814A-4A11-890B-878DFC91FE25}" destId="{31CBE697-8718-4CE5-8A04-900B74BD4AB3}" srcOrd="0" destOrd="0" presId="urn:microsoft.com/office/officeart/2005/8/layout/vList5"/>
    <dgm:cxn modelId="{49FAA43A-4EC2-4F39-AE76-E66746403A74}" type="presParOf" srcId="{1E774737-814A-4A11-890B-878DFC91FE25}" destId="{4D5D282B-BD53-4884-9E01-CACAD50FB126}" srcOrd="1" destOrd="0" presId="urn:microsoft.com/office/officeart/2005/8/layout/vList5"/>
    <dgm:cxn modelId="{4AF95F8D-6292-4D24-BA58-49CBE01A0BE0}" type="presParOf" srcId="{4A49EDA0-4793-40C1-AE83-0F1EF54FC811}" destId="{D62D0D8E-7081-4650-A8A8-4024A7C8A6FA}" srcOrd="1" destOrd="0" presId="urn:microsoft.com/office/officeart/2005/8/layout/vList5"/>
    <dgm:cxn modelId="{BB789A6D-896F-42F9-9730-560AFA57684C}" type="presParOf" srcId="{4A49EDA0-4793-40C1-AE83-0F1EF54FC811}" destId="{251CDDD3-2CC8-4EEE-ADDB-4F7558BD684D}" srcOrd="2" destOrd="0" presId="urn:microsoft.com/office/officeart/2005/8/layout/vList5"/>
    <dgm:cxn modelId="{1FD67FB9-0E36-435B-AEC1-075DB8B659F3}" type="presParOf" srcId="{251CDDD3-2CC8-4EEE-ADDB-4F7558BD684D}" destId="{8B63040E-04C4-4575-9D95-8AC42A6FBA6A}" srcOrd="0" destOrd="0" presId="urn:microsoft.com/office/officeart/2005/8/layout/vList5"/>
    <dgm:cxn modelId="{6F2E29DA-E561-40F1-BBA3-D723AAEBEBAC}" type="presParOf" srcId="{251CDDD3-2CC8-4EEE-ADDB-4F7558BD684D}" destId="{8EE471F4-6192-4D2D-B30E-D06BF6EAE1F7}" srcOrd="1" destOrd="0" presId="urn:microsoft.com/office/officeart/2005/8/layout/vList5"/>
    <dgm:cxn modelId="{2C586E2D-05A8-460C-B6B0-1D77EE23DCE6}" type="presParOf" srcId="{4A49EDA0-4793-40C1-AE83-0F1EF54FC811}" destId="{F9A35320-B1CB-4AE4-95D8-F8AA47997A89}" srcOrd="3" destOrd="0" presId="urn:microsoft.com/office/officeart/2005/8/layout/vList5"/>
    <dgm:cxn modelId="{69A0E23C-0180-43D8-BFF9-12E67BA1DA44}" type="presParOf" srcId="{4A49EDA0-4793-40C1-AE83-0F1EF54FC811}" destId="{330B74E4-4D91-46CB-BA8D-4083A62D644E}" srcOrd="4" destOrd="0" presId="urn:microsoft.com/office/officeart/2005/8/layout/vList5"/>
    <dgm:cxn modelId="{9E8289A4-E658-479A-92CF-8E0ABE77E028}" type="presParOf" srcId="{330B74E4-4D91-46CB-BA8D-4083A62D644E}" destId="{346B89E1-1442-45C7-9DB9-9ECF020A60CD}" srcOrd="0" destOrd="0" presId="urn:microsoft.com/office/officeart/2005/8/layout/vList5"/>
    <dgm:cxn modelId="{CDA7F14D-3C03-4297-96F4-F3A41742F740}" type="presParOf" srcId="{330B74E4-4D91-46CB-BA8D-4083A62D644E}" destId="{0093939C-27E9-48BF-8AE6-EDC624B3FC80}" srcOrd="1" destOrd="0" presId="urn:microsoft.com/office/officeart/2005/8/layout/vList5"/>
    <dgm:cxn modelId="{3178FCBB-D10C-45E3-851A-55F95FAC9FAE}" type="presParOf" srcId="{4A49EDA0-4793-40C1-AE83-0F1EF54FC811}" destId="{8A5642C5-1579-4AE8-BE36-375B58D4D786}" srcOrd="5" destOrd="0" presId="urn:microsoft.com/office/officeart/2005/8/layout/vList5"/>
    <dgm:cxn modelId="{956E7CEC-BE51-4BC3-8C2D-BCDDB06407FC}" type="presParOf" srcId="{4A49EDA0-4793-40C1-AE83-0F1EF54FC811}" destId="{728FB32D-95A4-4F35-82C9-CC851E370842}" srcOrd="6" destOrd="0" presId="urn:microsoft.com/office/officeart/2005/8/layout/vList5"/>
    <dgm:cxn modelId="{F5D03838-228B-476E-9557-61A596430C7E}" type="presParOf" srcId="{728FB32D-95A4-4F35-82C9-CC851E370842}" destId="{B586CA41-FEE4-4E61-82EB-F13F7A633E66}" srcOrd="0" destOrd="0" presId="urn:microsoft.com/office/officeart/2005/8/layout/vList5"/>
    <dgm:cxn modelId="{E19ABAC0-2CC4-415B-8A4E-20A96BE3E1B1}" type="presParOf" srcId="{728FB32D-95A4-4F35-82C9-CC851E370842}" destId="{82DEE717-F962-44E8-A770-EF9D221C5763}" srcOrd="1" destOrd="0" presId="urn:microsoft.com/office/officeart/2005/8/layout/vList5"/>
    <dgm:cxn modelId="{5BE855EB-A74F-4B16-A38C-24272EAAE9E6}" type="presParOf" srcId="{4A49EDA0-4793-40C1-AE83-0F1EF54FC811}" destId="{80A02A9A-2291-4E5B-A150-DEEC03724FDC}" srcOrd="7" destOrd="0" presId="urn:microsoft.com/office/officeart/2005/8/layout/vList5"/>
    <dgm:cxn modelId="{32496CFA-6C12-4959-B7CB-E0F7E8521D4E}" type="presParOf" srcId="{4A49EDA0-4793-40C1-AE83-0F1EF54FC811}" destId="{A68A2A7F-173D-4119-B993-446268770BBA}" srcOrd="8" destOrd="0" presId="urn:microsoft.com/office/officeart/2005/8/layout/vList5"/>
    <dgm:cxn modelId="{E92DF46D-9E88-4A8C-973E-8654F0A405D6}" type="presParOf" srcId="{A68A2A7F-173D-4119-B993-446268770BBA}" destId="{36B3909E-1E77-4AE8-98A9-EEA5CE6C0E7D}" srcOrd="0" destOrd="0" presId="urn:microsoft.com/office/officeart/2005/8/layout/vList5"/>
    <dgm:cxn modelId="{051888B0-0BE4-44D0-A4C2-9C1799B7308E}" type="presParOf" srcId="{A68A2A7F-173D-4119-B993-446268770BBA}" destId="{EEF257C7-094F-446F-AAB9-04676FA0D7D8}" srcOrd="1" destOrd="0" presId="urn:microsoft.com/office/officeart/2005/8/layout/vList5"/>
    <dgm:cxn modelId="{5AC72F7E-5C13-4BB9-9E9C-5CD9BEA1F4B5}" type="presParOf" srcId="{4A49EDA0-4793-40C1-AE83-0F1EF54FC811}" destId="{849BC361-A04F-4681-B4E5-CAF21F121EB5}" srcOrd="9" destOrd="0" presId="urn:microsoft.com/office/officeart/2005/8/layout/vList5"/>
    <dgm:cxn modelId="{DAC256A2-B08D-4C94-8ECA-9B38E3087E05}" type="presParOf" srcId="{4A49EDA0-4793-40C1-AE83-0F1EF54FC811}" destId="{3F1F6C85-F65C-4D33-8627-F9F35B1EF3F3}" srcOrd="10" destOrd="0" presId="urn:microsoft.com/office/officeart/2005/8/layout/vList5"/>
    <dgm:cxn modelId="{CEB03268-80EF-417B-BCD2-2A56243EEB57}" type="presParOf" srcId="{3F1F6C85-F65C-4D33-8627-F9F35B1EF3F3}" destId="{02096CA7-5B88-431B-B78B-888B1E648AF0}" srcOrd="0" destOrd="0" presId="urn:microsoft.com/office/officeart/2005/8/layout/vList5"/>
    <dgm:cxn modelId="{AA180510-14AB-4463-8002-D18EF7ABAFE2}" type="presParOf" srcId="{3F1F6C85-F65C-4D33-8627-F9F35B1EF3F3}" destId="{4C827D41-7677-43C9-9B04-A5A361D5B0D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1EB5223-B90B-43D1-BFD1-85DE04918E38}" type="doc">
      <dgm:prSet loTypeId="urn:microsoft.com/office/officeart/2005/8/layout/lProcess3" loCatId="process" qsTypeId="urn:microsoft.com/office/officeart/2005/8/quickstyle/simple1" qsCatId="simple" csTypeId="urn:microsoft.com/office/officeart/2005/8/colors/accent1_3" csCatId="accent1" phldr="1"/>
      <dgm:spPr/>
      <dgm:t>
        <a:bodyPr/>
        <a:lstStyle/>
        <a:p>
          <a:endParaRPr lang="en-US"/>
        </a:p>
      </dgm:t>
    </dgm:pt>
    <dgm:pt modelId="{DD852BB6-7918-4C48-B230-6274374A0A47}">
      <dgm:prSet phldr="0"/>
      <dgm:spPr/>
      <dgm:t>
        <a:bodyPr/>
        <a:lstStyle/>
        <a:p>
          <a:pPr rtl="0"/>
          <a:r>
            <a:rPr lang="en-US" dirty="0">
              <a:latin typeface="Calibri"/>
              <a:ea typeface="Calibri"/>
              <a:cs typeface="Calibri"/>
            </a:rPr>
            <a:t>What happens when one case member becomes compliant, do we still sanction the whole case?</a:t>
          </a:r>
        </a:p>
      </dgm:t>
    </dgm:pt>
    <dgm:pt modelId="{EED0724E-033F-4532-B33F-243FD79F4A23}" type="parTrans" cxnId="{1F59581A-C008-4FE0-9C99-C099D0412105}">
      <dgm:prSet/>
      <dgm:spPr/>
      <dgm:t>
        <a:bodyPr/>
        <a:lstStyle/>
        <a:p>
          <a:endParaRPr lang="en-US"/>
        </a:p>
      </dgm:t>
    </dgm:pt>
    <dgm:pt modelId="{9B0109C0-144F-43C0-B55E-04645E5CFA47}" type="sibTrans" cxnId="{1F59581A-C008-4FE0-9C99-C099D0412105}">
      <dgm:prSet/>
      <dgm:spPr/>
      <dgm:t>
        <a:bodyPr/>
        <a:lstStyle/>
        <a:p>
          <a:endParaRPr lang="en-US"/>
        </a:p>
      </dgm:t>
    </dgm:pt>
    <dgm:pt modelId="{0B98C403-465B-4CAE-9A34-26EF4E9747E6}">
      <dgm:prSet phldr="0"/>
      <dgm:spPr/>
      <dgm:t>
        <a:bodyPr/>
        <a:lstStyle/>
        <a:p>
          <a:pPr rtl="0"/>
          <a:r>
            <a:rPr lang="en-US" dirty="0">
              <a:latin typeface="Calibri"/>
              <a:ea typeface="Calibri"/>
              <a:cs typeface="Calibri"/>
            </a:rPr>
            <a:t>Yes, agency should sanction until whole case becomes compliant. </a:t>
          </a:r>
        </a:p>
      </dgm:t>
    </dgm:pt>
    <dgm:pt modelId="{E2574D69-1462-4A57-BEE2-AB06DE03B353}" type="parTrans" cxnId="{BEA3CD4F-F0B8-4146-8EEC-B920BEDFF167}">
      <dgm:prSet/>
      <dgm:spPr/>
      <dgm:t>
        <a:bodyPr/>
        <a:lstStyle/>
        <a:p>
          <a:endParaRPr lang="en-US"/>
        </a:p>
      </dgm:t>
    </dgm:pt>
    <dgm:pt modelId="{532E1D30-73E7-4F98-854C-F22608C90970}" type="sibTrans" cxnId="{BEA3CD4F-F0B8-4146-8EEC-B920BEDFF167}">
      <dgm:prSet/>
      <dgm:spPr/>
      <dgm:t>
        <a:bodyPr/>
        <a:lstStyle/>
        <a:p>
          <a:endParaRPr lang="en-US"/>
        </a:p>
      </dgm:t>
    </dgm:pt>
    <dgm:pt modelId="{C823896D-2C4B-44FE-A980-14B608E31476}" type="pres">
      <dgm:prSet presAssocID="{D1EB5223-B90B-43D1-BFD1-85DE04918E38}" presName="Name0" presStyleCnt="0">
        <dgm:presLayoutVars>
          <dgm:chPref val="3"/>
          <dgm:dir/>
          <dgm:animLvl val="lvl"/>
          <dgm:resizeHandles/>
        </dgm:presLayoutVars>
      </dgm:prSet>
      <dgm:spPr/>
    </dgm:pt>
    <dgm:pt modelId="{6B393CD0-9FD8-47E2-9C0A-BEE87F1933B4}" type="pres">
      <dgm:prSet presAssocID="{DD852BB6-7918-4C48-B230-6274374A0A47}" presName="horFlow" presStyleCnt="0"/>
      <dgm:spPr/>
    </dgm:pt>
    <dgm:pt modelId="{7591DA6C-C0CE-4312-8B12-011A754A5E21}" type="pres">
      <dgm:prSet presAssocID="{DD852BB6-7918-4C48-B230-6274374A0A47}" presName="bigChev" presStyleLbl="node1" presStyleIdx="0" presStyleCnt="1"/>
      <dgm:spPr/>
    </dgm:pt>
    <dgm:pt modelId="{E245C8BE-6D6A-421A-A318-1E9087BDD34F}" type="pres">
      <dgm:prSet presAssocID="{E2574D69-1462-4A57-BEE2-AB06DE03B353}" presName="parTrans" presStyleCnt="0"/>
      <dgm:spPr/>
    </dgm:pt>
    <dgm:pt modelId="{916725E0-8FC4-445A-957E-8A8180E70C26}" type="pres">
      <dgm:prSet presAssocID="{0B98C403-465B-4CAE-9A34-26EF4E9747E6}" presName="node" presStyleLbl="alignAccFollowNode1" presStyleIdx="0" presStyleCnt="1">
        <dgm:presLayoutVars>
          <dgm:bulletEnabled val="1"/>
        </dgm:presLayoutVars>
      </dgm:prSet>
      <dgm:spPr/>
    </dgm:pt>
  </dgm:ptLst>
  <dgm:cxnLst>
    <dgm:cxn modelId="{E5ADD705-7014-4ACF-8E78-A55CA23E7330}" type="presOf" srcId="{D1EB5223-B90B-43D1-BFD1-85DE04918E38}" destId="{C823896D-2C4B-44FE-A980-14B608E31476}" srcOrd="0" destOrd="0" presId="urn:microsoft.com/office/officeart/2005/8/layout/lProcess3"/>
    <dgm:cxn modelId="{1F59581A-C008-4FE0-9C99-C099D0412105}" srcId="{D1EB5223-B90B-43D1-BFD1-85DE04918E38}" destId="{DD852BB6-7918-4C48-B230-6274374A0A47}" srcOrd="0" destOrd="0" parTransId="{EED0724E-033F-4532-B33F-243FD79F4A23}" sibTransId="{9B0109C0-144F-43C0-B55E-04645E5CFA47}"/>
    <dgm:cxn modelId="{4D1D3E38-1042-41B7-9909-2078E9F9B5E7}" type="presOf" srcId="{0B98C403-465B-4CAE-9A34-26EF4E9747E6}" destId="{916725E0-8FC4-445A-957E-8A8180E70C26}" srcOrd="0" destOrd="0" presId="urn:microsoft.com/office/officeart/2005/8/layout/lProcess3"/>
    <dgm:cxn modelId="{C6678F5F-32DE-4625-9E3D-E1713863FA46}" type="presOf" srcId="{DD852BB6-7918-4C48-B230-6274374A0A47}" destId="{7591DA6C-C0CE-4312-8B12-011A754A5E21}" srcOrd="0" destOrd="0" presId="urn:microsoft.com/office/officeart/2005/8/layout/lProcess3"/>
    <dgm:cxn modelId="{BEA3CD4F-F0B8-4146-8EEC-B920BEDFF167}" srcId="{DD852BB6-7918-4C48-B230-6274374A0A47}" destId="{0B98C403-465B-4CAE-9A34-26EF4E9747E6}" srcOrd="0" destOrd="0" parTransId="{E2574D69-1462-4A57-BEE2-AB06DE03B353}" sibTransId="{532E1D30-73E7-4F98-854C-F22608C90970}"/>
    <dgm:cxn modelId="{D0D73564-71EF-470D-B26B-E2F2C03C2AE1}" type="presParOf" srcId="{C823896D-2C4B-44FE-A980-14B608E31476}" destId="{6B393CD0-9FD8-47E2-9C0A-BEE87F1933B4}" srcOrd="0" destOrd="0" presId="urn:microsoft.com/office/officeart/2005/8/layout/lProcess3"/>
    <dgm:cxn modelId="{7C404A9F-4368-403B-8058-9B9E5E66FB1E}" type="presParOf" srcId="{6B393CD0-9FD8-47E2-9C0A-BEE87F1933B4}" destId="{7591DA6C-C0CE-4312-8B12-011A754A5E21}" srcOrd="0" destOrd="0" presId="urn:microsoft.com/office/officeart/2005/8/layout/lProcess3"/>
    <dgm:cxn modelId="{18EC411F-4119-4AD1-B210-78111BECE210}" type="presParOf" srcId="{6B393CD0-9FD8-47E2-9C0A-BEE87F1933B4}" destId="{E245C8BE-6D6A-421A-A318-1E9087BDD34F}" srcOrd="1" destOrd="0" presId="urn:microsoft.com/office/officeart/2005/8/layout/lProcess3"/>
    <dgm:cxn modelId="{6092BAF0-8233-43EF-85A3-5FD2218E07C1}" type="presParOf" srcId="{6B393CD0-9FD8-47E2-9C0A-BEE87F1933B4}" destId="{916725E0-8FC4-445A-957E-8A8180E70C26}"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1EB5223-B90B-43D1-BFD1-85DE04918E38}" type="doc">
      <dgm:prSet loTypeId="urn:microsoft.com/office/officeart/2005/8/layout/lProcess3" loCatId="process" qsTypeId="urn:microsoft.com/office/officeart/2005/8/quickstyle/simple1" qsCatId="simple" csTypeId="urn:microsoft.com/office/officeart/2005/8/colors/accent1_3" csCatId="accent1" phldr="1"/>
      <dgm:spPr/>
      <dgm:t>
        <a:bodyPr/>
        <a:lstStyle/>
        <a:p>
          <a:endParaRPr lang="en-US"/>
        </a:p>
      </dgm:t>
    </dgm:pt>
    <dgm:pt modelId="{FD3EA4C7-2A76-43AB-8D43-5DF09277FA03}">
      <dgm:prSet phldr="0"/>
      <dgm:spPr/>
      <dgm:t>
        <a:bodyPr/>
        <a:lstStyle/>
        <a:p>
          <a:pPr rtl="0"/>
          <a:r>
            <a:rPr lang="en-US" dirty="0">
              <a:latin typeface="Calibri"/>
              <a:ea typeface="Calibri"/>
              <a:cs typeface="Calibri"/>
            </a:rPr>
            <a:t>When client returns to  compliance, do we return any cash allowance/core maintenance assistance that was withheld? </a:t>
          </a:r>
        </a:p>
      </dgm:t>
    </dgm:pt>
    <dgm:pt modelId="{923AF38C-BFBF-43CD-91D4-A4C65A4220F8}" type="parTrans" cxnId="{D3E0AD3E-C29E-4FFC-A805-3136AE20A60D}">
      <dgm:prSet/>
      <dgm:spPr/>
      <dgm:t>
        <a:bodyPr/>
        <a:lstStyle/>
        <a:p>
          <a:endParaRPr lang="en-US"/>
        </a:p>
      </dgm:t>
    </dgm:pt>
    <dgm:pt modelId="{5BA2114E-B44C-4578-81F5-D409C6563F48}" type="sibTrans" cxnId="{D3E0AD3E-C29E-4FFC-A805-3136AE20A60D}">
      <dgm:prSet/>
      <dgm:spPr/>
      <dgm:t>
        <a:bodyPr/>
        <a:lstStyle/>
        <a:p>
          <a:endParaRPr lang="en-US"/>
        </a:p>
      </dgm:t>
    </dgm:pt>
    <dgm:pt modelId="{F09370F8-BC42-4885-B79D-F9F9E515F36C}">
      <dgm:prSet phldr="0"/>
      <dgm:spPr/>
      <dgm:t>
        <a:bodyPr/>
        <a:lstStyle/>
        <a:p>
          <a:pPr rtl="0"/>
          <a:r>
            <a:rPr lang="en-US" dirty="0">
              <a:latin typeface="Calibri"/>
              <a:ea typeface="Calibri"/>
              <a:cs typeface="Calibri"/>
            </a:rPr>
            <a:t>Yes, unless a case is formally terminated from the MG program, all financial assistance withheld must be returned once the client returns to compliance. </a:t>
          </a:r>
        </a:p>
      </dgm:t>
    </dgm:pt>
    <dgm:pt modelId="{8445F15C-905E-4E2E-B3DA-274B9FF3FFF5}" type="parTrans" cxnId="{05FDF8FD-A7DA-41AF-9867-421CA8D5E8B7}">
      <dgm:prSet/>
      <dgm:spPr/>
      <dgm:t>
        <a:bodyPr/>
        <a:lstStyle/>
        <a:p>
          <a:endParaRPr lang="en-US"/>
        </a:p>
      </dgm:t>
    </dgm:pt>
    <dgm:pt modelId="{CE04D47E-4B01-4008-BD74-81DCC07C7F96}" type="sibTrans" cxnId="{05FDF8FD-A7DA-41AF-9867-421CA8D5E8B7}">
      <dgm:prSet/>
      <dgm:spPr/>
      <dgm:t>
        <a:bodyPr/>
        <a:lstStyle/>
        <a:p>
          <a:endParaRPr lang="en-US"/>
        </a:p>
      </dgm:t>
    </dgm:pt>
    <dgm:pt modelId="{C823896D-2C4B-44FE-A980-14B608E31476}" type="pres">
      <dgm:prSet presAssocID="{D1EB5223-B90B-43D1-BFD1-85DE04918E38}" presName="Name0" presStyleCnt="0">
        <dgm:presLayoutVars>
          <dgm:chPref val="3"/>
          <dgm:dir/>
          <dgm:animLvl val="lvl"/>
          <dgm:resizeHandles/>
        </dgm:presLayoutVars>
      </dgm:prSet>
      <dgm:spPr/>
    </dgm:pt>
    <dgm:pt modelId="{221FFEFB-6C9A-43E7-A926-19E0B565CD7C}" type="pres">
      <dgm:prSet presAssocID="{FD3EA4C7-2A76-43AB-8D43-5DF09277FA03}" presName="horFlow" presStyleCnt="0"/>
      <dgm:spPr/>
    </dgm:pt>
    <dgm:pt modelId="{108781E6-7FB8-44F8-AF43-9C68270871AC}" type="pres">
      <dgm:prSet presAssocID="{FD3EA4C7-2A76-43AB-8D43-5DF09277FA03}" presName="bigChev" presStyleLbl="node1" presStyleIdx="0" presStyleCnt="1"/>
      <dgm:spPr/>
    </dgm:pt>
    <dgm:pt modelId="{4CB6624F-F80E-4555-B0BA-F4B725ED6E5A}" type="pres">
      <dgm:prSet presAssocID="{8445F15C-905E-4E2E-B3DA-274B9FF3FFF5}" presName="parTrans" presStyleCnt="0"/>
      <dgm:spPr/>
    </dgm:pt>
    <dgm:pt modelId="{F6A940AE-665A-470B-9D93-EC1BB88E6232}" type="pres">
      <dgm:prSet presAssocID="{F09370F8-BC42-4885-B79D-F9F9E515F36C}" presName="node" presStyleLbl="alignAccFollowNode1" presStyleIdx="0" presStyleCnt="1">
        <dgm:presLayoutVars>
          <dgm:bulletEnabled val="1"/>
        </dgm:presLayoutVars>
      </dgm:prSet>
      <dgm:spPr/>
    </dgm:pt>
  </dgm:ptLst>
  <dgm:cxnLst>
    <dgm:cxn modelId="{E5ADD705-7014-4ACF-8E78-A55CA23E7330}" type="presOf" srcId="{D1EB5223-B90B-43D1-BFD1-85DE04918E38}" destId="{C823896D-2C4B-44FE-A980-14B608E31476}" srcOrd="0" destOrd="0" presId="urn:microsoft.com/office/officeart/2005/8/layout/lProcess3"/>
    <dgm:cxn modelId="{D3E0AD3E-C29E-4FFC-A805-3136AE20A60D}" srcId="{D1EB5223-B90B-43D1-BFD1-85DE04918E38}" destId="{FD3EA4C7-2A76-43AB-8D43-5DF09277FA03}" srcOrd="0" destOrd="0" parTransId="{923AF38C-BFBF-43CD-91D4-A4C65A4220F8}" sibTransId="{5BA2114E-B44C-4578-81F5-D409C6563F48}"/>
    <dgm:cxn modelId="{FE5CCECD-A02B-42FA-B404-FAC36D532DBA}" type="presOf" srcId="{F09370F8-BC42-4885-B79D-F9F9E515F36C}" destId="{F6A940AE-665A-470B-9D93-EC1BB88E6232}" srcOrd="0" destOrd="0" presId="urn:microsoft.com/office/officeart/2005/8/layout/lProcess3"/>
    <dgm:cxn modelId="{589A03E2-8640-4AD2-8D21-4639921F3FB9}" type="presOf" srcId="{FD3EA4C7-2A76-43AB-8D43-5DF09277FA03}" destId="{108781E6-7FB8-44F8-AF43-9C68270871AC}" srcOrd="0" destOrd="0" presId="urn:microsoft.com/office/officeart/2005/8/layout/lProcess3"/>
    <dgm:cxn modelId="{05FDF8FD-A7DA-41AF-9867-421CA8D5E8B7}" srcId="{FD3EA4C7-2A76-43AB-8D43-5DF09277FA03}" destId="{F09370F8-BC42-4885-B79D-F9F9E515F36C}" srcOrd="0" destOrd="0" parTransId="{8445F15C-905E-4E2E-B3DA-274B9FF3FFF5}" sibTransId="{CE04D47E-4B01-4008-BD74-81DCC07C7F96}"/>
    <dgm:cxn modelId="{2496FD26-74D1-443D-AD57-3FE9E2881E8D}" type="presParOf" srcId="{C823896D-2C4B-44FE-A980-14B608E31476}" destId="{221FFEFB-6C9A-43E7-A926-19E0B565CD7C}" srcOrd="0" destOrd="0" presId="urn:microsoft.com/office/officeart/2005/8/layout/lProcess3"/>
    <dgm:cxn modelId="{4FAB1CAA-72BD-44C1-B56A-FEC500FCB9F3}" type="presParOf" srcId="{221FFEFB-6C9A-43E7-A926-19E0B565CD7C}" destId="{108781E6-7FB8-44F8-AF43-9C68270871AC}" srcOrd="0" destOrd="0" presId="urn:microsoft.com/office/officeart/2005/8/layout/lProcess3"/>
    <dgm:cxn modelId="{924BAAEC-CCD5-426E-90A8-ED1E891CACED}" type="presParOf" srcId="{221FFEFB-6C9A-43E7-A926-19E0B565CD7C}" destId="{4CB6624F-F80E-4555-B0BA-F4B725ED6E5A}" srcOrd="1" destOrd="0" presId="urn:microsoft.com/office/officeart/2005/8/layout/lProcess3"/>
    <dgm:cxn modelId="{4C53667C-BDF8-4E80-9854-21AE5DC510C3}" type="presParOf" srcId="{221FFEFB-6C9A-43E7-A926-19E0B565CD7C}" destId="{F6A940AE-665A-470B-9D93-EC1BB88E6232}" srcOrd="2"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1EB5223-B90B-43D1-BFD1-85DE04918E38}" type="doc">
      <dgm:prSet loTypeId="urn:microsoft.com/office/officeart/2005/8/layout/lProcess3" loCatId="process" qsTypeId="urn:microsoft.com/office/officeart/2005/8/quickstyle/simple1" qsCatId="simple" csTypeId="urn:microsoft.com/office/officeart/2005/8/colors/accent1_3" csCatId="accent1" phldr="1"/>
      <dgm:spPr/>
      <dgm:t>
        <a:bodyPr/>
        <a:lstStyle/>
        <a:p>
          <a:endParaRPr lang="en-US"/>
        </a:p>
      </dgm:t>
    </dgm:pt>
    <dgm:pt modelId="{0E89F857-5815-4ABC-915C-D7187F47A274}">
      <dgm:prSet phldrT="[Text]" phldr="0"/>
      <dgm:spPr/>
      <dgm:t>
        <a:bodyPr/>
        <a:lstStyle/>
        <a:p>
          <a:r>
            <a:rPr lang="en-US" dirty="0">
              <a:latin typeface="Calibri"/>
              <a:ea typeface="Calibri"/>
              <a:cs typeface="Calibri"/>
            </a:rPr>
            <a:t>What happens if a client briefly complies, then become non-compliant again? Do we start the process over or pick up from the previous sanctioning process? </a:t>
          </a:r>
          <a:endParaRPr lang="en-US" dirty="0"/>
        </a:p>
      </dgm:t>
    </dgm:pt>
    <dgm:pt modelId="{F5C433FE-5526-40E3-A36D-3F5DAA7344B1}" type="parTrans" cxnId="{B011542E-68FF-4A21-A289-BAEA92E527C8}">
      <dgm:prSet/>
      <dgm:spPr/>
      <dgm:t>
        <a:bodyPr/>
        <a:lstStyle/>
        <a:p>
          <a:endParaRPr lang="en-US"/>
        </a:p>
      </dgm:t>
    </dgm:pt>
    <dgm:pt modelId="{C0F6BF6D-C824-47D5-9504-C41FEE03B25B}" type="sibTrans" cxnId="{B011542E-68FF-4A21-A289-BAEA92E527C8}">
      <dgm:prSet/>
      <dgm:spPr/>
      <dgm:t>
        <a:bodyPr/>
        <a:lstStyle/>
        <a:p>
          <a:endParaRPr lang="en-US"/>
        </a:p>
      </dgm:t>
    </dgm:pt>
    <dgm:pt modelId="{2DD07196-CCD7-483B-AEDD-E4309CB67F9C}">
      <dgm:prSet phldrT="[Text]" phldr="0"/>
      <dgm:spPr/>
      <dgm:t>
        <a:bodyPr/>
        <a:lstStyle/>
        <a:p>
          <a:pPr rtl="0"/>
          <a:r>
            <a:rPr lang="en-US" dirty="0">
              <a:latin typeface="Calibri Light" panose="020F0302020204030204"/>
            </a:rPr>
            <a:t>Same compliance issue? You would start a different process for a different compliance issue</a:t>
          </a:r>
          <a:endParaRPr lang="en-US" dirty="0"/>
        </a:p>
      </dgm:t>
    </dgm:pt>
    <dgm:pt modelId="{991A5344-FA66-4F8B-A20C-3A2D01664219}" type="parTrans" cxnId="{C5AF1B5A-EB38-455B-9AA9-4F7434DBE49E}">
      <dgm:prSet/>
      <dgm:spPr/>
      <dgm:t>
        <a:bodyPr/>
        <a:lstStyle/>
        <a:p>
          <a:endParaRPr lang="en-US"/>
        </a:p>
      </dgm:t>
    </dgm:pt>
    <dgm:pt modelId="{1344E160-28C8-4519-82C7-F7EC1C00F92B}" type="sibTrans" cxnId="{C5AF1B5A-EB38-455B-9AA9-4F7434DBE49E}">
      <dgm:prSet/>
      <dgm:spPr/>
      <dgm:t>
        <a:bodyPr/>
        <a:lstStyle/>
        <a:p>
          <a:endParaRPr lang="en-US"/>
        </a:p>
      </dgm:t>
    </dgm:pt>
    <dgm:pt modelId="{C823896D-2C4B-44FE-A980-14B608E31476}" type="pres">
      <dgm:prSet presAssocID="{D1EB5223-B90B-43D1-BFD1-85DE04918E38}" presName="Name0" presStyleCnt="0">
        <dgm:presLayoutVars>
          <dgm:chPref val="3"/>
          <dgm:dir/>
          <dgm:animLvl val="lvl"/>
          <dgm:resizeHandles/>
        </dgm:presLayoutVars>
      </dgm:prSet>
      <dgm:spPr/>
    </dgm:pt>
    <dgm:pt modelId="{F80C2E07-9E4B-4618-A71C-407590ED436E}" type="pres">
      <dgm:prSet presAssocID="{0E89F857-5815-4ABC-915C-D7187F47A274}" presName="horFlow" presStyleCnt="0"/>
      <dgm:spPr/>
    </dgm:pt>
    <dgm:pt modelId="{FF6055D2-73A0-43DD-AACF-AD71F5EBFCD2}" type="pres">
      <dgm:prSet presAssocID="{0E89F857-5815-4ABC-915C-D7187F47A274}" presName="bigChev" presStyleLbl="node1" presStyleIdx="0" presStyleCnt="1"/>
      <dgm:spPr/>
    </dgm:pt>
    <dgm:pt modelId="{2DDEFB01-A3A6-404D-A0D4-3AD4369071AB}" type="pres">
      <dgm:prSet presAssocID="{991A5344-FA66-4F8B-A20C-3A2D01664219}" presName="parTrans" presStyleCnt="0"/>
      <dgm:spPr/>
    </dgm:pt>
    <dgm:pt modelId="{FE0F2D54-F608-4560-81BD-723D7D4A68AD}" type="pres">
      <dgm:prSet presAssocID="{2DD07196-CCD7-483B-AEDD-E4309CB67F9C}" presName="node" presStyleLbl="alignAccFollowNode1" presStyleIdx="0" presStyleCnt="1">
        <dgm:presLayoutVars>
          <dgm:bulletEnabled val="1"/>
        </dgm:presLayoutVars>
      </dgm:prSet>
      <dgm:spPr/>
    </dgm:pt>
  </dgm:ptLst>
  <dgm:cxnLst>
    <dgm:cxn modelId="{E5ADD705-7014-4ACF-8E78-A55CA23E7330}" type="presOf" srcId="{D1EB5223-B90B-43D1-BFD1-85DE04918E38}" destId="{C823896D-2C4B-44FE-A980-14B608E31476}" srcOrd="0" destOrd="0" presId="urn:microsoft.com/office/officeart/2005/8/layout/lProcess3"/>
    <dgm:cxn modelId="{6B0C612C-B118-4CAD-891B-A63685E499D0}" type="presOf" srcId="{2DD07196-CCD7-483B-AEDD-E4309CB67F9C}" destId="{FE0F2D54-F608-4560-81BD-723D7D4A68AD}" srcOrd="0" destOrd="0" presId="urn:microsoft.com/office/officeart/2005/8/layout/lProcess3"/>
    <dgm:cxn modelId="{B011542E-68FF-4A21-A289-BAEA92E527C8}" srcId="{D1EB5223-B90B-43D1-BFD1-85DE04918E38}" destId="{0E89F857-5815-4ABC-915C-D7187F47A274}" srcOrd="0" destOrd="0" parTransId="{F5C433FE-5526-40E3-A36D-3F5DAA7344B1}" sibTransId="{C0F6BF6D-C824-47D5-9504-C41FEE03B25B}"/>
    <dgm:cxn modelId="{C5AF1B5A-EB38-455B-9AA9-4F7434DBE49E}" srcId="{0E89F857-5815-4ABC-915C-D7187F47A274}" destId="{2DD07196-CCD7-483B-AEDD-E4309CB67F9C}" srcOrd="0" destOrd="0" parTransId="{991A5344-FA66-4F8B-A20C-3A2D01664219}" sibTransId="{1344E160-28C8-4519-82C7-F7EC1C00F92B}"/>
    <dgm:cxn modelId="{253F4FD9-77F3-4CF9-A4E4-E81A8C765596}" type="presOf" srcId="{0E89F857-5815-4ABC-915C-D7187F47A274}" destId="{FF6055D2-73A0-43DD-AACF-AD71F5EBFCD2}" srcOrd="0" destOrd="0" presId="urn:microsoft.com/office/officeart/2005/8/layout/lProcess3"/>
    <dgm:cxn modelId="{D5DC4A15-34DD-4348-8ED9-11E6C9943FB9}" type="presParOf" srcId="{C823896D-2C4B-44FE-A980-14B608E31476}" destId="{F80C2E07-9E4B-4618-A71C-407590ED436E}" srcOrd="0" destOrd="0" presId="urn:microsoft.com/office/officeart/2005/8/layout/lProcess3"/>
    <dgm:cxn modelId="{7E58253E-2841-401A-BCF8-FF028F1683C6}" type="presParOf" srcId="{F80C2E07-9E4B-4618-A71C-407590ED436E}" destId="{FF6055D2-73A0-43DD-AACF-AD71F5EBFCD2}" srcOrd="0" destOrd="0" presId="urn:microsoft.com/office/officeart/2005/8/layout/lProcess3"/>
    <dgm:cxn modelId="{B666E64B-20DF-41A9-BD7A-74CC37EC0DD5}" type="presParOf" srcId="{F80C2E07-9E4B-4618-A71C-407590ED436E}" destId="{2DDEFB01-A3A6-404D-A0D4-3AD4369071AB}" srcOrd="1" destOrd="0" presId="urn:microsoft.com/office/officeart/2005/8/layout/lProcess3"/>
    <dgm:cxn modelId="{ED9204D4-ADF7-4727-B368-B6F4E25B077B}" type="presParOf" srcId="{F80C2E07-9E4B-4618-A71C-407590ED436E}" destId="{FE0F2D54-F608-4560-81BD-723D7D4A68AD}" srcOrd="2" destOrd="0" presId="urn:microsoft.com/office/officeart/2005/8/layout/lProcess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7E0702-DA30-426D-A9CE-B3B036695BB8}"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98813B52-23B2-44A6-8CB2-ADBF5E912A6B}">
      <dgm:prSet phldrT="[Text]" phldr="0"/>
      <dgm:spPr/>
      <dgm:t>
        <a:bodyPr/>
        <a:lstStyle/>
        <a:p>
          <a:pPr rtl="0"/>
          <a:r>
            <a:rPr lang="en-US">
              <a:latin typeface="Calibri Light" panose="020F0302020204030204"/>
            </a:rPr>
            <a:t>R&amp;P resettles client </a:t>
          </a:r>
          <a:r>
            <a:rPr lang="en-US" b="1" u="sng">
              <a:latin typeface="Calibri Light" panose="020F0302020204030204"/>
            </a:rPr>
            <a:t>or</a:t>
          </a:r>
          <a:r>
            <a:rPr lang="en-US" b="0" u="none">
              <a:latin typeface="Calibri Light" panose="020F0302020204030204"/>
            </a:rPr>
            <a:t> </a:t>
          </a:r>
          <a:br>
            <a:rPr lang="en-US" b="0" u="none">
              <a:latin typeface="Calibri Light" panose="020F0302020204030204"/>
            </a:rPr>
          </a:br>
          <a:r>
            <a:rPr lang="en-US" b="0" u="none">
              <a:latin typeface="Calibri Light" panose="020F0302020204030204"/>
            </a:rPr>
            <a:t>non-R&amp;P client walks in</a:t>
          </a:r>
          <a:endParaRPr lang="en-US" b="1" u="sng"/>
        </a:p>
      </dgm:t>
    </dgm:pt>
    <dgm:pt modelId="{5419A256-18DF-4AFD-B6FC-FD7C87B1C5E1}" type="parTrans" cxnId="{51BDF114-B8F6-4B3D-BE05-BC0F30F3CC91}">
      <dgm:prSet/>
      <dgm:spPr/>
      <dgm:t>
        <a:bodyPr/>
        <a:lstStyle/>
        <a:p>
          <a:endParaRPr lang="en-US"/>
        </a:p>
      </dgm:t>
    </dgm:pt>
    <dgm:pt modelId="{BB789001-298E-41B8-84E5-E6415D28957F}" type="sibTrans" cxnId="{51BDF114-B8F6-4B3D-BE05-BC0F30F3CC91}">
      <dgm:prSet/>
      <dgm:spPr/>
      <dgm:t>
        <a:bodyPr/>
        <a:lstStyle/>
        <a:p>
          <a:endParaRPr lang="en-US"/>
        </a:p>
      </dgm:t>
    </dgm:pt>
    <dgm:pt modelId="{6CF14BA4-524B-4F2E-8A0C-A527880E3517}">
      <dgm:prSet phldrT="[Text]" phldr="0"/>
      <dgm:spPr/>
      <dgm:t>
        <a:bodyPr/>
        <a:lstStyle/>
        <a:p>
          <a:pPr rtl="0"/>
          <a:r>
            <a:rPr lang="en-US">
              <a:latin typeface="Calibri Light" panose="020F0302020204030204"/>
            </a:rPr>
            <a:t>MG/R&amp;P staff assess client’s eligibility and fit for program</a:t>
          </a:r>
          <a:endParaRPr lang="en-US"/>
        </a:p>
      </dgm:t>
    </dgm:pt>
    <dgm:pt modelId="{1AEBE2DB-8C1E-46C7-A0AF-EB4A90CB01C0}" type="parTrans" cxnId="{BAB960ED-9BBC-4C4F-83E8-F2F278656E1D}">
      <dgm:prSet/>
      <dgm:spPr/>
      <dgm:t>
        <a:bodyPr/>
        <a:lstStyle/>
        <a:p>
          <a:endParaRPr lang="en-US"/>
        </a:p>
      </dgm:t>
    </dgm:pt>
    <dgm:pt modelId="{9E3AA1DA-9263-41F6-8A15-61DDE296D46F}" type="sibTrans" cxnId="{BAB960ED-9BBC-4C4F-83E8-F2F278656E1D}">
      <dgm:prSet/>
      <dgm:spPr/>
      <dgm:t>
        <a:bodyPr/>
        <a:lstStyle/>
        <a:p>
          <a:endParaRPr lang="en-US"/>
        </a:p>
      </dgm:t>
    </dgm:pt>
    <dgm:pt modelId="{35DD7153-0628-409C-BB5A-81707EE6D534}">
      <dgm:prSet phldrT="[Text]" phldr="0"/>
      <dgm:spPr/>
      <dgm:t>
        <a:bodyPr/>
        <a:lstStyle/>
        <a:p>
          <a:pPr rtl="0"/>
          <a:r>
            <a:rPr lang="en-US">
              <a:latin typeface="Calibri Light" panose="020F0302020204030204"/>
            </a:rPr>
            <a:t>Staff offer MG as </a:t>
          </a:r>
          <a:br>
            <a:rPr lang="en-US">
              <a:latin typeface="Calibri Light" panose="020F0302020204030204"/>
            </a:rPr>
          </a:br>
          <a:r>
            <a:rPr lang="en-US">
              <a:latin typeface="Calibri Light" panose="020F0302020204030204"/>
            </a:rPr>
            <a:t>a potential program, conduct pre-enrollment analysis</a:t>
          </a:r>
        </a:p>
      </dgm:t>
    </dgm:pt>
    <dgm:pt modelId="{EB64ED0F-BBB2-47A2-920F-492DF894F417}" type="parTrans" cxnId="{800F79BA-6270-4DAD-BF7E-DC075465E6FC}">
      <dgm:prSet/>
      <dgm:spPr/>
      <dgm:t>
        <a:bodyPr/>
        <a:lstStyle/>
        <a:p>
          <a:endParaRPr lang="en-US"/>
        </a:p>
      </dgm:t>
    </dgm:pt>
    <dgm:pt modelId="{784AD317-6379-41AE-AB20-E202388F48B4}" type="sibTrans" cxnId="{800F79BA-6270-4DAD-BF7E-DC075465E6FC}">
      <dgm:prSet/>
      <dgm:spPr/>
      <dgm:t>
        <a:bodyPr/>
        <a:lstStyle/>
        <a:p>
          <a:endParaRPr lang="en-US"/>
        </a:p>
      </dgm:t>
    </dgm:pt>
    <dgm:pt modelId="{51953E93-2227-46BE-91E9-15DB85C3B5FB}">
      <dgm:prSet phldr="0"/>
      <dgm:spPr/>
      <dgm:t>
        <a:bodyPr/>
        <a:lstStyle/>
        <a:p>
          <a:pPr rtl="0"/>
          <a:r>
            <a:rPr lang="en-US">
              <a:latin typeface="Calibri Light" panose="020F0302020204030204"/>
            </a:rPr>
            <a:t>MG enrollment and continued orientation</a:t>
          </a:r>
          <a:endParaRPr lang="en-US"/>
        </a:p>
      </dgm:t>
    </dgm:pt>
    <dgm:pt modelId="{B264DC32-1FF6-41F1-8A9B-DBFA8878666C}" type="parTrans" cxnId="{24770D2B-E6D0-461A-8792-B68CE404D755}">
      <dgm:prSet/>
      <dgm:spPr/>
      <dgm:t>
        <a:bodyPr/>
        <a:lstStyle/>
        <a:p>
          <a:endParaRPr lang="en-US"/>
        </a:p>
      </dgm:t>
    </dgm:pt>
    <dgm:pt modelId="{639FC514-A92E-43E5-800A-3B0BFE95BA1E}" type="sibTrans" cxnId="{24770D2B-E6D0-461A-8792-B68CE404D755}">
      <dgm:prSet/>
      <dgm:spPr/>
      <dgm:t>
        <a:bodyPr/>
        <a:lstStyle/>
        <a:p>
          <a:endParaRPr lang="en-US"/>
        </a:p>
      </dgm:t>
    </dgm:pt>
    <dgm:pt modelId="{4CF9CBD7-766E-457B-827B-9D6BD555BDDB}" type="pres">
      <dgm:prSet presAssocID="{BD7E0702-DA30-426D-A9CE-B3B036695BB8}" presName="Name0" presStyleCnt="0">
        <dgm:presLayoutVars>
          <dgm:dir/>
          <dgm:resizeHandles val="exact"/>
        </dgm:presLayoutVars>
      </dgm:prSet>
      <dgm:spPr/>
    </dgm:pt>
    <dgm:pt modelId="{CD0A0ED5-56CE-4A60-ACAB-8E6784523585}" type="pres">
      <dgm:prSet presAssocID="{BD7E0702-DA30-426D-A9CE-B3B036695BB8}" presName="arrow" presStyleLbl="bgShp" presStyleIdx="0" presStyleCnt="1"/>
      <dgm:spPr/>
    </dgm:pt>
    <dgm:pt modelId="{D049D944-96CB-4E04-9CF4-6B2C41FB9A84}" type="pres">
      <dgm:prSet presAssocID="{BD7E0702-DA30-426D-A9CE-B3B036695BB8}" presName="points" presStyleCnt="0"/>
      <dgm:spPr/>
    </dgm:pt>
    <dgm:pt modelId="{8BD9E5CB-89A9-4C5A-BF31-00E54EC07D46}" type="pres">
      <dgm:prSet presAssocID="{98813B52-23B2-44A6-8CB2-ADBF5E912A6B}" presName="compositeA" presStyleCnt="0"/>
      <dgm:spPr/>
    </dgm:pt>
    <dgm:pt modelId="{A0417743-7455-4CBE-84A3-62E54F4DBF0A}" type="pres">
      <dgm:prSet presAssocID="{98813B52-23B2-44A6-8CB2-ADBF5E912A6B}" presName="textA" presStyleLbl="revTx" presStyleIdx="0" presStyleCnt="4">
        <dgm:presLayoutVars>
          <dgm:bulletEnabled val="1"/>
        </dgm:presLayoutVars>
      </dgm:prSet>
      <dgm:spPr/>
    </dgm:pt>
    <dgm:pt modelId="{A9145DE6-3058-4CA5-8A95-5D9E8AF097B5}" type="pres">
      <dgm:prSet presAssocID="{98813B52-23B2-44A6-8CB2-ADBF5E912A6B}" presName="circleA" presStyleLbl="node1" presStyleIdx="0" presStyleCnt="4"/>
      <dgm:spPr/>
    </dgm:pt>
    <dgm:pt modelId="{5DE1EC10-C738-44EE-A23A-E2EBAC9E7C4E}" type="pres">
      <dgm:prSet presAssocID="{98813B52-23B2-44A6-8CB2-ADBF5E912A6B}" presName="spaceA" presStyleCnt="0"/>
      <dgm:spPr/>
    </dgm:pt>
    <dgm:pt modelId="{9382F579-2EE8-4325-A085-A93DA25B6D85}" type="pres">
      <dgm:prSet presAssocID="{BB789001-298E-41B8-84E5-E6415D28957F}" presName="space" presStyleCnt="0"/>
      <dgm:spPr/>
    </dgm:pt>
    <dgm:pt modelId="{13D46974-10F0-4FFC-ADEA-46F0DB621A34}" type="pres">
      <dgm:prSet presAssocID="{6CF14BA4-524B-4F2E-8A0C-A527880E3517}" presName="compositeB" presStyleCnt="0"/>
      <dgm:spPr/>
    </dgm:pt>
    <dgm:pt modelId="{7B6EBEC4-BB2E-4561-A955-16E765A45140}" type="pres">
      <dgm:prSet presAssocID="{6CF14BA4-524B-4F2E-8A0C-A527880E3517}" presName="textB" presStyleLbl="revTx" presStyleIdx="1" presStyleCnt="4">
        <dgm:presLayoutVars>
          <dgm:bulletEnabled val="1"/>
        </dgm:presLayoutVars>
      </dgm:prSet>
      <dgm:spPr/>
    </dgm:pt>
    <dgm:pt modelId="{8CBBA99E-7458-42A8-900F-2E0624DDBCFF}" type="pres">
      <dgm:prSet presAssocID="{6CF14BA4-524B-4F2E-8A0C-A527880E3517}" presName="circleB" presStyleLbl="node1" presStyleIdx="1" presStyleCnt="4"/>
      <dgm:spPr/>
    </dgm:pt>
    <dgm:pt modelId="{C412ED8C-5225-4429-A5E5-686B60206E3B}" type="pres">
      <dgm:prSet presAssocID="{6CF14BA4-524B-4F2E-8A0C-A527880E3517}" presName="spaceB" presStyleCnt="0"/>
      <dgm:spPr/>
    </dgm:pt>
    <dgm:pt modelId="{A9BDE422-2C72-4A6C-968C-287F46DBC030}" type="pres">
      <dgm:prSet presAssocID="{9E3AA1DA-9263-41F6-8A15-61DDE296D46F}" presName="space" presStyleCnt="0"/>
      <dgm:spPr/>
    </dgm:pt>
    <dgm:pt modelId="{E23C3AF9-A5A4-4CC6-AFC7-46D312F73F40}" type="pres">
      <dgm:prSet presAssocID="{35DD7153-0628-409C-BB5A-81707EE6D534}" presName="compositeA" presStyleCnt="0"/>
      <dgm:spPr/>
    </dgm:pt>
    <dgm:pt modelId="{6FD57391-7741-4F89-86DC-CBC9AAB2BC6E}" type="pres">
      <dgm:prSet presAssocID="{35DD7153-0628-409C-BB5A-81707EE6D534}" presName="textA" presStyleLbl="revTx" presStyleIdx="2" presStyleCnt="4">
        <dgm:presLayoutVars>
          <dgm:bulletEnabled val="1"/>
        </dgm:presLayoutVars>
      </dgm:prSet>
      <dgm:spPr/>
    </dgm:pt>
    <dgm:pt modelId="{78DE409A-EE59-4ABA-9114-E92BA468BA3C}" type="pres">
      <dgm:prSet presAssocID="{35DD7153-0628-409C-BB5A-81707EE6D534}" presName="circleA" presStyleLbl="node1" presStyleIdx="2" presStyleCnt="4"/>
      <dgm:spPr/>
    </dgm:pt>
    <dgm:pt modelId="{E0D79B45-B86D-44E5-B465-40FED98D31E5}" type="pres">
      <dgm:prSet presAssocID="{35DD7153-0628-409C-BB5A-81707EE6D534}" presName="spaceA" presStyleCnt="0"/>
      <dgm:spPr/>
    </dgm:pt>
    <dgm:pt modelId="{EE7ABEEF-4534-41F3-89E3-DF4C69FDEF78}" type="pres">
      <dgm:prSet presAssocID="{784AD317-6379-41AE-AB20-E202388F48B4}" presName="space" presStyleCnt="0"/>
      <dgm:spPr/>
    </dgm:pt>
    <dgm:pt modelId="{FDDF6E5B-4F82-45E7-8C64-64C875DE9D75}" type="pres">
      <dgm:prSet presAssocID="{51953E93-2227-46BE-91E9-15DB85C3B5FB}" presName="compositeB" presStyleCnt="0"/>
      <dgm:spPr/>
    </dgm:pt>
    <dgm:pt modelId="{EA3AFCB7-5D43-4F64-BEAA-64FC7CED0137}" type="pres">
      <dgm:prSet presAssocID="{51953E93-2227-46BE-91E9-15DB85C3B5FB}" presName="textB" presStyleLbl="revTx" presStyleIdx="3" presStyleCnt="4">
        <dgm:presLayoutVars>
          <dgm:bulletEnabled val="1"/>
        </dgm:presLayoutVars>
      </dgm:prSet>
      <dgm:spPr/>
    </dgm:pt>
    <dgm:pt modelId="{17CD930A-2582-429F-A239-9B22E7C2203B}" type="pres">
      <dgm:prSet presAssocID="{51953E93-2227-46BE-91E9-15DB85C3B5FB}" presName="circleB" presStyleLbl="node1" presStyleIdx="3" presStyleCnt="4"/>
      <dgm:spPr/>
    </dgm:pt>
    <dgm:pt modelId="{1F7A8E4B-4F3D-4E51-A926-86238AFE31A3}" type="pres">
      <dgm:prSet presAssocID="{51953E93-2227-46BE-91E9-15DB85C3B5FB}" presName="spaceB" presStyleCnt="0"/>
      <dgm:spPr/>
    </dgm:pt>
  </dgm:ptLst>
  <dgm:cxnLst>
    <dgm:cxn modelId="{0F205805-CE99-4426-A85E-E048E135566C}" type="presOf" srcId="{51953E93-2227-46BE-91E9-15DB85C3B5FB}" destId="{EA3AFCB7-5D43-4F64-BEAA-64FC7CED0137}" srcOrd="0" destOrd="0" presId="urn:microsoft.com/office/officeart/2005/8/layout/hProcess11"/>
    <dgm:cxn modelId="{51BDF114-B8F6-4B3D-BE05-BC0F30F3CC91}" srcId="{BD7E0702-DA30-426D-A9CE-B3B036695BB8}" destId="{98813B52-23B2-44A6-8CB2-ADBF5E912A6B}" srcOrd="0" destOrd="0" parTransId="{5419A256-18DF-4AFD-B6FC-FD7C87B1C5E1}" sibTransId="{BB789001-298E-41B8-84E5-E6415D28957F}"/>
    <dgm:cxn modelId="{24770D2B-E6D0-461A-8792-B68CE404D755}" srcId="{BD7E0702-DA30-426D-A9CE-B3B036695BB8}" destId="{51953E93-2227-46BE-91E9-15DB85C3B5FB}" srcOrd="3" destOrd="0" parTransId="{B264DC32-1FF6-41F1-8A9B-DBFA8878666C}" sibTransId="{639FC514-A92E-43E5-800A-3B0BFE95BA1E}"/>
    <dgm:cxn modelId="{708B9E78-549C-4537-89E6-F46094260DAC}" type="presOf" srcId="{6CF14BA4-524B-4F2E-8A0C-A527880E3517}" destId="{7B6EBEC4-BB2E-4561-A955-16E765A45140}" srcOrd="0" destOrd="0" presId="urn:microsoft.com/office/officeart/2005/8/layout/hProcess11"/>
    <dgm:cxn modelId="{579599AF-7B3F-46D8-A963-BA1CD2EFAA9B}" type="presOf" srcId="{BD7E0702-DA30-426D-A9CE-B3B036695BB8}" destId="{4CF9CBD7-766E-457B-827B-9D6BD555BDDB}" srcOrd="0" destOrd="0" presId="urn:microsoft.com/office/officeart/2005/8/layout/hProcess11"/>
    <dgm:cxn modelId="{800F79BA-6270-4DAD-BF7E-DC075465E6FC}" srcId="{BD7E0702-DA30-426D-A9CE-B3B036695BB8}" destId="{35DD7153-0628-409C-BB5A-81707EE6D534}" srcOrd="2" destOrd="0" parTransId="{EB64ED0F-BBB2-47A2-920F-492DF894F417}" sibTransId="{784AD317-6379-41AE-AB20-E202388F48B4}"/>
    <dgm:cxn modelId="{6032B0D0-FB3D-4CE3-BBC6-ECF64A875FFA}" type="presOf" srcId="{98813B52-23B2-44A6-8CB2-ADBF5E912A6B}" destId="{A0417743-7455-4CBE-84A3-62E54F4DBF0A}" srcOrd="0" destOrd="0" presId="urn:microsoft.com/office/officeart/2005/8/layout/hProcess11"/>
    <dgm:cxn modelId="{724339ED-4979-463F-B4DC-8EE2236A68E5}" type="presOf" srcId="{35DD7153-0628-409C-BB5A-81707EE6D534}" destId="{6FD57391-7741-4F89-86DC-CBC9AAB2BC6E}" srcOrd="0" destOrd="0" presId="urn:microsoft.com/office/officeart/2005/8/layout/hProcess11"/>
    <dgm:cxn modelId="{BAB960ED-9BBC-4C4F-83E8-F2F278656E1D}" srcId="{BD7E0702-DA30-426D-A9CE-B3B036695BB8}" destId="{6CF14BA4-524B-4F2E-8A0C-A527880E3517}" srcOrd="1" destOrd="0" parTransId="{1AEBE2DB-8C1E-46C7-A0AF-EB4A90CB01C0}" sibTransId="{9E3AA1DA-9263-41F6-8A15-61DDE296D46F}"/>
    <dgm:cxn modelId="{C4DE2C7C-375B-4863-B514-BD714F7F1982}" type="presParOf" srcId="{4CF9CBD7-766E-457B-827B-9D6BD555BDDB}" destId="{CD0A0ED5-56CE-4A60-ACAB-8E6784523585}" srcOrd="0" destOrd="0" presId="urn:microsoft.com/office/officeart/2005/8/layout/hProcess11"/>
    <dgm:cxn modelId="{32CEF55C-C69F-4A9C-BBE2-B8141ACB6159}" type="presParOf" srcId="{4CF9CBD7-766E-457B-827B-9D6BD555BDDB}" destId="{D049D944-96CB-4E04-9CF4-6B2C41FB9A84}" srcOrd="1" destOrd="0" presId="urn:microsoft.com/office/officeart/2005/8/layout/hProcess11"/>
    <dgm:cxn modelId="{CB4CAA8C-5FA6-4ADF-9435-56752CD30C3B}" type="presParOf" srcId="{D049D944-96CB-4E04-9CF4-6B2C41FB9A84}" destId="{8BD9E5CB-89A9-4C5A-BF31-00E54EC07D46}" srcOrd="0" destOrd="0" presId="urn:microsoft.com/office/officeart/2005/8/layout/hProcess11"/>
    <dgm:cxn modelId="{77BBDE51-6639-451E-81AC-BC42178931F9}" type="presParOf" srcId="{8BD9E5CB-89A9-4C5A-BF31-00E54EC07D46}" destId="{A0417743-7455-4CBE-84A3-62E54F4DBF0A}" srcOrd="0" destOrd="0" presId="urn:microsoft.com/office/officeart/2005/8/layout/hProcess11"/>
    <dgm:cxn modelId="{DA856509-8DC2-45A2-BA98-CD76218E5B1B}" type="presParOf" srcId="{8BD9E5CB-89A9-4C5A-BF31-00E54EC07D46}" destId="{A9145DE6-3058-4CA5-8A95-5D9E8AF097B5}" srcOrd="1" destOrd="0" presId="urn:microsoft.com/office/officeart/2005/8/layout/hProcess11"/>
    <dgm:cxn modelId="{75C6FA27-CF6A-4F63-9D13-DFFFFBAEFD68}" type="presParOf" srcId="{8BD9E5CB-89A9-4C5A-BF31-00E54EC07D46}" destId="{5DE1EC10-C738-44EE-A23A-E2EBAC9E7C4E}" srcOrd="2" destOrd="0" presId="urn:microsoft.com/office/officeart/2005/8/layout/hProcess11"/>
    <dgm:cxn modelId="{F2F63625-B3A7-4ECD-8A7E-E9E7EDF95C77}" type="presParOf" srcId="{D049D944-96CB-4E04-9CF4-6B2C41FB9A84}" destId="{9382F579-2EE8-4325-A085-A93DA25B6D85}" srcOrd="1" destOrd="0" presId="urn:microsoft.com/office/officeart/2005/8/layout/hProcess11"/>
    <dgm:cxn modelId="{AD2157C1-7F09-4E66-8A25-6F4B9637CA32}" type="presParOf" srcId="{D049D944-96CB-4E04-9CF4-6B2C41FB9A84}" destId="{13D46974-10F0-4FFC-ADEA-46F0DB621A34}" srcOrd="2" destOrd="0" presId="urn:microsoft.com/office/officeart/2005/8/layout/hProcess11"/>
    <dgm:cxn modelId="{EFF74377-49E1-4BF2-AC01-062BA331E786}" type="presParOf" srcId="{13D46974-10F0-4FFC-ADEA-46F0DB621A34}" destId="{7B6EBEC4-BB2E-4561-A955-16E765A45140}" srcOrd="0" destOrd="0" presId="urn:microsoft.com/office/officeart/2005/8/layout/hProcess11"/>
    <dgm:cxn modelId="{F190C534-7594-4C77-9336-4CE16FADB272}" type="presParOf" srcId="{13D46974-10F0-4FFC-ADEA-46F0DB621A34}" destId="{8CBBA99E-7458-42A8-900F-2E0624DDBCFF}" srcOrd="1" destOrd="0" presId="urn:microsoft.com/office/officeart/2005/8/layout/hProcess11"/>
    <dgm:cxn modelId="{2EEB3A5D-FD20-47F0-A148-9C165F62DDCE}" type="presParOf" srcId="{13D46974-10F0-4FFC-ADEA-46F0DB621A34}" destId="{C412ED8C-5225-4429-A5E5-686B60206E3B}" srcOrd="2" destOrd="0" presId="urn:microsoft.com/office/officeart/2005/8/layout/hProcess11"/>
    <dgm:cxn modelId="{FC0D95D0-EF95-4D6A-AC39-80088CCFDD97}" type="presParOf" srcId="{D049D944-96CB-4E04-9CF4-6B2C41FB9A84}" destId="{A9BDE422-2C72-4A6C-968C-287F46DBC030}" srcOrd="3" destOrd="0" presId="urn:microsoft.com/office/officeart/2005/8/layout/hProcess11"/>
    <dgm:cxn modelId="{8C90FDAB-36E2-411D-BEE5-A976A5EA414F}" type="presParOf" srcId="{D049D944-96CB-4E04-9CF4-6B2C41FB9A84}" destId="{E23C3AF9-A5A4-4CC6-AFC7-46D312F73F40}" srcOrd="4" destOrd="0" presId="urn:microsoft.com/office/officeart/2005/8/layout/hProcess11"/>
    <dgm:cxn modelId="{A59937B3-9564-4C31-8081-388BA531324F}" type="presParOf" srcId="{E23C3AF9-A5A4-4CC6-AFC7-46D312F73F40}" destId="{6FD57391-7741-4F89-86DC-CBC9AAB2BC6E}" srcOrd="0" destOrd="0" presId="urn:microsoft.com/office/officeart/2005/8/layout/hProcess11"/>
    <dgm:cxn modelId="{B562F8F9-5B20-45CD-8980-78210E862534}" type="presParOf" srcId="{E23C3AF9-A5A4-4CC6-AFC7-46D312F73F40}" destId="{78DE409A-EE59-4ABA-9114-E92BA468BA3C}" srcOrd="1" destOrd="0" presId="urn:microsoft.com/office/officeart/2005/8/layout/hProcess11"/>
    <dgm:cxn modelId="{F300EF98-A9D3-43AE-A4EF-F491BF2DBA9C}" type="presParOf" srcId="{E23C3AF9-A5A4-4CC6-AFC7-46D312F73F40}" destId="{E0D79B45-B86D-44E5-B465-40FED98D31E5}" srcOrd="2" destOrd="0" presId="urn:microsoft.com/office/officeart/2005/8/layout/hProcess11"/>
    <dgm:cxn modelId="{202E4D83-5ED5-46B0-B0C1-4C53171EAD7B}" type="presParOf" srcId="{D049D944-96CB-4E04-9CF4-6B2C41FB9A84}" destId="{EE7ABEEF-4534-41F3-89E3-DF4C69FDEF78}" srcOrd="5" destOrd="0" presId="urn:microsoft.com/office/officeart/2005/8/layout/hProcess11"/>
    <dgm:cxn modelId="{44301975-60D2-4657-BC84-A5FBC59E88E4}" type="presParOf" srcId="{D049D944-96CB-4E04-9CF4-6B2C41FB9A84}" destId="{FDDF6E5B-4F82-45E7-8C64-64C875DE9D75}" srcOrd="6" destOrd="0" presId="urn:microsoft.com/office/officeart/2005/8/layout/hProcess11"/>
    <dgm:cxn modelId="{7D419304-9A9A-45DF-8484-E3571D84735A}" type="presParOf" srcId="{FDDF6E5B-4F82-45E7-8C64-64C875DE9D75}" destId="{EA3AFCB7-5D43-4F64-BEAA-64FC7CED0137}" srcOrd="0" destOrd="0" presId="urn:microsoft.com/office/officeart/2005/8/layout/hProcess11"/>
    <dgm:cxn modelId="{76B90E59-313C-4FB6-AB75-B268789695D5}" type="presParOf" srcId="{FDDF6E5B-4F82-45E7-8C64-64C875DE9D75}" destId="{17CD930A-2582-429F-A239-9B22E7C2203B}" srcOrd="1" destOrd="0" presId="urn:microsoft.com/office/officeart/2005/8/layout/hProcess11"/>
    <dgm:cxn modelId="{941F670B-F503-4517-93B4-7BD23F7F7B21}" type="presParOf" srcId="{FDDF6E5B-4F82-45E7-8C64-64C875DE9D75}" destId="{1F7A8E4B-4F3D-4E51-A926-86238AFE31A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D47791A-6B7A-4607-8B57-A9207BCEB353}" type="doc">
      <dgm:prSet loTypeId="urn:microsoft.com/office/officeart/2005/8/layout/hierarchy1" loCatId="hierarchy" qsTypeId="urn:microsoft.com/office/officeart/2005/8/quickstyle/simple1" qsCatId="simple" csTypeId="urn:microsoft.com/office/officeart/2005/8/colors/accent1_2" csCatId="accent1" phldr="1"/>
      <dgm:spPr/>
    </dgm:pt>
    <dgm:pt modelId="{43977A07-0085-41FE-9991-7DA43B23AB00}">
      <dgm:prSet phldr="0"/>
      <dgm:spPr/>
      <dgm:t>
        <a:bodyPr/>
        <a:lstStyle/>
        <a:p>
          <a:pPr rtl="0"/>
          <a:r>
            <a:rPr lang="en-US" dirty="0">
              <a:latin typeface="Calibri"/>
              <a:ea typeface="Calibri"/>
              <a:cs typeface="Calibri"/>
            </a:rPr>
            <a:t>Take time to reflect on frequent areas of client non-compliance in your MG program</a:t>
          </a:r>
        </a:p>
      </dgm:t>
    </dgm:pt>
    <dgm:pt modelId="{18FBDCE4-70FC-49D0-B9E4-BF2F8E45D3D2}" type="parTrans" cxnId="{DD830376-171A-42DB-9B7A-99CAA2332590}">
      <dgm:prSet/>
      <dgm:spPr/>
    </dgm:pt>
    <dgm:pt modelId="{801E6183-9F11-4763-830F-D647A4AFD4BB}" type="sibTrans" cxnId="{DD830376-171A-42DB-9B7A-99CAA2332590}">
      <dgm:prSet/>
      <dgm:spPr/>
      <dgm:t>
        <a:bodyPr/>
        <a:lstStyle/>
        <a:p>
          <a:endParaRPr lang="en-US"/>
        </a:p>
      </dgm:t>
    </dgm:pt>
    <dgm:pt modelId="{03C1B7AB-BC57-4146-9575-3D7F06D4FAF5}">
      <dgm:prSet phldr="0"/>
      <dgm:spPr/>
      <dgm:t>
        <a:bodyPr/>
        <a:lstStyle/>
        <a:p>
          <a:r>
            <a:rPr lang="en-US" dirty="0">
              <a:latin typeface="Calibri"/>
              <a:ea typeface="Calibri"/>
              <a:cs typeface="Calibri"/>
            </a:rPr>
            <a:t>Your MG Client Agreement, Sanctioning Policy, screening procedures, and bonus policies can be updated at any time (discuss with MG FSC)</a:t>
          </a:r>
        </a:p>
      </dgm:t>
    </dgm:pt>
    <dgm:pt modelId="{04445358-3DF2-4DC2-97EB-A28AD2A07540}" type="parTrans" cxnId="{B6764D7A-9C6A-45B4-A159-FD2A4A264236}">
      <dgm:prSet/>
      <dgm:spPr/>
    </dgm:pt>
    <dgm:pt modelId="{2B8A7DBF-1ACB-4D5E-8C31-EEF34A61FCB5}" type="sibTrans" cxnId="{B6764D7A-9C6A-45B4-A159-FD2A4A264236}">
      <dgm:prSet/>
      <dgm:spPr/>
      <dgm:t>
        <a:bodyPr/>
        <a:lstStyle/>
        <a:p>
          <a:endParaRPr lang="en-US"/>
        </a:p>
      </dgm:t>
    </dgm:pt>
    <dgm:pt modelId="{5250DA6F-3485-4986-BB9F-C1AC24E3DB71}">
      <dgm:prSet phldr="0"/>
      <dgm:spPr/>
      <dgm:t>
        <a:bodyPr/>
        <a:lstStyle/>
        <a:p>
          <a:r>
            <a:rPr lang="en-US" dirty="0">
              <a:latin typeface="Calibri"/>
              <a:ea typeface="Calibri"/>
              <a:cs typeface="Calibri"/>
            </a:rPr>
            <a:t>Any changes will apply to clients that sign that Client Agreement/Sanctioning Policy moving forward (cannot retroactively change for active cases)</a:t>
          </a:r>
        </a:p>
      </dgm:t>
    </dgm:pt>
    <dgm:pt modelId="{A2179116-4400-438A-AED0-F9F57955E40E}" type="parTrans" cxnId="{04CE7810-0F9B-4BD3-A60A-A1C1E058FD9F}">
      <dgm:prSet/>
      <dgm:spPr/>
    </dgm:pt>
    <dgm:pt modelId="{40E89B43-727B-46B1-B48A-2588D808A3B2}" type="sibTrans" cxnId="{04CE7810-0F9B-4BD3-A60A-A1C1E058FD9F}">
      <dgm:prSet/>
      <dgm:spPr/>
      <dgm:t>
        <a:bodyPr/>
        <a:lstStyle/>
        <a:p>
          <a:endParaRPr lang="en-US"/>
        </a:p>
      </dgm:t>
    </dgm:pt>
    <dgm:pt modelId="{CBCBBC9D-DF07-471E-907C-67E43FEB63B6}" type="pres">
      <dgm:prSet presAssocID="{4D47791A-6B7A-4607-8B57-A9207BCEB353}" presName="hierChild1" presStyleCnt="0">
        <dgm:presLayoutVars>
          <dgm:chPref val="1"/>
          <dgm:dir/>
          <dgm:animOne val="branch"/>
          <dgm:animLvl val="lvl"/>
          <dgm:resizeHandles/>
        </dgm:presLayoutVars>
      </dgm:prSet>
      <dgm:spPr/>
    </dgm:pt>
    <dgm:pt modelId="{609F1DEF-724E-4AF6-94DE-960CA05AA233}" type="pres">
      <dgm:prSet presAssocID="{43977A07-0085-41FE-9991-7DA43B23AB00}" presName="hierRoot1" presStyleCnt="0"/>
      <dgm:spPr/>
    </dgm:pt>
    <dgm:pt modelId="{96B7587F-C26D-49D6-87F5-DC11EEF3517A}" type="pres">
      <dgm:prSet presAssocID="{43977A07-0085-41FE-9991-7DA43B23AB00}" presName="composite" presStyleCnt="0"/>
      <dgm:spPr/>
    </dgm:pt>
    <dgm:pt modelId="{74FA3FE9-CCBD-42E7-9F8A-75E70C3C1874}" type="pres">
      <dgm:prSet presAssocID="{43977A07-0085-41FE-9991-7DA43B23AB00}" presName="background" presStyleLbl="node0" presStyleIdx="0" presStyleCnt="3"/>
      <dgm:spPr/>
    </dgm:pt>
    <dgm:pt modelId="{EF8B7BD4-DBC8-4743-9CD8-729E899D66C1}" type="pres">
      <dgm:prSet presAssocID="{43977A07-0085-41FE-9991-7DA43B23AB00}" presName="text" presStyleLbl="fgAcc0" presStyleIdx="0" presStyleCnt="3">
        <dgm:presLayoutVars>
          <dgm:chPref val="3"/>
        </dgm:presLayoutVars>
      </dgm:prSet>
      <dgm:spPr/>
    </dgm:pt>
    <dgm:pt modelId="{1C4E62D8-2927-4082-8048-F506A7CC47C2}" type="pres">
      <dgm:prSet presAssocID="{43977A07-0085-41FE-9991-7DA43B23AB00}" presName="hierChild2" presStyleCnt="0"/>
      <dgm:spPr/>
    </dgm:pt>
    <dgm:pt modelId="{AE05856B-2704-4CE1-BC82-6B945EE742BD}" type="pres">
      <dgm:prSet presAssocID="{03C1B7AB-BC57-4146-9575-3D7F06D4FAF5}" presName="hierRoot1" presStyleCnt="0"/>
      <dgm:spPr/>
    </dgm:pt>
    <dgm:pt modelId="{D1C5CBDC-ECFE-4914-84D2-04D44C1121C4}" type="pres">
      <dgm:prSet presAssocID="{03C1B7AB-BC57-4146-9575-3D7F06D4FAF5}" presName="composite" presStyleCnt="0"/>
      <dgm:spPr/>
    </dgm:pt>
    <dgm:pt modelId="{FA47FA02-5B5B-4360-8836-03420F1238B5}" type="pres">
      <dgm:prSet presAssocID="{03C1B7AB-BC57-4146-9575-3D7F06D4FAF5}" presName="background" presStyleLbl="node0" presStyleIdx="1" presStyleCnt="3"/>
      <dgm:spPr/>
    </dgm:pt>
    <dgm:pt modelId="{1093C51E-ED8A-4E8A-862A-470371AC5468}" type="pres">
      <dgm:prSet presAssocID="{03C1B7AB-BC57-4146-9575-3D7F06D4FAF5}" presName="text" presStyleLbl="fgAcc0" presStyleIdx="1" presStyleCnt="3">
        <dgm:presLayoutVars>
          <dgm:chPref val="3"/>
        </dgm:presLayoutVars>
      </dgm:prSet>
      <dgm:spPr/>
    </dgm:pt>
    <dgm:pt modelId="{198C22CF-2101-4D57-878A-E0E56E1CC394}" type="pres">
      <dgm:prSet presAssocID="{03C1B7AB-BC57-4146-9575-3D7F06D4FAF5}" presName="hierChild2" presStyleCnt="0"/>
      <dgm:spPr/>
    </dgm:pt>
    <dgm:pt modelId="{EC5D7AAF-896B-417F-8464-A93909858CBC}" type="pres">
      <dgm:prSet presAssocID="{5250DA6F-3485-4986-BB9F-C1AC24E3DB71}" presName="hierRoot1" presStyleCnt="0"/>
      <dgm:spPr/>
    </dgm:pt>
    <dgm:pt modelId="{B7F93F11-FB24-4723-BD17-23DE598950C9}" type="pres">
      <dgm:prSet presAssocID="{5250DA6F-3485-4986-BB9F-C1AC24E3DB71}" presName="composite" presStyleCnt="0"/>
      <dgm:spPr/>
    </dgm:pt>
    <dgm:pt modelId="{23186929-9D41-4CB7-AA25-D69B1746CA62}" type="pres">
      <dgm:prSet presAssocID="{5250DA6F-3485-4986-BB9F-C1AC24E3DB71}" presName="background" presStyleLbl="node0" presStyleIdx="2" presStyleCnt="3"/>
      <dgm:spPr/>
    </dgm:pt>
    <dgm:pt modelId="{0CB11B5D-4FE1-4FFA-A046-BFD806E9821F}" type="pres">
      <dgm:prSet presAssocID="{5250DA6F-3485-4986-BB9F-C1AC24E3DB71}" presName="text" presStyleLbl="fgAcc0" presStyleIdx="2" presStyleCnt="3">
        <dgm:presLayoutVars>
          <dgm:chPref val="3"/>
        </dgm:presLayoutVars>
      </dgm:prSet>
      <dgm:spPr/>
    </dgm:pt>
    <dgm:pt modelId="{D81898F1-E283-4FE7-9495-3433D1055A1D}" type="pres">
      <dgm:prSet presAssocID="{5250DA6F-3485-4986-BB9F-C1AC24E3DB71}" presName="hierChild2" presStyleCnt="0"/>
      <dgm:spPr/>
    </dgm:pt>
  </dgm:ptLst>
  <dgm:cxnLst>
    <dgm:cxn modelId="{19595800-22A8-40DD-B803-C8135A4504DA}" type="presOf" srcId="{03C1B7AB-BC57-4146-9575-3D7F06D4FAF5}" destId="{1093C51E-ED8A-4E8A-862A-470371AC5468}" srcOrd="0" destOrd="0" presId="urn:microsoft.com/office/officeart/2005/8/layout/hierarchy1"/>
    <dgm:cxn modelId="{04CE7810-0F9B-4BD3-A60A-A1C1E058FD9F}" srcId="{4D47791A-6B7A-4607-8B57-A9207BCEB353}" destId="{5250DA6F-3485-4986-BB9F-C1AC24E3DB71}" srcOrd="2" destOrd="0" parTransId="{A2179116-4400-438A-AED0-F9F57955E40E}" sibTransId="{40E89B43-727B-46B1-B48A-2588D808A3B2}"/>
    <dgm:cxn modelId="{DD830376-171A-42DB-9B7A-99CAA2332590}" srcId="{4D47791A-6B7A-4607-8B57-A9207BCEB353}" destId="{43977A07-0085-41FE-9991-7DA43B23AB00}" srcOrd="0" destOrd="0" parTransId="{18FBDCE4-70FC-49D0-B9E4-BF2F8E45D3D2}" sibTransId="{801E6183-9F11-4763-830F-D647A4AFD4BB}"/>
    <dgm:cxn modelId="{B6764D7A-9C6A-45B4-A159-FD2A4A264236}" srcId="{4D47791A-6B7A-4607-8B57-A9207BCEB353}" destId="{03C1B7AB-BC57-4146-9575-3D7F06D4FAF5}" srcOrd="1" destOrd="0" parTransId="{04445358-3DF2-4DC2-97EB-A28AD2A07540}" sibTransId="{2B8A7DBF-1ACB-4D5E-8C31-EEF34A61FCB5}"/>
    <dgm:cxn modelId="{F2EF2AEB-03A5-4C06-BEC3-4D213C8662DF}" type="presOf" srcId="{43977A07-0085-41FE-9991-7DA43B23AB00}" destId="{EF8B7BD4-DBC8-4743-9CD8-729E899D66C1}" srcOrd="0" destOrd="0" presId="urn:microsoft.com/office/officeart/2005/8/layout/hierarchy1"/>
    <dgm:cxn modelId="{7C0A70EB-DB87-4F7B-B5CD-EB45FA6293B5}" type="presOf" srcId="{4D47791A-6B7A-4607-8B57-A9207BCEB353}" destId="{CBCBBC9D-DF07-471E-907C-67E43FEB63B6}" srcOrd="0" destOrd="0" presId="urn:microsoft.com/office/officeart/2005/8/layout/hierarchy1"/>
    <dgm:cxn modelId="{EB6050FF-B6D6-4489-B06D-477FC6EEDACD}" type="presOf" srcId="{5250DA6F-3485-4986-BB9F-C1AC24E3DB71}" destId="{0CB11B5D-4FE1-4FFA-A046-BFD806E9821F}" srcOrd="0" destOrd="0" presId="urn:microsoft.com/office/officeart/2005/8/layout/hierarchy1"/>
    <dgm:cxn modelId="{EBDE7F7B-B67B-414E-B578-902B550389E0}" type="presParOf" srcId="{CBCBBC9D-DF07-471E-907C-67E43FEB63B6}" destId="{609F1DEF-724E-4AF6-94DE-960CA05AA233}" srcOrd="0" destOrd="0" presId="urn:microsoft.com/office/officeart/2005/8/layout/hierarchy1"/>
    <dgm:cxn modelId="{D9AC8A02-26AF-40EE-93C3-A80DA8088D67}" type="presParOf" srcId="{609F1DEF-724E-4AF6-94DE-960CA05AA233}" destId="{96B7587F-C26D-49D6-87F5-DC11EEF3517A}" srcOrd="0" destOrd="0" presId="urn:microsoft.com/office/officeart/2005/8/layout/hierarchy1"/>
    <dgm:cxn modelId="{D9F0F865-D2C1-4C00-8CFA-EA0C93FE5A64}" type="presParOf" srcId="{96B7587F-C26D-49D6-87F5-DC11EEF3517A}" destId="{74FA3FE9-CCBD-42E7-9F8A-75E70C3C1874}" srcOrd="0" destOrd="0" presId="urn:microsoft.com/office/officeart/2005/8/layout/hierarchy1"/>
    <dgm:cxn modelId="{4AC1C414-A613-4010-8C5F-3A49D8D132DC}" type="presParOf" srcId="{96B7587F-C26D-49D6-87F5-DC11EEF3517A}" destId="{EF8B7BD4-DBC8-4743-9CD8-729E899D66C1}" srcOrd="1" destOrd="0" presId="urn:microsoft.com/office/officeart/2005/8/layout/hierarchy1"/>
    <dgm:cxn modelId="{47F571A8-C178-4267-9D57-67D6FF0701B5}" type="presParOf" srcId="{609F1DEF-724E-4AF6-94DE-960CA05AA233}" destId="{1C4E62D8-2927-4082-8048-F506A7CC47C2}" srcOrd="1" destOrd="0" presId="urn:microsoft.com/office/officeart/2005/8/layout/hierarchy1"/>
    <dgm:cxn modelId="{085CF95C-90CF-4DD0-9F35-80CE7E7ECA5B}" type="presParOf" srcId="{CBCBBC9D-DF07-471E-907C-67E43FEB63B6}" destId="{AE05856B-2704-4CE1-BC82-6B945EE742BD}" srcOrd="1" destOrd="0" presId="urn:microsoft.com/office/officeart/2005/8/layout/hierarchy1"/>
    <dgm:cxn modelId="{138EA3FF-7654-4B3C-A07C-DE083BD42FB2}" type="presParOf" srcId="{AE05856B-2704-4CE1-BC82-6B945EE742BD}" destId="{D1C5CBDC-ECFE-4914-84D2-04D44C1121C4}" srcOrd="0" destOrd="0" presId="urn:microsoft.com/office/officeart/2005/8/layout/hierarchy1"/>
    <dgm:cxn modelId="{961A30D3-C92E-417D-B081-887D2C0B20F2}" type="presParOf" srcId="{D1C5CBDC-ECFE-4914-84D2-04D44C1121C4}" destId="{FA47FA02-5B5B-4360-8836-03420F1238B5}" srcOrd="0" destOrd="0" presId="urn:microsoft.com/office/officeart/2005/8/layout/hierarchy1"/>
    <dgm:cxn modelId="{4E49BD42-D9FD-4496-AAB2-B0A38FA6DA8D}" type="presParOf" srcId="{D1C5CBDC-ECFE-4914-84D2-04D44C1121C4}" destId="{1093C51E-ED8A-4E8A-862A-470371AC5468}" srcOrd="1" destOrd="0" presId="urn:microsoft.com/office/officeart/2005/8/layout/hierarchy1"/>
    <dgm:cxn modelId="{1753FCB9-3FAF-44B4-AE6B-11896140D4BD}" type="presParOf" srcId="{AE05856B-2704-4CE1-BC82-6B945EE742BD}" destId="{198C22CF-2101-4D57-878A-E0E56E1CC394}" srcOrd="1" destOrd="0" presId="urn:microsoft.com/office/officeart/2005/8/layout/hierarchy1"/>
    <dgm:cxn modelId="{47D1C793-6A80-4293-9201-DD647EFF05F4}" type="presParOf" srcId="{CBCBBC9D-DF07-471E-907C-67E43FEB63B6}" destId="{EC5D7AAF-896B-417F-8464-A93909858CBC}" srcOrd="2" destOrd="0" presId="urn:microsoft.com/office/officeart/2005/8/layout/hierarchy1"/>
    <dgm:cxn modelId="{D04D5BE0-7AFC-405A-8710-77C3C32AB30F}" type="presParOf" srcId="{EC5D7AAF-896B-417F-8464-A93909858CBC}" destId="{B7F93F11-FB24-4723-BD17-23DE598950C9}" srcOrd="0" destOrd="0" presId="urn:microsoft.com/office/officeart/2005/8/layout/hierarchy1"/>
    <dgm:cxn modelId="{5236F9FF-1F11-4554-B52C-25BA9F6E7432}" type="presParOf" srcId="{B7F93F11-FB24-4723-BD17-23DE598950C9}" destId="{23186929-9D41-4CB7-AA25-D69B1746CA62}" srcOrd="0" destOrd="0" presId="urn:microsoft.com/office/officeart/2005/8/layout/hierarchy1"/>
    <dgm:cxn modelId="{B014AD43-5C94-4B4B-AAE0-DB868C8B6A93}" type="presParOf" srcId="{B7F93F11-FB24-4723-BD17-23DE598950C9}" destId="{0CB11B5D-4FE1-4FFA-A046-BFD806E9821F}" srcOrd="1" destOrd="0" presId="urn:microsoft.com/office/officeart/2005/8/layout/hierarchy1"/>
    <dgm:cxn modelId="{1BFF0E52-6E5D-4BF1-A312-F0E3290D24CA}" type="presParOf" srcId="{EC5D7AAF-896B-417F-8464-A93909858CBC}" destId="{D81898F1-E283-4FE7-9495-3433D1055A1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7E0702-DA30-426D-A9CE-B3B036695BB8}"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98813B52-23B2-44A6-8CB2-ADBF5E912A6B}">
      <dgm:prSet phldrT="[Text]" phldr="0"/>
      <dgm:spPr/>
      <dgm:t>
        <a:bodyPr/>
        <a:lstStyle/>
        <a:p>
          <a:pPr rtl="0"/>
          <a:r>
            <a:rPr lang="en-US">
              <a:latin typeface="Calibri Light" panose="020F0302020204030204"/>
            </a:rPr>
            <a:t>R&amp;P resettles client </a:t>
          </a:r>
          <a:r>
            <a:rPr lang="en-US" b="1" u="sng">
              <a:latin typeface="Calibri Light" panose="020F0302020204030204"/>
            </a:rPr>
            <a:t>or</a:t>
          </a:r>
          <a:r>
            <a:rPr lang="en-US" b="0" u="none">
              <a:latin typeface="Calibri Light" panose="020F0302020204030204"/>
            </a:rPr>
            <a:t> </a:t>
          </a:r>
          <a:br>
            <a:rPr lang="en-US" b="0" u="none">
              <a:latin typeface="Calibri Light" panose="020F0302020204030204"/>
            </a:rPr>
          </a:br>
          <a:r>
            <a:rPr lang="en-US" b="0" u="none">
              <a:latin typeface="Calibri Light" panose="020F0302020204030204"/>
            </a:rPr>
            <a:t>non-R&amp;P client walks in</a:t>
          </a:r>
          <a:endParaRPr lang="en-US" b="1" u="sng"/>
        </a:p>
      </dgm:t>
    </dgm:pt>
    <dgm:pt modelId="{5419A256-18DF-4AFD-B6FC-FD7C87B1C5E1}" type="parTrans" cxnId="{51BDF114-B8F6-4B3D-BE05-BC0F30F3CC91}">
      <dgm:prSet/>
      <dgm:spPr/>
      <dgm:t>
        <a:bodyPr/>
        <a:lstStyle/>
        <a:p>
          <a:endParaRPr lang="en-US"/>
        </a:p>
      </dgm:t>
    </dgm:pt>
    <dgm:pt modelId="{BB789001-298E-41B8-84E5-E6415D28957F}" type="sibTrans" cxnId="{51BDF114-B8F6-4B3D-BE05-BC0F30F3CC91}">
      <dgm:prSet/>
      <dgm:spPr/>
      <dgm:t>
        <a:bodyPr/>
        <a:lstStyle/>
        <a:p>
          <a:endParaRPr lang="en-US"/>
        </a:p>
      </dgm:t>
    </dgm:pt>
    <dgm:pt modelId="{6CF14BA4-524B-4F2E-8A0C-A527880E3517}">
      <dgm:prSet phldrT="[Text]" phldr="0"/>
      <dgm:spPr/>
      <dgm:t>
        <a:bodyPr/>
        <a:lstStyle/>
        <a:p>
          <a:pPr rtl="0"/>
          <a:r>
            <a:rPr lang="en-US">
              <a:latin typeface="Calibri Light" panose="020F0302020204030204"/>
            </a:rPr>
            <a:t>MG/R&amp;P staff assess client’s eligibility and fit for program</a:t>
          </a:r>
          <a:endParaRPr lang="en-US"/>
        </a:p>
      </dgm:t>
    </dgm:pt>
    <dgm:pt modelId="{1AEBE2DB-8C1E-46C7-A0AF-EB4A90CB01C0}" type="parTrans" cxnId="{BAB960ED-9BBC-4C4F-83E8-F2F278656E1D}">
      <dgm:prSet/>
      <dgm:spPr/>
      <dgm:t>
        <a:bodyPr/>
        <a:lstStyle/>
        <a:p>
          <a:endParaRPr lang="en-US"/>
        </a:p>
      </dgm:t>
    </dgm:pt>
    <dgm:pt modelId="{9E3AA1DA-9263-41F6-8A15-61DDE296D46F}" type="sibTrans" cxnId="{BAB960ED-9BBC-4C4F-83E8-F2F278656E1D}">
      <dgm:prSet/>
      <dgm:spPr/>
      <dgm:t>
        <a:bodyPr/>
        <a:lstStyle/>
        <a:p>
          <a:endParaRPr lang="en-US"/>
        </a:p>
      </dgm:t>
    </dgm:pt>
    <dgm:pt modelId="{35DD7153-0628-409C-BB5A-81707EE6D534}">
      <dgm:prSet phldrT="[Text]" phldr="0"/>
      <dgm:spPr/>
      <dgm:t>
        <a:bodyPr/>
        <a:lstStyle/>
        <a:p>
          <a:pPr rtl="0"/>
          <a:r>
            <a:rPr lang="en-US">
              <a:latin typeface="Calibri Light" panose="020F0302020204030204"/>
            </a:rPr>
            <a:t>Staff offer MG as </a:t>
          </a:r>
          <a:br>
            <a:rPr lang="en-US">
              <a:latin typeface="Calibri Light" panose="020F0302020204030204"/>
            </a:rPr>
          </a:br>
          <a:r>
            <a:rPr lang="en-US">
              <a:latin typeface="Calibri Light" panose="020F0302020204030204"/>
            </a:rPr>
            <a:t>a potential program, conduct pre-enrollment analysis</a:t>
          </a:r>
        </a:p>
      </dgm:t>
    </dgm:pt>
    <dgm:pt modelId="{EB64ED0F-BBB2-47A2-920F-492DF894F417}" type="parTrans" cxnId="{800F79BA-6270-4DAD-BF7E-DC075465E6FC}">
      <dgm:prSet/>
      <dgm:spPr/>
      <dgm:t>
        <a:bodyPr/>
        <a:lstStyle/>
        <a:p>
          <a:endParaRPr lang="en-US"/>
        </a:p>
      </dgm:t>
    </dgm:pt>
    <dgm:pt modelId="{784AD317-6379-41AE-AB20-E202388F48B4}" type="sibTrans" cxnId="{800F79BA-6270-4DAD-BF7E-DC075465E6FC}">
      <dgm:prSet/>
      <dgm:spPr/>
      <dgm:t>
        <a:bodyPr/>
        <a:lstStyle/>
        <a:p>
          <a:endParaRPr lang="en-US"/>
        </a:p>
      </dgm:t>
    </dgm:pt>
    <dgm:pt modelId="{51953E93-2227-46BE-91E9-15DB85C3B5FB}">
      <dgm:prSet phldr="0"/>
      <dgm:spPr/>
      <dgm:t>
        <a:bodyPr/>
        <a:lstStyle/>
        <a:p>
          <a:pPr rtl="0"/>
          <a:r>
            <a:rPr lang="en-US">
              <a:latin typeface="Calibri Light" panose="020F0302020204030204"/>
            </a:rPr>
            <a:t>MG enrollment and continued orientation</a:t>
          </a:r>
          <a:endParaRPr lang="en-US"/>
        </a:p>
      </dgm:t>
    </dgm:pt>
    <dgm:pt modelId="{B264DC32-1FF6-41F1-8A9B-DBFA8878666C}" type="parTrans" cxnId="{24770D2B-E6D0-461A-8792-B68CE404D755}">
      <dgm:prSet/>
      <dgm:spPr/>
      <dgm:t>
        <a:bodyPr/>
        <a:lstStyle/>
        <a:p>
          <a:endParaRPr lang="en-US"/>
        </a:p>
      </dgm:t>
    </dgm:pt>
    <dgm:pt modelId="{639FC514-A92E-43E5-800A-3B0BFE95BA1E}" type="sibTrans" cxnId="{24770D2B-E6D0-461A-8792-B68CE404D755}">
      <dgm:prSet/>
      <dgm:spPr/>
      <dgm:t>
        <a:bodyPr/>
        <a:lstStyle/>
        <a:p>
          <a:endParaRPr lang="en-US"/>
        </a:p>
      </dgm:t>
    </dgm:pt>
    <dgm:pt modelId="{4CF9CBD7-766E-457B-827B-9D6BD555BDDB}" type="pres">
      <dgm:prSet presAssocID="{BD7E0702-DA30-426D-A9CE-B3B036695BB8}" presName="Name0" presStyleCnt="0">
        <dgm:presLayoutVars>
          <dgm:dir/>
          <dgm:resizeHandles val="exact"/>
        </dgm:presLayoutVars>
      </dgm:prSet>
      <dgm:spPr/>
    </dgm:pt>
    <dgm:pt modelId="{CD0A0ED5-56CE-4A60-ACAB-8E6784523585}" type="pres">
      <dgm:prSet presAssocID="{BD7E0702-DA30-426D-A9CE-B3B036695BB8}" presName="arrow" presStyleLbl="bgShp" presStyleIdx="0" presStyleCnt="1"/>
      <dgm:spPr/>
    </dgm:pt>
    <dgm:pt modelId="{D049D944-96CB-4E04-9CF4-6B2C41FB9A84}" type="pres">
      <dgm:prSet presAssocID="{BD7E0702-DA30-426D-A9CE-B3B036695BB8}" presName="points" presStyleCnt="0"/>
      <dgm:spPr/>
    </dgm:pt>
    <dgm:pt modelId="{8BD9E5CB-89A9-4C5A-BF31-00E54EC07D46}" type="pres">
      <dgm:prSet presAssocID="{98813B52-23B2-44A6-8CB2-ADBF5E912A6B}" presName="compositeA" presStyleCnt="0"/>
      <dgm:spPr/>
    </dgm:pt>
    <dgm:pt modelId="{A0417743-7455-4CBE-84A3-62E54F4DBF0A}" type="pres">
      <dgm:prSet presAssocID="{98813B52-23B2-44A6-8CB2-ADBF5E912A6B}" presName="textA" presStyleLbl="revTx" presStyleIdx="0" presStyleCnt="4">
        <dgm:presLayoutVars>
          <dgm:bulletEnabled val="1"/>
        </dgm:presLayoutVars>
      </dgm:prSet>
      <dgm:spPr/>
    </dgm:pt>
    <dgm:pt modelId="{A9145DE6-3058-4CA5-8A95-5D9E8AF097B5}" type="pres">
      <dgm:prSet presAssocID="{98813B52-23B2-44A6-8CB2-ADBF5E912A6B}" presName="circleA" presStyleLbl="node1" presStyleIdx="0" presStyleCnt="4"/>
      <dgm:spPr/>
    </dgm:pt>
    <dgm:pt modelId="{5DE1EC10-C738-44EE-A23A-E2EBAC9E7C4E}" type="pres">
      <dgm:prSet presAssocID="{98813B52-23B2-44A6-8CB2-ADBF5E912A6B}" presName="spaceA" presStyleCnt="0"/>
      <dgm:spPr/>
    </dgm:pt>
    <dgm:pt modelId="{9382F579-2EE8-4325-A085-A93DA25B6D85}" type="pres">
      <dgm:prSet presAssocID="{BB789001-298E-41B8-84E5-E6415D28957F}" presName="space" presStyleCnt="0"/>
      <dgm:spPr/>
    </dgm:pt>
    <dgm:pt modelId="{13D46974-10F0-4FFC-ADEA-46F0DB621A34}" type="pres">
      <dgm:prSet presAssocID="{6CF14BA4-524B-4F2E-8A0C-A527880E3517}" presName="compositeB" presStyleCnt="0"/>
      <dgm:spPr/>
    </dgm:pt>
    <dgm:pt modelId="{7B6EBEC4-BB2E-4561-A955-16E765A45140}" type="pres">
      <dgm:prSet presAssocID="{6CF14BA4-524B-4F2E-8A0C-A527880E3517}" presName="textB" presStyleLbl="revTx" presStyleIdx="1" presStyleCnt="4">
        <dgm:presLayoutVars>
          <dgm:bulletEnabled val="1"/>
        </dgm:presLayoutVars>
      </dgm:prSet>
      <dgm:spPr/>
    </dgm:pt>
    <dgm:pt modelId="{8CBBA99E-7458-42A8-900F-2E0624DDBCFF}" type="pres">
      <dgm:prSet presAssocID="{6CF14BA4-524B-4F2E-8A0C-A527880E3517}" presName="circleB" presStyleLbl="node1" presStyleIdx="1" presStyleCnt="4"/>
      <dgm:spPr/>
    </dgm:pt>
    <dgm:pt modelId="{C412ED8C-5225-4429-A5E5-686B60206E3B}" type="pres">
      <dgm:prSet presAssocID="{6CF14BA4-524B-4F2E-8A0C-A527880E3517}" presName="spaceB" presStyleCnt="0"/>
      <dgm:spPr/>
    </dgm:pt>
    <dgm:pt modelId="{A9BDE422-2C72-4A6C-968C-287F46DBC030}" type="pres">
      <dgm:prSet presAssocID="{9E3AA1DA-9263-41F6-8A15-61DDE296D46F}" presName="space" presStyleCnt="0"/>
      <dgm:spPr/>
    </dgm:pt>
    <dgm:pt modelId="{E23C3AF9-A5A4-4CC6-AFC7-46D312F73F40}" type="pres">
      <dgm:prSet presAssocID="{35DD7153-0628-409C-BB5A-81707EE6D534}" presName="compositeA" presStyleCnt="0"/>
      <dgm:spPr/>
    </dgm:pt>
    <dgm:pt modelId="{6FD57391-7741-4F89-86DC-CBC9AAB2BC6E}" type="pres">
      <dgm:prSet presAssocID="{35DD7153-0628-409C-BB5A-81707EE6D534}" presName="textA" presStyleLbl="revTx" presStyleIdx="2" presStyleCnt="4">
        <dgm:presLayoutVars>
          <dgm:bulletEnabled val="1"/>
        </dgm:presLayoutVars>
      </dgm:prSet>
      <dgm:spPr/>
    </dgm:pt>
    <dgm:pt modelId="{78DE409A-EE59-4ABA-9114-E92BA468BA3C}" type="pres">
      <dgm:prSet presAssocID="{35DD7153-0628-409C-BB5A-81707EE6D534}" presName="circleA" presStyleLbl="node1" presStyleIdx="2" presStyleCnt="4"/>
      <dgm:spPr/>
    </dgm:pt>
    <dgm:pt modelId="{E0D79B45-B86D-44E5-B465-40FED98D31E5}" type="pres">
      <dgm:prSet presAssocID="{35DD7153-0628-409C-BB5A-81707EE6D534}" presName="spaceA" presStyleCnt="0"/>
      <dgm:spPr/>
    </dgm:pt>
    <dgm:pt modelId="{EE7ABEEF-4534-41F3-89E3-DF4C69FDEF78}" type="pres">
      <dgm:prSet presAssocID="{784AD317-6379-41AE-AB20-E202388F48B4}" presName="space" presStyleCnt="0"/>
      <dgm:spPr/>
    </dgm:pt>
    <dgm:pt modelId="{FDDF6E5B-4F82-45E7-8C64-64C875DE9D75}" type="pres">
      <dgm:prSet presAssocID="{51953E93-2227-46BE-91E9-15DB85C3B5FB}" presName="compositeB" presStyleCnt="0"/>
      <dgm:spPr/>
    </dgm:pt>
    <dgm:pt modelId="{EA3AFCB7-5D43-4F64-BEAA-64FC7CED0137}" type="pres">
      <dgm:prSet presAssocID="{51953E93-2227-46BE-91E9-15DB85C3B5FB}" presName="textB" presStyleLbl="revTx" presStyleIdx="3" presStyleCnt="4">
        <dgm:presLayoutVars>
          <dgm:bulletEnabled val="1"/>
        </dgm:presLayoutVars>
      </dgm:prSet>
      <dgm:spPr/>
    </dgm:pt>
    <dgm:pt modelId="{17CD930A-2582-429F-A239-9B22E7C2203B}" type="pres">
      <dgm:prSet presAssocID="{51953E93-2227-46BE-91E9-15DB85C3B5FB}" presName="circleB" presStyleLbl="node1" presStyleIdx="3" presStyleCnt="4"/>
      <dgm:spPr/>
    </dgm:pt>
    <dgm:pt modelId="{1F7A8E4B-4F3D-4E51-A926-86238AFE31A3}" type="pres">
      <dgm:prSet presAssocID="{51953E93-2227-46BE-91E9-15DB85C3B5FB}" presName="spaceB" presStyleCnt="0"/>
      <dgm:spPr/>
    </dgm:pt>
  </dgm:ptLst>
  <dgm:cxnLst>
    <dgm:cxn modelId="{0F205805-CE99-4426-A85E-E048E135566C}" type="presOf" srcId="{51953E93-2227-46BE-91E9-15DB85C3B5FB}" destId="{EA3AFCB7-5D43-4F64-BEAA-64FC7CED0137}" srcOrd="0" destOrd="0" presId="urn:microsoft.com/office/officeart/2005/8/layout/hProcess11"/>
    <dgm:cxn modelId="{51BDF114-B8F6-4B3D-BE05-BC0F30F3CC91}" srcId="{BD7E0702-DA30-426D-A9CE-B3B036695BB8}" destId="{98813B52-23B2-44A6-8CB2-ADBF5E912A6B}" srcOrd="0" destOrd="0" parTransId="{5419A256-18DF-4AFD-B6FC-FD7C87B1C5E1}" sibTransId="{BB789001-298E-41B8-84E5-E6415D28957F}"/>
    <dgm:cxn modelId="{24770D2B-E6D0-461A-8792-B68CE404D755}" srcId="{BD7E0702-DA30-426D-A9CE-B3B036695BB8}" destId="{51953E93-2227-46BE-91E9-15DB85C3B5FB}" srcOrd="3" destOrd="0" parTransId="{B264DC32-1FF6-41F1-8A9B-DBFA8878666C}" sibTransId="{639FC514-A92E-43E5-800A-3B0BFE95BA1E}"/>
    <dgm:cxn modelId="{708B9E78-549C-4537-89E6-F46094260DAC}" type="presOf" srcId="{6CF14BA4-524B-4F2E-8A0C-A527880E3517}" destId="{7B6EBEC4-BB2E-4561-A955-16E765A45140}" srcOrd="0" destOrd="0" presId="urn:microsoft.com/office/officeart/2005/8/layout/hProcess11"/>
    <dgm:cxn modelId="{579599AF-7B3F-46D8-A963-BA1CD2EFAA9B}" type="presOf" srcId="{BD7E0702-DA30-426D-A9CE-B3B036695BB8}" destId="{4CF9CBD7-766E-457B-827B-9D6BD555BDDB}" srcOrd="0" destOrd="0" presId="urn:microsoft.com/office/officeart/2005/8/layout/hProcess11"/>
    <dgm:cxn modelId="{800F79BA-6270-4DAD-BF7E-DC075465E6FC}" srcId="{BD7E0702-DA30-426D-A9CE-B3B036695BB8}" destId="{35DD7153-0628-409C-BB5A-81707EE6D534}" srcOrd="2" destOrd="0" parTransId="{EB64ED0F-BBB2-47A2-920F-492DF894F417}" sibTransId="{784AD317-6379-41AE-AB20-E202388F48B4}"/>
    <dgm:cxn modelId="{6032B0D0-FB3D-4CE3-BBC6-ECF64A875FFA}" type="presOf" srcId="{98813B52-23B2-44A6-8CB2-ADBF5E912A6B}" destId="{A0417743-7455-4CBE-84A3-62E54F4DBF0A}" srcOrd="0" destOrd="0" presId="urn:microsoft.com/office/officeart/2005/8/layout/hProcess11"/>
    <dgm:cxn modelId="{724339ED-4979-463F-B4DC-8EE2236A68E5}" type="presOf" srcId="{35DD7153-0628-409C-BB5A-81707EE6D534}" destId="{6FD57391-7741-4F89-86DC-CBC9AAB2BC6E}" srcOrd="0" destOrd="0" presId="urn:microsoft.com/office/officeart/2005/8/layout/hProcess11"/>
    <dgm:cxn modelId="{BAB960ED-9BBC-4C4F-83E8-F2F278656E1D}" srcId="{BD7E0702-DA30-426D-A9CE-B3B036695BB8}" destId="{6CF14BA4-524B-4F2E-8A0C-A527880E3517}" srcOrd="1" destOrd="0" parTransId="{1AEBE2DB-8C1E-46C7-A0AF-EB4A90CB01C0}" sibTransId="{9E3AA1DA-9263-41F6-8A15-61DDE296D46F}"/>
    <dgm:cxn modelId="{C4DE2C7C-375B-4863-B514-BD714F7F1982}" type="presParOf" srcId="{4CF9CBD7-766E-457B-827B-9D6BD555BDDB}" destId="{CD0A0ED5-56CE-4A60-ACAB-8E6784523585}" srcOrd="0" destOrd="0" presId="urn:microsoft.com/office/officeart/2005/8/layout/hProcess11"/>
    <dgm:cxn modelId="{32CEF55C-C69F-4A9C-BBE2-B8141ACB6159}" type="presParOf" srcId="{4CF9CBD7-766E-457B-827B-9D6BD555BDDB}" destId="{D049D944-96CB-4E04-9CF4-6B2C41FB9A84}" srcOrd="1" destOrd="0" presId="urn:microsoft.com/office/officeart/2005/8/layout/hProcess11"/>
    <dgm:cxn modelId="{CB4CAA8C-5FA6-4ADF-9435-56752CD30C3B}" type="presParOf" srcId="{D049D944-96CB-4E04-9CF4-6B2C41FB9A84}" destId="{8BD9E5CB-89A9-4C5A-BF31-00E54EC07D46}" srcOrd="0" destOrd="0" presId="urn:microsoft.com/office/officeart/2005/8/layout/hProcess11"/>
    <dgm:cxn modelId="{77BBDE51-6639-451E-81AC-BC42178931F9}" type="presParOf" srcId="{8BD9E5CB-89A9-4C5A-BF31-00E54EC07D46}" destId="{A0417743-7455-4CBE-84A3-62E54F4DBF0A}" srcOrd="0" destOrd="0" presId="urn:microsoft.com/office/officeart/2005/8/layout/hProcess11"/>
    <dgm:cxn modelId="{DA856509-8DC2-45A2-BA98-CD76218E5B1B}" type="presParOf" srcId="{8BD9E5CB-89A9-4C5A-BF31-00E54EC07D46}" destId="{A9145DE6-3058-4CA5-8A95-5D9E8AF097B5}" srcOrd="1" destOrd="0" presId="urn:microsoft.com/office/officeart/2005/8/layout/hProcess11"/>
    <dgm:cxn modelId="{75C6FA27-CF6A-4F63-9D13-DFFFFBAEFD68}" type="presParOf" srcId="{8BD9E5CB-89A9-4C5A-BF31-00E54EC07D46}" destId="{5DE1EC10-C738-44EE-A23A-E2EBAC9E7C4E}" srcOrd="2" destOrd="0" presId="urn:microsoft.com/office/officeart/2005/8/layout/hProcess11"/>
    <dgm:cxn modelId="{F2F63625-B3A7-4ECD-8A7E-E9E7EDF95C77}" type="presParOf" srcId="{D049D944-96CB-4E04-9CF4-6B2C41FB9A84}" destId="{9382F579-2EE8-4325-A085-A93DA25B6D85}" srcOrd="1" destOrd="0" presId="urn:microsoft.com/office/officeart/2005/8/layout/hProcess11"/>
    <dgm:cxn modelId="{AD2157C1-7F09-4E66-8A25-6F4B9637CA32}" type="presParOf" srcId="{D049D944-96CB-4E04-9CF4-6B2C41FB9A84}" destId="{13D46974-10F0-4FFC-ADEA-46F0DB621A34}" srcOrd="2" destOrd="0" presId="urn:microsoft.com/office/officeart/2005/8/layout/hProcess11"/>
    <dgm:cxn modelId="{EFF74377-49E1-4BF2-AC01-062BA331E786}" type="presParOf" srcId="{13D46974-10F0-4FFC-ADEA-46F0DB621A34}" destId="{7B6EBEC4-BB2E-4561-A955-16E765A45140}" srcOrd="0" destOrd="0" presId="urn:microsoft.com/office/officeart/2005/8/layout/hProcess11"/>
    <dgm:cxn modelId="{F190C534-7594-4C77-9336-4CE16FADB272}" type="presParOf" srcId="{13D46974-10F0-4FFC-ADEA-46F0DB621A34}" destId="{8CBBA99E-7458-42A8-900F-2E0624DDBCFF}" srcOrd="1" destOrd="0" presId="urn:microsoft.com/office/officeart/2005/8/layout/hProcess11"/>
    <dgm:cxn modelId="{2EEB3A5D-FD20-47F0-A148-9C165F62DDCE}" type="presParOf" srcId="{13D46974-10F0-4FFC-ADEA-46F0DB621A34}" destId="{C412ED8C-5225-4429-A5E5-686B60206E3B}" srcOrd="2" destOrd="0" presId="urn:microsoft.com/office/officeart/2005/8/layout/hProcess11"/>
    <dgm:cxn modelId="{FC0D95D0-EF95-4D6A-AC39-80088CCFDD97}" type="presParOf" srcId="{D049D944-96CB-4E04-9CF4-6B2C41FB9A84}" destId="{A9BDE422-2C72-4A6C-968C-287F46DBC030}" srcOrd="3" destOrd="0" presId="urn:microsoft.com/office/officeart/2005/8/layout/hProcess11"/>
    <dgm:cxn modelId="{8C90FDAB-36E2-411D-BEE5-A976A5EA414F}" type="presParOf" srcId="{D049D944-96CB-4E04-9CF4-6B2C41FB9A84}" destId="{E23C3AF9-A5A4-4CC6-AFC7-46D312F73F40}" srcOrd="4" destOrd="0" presId="urn:microsoft.com/office/officeart/2005/8/layout/hProcess11"/>
    <dgm:cxn modelId="{A59937B3-9564-4C31-8081-388BA531324F}" type="presParOf" srcId="{E23C3AF9-A5A4-4CC6-AFC7-46D312F73F40}" destId="{6FD57391-7741-4F89-86DC-CBC9AAB2BC6E}" srcOrd="0" destOrd="0" presId="urn:microsoft.com/office/officeart/2005/8/layout/hProcess11"/>
    <dgm:cxn modelId="{B562F8F9-5B20-45CD-8980-78210E862534}" type="presParOf" srcId="{E23C3AF9-A5A4-4CC6-AFC7-46D312F73F40}" destId="{78DE409A-EE59-4ABA-9114-E92BA468BA3C}" srcOrd="1" destOrd="0" presId="urn:microsoft.com/office/officeart/2005/8/layout/hProcess11"/>
    <dgm:cxn modelId="{F300EF98-A9D3-43AE-A4EF-F491BF2DBA9C}" type="presParOf" srcId="{E23C3AF9-A5A4-4CC6-AFC7-46D312F73F40}" destId="{E0D79B45-B86D-44E5-B465-40FED98D31E5}" srcOrd="2" destOrd="0" presId="urn:microsoft.com/office/officeart/2005/8/layout/hProcess11"/>
    <dgm:cxn modelId="{202E4D83-5ED5-46B0-B0C1-4C53171EAD7B}" type="presParOf" srcId="{D049D944-96CB-4E04-9CF4-6B2C41FB9A84}" destId="{EE7ABEEF-4534-41F3-89E3-DF4C69FDEF78}" srcOrd="5" destOrd="0" presId="urn:microsoft.com/office/officeart/2005/8/layout/hProcess11"/>
    <dgm:cxn modelId="{44301975-60D2-4657-BC84-A5FBC59E88E4}" type="presParOf" srcId="{D049D944-96CB-4E04-9CF4-6B2C41FB9A84}" destId="{FDDF6E5B-4F82-45E7-8C64-64C875DE9D75}" srcOrd="6" destOrd="0" presId="urn:microsoft.com/office/officeart/2005/8/layout/hProcess11"/>
    <dgm:cxn modelId="{7D419304-9A9A-45DF-8484-E3571D84735A}" type="presParOf" srcId="{FDDF6E5B-4F82-45E7-8C64-64C875DE9D75}" destId="{EA3AFCB7-5D43-4F64-BEAA-64FC7CED0137}" srcOrd="0" destOrd="0" presId="urn:microsoft.com/office/officeart/2005/8/layout/hProcess11"/>
    <dgm:cxn modelId="{76B90E59-313C-4FB6-AB75-B268789695D5}" type="presParOf" srcId="{FDDF6E5B-4F82-45E7-8C64-64C875DE9D75}" destId="{17CD930A-2582-429F-A239-9B22E7C2203B}" srcOrd="1" destOrd="0" presId="urn:microsoft.com/office/officeart/2005/8/layout/hProcess11"/>
    <dgm:cxn modelId="{941F670B-F503-4517-93B4-7BD23F7F7B21}" type="presParOf" srcId="{FDDF6E5B-4F82-45E7-8C64-64C875DE9D75}" destId="{1F7A8E4B-4F3D-4E51-A926-86238AFE31A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1F5C61-73B0-49F2-AADA-D0D99040D5DA}"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D8BA0B74-5526-4E55-8456-849AC6D0D366}">
      <dgm:prSet/>
      <dgm:spPr/>
      <dgm:t>
        <a:bodyPr/>
        <a:lstStyle/>
        <a:p>
          <a:r>
            <a:rPr lang="en-US"/>
            <a:t>Do you use the USCCB template?</a:t>
          </a:r>
        </a:p>
      </dgm:t>
    </dgm:pt>
    <dgm:pt modelId="{59A1F68F-F19E-4731-AAC8-EC138FA13331}" type="parTrans" cxnId="{88943B3E-E3D7-48C1-BBB9-A83512DA017F}">
      <dgm:prSet/>
      <dgm:spPr/>
      <dgm:t>
        <a:bodyPr/>
        <a:lstStyle/>
        <a:p>
          <a:endParaRPr lang="en-US"/>
        </a:p>
      </dgm:t>
    </dgm:pt>
    <dgm:pt modelId="{F9A707AC-F768-4666-947B-7B921EC805EB}" type="sibTrans" cxnId="{88943B3E-E3D7-48C1-BBB9-A83512DA017F}">
      <dgm:prSet/>
      <dgm:spPr/>
      <dgm:t>
        <a:bodyPr/>
        <a:lstStyle/>
        <a:p>
          <a:endParaRPr lang="en-US"/>
        </a:p>
      </dgm:t>
    </dgm:pt>
    <dgm:pt modelId="{4A9BC361-A0F7-4D81-AE8E-97CF2A3C361A}">
      <dgm:prSet/>
      <dgm:spPr/>
      <dgm:t>
        <a:bodyPr/>
        <a:lstStyle/>
        <a:p>
          <a:r>
            <a:rPr lang="en-US"/>
            <a:t>Does your eligibility screening reflect challenges you see with clients? </a:t>
          </a:r>
        </a:p>
      </dgm:t>
    </dgm:pt>
    <dgm:pt modelId="{5189736F-FE08-477F-8C70-3BF819BD091E}" type="parTrans" cxnId="{71FB407A-4596-4C21-8F81-96DF9490CA86}">
      <dgm:prSet/>
      <dgm:spPr/>
      <dgm:t>
        <a:bodyPr/>
        <a:lstStyle/>
        <a:p>
          <a:endParaRPr lang="en-US"/>
        </a:p>
      </dgm:t>
    </dgm:pt>
    <dgm:pt modelId="{18328194-D940-458C-AA11-D06714969267}" type="sibTrans" cxnId="{71FB407A-4596-4C21-8F81-96DF9490CA86}">
      <dgm:prSet/>
      <dgm:spPr/>
      <dgm:t>
        <a:bodyPr/>
        <a:lstStyle/>
        <a:p>
          <a:endParaRPr lang="en-US"/>
        </a:p>
      </dgm:t>
    </dgm:pt>
    <dgm:pt modelId="{E8A979C3-50FD-41B1-A158-31CF81BF64DF}">
      <dgm:prSet/>
      <dgm:spPr/>
      <dgm:t>
        <a:bodyPr/>
        <a:lstStyle/>
        <a:p>
          <a:r>
            <a:rPr lang="en-US"/>
            <a:t>Does your agency screen candidates before offering MG? </a:t>
          </a:r>
        </a:p>
      </dgm:t>
    </dgm:pt>
    <dgm:pt modelId="{F9A47A89-1BC3-4785-84D3-CAC119F12970}" type="parTrans" cxnId="{1439C3E9-357D-45A3-8794-A8104BA7ABCF}">
      <dgm:prSet/>
      <dgm:spPr/>
      <dgm:t>
        <a:bodyPr/>
        <a:lstStyle/>
        <a:p>
          <a:endParaRPr lang="en-US"/>
        </a:p>
      </dgm:t>
    </dgm:pt>
    <dgm:pt modelId="{4B65D42E-A17F-408C-8C3C-56CCAB9E3EF4}" type="sibTrans" cxnId="{1439C3E9-357D-45A3-8794-A8104BA7ABCF}">
      <dgm:prSet/>
      <dgm:spPr/>
      <dgm:t>
        <a:bodyPr/>
        <a:lstStyle/>
        <a:p>
          <a:endParaRPr lang="en-US"/>
        </a:p>
      </dgm:t>
    </dgm:pt>
    <dgm:pt modelId="{35241AB4-22DD-4C82-89ED-279C58429C10}" type="pres">
      <dgm:prSet presAssocID="{231F5C61-73B0-49F2-AADA-D0D99040D5DA}" presName="linear" presStyleCnt="0">
        <dgm:presLayoutVars>
          <dgm:animLvl val="lvl"/>
          <dgm:resizeHandles val="exact"/>
        </dgm:presLayoutVars>
      </dgm:prSet>
      <dgm:spPr/>
    </dgm:pt>
    <dgm:pt modelId="{AB6C65A8-317B-47D5-9973-7B84B2F87B1B}" type="pres">
      <dgm:prSet presAssocID="{D8BA0B74-5526-4E55-8456-849AC6D0D366}" presName="parentText" presStyleLbl="node1" presStyleIdx="0" presStyleCnt="3">
        <dgm:presLayoutVars>
          <dgm:chMax val="0"/>
          <dgm:bulletEnabled val="1"/>
        </dgm:presLayoutVars>
      </dgm:prSet>
      <dgm:spPr/>
    </dgm:pt>
    <dgm:pt modelId="{EBF09F80-0A11-4513-9D3E-2623913716C2}" type="pres">
      <dgm:prSet presAssocID="{F9A707AC-F768-4666-947B-7B921EC805EB}" presName="spacer" presStyleCnt="0"/>
      <dgm:spPr/>
    </dgm:pt>
    <dgm:pt modelId="{35E63DF3-DE16-4830-9F2C-43AC4A9FA611}" type="pres">
      <dgm:prSet presAssocID="{4A9BC361-A0F7-4D81-AE8E-97CF2A3C361A}" presName="parentText" presStyleLbl="node1" presStyleIdx="1" presStyleCnt="3">
        <dgm:presLayoutVars>
          <dgm:chMax val="0"/>
          <dgm:bulletEnabled val="1"/>
        </dgm:presLayoutVars>
      </dgm:prSet>
      <dgm:spPr/>
    </dgm:pt>
    <dgm:pt modelId="{8D156672-BC35-4800-82BF-F36D95565383}" type="pres">
      <dgm:prSet presAssocID="{18328194-D940-458C-AA11-D06714969267}" presName="spacer" presStyleCnt="0"/>
      <dgm:spPr/>
    </dgm:pt>
    <dgm:pt modelId="{B0B7199B-4FAA-4C13-AB28-7F7F5F61ACF9}" type="pres">
      <dgm:prSet presAssocID="{E8A979C3-50FD-41B1-A158-31CF81BF64DF}" presName="parentText" presStyleLbl="node1" presStyleIdx="2" presStyleCnt="3">
        <dgm:presLayoutVars>
          <dgm:chMax val="0"/>
          <dgm:bulletEnabled val="1"/>
        </dgm:presLayoutVars>
      </dgm:prSet>
      <dgm:spPr/>
    </dgm:pt>
  </dgm:ptLst>
  <dgm:cxnLst>
    <dgm:cxn modelId="{88943B3E-E3D7-48C1-BBB9-A83512DA017F}" srcId="{231F5C61-73B0-49F2-AADA-D0D99040D5DA}" destId="{D8BA0B74-5526-4E55-8456-849AC6D0D366}" srcOrd="0" destOrd="0" parTransId="{59A1F68F-F19E-4731-AAC8-EC138FA13331}" sibTransId="{F9A707AC-F768-4666-947B-7B921EC805EB}"/>
    <dgm:cxn modelId="{71BF8544-0C13-42DB-92B9-E04C8FB7496B}" type="presOf" srcId="{D8BA0B74-5526-4E55-8456-849AC6D0D366}" destId="{AB6C65A8-317B-47D5-9973-7B84B2F87B1B}" srcOrd="0" destOrd="0" presId="urn:microsoft.com/office/officeart/2005/8/layout/vList2"/>
    <dgm:cxn modelId="{71FB407A-4596-4C21-8F81-96DF9490CA86}" srcId="{231F5C61-73B0-49F2-AADA-D0D99040D5DA}" destId="{4A9BC361-A0F7-4D81-AE8E-97CF2A3C361A}" srcOrd="1" destOrd="0" parTransId="{5189736F-FE08-477F-8C70-3BF819BD091E}" sibTransId="{18328194-D940-458C-AA11-D06714969267}"/>
    <dgm:cxn modelId="{7678C0D2-DB58-4AC5-B4B7-31498A170CE2}" type="presOf" srcId="{231F5C61-73B0-49F2-AADA-D0D99040D5DA}" destId="{35241AB4-22DD-4C82-89ED-279C58429C10}" srcOrd="0" destOrd="0" presId="urn:microsoft.com/office/officeart/2005/8/layout/vList2"/>
    <dgm:cxn modelId="{1439C3E9-357D-45A3-8794-A8104BA7ABCF}" srcId="{231F5C61-73B0-49F2-AADA-D0D99040D5DA}" destId="{E8A979C3-50FD-41B1-A158-31CF81BF64DF}" srcOrd="2" destOrd="0" parTransId="{F9A47A89-1BC3-4785-84D3-CAC119F12970}" sibTransId="{4B65D42E-A17F-408C-8C3C-56CCAB9E3EF4}"/>
    <dgm:cxn modelId="{1551C9E9-657E-41DE-9224-656FCF852C95}" type="presOf" srcId="{E8A979C3-50FD-41B1-A158-31CF81BF64DF}" destId="{B0B7199B-4FAA-4C13-AB28-7F7F5F61ACF9}" srcOrd="0" destOrd="0" presId="urn:microsoft.com/office/officeart/2005/8/layout/vList2"/>
    <dgm:cxn modelId="{CF6209F4-56C1-41A2-AAD7-69108438B2C8}" type="presOf" srcId="{4A9BC361-A0F7-4D81-AE8E-97CF2A3C361A}" destId="{35E63DF3-DE16-4830-9F2C-43AC4A9FA611}" srcOrd="0" destOrd="0" presId="urn:microsoft.com/office/officeart/2005/8/layout/vList2"/>
    <dgm:cxn modelId="{26EF452C-72A0-4D77-AEA4-B47CBD8F79C2}" type="presParOf" srcId="{35241AB4-22DD-4C82-89ED-279C58429C10}" destId="{AB6C65A8-317B-47D5-9973-7B84B2F87B1B}" srcOrd="0" destOrd="0" presId="urn:microsoft.com/office/officeart/2005/8/layout/vList2"/>
    <dgm:cxn modelId="{1BAD0A6E-EDB4-4B39-A4C7-FC6FF548DE07}" type="presParOf" srcId="{35241AB4-22DD-4C82-89ED-279C58429C10}" destId="{EBF09F80-0A11-4513-9D3E-2623913716C2}" srcOrd="1" destOrd="0" presId="urn:microsoft.com/office/officeart/2005/8/layout/vList2"/>
    <dgm:cxn modelId="{CD46A491-9A5B-44AB-B34C-9F39F702B7B8}" type="presParOf" srcId="{35241AB4-22DD-4C82-89ED-279C58429C10}" destId="{35E63DF3-DE16-4830-9F2C-43AC4A9FA611}" srcOrd="2" destOrd="0" presId="urn:microsoft.com/office/officeart/2005/8/layout/vList2"/>
    <dgm:cxn modelId="{2F567814-7778-489B-9501-4DB23EA893B4}" type="presParOf" srcId="{35241AB4-22DD-4C82-89ED-279C58429C10}" destId="{8D156672-BC35-4800-82BF-F36D95565383}" srcOrd="3" destOrd="0" presId="urn:microsoft.com/office/officeart/2005/8/layout/vList2"/>
    <dgm:cxn modelId="{E2101403-4E1F-401F-A006-35F8E00F26B7}" type="presParOf" srcId="{35241AB4-22DD-4C82-89ED-279C58429C10}" destId="{B0B7199B-4FAA-4C13-AB28-7F7F5F61ACF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CC42E9-C0A3-491F-8E6C-4503FF62927E}" type="doc">
      <dgm:prSet loTypeId="urn:microsoft.com/office/officeart/2005/8/layout/hList1" loCatId="list" qsTypeId="urn:microsoft.com/office/officeart/2005/8/quickstyle/simple5" qsCatId="simple" csTypeId="urn:microsoft.com/office/officeart/2005/8/colors/accent1_3" csCatId="accent1" phldr="1"/>
      <dgm:spPr/>
      <dgm:t>
        <a:bodyPr/>
        <a:lstStyle/>
        <a:p>
          <a:endParaRPr lang="en-US"/>
        </a:p>
      </dgm:t>
    </dgm:pt>
    <dgm:pt modelId="{73FF17EF-DD5A-44DC-93F1-A080F12BB850}">
      <dgm:prSet phldrT="[Text]" phldr="0"/>
      <dgm:spPr/>
      <dgm:t>
        <a:bodyPr/>
        <a:lstStyle/>
        <a:p>
          <a:pPr rtl="0"/>
          <a:r>
            <a:rPr lang="en-US">
              <a:latin typeface="Calibri Light" panose="020F0302020204030204"/>
            </a:rPr>
            <a:t>Large Families</a:t>
          </a:r>
          <a:endParaRPr lang="en-US"/>
        </a:p>
      </dgm:t>
    </dgm:pt>
    <dgm:pt modelId="{288FE204-CFCA-4842-B72A-C7A803204F09}" type="parTrans" cxnId="{A2782CAB-D051-4DEC-B4EA-82DF7EA1C87D}">
      <dgm:prSet/>
      <dgm:spPr/>
      <dgm:t>
        <a:bodyPr/>
        <a:lstStyle/>
        <a:p>
          <a:endParaRPr lang="en-US"/>
        </a:p>
      </dgm:t>
    </dgm:pt>
    <dgm:pt modelId="{6152A686-6154-4B73-A2F8-C301B008F6F8}" type="sibTrans" cxnId="{A2782CAB-D051-4DEC-B4EA-82DF7EA1C87D}">
      <dgm:prSet/>
      <dgm:spPr/>
      <dgm:t>
        <a:bodyPr/>
        <a:lstStyle/>
        <a:p>
          <a:endParaRPr lang="en-US"/>
        </a:p>
      </dgm:t>
    </dgm:pt>
    <dgm:pt modelId="{44387A5B-6BD1-4ABA-9635-02511A69F5C1}">
      <dgm:prSet phldrT="[Text]" phldr="0"/>
      <dgm:spPr/>
      <dgm:t>
        <a:bodyPr/>
        <a:lstStyle/>
        <a:p>
          <a:pPr rtl="0"/>
          <a:r>
            <a:rPr lang="en-US">
              <a:latin typeface="Calibri Light" panose="020F0302020204030204"/>
            </a:rPr>
            <a:t>Based on cost of living in your area, how many employable adults are needed for a large family to become self-sufficient?</a:t>
          </a:r>
          <a:endParaRPr lang="en-US"/>
        </a:p>
      </dgm:t>
    </dgm:pt>
    <dgm:pt modelId="{D27D46EF-01B7-4AF9-8A38-CEF23115E129}" type="parTrans" cxnId="{9D1C323F-B599-4FC8-8971-66623EFAF605}">
      <dgm:prSet/>
      <dgm:spPr/>
      <dgm:t>
        <a:bodyPr/>
        <a:lstStyle/>
        <a:p>
          <a:endParaRPr lang="en-US"/>
        </a:p>
      </dgm:t>
    </dgm:pt>
    <dgm:pt modelId="{8ADE8577-7E1B-4535-84A6-2CE70A8273EA}" type="sibTrans" cxnId="{9D1C323F-B599-4FC8-8971-66623EFAF605}">
      <dgm:prSet/>
      <dgm:spPr/>
      <dgm:t>
        <a:bodyPr/>
        <a:lstStyle/>
        <a:p>
          <a:endParaRPr lang="en-US"/>
        </a:p>
      </dgm:t>
    </dgm:pt>
    <dgm:pt modelId="{86CC1153-FDF8-49D7-86F0-BD84E433E1ED}">
      <dgm:prSet phldrT="[Text]" phldr="0"/>
      <dgm:spPr/>
      <dgm:t>
        <a:bodyPr/>
        <a:lstStyle/>
        <a:p>
          <a:pPr rtl="0"/>
          <a:r>
            <a:rPr lang="en-US">
              <a:latin typeface="Calibri Light" panose="020F0302020204030204"/>
            </a:rPr>
            <a:t>Single Cases</a:t>
          </a:r>
          <a:endParaRPr lang="en-US"/>
        </a:p>
      </dgm:t>
    </dgm:pt>
    <dgm:pt modelId="{45BFD327-A5A9-4ABF-8031-0FCE508AB433}" type="parTrans" cxnId="{BDF320C9-7BF0-4935-967B-3EAD8D6170BA}">
      <dgm:prSet/>
      <dgm:spPr/>
      <dgm:t>
        <a:bodyPr/>
        <a:lstStyle/>
        <a:p>
          <a:endParaRPr lang="en-US"/>
        </a:p>
      </dgm:t>
    </dgm:pt>
    <dgm:pt modelId="{FA12242D-3FE9-4EC4-A3D5-4AAEF9F38485}" type="sibTrans" cxnId="{BDF320C9-7BF0-4935-967B-3EAD8D6170BA}">
      <dgm:prSet/>
      <dgm:spPr/>
      <dgm:t>
        <a:bodyPr/>
        <a:lstStyle/>
        <a:p>
          <a:endParaRPr lang="en-US"/>
        </a:p>
      </dgm:t>
    </dgm:pt>
    <dgm:pt modelId="{DCC7E46B-741C-4D59-94A8-3A7A5AFA1BF1}">
      <dgm:prSet phldrT="[Text]" phldr="0"/>
      <dgm:spPr/>
      <dgm:t>
        <a:bodyPr/>
        <a:lstStyle/>
        <a:p>
          <a:pPr rtl="0"/>
          <a:r>
            <a:rPr lang="en-US">
              <a:latin typeface="Calibri Light" panose="020F0302020204030204"/>
            </a:rPr>
            <a:t>Is there affordable housing for single individuals in your area? Are they willing to live with roommates?</a:t>
          </a:r>
          <a:endParaRPr lang="en-US"/>
        </a:p>
      </dgm:t>
    </dgm:pt>
    <dgm:pt modelId="{4697F385-A341-406B-88ED-2EBA4305B554}" type="parTrans" cxnId="{500527D7-4BA2-4A48-9096-DFF3D0526126}">
      <dgm:prSet/>
      <dgm:spPr/>
      <dgm:t>
        <a:bodyPr/>
        <a:lstStyle/>
        <a:p>
          <a:endParaRPr lang="en-US"/>
        </a:p>
      </dgm:t>
    </dgm:pt>
    <dgm:pt modelId="{E8E7E744-B4D4-43C8-806B-9B6C390B4E51}" type="sibTrans" cxnId="{500527D7-4BA2-4A48-9096-DFF3D0526126}">
      <dgm:prSet/>
      <dgm:spPr/>
      <dgm:t>
        <a:bodyPr/>
        <a:lstStyle/>
        <a:p>
          <a:endParaRPr lang="en-US"/>
        </a:p>
      </dgm:t>
    </dgm:pt>
    <dgm:pt modelId="{1E50C633-BABD-456F-85B2-BDA6EA9C99BC}">
      <dgm:prSet phldrT="[Text]" phldr="0"/>
      <dgm:spPr/>
      <dgm:t>
        <a:bodyPr/>
        <a:lstStyle/>
        <a:p>
          <a:pPr rtl="0"/>
          <a:r>
            <a:rPr lang="en-US">
              <a:latin typeface="Calibri Light" panose="020F0302020204030204"/>
            </a:rPr>
            <a:t>Elderly clients or cases with physical limitations</a:t>
          </a:r>
          <a:endParaRPr lang="en-US"/>
        </a:p>
      </dgm:t>
    </dgm:pt>
    <dgm:pt modelId="{2C1E4431-66D1-483E-ADB4-71908AD371AB}" type="parTrans" cxnId="{6CDB7B73-D56A-4FB9-9719-C9D15172FF54}">
      <dgm:prSet/>
      <dgm:spPr/>
      <dgm:t>
        <a:bodyPr/>
        <a:lstStyle/>
        <a:p>
          <a:endParaRPr lang="en-US"/>
        </a:p>
      </dgm:t>
    </dgm:pt>
    <dgm:pt modelId="{7014532C-D037-4222-A8B4-FA49552F4586}" type="sibTrans" cxnId="{6CDB7B73-D56A-4FB9-9719-C9D15172FF54}">
      <dgm:prSet/>
      <dgm:spPr/>
      <dgm:t>
        <a:bodyPr/>
        <a:lstStyle/>
        <a:p>
          <a:endParaRPr lang="en-US"/>
        </a:p>
      </dgm:t>
    </dgm:pt>
    <dgm:pt modelId="{C104B11E-02A0-4A90-99E2-24B221D7B17B}">
      <dgm:prSet phldrT="[Text]" phldr="0"/>
      <dgm:spPr/>
      <dgm:t>
        <a:bodyPr/>
        <a:lstStyle/>
        <a:p>
          <a:pPr rtl="0"/>
          <a:r>
            <a:rPr lang="en-US">
              <a:latin typeface="Calibri Light" panose="020F0302020204030204"/>
            </a:rPr>
            <a:t>Are there jobs in your area/with your partner employers that can accomodate limited physical capacity?</a:t>
          </a:r>
          <a:endParaRPr lang="en-US"/>
        </a:p>
      </dgm:t>
    </dgm:pt>
    <dgm:pt modelId="{928255B4-28A1-4D8C-86E8-848E34FC2757}" type="parTrans" cxnId="{F8D8396C-6E27-400C-BCA9-3C0CCB61440A}">
      <dgm:prSet/>
      <dgm:spPr/>
      <dgm:t>
        <a:bodyPr/>
        <a:lstStyle/>
        <a:p>
          <a:endParaRPr lang="en-US"/>
        </a:p>
      </dgm:t>
    </dgm:pt>
    <dgm:pt modelId="{C1BA450F-A7DE-4FD8-A5B9-691DF5360F7F}" type="sibTrans" cxnId="{F8D8396C-6E27-400C-BCA9-3C0CCB61440A}">
      <dgm:prSet/>
      <dgm:spPr/>
      <dgm:t>
        <a:bodyPr/>
        <a:lstStyle/>
        <a:p>
          <a:endParaRPr lang="en-US"/>
        </a:p>
      </dgm:t>
    </dgm:pt>
    <dgm:pt modelId="{66577D88-7A10-4332-AC2E-199D331255EB}">
      <dgm:prSet phldrT="[Text]" phldr="0"/>
      <dgm:spPr/>
      <dgm:t>
        <a:bodyPr/>
        <a:lstStyle/>
        <a:p>
          <a:pPr rtl="0"/>
          <a:r>
            <a:rPr lang="en-US"/>
            <a:t>Work Interest</a:t>
          </a:r>
        </a:p>
      </dgm:t>
    </dgm:pt>
    <dgm:pt modelId="{0F6F7341-CDEF-472F-A7C5-8355902D1681}" type="parTrans" cxnId="{F099457D-B9DA-447F-B15A-2474A093413C}">
      <dgm:prSet/>
      <dgm:spPr/>
      <dgm:t>
        <a:bodyPr/>
        <a:lstStyle/>
        <a:p>
          <a:endParaRPr lang="en-US"/>
        </a:p>
      </dgm:t>
    </dgm:pt>
    <dgm:pt modelId="{7FAA9DB3-5C6F-4978-BBD8-D2A63231F54D}" type="sibTrans" cxnId="{F099457D-B9DA-447F-B15A-2474A093413C}">
      <dgm:prSet/>
      <dgm:spPr/>
      <dgm:t>
        <a:bodyPr/>
        <a:lstStyle/>
        <a:p>
          <a:endParaRPr lang="en-US"/>
        </a:p>
      </dgm:t>
    </dgm:pt>
    <dgm:pt modelId="{A064BFA4-6FFC-4AF3-AAE6-E068A2D1948E}">
      <dgm:prSet phldrT="[Text]" phldr="0"/>
      <dgm:spPr/>
      <dgm:t>
        <a:bodyPr/>
        <a:lstStyle/>
        <a:p>
          <a:pPr rtl="0"/>
          <a:r>
            <a:rPr lang="en-US">
              <a:latin typeface="+mj-lt"/>
            </a:rPr>
            <a:t>Did the client express interest in working </a:t>
          </a:r>
          <a:r>
            <a:rPr lang="en-US" u="sng">
              <a:latin typeface="+mj-lt"/>
            </a:rPr>
            <a:t>before </a:t>
          </a:r>
          <a:r>
            <a:rPr lang="en-US" u="none">
              <a:latin typeface="+mj-lt"/>
            </a:rPr>
            <a:t>learning about the MG financial incentives? Do they want only one specific type of job?</a:t>
          </a:r>
          <a:endParaRPr lang="en-US">
            <a:latin typeface="+mj-lt"/>
          </a:endParaRPr>
        </a:p>
      </dgm:t>
    </dgm:pt>
    <dgm:pt modelId="{D9FE48D3-CAEF-4918-9D02-1F707C20211B}" type="parTrans" cxnId="{56A74C45-9322-49D3-A516-EC718FDC689E}">
      <dgm:prSet/>
      <dgm:spPr/>
      <dgm:t>
        <a:bodyPr/>
        <a:lstStyle/>
        <a:p>
          <a:endParaRPr lang="en-US"/>
        </a:p>
      </dgm:t>
    </dgm:pt>
    <dgm:pt modelId="{6DEC9341-6816-420B-BAC1-05CE4569FF22}" type="sibTrans" cxnId="{56A74C45-9322-49D3-A516-EC718FDC689E}">
      <dgm:prSet/>
      <dgm:spPr/>
      <dgm:t>
        <a:bodyPr/>
        <a:lstStyle/>
        <a:p>
          <a:endParaRPr lang="en-US"/>
        </a:p>
      </dgm:t>
    </dgm:pt>
    <dgm:pt modelId="{53AD350C-F920-4A4A-8447-07B61C875978}" type="pres">
      <dgm:prSet presAssocID="{79CC42E9-C0A3-491F-8E6C-4503FF62927E}" presName="Name0" presStyleCnt="0">
        <dgm:presLayoutVars>
          <dgm:dir/>
          <dgm:animLvl val="lvl"/>
          <dgm:resizeHandles val="exact"/>
        </dgm:presLayoutVars>
      </dgm:prSet>
      <dgm:spPr/>
    </dgm:pt>
    <dgm:pt modelId="{5A0B09B3-0A49-4BA7-B2F5-27411B2B8659}" type="pres">
      <dgm:prSet presAssocID="{66577D88-7A10-4332-AC2E-199D331255EB}" presName="composite" presStyleCnt="0"/>
      <dgm:spPr/>
    </dgm:pt>
    <dgm:pt modelId="{A4D5FD53-76C8-4840-A231-D204AF216B8E}" type="pres">
      <dgm:prSet presAssocID="{66577D88-7A10-4332-AC2E-199D331255EB}" presName="parTx" presStyleLbl="alignNode1" presStyleIdx="0" presStyleCnt="4">
        <dgm:presLayoutVars>
          <dgm:chMax val="0"/>
          <dgm:chPref val="0"/>
          <dgm:bulletEnabled val="1"/>
        </dgm:presLayoutVars>
      </dgm:prSet>
      <dgm:spPr/>
    </dgm:pt>
    <dgm:pt modelId="{8A2FEC36-CA0A-4697-9360-BB93C9129612}" type="pres">
      <dgm:prSet presAssocID="{66577D88-7A10-4332-AC2E-199D331255EB}" presName="desTx" presStyleLbl="alignAccFollowNode1" presStyleIdx="0" presStyleCnt="4">
        <dgm:presLayoutVars>
          <dgm:bulletEnabled val="1"/>
        </dgm:presLayoutVars>
      </dgm:prSet>
      <dgm:spPr/>
    </dgm:pt>
    <dgm:pt modelId="{1E0D70F7-19EA-4E04-B4F8-F83D97EAF900}" type="pres">
      <dgm:prSet presAssocID="{7FAA9DB3-5C6F-4978-BBD8-D2A63231F54D}" presName="space" presStyleCnt="0"/>
      <dgm:spPr/>
    </dgm:pt>
    <dgm:pt modelId="{F0F6BBF3-CE7A-4087-AEDE-69B29432732C}" type="pres">
      <dgm:prSet presAssocID="{73FF17EF-DD5A-44DC-93F1-A080F12BB850}" presName="composite" presStyleCnt="0"/>
      <dgm:spPr/>
    </dgm:pt>
    <dgm:pt modelId="{55AA90D0-A22E-4C10-BE96-3F3F84FED8BC}" type="pres">
      <dgm:prSet presAssocID="{73FF17EF-DD5A-44DC-93F1-A080F12BB850}" presName="parTx" presStyleLbl="alignNode1" presStyleIdx="1" presStyleCnt="4">
        <dgm:presLayoutVars>
          <dgm:chMax val="0"/>
          <dgm:chPref val="0"/>
          <dgm:bulletEnabled val="1"/>
        </dgm:presLayoutVars>
      </dgm:prSet>
      <dgm:spPr/>
    </dgm:pt>
    <dgm:pt modelId="{F27FA12E-A4D8-4762-8722-2809C8D63A0C}" type="pres">
      <dgm:prSet presAssocID="{73FF17EF-DD5A-44DC-93F1-A080F12BB850}" presName="desTx" presStyleLbl="alignAccFollowNode1" presStyleIdx="1" presStyleCnt="4">
        <dgm:presLayoutVars>
          <dgm:bulletEnabled val="1"/>
        </dgm:presLayoutVars>
      </dgm:prSet>
      <dgm:spPr/>
    </dgm:pt>
    <dgm:pt modelId="{DFC4AF1A-0955-490D-A686-0ABFD5EA888D}" type="pres">
      <dgm:prSet presAssocID="{6152A686-6154-4B73-A2F8-C301B008F6F8}" presName="space" presStyleCnt="0"/>
      <dgm:spPr/>
    </dgm:pt>
    <dgm:pt modelId="{8D971C44-8DEC-4F07-9565-6D55273DDC55}" type="pres">
      <dgm:prSet presAssocID="{86CC1153-FDF8-49D7-86F0-BD84E433E1ED}" presName="composite" presStyleCnt="0"/>
      <dgm:spPr/>
    </dgm:pt>
    <dgm:pt modelId="{03957317-3F66-4695-BB07-0B0A314C4F24}" type="pres">
      <dgm:prSet presAssocID="{86CC1153-FDF8-49D7-86F0-BD84E433E1ED}" presName="parTx" presStyleLbl="alignNode1" presStyleIdx="2" presStyleCnt="4">
        <dgm:presLayoutVars>
          <dgm:chMax val="0"/>
          <dgm:chPref val="0"/>
          <dgm:bulletEnabled val="1"/>
        </dgm:presLayoutVars>
      </dgm:prSet>
      <dgm:spPr/>
    </dgm:pt>
    <dgm:pt modelId="{4F7B1966-D160-49C2-AEB8-8D0C72DD204D}" type="pres">
      <dgm:prSet presAssocID="{86CC1153-FDF8-49D7-86F0-BD84E433E1ED}" presName="desTx" presStyleLbl="alignAccFollowNode1" presStyleIdx="2" presStyleCnt="4">
        <dgm:presLayoutVars>
          <dgm:bulletEnabled val="1"/>
        </dgm:presLayoutVars>
      </dgm:prSet>
      <dgm:spPr/>
    </dgm:pt>
    <dgm:pt modelId="{01C9FF5B-D58C-47A6-8C0F-8110A10886C8}" type="pres">
      <dgm:prSet presAssocID="{FA12242D-3FE9-4EC4-A3D5-4AAEF9F38485}" presName="space" presStyleCnt="0"/>
      <dgm:spPr/>
    </dgm:pt>
    <dgm:pt modelId="{0DA813A9-E18F-4A83-9016-A25CC38E1071}" type="pres">
      <dgm:prSet presAssocID="{1E50C633-BABD-456F-85B2-BDA6EA9C99BC}" presName="composite" presStyleCnt="0"/>
      <dgm:spPr/>
    </dgm:pt>
    <dgm:pt modelId="{41BE2C0F-514A-4AFE-BAED-61949B705572}" type="pres">
      <dgm:prSet presAssocID="{1E50C633-BABD-456F-85B2-BDA6EA9C99BC}" presName="parTx" presStyleLbl="alignNode1" presStyleIdx="3" presStyleCnt="4">
        <dgm:presLayoutVars>
          <dgm:chMax val="0"/>
          <dgm:chPref val="0"/>
          <dgm:bulletEnabled val="1"/>
        </dgm:presLayoutVars>
      </dgm:prSet>
      <dgm:spPr/>
    </dgm:pt>
    <dgm:pt modelId="{5D9EE40E-555B-4D3B-B419-A26244E5C168}" type="pres">
      <dgm:prSet presAssocID="{1E50C633-BABD-456F-85B2-BDA6EA9C99BC}" presName="desTx" presStyleLbl="alignAccFollowNode1" presStyleIdx="3" presStyleCnt="4">
        <dgm:presLayoutVars>
          <dgm:bulletEnabled val="1"/>
        </dgm:presLayoutVars>
      </dgm:prSet>
      <dgm:spPr/>
    </dgm:pt>
  </dgm:ptLst>
  <dgm:cxnLst>
    <dgm:cxn modelId="{AA797610-D5C1-4FEE-8D2E-4E42496B8527}" type="presOf" srcId="{86CC1153-FDF8-49D7-86F0-BD84E433E1ED}" destId="{03957317-3F66-4695-BB07-0B0A314C4F24}" srcOrd="0" destOrd="0" presId="urn:microsoft.com/office/officeart/2005/8/layout/hList1"/>
    <dgm:cxn modelId="{C717B716-9D4D-4A17-BBF3-69AED23D46A9}" type="presOf" srcId="{C104B11E-02A0-4A90-99E2-24B221D7B17B}" destId="{5D9EE40E-555B-4D3B-B419-A26244E5C168}" srcOrd="0" destOrd="0" presId="urn:microsoft.com/office/officeart/2005/8/layout/hList1"/>
    <dgm:cxn modelId="{9D1C323F-B599-4FC8-8971-66623EFAF605}" srcId="{73FF17EF-DD5A-44DC-93F1-A080F12BB850}" destId="{44387A5B-6BD1-4ABA-9635-02511A69F5C1}" srcOrd="0" destOrd="0" parTransId="{D27D46EF-01B7-4AF9-8A38-CEF23115E129}" sibTransId="{8ADE8577-7E1B-4535-84A6-2CE70A8273EA}"/>
    <dgm:cxn modelId="{4752785D-0D32-45DD-9771-4F1B6D332B8D}" type="presOf" srcId="{66577D88-7A10-4332-AC2E-199D331255EB}" destId="{A4D5FD53-76C8-4840-A231-D204AF216B8E}" srcOrd="0" destOrd="0" presId="urn:microsoft.com/office/officeart/2005/8/layout/hList1"/>
    <dgm:cxn modelId="{7E232E62-B8BE-46D1-9C73-5B30270F6EA1}" type="presOf" srcId="{DCC7E46B-741C-4D59-94A8-3A7A5AFA1BF1}" destId="{4F7B1966-D160-49C2-AEB8-8D0C72DD204D}" srcOrd="0" destOrd="0" presId="urn:microsoft.com/office/officeart/2005/8/layout/hList1"/>
    <dgm:cxn modelId="{8A012E63-C942-4AC1-809C-D12F3ED47D62}" type="presOf" srcId="{A064BFA4-6FFC-4AF3-AAE6-E068A2D1948E}" destId="{8A2FEC36-CA0A-4697-9360-BB93C9129612}" srcOrd="0" destOrd="0" presId="urn:microsoft.com/office/officeart/2005/8/layout/hList1"/>
    <dgm:cxn modelId="{56A74C45-9322-49D3-A516-EC718FDC689E}" srcId="{66577D88-7A10-4332-AC2E-199D331255EB}" destId="{A064BFA4-6FFC-4AF3-AAE6-E068A2D1948E}" srcOrd="0" destOrd="0" parTransId="{D9FE48D3-CAEF-4918-9D02-1F707C20211B}" sibTransId="{6DEC9341-6816-420B-BAC1-05CE4569FF22}"/>
    <dgm:cxn modelId="{F8D8396C-6E27-400C-BCA9-3C0CCB61440A}" srcId="{1E50C633-BABD-456F-85B2-BDA6EA9C99BC}" destId="{C104B11E-02A0-4A90-99E2-24B221D7B17B}" srcOrd="0" destOrd="0" parTransId="{928255B4-28A1-4D8C-86E8-848E34FC2757}" sibTransId="{C1BA450F-A7DE-4FD8-A5B9-691DF5360F7F}"/>
    <dgm:cxn modelId="{9936744C-1BBB-48A4-9777-05F280D010DD}" type="presOf" srcId="{73FF17EF-DD5A-44DC-93F1-A080F12BB850}" destId="{55AA90D0-A22E-4C10-BE96-3F3F84FED8BC}" srcOrd="0" destOrd="0" presId="urn:microsoft.com/office/officeart/2005/8/layout/hList1"/>
    <dgm:cxn modelId="{6CDB7B73-D56A-4FB9-9719-C9D15172FF54}" srcId="{79CC42E9-C0A3-491F-8E6C-4503FF62927E}" destId="{1E50C633-BABD-456F-85B2-BDA6EA9C99BC}" srcOrd="3" destOrd="0" parTransId="{2C1E4431-66D1-483E-ADB4-71908AD371AB}" sibTransId="{7014532C-D037-4222-A8B4-FA49552F4586}"/>
    <dgm:cxn modelId="{46E23057-EBEA-4FB9-AC1C-D6F7CD92E42D}" type="presOf" srcId="{79CC42E9-C0A3-491F-8E6C-4503FF62927E}" destId="{53AD350C-F920-4A4A-8447-07B61C875978}" srcOrd="0" destOrd="0" presId="urn:microsoft.com/office/officeart/2005/8/layout/hList1"/>
    <dgm:cxn modelId="{F099457D-B9DA-447F-B15A-2474A093413C}" srcId="{79CC42E9-C0A3-491F-8E6C-4503FF62927E}" destId="{66577D88-7A10-4332-AC2E-199D331255EB}" srcOrd="0" destOrd="0" parTransId="{0F6F7341-CDEF-472F-A7C5-8355902D1681}" sibTransId="{7FAA9DB3-5C6F-4978-BBD8-D2A63231F54D}"/>
    <dgm:cxn modelId="{57EF0E7E-C212-485C-AFFD-FE161E7AB7A9}" type="presOf" srcId="{44387A5B-6BD1-4ABA-9635-02511A69F5C1}" destId="{F27FA12E-A4D8-4762-8722-2809C8D63A0C}" srcOrd="0" destOrd="0" presId="urn:microsoft.com/office/officeart/2005/8/layout/hList1"/>
    <dgm:cxn modelId="{A2782CAB-D051-4DEC-B4EA-82DF7EA1C87D}" srcId="{79CC42E9-C0A3-491F-8E6C-4503FF62927E}" destId="{73FF17EF-DD5A-44DC-93F1-A080F12BB850}" srcOrd="1" destOrd="0" parTransId="{288FE204-CFCA-4842-B72A-C7A803204F09}" sibTransId="{6152A686-6154-4B73-A2F8-C301B008F6F8}"/>
    <dgm:cxn modelId="{BDF320C9-7BF0-4935-967B-3EAD8D6170BA}" srcId="{79CC42E9-C0A3-491F-8E6C-4503FF62927E}" destId="{86CC1153-FDF8-49D7-86F0-BD84E433E1ED}" srcOrd="2" destOrd="0" parTransId="{45BFD327-A5A9-4ABF-8031-0FCE508AB433}" sibTransId="{FA12242D-3FE9-4EC4-A3D5-4AAEF9F38485}"/>
    <dgm:cxn modelId="{500527D7-4BA2-4A48-9096-DFF3D0526126}" srcId="{86CC1153-FDF8-49D7-86F0-BD84E433E1ED}" destId="{DCC7E46B-741C-4D59-94A8-3A7A5AFA1BF1}" srcOrd="0" destOrd="0" parTransId="{4697F385-A341-406B-88ED-2EBA4305B554}" sibTransId="{E8E7E744-B4D4-43C8-806B-9B6C390B4E51}"/>
    <dgm:cxn modelId="{E89802D8-CA49-4815-BDD8-7046A882A0BD}" type="presOf" srcId="{1E50C633-BABD-456F-85B2-BDA6EA9C99BC}" destId="{41BE2C0F-514A-4AFE-BAED-61949B705572}" srcOrd="0" destOrd="0" presId="urn:microsoft.com/office/officeart/2005/8/layout/hList1"/>
    <dgm:cxn modelId="{04D818D9-1FB5-4CB2-8331-7FB152699C4B}" type="presParOf" srcId="{53AD350C-F920-4A4A-8447-07B61C875978}" destId="{5A0B09B3-0A49-4BA7-B2F5-27411B2B8659}" srcOrd="0" destOrd="0" presId="urn:microsoft.com/office/officeart/2005/8/layout/hList1"/>
    <dgm:cxn modelId="{917E2459-D774-4216-92C2-02F05D3FA674}" type="presParOf" srcId="{5A0B09B3-0A49-4BA7-B2F5-27411B2B8659}" destId="{A4D5FD53-76C8-4840-A231-D204AF216B8E}" srcOrd="0" destOrd="0" presId="urn:microsoft.com/office/officeart/2005/8/layout/hList1"/>
    <dgm:cxn modelId="{3464F201-43E6-493B-894D-D9A489C38FB0}" type="presParOf" srcId="{5A0B09B3-0A49-4BA7-B2F5-27411B2B8659}" destId="{8A2FEC36-CA0A-4697-9360-BB93C9129612}" srcOrd="1" destOrd="0" presId="urn:microsoft.com/office/officeart/2005/8/layout/hList1"/>
    <dgm:cxn modelId="{5F77A6C5-BD1B-44F1-BAE2-2F1B9B83CE10}" type="presParOf" srcId="{53AD350C-F920-4A4A-8447-07B61C875978}" destId="{1E0D70F7-19EA-4E04-B4F8-F83D97EAF900}" srcOrd="1" destOrd="0" presId="urn:microsoft.com/office/officeart/2005/8/layout/hList1"/>
    <dgm:cxn modelId="{698449AE-B47D-4DEC-9988-A32BD4841071}" type="presParOf" srcId="{53AD350C-F920-4A4A-8447-07B61C875978}" destId="{F0F6BBF3-CE7A-4087-AEDE-69B29432732C}" srcOrd="2" destOrd="0" presId="urn:microsoft.com/office/officeart/2005/8/layout/hList1"/>
    <dgm:cxn modelId="{93EF3572-49A4-4DEE-9725-A296FF84DBA4}" type="presParOf" srcId="{F0F6BBF3-CE7A-4087-AEDE-69B29432732C}" destId="{55AA90D0-A22E-4C10-BE96-3F3F84FED8BC}" srcOrd="0" destOrd="0" presId="urn:microsoft.com/office/officeart/2005/8/layout/hList1"/>
    <dgm:cxn modelId="{A973CD59-1118-474E-8E40-FB93994DAB8B}" type="presParOf" srcId="{F0F6BBF3-CE7A-4087-AEDE-69B29432732C}" destId="{F27FA12E-A4D8-4762-8722-2809C8D63A0C}" srcOrd="1" destOrd="0" presId="urn:microsoft.com/office/officeart/2005/8/layout/hList1"/>
    <dgm:cxn modelId="{D96348A4-E68C-428B-AD3B-95F3CB0964B9}" type="presParOf" srcId="{53AD350C-F920-4A4A-8447-07B61C875978}" destId="{DFC4AF1A-0955-490D-A686-0ABFD5EA888D}" srcOrd="3" destOrd="0" presId="urn:microsoft.com/office/officeart/2005/8/layout/hList1"/>
    <dgm:cxn modelId="{7B9C6775-1530-45F2-9965-7C7700E66E2F}" type="presParOf" srcId="{53AD350C-F920-4A4A-8447-07B61C875978}" destId="{8D971C44-8DEC-4F07-9565-6D55273DDC55}" srcOrd="4" destOrd="0" presId="urn:microsoft.com/office/officeart/2005/8/layout/hList1"/>
    <dgm:cxn modelId="{7C8B9130-1DA3-46DC-8EF6-310273A2D053}" type="presParOf" srcId="{8D971C44-8DEC-4F07-9565-6D55273DDC55}" destId="{03957317-3F66-4695-BB07-0B0A314C4F24}" srcOrd="0" destOrd="0" presId="urn:microsoft.com/office/officeart/2005/8/layout/hList1"/>
    <dgm:cxn modelId="{8DEB414E-C515-4F4F-B45D-31CA3180C693}" type="presParOf" srcId="{8D971C44-8DEC-4F07-9565-6D55273DDC55}" destId="{4F7B1966-D160-49C2-AEB8-8D0C72DD204D}" srcOrd="1" destOrd="0" presId="urn:microsoft.com/office/officeart/2005/8/layout/hList1"/>
    <dgm:cxn modelId="{0365C06A-6779-4B87-B3BF-25EB6F2DCAA6}" type="presParOf" srcId="{53AD350C-F920-4A4A-8447-07B61C875978}" destId="{01C9FF5B-D58C-47A6-8C0F-8110A10886C8}" srcOrd="5" destOrd="0" presId="urn:microsoft.com/office/officeart/2005/8/layout/hList1"/>
    <dgm:cxn modelId="{0E6ED40B-0D28-40DB-8264-6AB7AFF92925}" type="presParOf" srcId="{53AD350C-F920-4A4A-8447-07B61C875978}" destId="{0DA813A9-E18F-4A83-9016-A25CC38E1071}" srcOrd="6" destOrd="0" presId="urn:microsoft.com/office/officeart/2005/8/layout/hList1"/>
    <dgm:cxn modelId="{5E19272E-9191-4C3C-8CB4-D65DC93EE9CF}" type="presParOf" srcId="{0DA813A9-E18F-4A83-9016-A25CC38E1071}" destId="{41BE2C0F-514A-4AFE-BAED-61949B705572}" srcOrd="0" destOrd="0" presId="urn:microsoft.com/office/officeart/2005/8/layout/hList1"/>
    <dgm:cxn modelId="{8A5DFF80-BE02-4A92-BCF7-BE1684E81D21}" type="presParOf" srcId="{0DA813A9-E18F-4A83-9016-A25CC38E1071}" destId="{5D9EE40E-555B-4D3B-B419-A26244E5C168}"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7E0702-DA30-426D-A9CE-B3B036695BB8}"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98813B52-23B2-44A6-8CB2-ADBF5E912A6B}">
      <dgm:prSet phldrT="[Text]" phldr="0"/>
      <dgm:spPr/>
      <dgm:t>
        <a:bodyPr/>
        <a:lstStyle/>
        <a:p>
          <a:pPr rtl="0"/>
          <a:r>
            <a:rPr lang="en-US">
              <a:latin typeface="Calibri Light" panose="020F0302020204030204"/>
            </a:rPr>
            <a:t>R&amp;P resettles client </a:t>
          </a:r>
          <a:r>
            <a:rPr lang="en-US" b="1" u="sng">
              <a:latin typeface="Calibri Light" panose="020F0302020204030204"/>
            </a:rPr>
            <a:t>or</a:t>
          </a:r>
          <a:r>
            <a:rPr lang="en-US" b="0" u="none">
              <a:latin typeface="Calibri Light" panose="020F0302020204030204"/>
            </a:rPr>
            <a:t> </a:t>
          </a:r>
          <a:br>
            <a:rPr lang="en-US" b="0" u="none">
              <a:latin typeface="Calibri Light" panose="020F0302020204030204"/>
            </a:rPr>
          </a:br>
          <a:r>
            <a:rPr lang="en-US" b="0" u="none">
              <a:latin typeface="Calibri Light" panose="020F0302020204030204"/>
            </a:rPr>
            <a:t>non-R&amp;P client walks in</a:t>
          </a:r>
          <a:endParaRPr lang="en-US" b="1" u="sng"/>
        </a:p>
      </dgm:t>
    </dgm:pt>
    <dgm:pt modelId="{5419A256-18DF-4AFD-B6FC-FD7C87B1C5E1}" type="parTrans" cxnId="{51BDF114-B8F6-4B3D-BE05-BC0F30F3CC91}">
      <dgm:prSet/>
      <dgm:spPr/>
      <dgm:t>
        <a:bodyPr/>
        <a:lstStyle/>
        <a:p>
          <a:endParaRPr lang="en-US"/>
        </a:p>
      </dgm:t>
    </dgm:pt>
    <dgm:pt modelId="{BB789001-298E-41B8-84E5-E6415D28957F}" type="sibTrans" cxnId="{51BDF114-B8F6-4B3D-BE05-BC0F30F3CC91}">
      <dgm:prSet/>
      <dgm:spPr/>
      <dgm:t>
        <a:bodyPr/>
        <a:lstStyle/>
        <a:p>
          <a:endParaRPr lang="en-US"/>
        </a:p>
      </dgm:t>
    </dgm:pt>
    <dgm:pt modelId="{6CF14BA4-524B-4F2E-8A0C-A527880E3517}">
      <dgm:prSet phldrT="[Text]" phldr="0"/>
      <dgm:spPr/>
      <dgm:t>
        <a:bodyPr/>
        <a:lstStyle/>
        <a:p>
          <a:pPr rtl="0"/>
          <a:r>
            <a:rPr lang="en-US">
              <a:latin typeface="Calibri Light" panose="020F0302020204030204"/>
            </a:rPr>
            <a:t>MG/R&amp;P staff assess client’s eligibility and fit for program</a:t>
          </a:r>
          <a:endParaRPr lang="en-US"/>
        </a:p>
      </dgm:t>
    </dgm:pt>
    <dgm:pt modelId="{1AEBE2DB-8C1E-46C7-A0AF-EB4A90CB01C0}" type="parTrans" cxnId="{BAB960ED-9BBC-4C4F-83E8-F2F278656E1D}">
      <dgm:prSet/>
      <dgm:spPr/>
      <dgm:t>
        <a:bodyPr/>
        <a:lstStyle/>
        <a:p>
          <a:endParaRPr lang="en-US"/>
        </a:p>
      </dgm:t>
    </dgm:pt>
    <dgm:pt modelId="{9E3AA1DA-9263-41F6-8A15-61DDE296D46F}" type="sibTrans" cxnId="{BAB960ED-9BBC-4C4F-83E8-F2F278656E1D}">
      <dgm:prSet/>
      <dgm:spPr/>
      <dgm:t>
        <a:bodyPr/>
        <a:lstStyle/>
        <a:p>
          <a:endParaRPr lang="en-US"/>
        </a:p>
      </dgm:t>
    </dgm:pt>
    <dgm:pt modelId="{35DD7153-0628-409C-BB5A-81707EE6D534}">
      <dgm:prSet phldrT="[Text]" phldr="0"/>
      <dgm:spPr/>
      <dgm:t>
        <a:bodyPr/>
        <a:lstStyle/>
        <a:p>
          <a:pPr rtl="0"/>
          <a:r>
            <a:rPr lang="en-US">
              <a:latin typeface="Calibri Light" panose="020F0302020204030204"/>
            </a:rPr>
            <a:t>Staff offer MG as </a:t>
          </a:r>
          <a:br>
            <a:rPr lang="en-US">
              <a:latin typeface="Calibri Light" panose="020F0302020204030204"/>
            </a:rPr>
          </a:br>
          <a:r>
            <a:rPr lang="en-US">
              <a:latin typeface="Calibri Light" panose="020F0302020204030204"/>
            </a:rPr>
            <a:t>a potential program, conduct pre-enrollment analysis</a:t>
          </a:r>
        </a:p>
      </dgm:t>
    </dgm:pt>
    <dgm:pt modelId="{EB64ED0F-BBB2-47A2-920F-492DF894F417}" type="parTrans" cxnId="{800F79BA-6270-4DAD-BF7E-DC075465E6FC}">
      <dgm:prSet/>
      <dgm:spPr/>
      <dgm:t>
        <a:bodyPr/>
        <a:lstStyle/>
        <a:p>
          <a:endParaRPr lang="en-US"/>
        </a:p>
      </dgm:t>
    </dgm:pt>
    <dgm:pt modelId="{784AD317-6379-41AE-AB20-E202388F48B4}" type="sibTrans" cxnId="{800F79BA-6270-4DAD-BF7E-DC075465E6FC}">
      <dgm:prSet/>
      <dgm:spPr/>
      <dgm:t>
        <a:bodyPr/>
        <a:lstStyle/>
        <a:p>
          <a:endParaRPr lang="en-US"/>
        </a:p>
      </dgm:t>
    </dgm:pt>
    <dgm:pt modelId="{51953E93-2227-46BE-91E9-15DB85C3B5FB}">
      <dgm:prSet phldr="0"/>
      <dgm:spPr/>
      <dgm:t>
        <a:bodyPr/>
        <a:lstStyle/>
        <a:p>
          <a:pPr rtl="0"/>
          <a:r>
            <a:rPr lang="en-US">
              <a:latin typeface="Calibri Light" panose="020F0302020204030204"/>
            </a:rPr>
            <a:t>MG enrollment and continued orientation</a:t>
          </a:r>
          <a:endParaRPr lang="en-US"/>
        </a:p>
      </dgm:t>
    </dgm:pt>
    <dgm:pt modelId="{B264DC32-1FF6-41F1-8A9B-DBFA8878666C}" type="parTrans" cxnId="{24770D2B-E6D0-461A-8792-B68CE404D755}">
      <dgm:prSet/>
      <dgm:spPr/>
      <dgm:t>
        <a:bodyPr/>
        <a:lstStyle/>
        <a:p>
          <a:endParaRPr lang="en-US"/>
        </a:p>
      </dgm:t>
    </dgm:pt>
    <dgm:pt modelId="{639FC514-A92E-43E5-800A-3B0BFE95BA1E}" type="sibTrans" cxnId="{24770D2B-E6D0-461A-8792-B68CE404D755}">
      <dgm:prSet/>
      <dgm:spPr/>
      <dgm:t>
        <a:bodyPr/>
        <a:lstStyle/>
        <a:p>
          <a:endParaRPr lang="en-US"/>
        </a:p>
      </dgm:t>
    </dgm:pt>
    <dgm:pt modelId="{4CF9CBD7-766E-457B-827B-9D6BD555BDDB}" type="pres">
      <dgm:prSet presAssocID="{BD7E0702-DA30-426D-A9CE-B3B036695BB8}" presName="Name0" presStyleCnt="0">
        <dgm:presLayoutVars>
          <dgm:dir/>
          <dgm:resizeHandles val="exact"/>
        </dgm:presLayoutVars>
      </dgm:prSet>
      <dgm:spPr/>
    </dgm:pt>
    <dgm:pt modelId="{CD0A0ED5-56CE-4A60-ACAB-8E6784523585}" type="pres">
      <dgm:prSet presAssocID="{BD7E0702-DA30-426D-A9CE-B3B036695BB8}" presName="arrow" presStyleLbl="bgShp" presStyleIdx="0" presStyleCnt="1"/>
      <dgm:spPr/>
    </dgm:pt>
    <dgm:pt modelId="{D049D944-96CB-4E04-9CF4-6B2C41FB9A84}" type="pres">
      <dgm:prSet presAssocID="{BD7E0702-DA30-426D-A9CE-B3B036695BB8}" presName="points" presStyleCnt="0"/>
      <dgm:spPr/>
    </dgm:pt>
    <dgm:pt modelId="{8BD9E5CB-89A9-4C5A-BF31-00E54EC07D46}" type="pres">
      <dgm:prSet presAssocID="{98813B52-23B2-44A6-8CB2-ADBF5E912A6B}" presName="compositeA" presStyleCnt="0"/>
      <dgm:spPr/>
    </dgm:pt>
    <dgm:pt modelId="{A0417743-7455-4CBE-84A3-62E54F4DBF0A}" type="pres">
      <dgm:prSet presAssocID="{98813B52-23B2-44A6-8CB2-ADBF5E912A6B}" presName="textA" presStyleLbl="revTx" presStyleIdx="0" presStyleCnt="4">
        <dgm:presLayoutVars>
          <dgm:bulletEnabled val="1"/>
        </dgm:presLayoutVars>
      </dgm:prSet>
      <dgm:spPr/>
    </dgm:pt>
    <dgm:pt modelId="{A9145DE6-3058-4CA5-8A95-5D9E8AF097B5}" type="pres">
      <dgm:prSet presAssocID="{98813B52-23B2-44A6-8CB2-ADBF5E912A6B}" presName="circleA" presStyleLbl="node1" presStyleIdx="0" presStyleCnt="4"/>
      <dgm:spPr/>
    </dgm:pt>
    <dgm:pt modelId="{5DE1EC10-C738-44EE-A23A-E2EBAC9E7C4E}" type="pres">
      <dgm:prSet presAssocID="{98813B52-23B2-44A6-8CB2-ADBF5E912A6B}" presName="spaceA" presStyleCnt="0"/>
      <dgm:spPr/>
    </dgm:pt>
    <dgm:pt modelId="{9382F579-2EE8-4325-A085-A93DA25B6D85}" type="pres">
      <dgm:prSet presAssocID="{BB789001-298E-41B8-84E5-E6415D28957F}" presName="space" presStyleCnt="0"/>
      <dgm:spPr/>
    </dgm:pt>
    <dgm:pt modelId="{13D46974-10F0-4FFC-ADEA-46F0DB621A34}" type="pres">
      <dgm:prSet presAssocID="{6CF14BA4-524B-4F2E-8A0C-A527880E3517}" presName="compositeB" presStyleCnt="0"/>
      <dgm:spPr/>
    </dgm:pt>
    <dgm:pt modelId="{7B6EBEC4-BB2E-4561-A955-16E765A45140}" type="pres">
      <dgm:prSet presAssocID="{6CF14BA4-524B-4F2E-8A0C-A527880E3517}" presName="textB" presStyleLbl="revTx" presStyleIdx="1" presStyleCnt="4">
        <dgm:presLayoutVars>
          <dgm:bulletEnabled val="1"/>
        </dgm:presLayoutVars>
      </dgm:prSet>
      <dgm:spPr/>
    </dgm:pt>
    <dgm:pt modelId="{8CBBA99E-7458-42A8-900F-2E0624DDBCFF}" type="pres">
      <dgm:prSet presAssocID="{6CF14BA4-524B-4F2E-8A0C-A527880E3517}" presName="circleB" presStyleLbl="node1" presStyleIdx="1" presStyleCnt="4"/>
      <dgm:spPr/>
    </dgm:pt>
    <dgm:pt modelId="{C412ED8C-5225-4429-A5E5-686B60206E3B}" type="pres">
      <dgm:prSet presAssocID="{6CF14BA4-524B-4F2E-8A0C-A527880E3517}" presName="spaceB" presStyleCnt="0"/>
      <dgm:spPr/>
    </dgm:pt>
    <dgm:pt modelId="{A9BDE422-2C72-4A6C-968C-287F46DBC030}" type="pres">
      <dgm:prSet presAssocID="{9E3AA1DA-9263-41F6-8A15-61DDE296D46F}" presName="space" presStyleCnt="0"/>
      <dgm:spPr/>
    </dgm:pt>
    <dgm:pt modelId="{E23C3AF9-A5A4-4CC6-AFC7-46D312F73F40}" type="pres">
      <dgm:prSet presAssocID="{35DD7153-0628-409C-BB5A-81707EE6D534}" presName="compositeA" presStyleCnt="0"/>
      <dgm:spPr/>
    </dgm:pt>
    <dgm:pt modelId="{6FD57391-7741-4F89-86DC-CBC9AAB2BC6E}" type="pres">
      <dgm:prSet presAssocID="{35DD7153-0628-409C-BB5A-81707EE6D534}" presName="textA" presStyleLbl="revTx" presStyleIdx="2" presStyleCnt="4">
        <dgm:presLayoutVars>
          <dgm:bulletEnabled val="1"/>
        </dgm:presLayoutVars>
      </dgm:prSet>
      <dgm:spPr/>
    </dgm:pt>
    <dgm:pt modelId="{78DE409A-EE59-4ABA-9114-E92BA468BA3C}" type="pres">
      <dgm:prSet presAssocID="{35DD7153-0628-409C-BB5A-81707EE6D534}" presName="circleA" presStyleLbl="node1" presStyleIdx="2" presStyleCnt="4"/>
      <dgm:spPr/>
    </dgm:pt>
    <dgm:pt modelId="{E0D79B45-B86D-44E5-B465-40FED98D31E5}" type="pres">
      <dgm:prSet presAssocID="{35DD7153-0628-409C-BB5A-81707EE6D534}" presName="spaceA" presStyleCnt="0"/>
      <dgm:spPr/>
    </dgm:pt>
    <dgm:pt modelId="{EE7ABEEF-4534-41F3-89E3-DF4C69FDEF78}" type="pres">
      <dgm:prSet presAssocID="{784AD317-6379-41AE-AB20-E202388F48B4}" presName="space" presStyleCnt="0"/>
      <dgm:spPr/>
    </dgm:pt>
    <dgm:pt modelId="{FDDF6E5B-4F82-45E7-8C64-64C875DE9D75}" type="pres">
      <dgm:prSet presAssocID="{51953E93-2227-46BE-91E9-15DB85C3B5FB}" presName="compositeB" presStyleCnt="0"/>
      <dgm:spPr/>
    </dgm:pt>
    <dgm:pt modelId="{EA3AFCB7-5D43-4F64-BEAA-64FC7CED0137}" type="pres">
      <dgm:prSet presAssocID="{51953E93-2227-46BE-91E9-15DB85C3B5FB}" presName="textB" presStyleLbl="revTx" presStyleIdx="3" presStyleCnt="4">
        <dgm:presLayoutVars>
          <dgm:bulletEnabled val="1"/>
        </dgm:presLayoutVars>
      </dgm:prSet>
      <dgm:spPr/>
    </dgm:pt>
    <dgm:pt modelId="{17CD930A-2582-429F-A239-9B22E7C2203B}" type="pres">
      <dgm:prSet presAssocID="{51953E93-2227-46BE-91E9-15DB85C3B5FB}" presName="circleB" presStyleLbl="node1" presStyleIdx="3" presStyleCnt="4"/>
      <dgm:spPr/>
    </dgm:pt>
    <dgm:pt modelId="{1F7A8E4B-4F3D-4E51-A926-86238AFE31A3}" type="pres">
      <dgm:prSet presAssocID="{51953E93-2227-46BE-91E9-15DB85C3B5FB}" presName="spaceB" presStyleCnt="0"/>
      <dgm:spPr/>
    </dgm:pt>
  </dgm:ptLst>
  <dgm:cxnLst>
    <dgm:cxn modelId="{0F205805-CE99-4426-A85E-E048E135566C}" type="presOf" srcId="{51953E93-2227-46BE-91E9-15DB85C3B5FB}" destId="{EA3AFCB7-5D43-4F64-BEAA-64FC7CED0137}" srcOrd="0" destOrd="0" presId="urn:microsoft.com/office/officeart/2005/8/layout/hProcess11"/>
    <dgm:cxn modelId="{51BDF114-B8F6-4B3D-BE05-BC0F30F3CC91}" srcId="{BD7E0702-DA30-426D-A9CE-B3B036695BB8}" destId="{98813B52-23B2-44A6-8CB2-ADBF5E912A6B}" srcOrd="0" destOrd="0" parTransId="{5419A256-18DF-4AFD-B6FC-FD7C87B1C5E1}" sibTransId="{BB789001-298E-41B8-84E5-E6415D28957F}"/>
    <dgm:cxn modelId="{24770D2B-E6D0-461A-8792-B68CE404D755}" srcId="{BD7E0702-DA30-426D-A9CE-B3B036695BB8}" destId="{51953E93-2227-46BE-91E9-15DB85C3B5FB}" srcOrd="3" destOrd="0" parTransId="{B264DC32-1FF6-41F1-8A9B-DBFA8878666C}" sibTransId="{639FC514-A92E-43E5-800A-3B0BFE95BA1E}"/>
    <dgm:cxn modelId="{708B9E78-549C-4537-89E6-F46094260DAC}" type="presOf" srcId="{6CF14BA4-524B-4F2E-8A0C-A527880E3517}" destId="{7B6EBEC4-BB2E-4561-A955-16E765A45140}" srcOrd="0" destOrd="0" presId="urn:microsoft.com/office/officeart/2005/8/layout/hProcess11"/>
    <dgm:cxn modelId="{579599AF-7B3F-46D8-A963-BA1CD2EFAA9B}" type="presOf" srcId="{BD7E0702-DA30-426D-A9CE-B3B036695BB8}" destId="{4CF9CBD7-766E-457B-827B-9D6BD555BDDB}" srcOrd="0" destOrd="0" presId="urn:microsoft.com/office/officeart/2005/8/layout/hProcess11"/>
    <dgm:cxn modelId="{800F79BA-6270-4DAD-BF7E-DC075465E6FC}" srcId="{BD7E0702-DA30-426D-A9CE-B3B036695BB8}" destId="{35DD7153-0628-409C-BB5A-81707EE6D534}" srcOrd="2" destOrd="0" parTransId="{EB64ED0F-BBB2-47A2-920F-492DF894F417}" sibTransId="{784AD317-6379-41AE-AB20-E202388F48B4}"/>
    <dgm:cxn modelId="{6032B0D0-FB3D-4CE3-BBC6-ECF64A875FFA}" type="presOf" srcId="{98813B52-23B2-44A6-8CB2-ADBF5E912A6B}" destId="{A0417743-7455-4CBE-84A3-62E54F4DBF0A}" srcOrd="0" destOrd="0" presId="urn:microsoft.com/office/officeart/2005/8/layout/hProcess11"/>
    <dgm:cxn modelId="{724339ED-4979-463F-B4DC-8EE2236A68E5}" type="presOf" srcId="{35DD7153-0628-409C-BB5A-81707EE6D534}" destId="{6FD57391-7741-4F89-86DC-CBC9AAB2BC6E}" srcOrd="0" destOrd="0" presId="urn:microsoft.com/office/officeart/2005/8/layout/hProcess11"/>
    <dgm:cxn modelId="{BAB960ED-9BBC-4C4F-83E8-F2F278656E1D}" srcId="{BD7E0702-DA30-426D-A9CE-B3B036695BB8}" destId="{6CF14BA4-524B-4F2E-8A0C-A527880E3517}" srcOrd="1" destOrd="0" parTransId="{1AEBE2DB-8C1E-46C7-A0AF-EB4A90CB01C0}" sibTransId="{9E3AA1DA-9263-41F6-8A15-61DDE296D46F}"/>
    <dgm:cxn modelId="{C4DE2C7C-375B-4863-B514-BD714F7F1982}" type="presParOf" srcId="{4CF9CBD7-766E-457B-827B-9D6BD555BDDB}" destId="{CD0A0ED5-56CE-4A60-ACAB-8E6784523585}" srcOrd="0" destOrd="0" presId="urn:microsoft.com/office/officeart/2005/8/layout/hProcess11"/>
    <dgm:cxn modelId="{32CEF55C-C69F-4A9C-BBE2-B8141ACB6159}" type="presParOf" srcId="{4CF9CBD7-766E-457B-827B-9D6BD555BDDB}" destId="{D049D944-96CB-4E04-9CF4-6B2C41FB9A84}" srcOrd="1" destOrd="0" presId="urn:microsoft.com/office/officeart/2005/8/layout/hProcess11"/>
    <dgm:cxn modelId="{CB4CAA8C-5FA6-4ADF-9435-56752CD30C3B}" type="presParOf" srcId="{D049D944-96CB-4E04-9CF4-6B2C41FB9A84}" destId="{8BD9E5CB-89A9-4C5A-BF31-00E54EC07D46}" srcOrd="0" destOrd="0" presId="urn:microsoft.com/office/officeart/2005/8/layout/hProcess11"/>
    <dgm:cxn modelId="{77BBDE51-6639-451E-81AC-BC42178931F9}" type="presParOf" srcId="{8BD9E5CB-89A9-4C5A-BF31-00E54EC07D46}" destId="{A0417743-7455-4CBE-84A3-62E54F4DBF0A}" srcOrd="0" destOrd="0" presId="urn:microsoft.com/office/officeart/2005/8/layout/hProcess11"/>
    <dgm:cxn modelId="{DA856509-8DC2-45A2-BA98-CD76218E5B1B}" type="presParOf" srcId="{8BD9E5CB-89A9-4C5A-BF31-00E54EC07D46}" destId="{A9145DE6-3058-4CA5-8A95-5D9E8AF097B5}" srcOrd="1" destOrd="0" presId="urn:microsoft.com/office/officeart/2005/8/layout/hProcess11"/>
    <dgm:cxn modelId="{75C6FA27-CF6A-4F63-9D13-DFFFFBAEFD68}" type="presParOf" srcId="{8BD9E5CB-89A9-4C5A-BF31-00E54EC07D46}" destId="{5DE1EC10-C738-44EE-A23A-E2EBAC9E7C4E}" srcOrd="2" destOrd="0" presId="urn:microsoft.com/office/officeart/2005/8/layout/hProcess11"/>
    <dgm:cxn modelId="{F2F63625-B3A7-4ECD-8A7E-E9E7EDF95C77}" type="presParOf" srcId="{D049D944-96CB-4E04-9CF4-6B2C41FB9A84}" destId="{9382F579-2EE8-4325-A085-A93DA25B6D85}" srcOrd="1" destOrd="0" presId="urn:microsoft.com/office/officeart/2005/8/layout/hProcess11"/>
    <dgm:cxn modelId="{AD2157C1-7F09-4E66-8A25-6F4B9637CA32}" type="presParOf" srcId="{D049D944-96CB-4E04-9CF4-6B2C41FB9A84}" destId="{13D46974-10F0-4FFC-ADEA-46F0DB621A34}" srcOrd="2" destOrd="0" presId="urn:microsoft.com/office/officeart/2005/8/layout/hProcess11"/>
    <dgm:cxn modelId="{EFF74377-49E1-4BF2-AC01-062BA331E786}" type="presParOf" srcId="{13D46974-10F0-4FFC-ADEA-46F0DB621A34}" destId="{7B6EBEC4-BB2E-4561-A955-16E765A45140}" srcOrd="0" destOrd="0" presId="urn:microsoft.com/office/officeart/2005/8/layout/hProcess11"/>
    <dgm:cxn modelId="{F190C534-7594-4C77-9336-4CE16FADB272}" type="presParOf" srcId="{13D46974-10F0-4FFC-ADEA-46F0DB621A34}" destId="{8CBBA99E-7458-42A8-900F-2E0624DDBCFF}" srcOrd="1" destOrd="0" presId="urn:microsoft.com/office/officeart/2005/8/layout/hProcess11"/>
    <dgm:cxn modelId="{2EEB3A5D-FD20-47F0-A148-9C165F62DDCE}" type="presParOf" srcId="{13D46974-10F0-4FFC-ADEA-46F0DB621A34}" destId="{C412ED8C-5225-4429-A5E5-686B60206E3B}" srcOrd="2" destOrd="0" presId="urn:microsoft.com/office/officeart/2005/8/layout/hProcess11"/>
    <dgm:cxn modelId="{FC0D95D0-EF95-4D6A-AC39-80088CCFDD97}" type="presParOf" srcId="{D049D944-96CB-4E04-9CF4-6B2C41FB9A84}" destId="{A9BDE422-2C72-4A6C-968C-287F46DBC030}" srcOrd="3" destOrd="0" presId="urn:microsoft.com/office/officeart/2005/8/layout/hProcess11"/>
    <dgm:cxn modelId="{8C90FDAB-36E2-411D-BEE5-A976A5EA414F}" type="presParOf" srcId="{D049D944-96CB-4E04-9CF4-6B2C41FB9A84}" destId="{E23C3AF9-A5A4-4CC6-AFC7-46D312F73F40}" srcOrd="4" destOrd="0" presId="urn:microsoft.com/office/officeart/2005/8/layout/hProcess11"/>
    <dgm:cxn modelId="{A59937B3-9564-4C31-8081-388BA531324F}" type="presParOf" srcId="{E23C3AF9-A5A4-4CC6-AFC7-46D312F73F40}" destId="{6FD57391-7741-4F89-86DC-CBC9AAB2BC6E}" srcOrd="0" destOrd="0" presId="urn:microsoft.com/office/officeart/2005/8/layout/hProcess11"/>
    <dgm:cxn modelId="{B562F8F9-5B20-45CD-8980-78210E862534}" type="presParOf" srcId="{E23C3AF9-A5A4-4CC6-AFC7-46D312F73F40}" destId="{78DE409A-EE59-4ABA-9114-E92BA468BA3C}" srcOrd="1" destOrd="0" presId="urn:microsoft.com/office/officeart/2005/8/layout/hProcess11"/>
    <dgm:cxn modelId="{F300EF98-A9D3-43AE-A4EF-F491BF2DBA9C}" type="presParOf" srcId="{E23C3AF9-A5A4-4CC6-AFC7-46D312F73F40}" destId="{E0D79B45-B86D-44E5-B465-40FED98D31E5}" srcOrd="2" destOrd="0" presId="urn:microsoft.com/office/officeart/2005/8/layout/hProcess11"/>
    <dgm:cxn modelId="{202E4D83-5ED5-46B0-B0C1-4C53171EAD7B}" type="presParOf" srcId="{D049D944-96CB-4E04-9CF4-6B2C41FB9A84}" destId="{EE7ABEEF-4534-41F3-89E3-DF4C69FDEF78}" srcOrd="5" destOrd="0" presId="urn:microsoft.com/office/officeart/2005/8/layout/hProcess11"/>
    <dgm:cxn modelId="{44301975-60D2-4657-BC84-A5FBC59E88E4}" type="presParOf" srcId="{D049D944-96CB-4E04-9CF4-6B2C41FB9A84}" destId="{FDDF6E5B-4F82-45E7-8C64-64C875DE9D75}" srcOrd="6" destOrd="0" presId="urn:microsoft.com/office/officeart/2005/8/layout/hProcess11"/>
    <dgm:cxn modelId="{7D419304-9A9A-45DF-8484-E3571D84735A}" type="presParOf" srcId="{FDDF6E5B-4F82-45E7-8C64-64C875DE9D75}" destId="{EA3AFCB7-5D43-4F64-BEAA-64FC7CED0137}" srcOrd="0" destOrd="0" presId="urn:microsoft.com/office/officeart/2005/8/layout/hProcess11"/>
    <dgm:cxn modelId="{76B90E59-313C-4FB6-AB75-B268789695D5}" type="presParOf" srcId="{FDDF6E5B-4F82-45E7-8C64-64C875DE9D75}" destId="{17CD930A-2582-429F-A239-9B22E7C2203B}" srcOrd="1" destOrd="0" presId="urn:microsoft.com/office/officeart/2005/8/layout/hProcess11"/>
    <dgm:cxn modelId="{941F670B-F503-4517-93B4-7BD23F7F7B21}" type="presParOf" srcId="{FDDF6E5B-4F82-45E7-8C64-64C875DE9D75}" destId="{1F7A8E4B-4F3D-4E51-A926-86238AFE31A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3BF877-3969-4269-97AF-F4FA20732EE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258FAF7-5B60-4996-B325-1D2E0FBB3833}">
      <dgm:prSet custT="1"/>
      <dgm:spPr/>
      <dgm:t>
        <a:bodyPr/>
        <a:lstStyle/>
        <a:p>
          <a:pPr>
            <a:lnSpc>
              <a:spcPct val="100000"/>
            </a:lnSpc>
          </a:pPr>
          <a:r>
            <a:rPr lang="en-US" sz="2000"/>
            <a:t>Ensure this document is accurate for the case composition</a:t>
          </a:r>
        </a:p>
      </dgm:t>
    </dgm:pt>
    <dgm:pt modelId="{B1DC56CE-9451-4397-8FEF-558A1AB256B6}" type="parTrans" cxnId="{E67B515B-5E49-41E7-8FBF-E9B2A68801A1}">
      <dgm:prSet/>
      <dgm:spPr/>
      <dgm:t>
        <a:bodyPr/>
        <a:lstStyle/>
        <a:p>
          <a:endParaRPr lang="en-US"/>
        </a:p>
      </dgm:t>
    </dgm:pt>
    <dgm:pt modelId="{670B627E-AC70-4589-BFE4-1861EF73B122}" type="sibTrans" cxnId="{E67B515B-5E49-41E7-8FBF-E9B2A68801A1}">
      <dgm:prSet/>
      <dgm:spPr/>
      <dgm:t>
        <a:bodyPr/>
        <a:lstStyle/>
        <a:p>
          <a:endParaRPr lang="en-US"/>
        </a:p>
      </dgm:t>
    </dgm:pt>
    <dgm:pt modelId="{808B92FE-9D21-4097-9226-2B14E3FEF936}">
      <dgm:prSet custT="1"/>
      <dgm:spPr/>
      <dgm:t>
        <a:bodyPr/>
        <a:lstStyle/>
        <a:p>
          <a:pPr>
            <a:lnSpc>
              <a:spcPct val="100000"/>
            </a:lnSpc>
          </a:pPr>
          <a:r>
            <a:rPr lang="en-US" sz="2000"/>
            <a:t>Remember that your agency decides which cases are offered MG as an option</a:t>
          </a:r>
        </a:p>
      </dgm:t>
    </dgm:pt>
    <dgm:pt modelId="{311ADCCF-D254-4398-9940-98509D714698}" type="parTrans" cxnId="{DF20723D-B439-4229-922F-38FD37D12D55}">
      <dgm:prSet/>
      <dgm:spPr/>
      <dgm:t>
        <a:bodyPr/>
        <a:lstStyle/>
        <a:p>
          <a:endParaRPr lang="en-US"/>
        </a:p>
      </dgm:t>
    </dgm:pt>
    <dgm:pt modelId="{C0349E77-EE8D-4C96-86CE-6342477E0F7E}" type="sibTrans" cxnId="{DF20723D-B439-4229-922F-38FD37D12D55}">
      <dgm:prSet/>
      <dgm:spPr/>
      <dgm:t>
        <a:bodyPr/>
        <a:lstStyle/>
        <a:p>
          <a:endParaRPr lang="en-US"/>
        </a:p>
      </dgm:t>
    </dgm:pt>
    <dgm:pt modelId="{F7DAB414-7130-4167-8DC0-96FB9A5693C7}">
      <dgm:prSet custT="1"/>
      <dgm:spPr/>
      <dgm:t>
        <a:bodyPr/>
        <a:lstStyle/>
        <a:p>
          <a:pPr>
            <a:lnSpc>
              <a:spcPct val="100000"/>
            </a:lnSpc>
          </a:pPr>
          <a:r>
            <a:rPr lang="en-US" sz="2000"/>
            <a:t>Use this document as the first step in establishing MG expectations </a:t>
          </a:r>
        </a:p>
      </dgm:t>
    </dgm:pt>
    <dgm:pt modelId="{AD743499-7C19-41D5-99F4-AB9B88DBE7AA}" type="parTrans" cxnId="{9B0CBA8E-7511-4089-9EF1-922F10ACC928}">
      <dgm:prSet/>
      <dgm:spPr/>
      <dgm:t>
        <a:bodyPr/>
        <a:lstStyle/>
        <a:p>
          <a:endParaRPr lang="en-US"/>
        </a:p>
      </dgm:t>
    </dgm:pt>
    <dgm:pt modelId="{840AD309-42DE-467B-A404-D0DD8B6955A7}" type="sibTrans" cxnId="{9B0CBA8E-7511-4089-9EF1-922F10ACC928}">
      <dgm:prSet/>
      <dgm:spPr/>
      <dgm:t>
        <a:bodyPr/>
        <a:lstStyle/>
        <a:p>
          <a:endParaRPr lang="en-US"/>
        </a:p>
      </dgm:t>
    </dgm:pt>
    <dgm:pt modelId="{0DC7DA5A-71FC-4B7E-9126-DC79336B9861}" type="pres">
      <dgm:prSet presAssocID="{793BF877-3969-4269-97AF-F4FA20732EEA}" presName="root" presStyleCnt="0">
        <dgm:presLayoutVars>
          <dgm:dir/>
          <dgm:resizeHandles val="exact"/>
        </dgm:presLayoutVars>
      </dgm:prSet>
      <dgm:spPr/>
    </dgm:pt>
    <dgm:pt modelId="{CC96DFBE-6D12-4ABB-AC4C-B4B30807F93D}" type="pres">
      <dgm:prSet presAssocID="{7258FAF7-5B60-4996-B325-1D2E0FBB3833}" presName="compNode" presStyleCnt="0"/>
      <dgm:spPr/>
    </dgm:pt>
    <dgm:pt modelId="{9566FB63-42C1-4CFB-A13E-1C2BE97C7164}" type="pres">
      <dgm:prSet presAssocID="{7258FAF7-5B60-4996-B325-1D2E0FBB3833}" presName="bgRect" presStyleLbl="bgShp" presStyleIdx="0" presStyleCnt="3"/>
      <dgm:spPr/>
    </dgm:pt>
    <dgm:pt modelId="{92770C9B-6292-47DB-9016-130833576A0E}" type="pres">
      <dgm:prSet presAssocID="{7258FAF7-5B60-4996-B325-1D2E0FBB383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7E1C3C40-588B-483E-962B-1D5A1813DA22}" type="pres">
      <dgm:prSet presAssocID="{7258FAF7-5B60-4996-B325-1D2E0FBB3833}" presName="spaceRect" presStyleCnt="0"/>
      <dgm:spPr/>
    </dgm:pt>
    <dgm:pt modelId="{6F8C5D08-ADBE-4B14-9F7E-E2050A960FEB}" type="pres">
      <dgm:prSet presAssocID="{7258FAF7-5B60-4996-B325-1D2E0FBB3833}" presName="parTx" presStyleLbl="revTx" presStyleIdx="0" presStyleCnt="3">
        <dgm:presLayoutVars>
          <dgm:chMax val="0"/>
          <dgm:chPref val="0"/>
        </dgm:presLayoutVars>
      </dgm:prSet>
      <dgm:spPr/>
    </dgm:pt>
    <dgm:pt modelId="{BB383201-7FA2-4E87-8E70-2691D825F8DC}" type="pres">
      <dgm:prSet presAssocID="{670B627E-AC70-4589-BFE4-1861EF73B122}" presName="sibTrans" presStyleCnt="0"/>
      <dgm:spPr/>
    </dgm:pt>
    <dgm:pt modelId="{0A16CAA7-8E3D-4C1B-B8EF-C996A112FF62}" type="pres">
      <dgm:prSet presAssocID="{808B92FE-9D21-4097-9226-2B14E3FEF936}" presName="compNode" presStyleCnt="0"/>
      <dgm:spPr/>
    </dgm:pt>
    <dgm:pt modelId="{96F21CB9-315B-4E4D-B1D5-F4E288288B7D}" type="pres">
      <dgm:prSet presAssocID="{808B92FE-9D21-4097-9226-2B14E3FEF936}" presName="bgRect" presStyleLbl="bgShp" presStyleIdx="1" presStyleCnt="3"/>
      <dgm:spPr/>
    </dgm:pt>
    <dgm:pt modelId="{01459710-FE0F-4438-B037-8DB937ABAFB6}" type="pres">
      <dgm:prSet presAssocID="{808B92FE-9D21-4097-9226-2B14E3FEF93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2D3CD20C-7F51-46EA-B669-A697B326FB24}" type="pres">
      <dgm:prSet presAssocID="{808B92FE-9D21-4097-9226-2B14E3FEF936}" presName="spaceRect" presStyleCnt="0"/>
      <dgm:spPr/>
    </dgm:pt>
    <dgm:pt modelId="{B52A80DD-948C-4DAF-8D9F-AA2FC8CEFC91}" type="pres">
      <dgm:prSet presAssocID="{808B92FE-9D21-4097-9226-2B14E3FEF936}" presName="parTx" presStyleLbl="revTx" presStyleIdx="1" presStyleCnt="3">
        <dgm:presLayoutVars>
          <dgm:chMax val="0"/>
          <dgm:chPref val="0"/>
        </dgm:presLayoutVars>
      </dgm:prSet>
      <dgm:spPr/>
    </dgm:pt>
    <dgm:pt modelId="{7FCA1291-26D5-4B26-8204-D9E8E90463BD}" type="pres">
      <dgm:prSet presAssocID="{C0349E77-EE8D-4C96-86CE-6342477E0F7E}" presName="sibTrans" presStyleCnt="0"/>
      <dgm:spPr/>
    </dgm:pt>
    <dgm:pt modelId="{5513A5E3-2E91-4F2C-8EEC-F171C19C4653}" type="pres">
      <dgm:prSet presAssocID="{F7DAB414-7130-4167-8DC0-96FB9A5693C7}" presName="compNode" presStyleCnt="0"/>
      <dgm:spPr/>
    </dgm:pt>
    <dgm:pt modelId="{047701DF-3DDC-4C0C-94D1-6BBE97133A65}" type="pres">
      <dgm:prSet presAssocID="{F7DAB414-7130-4167-8DC0-96FB9A5693C7}" presName="bgRect" presStyleLbl="bgShp" presStyleIdx="2" presStyleCnt="3"/>
      <dgm:spPr/>
    </dgm:pt>
    <dgm:pt modelId="{7C19E264-E0F4-4270-8001-3FE4BDA47B66}" type="pres">
      <dgm:prSet presAssocID="{F7DAB414-7130-4167-8DC0-96FB9A5693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9DDC325A-503D-4522-BF0B-791E053E0191}" type="pres">
      <dgm:prSet presAssocID="{F7DAB414-7130-4167-8DC0-96FB9A5693C7}" presName="spaceRect" presStyleCnt="0"/>
      <dgm:spPr/>
    </dgm:pt>
    <dgm:pt modelId="{53679C68-47AD-426F-A237-227A7F0D011D}" type="pres">
      <dgm:prSet presAssocID="{F7DAB414-7130-4167-8DC0-96FB9A5693C7}" presName="parTx" presStyleLbl="revTx" presStyleIdx="2" presStyleCnt="3">
        <dgm:presLayoutVars>
          <dgm:chMax val="0"/>
          <dgm:chPref val="0"/>
        </dgm:presLayoutVars>
      </dgm:prSet>
      <dgm:spPr/>
    </dgm:pt>
  </dgm:ptLst>
  <dgm:cxnLst>
    <dgm:cxn modelId="{C8A1E42E-DA2C-4A6A-99E6-C5312EE8CFA0}" type="presOf" srcId="{793BF877-3969-4269-97AF-F4FA20732EEA}" destId="{0DC7DA5A-71FC-4B7E-9126-DC79336B9861}" srcOrd="0" destOrd="0" presId="urn:microsoft.com/office/officeart/2018/2/layout/IconVerticalSolidList"/>
    <dgm:cxn modelId="{DF20723D-B439-4229-922F-38FD37D12D55}" srcId="{793BF877-3969-4269-97AF-F4FA20732EEA}" destId="{808B92FE-9D21-4097-9226-2B14E3FEF936}" srcOrd="1" destOrd="0" parTransId="{311ADCCF-D254-4398-9940-98509D714698}" sibTransId="{C0349E77-EE8D-4C96-86CE-6342477E0F7E}"/>
    <dgm:cxn modelId="{E67B515B-5E49-41E7-8FBF-E9B2A68801A1}" srcId="{793BF877-3969-4269-97AF-F4FA20732EEA}" destId="{7258FAF7-5B60-4996-B325-1D2E0FBB3833}" srcOrd="0" destOrd="0" parTransId="{B1DC56CE-9451-4397-8FEF-558A1AB256B6}" sibTransId="{670B627E-AC70-4589-BFE4-1861EF73B122}"/>
    <dgm:cxn modelId="{9B0CBA8E-7511-4089-9EF1-922F10ACC928}" srcId="{793BF877-3969-4269-97AF-F4FA20732EEA}" destId="{F7DAB414-7130-4167-8DC0-96FB9A5693C7}" srcOrd="2" destOrd="0" parTransId="{AD743499-7C19-41D5-99F4-AB9B88DBE7AA}" sibTransId="{840AD309-42DE-467B-A404-D0DD8B6955A7}"/>
    <dgm:cxn modelId="{A01C33B1-976B-43E6-BE3A-78D89BBCA34B}" type="presOf" srcId="{808B92FE-9D21-4097-9226-2B14E3FEF936}" destId="{B52A80DD-948C-4DAF-8D9F-AA2FC8CEFC91}" srcOrd="0" destOrd="0" presId="urn:microsoft.com/office/officeart/2018/2/layout/IconVerticalSolidList"/>
    <dgm:cxn modelId="{7920E1B8-743F-4D50-8647-3C1F549FEA8C}" type="presOf" srcId="{7258FAF7-5B60-4996-B325-1D2E0FBB3833}" destId="{6F8C5D08-ADBE-4B14-9F7E-E2050A960FEB}" srcOrd="0" destOrd="0" presId="urn:microsoft.com/office/officeart/2018/2/layout/IconVerticalSolidList"/>
    <dgm:cxn modelId="{F7245BDF-D391-4421-BED4-E47D96C66AD6}" type="presOf" srcId="{F7DAB414-7130-4167-8DC0-96FB9A5693C7}" destId="{53679C68-47AD-426F-A237-227A7F0D011D}" srcOrd="0" destOrd="0" presId="urn:microsoft.com/office/officeart/2018/2/layout/IconVerticalSolidList"/>
    <dgm:cxn modelId="{242B59C1-C8B3-42B3-9431-3A7D6D6E28D3}" type="presParOf" srcId="{0DC7DA5A-71FC-4B7E-9126-DC79336B9861}" destId="{CC96DFBE-6D12-4ABB-AC4C-B4B30807F93D}" srcOrd="0" destOrd="0" presId="urn:microsoft.com/office/officeart/2018/2/layout/IconVerticalSolidList"/>
    <dgm:cxn modelId="{37AD3EE4-530D-4B28-8EB2-0E2C77E8776C}" type="presParOf" srcId="{CC96DFBE-6D12-4ABB-AC4C-B4B30807F93D}" destId="{9566FB63-42C1-4CFB-A13E-1C2BE97C7164}" srcOrd="0" destOrd="0" presId="urn:microsoft.com/office/officeart/2018/2/layout/IconVerticalSolidList"/>
    <dgm:cxn modelId="{C6964DC1-3504-4807-AA14-8254639DB082}" type="presParOf" srcId="{CC96DFBE-6D12-4ABB-AC4C-B4B30807F93D}" destId="{92770C9B-6292-47DB-9016-130833576A0E}" srcOrd="1" destOrd="0" presId="urn:microsoft.com/office/officeart/2018/2/layout/IconVerticalSolidList"/>
    <dgm:cxn modelId="{42717F34-928D-494B-A852-BD1FC695D34A}" type="presParOf" srcId="{CC96DFBE-6D12-4ABB-AC4C-B4B30807F93D}" destId="{7E1C3C40-588B-483E-962B-1D5A1813DA22}" srcOrd="2" destOrd="0" presId="urn:microsoft.com/office/officeart/2018/2/layout/IconVerticalSolidList"/>
    <dgm:cxn modelId="{67F59A50-CD88-48D4-951D-0AFD40C8722D}" type="presParOf" srcId="{CC96DFBE-6D12-4ABB-AC4C-B4B30807F93D}" destId="{6F8C5D08-ADBE-4B14-9F7E-E2050A960FEB}" srcOrd="3" destOrd="0" presId="urn:microsoft.com/office/officeart/2018/2/layout/IconVerticalSolidList"/>
    <dgm:cxn modelId="{E160EF82-371C-48C1-9265-20F8991B4055}" type="presParOf" srcId="{0DC7DA5A-71FC-4B7E-9126-DC79336B9861}" destId="{BB383201-7FA2-4E87-8E70-2691D825F8DC}" srcOrd="1" destOrd="0" presId="urn:microsoft.com/office/officeart/2018/2/layout/IconVerticalSolidList"/>
    <dgm:cxn modelId="{DE9B3CC2-F592-4CBC-ABFA-332D57E41F6E}" type="presParOf" srcId="{0DC7DA5A-71FC-4B7E-9126-DC79336B9861}" destId="{0A16CAA7-8E3D-4C1B-B8EF-C996A112FF62}" srcOrd="2" destOrd="0" presId="urn:microsoft.com/office/officeart/2018/2/layout/IconVerticalSolidList"/>
    <dgm:cxn modelId="{59EA947F-6DEB-4524-8E81-A8D60BC2D98D}" type="presParOf" srcId="{0A16CAA7-8E3D-4C1B-B8EF-C996A112FF62}" destId="{96F21CB9-315B-4E4D-B1D5-F4E288288B7D}" srcOrd="0" destOrd="0" presId="urn:microsoft.com/office/officeart/2018/2/layout/IconVerticalSolidList"/>
    <dgm:cxn modelId="{0F30F39E-348D-4487-A912-8C22CA05FC0E}" type="presParOf" srcId="{0A16CAA7-8E3D-4C1B-B8EF-C996A112FF62}" destId="{01459710-FE0F-4438-B037-8DB937ABAFB6}" srcOrd="1" destOrd="0" presId="urn:microsoft.com/office/officeart/2018/2/layout/IconVerticalSolidList"/>
    <dgm:cxn modelId="{C2829F9A-E110-47A3-9B14-26D90E986AEE}" type="presParOf" srcId="{0A16CAA7-8E3D-4C1B-B8EF-C996A112FF62}" destId="{2D3CD20C-7F51-46EA-B669-A697B326FB24}" srcOrd="2" destOrd="0" presId="urn:microsoft.com/office/officeart/2018/2/layout/IconVerticalSolidList"/>
    <dgm:cxn modelId="{D265A828-82AE-47CA-8A68-B6E687E5F996}" type="presParOf" srcId="{0A16CAA7-8E3D-4C1B-B8EF-C996A112FF62}" destId="{B52A80DD-948C-4DAF-8D9F-AA2FC8CEFC91}" srcOrd="3" destOrd="0" presId="urn:microsoft.com/office/officeart/2018/2/layout/IconVerticalSolidList"/>
    <dgm:cxn modelId="{E7201864-937C-4A8F-A212-1AE56B2F5000}" type="presParOf" srcId="{0DC7DA5A-71FC-4B7E-9126-DC79336B9861}" destId="{7FCA1291-26D5-4B26-8204-D9E8E90463BD}" srcOrd="3" destOrd="0" presId="urn:microsoft.com/office/officeart/2018/2/layout/IconVerticalSolidList"/>
    <dgm:cxn modelId="{4C07DBCF-09B3-4589-9049-D56171221085}" type="presParOf" srcId="{0DC7DA5A-71FC-4B7E-9126-DC79336B9861}" destId="{5513A5E3-2E91-4F2C-8EEC-F171C19C4653}" srcOrd="4" destOrd="0" presId="urn:microsoft.com/office/officeart/2018/2/layout/IconVerticalSolidList"/>
    <dgm:cxn modelId="{55599756-C919-4717-B545-40F67A77E26E}" type="presParOf" srcId="{5513A5E3-2E91-4F2C-8EEC-F171C19C4653}" destId="{047701DF-3DDC-4C0C-94D1-6BBE97133A65}" srcOrd="0" destOrd="0" presId="urn:microsoft.com/office/officeart/2018/2/layout/IconVerticalSolidList"/>
    <dgm:cxn modelId="{9A5E8E45-F3F9-4EFC-934B-4C694C179192}" type="presParOf" srcId="{5513A5E3-2E91-4F2C-8EEC-F171C19C4653}" destId="{7C19E264-E0F4-4270-8001-3FE4BDA47B66}" srcOrd="1" destOrd="0" presId="urn:microsoft.com/office/officeart/2018/2/layout/IconVerticalSolidList"/>
    <dgm:cxn modelId="{175460B9-736A-4BEE-B582-A767928049BA}" type="presParOf" srcId="{5513A5E3-2E91-4F2C-8EEC-F171C19C4653}" destId="{9DDC325A-503D-4522-BF0B-791E053E0191}" srcOrd="2" destOrd="0" presId="urn:microsoft.com/office/officeart/2018/2/layout/IconVerticalSolidList"/>
    <dgm:cxn modelId="{EC360878-056A-4322-ACCC-72719C754B5B}" type="presParOf" srcId="{5513A5E3-2E91-4F2C-8EEC-F171C19C4653}" destId="{53679C68-47AD-426F-A237-227A7F0D011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3BF877-3969-4269-97AF-F4FA20732EE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258FAF7-5B60-4996-B325-1D2E0FBB3833}">
      <dgm:prSet phldr="0" custT="1"/>
      <dgm:spPr/>
      <dgm:t>
        <a:bodyPr/>
        <a:lstStyle/>
        <a:p>
          <a:pPr>
            <a:lnSpc>
              <a:spcPct val="100000"/>
            </a:lnSpc>
          </a:pPr>
          <a:r>
            <a:rPr lang="en-US" sz="2000" dirty="0">
              <a:latin typeface="Calibri Light" panose="020F0302020204030204"/>
            </a:rPr>
            <a:t>Contract that binds both the agency and the client to a set of expectations / responsibilities</a:t>
          </a:r>
          <a:endParaRPr lang="en-US" sz="2000" dirty="0"/>
        </a:p>
      </dgm:t>
    </dgm:pt>
    <dgm:pt modelId="{B1DC56CE-9451-4397-8FEF-558A1AB256B6}" type="parTrans" cxnId="{E67B515B-5E49-41E7-8FBF-E9B2A68801A1}">
      <dgm:prSet/>
      <dgm:spPr/>
      <dgm:t>
        <a:bodyPr/>
        <a:lstStyle/>
        <a:p>
          <a:endParaRPr lang="en-US"/>
        </a:p>
      </dgm:t>
    </dgm:pt>
    <dgm:pt modelId="{670B627E-AC70-4589-BFE4-1861EF73B122}" type="sibTrans" cxnId="{E67B515B-5E49-41E7-8FBF-E9B2A68801A1}">
      <dgm:prSet/>
      <dgm:spPr/>
      <dgm:t>
        <a:bodyPr/>
        <a:lstStyle/>
        <a:p>
          <a:endParaRPr lang="en-US"/>
        </a:p>
      </dgm:t>
    </dgm:pt>
    <dgm:pt modelId="{808B92FE-9D21-4097-9226-2B14E3FEF936}">
      <dgm:prSet phldr="0" custT="1"/>
      <dgm:spPr/>
      <dgm:t>
        <a:bodyPr/>
        <a:lstStyle/>
        <a:p>
          <a:pPr>
            <a:lnSpc>
              <a:spcPct val="100000"/>
            </a:lnSpc>
          </a:pPr>
          <a:r>
            <a:rPr lang="en-US" sz="2000" dirty="0">
              <a:latin typeface="Calibri Light" panose="020F0302020204030204"/>
            </a:rPr>
            <a:t>Ensure client receives copy in own language and policy is interpreted line-by-line</a:t>
          </a:r>
          <a:endParaRPr lang="en-US" sz="2000" dirty="0"/>
        </a:p>
      </dgm:t>
    </dgm:pt>
    <dgm:pt modelId="{311ADCCF-D254-4398-9940-98509D714698}" type="parTrans" cxnId="{DF20723D-B439-4229-922F-38FD37D12D55}">
      <dgm:prSet/>
      <dgm:spPr/>
      <dgm:t>
        <a:bodyPr/>
        <a:lstStyle/>
        <a:p>
          <a:endParaRPr lang="en-US"/>
        </a:p>
      </dgm:t>
    </dgm:pt>
    <dgm:pt modelId="{C0349E77-EE8D-4C96-86CE-6342477E0F7E}" type="sibTrans" cxnId="{DF20723D-B439-4229-922F-38FD37D12D55}">
      <dgm:prSet/>
      <dgm:spPr/>
      <dgm:t>
        <a:bodyPr/>
        <a:lstStyle/>
        <a:p>
          <a:endParaRPr lang="en-US"/>
        </a:p>
      </dgm:t>
    </dgm:pt>
    <dgm:pt modelId="{F7DAB414-7130-4167-8DC0-96FB9A5693C7}">
      <dgm:prSet phldr="0" custT="1"/>
      <dgm:spPr/>
      <dgm:t>
        <a:bodyPr/>
        <a:lstStyle/>
        <a:p>
          <a:pPr>
            <a:lnSpc>
              <a:spcPct val="100000"/>
            </a:lnSpc>
          </a:pPr>
          <a:r>
            <a:rPr lang="en-US" sz="2000" dirty="0">
              <a:latin typeface="Calibri Light" panose="020F0302020204030204"/>
            </a:rPr>
            <a:t>USCCB template but can edit to reflect compliance issues you see at your site (plus bonus policies) </a:t>
          </a:r>
          <a:endParaRPr lang="en-US" sz="2000" dirty="0"/>
        </a:p>
      </dgm:t>
    </dgm:pt>
    <dgm:pt modelId="{AD743499-7C19-41D5-99F4-AB9B88DBE7AA}" type="parTrans" cxnId="{9B0CBA8E-7511-4089-9EF1-922F10ACC928}">
      <dgm:prSet/>
      <dgm:spPr/>
      <dgm:t>
        <a:bodyPr/>
        <a:lstStyle/>
        <a:p>
          <a:endParaRPr lang="en-US"/>
        </a:p>
      </dgm:t>
    </dgm:pt>
    <dgm:pt modelId="{840AD309-42DE-467B-A404-D0DD8B6955A7}" type="sibTrans" cxnId="{9B0CBA8E-7511-4089-9EF1-922F10ACC928}">
      <dgm:prSet/>
      <dgm:spPr/>
      <dgm:t>
        <a:bodyPr/>
        <a:lstStyle/>
        <a:p>
          <a:endParaRPr lang="en-US"/>
        </a:p>
      </dgm:t>
    </dgm:pt>
    <dgm:pt modelId="{0DC7DA5A-71FC-4B7E-9126-DC79336B9861}" type="pres">
      <dgm:prSet presAssocID="{793BF877-3969-4269-97AF-F4FA20732EEA}" presName="root" presStyleCnt="0">
        <dgm:presLayoutVars>
          <dgm:dir/>
          <dgm:resizeHandles val="exact"/>
        </dgm:presLayoutVars>
      </dgm:prSet>
      <dgm:spPr/>
    </dgm:pt>
    <dgm:pt modelId="{CC96DFBE-6D12-4ABB-AC4C-B4B30807F93D}" type="pres">
      <dgm:prSet presAssocID="{7258FAF7-5B60-4996-B325-1D2E0FBB3833}" presName="compNode" presStyleCnt="0"/>
      <dgm:spPr/>
    </dgm:pt>
    <dgm:pt modelId="{9566FB63-42C1-4CFB-A13E-1C2BE97C7164}" type="pres">
      <dgm:prSet presAssocID="{7258FAF7-5B60-4996-B325-1D2E0FBB3833}" presName="bgRect" presStyleLbl="bgShp" presStyleIdx="0" presStyleCnt="3"/>
      <dgm:spPr/>
    </dgm:pt>
    <dgm:pt modelId="{92770C9B-6292-47DB-9016-130833576A0E}" type="pres">
      <dgm:prSet presAssocID="{7258FAF7-5B60-4996-B325-1D2E0FBB383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7E1C3C40-588B-483E-962B-1D5A1813DA22}" type="pres">
      <dgm:prSet presAssocID="{7258FAF7-5B60-4996-B325-1D2E0FBB3833}" presName="spaceRect" presStyleCnt="0"/>
      <dgm:spPr/>
    </dgm:pt>
    <dgm:pt modelId="{6F8C5D08-ADBE-4B14-9F7E-E2050A960FEB}" type="pres">
      <dgm:prSet presAssocID="{7258FAF7-5B60-4996-B325-1D2E0FBB3833}" presName="parTx" presStyleLbl="revTx" presStyleIdx="0" presStyleCnt="3">
        <dgm:presLayoutVars>
          <dgm:chMax val="0"/>
          <dgm:chPref val="0"/>
        </dgm:presLayoutVars>
      </dgm:prSet>
      <dgm:spPr/>
    </dgm:pt>
    <dgm:pt modelId="{BB383201-7FA2-4E87-8E70-2691D825F8DC}" type="pres">
      <dgm:prSet presAssocID="{670B627E-AC70-4589-BFE4-1861EF73B122}" presName="sibTrans" presStyleCnt="0"/>
      <dgm:spPr/>
    </dgm:pt>
    <dgm:pt modelId="{0A16CAA7-8E3D-4C1B-B8EF-C996A112FF62}" type="pres">
      <dgm:prSet presAssocID="{808B92FE-9D21-4097-9226-2B14E3FEF936}" presName="compNode" presStyleCnt="0"/>
      <dgm:spPr/>
    </dgm:pt>
    <dgm:pt modelId="{96F21CB9-315B-4E4D-B1D5-F4E288288B7D}" type="pres">
      <dgm:prSet presAssocID="{808B92FE-9D21-4097-9226-2B14E3FEF936}" presName="bgRect" presStyleLbl="bgShp" presStyleIdx="1" presStyleCnt="3"/>
      <dgm:spPr/>
    </dgm:pt>
    <dgm:pt modelId="{01459710-FE0F-4438-B037-8DB937ABAFB6}" type="pres">
      <dgm:prSet presAssocID="{808B92FE-9D21-4097-9226-2B14E3FEF93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2D3CD20C-7F51-46EA-B669-A697B326FB24}" type="pres">
      <dgm:prSet presAssocID="{808B92FE-9D21-4097-9226-2B14E3FEF936}" presName="spaceRect" presStyleCnt="0"/>
      <dgm:spPr/>
    </dgm:pt>
    <dgm:pt modelId="{B52A80DD-948C-4DAF-8D9F-AA2FC8CEFC91}" type="pres">
      <dgm:prSet presAssocID="{808B92FE-9D21-4097-9226-2B14E3FEF936}" presName="parTx" presStyleLbl="revTx" presStyleIdx="1" presStyleCnt="3">
        <dgm:presLayoutVars>
          <dgm:chMax val="0"/>
          <dgm:chPref val="0"/>
        </dgm:presLayoutVars>
      </dgm:prSet>
      <dgm:spPr/>
    </dgm:pt>
    <dgm:pt modelId="{7FCA1291-26D5-4B26-8204-D9E8E90463BD}" type="pres">
      <dgm:prSet presAssocID="{C0349E77-EE8D-4C96-86CE-6342477E0F7E}" presName="sibTrans" presStyleCnt="0"/>
      <dgm:spPr/>
    </dgm:pt>
    <dgm:pt modelId="{5513A5E3-2E91-4F2C-8EEC-F171C19C4653}" type="pres">
      <dgm:prSet presAssocID="{F7DAB414-7130-4167-8DC0-96FB9A5693C7}" presName="compNode" presStyleCnt="0"/>
      <dgm:spPr/>
    </dgm:pt>
    <dgm:pt modelId="{047701DF-3DDC-4C0C-94D1-6BBE97133A65}" type="pres">
      <dgm:prSet presAssocID="{F7DAB414-7130-4167-8DC0-96FB9A5693C7}" presName="bgRect" presStyleLbl="bgShp" presStyleIdx="2" presStyleCnt="3"/>
      <dgm:spPr/>
    </dgm:pt>
    <dgm:pt modelId="{7C19E264-E0F4-4270-8001-3FE4BDA47B66}" type="pres">
      <dgm:prSet presAssocID="{F7DAB414-7130-4167-8DC0-96FB9A5693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9DDC325A-503D-4522-BF0B-791E053E0191}" type="pres">
      <dgm:prSet presAssocID="{F7DAB414-7130-4167-8DC0-96FB9A5693C7}" presName="spaceRect" presStyleCnt="0"/>
      <dgm:spPr/>
    </dgm:pt>
    <dgm:pt modelId="{53679C68-47AD-426F-A237-227A7F0D011D}" type="pres">
      <dgm:prSet presAssocID="{F7DAB414-7130-4167-8DC0-96FB9A5693C7}" presName="parTx" presStyleLbl="revTx" presStyleIdx="2" presStyleCnt="3">
        <dgm:presLayoutVars>
          <dgm:chMax val="0"/>
          <dgm:chPref val="0"/>
        </dgm:presLayoutVars>
      </dgm:prSet>
      <dgm:spPr/>
    </dgm:pt>
  </dgm:ptLst>
  <dgm:cxnLst>
    <dgm:cxn modelId="{C8A1E42E-DA2C-4A6A-99E6-C5312EE8CFA0}" type="presOf" srcId="{793BF877-3969-4269-97AF-F4FA20732EEA}" destId="{0DC7DA5A-71FC-4B7E-9126-DC79336B9861}" srcOrd="0" destOrd="0" presId="urn:microsoft.com/office/officeart/2018/2/layout/IconVerticalSolidList"/>
    <dgm:cxn modelId="{DF20723D-B439-4229-922F-38FD37D12D55}" srcId="{793BF877-3969-4269-97AF-F4FA20732EEA}" destId="{808B92FE-9D21-4097-9226-2B14E3FEF936}" srcOrd="1" destOrd="0" parTransId="{311ADCCF-D254-4398-9940-98509D714698}" sibTransId="{C0349E77-EE8D-4C96-86CE-6342477E0F7E}"/>
    <dgm:cxn modelId="{E67B515B-5E49-41E7-8FBF-E9B2A68801A1}" srcId="{793BF877-3969-4269-97AF-F4FA20732EEA}" destId="{7258FAF7-5B60-4996-B325-1D2E0FBB3833}" srcOrd="0" destOrd="0" parTransId="{B1DC56CE-9451-4397-8FEF-558A1AB256B6}" sibTransId="{670B627E-AC70-4589-BFE4-1861EF73B122}"/>
    <dgm:cxn modelId="{9B0CBA8E-7511-4089-9EF1-922F10ACC928}" srcId="{793BF877-3969-4269-97AF-F4FA20732EEA}" destId="{F7DAB414-7130-4167-8DC0-96FB9A5693C7}" srcOrd="2" destOrd="0" parTransId="{AD743499-7C19-41D5-99F4-AB9B88DBE7AA}" sibTransId="{840AD309-42DE-467B-A404-D0DD8B6955A7}"/>
    <dgm:cxn modelId="{A01C33B1-976B-43E6-BE3A-78D89BBCA34B}" type="presOf" srcId="{808B92FE-9D21-4097-9226-2B14E3FEF936}" destId="{B52A80DD-948C-4DAF-8D9F-AA2FC8CEFC91}" srcOrd="0" destOrd="0" presId="urn:microsoft.com/office/officeart/2018/2/layout/IconVerticalSolidList"/>
    <dgm:cxn modelId="{7920E1B8-743F-4D50-8647-3C1F549FEA8C}" type="presOf" srcId="{7258FAF7-5B60-4996-B325-1D2E0FBB3833}" destId="{6F8C5D08-ADBE-4B14-9F7E-E2050A960FEB}" srcOrd="0" destOrd="0" presId="urn:microsoft.com/office/officeart/2018/2/layout/IconVerticalSolidList"/>
    <dgm:cxn modelId="{F7245BDF-D391-4421-BED4-E47D96C66AD6}" type="presOf" srcId="{F7DAB414-7130-4167-8DC0-96FB9A5693C7}" destId="{53679C68-47AD-426F-A237-227A7F0D011D}" srcOrd="0" destOrd="0" presId="urn:microsoft.com/office/officeart/2018/2/layout/IconVerticalSolidList"/>
    <dgm:cxn modelId="{242B59C1-C8B3-42B3-9431-3A7D6D6E28D3}" type="presParOf" srcId="{0DC7DA5A-71FC-4B7E-9126-DC79336B9861}" destId="{CC96DFBE-6D12-4ABB-AC4C-B4B30807F93D}" srcOrd="0" destOrd="0" presId="urn:microsoft.com/office/officeart/2018/2/layout/IconVerticalSolidList"/>
    <dgm:cxn modelId="{37AD3EE4-530D-4B28-8EB2-0E2C77E8776C}" type="presParOf" srcId="{CC96DFBE-6D12-4ABB-AC4C-B4B30807F93D}" destId="{9566FB63-42C1-4CFB-A13E-1C2BE97C7164}" srcOrd="0" destOrd="0" presId="urn:microsoft.com/office/officeart/2018/2/layout/IconVerticalSolidList"/>
    <dgm:cxn modelId="{C6964DC1-3504-4807-AA14-8254639DB082}" type="presParOf" srcId="{CC96DFBE-6D12-4ABB-AC4C-B4B30807F93D}" destId="{92770C9B-6292-47DB-9016-130833576A0E}" srcOrd="1" destOrd="0" presId="urn:microsoft.com/office/officeart/2018/2/layout/IconVerticalSolidList"/>
    <dgm:cxn modelId="{42717F34-928D-494B-A852-BD1FC695D34A}" type="presParOf" srcId="{CC96DFBE-6D12-4ABB-AC4C-B4B30807F93D}" destId="{7E1C3C40-588B-483E-962B-1D5A1813DA22}" srcOrd="2" destOrd="0" presId="urn:microsoft.com/office/officeart/2018/2/layout/IconVerticalSolidList"/>
    <dgm:cxn modelId="{67F59A50-CD88-48D4-951D-0AFD40C8722D}" type="presParOf" srcId="{CC96DFBE-6D12-4ABB-AC4C-B4B30807F93D}" destId="{6F8C5D08-ADBE-4B14-9F7E-E2050A960FEB}" srcOrd="3" destOrd="0" presId="urn:microsoft.com/office/officeart/2018/2/layout/IconVerticalSolidList"/>
    <dgm:cxn modelId="{E160EF82-371C-48C1-9265-20F8991B4055}" type="presParOf" srcId="{0DC7DA5A-71FC-4B7E-9126-DC79336B9861}" destId="{BB383201-7FA2-4E87-8E70-2691D825F8DC}" srcOrd="1" destOrd="0" presId="urn:microsoft.com/office/officeart/2018/2/layout/IconVerticalSolidList"/>
    <dgm:cxn modelId="{DE9B3CC2-F592-4CBC-ABFA-332D57E41F6E}" type="presParOf" srcId="{0DC7DA5A-71FC-4B7E-9126-DC79336B9861}" destId="{0A16CAA7-8E3D-4C1B-B8EF-C996A112FF62}" srcOrd="2" destOrd="0" presId="urn:microsoft.com/office/officeart/2018/2/layout/IconVerticalSolidList"/>
    <dgm:cxn modelId="{59EA947F-6DEB-4524-8E81-A8D60BC2D98D}" type="presParOf" srcId="{0A16CAA7-8E3D-4C1B-B8EF-C996A112FF62}" destId="{96F21CB9-315B-4E4D-B1D5-F4E288288B7D}" srcOrd="0" destOrd="0" presId="urn:microsoft.com/office/officeart/2018/2/layout/IconVerticalSolidList"/>
    <dgm:cxn modelId="{0F30F39E-348D-4487-A912-8C22CA05FC0E}" type="presParOf" srcId="{0A16CAA7-8E3D-4C1B-B8EF-C996A112FF62}" destId="{01459710-FE0F-4438-B037-8DB937ABAFB6}" srcOrd="1" destOrd="0" presId="urn:microsoft.com/office/officeart/2018/2/layout/IconVerticalSolidList"/>
    <dgm:cxn modelId="{C2829F9A-E110-47A3-9B14-26D90E986AEE}" type="presParOf" srcId="{0A16CAA7-8E3D-4C1B-B8EF-C996A112FF62}" destId="{2D3CD20C-7F51-46EA-B669-A697B326FB24}" srcOrd="2" destOrd="0" presId="urn:microsoft.com/office/officeart/2018/2/layout/IconVerticalSolidList"/>
    <dgm:cxn modelId="{D265A828-82AE-47CA-8A68-B6E687E5F996}" type="presParOf" srcId="{0A16CAA7-8E3D-4C1B-B8EF-C996A112FF62}" destId="{B52A80DD-948C-4DAF-8D9F-AA2FC8CEFC91}" srcOrd="3" destOrd="0" presId="urn:microsoft.com/office/officeart/2018/2/layout/IconVerticalSolidList"/>
    <dgm:cxn modelId="{E7201864-937C-4A8F-A212-1AE56B2F5000}" type="presParOf" srcId="{0DC7DA5A-71FC-4B7E-9126-DC79336B9861}" destId="{7FCA1291-26D5-4B26-8204-D9E8E90463BD}" srcOrd="3" destOrd="0" presId="urn:microsoft.com/office/officeart/2018/2/layout/IconVerticalSolidList"/>
    <dgm:cxn modelId="{4C07DBCF-09B3-4589-9049-D56171221085}" type="presParOf" srcId="{0DC7DA5A-71FC-4B7E-9126-DC79336B9861}" destId="{5513A5E3-2E91-4F2C-8EEC-F171C19C4653}" srcOrd="4" destOrd="0" presId="urn:microsoft.com/office/officeart/2018/2/layout/IconVerticalSolidList"/>
    <dgm:cxn modelId="{55599756-C919-4717-B545-40F67A77E26E}" type="presParOf" srcId="{5513A5E3-2E91-4F2C-8EEC-F171C19C4653}" destId="{047701DF-3DDC-4C0C-94D1-6BBE97133A65}" srcOrd="0" destOrd="0" presId="urn:microsoft.com/office/officeart/2018/2/layout/IconVerticalSolidList"/>
    <dgm:cxn modelId="{9A5E8E45-F3F9-4EFC-934B-4C694C179192}" type="presParOf" srcId="{5513A5E3-2E91-4F2C-8EEC-F171C19C4653}" destId="{7C19E264-E0F4-4270-8001-3FE4BDA47B66}" srcOrd="1" destOrd="0" presId="urn:microsoft.com/office/officeart/2018/2/layout/IconVerticalSolidList"/>
    <dgm:cxn modelId="{175460B9-736A-4BEE-B582-A767928049BA}" type="presParOf" srcId="{5513A5E3-2E91-4F2C-8EEC-F171C19C4653}" destId="{9DDC325A-503D-4522-BF0B-791E053E0191}" srcOrd="2" destOrd="0" presId="urn:microsoft.com/office/officeart/2018/2/layout/IconVerticalSolidList"/>
    <dgm:cxn modelId="{EC360878-056A-4322-ACCC-72719C754B5B}" type="presParOf" srcId="{5513A5E3-2E91-4F2C-8EEC-F171C19C4653}" destId="{53679C68-47AD-426F-A237-227A7F0D011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93BF877-3969-4269-97AF-F4FA20732EE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258FAF7-5B60-4996-B325-1D2E0FBB3833}">
      <dgm:prSet custT="1"/>
      <dgm:spPr/>
      <dgm:t>
        <a:bodyPr/>
        <a:lstStyle/>
        <a:p>
          <a:pPr>
            <a:lnSpc>
              <a:spcPct val="100000"/>
            </a:lnSpc>
          </a:pPr>
          <a:r>
            <a:rPr lang="en-US" sz="2000" dirty="0">
              <a:latin typeface="Calibri Light" panose="020F0302020204030204"/>
            </a:rPr>
            <a:t>Explains consequences of non-compliance with the Client Agreement (interpretation to ensure understanding) </a:t>
          </a:r>
          <a:endParaRPr lang="en-US" sz="2000" dirty="0"/>
        </a:p>
      </dgm:t>
    </dgm:pt>
    <dgm:pt modelId="{B1DC56CE-9451-4397-8FEF-558A1AB256B6}" type="parTrans" cxnId="{E67B515B-5E49-41E7-8FBF-E9B2A68801A1}">
      <dgm:prSet/>
      <dgm:spPr/>
      <dgm:t>
        <a:bodyPr/>
        <a:lstStyle/>
        <a:p>
          <a:endParaRPr lang="en-US"/>
        </a:p>
      </dgm:t>
    </dgm:pt>
    <dgm:pt modelId="{670B627E-AC70-4589-BFE4-1861EF73B122}" type="sibTrans" cxnId="{E67B515B-5E49-41E7-8FBF-E9B2A68801A1}">
      <dgm:prSet/>
      <dgm:spPr/>
      <dgm:t>
        <a:bodyPr/>
        <a:lstStyle/>
        <a:p>
          <a:endParaRPr lang="en-US"/>
        </a:p>
      </dgm:t>
    </dgm:pt>
    <dgm:pt modelId="{808B92FE-9D21-4097-9226-2B14E3FEF936}">
      <dgm:prSet custT="1"/>
      <dgm:spPr/>
      <dgm:t>
        <a:bodyPr/>
        <a:lstStyle/>
        <a:p>
          <a:pPr>
            <a:lnSpc>
              <a:spcPct val="100000"/>
            </a:lnSpc>
          </a:pPr>
          <a:r>
            <a:rPr lang="en-US" sz="2000" dirty="0">
              <a:latin typeface="Calibri Light" panose="020F0302020204030204"/>
            </a:rPr>
            <a:t>Staff must stick to what is outlined in your site's policy (can update*)</a:t>
          </a:r>
          <a:endParaRPr lang="en-US" sz="2000" dirty="0"/>
        </a:p>
      </dgm:t>
    </dgm:pt>
    <dgm:pt modelId="{311ADCCF-D254-4398-9940-98509D714698}" type="parTrans" cxnId="{DF20723D-B439-4229-922F-38FD37D12D55}">
      <dgm:prSet/>
      <dgm:spPr/>
      <dgm:t>
        <a:bodyPr/>
        <a:lstStyle/>
        <a:p>
          <a:endParaRPr lang="en-US"/>
        </a:p>
      </dgm:t>
    </dgm:pt>
    <dgm:pt modelId="{C0349E77-EE8D-4C96-86CE-6342477E0F7E}" type="sibTrans" cxnId="{DF20723D-B439-4229-922F-38FD37D12D55}">
      <dgm:prSet/>
      <dgm:spPr/>
      <dgm:t>
        <a:bodyPr/>
        <a:lstStyle/>
        <a:p>
          <a:endParaRPr lang="en-US"/>
        </a:p>
      </dgm:t>
    </dgm:pt>
    <dgm:pt modelId="{F7DAB414-7130-4167-8DC0-96FB9A5693C7}">
      <dgm:prSet custT="1"/>
      <dgm:spPr/>
      <dgm:t>
        <a:bodyPr/>
        <a:lstStyle/>
        <a:p>
          <a:pPr>
            <a:lnSpc>
              <a:spcPct val="100000"/>
            </a:lnSpc>
          </a:pPr>
          <a:r>
            <a:rPr lang="en-US" sz="2000" dirty="0">
              <a:latin typeface="Calibri Light" panose="020F0302020204030204"/>
            </a:rPr>
            <a:t>Sanctioning is meant to give clients an opportunity to return  to compliance (not necessarily immediate removal)</a:t>
          </a:r>
          <a:endParaRPr lang="en-US" sz="2000" dirty="0"/>
        </a:p>
      </dgm:t>
    </dgm:pt>
    <dgm:pt modelId="{AD743499-7C19-41D5-99F4-AB9B88DBE7AA}" type="parTrans" cxnId="{9B0CBA8E-7511-4089-9EF1-922F10ACC928}">
      <dgm:prSet/>
      <dgm:spPr/>
      <dgm:t>
        <a:bodyPr/>
        <a:lstStyle/>
        <a:p>
          <a:endParaRPr lang="en-US"/>
        </a:p>
      </dgm:t>
    </dgm:pt>
    <dgm:pt modelId="{840AD309-42DE-467B-A404-D0DD8B6955A7}" type="sibTrans" cxnId="{9B0CBA8E-7511-4089-9EF1-922F10ACC928}">
      <dgm:prSet/>
      <dgm:spPr/>
      <dgm:t>
        <a:bodyPr/>
        <a:lstStyle/>
        <a:p>
          <a:endParaRPr lang="en-US"/>
        </a:p>
      </dgm:t>
    </dgm:pt>
    <dgm:pt modelId="{0DC7DA5A-71FC-4B7E-9126-DC79336B9861}" type="pres">
      <dgm:prSet presAssocID="{793BF877-3969-4269-97AF-F4FA20732EEA}" presName="root" presStyleCnt="0">
        <dgm:presLayoutVars>
          <dgm:dir/>
          <dgm:resizeHandles val="exact"/>
        </dgm:presLayoutVars>
      </dgm:prSet>
      <dgm:spPr/>
    </dgm:pt>
    <dgm:pt modelId="{CC96DFBE-6D12-4ABB-AC4C-B4B30807F93D}" type="pres">
      <dgm:prSet presAssocID="{7258FAF7-5B60-4996-B325-1D2E0FBB3833}" presName="compNode" presStyleCnt="0"/>
      <dgm:spPr/>
    </dgm:pt>
    <dgm:pt modelId="{9566FB63-42C1-4CFB-A13E-1C2BE97C7164}" type="pres">
      <dgm:prSet presAssocID="{7258FAF7-5B60-4996-B325-1D2E0FBB3833}" presName="bgRect" presStyleLbl="bgShp" presStyleIdx="0" presStyleCnt="3"/>
      <dgm:spPr/>
    </dgm:pt>
    <dgm:pt modelId="{92770C9B-6292-47DB-9016-130833576A0E}" type="pres">
      <dgm:prSet presAssocID="{7258FAF7-5B60-4996-B325-1D2E0FBB383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7E1C3C40-588B-483E-962B-1D5A1813DA22}" type="pres">
      <dgm:prSet presAssocID="{7258FAF7-5B60-4996-B325-1D2E0FBB3833}" presName="spaceRect" presStyleCnt="0"/>
      <dgm:spPr/>
    </dgm:pt>
    <dgm:pt modelId="{6F8C5D08-ADBE-4B14-9F7E-E2050A960FEB}" type="pres">
      <dgm:prSet presAssocID="{7258FAF7-5B60-4996-B325-1D2E0FBB3833}" presName="parTx" presStyleLbl="revTx" presStyleIdx="0" presStyleCnt="3">
        <dgm:presLayoutVars>
          <dgm:chMax val="0"/>
          <dgm:chPref val="0"/>
        </dgm:presLayoutVars>
      </dgm:prSet>
      <dgm:spPr/>
    </dgm:pt>
    <dgm:pt modelId="{BB383201-7FA2-4E87-8E70-2691D825F8DC}" type="pres">
      <dgm:prSet presAssocID="{670B627E-AC70-4589-BFE4-1861EF73B122}" presName="sibTrans" presStyleCnt="0"/>
      <dgm:spPr/>
    </dgm:pt>
    <dgm:pt modelId="{0A16CAA7-8E3D-4C1B-B8EF-C996A112FF62}" type="pres">
      <dgm:prSet presAssocID="{808B92FE-9D21-4097-9226-2B14E3FEF936}" presName="compNode" presStyleCnt="0"/>
      <dgm:spPr/>
    </dgm:pt>
    <dgm:pt modelId="{96F21CB9-315B-4E4D-B1D5-F4E288288B7D}" type="pres">
      <dgm:prSet presAssocID="{808B92FE-9D21-4097-9226-2B14E3FEF936}" presName="bgRect" presStyleLbl="bgShp" presStyleIdx="1" presStyleCnt="3"/>
      <dgm:spPr/>
    </dgm:pt>
    <dgm:pt modelId="{01459710-FE0F-4438-B037-8DB937ABAFB6}" type="pres">
      <dgm:prSet presAssocID="{808B92FE-9D21-4097-9226-2B14E3FEF93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2D3CD20C-7F51-46EA-B669-A697B326FB24}" type="pres">
      <dgm:prSet presAssocID="{808B92FE-9D21-4097-9226-2B14E3FEF936}" presName="spaceRect" presStyleCnt="0"/>
      <dgm:spPr/>
    </dgm:pt>
    <dgm:pt modelId="{B52A80DD-948C-4DAF-8D9F-AA2FC8CEFC91}" type="pres">
      <dgm:prSet presAssocID="{808B92FE-9D21-4097-9226-2B14E3FEF936}" presName="parTx" presStyleLbl="revTx" presStyleIdx="1" presStyleCnt="3">
        <dgm:presLayoutVars>
          <dgm:chMax val="0"/>
          <dgm:chPref val="0"/>
        </dgm:presLayoutVars>
      </dgm:prSet>
      <dgm:spPr/>
    </dgm:pt>
    <dgm:pt modelId="{7FCA1291-26D5-4B26-8204-D9E8E90463BD}" type="pres">
      <dgm:prSet presAssocID="{C0349E77-EE8D-4C96-86CE-6342477E0F7E}" presName="sibTrans" presStyleCnt="0"/>
      <dgm:spPr/>
    </dgm:pt>
    <dgm:pt modelId="{5513A5E3-2E91-4F2C-8EEC-F171C19C4653}" type="pres">
      <dgm:prSet presAssocID="{F7DAB414-7130-4167-8DC0-96FB9A5693C7}" presName="compNode" presStyleCnt="0"/>
      <dgm:spPr/>
    </dgm:pt>
    <dgm:pt modelId="{047701DF-3DDC-4C0C-94D1-6BBE97133A65}" type="pres">
      <dgm:prSet presAssocID="{F7DAB414-7130-4167-8DC0-96FB9A5693C7}" presName="bgRect" presStyleLbl="bgShp" presStyleIdx="2" presStyleCnt="3"/>
      <dgm:spPr/>
    </dgm:pt>
    <dgm:pt modelId="{7C19E264-E0F4-4270-8001-3FE4BDA47B66}" type="pres">
      <dgm:prSet presAssocID="{F7DAB414-7130-4167-8DC0-96FB9A5693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9DDC325A-503D-4522-BF0B-791E053E0191}" type="pres">
      <dgm:prSet presAssocID="{F7DAB414-7130-4167-8DC0-96FB9A5693C7}" presName="spaceRect" presStyleCnt="0"/>
      <dgm:spPr/>
    </dgm:pt>
    <dgm:pt modelId="{53679C68-47AD-426F-A237-227A7F0D011D}" type="pres">
      <dgm:prSet presAssocID="{F7DAB414-7130-4167-8DC0-96FB9A5693C7}" presName="parTx" presStyleLbl="revTx" presStyleIdx="2" presStyleCnt="3">
        <dgm:presLayoutVars>
          <dgm:chMax val="0"/>
          <dgm:chPref val="0"/>
        </dgm:presLayoutVars>
      </dgm:prSet>
      <dgm:spPr/>
    </dgm:pt>
  </dgm:ptLst>
  <dgm:cxnLst>
    <dgm:cxn modelId="{C8A1E42E-DA2C-4A6A-99E6-C5312EE8CFA0}" type="presOf" srcId="{793BF877-3969-4269-97AF-F4FA20732EEA}" destId="{0DC7DA5A-71FC-4B7E-9126-DC79336B9861}" srcOrd="0" destOrd="0" presId="urn:microsoft.com/office/officeart/2018/2/layout/IconVerticalSolidList"/>
    <dgm:cxn modelId="{DF20723D-B439-4229-922F-38FD37D12D55}" srcId="{793BF877-3969-4269-97AF-F4FA20732EEA}" destId="{808B92FE-9D21-4097-9226-2B14E3FEF936}" srcOrd="1" destOrd="0" parTransId="{311ADCCF-D254-4398-9940-98509D714698}" sibTransId="{C0349E77-EE8D-4C96-86CE-6342477E0F7E}"/>
    <dgm:cxn modelId="{E67B515B-5E49-41E7-8FBF-E9B2A68801A1}" srcId="{793BF877-3969-4269-97AF-F4FA20732EEA}" destId="{7258FAF7-5B60-4996-B325-1D2E0FBB3833}" srcOrd="0" destOrd="0" parTransId="{B1DC56CE-9451-4397-8FEF-558A1AB256B6}" sibTransId="{670B627E-AC70-4589-BFE4-1861EF73B122}"/>
    <dgm:cxn modelId="{9B0CBA8E-7511-4089-9EF1-922F10ACC928}" srcId="{793BF877-3969-4269-97AF-F4FA20732EEA}" destId="{F7DAB414-7130-4167-8DC0-96FB9A5693C7}" srcOrd="2" destOrd="0" parTransId="{AD743499-7C19-41D5-99F4-AB9B88DBE7AA}" sibTransId="{840AD309-42DE-467B-A404-D0DD8B6955A7}"/>
    <dgm:cxn modelId="{A01C33B1-976B-43E6-BE3A-78D89BBCA34B}" type="presOf" srcId="{808B92FE-9D21-4097-9226-2B14E3FEF936}" destId="{B52A80DD-948C-4DAF-8D9F-AA2FC8CEFC91}" srcOrd="0" destOrd="0" presId="urn:microsoft.com/office/officeart/2018/2/layout/IconVerticalSolidList"/>
    <dgm:cxn modelId="{7920E1B8-743F-4D50-8647-3C1F549FEA8C}" type="presOf" srcId="{7258FAF7-5B60-4996-B325-1D2E0FBB3833}" destId="{6F8C5D08-ADBE-4B14-9F7E-E2050A960FEB}" srcOrd="0" destOrd="0" presId="urn:microsoft.com/office/officeart/2018/2/layout/IconVerticalSolidList"/>
    <dgm:cxn modelId="{F7245BDF-D391-4421-BED4-E47D96C66AD6}" type="presOf" srcId="{F7DAB414-7130-4167-8DC0-96FB9A5693C7}" destId="{53679C68-47AD-426F-A237-227A7F0D011D}" srcOrd="0" destOrd="0" presId="urn:microsoft.com/office/officeart/2018/2/layout/IconVerticalSolidList"/>
    <dgm:cxn modelId="{242B59C1-C8B3-42B3-9431-3A7D6D6E28D3}" type="presParOf" srcId="{0DC7DA5A-71FC-4B7E-9126-DC79336B9861}" destId="{CC96DFBE-6D12-4ABB-AC4C-B4B30807F93D}" srcOrd="0" destOrd="0" presId="urn:microsoft.com/office/officeart/2018/2/layout/IconVerticalSolidList"/>
    <dgm:cxn modelId="{37AD3EE4-530D-4B28-8EB2-0E2C77E8776C}" type="presParOf" srcId="{CC96DFBE-6D12-4ABB-AC4C-B4B30807F93D}" destId="{9566FB63-42C1-4CFB-A13E-1C2BE97C7164}" srcOrd="0" destOrd="0" presId="urn:microsoft.com/office/officeart/2018/2/layout/IconVerticalSolidList"/>
    <dgm:cxn modelId="{C6964DC1-3504-4807-AA14-8254639DB082}" type="presParOf" srcId="{CC96DFBE-6D12-4ABB-AC4C-B4B30807F93D}" destId="{92770C9B-6292-47DB-9016-130833576A0E}" srcOrd="1" destOrd="0" presId="urn:microsoft.com/office/officeart/2018/2/layout/IconVerticalSolidList"/>
    <dgm:cxn modelId="{42717F34-928D-494B-A852-BD1FC695D34A}" type="presParOf" srcId="{CC96DFBE-6D12-4ABB-AC4C-B4B30807F93D}" destId="{7E1C3C40-588B-483E-962B-1D5A1813DA22}" srcOrd="2" destOrd="0" presId="urn:microsoft.com/office/officeart/2018/2/layout/IconVerticalSolidList"/>
    <dgm:cxn modelId="{67F59A50-CD88-48D4-951D-0AFD40C8722D}" type="presParOf" srcId="{CC96DFBE-6D12-4ABB-AC4C-B4B30807F93D}" destId="{6F8C5D08-ADBE-4B14-9F7E-E2050A960FEB}" srcOrd="3" destOrd="0" presId="urn:microsoft.com/office/officeart/2018/2/layout/IconVerticalSolidList"/>
    <dgm:cxn modelId="{E160EF82-371C-48C1-9265-20F8991B4055}" type="presParOf" srcId="{0DC7DA5A-71FC-4B7E-9126-DC79336B9861}" destId="{BB383201-7FA2-4E87-8E70-2691D825F8DC}" srcOrd="1" destOrd="0" presId="urn:microsoft.com/office/officeart/2018/2/layout/IconVerticalSolidList"/>
    <dgm:cxn modelId="{DE9B3CC2-F592-4CBC-ABFA-332D57E41F6E}" type="presParOf" srcId="{0DC7DA5A-71FC-4B7E-9126-DC79336B9861}" destId="{0A16CAA7-8E3D-4C1B-B8EF-C996A112FF62}" srcOrd="2" destOrd="0" presId="urn:microsoft.com/office/officeart/2018/2/layout/IconVerticalSolidList"/>
    <dgm:cxn modelId="{59EA947F-6DEB-4524-8E81-A8D60BC2D98D}" type="presParOf" srcId="{0A16CAA7-8E3D-4C1B-B8EF-C996A112FF62}" destId="{96F21CB9-315B-4E4D-B1D5-F4E288288B7D}" srcOrd="0" destOrd="0" presId="urn:microsoft.com/office/officeart/2018/2/layout/IconVerticalSolidList"/>
    <dgm:cxn modelId="{0F30F39E-348D-4487-A912-8C22CA05FC0E}" type="presParOf" srcId="{0A16CAA7-8E3D-4C1B-B8EF-C996A112FF62}" destId="{01459710-FE0F-4438-B037-8DB937ABAFB6}" srcOrd="1" destOrd="0" presId="urn:microsoft.com/office/officeart/2018/2/layout/IconVerticalSolidList"/>
    <dgm:cxn modelId="{C2829F9A-E110-47A3-9B14-26D90E986AEE}" type="presParOf" srcId="{0A16CAA7-8E3D-4C1B-B8EF-C996A112FF62}" destId="{2D3CD20C-7F51-46EA-B669-A697B326FB24}" srcOrd="2" destOrd="0" presId="urn:microsoft.com/office/officeart/2018/2/layout/IconVerticalSolidList"/>
    <dgm:cxn modelId="{D265A828-82AE-47CA-8A68-B6E687E5F996}" type="presParOf" srcId="{0A16CAA7-8E3D-4C1B-B8EF-C996A112FF62}" destId="{B52A80DD-948C-4DAF-8D9F-AA2FC8CEFC91}" srcOrd="3" destOrd="0" presId="urn:microsoft.com/office/officeart/2018/2/layout/IconVerticalSolidList"/>
    <dgm:cxn modelId="{E7201864-937C-4A8F-A212-1AE56B2F5000}" type="presParOf" srcId="{0DC7DA5A-71FC-4B7E-9126-DC79336B9861}" destId="{7FCA1291-26D5-4B26-8204-D9E8E90463BD}" srcOrd="3" destOrd="0" presId="urn:microsoft.com/office/officeart/2018/2/layout/IconVerticalSolidList"/>
    <dgm:cxn modelId="{4C07DBCF-09B3-4589-9049-D56171221085}" type="presParOf" srcId="{0DC7DA5A-71FC-4B7E-9126-DC79336B9861}" destId="{5513A5E3-2E91-4F2C-8EEC-F171C19C4653}" srcOrd="4" destOrd="0" presId="urn:microsoft.com/office/officeart/2018/2/layout/IconVerticalSolidList"/>
    <dgm:cxn modelId="{55599756-C919-4717-B545-40F67A77E26E}" type="presParOf" srcId="{5513A5E3-2E91-4F2C-8EEC-F171C19C4653}" destId="{047701DF-3DDC-4C0C-94D1-6BBE97133A65}" srcOrd="0" destOrd="0" presId="urn:microsoft.com/office/officeart/2018/2/layout/IconVerticalSolidList"/>
    <dgm:cxn modelId="{9A5E8E45-F3F9-4EFC-934B-4C694C179192}" type="presParOf" srcId="{5513A5E3-2E91-4F2C-8EEC-F171C19C4653}" destId="{7C19E264-E0F4-4270-8001-3FE4BDA47B66}" srcOrd="1" destOrd="0" presId="urn:microsoft.com/office/officeart/2018/2/layout/IconVerticalSolidList"/>
    <dgm:cxn modelId="{175460B9-736A-4BEE-B582-A767928049BA}" type="presParOf" srcId="{5513A5E3-2E91-4F2C-8EEC-F171C19C4653}" destId="{9DDC325A-503D-4522-BF0B-791E053E0191}" srcOrd="2" destOrd="0" presId="urn:microsoft.com/office/officeart/2018/2/layout/IconVerticalSolidList"/>
    <dgm:cxn modelId="{EC360878-056A-4322-ACCC-72719C754B5B}" type="presParOf" srcId="{5513A5E3-2E91-4F2C-8EEC-F171C19C4653}" destId="{53679C68-47AD-426F-A237-227A7F0D011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52694-73A2-4100-A4F2-00DB8B0634F8}">
      <dsp:nvSpPr>
        <dsp:cNvPr id="0" name=""/>
        <dsp:cNvSpPr/>
      </dsp:nvSpPr>
      <dsp:spPr>
        <a:xfrm>
          <a:off x="2264457" y="908"/>
          <a:ext cx="1424369" cy="14243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1" kern="1200">
              <a:latin typeface="+mn-lt"/>
            </a:rPr>
            <a:t>Screening</a:t>
          </a:r>
        </a:p>
      </dsp:txBody>
      <dsp:txXfrm>
        <a:off x="2473051" y="209502"/>
        <a:ext cx="1007181" cy="1007181"/>
      </dsp:txXfrm>
    </dsp:sp>
    <dsp:sp modelId="{36923995-9D8D-4858-90CC-E310F43A4BE8}">
      <dsp:nvSpPr>
        <dsp:cNvPr id="0" name=""/>
        <dsp:cNvSpPr/>
      </dsp:nvSpPr>
      <dsp:spPr>
        <a:xfrm rot="1800000">
          <a:off x="3703979" y="1001782"/>
          <a:ext cx="378013" cy="480724"/>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711576" y="1069576"/>
        <a:ext cx="264609" cy="288434"/>
      </dsp:txXfrm>
    </dsp:sp>
    <dsp:sp modelId="{F2F9529A-C223-4A56-812E-90AC083A488F}">
      <dsp:nvSpPr>
        <dsp:cNvPr id="0" name=""/>
        <dsp:cNvSpPr/>
      </dsp:nvSpPr>
      <dsp:spPr>
        <a:xfrm>
          <a:off x="4115675" y="1069710"/>
          <a:ext cx="1424369" cy="14243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1" kern="1200">
              <a:latin typeface="+mn-lt"/>
            </a:rPr>
            <a:t>Client Agreement &amp; Sanctioning Policy</a:t>
          </a:r>
        </a:p>
      </dsp:txBody>
      <dsp:txXfrm>
        <a:off x="4324269" y="1278304"/>
        <a:ext cx="1007181" cy="1007181"/>
      </dsp:txXfrm>
    </dsp:sp>
    <dsp:sp modelId="{7B1D5504-5BAA-47D4-BB2A-0763BAE096EB}">
      <dsp:nvSpPr>
        <dsp:cNvPr id="0" name=""/>
        <dsp:cNvSpPr/>
      </dsp:nvSpPr>
      <dsp:spPr>
        <a:xfrm rot="5400000">
          <a:off x="4638853" y="2599635"/>
          <a:ext cx="378013" cy="480724"/>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695555" y="2639078"/>
        <a:ext cx="264609" cy="288434"/>
      </dsp:txXfrm>
    </dsp:sp>
    <dsp:sp modelId="{B4A180BA-3490-46F2-832F-54C9B08C0153}">
      <dsp:nvSpPr>
        <dsp:cNvPr id="0" name=""/>
        <dsp:cNvSpPr/>
      </dsp:nvSpPr>
      <dsp:spPr>
        <a:xfrm>
          <a:off x="4115675" y="3207313"/>
          <a:ext cx="1424369" cy="14243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1" kern="1200">
              <a:latin typeface="+mn-lt"/>
            </a:rPr>
            <a:t>Incentivizing Self-Sufficiency</a:t>
          </a:r>
        </a:p>
      </dsp:txBody>
      <dsp:txXfrm>
        <a:off x="4324269" y="3415907"/>
        <a:ext cx="1007181" cy="1007181"/>
      </dsp:txXfrm>
    </dsp:sp>
    <dsp:sp modelId="{ACD32AB4-EBF3-42BF-8DD7-5A65EB555794}">
      <dsp:nvSpPr>
        <dsp:cNvPr id="0" name=""/>
        <dsp:cNvSpPr/>
      </dsp:nvSpPr>
      <dsp:spPr>
        <a:xfrm rot="9000000">
          <a:off x="3722509" y="4208187"/>
          <a:ext cx="378013" cy="480724"/>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3828316" y="4275981"/>
        <a:ext cx="264609" cy="288434"/>
      </dsp:txXfrm>
    </dsp:sp>
    <dsp:sp modelId="{370CF4EF-AB30-4610-972C-6ABDEEE3249B}">
      <dsp:nvSpPr>
        <dsp:cNvPr id="0" name=""/>
        <dsp:cNvSpPr/>
      </dsp:nvSpPr>
      <dsp:spPr>
        <a:xfrm>
          <a:off x="2264457" y="4276114"/>
          <a:ext cx="1424369" cy="14243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1" kern="1200">
              <a:latin typeface="+mn-lt"/>
            </a:rPr>
            <a:t>Refreshers </a:t>
          </a:r>
          <a:br>
            <a:rPr lang="en-US" sz="1400" b="1" kern="1200">
              <a:latin typeface="+mn-lt"/>
            </a:rPr>
          </a:br>
          <a:r>
            <a:rPr lang="en-US" sz="1400" b="1" kern="1200">
              <a:latin typeface="+mn-lt"/>
            </a:rPr>
            <a:t>on MG Expectations</a:t>
          </a:r>
        </a:p>
      </dsp:txBody>
      <dsp:txXfrm>
        <a:off x="2473051" y="4484708"/>
        <a:ext cx="1007181" cy="1007181"/>
      </dsp:txXfrm>
    </dsp:sp>
    <dsp:sp modelId="{5391884E-BE36-4D4A-8980-AFC84D2D8018}">
      <dsp:nvSpPr>
        <dsp:cNvPr id="0" name=""/>
        <dsp:cNvSpPr/>
      </dsp:nvSpPr>
      <dsp:spPr>
        <a:xfrm rot="12600000">
          <a:off x="1871291" y="4218885"/>
          <a:ext cx="378013" cy="480724"/>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1977098" y="4343381"/>
        <a:ext cx="264609" cy="288434"/>
      </dsp:txXfrm>
    </dsp:sp>
    <dsp:sp modelId="{BB3D4F87-E6EA-4A37-BD83-6983CBFA846A}">
      <dsp:nvSpPr>
        <dsp:cNvPr id="0" name=""/>
        <dsp:cNvSpPr/>
      </dsp:nvSpPr>
      <dsp:spPr>
        <a:xfrm>
          <a:off x="413238" y="3207313"/>
          <a:ext cx="1424369" cy="14243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1" kern="1200">
              <a:latin typeface="+mn-lt"/>
            </a:rPr>
            <a:t>Sanctioning </a:t>
          </a:r>
          <a:br>
            <a:rPr lang="en-US" sz="1400" b="1" kern="1200">
              <a:latin typeface="+mn-lt"/>
            </a:rPr>
          </a:br>
          <a:r>
            <a:rPr lang="en-US" sz="1400" b="1" kern="1200">
              <a:latin typeface="+mn-lt"/>
            </a:rPr>
            <a:t>Non-Compliant Cases</a:t>
          </a:r>
        </a:p>
      </dsp:txBody>
      <dsp:txXfrm>
        <a:off x="621832" y="3415907"/>
        <a:ext cx="1007181" cy="1007181"/>
      </dsp:txXfrm>
    </dsp:sp>
    <dsp:sp modelId="{CDFFFF78-7BC9-4812-9951-3F9015996370}">
      <dsp:nvSpPr>
        <dsp:cNvPr id="0" name=""/>
        <dsp:cNvSpPr/>
      </dsp:nvSpPr>
      <dsp:spPr>
        <a:xfrm rot="16200000">
          <a:off x="936416" y="2621032"/>
          <a:ext cx="378013" cy="480724"/>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993118" y="2773879"/>
        <a:ext cx="264609" cy="288434"/>
      </dsp:txXfrm>
    </dsp:sp>
    <dsp:sp modelId="{121E969A-CEC9-4A62-9B9F-A6D8E0368C59}">
      <dsp:nvSpPr>
        <dsp:cNvPr id="0" name=""/>
        <dsp:cNvSpPr/>
      </dsp:nvSpPr>
      <dsp:spPr>
        <a:xfrm>
          <a:off x="413238" y="1069710"/>
          <a:ext cx="1424369" cy="14243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1" kern="1200">
              <a:latin typeface="+mn-lt"/>
            </a:rPr>
            <a:t>Assess Trends</a:t>
          </a:r>
        </a:p>
      </dsp:txBody>
      <dsp:txXfrm>
        <a:off x="621832" y="1278304"/>
        <a:ext cx="1007181" cy="1007181"/>
      </dsp:txXfrm>
    </dsp:sp>
    <dsp:sp modelId="{5518652A-6F1C-4916-959B-AD60C81C1154}">
      <dsp:nvSpPr>
        <dsp:cNvPr id="0" name=""/>
        <dsp:cNvSpPr/>
      </dsp:nvSpPr>
      <dsp:spPr>
        <a:xfrm rot="19800000">
          <a:off x="1852760" y="1012481"/>
          <a:ext cx="378013" cy="480724"/>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860357" y="1136977"/>
        <a:ext cx="264609" cy="2884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592B3-95CB-47AF-BB6F-5F8538BDFCD3}">
      <dsp:nvSpPr>
        <dsp:cNvPr id="0" name=""/>
        <dsp:cNvSpPr/>
      </dsp:nvSpPr>
      <dsp:spPr>
        <a:xfrm>
          <a:off x="1093693" y="15026"/>
          <a:ext cx="1749937" cy="17499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A20330-6737-4064-A2C1-1ED2A5E3FCF1}">
      <dsp:nvSpPr>
        <dsp:cNvPr id="0" name=""/>
        <dsp:cNvSpPr/>
      </dsp:nvSpPr>
      <dsp:spPr>
        <a:xfrm>
          <a:off x="1466630" y="387964"/>
          <a:ext cx="1004062" cy="100406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B17A0A-FA0F-4F92-AC25-4CF0A20D070A}">
      <dsp:nvSpPr>
        <dsp:cNvPr id="0" name=""/>
        <dsp:cNvSpPr/>
      </dsp:nvSpPr>
      <dsp:spPr>
        <a:xfrm>
          <a:off x="534286" y="2310026"/>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endParaRPr lang="en-US" sz="4000" kern="1200">
            <a:latin typeface="Calibri"/>
            <a:cs typeface="Calibri"/>
          </a:endParaRPr>
        </a:p>
      </dsp:txBody>
      <dsp:txXfrm>
        <a:off x="534286" y="2310026"/>
        <a:ext cx="2868750" cy="720000"/>
      </dsp:txXfrm>
    </dsp:sp>
    <dsp:sp modelId="{E3E0C718-104C-46B3-A326-A5BD49A9EEA7}">
      <dsp:nvSpPr>
        <dsp:cNvPr id="0" name=""/>
        <dsp:cNvSpPr/>
      </dsp:nvSpPr>
      <dsp:spPr>
        <a:xfrm>
          <a:off x="4464474" y="15026"/>
          <a:ext cx="1749937" cy="17499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3916DD-D4B9-4AA9-9D56-7D513958AC70}">
      <dsp:nvSpPr>
        <dsp:cNvPr id="0" name=""/>
        <dsp:cNvSpPr/>
      </dsp:nvSpPr>
      <dsp:spPr>
        <a:xfrm>
          <a:off x="4837411" y="387964"/>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58D1CA-0807-4EE5-B52F-355F08818298}">
      <dsp:nvSpPr>
        <dsp:cNvPr id="0" name=""/>
        <dsp:cNvSpPr/>
      </dsp:nvSpPr>
      <dsp:spPr>
        <a:xfrm>
          <a:off x="3905068" y="2310026"/>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endParaRPr lang="en-US" sz="4000" kern="1200"/>
        </a:p>
      </dsp:txBody>
      <dsp:txXfrm>
        <a:off x="3905068" y="2310026"/>
        <a:ext cx="2868750" cy="720000"/>
      </dsp:txXfrm>
    </dsp:sp>
    <dsp:sp modelId="{654445B0-46A2-4848-8E2C-61A127567E4E}">
      <dsp:nvSpPr>
        <dsp:cNvPr id="0" name=""/>
        <dsp:cNvSpPr/>
      </dsp:nvSpPr>
      <dsp:spPr>
        <a:xfrm>
          <a:off x="7835255" y="15026"/>
          <a:ext cx="1749937" cy="17499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BAFB78-E0C7-4EE7-B373-FDC51B74A8B2}">
      <dsp:nvSpPr>
        <dsp:cNvPr id="0" name=""/>
        <dsp:cNvSpPr/>
      </dsp:nvSpPr>
      <dsp:spPr>
        <a:xfrm>
          <a:off x="8208193" y="387964"/>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389FCD-90C4-4C03-9EC4-275F071D2FF6}">
      <dsp:nvSpPr>
        <dsp:cNvPr id="0" name=""/>
        <dsp:cNvSpPr/>
      </dsp:nvSpPr>
      <dsp:spPr>
        <a:xfrm>
          <a:off x="7275849" y="2310026"/>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endParaRPr lang="en-US" sz="4000" kern="1200"/>
        </a:p>
      </dsp:txBody>
      <dsp:txXfrm>
        <a:off x="7275849" y="2310026"/>
        <a:ext cx="2868750"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0C697-9A4F-4788-895A-31F6E1204AAB}">
      <dsp:nvSpPr>
        <dsp:cNvPr id="0" name=""/>
        <dsp:cNvSpPr/>
      </dsp:nvSpPr>
      <dsp:spPr>
        <a:xfrm>
          <a:off x="0" y="296742"/>
          <a:ext cx="6172199" cy="1417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9031" tIns="416560" rIns="47903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000000"/>
              </a:solidFill>
              <a:latin typeface="Calibri"/>
              <a:cs typeface="Calibri"/>
            </a:rPr>
            <a:t>flat amount or different amounts depending on how early in the service period client starts job (given at job start or Day 180)</a:t>
          </a:r>
          <a:endParaRPr lang="en-US" sz="2000" kern="1200" dirty="0"/>
        </a:p>
      </dsp:txBody>
      <dsp:txXfrm>
        <a:off x="0" y="296742"/>
        <a:ext cx="6172199" cy="1417500"/>
      </dsp:txXfrm>
    </dsp:sp>
    <dsp:sp modelId="{18244B2D-C275-41E2-80FF-8160AF522CD3}">
      <dsp:nvSpPr>
        <dsp:cNvPr id="0" name=""/>
        <dsp:cNvSpPr/>
      </dsp:nvSpPr>
      <dsp:spPr>
        <a:xfrm>
          <a:off x="308610" y="1542"/>
          <a:ext cx="432054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bg1"/>
              </a:solidFill>
              <a:latin typeface="Calibri"/>
              <a:cs typeface="Calibri"/>
            </a:rPr>
            <a:t>Early employment bonus</a:t>
          </a:r>
        </a:p>
      </dsp:txBody>
      <dsp:txXfrm>
        <a:off x="337431" y="30363"/>
        <a:ext cx="4262898" cy="532758"/>
      </dsp:txXfrm>
    </dsp:sp>
    <dsp:sp modelId="{69427E57-2581-4FE6-8B86-6274B3FE9BCC}">
      <dsp:nvSpPr>
        <dsp:cNvPr id="0" name=""/>
        <dsp:cNvSpPr/>
      </dsp:nvSpPr>
      <dsp:spPr>
        <a:xfrm>
          <a:off x="0" y="2117442"/>
          <a:ext cx="6172199" cy="850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9031" tIns="416560" rIns="47903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solidFill>
                <a:srgbClr val="000000"/>
              </a:solidFill>
              <a:latin typeface="Calibri"/>
              <a:cs typeface="Calibri"/>
            </a:rPr>
            <a:t>if still employed by day 240</a:t>
          </a:r>
          <a:endParaRPr lang="en-US" sz="2000" kern="1200"/>
        </a:p>
      </dsp:txBody>
      <dsp:txXfrm>
        <a:off x="0" y="2117442"/>
        <a:ext cx="6172199" cy="850500"/>
      </dsp:txXfrm>
    </dsp:sp>
    <dsp:sp modelId="{1F1AA5A3-68C1-4874-84D1-1DD1F2E5FFD3}">
      <dsp:nvSpPr>
        <dsp:cNvPr id="0" name=""/>
        <dsp:cNvSpPr/>
      </dsp:nvSpPr>
      <dsp:spPr>
        <a:xfrm>
          <a:off x="308610" y="1822242"/>
          <a:ext cx="432054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bg1"/>
              </a:solidFill>
              <a:latin typeface="Calibri"/>
              <a:cs typeface="Calibri"/>
            </a:rPr>
            <a:t>Employment retention bonus</a:t>
          </a:r>
        </a:p>
      </dsp:txBody>
      <dsp:txXfrm>
        <a:off x="337431" y="1851063"/>
        <a:ext cx="4262898" cy="532758"/>
      </dsp:txXfrm>
    </dsp:sp>
    <dsp:sp modelId="{2661B1ED-F5D5-48F2-A7EA-20692D797FCF}">
      <dsp:nvSpPr>
        <dsp:cNvPr id="0" name=""/>
        <dsp:cNvSpPr/>
      </dsp:nvSpPr>
      <dsp:spPr>
        <a:xfrm>
          <a:off x="0" y="3371142"/>
          <a:ext cx="6172199" cy="113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9031" tIns="416560" rIns="47903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000000"/>
              </a:solidFill>
              <a:latin typeface="Calibri"/>
              <a:cs typeface="Calibri"/>
            </a:rPr>
            <a:t>disburse small stipend or gift card when clients bring in pay stubs to encourage transparency</a:t>
          </a:r>
          <a:endParaRPr lang="en-US" sz="2000" kern="1200" dirty="0"/>
        </a:p>
      </dsp:txBody>
      <dsp:txXfrm>
        <a:off x="0" y="3371142"/>
        <a:ext cx="6172199" cy="1134000"/>
      </dsp:txXfrm>
    </dsp:sp>
    <dsp:sp modelId="{27A71E59-8554-4B9A-A988-F0C4CE623E4A}">
      <dsp:nvSpPr>
        <dsp:cNvPr id="0" name=""/>
        <dsp:cNvSpPr/>
      </dsp:nvSpPr>
      <dsp:spPr>
        <a:xfrm>
          <a:off x="308610" y="3075942"/>
          <a:ext cx="432054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bg1"/>
              </a:solidFill>
              <a:latin typeface="Calibri"/>
              <a:cs typeface="Calibri"/>
            </a:rPr>
            <a:t>Proof of employment bonus</a:t>
          </a:r>
          <a:endParaRPr lang="en-US" sz="2000" kern="1200">
            <a:solidFill>
              <a:schemeClr val="bg1"/>
            </a:solidFill>
            <a:latin typeface="Calibri Light" panose="020F0302020204030204"/>
            <a:cs typeface="Calibri Light" panose="020F0302020204030204"/>
          </a:endParaRPr>
        </a:p>
      </dsp:txBody>
      <dsp:txXfrm>
        <a:off x="337431" y="3104763"/>
        <a:ext cx="4262898" cy="5327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7B545-4D25-46E5-81BA-825B1A8ADA62}">
      <dsp:nvSpPr>
        <dsp:cNvPr id="0" name=""/>
        <dsp:cNvSpPr/>
      </dsp:nvSpPr>
      <dsp:spPr>
        <a:xfrm>
          <a:off x="0" y="45057"/>
          <a:ext cx="6330760" cy="13197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Consider policy changes to offer more than minimum requirements to incentivize compliance : </a:t>
          </a:r>
        </a:p>
      </dsp:txBody>
      <dsp:txXfrm>
        <a:off x="64425" y="109482"/>
        <a:ext cx="6201910" cy="1190909"/>
      </dsp:txXfrm>
    </dsp:sp>
    <dsp:sp modelId="{7BEE5CBD-3696-42A2-8379-38DF7D83A444}">
      <dsp:nvSpPr>
        <dsp:cNvPr id="0" name=""/>
        <dsp:cNvSpPr/>
      </dsp:nvSpPr>
      <dsp:spPr>
        <a:xfrm>
          <a:off x="0" y="1364817"/>
          <a:ext cx="6330760" cy="268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002" tIns="30480" rIns="170688" bIns="30480" numCol="1" spcCol="1270" anchor="t" anchorCtr="0">
          <a:noAutofit/>
        </a:bodyPr>
        <a:lstStyle/>
        <a:p>
          <a:pPr marL="171450" lvl="1" indent="-171450" algn="l" defTabSz="844550" rtl="0">
            <a:lnSpc>
              <a:spcPct val="90000"/>
            </a:lnSpc>
            <a:spcBef>
              <a:spcPct val="0"/>
            </a:spcBef>
            <a:spcAft>
              <a:spcPct val="20000"/>
            </a:spcAft>
            <a:buChar char="•"/>
          </a:pPr>
          <a:endParaRPr lang="en-US" sz="1900" kern="1200" dirty="0">
            <a:latin typeface="Calibri Light" panose="020F0302020204030204"/>
          </a:endParaRPr>
        </a:p>
        <a:p>
          <a:pPr marL="171450" lvl="1" indent="-171450" algn="l" defTabSz="844550">
            <a:lnSpc>
              <a:spcPct val="90000"/>
            </a:lnSpc>
            <a:spcBef>
              <a:spcPct val="0"/>
            </a:spcBef>
            <a:spcAft>
              <a:spcPct val="20000"/>
            </a:spcAft>
            <a:buChar char="•"/>
          </a:pPr>
          <a:r>
            <a:rPr lang="en-US" sz="1900" kern="1200" dirty="0"/>
            <a:t>Cash allowance and/or core maintenance for all clients through day 180 regardless of self-sufficiency status (clients know they will continue to receive financial assistance even after starting work)</a:t>
          </a:r>
        </a:p>
        <a:p>
          <a:pPr marL="171450" lvl="1" indent="-171450" algn="l" defTabSz="844550">
            <a:lnSpc>
              <a:spcPct val="90000"/>
            </a:lnSpc>
            <a:spcBef>
              <a:spcPct val="0"/>
            </a:spcBef>
            <a:spcAft>
              <a:spcPct val="20000"/>
            </a:spcAft>
            <a:buChar char="•"/>
          </a:pPr>
          <a:endParaRPr lang="en-US" sz="1900" kern="1200" dirty="0">
            <a:latin typeface="Calibri Light" panose="020F0302020204030204"/>
          </a:endParaRPr>
        </a:p>
        <a:p>
          <a:pPr marL="171450" lvl="1" indent="-171450" algn="l" defTabSz="844550">
            <a:lnSpc>
              <a:spcPct val="90000"/>
            </a:lnSpc>
            <a:spcBef>
              <a:spcPct val="0"/>
            </a:spcBef>
            <a:spcAft>
              <a:spcPct val="20000"/>
            </a:spcAft>
            <a:buChar char="•"/>
          </a:pPr>
          <a:r>
            <a:rPr lang="en-US" sz="1900" kern="1200"/>
            <a:t>Have a generous “date of self-sufficiency” cut-off for financial assistance (eg 30 days after job start)</a:t>
          </a:r>
        </a:p>
        <a:p>
          <a:pPr marL="171450" lvl="1" indent="-171450" algn="l" defTabSz="844550">
            <a:lnSpc>
              <a:spcPct val="90000"/>
            </a:lnSpc>
            <a:spcBef>
              <a:spcPct val="0"/>
            </a:spcBef>
            <a:spcAft>
              <a:spcPct val="20000"/>
            </a:spcAft>
            <a:buChar char="•"/>
          </a:pPr>
          <a:endParaRPr lang="en-US" sz="1900" kern="1200" dirty="0">
            <a:latin typeface="Calibri Light"/>
            <a:cs typeface="Calibri Light"/>
          </a:endParaRPr>
        </a:p>
      </dsp:txBody>
      <dsp:txXfrm>
        <a:off x="0" y="1364817"/>
        <a:ext cx="6330760" cy="2682720"/>
      </dsp:txXfrm>
    </dsp:sp>
    <dsp:sp modelId="{A6A9B998-27C1-4920-9499-04B62EB97F1F}">
      <dsp:nvSpPr>
        <dsp:cNvPr id="0" name=""/>
        <dsp:cNvSpPr/>
      </dsp:nvSpPr>
      <dsp:spPr>
        <a:xfrm>
          <a:off x="0" y="4047538"/>
          <a:ext cx="6330760" cy="13197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solidFill>
                <a:schemeClr val="bg1"/>
              </a:solidFill>
              <a:latin typeface="Calibri"/>
              <a:cs typeface="Calibri"/>
            </a:rPr>
            <a:t>All policies and bonuses should be clearly outlined in Client Agreement and applied consistently to all MG cases</a:t>
          </a:r>
          <a:endParaRPr lang="en-US" sz="2400" kern="1200" dirty="0">
            <a:solidFill>
              <a:schemeClr val="bg1"/>
            </a:solidFill>
            <a:latin typeface="Calibri Light" panose="020F0302020204030204"/>
          </a:endParaRPr>
        </a:p>
      </dsp:txBody>
      <dsp:txXfrm>
        <a:off x="64425" y="4111963"/>
        <a:ext cx="6201910" cy="11909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40CF0-F8D3-4491-9C6E-F0695CEC5878}">
      <dsp:nvSpPr>
        <dsp:cNvPr id="0" name=""/>
        <dsp:cNvSpPr/>
      </dsp:nvSpPr>
      <dsp:spPr>
        <a:xfrm>
          <a:off x="0" y="144514"/>
          <a:ext cx="6410970"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solidFill>
                <a:schemeClr val="bg1"/>
              </a:solidFill>
              <a:latin typeface="Calibri"/>
              <a:cs typeface="Calibri"/>
            </a:rPr>
            <a:t>Highlight success stories in job readiness or along highly visible places within agency </a:t>
          </a:r>
        </a:p>
      </dsp:txBody>
      <dsp:txXfrm>
        <a:off x="44664" y="189178"/>
        <a:ext cx="6321642" cy="825612"/>
      </dsp:txXfrm>
    </dsp:sp>
    <dsp:sp modelId="{A8CF0EEF-5487-4A14-AE71-BBB5B3B2972C}">
      <dsp:nvSpPr>
        <dsp:cNvPr id="0" name=""/>
        <dsp:cNvSpPr/>
      </dsp:nvSpPr>
      <dsp:spPr>
        <a:xfrm>
          <a:off x="0" y="1059454"/>
          <a:ext cx="6410970" cy="88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548"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latin typeface="Calibri"/>
              <a:cs typeface="Calibri"/>
            </a:rPr>
            <a:t>Example: Hallway walls, office spaces with client pictures and stories in different languages </a:t>
          </a:r>
          <a:endParaRPr lang="en-US" sz="1800" kern="1200" dirty="0"/>
        </a:p>
        <a:p>
          <a:pPr marL="171450" lvl="1" indent="-171450" algn="l" defTabSz="800100">
            <a:lnSpc>
              <a:spcPct val="90000"/>
            </a:lnSpc>
            <a:spcBef>
              <a:spcPct val="0"/>
            </a:spcBef>
            <a:spcAft>
              <a:spcPct val="20000"/>
            </a:spcAft>
            <a:buChar char="•"/>
          </a:pPr>
          <a:endParaRPr lang="en-US" sz="1800" kern="1200" dirty="0">
            <a:latin typeface="Calibri"/>
            <a:cs typeface="Calibri"/>
          </a:endParaRPr>
        </a:p>
      </dsp:txBody>
      <dsp:txXfrm>
        <a:off x="0" y="1059454"/>
        <a:ext cx="6410970" cy="880785"/>
      </dsp:txXfrm>
    </dsp:sp>
    <dsp:sp modelId="{CA1715D8-3FA0-442D-A8C4-E6DD5966BF51}">
      <dsp:nvSpPr>
        <dsp:cNvPr id="0" name=""/>
        <dsp:cNvSpPr/>
      </dsp:nvSpPr>
      <dsp:spPr>
        <a:xfrm>
          <a:off x="0" y="1940239"/>
          <a:ext cx="6410970"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solidFill>
                <a:schemeClr val="bg1"/>
              </a:solidFill>
              <a:latin typeface="Calibri"/>
              <a:cs typeface="Calibri"/>
            </a:rPr>
            <a:t>Connect clients with former MG clients or community leaders as mentors</a:t>
          </a:r>
        </a:p>
      </dsp:txBody>
      <dsp:txXfrm>
        <a:off x="44664" y="1984903"/>
        <a:ext cx="6321642" cy="825612"/>
      </dsp:txXfrm>
    </dsp:sp>
    <dsp:sp modelId="{D19CA945-C5DA-4302-B615-1346558C0759}">
      <dsp:nvSpPr>
        <dsp:cNvPr id="0" name=""/>
        <dsp:cNvSpPr/>
      </dsp:nvSpPr>
      <dsp:spPr>
        <a:xfrm>
          <a:off x="0" y="2855179"/>
          <a:ext cx="6410970"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548"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latin typeface="Calibri"/>
              <a:cs typeface="Calibri"/>
            </a:rPr>
            <a:t>Example: Women's support groups within cultural community</a:t>
          </a:r>
          <a:endParaRPr lang="en-US" sz="1800" kern="1200" dirty="0"/>
        </a:p>
        <a:p>
          <a:pPr marL="171450" lvl="1" indent="-171450" algn="l" defTabSz="800100">
            <a:lnSpc>
              <a:spcPct val="90000"/>
            </a:lnSpc>
            <a:spcBef>
              <a:spcPct val="0"/>
            </a:spcBef>
            <a:spcAft>
              <a:spcPct val="20000"/>
            </a:spcAft>
            <a:buChar char="•"/>
          </a:pPr>
          <a:endParaRPr lang="en-US" sz="1800" kern="1200" dirty="0">
            <a:latin typeface="Calibri"/>
            <a:cs typeface="Calibri"/>
          </a:endParaRPr>
        </a:p>
      </dsp:txBody>
      <dsp:txXfrm>
        <a:off x="0" y="2855179"/>
        <a:ext cx="6410970" cy="618930"/>
      </dsp:txXfrm>
    </dsp:sp>
    <dsp:sp modelId="{69E7B545-4D25-46E5-81BA-825B1A8ADA62}">
      <dsp:nvSpPr>
        <dsp:cNvPr id="0" name=""/>
        <dsp:cNvSpPr/>
      </dsp:nvSpPr>
      <dsp:spPr>
        <a:xfrm>
          <a:off x="0" y="3474109"/>
          <a:ext cx="6410970"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solidFill>
                <a:schemeClr val="bg1"/>
              </a:solidFill>
              <a:latin typeface="Calibri"/>
              <a:cs typeface="Calibri"/>
            </a:rPr>
            <a:t>Celebrate self-sufficiency</a:t>
          </a:r>
          <a:endParaRPr lang="en-US" sz="2300" kern="1200" dirty="0">
            <a:solidFill>
              <a:schemeClr val="bg1"/>
            </a:solidFill>
            <a:latin typeface="Calibri Light" panose="020F0302020204030204"/>
            <a:cs typeface="Calibri Light" panose="020F0302020204030204"/>
          </a:endParaRPr>
        </a:p>
      </dsp:txBody>
      <dsp:txXfrm>
        <a:off x="44664" y="3518773"/>
        <a:ext cx="6321642" cy="825612"/>
      </dsp:txXfrm>
    </dsp:sp>
    <dsp:sp modelId="{19DA4578-20E3-4778-8F9C-835E036583EF}">
      <dsp:nvSpPr>
        <dsp:cNvPr id="0" name=""/>
        <dsp:cNvSpPr/>
      </dsp:nvSpPr>
      <dsp:spPr>
        <a:xfrm>
          <a:off x="0" y="4389049"/>
          <a:ext cx="6410970"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548"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a:solidFill>
                <a:srgbClr val="000000"/>
              </a:solidFill>
              <a:latin typeface="Calibri"/>
              <a:cs typeface="Calibri"/>
            </a:rPr>
            <a:t>Example: bell ringing after completing budget together, biannual MG completion ceremony</a:t>
          </a:r>
          <a:endParaRPr lang="en-US" sz="1800" kern="1200" dirty="0"/>
        </a:p>
      </dsp:txBody>
      <dsp:txXfrm>
        <a:off x="0" y="4389049"/>
        <a:ext cx="6410970" cy="5713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5E050-2588-4445-B2A3-719DEC82FBA5}">
      <dsp:nvSpPr>
        <dsp:cNvPr id="0" name=""/>
        <dsp:cNvSpPr/>
      </dsp:nvSpPr>
      <dsp:spPr>
        <a:xfrm>
          <a:off x="0" y="463015"/>
          <a:ext cx="6344128"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latin typeface="Calibri"/>
              <a:cs typeface="Calibri"/>
            </a:rPr>
            <a:t>Build up employer network to diversify jobs</a:t>
          </a:r>
        </a:p>
      </dsp:txBody>
      <dsp:txXfrm>
        <a:off x="30442" y="493457"/>
        <a:ext cx="6283244" cy="562726"/>
      </dsp:txXfrm>
    </dsp:sp>
    <dsp:sp modelId="{A422EED3-074C-4DB3-9917-78A71767799D}">
      <dsp:nvSpPr>
        <dsp:cNvPr id="0" name=""/>
        <dsp:cNvSpPr/>
      </dsp:nvSpPr>
      <dsp:spPr>
        <a:xfrm>
          <a:off x="0" y="1086625"/>
          <a:ext cx="6344128" cy="137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426"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a:latin typeface="Calibri"/>
              <a:cs typeface="Calibri"/>
            </a:rPr>
            <a:t>Pre-literate clients</a:t>
          </a:r>
        </a:p>
        <a:p>
          <a:pPr marL="228600" lvl="1" indent="-228600" algn="l" defTabSz="889000" rtl="0">
            <a:lnSpc>
              <a:spcPct val="90000"/>
            </a:lnSpc>
            <a:spcBef>
              <a:spcPct val="0"/>
            </a:spcBef>
            <a:spcAft>
              <a:spcPct val="20000"/>
            </a:spcAft>
            <a:buChar char="•"/>
          </a:pPr>
          <a:r>
            <a:rPr lang="en-US" sz="2000" kern="1200" dirty="0">
              <a:latin typeface="Calibri"/>
              <a:cs typeface="Calibri"/>
            </a:rPr>
            <a:t>Women who have never had formal employment</a:t>
          </a:r>
          <a:endParaRPr lang="en-US" sz="2000" kern="1200" dirty="0">
            <a:latin typeface="Calibri Light" panose="020F0302020204030204"/>
            <a:cs typeface="Calibri Light" panose="020F0302020204030204"/>
          </a:endParaRPr>
        </a:p>
        <a:p>
          <a:pPr marL="228600" lvl="1" indent="-228600" algn="l" defTabSz="889000">
            <a:lnSpc>
              <a:spcPct val="90000"/>
            </a:lnSpc>
            <a:spcBef>
              <a:spcPct val="0"/>
            </a:spcBef>
            <a:spcAft>
              <a:spcPct val="20000"/>
            </a:spcAft>
            <a:buChar char="•"/>
          </a:pPr>
          <a:r>
            <a:rPr lang="en-US" sz="2000" kern="1200" dirty="0">
              <a:latin typeface="Calibri"/>
              <a:cs typeface="Calibri"/>
            </a:rPr>
            <a:t>Flexible work hours for parents</a:t>
          </a:r>
          <a:endParaRPr lang="en-US" sz="2000" kern="1200" dirty="0"/>
        </a:p>
        <a:p>
          <a:pPr marL="228600" lvl="1" indent="-228600" algn="l" defTabSz="889000">
            <a:lnSpc>
              <a:spcPct val="90000"/>
            </a:lnSpc>
            <a:spcBef>
              <a:spcPct val="0"/>
            </a:spcBef>
            <a:spcAft>
              <a:spcPct val="20000"/>
            </a:spcAft>
            <a:buChar char="•"/>
          </a:pPr>
          <a:endParaRPr lang="en-US" sz="2000" kern="1200" dirty="0">
            <a:latin typeface="Calibri"/>
            <a:cs typeface="Calibri"/>
          </a:endParaRPr>
        </a:p>
      </dsp:txBody>
      <dsp:txXfrm>
        <a:off x="0" y="1086625"/>
        <a:ext cx="6344128" cy="1372410"/>
      </dsp:txXfrm>
    </dsp:sp>
    <dsp:sp modelId="{74472580-5378-4BC5-BA86-FCC7DF64DA11}">
      <dsp:nvSpPr>
        <dsp:cNvPr id="0" name=""/>
        <dsp:cNvSpPr/>
      </dsp:nvSpPr>
      <dsp:spPr>
        <a:xfrm>
          <a:off x="0" y="2459035"/>
          <a:ext cx="6344128"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latin typeface="Calibri"/>
              <a:cs typeface="Calibri"/>
            </a:rPr>
            <a:t>Creative placement partnerships</a:t>
          </a:r>
        </a:p>
      </dsp:txBody>
      <dsp:txXfrm>
        <a:off x="30442" y="2489477"/>
        <a:ext cx="6283244" cy="562726"/>
      </dsp:txXfrm>
    </dsp:sp>
    <dsp:sp modelId="{BF1C1B0C-EE18-481A-9254-7F1ED099802B}">
      <dsp:nvSpPr>
        <dsp:cNvPr id="0" name=""/>
        <dsp:cNvSpPr/>
      </dsp:nvSpPr>
      <dsp:spPr>
        <a:xfrm>
          <a:off x="0" y="3082645"/>
          <a:ext cx="6344128" cy="131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426"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a:latin typeface="Calibri"/>
              <a:cs typeface="Calibri"/>
            </a:rPr>
            <a:t>Sewing class plus placement (targeting women)</a:t>
          </a:r>
        </a:p>
        <a:p>
          <a:pPr marL="228600" lvl="1" indent="-228600" algn="l" defTabSz="889000" rtl="0">
            <a:lnSpc>
              <a:spcPct val="90000"/>
            </a:lnSpc>
            <a:spcBef>
              <a:spcPct val="0"/>
            </a:spcBef>
            <a:spcAft>
              <a:spcPct val="20000"/>
            </a:spcAft>
            <a:buChar char="•"/>
          </a:pPr>
          <a:r>
            <a:rPr lang="en-US" sz="2000" kern="1200" dirty="0">
              <a:latin typeface="Calibri"/>
              <a:cs typeface="Calibri"/>
            </a:rPr>
            <a:t>Workhouses that organize carpools, deduct wages for transportation accomodation</a:t>
          </a:r>
        </a:p>
        <a:p>
          <a:pPr marL="228600" lvl="1" indent="-228600" algn="l" defTabSz="889000" rtl="0">
            <a:lnSpc>
              <a:spcPct val="90000"/>
            </a:lnSpc>
            <a:spcBef>
              <a:spcPct val="0"/>
            </a:spcBef>
            <a:spcAft>
              <a:spcPct val="20000"/>
            </a:spcAft>
            <a:buChar char="•"/>
          </a:pPr>
          <a:r>
            <a:rPr lang="en-US" sz="2000" kern="1200" dirty="0">
              <a:latin typeface="Calibri"/>
              <a:cs typeface="Calibri"/>
            </a:rPr>
            <a:t>Employee trainers and mentors within language groups</a:t>
          </a:r>
        </a:p>
      </dsp:txBody>
      <dsp:txXfrm>
        <a:off x="0" y="3082645"/>
        <a:ext cx="6344128" cy="131859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55C2A-F7D9-4498-9E41-44659299C399}">
      <dsp:nvSpPr>
        <dsp:cNvPr id="0" name=""/>
        <dsp:cNvSpPr/>
      </dsp:nvSpPr>
      <dsp:spPr>
        <a:xfrm>
          <a:off x="0" y="1828800"/>
          <a:ext cx="9598740" cy="0"/>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5A9B3A-A063-4218-9CCA-DB4915760554}">
      <dsp:nvSpPr>
        <dsp:cNvPr id="0" name=""/>
        <dsp:cNvSpPr/>
      </dsp:nvSpPr>
      <dsp:spPr>
        <a:xfrm>
          <a:off x="231959" y="1189847"/>
          <a:ext cx="4223445" cy="4365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a:latin typeface="Calibri Light" panose="020F0302020204030204"/>
            </a:rPr>
            <a:t>Enrollment Budget</a:t>
          </a:r>
          <a:endParaRPr lang="en-US" sz="1800" kern="1200"/>
        </a:p>
      </dsp:txBody>
      <dsp:txXfrm>
        <a:off x="231959" y="1189847"/>
        <a:ext cx="4223445" cy="436540"/>
      </dsp:txXfrm>
    </dsp:sp>
    <dsp:sp modelId="{4A837DD7-57E3-4310-B3CB-99B1F570231C}">
      <dsp:nvSpPr>
        <dsp:cNvPr id="0" name=""/>
        <dsp:cNvSpPr/>
      </dsp:nvSpPr>
      <dsp:spPr>
        <a:xfrm>
          <a:off x="231959" y="132446"/>
          <a:ext cx="4223445" cy="10763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rtl="0">
            <a:lnSpc>
              <a:spcPct val="90000"/>
            </a:lnSpc>
            <a:spcBef>
              <a:spcPct val="0"/>
            </a:spcBef>
            <a:spcAft>
              <a:spcPct val="35000"/>
            </a:spcAft>
            <a:buNone/>
          </a:pPr>
          <a:r>
            <a:rPr lang="en-US" sz="1500" kern="1200">
              <a:latin typeface="Calibri Light" panose="020F0302020204030204"/>
            </a:rPr>
            <a:t>How much does the case need to make per month to cover own expenses? </a:t>
          </a:r>
        </a:p>
        <a:p>
          <a:pPr marL="0" lvl="0" indent="0" algn="l" defTabSz="666750" rtl="0">
            <a:lnSpc>
              <a:spcPct val="90000"/>
            </a:lnSpc>
            <a:spcBef>
              <a:spcPct val="0"/>
            </a:spcBef>
            <a:spcAft>
              <a:spcPct val="35000"/>
            </a:spcAft>
            <a:buNone/>
          </a:pPr>
          <a:r>
            <a:rPr lang="en-US" sz="1500" kern="1200">
              <a:latin typeface="Calibri Light" panose="020F0302020204030204"/>
            </a:rPr>
            <a:t>Reminder that MG will end eventually.</a:t>
          </a:r>
          <a:endParaRPr lang="en-US" sz="1500" kern="1200"/>
        </a:p>
      </dsp:txBody>
      <dsp:txXfrm>
        <a:off x="231959" y="132446"/>
        <a:ext cx="4223445" cy="1076375"/>
      </dsp:txXfrm>
    </dsp:sp>
    <dsp:sp modelId="{CB20B005-0076-4098-B4D1-88CB1B1C707E}">
      <dsp:nvSpPr>
        <dsp:cNvPr id="0" name=""/>
        <dsp:cNvSpPr/>
      </dsp:nvSpPr>
      <dsp:spPr>
        <a:xfrm>
          <a:off x="2343682" y="1628379"/>
          <a:ext cx="0" cy="254648"/>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BBD1CD9-CEB2-4939-B421-AFA17F0471B4}">
      <dsp:nvSpPr>
        <dsp:cNvPr id="0" name=""/>
        <dsp:cNvSpPr/>
      </dsp:nvSpPr>
      <dsp:spPr>
        <a:xfrm>
          <a:off x="2687647" y="2084831"/>
          <a:ext cx="4223445" cy="4389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rtl="0">
            <a:lnSpc>
              <a:spcPct val="90000"/>
            </a:lnSpc>
            <a:spcBef>
              <a:spcPct val="0"/>
            </a:spcBef>
            <a:spcAft>
              <a:spcPct val="35000"/>
            </a:spcAft>
            <a:buNone/>
            <a:defRPr b="1"/>
          </a:pPr>
          <a:r>
            <a:rPr lang="en-US" sz="1800" kern="1200">
              <a:latin typeface="Calibri Light" panose="020F0302020204030204"/>
            </a:rPr>
            <a:t>180-Day Budget</a:t>
          </a:r>
          <a:endParaRPr lang="en-US" sz="1800" kern="1200"/>
        </a:p>
      </dsp:txBody>
      <dsp:txXfrm>
        <a:off x="2687647" y="2084831"/>
        <a:ext cx="4223445" cy="438912"/>
      </dsp:txXfrm>
    </dsp:sp>
    <dsp:sp modelId="{112FB19B-4BA5-4EFF-8E45-06E5A5961667}">
      <dsp:nvSpPr>
        <dsp:cNvPr id="0" name=""/>
        <dsp:cNvSpPr/>
      </dsp:nvSpPr>
      <dsp:spPr>
        <a:xfrm>
          <a:off x="2687647" y="2523744"/>
          <a:ext cx="4223445" cy="10778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rtl="0">
            <a:lnSpc>
              <a:spcPct val="90000"/>
            </a:lnSpc>
            <a:spcBef>
              <a:spcPct val="0"/>
            </a:spcBef>
            <a:spcAft>
              <a:spcPct val="35000"/>
            </a:spcAft>
            <a:buNone/>
          </a:pPr>
          <a:r>
            <a:rPr lang="en-US" sz="1500" kern="1200">
              <a:latin typeface="Calibri Light" panose="020F0302020204030204"/>
            </a:rPr>
            <a:t>Where does the case stand now? </a:t>
          </a:r>
        </a:p>
        <a:p>
          <a:pPr marL="0" lvl="0" indent="0" algn="l" defTabSz="666750" rtl="0">
            <a:lnSpc>
              <a:spcPct val="90000"/>
            </a:lnSpc>
            <a:spcBef>
              <a:spcPct val="0"/>
            </a:spcBef>
            <a:spcAft>
              <a:spcPct val="35000"/>
            </a:spcAft>
            <a:buNone/>
          </a:pPr>
          <a:r>
            <a:rPr lang="en-US" sz="1500" kern="1200">
              <a:latin typeface="Calibri Light" panose="020F0302020204030204"/>
            </a:rPr>
            <a:t>Reminder that MG will end soon.</a:t>
          </a:r>
        </a:p>
        <a:p>
          <a:pPr marL="0" lvl="0" indent="0" algn="l" defTabSz="666750" rtl="0">
            <a:lnSpc>
              <a:spcPct val="90000"/>
            </a:lnSpc>
            <a:spcBef>
              <a:spcPct val="0"/>
            </a:spcBef>
            <a:spcAft>
              <a:spcPct val="35000"/>
            </a:spcAft>
            <a:buNone/>
          </a:pPr>
          <a:r>
            <a:rPr lang="en-US" sz="1500" kern="1200">
              <a:latin typeface="Calibri Light" panose="020F0302020204030204"/>
            </a:rPr>
            <a:t>If case is not compliant, should be sanctioned?</a:t>
          </a:r>
          <a:endParaRPr lang="en-US" sz="1500" kern="1200"/>
        </a:p>
      </dsp:txBody>
      <dsp:txXfrm>
        <a:off x="2687647" y="2523744"/>
        <a:ext cx="4223445" cy="1077871"/>
      </dsp:txXfrm>
    </dsp:sp>
    <dsp:sp modelId="{3FA66E2C-4C08-41AC-ABA4-BE82683BE29E}">
      <dsp:nvSpPr>
        <dsp:cNvPr id="0" name=""/>
        <dsp:cNvSpPr/>
      </dsp:nvSpPr>
      <dsp:spPr>
        <a:xfrm>
          <a:off x="4799370" y="1828799"/>
          <a:ext cx="0" cy="256032"/>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F91689A-D3CD-4A59-9335-265173B77E0F}">
      <dsp:nvSpPr>
        <dsp:cNvPr id="0" name=""/>
        <dsp:cNvSpPr/>
      </dsp:nvSpPr>
      <dsp:spPr>
        <a:xfrm rot="2700000">
          <a:off x="2315386" y="1855894"/>
          <a:ext cx="56591" cy="56591"/>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A5B3E5-75D3-4265-B83B-AA70237E13D9}">
      <dsp:nvSpPr>
        <dsp:cNvPr id="0" name=""/>
        <dsp:cNvSpPr/>
      </dsp:nvSpPr>
      <dsp:spPr>
        <a:xfrm rot="2700000">
          <a:off x="4770920" y="1800350"/>
          <a:ext cx="56898" cy="56898"/>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62B251-EE55-4DAA-9CBB-451A3CE902C8}">
      <dsp:nvSpPr>
        <dsp:cNvPr id="0" name=""/>
        <dsp:cNvSpPr/>
      </dsp:nvSpPr>
      <dsp:spPr>
        <a:xfrm>
          <a:off x="5143335" y="1133856"/>
          <a:ext cx="4223445" cy="4389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rtl="0">
            <a:lnSpc>
              <a:spcPct val="90000"/>
            </a:lnSpc>
            <a:spcBef>
              <a:spcPct val="0"/>
            </a:spcBef>
            <a:spcAft>
              <a:spcPct val="35000"/>
            </a:spcAft>
            <a:buNone/>
            <a:defRPr b="1"/>
          </a:pPr>
          <a:r>
            <a:rPr lang="en-US" sz="1800" b="1" kern="1200">
              <a:latin typeface="Calibri Light" panose="020F0302020204030204"/>
            </a:rPr>
            <a:t>240-Day Budget</a:t>
          </a:r>
        </a:p>
      </dsp:txBody>
      <dsp:txXfrm>
        <a:off x="5143335" y="1133856"/>
        <a:ext cx="4223445" cy="438912"/>
      </dsp:txXfrm>
    </dsp:sp>
    <dsp:sp modelId="{3F6048BD-2EFF-43B0-A497-2D690558F72C}">
      <dsp:nvSpPr>
        <dsp:cNvPr id="0" name=""/>
        <dsp:cNvSpPr/>
      </dsp:nvSpPr>
      <dsp:spPr>
        <a:xfrm>
          <a:off x="5143335" y="111259"/>
          <a:ext cx="4223445" cy="102259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rtl="0">
            <a:lnSpc>
              <a:spcPct val="90000"/>
            </a:lnSpc>
            <a:spcBef>
              <a:spcPct val="0"/>
            </a:spcBef>
            <a:spcAft>
              <a:spcPct val="35000"/>
            </a:spcAft>
            <a:buNone/>
          </a:pPr>
          <a:r>
            <a:rPr lang="en-US" sz="1500" b="0" kern="1200">
              <a:latin typeface="Calibri Light" panose="020F0302020204030204"/>
            </a:rPr>
            <a:t>Case is closed. </a:t>
          </a:r>
        </a:p>
        <a:p>
          <a:pPr marL="0" lvl="0" indent="0" algn="l" defTabSz="666750" rtl="0">
            <a:lnSpc>
              <a:spcPct val="90000"/>
            </a:lnSpc>
            <a:spcBef>
              <a:spcPct val="0"/>
            </a:spcBef>
            <a:spcAft>
              <a:spcPct val="35000"/>
            </a:spcAft>
            <a:buNone/>
          </a:pPr>
          <a:r>
            <a:rPr lang="en-US" sz="1500" b="0" kern="1200">
              <a:latin typeface="Calibri Light" panose="020F0302020204030204"/>
            </a:rPr>
            <a:t>Recommended to meet in advance to remind case that MG is ending and agency assistance will cease.</a:t>
          </a:r>
        </a:p>
      </dsp:txBody>
      <dsp:txXfrm>
        <a:off x="5143335" y="111259"/>
        <a:ext cx="4223445" cy="1022596"/>
      </dsp:txXfrm>
    </dsp:sp>
    <dsp:sp modelId="{F7C3BC22-070C-42D0-930E-D11D33DA7341}">
      <dsp:nvSpPr>
        <dsp:cNvPr id="0" name=""/>
        <dsp:cNvSpPr/>
      </dsp:nvSpPr>
      <dsp:spPr>
        <a:xfrm>
          <a:off x="7255057" y="1572768"/>
          <a:ext cx="0" cy="256032"/>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BD35CB1-777A-47A4-A790-A290A55763E6}">
      <dsp:nvSpPr>
        <dsp:cNvPr id="0" name=""/>
        <dsp:cNvSpPr/>
      </dsp:nvSpPr>
      <dsp:spPr>
        <a:xfrm rot="2700000">
          <a:off x="7226608" y="1800350"/>
          <a:ext cx="56898" cy="56898"/>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D282B-BD53-4884-9E01-CACAD50FB126}">
      <dsp:nvSpPr>
        <dsp:cNvPr id="0" name=""/>
        <dsp:cNvSpPr/>
      </dsp:nvSpPr>
      <dsp:spPr>
        <a:xfrm rot="5400000">
          <a:off x="3914550" y="-1559795"/>
          <a:ext cx="720539" cy="402336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Orientation</a:t>
          </a:r>
        </a:p>
      </dsp:txBody>
      <dsp:txXfrm rot="-5400000">
        <a:off x="2263140" y="126789"/>
        <a:ext cx="3988186" cy="650191"/>
      </dsp:txXfrm>
    </dsp:sp>
    <dsp:sp modelId="{31CBE697-8718-4CE5-8A04-900B74BD4AB3}">
      <dsp:nvSpPr>
        <dsp:cNvPr id="0" name=""/>
        <dsp:cNvSpPr/>
      </dsp:nvSpPr>
      <dsp:spPr>
        <a:xfrm>
          <a:off x="0" y="1546"/>
          <a:ext cx="2263140" cy="9006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Enrollment</a:t>
          </a:r>
        </a:p>
      </dsp:txBody>
      <dsp:txXfrm>
        <a:off x="43967" y="45513"/>
        <a:ext cx="2175206" cy="812740"/>
      </dsp:txXfrm>
    </dsp:sp>
    <dsp:sp modelId="{8EE471F4-6192-4D2D-B30E-D06BF6EAE1F7}">
      <dsp:nvSpPr>
        <dsp:cNvPr id="0" name=""/>
        <dsp:cNvSpPr/>
      </dsp:nvSpPr>
      <dsp:spPr>
        <a:xfrm rot="5400000">
          <a:off x="3914550" y="-614087"/>
          <a:ext cx="720539" cy="402336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JRT, Job Placement Services, ESL</a:t>
          </a:r>
        </a:p>
        <a:p>
          <a:pPr marL="114300" lvl="1" indent="-114300" algn="l" defTabSz="577850" rtl="0">
            <a:lnSpc>
              <a:spcPct val="90000"/>
            </a:lnSpc>
            <a:spcBef>
              <a:spcPct val="0"/>
            </a:spcBef>
            <a:spcAft>
              <a:spcPct val="15000"/>
            </a:spcAft>
            <a:buChar char="•"/>
          </a:pPr>
          <a:r>
            <a:rPr lang="en-US" sz="1300" kern="1200" dirty="0">
              <a:latin typeface="Calibri Light" panose="020F0302020204030204"/>
            </a:rPr>
            <a:t>Check-ins to emphasize expectations </a:t>
          </a:r>
          <a:r>
            <a:rPr lang="en-US" sz="1300" kern="1200"/>
            <a:t>timeline of program, importance of early employment</a:t>
          </a:r>
          <a:endParaRPr lang="en-US" sz="1300" kern="1200" dirty="0">
            <a:latin typeface="Calibri Light" panose="020F0302020204030204"/>
          </a:endParaRPr>
        </a:p>
      </dsp:txBody>
      <dsp:txXfrm rot="-5400000">
        <a:off x="2263140" y="1072497"/>
        <a:ext cx="3988186" cy="650191"/>
      </dsp:txXfrm>
    </dsp:sp>
    <dsp:sp modelId="{8B63040E-04C4-4575-9D95-8AC42A6FBA6A}">
      <dsp:nvSpPr>
        <dsp:cNvPr id="0" name=""/>
        <dsp:cNvSpPr/>
      </dsp:nvSpPr>
      <dsp:spPr>
        <a:xfrm>
          <a:off x="0" y="947255"/>
          <a:ext cx="2263140" cy="9006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First few months</a:t>
          </a:r>
        </a:p>
      </dsp:txBody>
      <dsp:txXfrm>
        <a:off x="43967" y="991222"/>
        <a:ext cx="2175206" cy="812740"/>
      </dsp:txXfrm>
    </dsp:sp>
    <dsp:sp modelId="{0093939C-27E9-48BF-8AE6-EDC624B3FC80}">
      <dsp:nvSpPr>
        <dsp:cNvPr id="0" name=""/>
        <dsp:cNvSpPr/>
      </dsp:nvSpPr>
      <dsp:spPr>
        <a:xfrm rot="5400000">
          <a:off x="3914550" y="331621"/>
          <a:ext cx="720539" cy="402336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Check-in, pre-budget discussion</a:t>
          </a:r>
        </a:p>
      </dsp:txBody>
      <dsp:txXfrm rot="-5400000">
        <a:off x="2263140" y="2018205"/>
        <a:ext cx="3988186" cy="650191"/>
      </dsp:txXfrm>
    </dsp:sp>
    <dsp:sp modelId="{346B89E1-1442-45C7-9DB9-9ECF020A60CD}">
      <dsp:nvSpPr>
        <dsp:cNvPr id="0" name=""/>
        <dsp:cNvSpPr/>
      </dsp:nvSpPr>
      <dsp:spPr>
        <a:xfrm>
          <a:off x="0" y="1892963"/>
          <a:ext cx="2263140" cy="9006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150 days</a:t>
          </a:r>
        </a:p>
      </dsp:txBody>
      <dsp:txXfrm>
        <a:off x="43967" y="1936930"/>
        <a:ext cx="2175206" cy="812740"/>
      </dsp:txXfrm>
    </dsp:sp>
    <dsp:sp modelId="{82DEE717-F962-44E8-A770-EF9D221C5763}">
      <dsp:nvSpPr>
        <dsp:cNvPr id="0" name=""/>
        <dsp:cNvSpPr/>
      </dsp:nvSpPr>
      <dsp:spPr>
        <a:xfrm rot="5400000">
          <a:off x="3914550" y="1277329"/>
          <a:ext cx="720539" cy="402336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Budget discussion &amp; potential bonus</a:t>
          </a:r>
        </a:p>
        <a:p>
          <a:pPr marL="114300" lvl="1" indent="-114300" algn="l" defTabSz="577850">
            <a:lnSpc>
              <a:spcPct val="90000"/>
            </a:lnSpc>
            <a:spcBef>
              <a:spcPct val="0"/>
            </a:spcBef>
            <a:spcAft>
              <a:spcPct val="15000"/>
            </a:spcAft>
            <a:buChar char="•"/>
          </a:pPr>
          <a:r>
            <a:rPr lang="en-US" sz="1300" kern="1200"/>
            <a:t>What else can MG provide until the end?</a:t>
          </a:r>
        </a:p>
      </dsp:txBody>
      <dsp:txXfrm rot="-5400000">
        <a:off x="2263140" y="2963913"/>
        <a:ext cx="3988186" cy="650191"/>
      </dsp:txXfrm>
    </dsp:sp>
    <dsp:sp modelId="{B586CA41-FEE4-4E61-82EB-F13F7A633E66}">
      <dsp:nvSpPr>
        <dsp:cNvPr id="0" name=""/>
        <dsp:cNvSpPr/>
      </dsp:nvSpPr>
      <dsp:spPr>
        <a:xfrm>
          <a:off x="0" y="2838672"/>
          <a:ext cx="2263140" cy="9006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180 days </a:t>
          </a:r>
        </a:p>
      </dsp:txBody>
      <dsp:txXfrm>
        <a:off x="43967" y="2882639"/>
        <a:ext cx="2175206" cy="812740"/>
      </dsp:txXfrm>
    </dsp:sp>
    <dsp:sp modelId="{EEF257C7-094F-446F-AAB9-04676FA0D7D8}">
      <dsp:nvSpPr>
        <dsp:cNvPr id="0" name=""/>
        <dsp:cNvSpPr/>
      </dsp:nvSpPr>
      <dsp:spPr>
        <a:xfrm rot="5400000">
          <a:off x="3914550" y="2223038"/>
          <a:ext cx="720539" cy="402336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Check-in, still SS? Not SS?</a:t>
          </a:r>
        </a:p>
        <a:p>
          <a:pPr marL="114300" lvl="1" indent="-114300" algn="l" defTabSz="577850">
            <a:lnSpc>
              <a:spcPct val="90000"/>
            </a:lnSpc>
            <a:spcBef>
              <a:spcPct val="0"/>
            </a:spcBef>
            <a:spcAft>
              <a:spcPct val="15000"/>
            </a:spcAft>
            <a:buChar char="•"/>
          </a:pPr>
          <a:r>
            <a:rPr lang="en-US" sz="1300" kern="1200"/>
            <a:t>Discuss MG program ending soon</a:t>
          </a:r>
        </a:p>
      </dsp:txBody>
      <dsp:txXfrm rot="-5400000">
        <a:off x="2263140" y="3909622"/>
        <a:ext cx="3988186" cy="650191"/>
      </dsp:txXfrm>
    </dsp:sp>
    <dsp:sp modelId="{36B3909E-1E77-4AE8-98A9-EEA5CE6C0E7D}">
      <dsp:nvSpPr>
        <dsp:cNvPr id="0" name=""/>
        <dsp:cNvSpPr/>
      </dsp:nvSpPr>
      <dsp:spPr>
        <a:xfrm>
          <a:off x="0" y="3784380"/>
          <a:ext cx="2263140" cy="9006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210 days</a:t>
          </a:r>
        </a:p>
      </dsp:txBody>
      <dsp:txXfrm>
        <a:off x="43967" y="3828347"/>
        <a:ext cx="2175206" cy="812740"/>
      </dsp:txXfrm>
    </dsp:sp>
    <dsp:sp modelId="{4C827D41-7677-43C9-9B04-A5A361D5B0D7}">
      <dsp:nvSpPr>
        <dsp:cNvPr id="0" name=""/>
        <dsp:cNvSpPr/>
      </dsp:nvSpPr>
      <dsp:spPr>
        <a:xfrm rot="5400000">
          <a:off x="3914550" y="3168746"/>
          <a:ext cx="720539" cy="402336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Budget discussion &amp; potential bonus </a:t>
          </a:r>
        </a:p>
        <a:p>
          <a:pPr marL="114300" lvl="1" indent="-114300" algn="l" defTabSz="577850">
            <a:lnSpc>
              <a:spcPct val="90000"/>
            </a:lnSpc>
            <a:spcBef>
              <a:spcPct val="0"/>
            </a:spcBef>
            <a:spcAft>
              <a:spcPct val="15000"/>
            </a:spcAft>
            <a:buChar char="•"/>
          </a:pPr>
          <a:r>
            <a:rPr lang="en-US" sz="1300" kern="1200"/>
            <a:t>Clients prepared for the end of program</a:t>
          </a:r>
        </a:p>
      </dsp:txBody>
      <dsp:txXfrm rot="-5400000">
        <a:off x="2263140" y="4855330"/>
        <a:ext cx="3988186" cy="650191"/>
      </dsp:txXfrm>
    </dsp:sp>
    <dsp:sp modelId="{02096CA7-5B88-431B-B78B-888B1E648AF0}">
      <dsp:nvSpPr>
        <dsp:cNvPr id="0" name=""/>
        <dsp:cNvSpPr/>
      </dsp:nvSpPr>
      <dsp:spPr>
        <a:xfrm>
          <a:off x="0" y="4730089"/>
          <a:ext cx="2263140" cy="9006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240 days</a:t>
          </a:r>
        </a:p>
      </dsp:txBody>
      <dsp:txXfrm>
        <a:off x="43967" y="4774056"/>
        <a:ext cx="2175206" cy="8127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1DA6C-C0CE-4312-8B12-011A754A5E21}">
      <dsp:nvSpPr>
        <dsp:cNvPr id="0" name=""/>
        <dsp:cNvSpPr/>
      </dsp:nvSpPr>
      <dsp:spPr>
        <a:xfrm>
          <a:off x="1890" y="1987195"/>
          <a:ext cx="3794497" cy="1517799"/>
        </a:xfrm>
        <a:prstGeom prst="chevron">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Calibri"/>
              <a:ea typeface="Calibri"/>
              <a:cs typeface="Calibri"/>
            </a:rPr>
            <a:t>What happens when one case member becomes compliant, do we still sanction the whole case?</a:t>
          </a:r>
        </a:p>
      </dsp:txBody>
      <dsp:txXfrm>
        <a:off x="760790" y="1987195"/>
        <a:ext cx="2276698" cy="1517799"/>
      </dsp:txXfrm>
    </dsp:sp>
    <dsp:sp modelId="{916725E0-8FC4-445A-957E-8A8180E70C26}">
      <dsp:nvSpPr>
        <dsp:cNvPr id="0" name=""/>
        <dsp:cNvSpPr/>
      </dsp:nvSpPr>
      <dsp:spPr>
        <a:xfrm>
          <a:off x="3303103" y="2116208"/>
          <a:ext cx="3149433" cy="125977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Calibri"/>
              <a:ea typeface="Calibri"/>
              <a:cs typeface="Calibri"/>
            </a:rPr>
            <a:t>Yes, agency should sanction until whole case becomes compliant. </a:t>
          </a:r>
        </a:p>
      </dsp:txBody>
      <dsp:txXfrm>
        <a:off x="3932990" y="2116208"/>
        <a:ext cx="1889660" cy="125977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781E6-7FB8-44F8-AF43-9C68270871AC}">
      <dsp:nvSpPr>
        <dsp:cNvPr id="0" name=""/>
        <dsp:cNvSpPr/>
      </dsp:nvSpPr>
      <dsp:spPr>
        <a:xfrm>
          <a:off x="1906" y="2434221"/>
          <a:ext cx="3824765" cy="1529906"/>
        </a:xfrm>
        <a:prstGeom prst="chevron">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Calibri"/>
              <a:ea typeface="Calibri"/>
              <a:cs typeface="Calibri"/>
            </a:rPr>
            <a:t>When client returns to  compliance, do we return any cash allowance/core maintenance assistance that was withheld? </a:t>
          </a:r>
        </a:p>
      </dsp:txBody>
      <dsp:txXfrm>
        <a:off x="766859" y="2434221"/>
        <a:ext cx="2294859" cy="1529906"/>
      </dsp:txXfrm>
    </dsp:sp>
    <dsp:sp modelId="{F6A940AE-665A-470B-9D93-EC1BB88E6232}">
      <dsp:nvSpPr>
        <dsp:cNvPr id="0" name=""/>
        <dsp:cNvSpPr/>
      </dsp:nvSpPr>
      <dsp:spPr>
        <a:xfrm>
          <a:off x="3329452" y="2564263"/>
          <a:ext cx="3174555" cy="126982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Calibri"/>
              <a:ea typeface="Calibri"/>
              <a:cs typeface="Calibri"/>
            </a:rPr>
            <a:t>Yes, unless a case is formally terminated from the MG program, all financial assistance withheld must be returned once the client returns to compliance. </a:t>
          </a:r>
        </a:p>
      </dsp:txBody>
      <dsp:txXfrm>
        <a:off x="3964363" y="2564263"/>
        <a:ext cx="1904733" cy="126982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055D2-73A0-43DD-AACF-AD71F5EBFCD2}">
      <dsp:nvSpPr>
        <dsp:cNvPr id="0" name=""/>
        <dsp:cNvSpPr/>
      </dsp:nvSpPr>
      <dsp:spPr>
        <a:xfrm>
          <a:off x="1957" y="2408490"/>
          <a:ext cx="3927678" cy="1571071"/>
        </a:xfrm>
        <a:prstGeom prst="chevron">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a:ea typeface="Calibri"/>
              <a:cs typeface="Calibri"/>
            </a:rPr>
            <a:t>What happens if a client briefly complies, then become non-compliant again? Do we start the process over or pick up from the previous sanctioning process? </a:t>
          </a:r>
          <a:endParaRPr lang="en-US" sz="1500" kern="1200" dirty="0"/>
        </a:p>
      </dsp:txBody>
      <dsp:txXfrm>
        <a:off x="787493" y="2408490"/>
        <a:ext cx="2356607" cy="1571071"/>
      </dsp:txXfrm>
    </dsp:sp>
    <dsp:sp modelId="{FE0F2D54-F608-4560-81BD-723D7D4A68AD}">
      <dsp:nvSpPr>
        <dsp:cNvPr id="0" name=""/>
        <dsp:cNvSpPr/>
      </dsp:nvSpPr>
      <dsp:spPr>
        <a:xfrm>
          <a:off x="3419037" y="2542031"/>
          <a:ext cx="3259973" cy="130398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Calibri Light" panose="020F0302020204030204"/>
            </a:rPr>
            <a:t>Same compliance issue? You would start a different process for a different compliance issue</a:t>
          </a:r>
          <a:endParaRPr lang="en-US" sz="1700" kern="1200" dirty="0"/>
        </a:p>
      </dsp:txBody>
      <dsp:txXfrm>
        <a:off x="4071032" y="2542031"/>
        <a:ext cx="1955984" cy="13039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A0ED5-56CE-4A60-ACAB-8E6784523585}">
      <dsp:nvSpPr>
        <dsp:cNvPr id="0" name=""/>
        <dsp:cNvSpPr/>
      </dsp:nvSpPr>
      <dsp:spPr>
        <a:xfrm>
          <a:off x="0" y="1123926"/>
          <a:ext cx="8473159" cy="149856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417743-7455-4CBE-84A3-62E54F4DBF0A}">
      <dsp:nvSpPr>
        <dsp:cNvPr id="0" name=""/>
        <dsp:cNvSpPr/>
      </dsp:nvSpPr>
      <dsp:spPr>
        <a:xfrm>
          <a:off x="3816" y="0"/>
          <a:ext cx="1835713" cy="1498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rtl="0">
            <a:lnSpc>
              <a:spcPct val="90000"/>
            </a:lnSpc>
            <a:spcBef>
              <a:spcPct val="0"/>
            </a:spcBef>
            <a:spcAft>
              <a:spcPct val="35000"/>
            </a:spcAft>
            <a:buNone/>
          </a:pPr>
          <a:r>
            <a:rPr lang="en-US" sz="1700" kern="1200">
              <a:latin typeface="Calibri Light" panose="020F0302020204030204"/>
            </a:rPr>
            <a:t>R&amp;P resettles client </a:t>
          </a:r>
          <a:r>
            <a:rPr lang="en-US" sz="1700" b="1" u="sng" kern="1200">
              <a:latin typeface="Calibri Light" panose="020F0302020204030204"/>
            </a:rPr>
            <a:t>or</a:t>
          </a:r>
          <a:r>
            <a:rPr lang="en-US" sz="1700" b="0" u="none" kern="1200">
              <a:latin typeface="Calibri Light" panose="020F0302020204030204"/>
            </a:rPr>
            <a:t> </a:t>
          </a:r>
          <a:br>
            <a:rPr lang="en-US" sz="1700" b="0" u="none" kern="1200">
              <a:latin typeface="Calibri Light" panose="020F0302020204030204"/>
            </a:rPr>
          </a:br>
          <a:r>
            <a:rPr lang="en-US" sz="1700" b="0" u="none" kern="1200">
              <a:latin typeface="Calibri Light" panose="020F0302020204030204"/>
            </a:rPr>
            <a:t>non-R&amp;P client walks in</a:t>
          </a:r>
          <a:endParaRPr lang="en-US" sz="1700" b="1" u="sng" kern="1200"/>
        </a:p>
      </dsp:txBody>
      <dsp:txXfrm>
        <a:off x="3816" y="0"/>
        <a:ext cx="1835713" cy="1498569"/>
      </dsp:txXfrm>
    </dsp:sp>
    <dsp:sp modelId="{A9145DE6-3058-4CA5-8A95-5D9E8AF097B5}">
      <dsp:nvSpPr>
        <dsp:cNvPr id="0" name=""/>
        <dsp:cNvSpPr/>
      </dsp:nvSpPr>
      <dsp:spPr>
        <a:xfrm>
          <a:off x="734352" y="1685890"/>
          <a:ext cx="374642" cy="3746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6EBEC4-BB2E-4561-A955-16E765A45140}">
      <dsp:nvSpPr>
        <dsp:cNvPr id="0" name=""/>
        <dsp:cNvSpPr/>
      </dsp:nvSpPr>
      <dsp:spPr>
        <a:xfrm>
          <a:off x="1931315" y="2247853"/>
          <a:ext cx="1835713" cy="1498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rtl="0">
            <a:lnSpc>
              <a:spcPct val="90000"/>
            </a:lnSpc>
            <a:spcBef>
              <a:spcPct val="0"/>
            </a:spcBef>
            <a:spcAft>
              <a:spcPct val="35000"/>
            </a:spcAft>
            <a:buNone/>
          </a:pPr>
          <a:r>
            <a:rPr lang="en-US" sz="1700" kern="1200">
              <a:latin typeface="Calibri Light" panose="020F0302020204030204"/>
            </a:rPr>
            <a:t>MG/R&amp;P staff assess client’s eligibility and fit for program</a:t>
          </a:r>
          <a:endParaRPr lang="en-US" sz="1700" kern="1200"/>
        </a:p>
      </dsp:txBody>
      <dsp:txXfrm>
        <a:off x="1931315" y="2247853"/>
        <a:ext cx="1835713" cy="1498569"/>
      </dsp:txXfrm>
    </dsp:sp>
    <dsp:sp modelId="{8CBBA99E-7458-42A8-900F-2E0624DDBCFF}">
      <dsp:nvSpPr>
        <dsp:cNvPr id="0" name=""/>
        <dsp:cNvSpPr/>
      </dsp:nvSpPr>
      <dsp:spPr>
        <a:xfrm>
          <a:off x="2661850" y="1685890"/>
          <a:ext cx="374642" cy="3746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D57391-7741-4F89-86DC-CBC9AAB2BC6E}">
      <dsp:nvSpPr>
        <dsp:cNvPr id="0" name=""/>
        <dsp:cNvSpPr/>
      </dsp:nvSpPr>
      <dsp:spPr>
        <a:xfrm>
          <a:off x="3858814" y="0"/>
          <a:ext cx="1835713" cy="1498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rtl="0">
            <a:lnSpc>
              <a:spcPct val="90000"/>
            </a:lnSpc>
            <a:spcBef>
              <a:spcPct val="0"/>
            </a:spcBef>
            <a:spcAft>
              <a:spcPct val="35000"/>
            </a:spcAft>
            <a:buNone/>
          </a:pPr>
          <a:r>
            <a:rPr lang="en-US" sz="1700" kern="1200">
              <a:latin typeface="Calibri Light" panose="020F0302020204030204"/>
            </a:rPr>
            <a:t>Staff offer MG as </a:t>
          </a:r>
          <a:br>
            <a:rPr lang="en-US" sz="1700" kern="1200">
              <a:latin typeface="Calibri Light" panose="020F0302020204030204"/>
            </a:rPr>
          </a:br>
          <a:r>
            <a:rPr lang="en-US" sz="1700" kern="1200">
              <a:latin typeface="Calibri Light" panose="020F0302020204030204"/>
            </a:rPr>
            <a:t>a potential program, conduct pre-enrollment analysis</a:t>
          </a:r>
        </a:p>
      </dsp:txBody>
      <dsp:txXfrm>
        <a:off x="3858814" y="0"/>
        <a:ext cx="1835713" cy="1498569"/>
      </dsp:txXfrm>
    </dsp:sp>
    <dsp:sp modelId="{78DE409A-EE59-4ABA-9114-E92BA468BA3C}">
      <dsp:nvSpPr>
        <dsp:cNvPr id="0" name=""/>
        <dsp:cNvSpPr/>
      </dsp:nvSpPr>
      <dsp:spPr>
        <a:xfrm>
          <a:off x="4589349" y="1685890"/>
          <a:ext cx="374642" cy="3746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3AFCB7-5D43-4F64-BEAA-64FC7CED0137}">
      <dsp:nvSpPr>
        <dsp:cNvPr id="0" name=""/>
        <dsp:cNvSpPr/>
      </dsp:nvSpPr>
      <dsp:spPr>
        <a:xfrm>
          <a:off x="5786313" y="2247853"/>
          <a:ext cx="1835713" cy="1498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rtl="0">
            <a:lnSpc>
              <a:spcPct val="90000"/>
            </a:lnSpc>
            <a:spcBef>
              <a:spcPct val="0"/>
            </a:spcBef>
            <a:spcAft>
              <a:spcPct val="35000"/>
            </a:spcAft>
            <a:buNone/>
          </a:pPr>
          <a:r>
            <a:rPr lang="en-US" sz="1700" kern="1200">
              <a:latin typeface="Calibri Light" panose="020F0302020204030204"/>
            </a:rPr>
            <a:t>MG enrollment and continued orientation</a:t>
          </a:r>
          <a:endParaRPr lang="en-US" sz="1700" kern="1200"/>
        </a:p>
      </dsp:txBody>
      <dsp:txXfrm>
        <a:off x="5786313" y="2247853"/>
        <a:ext cx="1835713" cy="1498569"/>
      </dsp:txXfrm>
    </dsp:sp>
    <dsp:sp modelId="{17CD930A-2582-429F-A239-9B22E7C2203B}">
      <dsp:nvSpPr>
        <dsp:cNvPr id="0" name=""/>
        <dsp:cNvSpPr/>
      </dsp:nvSpPr>
      <dsp:spPr>
        <a:xfrm>
          <a:off x="6516848" y="1685890"/>
          <a:ext cx="374642" cy="3746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A3FE9-CCBD-42E7-9F8A-75E70C3C1874}">
      <dsp:nvSpPr>
        <dsp:cNvPr id="0" name=""/>
        <dsp:cNvSpPr/>
      </dsp:nvSpPr>
      <dsp:spPr>
        <a:xfrm>
          <a:off x="0"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8B7BD4-DBC8-4743-9CD8-729E899D66C1}">
      <dsp:nvSpPr>
        <dsp:cNvPr id="0" name=""/>
        <dsp:cNvSpPr/>
      </dsp:nvSpPr>
      <dsp:spPr>
        <a:xfrm>
          <a:off x="324326"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Calibri"/>
              <a:ea typeface="Calibri"/>
              <a:cs typeface="Calibri"/>
            </a:rPr>
            <a:t>Take time to reflect on frequent areas of client non-compliance in your MG program</a:t>
          </a:r>
        </a:p>
      </dsp:txBody>
      <dsp:txXfrm>
        <a:off x="378614" y="886531"/>
        <a:ext cx="2810360" cy="1744948"/>
      </dsp:txXfrm>
    </dsp:sp>
    <dsp:sp modelId="{FA47FA02-5B5B-4360-8836-03420F1238B5}">
      <dsp:nvSpPr>
        <dsp:cNvPr id="0" name=""/>
        <dsp:cNvSpPr/>
      </dsp:nvSpPr>
      <dsp:spPr>
        <a:xfrm>
          <a:off x="3567588"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93C51E-ED8A-4E8A-862A-470371AC5468}">
      <dsp:nvSpPr>
        <dsp:cNvPr id="0" name=""/>
        <dsp:cNvSpPr/>
      </dsp:nvSpPr>
      <dsp:spPr>
        <a:xfrm>
          <a:off x="3891915"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bri"/>
              <a:ea typeface="Calibri"/>
              <a:cs typeface="Calibri"/>
            </a:rPr>
            <a:t>Your MG Client Agreement, Sanctioning Policy, screening procedures, and bonus policies can be updated at any time (discuss with MG FSC)</a:t>
          </a:r>
        </a:p>
      </dsp:txBody>
      <dsp:txXfrm>
        <a:off x="3946203" y="886531"/>
        <a:ext cx="2810360" cy="1744948"/>
      </dsp:txXfrm>
    </dsp:sp>
    <dsp:sp modelId="{23186929-9D41-4CB7-AA25-D69B1746CA62}">
      <dsp:nvSpPr>
        <dsp:cNvPr id="0" name=""/>
        <dsp:cNvSpPr/>
      </dsp:nvSpPr>
      <dsp:spPr>
        <a:xfrm>
          <a:off x="7135177"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B11B5D-4FE1-4FFA-A046-BFD806E9821F}">
      <dsp:nvSpPr>
        <dsp:cNvPr id="0" name=""/>
        <dsp:cNvSpPr/>
      </dsp:nvSpPr>
      <dsp:spPr>
        <a:xfrm>
          <a:off x="7459503"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bri"/>
              <a:ea typeface="Calibri"/>
              <a:cs typeface="Calibri"/>
            </a:rPr>
            <a:t>Any changes will apply to clients that sign that Client Agreement/Sanctioning Policy moving forward (cannot retroactively change for active cases)</a:t>
          </a:r>
        </a:p>
      </dsp:txBody>
      <dsp:txXfrm>
        <a:off x="7513791" y="886531"/>
        <a:ext cx="2810360" cy="1744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A0ED5-56CE-4A60-ACAB-8E6784523585}">
      <dsp:nvSpPr>
        <dsp:cNvPr id="0" name=""/>
        <dsp:cNvSpPr/>
      </dsp:nvSpPr>
      <dsp:spPr>
        <a:xfrm>
          <a:off x="0" y="1123926"/>
          <a:ext cx="8473159" cy="149856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417743-7455-4CBE-84A3-62E54F4DBF0A}">
      <dsp:nvSpPr>
        <dsp:cNvPr id="0" name=""/>
        <dsp:cNvSpPr/>
      </dsp:nvSpPr>
      <dsp:spPr>
        <a:xfrm>
          <a:off x="3816" y="0"/>
          <a:ext cx="1835713" cy="1498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rtl="0">
            <a:lnSpc>
              <a:spcPct val="90000"/>
            </a:lnSpc>
            <a:spcBef>
              <a:spcPct val="0"/>
            </a:spcBef>
            <a:spcAft>
              <a:spcPct val="35000"/>
            </a:spcAft>
            <a:buNone/>
          </a:pPr>
          <a:r>
            <a:rPr lang="en-US" sz="1700" kern="1200">
              <a:latin typeface="Calibri Light" panose="020F0302020204030204"/>
            </a:rPr>
            <a:t>R&amp;P resettles client </a:t>
          </a:r>
          <a:r>
            <a:rPr lang="en-US" sz="1700" b="1" u="sng" kern="1200">
              <a:latin typeface="Calibri Light" panose="020F0302020204030204"/>
            </a:rPr>
            <a:t>or</a:t>
          </a:r>
          <a:r>
            <a:rPr lang="en-US" sz="1700" b="0" u="none" kern="1200">
              <a:latin typeface="Calibri Light" panose="020F0302020204030204"/>
            </a:rPr>
            <a:t> </a:t>
          </a:r>
          <a:br>
            <a:rPr lang="en-US" sz="1700" b="0" u="none" kern="1200">
              <a:latin typeface="Calibri Light" panose="020F0302020204030204"/>
            </a:rPr>
          </a:br>
          <a:r>
            <a:rPr lang="en-US" sz="1700" b="0" u="none" kern="1200">
              <a:latin typeface="Calibri Light" panose="020F0302020204030204"/>
            </a:rPr>
            <a:t>non-R&amp;P client walks in</a:t>
          </a:r>
          <a:endParaRPr lang="en-US" sz="1700" b="1" u="sng" kern="1200"/>
        </a:p>
      </dsp:txBody>
      <dsp:txXfrm>
        <a:off x="3816" y="0"/>
        <a:ext cx="1835713" cy="1498569"/>
      </dsp:txXfrm>
    </dsp:sp>
    <dsp:sp modelId="{A9145DE6-3058-4CA5-8A95-5D9E8AF097B5}">
      <dsp:nvSpPr>
        <dsp:cNvPr id="0" name=""/>
        <dsp:cNvSpPr/>
      </dsp:nvSpPr>
      <dsp:spPr>
        <a:xfrm>
          <a:off x="734352" y="1685890"/>
          <a:ext cx="374642" cy="3746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6EBEC4-BB2E-4561-A955-16E765A45140}">
      <dsp:nvSpPr>
        <dsp:cNvPr id="0" name=""/>
        <dsp:cNvSpPr/>
      </dsp:nvSpPr>
      <dsp:spPr>
        <a:xfrm>
          <a:off x="1931315" y="2247853"/>
          <a:ext cx="1835713" cy="1498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rtl="0">
            <a:lnSpc>
              <a:spcPct val="90000"/>
            </a:lnSpc>
            <a:spcBef>
              <a:spcPct val="0"/>
            </a:spcBef>
            <a:spcAft>
              <a:spcPct val="35000"/>
            </a:spcAft>
            <a:buNone/>
          </a:pPr>
          <a:r>
            <a:rPr lang="en-US" sz="1700" kern="1200">
              <a:latin typeface="Calibri Light" panose="020F0302020204030204"/>
            </a:rPr>
            <a:t>MG/R&amp;P staff assess client’s eligibility and fit for program</a:t>
          </a:r>
          <a:endParaRPr lang="en-US" sz="1700" kern="1200"/>
        </a:p>
      </dsp:txBody>
      <dsp:txXfrm>
        <a:off x="1931315" y="2247853"/>
        <a:ext cx="1835713" cy="1498569"/>
      </dsp:txXfrm>
    </dsp:sp>
    <dsp:sp modelId="{8CBBA99E-7458-42A8-900F-2E0624DDBCFF}">
      <dsp:nvSpPr>
        <dsp:cNvPr id="0" name=""/>
        <dsp:cNvSpPr/>
      </dsp:nvSpPr>
      <dsp:spPr>
        <a:xfrm>
          <a:off x="2661850" y="1685890"/>
          <a:ext cx="374642" cy="3746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D57391-7741-4F89-86DC-CBC9AAB2BC6E}">
      <dsp:nvSpPr>
        <dsp:cNvPr id="0" name=""/>
        <dsp:cNvSpPr/>
      </dsp:nvSpPr>
      <dsp:spPr>
        <a:xfrm>
          <a:off x="3858814" y="0"/>
          <a:ext cx="1835713" cy="1498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rtl="0">
            <a:lnSpc>
              <a:spcPct val="90000"/>
            </a:lnSpc>
            <a:spcBef>
              <a:spcPct val="0"/>
            </a:spcBef>
            <a:spcAft>
              <a:spcPct val="35000"/>
            </a:spcAft>
            <a:buNone/>
          </a:pPr>
          <a:r>
            <a:rPr lang="en-US" sz="1700" kern="1200">
              <a:latin typeface="Calibri Light" panose="020F0302020204030204"/>
            </a:rPr>
            <a:t>Staff offer MG as </a:t>
          </a:r>
          <a:br>
            <a:rPr lang="en-US" sz="1700" kern="1200">
              <a:latin typeface="Calibri Light" panose="020F0302020204030204"/>
            </a:rPr>
          </a:br>
          <a:r>
            <a:rPr lang="en-US" sz="1700" kern="1200">
              <a:latin typeface="Calibri Light" panose="020F0302020204030204"/>
            </a:rPr>
            <a:t>a potential program, conduct pre-enrollment analysis</a:t>
          </a:r>
        </a:p>
      </dsp:txBody>
      <dsp:txXfrm>
        <a:off x="3858814" y="0"/>
        <a:ext cx="1835713" cy="1498569"/>
      </dsp:txXfrm>
    </dsp:sp>
    <dsp:sp modelId="{78DE409A-EE59-4ABA-9114-E92BA468BA3C}">
      <dsp:nvSpPr>
        <dsp:cNvPr id="0" name=""/>
        <dsp:cNvSpPr/>
      </dsp:nvSpPr>
      <dsp:spPr>
        <a:xfrm>
          <a:off x="4589349" y="1685890"/>
          <a:ext cx="374642" cy="3746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3AFCB7-5D43-4F64-BEAA-64FC7CED0137}">
      <dsp:nvSpPr>
        <dsp:cNvPr id="0" name=""/>
        <dsp:cNvSpPr/>
      </dsp:nvSpPr>
      <dsp:spPr>
        <a:xfrm>
          <a:off x="5786313" y="2247853"/>
          <a:ext cx="1835713" cy="1498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rtl="0">
            <a:lnSpc>
              <a:spcPct val="90000"/>
            </a:lnSpc>
            <a:spcBef>
              <a:spcPct val="0"/>
            </a:spcBef>
            <a:spcAft>
              <a:spcPct val="35000"/>
            </a:spcAft>
            <a:buNone/>
          </a:pPr>
          <a:r>
            <a:rPr lang="en-US" sz="1700" kern="1200">
              <a:latin typeface="Calibri Light" panose="020F0302020204030204"/>
            </a:rPr>
            <a:t>MG enrollment and continued orientation</a:t>
          </a:r>
          <a:endParaRPr lang="en-US" sz="1700" kern="1200"/>
        </a:p>
      </dsp:txBody>
      <dsp:txXfrm>
        <a:off x="5786313" y="2247853"/>
        <a:ext cx="1835713" cy="1498569"/>
      </dsp:txXfrm>
    </dsp:sp>
    <dsp:sp modelId="{17CD930A-2582-429F-A239-9B22E7C2203B}">
      <dsp:nvSpPr>
        <dsp:cNvPr id="0" name=""/>
        <dsp:cNvSpPr/>
      </dsp:nvSpPr>
      <dsp:spPr>
        <a:xfrm>
          <a:off x="6516848" y="1685890"/>
          <a:ext cx="374642" cy="3746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C65A8-317B-47D5-9973-7B84B2F87B1B}">
      <dsp:nvSpPr>
        <dsp:cNvPr id="0" name=""/>
        <dsp:cNvSpPr/>
      </dsp:nvSpPr>
      <dsp:spPr>
        <a:xfrm>
          <a:off x="0" y="339335"/>
          <a:ext cx="4991629" cy="953403"/>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Do you use the USCCB template?</a:t>
          </a:r>
        </a:p>
      </dsp:txBody>
      <dsp:txXfrm>
        <a:off x="46541" y="385876"/>
        <a:ext cx="4898547" cy="860321"/>
      </dsp:txXfrm>
    </dsp:sp>
    <dsp:sp modelId="{35E63DF3-DE16-4830-9F2C-43AC4A9FA611}">
      <dsp:nvSpPr>
        <dsp:cNvPr id="0" name=""/>
        <dsp:cNvSpPr/>
      </dsp:nvSpPr>
      <dsp:spPr>
        <a:xfrm>
          <a:off x="0" y="1361859"/>
          <a:ext cx="4991629" cy="953403"/>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Does your eligibility screening reflect challenges you see with clients? </a:t>
          </a:r>
        </a:p>
      </dsp:txBody>
      <dsp:txXfrm>
        <a:off x="46541" y="1408400"/>
        <a:ext cx="4898547" cy="860321"/>
      </dsp:txXfrm>
    </dsp:sp>
    <dsp:sp modelId="{B0B7199B-4FAA-4C13-AB28-7F7F5F61ACF9}">
      <dsp:nvSpPr>
        <dsp:cNvPr id="0" name=""/>
        <dsp:cNvSpPr/>
      </dsp:nvSpPr>
      <dsp:spPr>
        <a:xfrm>
          <a:off x="0" y="2384383"/>
          <a:ext cx="4991629" cy="953403"/>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Does your agency screen candidates before offering MG? </a:t>
          </a:r>
        </a:p>
      </dsp:txBody>
      <dsp:txXfrm>
        <a:off x="46541" y="2430924"/>
        <a:ext cx="4898547" cy="8603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5FD53-76C8-4840-A231-D204AF216B8E}">
      <dsp:nvSpPr>
        <dsp:cNvPr id="0" name=""/>
        <dsp:cNvSpPr/>
      </dsp:nvSpPr>
      <dsp:spPr>
        <a:xfrm>
          <a:off x="3953" y="500642"/>
          <a:ext cx="2377306" cy="950922"/>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en-US" sz="1900" kern="1200"/>
            <a:t>Work Interest</a:t>
          </a:r>
        </a:p>
      </dsp:txBody>
      <dsp:txXfrm>
        <a:off x="3953" y="500642"/>
        <a:ext cx="2377306" cy="950922"/>
      </dsp:txXfrm>
    </dsp:sp>
    <dsp:sp modelId="{8A2FEC36-CA0A-4697-9360-BB93C9129612}">
      <dsp:nvSpPr>
        <dsp:cNvPr id="0" name=""/>
        <dsp:cNvSpPr/>
      </dsp:nvSpPr>
      <dsp:spPr>
        <a:xfrm>
          <a:off x="3953" y="1451565"/>
          <a:ext cx="2377306" cy="239912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a:latin typeface="+mj-lt"/>
            </a:rPr>
            <a:t>Did the client express interest in working </a:t>
          </a:r>
          <a:r>
            <a:rPr lang="en-US" sz="1900" u="sng" kern="1200">
              <a:latin typeface="+mj-lt"/>
            </a:rPr>
            <a:t>before </a:t>
          </a:r>
          <a:r>
            <a:rPr lang="en-US" sz="1900" u="none" kern="1200">
              <a:latin typeface="+mj-lt"/>
            </a:rPr>
            <a:t>learning about the MG financial incentives? Do they want only one specific type of job?</a:t>
          </a:r>
          <a:endParaRPr lang="en-US" sz="1900" kern="1200">
            <a:latin typeface="+mj-lt"/>
          </a:endParaRPr>
        </a:p>
      </dsp:txBody>
      <dsp:txXfrm>
        <a:off x="3953" y="1451565"/>
        <a:ext cx="2377306" cy="2399129"/>
      </dsp:txXfrm>
    </dsp:sp>
    <dsp:sp modelId="{55AA90D0-A22E-4C10-BE96-3F3F84FED8BC}">
      <dsp:nvSpPr>
        <dsp:cNvPr id="0" name=""/>
        <dsp:cNvSpPr/>
      </dsp:nvSpPr>
      <dsp:spPr>
        <a:xfrm>
          <a:off x="2714082" y="500642"/>
          <a:ext cx="2377306" cy="950922"/>
        </a:xfrm>
        <a:prstGeom prst="rect">
          <a:avLst/>
        </a:prstGeom>
        <a:gradFill rotWithShape="0">
          <a:gsLst>
            <a:gs pos="0">
              <a:schemeClr val="accent1">
                <a:shade val="80000"/>
                <a:hueOff val="116428"/>
                <a:satOff val="-2085"/>
                <a:lumOff val="8862"/>
                <a:alphaOff val="0"/>
                <a:satMod val="103000"/>
                <a:lumMod val="102000"/>
                <a:tint val="94000"/>
              </a:schemeClr>
            </a:gs>
            <a:gs pos="50000">
              <a:schemeClr val="accent1">
                <a:shade val="80000"/>
                <a:hueOff val="116428"/>
                <a:satOff val="-2085"/>
                <a:lumOff val="8862"/>
                <a:alphaOff val="0"/>
                <a:satMod val="110000"/>
                <a:lumMod val="100000"/>
                <a:shade val="100000"/>
              </a:schemeClr>
            </a:gs>
            <a:gs pos="100000">
              <a:schemeClr val="accent1">
                <a:shade val="80000"/>
                <a:hueOff val="116428"/>
                <a:satOff val="-2085"/>
                <a:lumOff val="8862"/>
                <a:alphaOff val="0"/>
                <a:lumMod val="99000"/>
                <a:satMod val="120000"/>
                <a:shade val="78000"/>
              </a:schemeClr>
            </a:gs>
          </a:gsLst>
          <a:lin ang="5400000" scaled="0"/>
        </a:gradFill>
        <a:ln w="6350" cap="flat" cmpd="sng" algn="ctr">
          <a:solidFill>
            <a:schemeClr val="accent1">
              <a:shade val="80000"/>
              <a:hueOff val="116428"/>
              <a:satOff val="-2085"/>
              <a:lumOff val="886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Light" panose="020F0302020204030204"/>
            </a:rPr>
            <a:t>Large Families</a:t>
          </a:r>
          <a:endParaRPr lang="en-US" sz="1900" kern="1200"/>
        </a:p>
      </dsp:txBody>
      <dsp:txXfrm>
        <a:off x="2714082" y="500642"/>
        <a:ext cx="2377306" cy="950922"/>
      </dsp:txXfrm>
    </dsp:sp>
    <dsp:sp modelId="{F27FA12E-A4D8-4762-8722-2809C8D63A0C}">
      <dsp:nvSpPr>
        <dsp:cNvPr id="0" name=""/>
        <dsp:cNvSpPr/>
      </dsp:nvSpPr>
      <dsp:spPr>
        <a:xfrm>
          <a:off x="2714082" y="1451565"/>
          <a:ext cx="2377306" cy="239912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a:latin typeface="Calibri Light" panose="020F0302020204030204"/>
            </a:rPr>
            <a:t>Based on cost of living in your area, how many employable adults are needed for a large family to become self-sufficient?</a:t>
          </a:r>
          <a:endParaRPr lang="en-US" sz="1900" kern="1200"/>
        </a:p>
      </dsp:txBody>
      <dsp:txXfrm>
        <a:off x="2714082" y="1451565"/>
        <a:ext cx="2377306" cy="2399129"/>
      </dsp:txXfrm>
    </dsp:sp>
    <dsp:sp modelId="{03957317-3F66-4695-BB07-0B0A314C4F24}">
      <dsp:nvSpPr>
        <dsp:cNvPr id="0" name=""/>
        <dsp:cNvSpPr/>
      </dsp:nvSpPr>
      <dsp:spPr>
        <a:xfrm>
          <a:off x="5424211" y="500642"/>
          <a:ext cx="2377306" cy="950922"/>
        </a:xfrm>
        <a:prstGeom prst="rect">
          <a:avLst/>
        </a:prstGeom>
        <a:gradFill rotWithShape="0">
          <a:gsLst>
            <a:gs pos="0">
              <a:schemeClr val="accent1">
                <a:shade val="80000"/>
                <a:hueOff val="232855"/>
                <a:satOff val="-4171"/>
                <a:lumOff val="17723"/>
                <a:alphaOff val="0"/>
                <a:satMod val="103000"/>
                <a:lumMod val="102000"/>
                <a:tint val="94000"/>
              </a:schemeClr>
            </a:gs>
            <a:gs pos="50000">
              <a:schemeClr val="accent1">
                <a:shade val="80000"/>
                <a:hueOff val="232855"/>
                <a:satOff val="-4171"/>
                <a:lumOff val="17723"/>
                <a:alphaOff val="0"/>
                <a:satMod val="110000"/>
                <a:lumMod val="100000"/>
                <a:shade val="100000"/>
              </a:schemeClr>
            </a:gs>
            <a:gs pos="100000">
              <a:schemeClr val="accent1">
                <a:shade val="80000"/>
                <a:hueOff val="232855"/>
                <a:satOff val="-4171"/>
                <a:lumOff val="17723"/>
                <a:alphaOff val="0"/>
                <a:lumMod val="99000"/>
                <a:satMod val="120000"/>
                <a:shade val="78000"/>
              </a:schemeClr>
            </a:gs>
          </a:gsLst>
          <a:lin ang="5400000" scaled="0"/>
        </a:gradFill>
        <a:ln w="6350" cap="flat" cmpd="sng" algn="ctr">
          <a:solidFill>
            <a:schemeClr val="accent1">
              <a:shade val="80000"/>
              <a:hueOff val="232855"/>
              <a:satOff val="-4171"/>
              <a:lumOff val="1772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Light" panose="020F0302020204030204"/>
            </a:rPr>
            <a:t>Single Cases</a:t>
          </a:r>
          <a:endParaRPr lang="en-US" sz="1900" kern="1200"/>
        </a:p>
      </dsp:txBody>
      <dsp:txXfrm>
        <a:off x="5424211" y="500642"/>
        <a:ext cx="2377306" cy="950922"/>
      </dsp:txXfrm>
    </dsp:sp>
    <dsp:sp modelId="{4F7B1966-D160-49C2-AEB8-8D0C72DD204D}">
      <dsp:nvSpPr>
        <dsp:cNvPr id="0" name=""/>
        <dsp:cNvSpPr/>
      </dsp:nvSpPr>
      <dsp:spPr>
        <a:xfrm>
          <a:off x="5424211" y="1451565"/>
          <a:ext cx="2377306" cy="239912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a:latin typeface="Calibri Light" panose="020F0302020204030204"/>
            </a:rPr>
            <a:t>Is there affordable housing for single individuals in your area? Are they willing to live with roommates?</a:t>
          </a:r>
          <a:endParaRPr lang="en-US" sz="1900" kern="1200"/>
        </a:p>
      </dsp:txBody>
      <dsp:txXfrm>
        <a:off x="5424211" y="1451565"/>
        <a:ext cx="2377306" cy="2399129"/>
      </dsp:txXfrm>
    </dsp:sp>
    <dsp:sp modelId="{41BE2C0F-514A-4AFE-BAED-61949B705572}">
      <dsp:nvSpPr>
        <dsp:cNvPr id="0" name=""/>
        <dsp:cNvSpPr/>
      </dsp:nvSpPr>
      <dsp:spPr>
        <a:xfrm>
          <a:off x="8134340" y="500642"/>
          <a:ext cx="2377306" cy="950922"/>
        </a:xfrm>
        <a:prstGeom prst="rect">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w="6350" cap="flat" cmpd="sng" algn="ctr">
          <a:solidFill>
            <a:schemeClr val="accent1">
              <a:shade val="80000"/>
              <a:hueOff val="349283"/>
              <a:satOff val="-6256"/>
              <a:lumOff val="2658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Light" panose="020F0302020204030204"/>
            </a:rPr>
            <a:t>Elderly clients or cases with physical limitations</a:t>
          </a:r>
          <a:endParaRPr lang="en-US" sz="1900" kern="1200"/>
        </a:p>
      </dsp:txBody>
      <dsp:txXfrm>
        <a:off x="8134340" y="500642"/>
        <a:ext cx="2377306" cy="950922"/>
      </dsp:txXfrm>
    </dsp:sp>
    <dsp:sp modelId="{5D9EE40E-555B-4D3B-B419-A26244E5C168}">
      <dsp:nvSpPr>
        <dsp:cNvPr id="0" name=""/>
        <dsp:cNvSpPr/>
      </dsp:nvSpPr>
      <dsp:spPr>
        <a:xfrm>
          <a:off x="8134340" y="1451565"/>
          <a:ext cx="2377306" cy="239912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a:latin typeface="Calibri Light" panose="020F0302020204030204"/>
            </a:rPr>
            <a:t>Are there jobs in your area/with your partner employers that can accomodate limited physical capacity?</a:t>
          </a:r>
          <a:endParaRPr lang="en-US" sz="1900" kern="1200"/>
        </a:p>
      </dsp:txBody>
      <dsp:txXfrm>
        <a:off x="8134340" y="1451565"/>
        <a:ext cx="2377306" cy="23991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A0ED5-56CE-4A60-ACAB-8E6784523585}">
      <dsp:nvSpPr>
        <dsp:cNvPr id="0" name=""/>
        <dsp:cNvSpPr/>
      </dsp:nvSpPr>
      <dsp:spPr>
        <a:xfrm>
          <a:off x="0" y="1123926"/>
          <a:ext cx="8473159" cy="149856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417743-7455-4CBE-84A3-62E54F4DBF0A}">
      <dsp:nvSpPr>
        <dsp:cNvPr id="0" name=""/>
        <dsp:cNvSpPr/>
      </dsp:nvSpPr>
      <dsp:spPr>
        <a:xfrm>
          <a:off x="3816" y="0"/>
          <a:ext cx="1835713" cy="1498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rtl="0">
            <a:lnSpc>
              <a:spcPct val="90000"/>
            </a:lnSpc>
            <a:spcBef>
              <a:spcPct val="0"/>
            </a:spcBef>
            <a:spcAft>
              <a:spcPct val="35000"/>
            </a:spcAft>
            <a:buNone/>
          </a:pPr>
          <a:r>
            <a:rPr lang="en-US" sz="1700" kern="1200">
              <a:latin typeface="Calibri Light" panose="020F0302020204030204"/>
            </a:rPr>
            <a:t>R&amp;P resettles client </a:t>
          </a:r>
          <a:r>
            <a:rPr lang="en-US" sz="1700" b="1" u="sng" kern="1200">
              <a:latin typeface="Calibri Light" panose="020F0302020204030204"/>
            </a:rPr>
            <a:t>or</a:t>
          </a:r>
          <a:r>
            <a:rPr lang="en-US" sz="1700" b="0" u="none" kern="1200">
              <a:latin typeface="Calibri Light" panose="020F0302020204030204"/>
            </a:rPr>
            <a:t> </a:t>
          </a:r>
          <a:br>
            <a:rPr lang="en-US" sz="1700" b="0" u="none" kern="1200">
              <a:latin typeface="Calibri Light" panose="020F0302020204030204"/>
            </a:rPr>
          </a:br>
          <a:r>
            <a:rPr lang="en-US" sz="1700" b="0" u="none" kern="1200">
              <a:latin typeface="Calibri Light" panose="020F0302020204030204"/>
            </a:rPr>
            <a:t>non-R&amp;P client walks in</a:t>
          </a:r>
          <a:endParaRPr lang="en-US" sz="1700" b="1" u="sng" kern="1200"/>
        </a:p>
      </dsp:txBody>
      <dsp:txXfrm>
        <a:off x="3816" y="0"/>
        <a:ext cx="1835713" cy="1498569"/>
      </dsp:txXfrm>
    </dsp:sp>
    <dsp:sp modelId="{A9145DE6-3058-4CA5-8A95-5D9E8AF097B5}">
      <dsp:nvSpPr>
        <dsp:cNvPr id="0" name=""/>
        <dsp:cNvSpPr/>
      </dsp:nvSpPr>
      <dsp:spPr>
        <a:xfrm>
          <a:off x="734352" y="1685890"/>
          <a:ext cx="374642" cy="3746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6EBEC4-BB2E-4561-A955-16E765A45140}">
      <dsp:nvSpPr>
        <dsp:cNvPr id="0" name=""/>
        <dsp:cNvSpPr/>
      </dsp:nvSpPr>
      <dsp:spPr>
        <a:xfrm>
          <a:off x="1931315" y="2247853"/>
          <a:ext cx="1835713" cy="1498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rtl="0">
            <a:lnSpc>
              <a:spcPct val="90000"/>
            </a:lnSpc>
            <a:spcBef>
              <a:spcPct val="0"/>
            </a:spcBef>
            <a:spcAft>
              <a:spcPct val="35000"/>
            </a:spcAft>
            <a:buNone/>
          </a:pPr>
          <a:r>
            <a:rPr lang="en-US" sz="1700" kern="1200">
              <a:latin typeface="Calibri Light" panose="020F0302020204030204"/>
            </a:rPr>
            <a:t>MG/R&amp;P staff assess client’s eligibility and fit for program</a:t>
          </a:r>
          <a:endParaRPr lang="en-US" sz="1700" kern="1200"/>
        </a:p>
      </dsp:txBody>
      <dsp:txXfrm>
        <a:off x="1931315" y="2247853"/>
        <a:ext cx="1835713" cy="1498569"/>
      </dsp:txXfrm>
    </dsp:sp>
    <dsp:sp modelId="{8CBBA99E-7458-42A8-900F-2E0624DDBCFF}">
      <dsp:nvSpPr>
        <dsp:cNvPr id="0" name=""/>
        <dsp:cNvSpPr/>
      </dsp:nvSpPr>
      <dsp:spPr>
        <a:xfrm>
          <a:off x="2661850" y="1685890"/>
          <a:ext cx="374642" cy="3746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D57391-7741-4F89-86DC-CBC9AAB2BC6E}">
      <dsp:nvSpPr>
        <dsp:cNvPr id="0" name=""/>
        <dsp:cNvSpPr/>
      </dsp:nvSpPr>
      <dsp:spPr>
        <a:xfrm>
          <a:off x="3858814" y="0"/>
          <a:ext cx="1835713" cy="1498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rtl="0">
            <a:lnSpc>
              <a:spcPct val="90000"/>
            </a:lnSpc>
            <a:spcBef>
              <a:spcPct val="0"/>
            </a:spcBef>
            <a:spcAft>
              <a:spcPct val="35000"/>
            </a:spcAft>
            <a:buNone/>
          </a:pPr>
          <a:r>
            <a:rPr lang="en-US" sz="1700" kern="1200">
              <a:latin typeface="Calibri Light" panose="020F0302020204030204"/>
            </a:rPr>
            <a:t>Staff offer MG as </a:t>
          </a:r>
          <a:br>
            <a:rPr lang="en-US" sz="1700" kern="1200">
              <a:latin typeface="Calibri Light" panose="020F0302020204030204"/>
            </a:rPr>
          </a:br>
          <a:r>
            <a:rPr lang="en-US" sz="1700" kern="1200">
              <a:latin typeface="Calibri Light" panose="020F0302020204030204"/>
            </a:rPr>
            <a:t>a potential program, conduct pre-enrollment analysis</a:t>
          </a:r>
        </a:p>
      </dsp:txBody>
      <dsp:txXfrm>
        <a:off x="3858814" y="0"/>
        <a:ext cx="1835713" cy="1498569"/>
      </dsp:txXfrm>
    </dsp:sp>
    <dsp:sp modelId="{78DE409A-EE59-4ABA-9114-E92BA468BA3C}">
      <dsp:nvSpPr>
        <dsp:cNvPr id="0" name=""/>
        <dsp:cNvSpPr/>
      </dsp:nvSpPr>
      <dsp:spPr>
        <a:xfrm>
          <a:off x="4589349" y="1685890"/>
          <a:ext cx="374642" cy="3746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3AFCB7-5D43-4F64-BEAA-64FC7CED0137}">
      <dsp:nvSpPr>
        <dsp:cNvPr id="0" name=""/>
        <dsp:cNvSpPr/>
      </dsp:nvSpPr>
      <dsp:spPr>
        <a:xfrm>
          <a:off x="5786313" y="2247853"/>
          <a:ext cx="1835713" cy="1498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rtl="0">
            <a:lnSpc>
              <a:spcPct val="90000"/>
            </a:lnSpc>
            <a:spcBef>
              <a:spcPct val="0"/>
            </a:spcBef>
            <a:spcAft>
              <a:spcPct val="35000"/>
            </a:spcAft>
            <a:buNone/>
          </a:pPr>
          <a:r>
            <a:rPr lang="en-US" sz="1700" kern="1200">
              <a:latin typeface="Calibri Light" panose="020F0302020204030204"/>
            </a:rPr>
            <a:t>MG enrollment and continued orientation</a:t>
          </a:r>
          <a:endParaRPr lang="en-US" sz="1700" kern="1200"/>
        </a:p>
      </dsp:txBody>
      <dsp:txXfrm>
        <a:off x="5786313" y="2247853"/>
        <a:ext cx="1835713" cy="1498569"/>
      </dsp:txXfrm>
    </dsp:sp>
    <dsp:sp modelId="{17CD930A-2582-429F-A239-9B22E7C2203B}">
      <dsp:nvSpPr>
        <dsp:cNvPr id="0" name=""/>
        <dsp:cNvSpPr/>
      </dsp:nvSpPr>
      <dsp:spPr>
        <a:xfrm>
          <a:off x="6516848" y="1685890"/>
          <a:ext cx="374642" cy="3746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6FB63-42C1-4CFB-A13E-1C2BE97C7164}">
      <dsp:nvSpPr>
        <dsp:cNvPr id="0" name=""/>
        <dsp:cNvSpPr/>
      </dsp:nvSpPr>
      <dsp:spPr>
        <a:xfrm>
          <a:off x="0" y="3513"/>
          <a:ext cx="5365579" cy="11080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770C9B-6292-47DB-9016-130833576A0E}">
      <dsp:nvSpPr>
        <dsp:cNvPr id="0" name=""/>
        <dsp:cNvSpPr/>
      </dsp:nvSpPr>
      <dsp:spPr>
        <a:xfrm>
          <a:off x="335175" y="252818"/>
          <a:ext cx="610006" cy="6094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8C5D08-ADBE-4B14-9F7E-E2050A960FEB}">
      <dsp:nvSpPr>
        <dsp:cNvPr id="0" name=""/>
        <dsp:cNvSpPr/>
      </dsp:nvSpPr>
      <dsp:spPr>
        <a:xfrm>
          <a:off x="1280358" y="3513"/>
          <a:ext cx="4035057" cy="1109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80" tIns="117380" rIns="117380" bIns="117380" numCol="1" spcCol="1270" anchor="ctr" anchorCtr="0">
          <a:noAutofit/>
        </a:bodyPr>
        <a:lstStyle/>
        <a:p>
          <a:pPr marL="0" lvl="0" indent="0" algn="l" defTabSz="889000">
            <a:lnSpc>
              <a:spcPct val="100000"/>
            </a:lnSpc>
            <a:spcBef>
              <a:spcPct val="0"/>
            </a:spcBef>
            <a:spcAft>
              <a:spcPct val="35000"/>
            </a:spcAft>
            <a:buNone/>
          </a:pPr>
          <a:r>
            <a:rPr lang="en-US" sz="2000" kern="1200"/>
            <a:t>Ensure this document is accurate for the case composition</a:t>
          </a:r>
        </a:p>
      </dsp:txBody>
      <dsp:txXfrm>
        <a:off x="1280358" y="3513"/>
        <a:ext cx="4035057" cy="1109102"/>
      </dsp:txXfrm>
    </dsp:sp>
    <dsp:sp modelId="{96F21CB9-315B-4E4D-B1D5-F4E288288B7D}">
      <dsp:nvSpPr>
        <dsp:cNvPr id="0" name=""/>
        <dsp:cNvSpPr/>
      </dsp:nvSpPr>
      <dsp:spPr>
        <a:xfrm>
          <a:off x="0" y="1381489"/>
          <a:ext cx="5365579" cy="11080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459710-FE0F-4438-B037-8DB937ABAFB6}">
      <dsp:nvSpPr>
        <dsp:cNvPr id="0" name=""/>
        <dsp:cNvSpPr/>
      </dsp:nvSpPr>
      <dsp:spPr>
        <a:xfrm>
          <a:off x="335175" y="1630794"/>
          <a:ext cx="610006" cy="6094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2A80DD-948C-4DAF-8D9F-AA2FC8CEFC91}">
      <dsp:nvSpPr>
        <dsp:cNvPr id="0" name=""/>
        <dsp:cNvSpPr/>
      </dsp:nvSpPr>
      <dsp:spPr>
        <a:xfrm>
          <a:off x="1280358" y="1381489"/>
          <a:ext cx="4035057" cy="1109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80" tIns="117380" rIns="117380" bIns="117380" numCol="1" spcCol="1270" anchor="ctr" anchorCtr="0">
          <a:noAutofit/>
        </a:bodyPr>
        <a:lstStyle/>
        <a:p>
          <a:pPr marL="0" lvl="0" indent="0" algn="l" defTabSz="889000">
            <a:lnSpc>
              <a:spcPct val="100000"/>
            </a:lnSpc>
            <a:spcBef>
              <a:spcPct val="0"/>
            </a:spcBef>
            <a:spcAft>
              <a:spcPct val="35000"/>
            </a:spcAft>
            <a:buNone/>
          </a:pPr>
          <a:r>
            <a:rPr lang="en-US" sz="2000" kern="1200"/>
            <a:t>Remember that your agency decides which cases are offered MG as an option</a:t>
          </a:r>
        </a:p>
      </dsp:txBody>
      <dsp:txXfrm>
        <a:off x="1280358" y="1381489"/>
        <a:ext cx="4035057" cy="1109102"/>
      </dsp:txXfrm>
    </dsp:sp>
    <dsp:sp modelId="{047701DF-3DDC-4C0C-94D1-6BBE97133A65}">
      <dsp:nvSpPr>
        <dsp:cNvPr id="0" name=""/>
        <dsp:cNvSpPr/>
      </dsp:nvSpPr>
      <dsp:spPr>
        <a:xfrm>
          <a:off x="0" y="2759465"/>
          <a:ext cx="5365579" cy="11080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9E264-E0F4-4270-8001-3FE4BDA47B66}">
      <dsp:nvSpPr>
        <dsp:cNvPr id="0" name=""/>
        <dsp:cNvSpPr/>
      </dsp:nvSpPr>
      <dsp:spPr>
        <a:xfrm>
          <a:off x="335175" y="3008769"/>
          <a:ext cx="610006" cy="6094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679C68-47AD-426F-A237-227A7F0D011D}">
      <dsp:nvSpPr>
        <dsp:cNvPr id="0" name=""/>
        <dsp:cNvSpPr/>
      </dsp:nvSpPr>
      <dsp:spPr>
        <a:xfrm>
          <a:off x="1280358" y="2759465"/>
          <a:ext cx="4035057" cy="1109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80" tIns="117380" rIns="117380" bIns="117380" numCol="1" spcCol="1270" anchor="ctr" anchorCtr="0">
          <a:noAutofit/>
        </a:bodyPr>
        <a:lstStyle/>
        <a:p>
          <a:pPr marL="0" lvl="0" indent="0" algn="l" defTabSz="889000">
            <a:lnSpc>
              <a:spcPct val="100000"/>
            </a:lnSpc>
            <a:spcBef>
              <a:spcPct val="0"/>
            </a:spcBef>
            <a:spcAft>
              <a:spcPct val="35000"/>
            </a:spcAft>
            <a:buNone/>
          </a:pPr>
          <a:r>
            <a:rPr lang="en-US" sz="2000" kern="1200"/>
            <a:t>Use this document as the first step in establishing MG expectations </a:t>
          </a:r>
        </a:p>
      </dsp:txBody>
      <dsp:txXfrm>
        <a:off x="1280358" y="2759465"/>
        <a:ext cx="4035057" cy="11091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6FB63-42C1-4CFB-A13E-1C2BE97C7164}">
      <dsp:nvSpPr>
        <dsp:cNvPr id="0" name=""/>
        <dsp:cNvSpPr/>
      </dsp:nvSpPr>
      <dsp:spPr>
        <a:xfrm>
          <a:off x="0" y="3513"/>
          <a:ext cx="5365579" cy="11080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770C9B-6292-47DB-9016-130833576A0E}">
      <dsp:nvSpPr>
        <dsp:cNvPr id="0" name=""/>
        <dsp:cNvSpPr/>
      </dsp:nvSpPr>
      <dsp:spPr>
        <a:xfrm>
          <a:off x="335175" y="252818"/>
          <a:ext cx="610006" cy="6094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8C5D08-ADBE-4B14-9F7E-E2050A960FEB}">
      <dsp:nvSpPr>
        <dsp:cNvPr id="0" name=""/>
        <dsp:cNvSpPr/>
      </dsp:nvSpPr>
      <dsp:spPr>
        <a:xfrm>
          <a:off x="1280358" y="3513"/>
          <a:ext cx="4035057" cy="1109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80" tIns="117380" rIns="117380" bIns="117380"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Calibri Light" panose="020F0302020204030204"/>
            </a:rPr>
            <a:t>Contract that binds both the agency and the client to a set of expectations / responsibilities</a:t>
          </a:r>
          <a:endParaRPr lang="en-US" sz="2000" kern="1200" dirty="0"/>
        </a:p>
      </dsp:txBody>
      <dsp:txXfrm>
        <a:off x="1280358" y="3513"/>
        <a:ext cx="4035057" cy="1109102"/>
      </dsp:txXfrm>
    </dsp:sp>
    <dsp:sp modelId="{96F21CB9-315B-4E4D-B1D5-F4E288288B7D}">
      <dsp:nvSpPr>
        <dsp:cNvPr id="0" name=""/>
        <dsp:cNvSpPr/>
      </dsp:nvSpPr>
      <dsp:spPr>
        <a:xfrm>
          <a:off x="0" y="1381489"/>
          <a:ext cx="5365579" cy="11080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459710-FE0F-4438-B037-8DB937ABAFB6}">
      <dsp:nvSpPr>
        <dsp:cNvPr id="0" name=""/>
        <dsp:cNvSpPr/>
      </dsp:nvSpPr>
      <dsp:spPr>
        <a:xfrm>
          <a:off x="335175" y="1630794"/>
          <a:ext cx="610006" cy="6094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2A80DD-948C-4DAF-8D9F-AA2FC8CEFC91}">
      <dsp:nvSpPr>
        <dsp:cNvPr id="0" name=""/>
        <dsp:cNvSpPr/>
      </dsp:nvSpPr>
      <dsp:spPr>
        <a:xfrm>
          <a:off x="1280358" y="1381489"/>
          <a:ext cx="4035057" cy="1109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80" tIns="117380" rIns="117380" bIns="117380"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Calibri Light" panose="020F0302020204030204"/>
            </a:rPr>
            <a:t>Ensure client receives copy in own language and policy is interpreted line-by-line</a:t>
          </a:r>
          <a:endParaRPr lang="en-US" sz="2000" kern="1200" dirty="0"/>
        </a:p>
      </dsp:txBody>
      <dsp:txXfrm>
        <a:off x="1280358" y="1381489"/>
        <a:ext cx="4035057" cy="1109102"/>
      </dsp:txXfrm>
    </dsp:sp>
    <dsp:sp modelId="{047701DF-3DDC-4C0C-94D1-6BBE97133A65}">
      <dsp:nvSpPr>
        <dsp:cNvPr id="0" name=""/>
        <dsp:cNvSpPr/>
      </dsp:nvSpPr>
      <dsp:spPr>
        <a:xfrm>
          <a:off x="0" y="2759465"/>
          <a:ext cx="5365579" cy="11080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9E264-E0F4-4270-8001-3FE4BDA47B66}">
      <dsp:nvSpPr>
        <dsp:cNvPr id="0" name=""/>
        <dsp:cNvSpPr/>
      </dsp:nvSpPr>
      <dsp:spPr>
        <a:xfrm>
          <a:off x="335175" y="3008769"/>
          <a:ext cx="610006" cy="6094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679C68-47AD-426F-A237-227A7F0D011D}">
      <dsp:nvSpPr>
        <dsp:cNvPr id="0" name=""/>
        <dsp:cNvSpPr/>
      </dsp:nvSpPr>
      <dsp:spPr>
        <a:xfrm>
          <a:off x="1280358" y="2759465"/>
          <a:ext cx="4035057" cy="1109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80" tIns="117380" rIns="117380" bIns="117380"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Calibri Light" panose="020F0302020204030204"/>
            </a:rPr>
            <a:t>USCCB template but can edit to reflect compliance issues you see at your site (plus bonus policies) </a:t>
          </a:r>
          <a:endParaRPr lang="en-US" sz="2000" kern="1200" dirty="0"/>
        </a:p>
      </dsp:txBody>
      <dsp:txXfrm>
        <a:off x="1280358" y="2759465"/>
        <a:ext cx="4035057" cy="11091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6FB63-42C1-4CFB-A13E-1C2BE97C7164}">
      <dsp:nvSpPr>
        <dsp:cNvPr id="0" name=""/>
        <dsp:cNvSpPr/>
      </dsp:nvSpPr>
      <dsp:spPr>
        <a:xfrm>
          <a:off x="0" y="2439"/>
          <a:ext cx="5365579" cy="1248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770C9B-6292-47DB-9016-130833576A0E}">
      <dsp:nvSpPr>
        <dsp:cNvPr id="0" name=""/>
        <dsp:cNvSpPr/>
      </dsp:nvSpPr>
      <dsp:spPr>
        <a:xfrm>
          <a:off x="377595" y="283296"/>
          <a:ext cx="687209" cy="6865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8C5D08-ADBE-4B14-9F7E-E2050A960FEB}">
      <dsp:nvSpPr>
        <dsp:cNvPr id="0" name=""/>
        <dsp:cNvSpPr/>
      </dsp:nvSpPr>
      <dsp:spPr>
        <a:xfrm>
          <a:off x="1442400" y="2439"/>
          <a:ext cx="3731712" cy="1249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236" tIns="132236" rIns="132236" bIns="132236"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Calibri Light" panose="020F0302020204030204"/>
            </a:rPr>
            <a:t>Explains consequences of non-compliance with the Client Agreement (interpretation to ensure understanding) </a:t>
          </a:r>
          <a:endParaRPr lang="en-US" sz="2000" kern="1200" dirty="0"/>
        </a:p>
      </dsp:txBody>
      <dsp:txXfrm>
        <a:off x="1442400" y="2439"/>
        <a:ext cx="3731712" cy="1249471"/>
      </dsp:txXfrm>
    </dsp:sp>
    <dsp:sp modelId="{96F21CB9-315B-4E4D-B1D5-F4E288288B7D}">
      <dsp:nvSpPr>
        <dsp:cNvPr id="0" name=""/>
        <dsp:cNvSpPr/>
      </dsp:nvSpPr>
      <dsp:spPr>
        <a:xfrm>
          <a:off x="0" y="1501804"/>
          <a:ext cx="5365579" cy="1248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459710-FE0F-4438-B037-8DB937ABAFB6}">
      <dsp:nvSpPr>
        <dsp:cNvPr id="0" name=""/>
        <dsp:cNvSpPr/>
      </dsp:nvSpPr>
      <dsp:spPr>
        <a:xfrm>
          <a:off x="377595" y="1782661"/>
          <a:ext cx="687209" cy="6865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2A80DD-948C-4DAF-8D9F-AA2FC8CEFC91}">
      <dsp:nvSpPr>
        <dsp:cNvPr id="0" name=""/>
        <dsp:cNvSpPr/>
      </dsp:nvSpPr>
      <dsp:spPr>
        <a:xfrm>
          <a:off x="1442400" y="1501804"/>
          <a:ext cx="3731712" cy="1249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236" tIns="132236" rIns="132236" bIns="132236"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Calibri Light" panose="020F0302020204030204"/>
            </a:rPr>
            <a:t>Staff must stick to what is outlined in your site's policy (can update*)</a:t>
          </a:r>
          <a:endParaRPr lang="en-US" sz="2000" kern="1200" dirty="0"/>
        </a:p>
      </dsp:txBody>
      <dsp:txXfrm>
        <a:off x="1442400" y="1501804"/>
        <a:ext cx="3731712" cy="1249471"/>
      </dsp:txXfrm>
    </dsp:sp>
    <dsp:sp modelId="{047701DF-3DDC-4C0C-94D1-6BBE97133A65}">
      <dsp:nvSpPr>
        <dsp:cNvPr id="0" name=""/>
        <dsp:cNvSpPr/>
      </dsp:nvSpPr>
      <dsp:spPr>
        <a:xfrm>
          <a:off x="0" y="3001170"/>
          <a:ext cx="5365579" cy="1248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9E264-E0F4-4270-8001-3FE4BDA47B66}">
      <dsp:nvSpPr>
        <dsp:cNvPr id="0" name=""/>
        <dsp:cNvSpPr/>
      </dsp:nvSpPr>
      <dsp:spPr>
        <a:xfrm>
          <a:off x="377595" y="3282026"/>
          <a:ext cx="687209" cy="6865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679C68-47AD-426F-A237-227A7F0D011D}">
      <dsp:nvSpPr>
        <dsp:cNvPr id="0" name=""/>
        <dsp:cNvSpPr/>
      </dsp:nvSpPr>
      <dsp:spPr>
        <a:xfrm>
          <a:off x="1442400" y="3001170"/>
          <a:ext cx="3731712" cy="1249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236" tIns="132236" rIns="132236" bIns="132236"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Calibri Light" panose="020F0302020204030204"/>
            </a:rPr>
            <a:t>Sanctioning is meant to give clients an opportunity to return  to compliance (not necessarily immediate removal)</a:t>
          </a:r>
          <a:endParaRPr lang="en-US" sz="2000" kern="1200" dirty="0"/>
        </a:p>
      </dsp:txBody>
      <dsp:txXfrm>
        <a:off x="1442400" y="3001170"/>
        <a:ext cx="3731712" cy="124947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8D6549-3E96-48CF-8384-2868648B78BC}" type="datetimeFigureOut">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D0BBD8-F8C6-4617-9C30-038F9ED7D9CC}" type="slidenum">
              <a:t>‹#›</a:t>
            </a:fld>
            <a:endParaRPr lang="en-US"/>
          </a:p>
        </p:txBody>
      </p:sp>
    </p:spTree>
    <p:extLst>
      <p:ext uri="{BB962C8B-B14F-4D97-AF65-F5344CB8AC3E}">
        <p14:creationId xmlns:p14="http://schemas.microsoft.com/office/powerpoint/2010/main" val="2199178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D0BBD8-F8C6-4617-9C30-038F9ED7D9CC}" type="slidenum">
              <a:rPr lang="en-US" smtClean="0"/>
              <a:t>1</a:t>
            </a:fld>
            <a:endParaRPr lang="en-US"/>
          </a:p>
        </p:txBody>
      </p:sp>
    </p:spTree>
    <p:extLst>
      <p:ext uri="{BB962C8B-B14F-4D97-AF65-F5344CB8AC3E}">
        <p14:creationId xmlns:p14="http://schemas.microsoft.com/office/powerpoint/2010/main" val="1944477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9D0BBD8-F8C6-4617-9C30-038F9ED7D9CC}" type="slidenum">
              <a:rPr lang="en-US"/>
              <a:t>10</a:t>
            </a:fld>
            <a:endParaRPr lang="en-US"/>
          </a:p>
        </p:txBody>
      </p:sp>
    </p:spTree>
    <p:extLst>
      <p:ext uri="{BB962C8B-B14F-4D97-AF65-F5344CB8AC3E}">
        <p14:creationId xmlns:p14="http://schemas.microsoft.com/office/powerpoint/2010/main" val="115961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D0BBD8-F8C6-4617-9C30-038F9ED7D9CC}" type="slidenum">
              <a:rPr lang="en-US"/>
              <a:t>11</a:t>
            </a:fld>
            <a:endParaRPr lang="en-US"/>
          </a:p>
        </p:txBody>
      </p:sp>
    </p:spTree>
    <p:extLst>
      <p:ext uri="{BB962C8B-B14F-4D97-AF65-F5344CB8AC3E}">
        <p14:creationId xmlns:p14="http://schemas.microsoft.com/office/powerpoint/2010/main" val="1927607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D0BBD8-F8C6-4617-9C30-038F9ED7D9CC}" type="slidenum">
              <a:rPr lang="en-US"/>
              <a:t>12</a:t>
            </a:fld>
            <a:endParaRPr lang="en-US"/>
          </a:p>
        </p:txBody>
      </p:sp>
    </p:spTree>
    <p:extLst>
      <p:ext uri="{BB962C8B-B14F-4D97-AF65-F5344CB8AC3E}">
        <p14:creationId xmlns:p14="http://schemas.microsoft.com/office/powerpoint/2010/main" val="2619983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9D0BBD8-F8C6-4617-9C30-038F9ED7D9CC}" type="slidenum">
              <a:rPr lang="en-US"/>
              <a:t>13</a:t>
            </a:fld>
            <a:endParaRPr lang="en-US"/>
          </a:p>
        </p:txBody>
      </p:sp>
    </p:spTree>
    <p:extLst>
      <p:ext uri="{BB962C8B-B14F-4D97-AF65-F5344CB8AC3E}">
        <p14:creationId xmlns:p14="http://schemas.microsoft.com/office/powerpoint/2010/main" val="1677895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9D0BBD8-F8C6-4617-9C30-038F9ED7D9CC}" type="slidenum">
              <a:rPr lang="en-US"/>
              <a:t>14</a:t>
            </a:fld>
            <a:endParaRPr lang="en-US"/>
          </a:p>
        </p:txBody>
      </p:sp>
    </p:spTree>
    <p:extLst>
      <p:ext uri="{BB962C8B-B14F-4D97-AF65-F5344CB8AC3E}">
        <p14:creationId xmlns:p14="http://schemas.microsoft.com/office/powerpoint/2010/main" val="1462471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D0BBD8-F8C6-4617-9C30-038F9ED7D9CC}" type="slidenum">
              <a:rPr lang="en-US"/>
              <a:t>15</a:t>
            </a:fld>
            <a:endParaRPr lang="en-US"/>
          </a:p>
        </p:txBody>
      </p:sp>
    </p:spTree>
    <p:extLst>
      <p:ext uri="{BB962C8B-B14F-4D97-AF65-F5344CB8AC3E}">
        <p14:creationId xmlns:p14="http://schemas.microsoft.com/office/powerpoint/2010/main" val="2777148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D0BBD8-F8C6-4617-9C30-038F9ED7D9CC}" type="slidenum">
              <a:rPr lang="en-US" smtClean="0"/>
              <a:t>16</a:t>
            </a:fld>
            <a:endParaRPr lang="en-US"/>
          </a:p>
        </p:txBody>
      </p:sp>
    </p:spTree>
    <p:extLst>
      <p:ext uri="{BB962C8B-B14F-4D97-AF65-F5344CB8AC3E}">
        <p14:creationId xmlns:p14="http://schemas.microsoft.com/office/powerpoint/2010/main" val="3709931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9D0BBD8-F8C6-4617-9C30-038F9ED7D9CC}" type="slidenum">
              <a:rPr lang="en-US"/>
              <a:t>17</a:t>
            </a:fld>
            <a:endParaRPr lang="en-US"/>
          </a:p>
        </p:txBody>
      </p:sp>
    </p:spTree>
    <p:extLst>
      <p:ext uri="{BB962C8B-B14F-4D97-AF65-F5344CB8AC3E}">
        <p14:creationId xmlns:p14="http://schemas.microsoft.com/office/powerpoint/2010/main" val="1447150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89D0BBD8-F8C6-4617-9C30-038F9ED7D9CC}" type="slidenum">
              <a:rPr lang="en-US"/>
              <a:t>18</a:t>
            </a:fld>
            <a:endParaRPr lang="en-US"/>
          </a:p>
        </p:txBody>
      </p:sp>
    </p:spTree>
    <p:extLst>
      <p:ext uri="{BB962C8B-B14F-4D97-AF65-F5344CB8AC3E}">
        <p14:creationId xmlns:p14="http://schemas.microsoft.com/office/powerpoint/2010/main" val="2585397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89D0BBD8-F8C6-4617-9C30-038F9ED7D9CC}" type="slidenum">
              <a:rPr lang="en-US"/>
              <a:t>19</a:t>
            </a:fld>
            <a:endParaRPr lang="en-US"/>
          </a:p>
        </p:txBody>
      </p:sp>
    </p:spTree>
    <p:extLst>
      <p:ext uri="{BB962C8B-B14F-4D97-AF65-F5344CB8AC3E}">
        <p14:creationId xmlns:p14="http://schemas.microsoft.com/office/powerpoint/2010/main" val="1452846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2</a:t>
            </a:fld>
            <a:endParaRPr lang="en-US"/>
          </a:p>
        </p:txBody>
      </p:sp>
    </p:spTree>
    <p:extLst>
      <p:ext uri="{BB962C8B-B14F-4D97-AF65-F5344CB8AC3E}">
        <p14:creationId xmlns:p14="http://schemas.microsoft.com/office/powerpoint/2010/main" val="2966812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9D0BBD8-F8C6-4617-9C30-038F9ED7D9CC}" type="slidenum">
              <a:rPr lang="en-US"/>
              <a:t>20</a:t>
            </a:fld>
            <a:endParaRPr lang="en-US"/>
          </a:p>
        </p:txBody>
      </p:sp>
    </p:spTree>
    <p:extLst>
      <p:ext uri="{BB962C8B-B14F-4D97-AF65-F5344CB8AC3E}">
        <p14:creationId xmlns:p14="http://schemas.microsoft.com/office/powerpoint/2010/main" val="4084955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9D0BBD8-F8C6-4617-9C30-038F9ED7D9CC}" type="slidenum">
              <a:rPr lang="en-US"/>
              <a:t>21</a:t>
            </a:fld>
            <a:endParaRPr lang="en-US"/>
          </a:p>
        </p:txBody>
      </p:sp>
    </p:spTree>
    <p:extLst>
      <p:ext uri="{BB962C8B-B14F-4D97-AF65-F5344CB8AC3E}">
        <p14:creationId xmlns:p14="http://schemas.microsoft.com/office/powerpoint/2010/main" val="2981614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9D0BBD8-F8C6-4617-9C30-038F9ED7D9CC}" type="slidenum">
              <a:rPr lang="en-US"/>
              <a:t>22</a:t>
            </a:fld>
            <a:endParaRPr lang="en-US"/>
          </a:p>
        </p:txBody>
      </p:sp>
    </p:spTree>
    <p:extLst>
      <p:ext uri="{BB962C8B-B14F-4D97-AF65-F5344CB8AC3E}">
        <p14:creationId xmlns:p14="http://schemas.microsoft.com/office/powerpoint/2010/main" val="76923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D0BBD8-F8C6-4617-9C30-038F9ED7D9CC}" type="slidenum">
              <a:rPr lang="en-US" smtClean="0"/>
              <a:t>23</a:t>
            </a:fld>
            <a:endParaRPr lang="en-US"/>
          </a:p>
        </p:txBody>
      </p:sp>
    </p:spTree>
    <p:extLst>
      <p:ext uri="{BB962C8B-B14F-4D97-AF65-F5344CB8AC3E}">
        <p14:creationId xmlns:p14="http://schemas.microsoft.com/office/powerpoint/2010/main" val="419167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9D0BBD8-F8C6-4617-9C30-038F9ED7D9CC}" type="slidenum">
              <a:rPr lang="en-US"/>
              <a:t>24</a:t>
            </a:fld>
            <a:endParaRPr lang="en-US"/>
          </a:p>
        </p:txBody>
      </p:sp>
    </p:spTree>
    <p:extLst>
      <p:ext uri="{BB962C8B-B14F-4D97-AF65-F5344CB8AC3E}">
        <p14:creationId xmlns:p14="http://schemas.microsoft.com/office/powerpoint/2010/main" val="3370212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D0BBD8-F8C6-4617-9C30-038F9ED7D9CC}" type="slidenum">
              <a:rPr lang="en-US" smtClean="0"/>
              <a:t>25</a:t>
            </a:fld>
            <a:endParaRPr lang="en-US"/>
          </a:p>
        </p:txBody>
      </p:sp>
    </p:spTree>
    <p:extLst>
      <p:ext uri="{BB962C8B-B14F-4D97-AF65-F5344CB8AC3E}">
        <p14:creationId xmlns:p14="http://schemas.microsoft.com/office/powerpoint/2010/main" val="1370990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89D0BBD8-F8C6-4617-9C30-038F9ED7D9CC}" type="slidenum">
              <a:rPr lang="en-US"/>
              <a:t>26</a:t>
            </a:fld>
            <a:endParaRPr lang="en-US"/>
          </a:p>
        </p:txBody>
      </p:sp>
    </p:spTree>
    <p:extLst>
      <p:ext uri="{BB962C8B-B14F-4D97-AF65-F5344CB8AC3E}">
        <p14:creationId xmlns:p14="http://schemas.microsoft.com/office/powerpoint/2010/main" val="916521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C6C65-B752-4FE2-7C25-50EA877ADB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7BA334-C3A8-7C3A-69C3-E0FE0526D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129367-4254-69C6-7DE3-FEF83A1527EF}"/>
              </a:ext>
            </a:extLst>
          </p:cNvPr>
          <p:cNvSpPr>
            <a:spLocks noGrp="1"/>
          </p:cNvSpPr>
          <p:nvPr>
            <p:ph type="body" idx="1"/>
          </p:nvPr>
        </p:nvSpPr>
        <p:spPr/>
        <p:txBody>
          <a:bodyPr/>
          <a:lstStyle/>
          <a:p>
            <a:pPr lvl="1"/>
            <a:endParaRPr lang="en-US" dirty="0">
              <a:ea typeface="Calibri"/>
              <a:cs typeface="Calibri" panose="020F0502020204030204"/>
            </a:endParaRPr>
          </a:p>
        </p:txBody>
      </p:sp>
      <p:sp>
        <p:nvSpPr>
          <p:cNvPr id="4" name="Slide Number Placeholder 3">
            <a:extLst>
              <a:ext uri="{FF2B5EF4-FFF2-40B4-BE49-F238E27FC236}">
                <a16:creationId xmlns:a16="http://schemas.microsoft.com/office/drawing/2014/main" id="{DF58C654-359D-6C24-9531-A8C1339B498D}"/>
              </a:ext>
            </a:extLst>
          </p:cNvPr>
          <p:cNvSpPr>
            <a:spLocks noGrp="1"/>
          </p:cNvSpPr>
          <p:nvPr>
            <p:ph type="sldNum" sz="quarter" idx="5"/>
          </p:nvPr>
        </p:nvSpPr>
        <p:spPr/>
        <p:txBody>
          <a:bodyPr/>
          <a:lstStyle/>
          <a:p>
            <a:fld id="{89D0BBD8-F8C6-4617-9C30-038F9ED7D9CC}" type="slidenum">
              <a:rPr lang="en-US"/>
              <a:t>27</a:t>
            </a:fld>
            <a:endParaRPr lang="en-US"/>
          </a:p>
        </p:txBody>
      </p:sp>
    </p:spTree>
    <p:extLst>
      <p:ext uri="{BB962C8B-B14F-4D97-AF65-F5344CB8AC3E}">
        <p14:creationId xmlns:p14="http://schemas.microsoft.com/office/powerpoint/2010/main" val="1220087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6EF3D-850A-8E2B-E101-F6DB4BB9B5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DBB5C8-C482-9ADB-30F0-EE491C2DF3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F81DA1-24A7-3750-FDC3-0DF21D33D5A8}"/>
              </a:ext>
            </a:extLst>
          </p:cNvPr>
          <p:cNvSpPr>
            <a:spLocks noGrp="1"/>
          </p:cNvSpPr>
          <p:nvPr>
            <p:ph type="body" idx="1"/>
          </p:nvPr>
        </p:nvSpPr>
        <p:spPr/>
        <p:txBody>
          <a:bodyPr/>
          <a:lstStyle/>
          <a:p>
            <a:pPr lvl="1"/>
            <a:endParaRPr lang="en-US" dirty="0"/>
          </a:p>
        </p:txBody>
      </p:sp>
      <p:sp>
        <p:nvSpPr>
          <p:cNvPr id="4" name="Slide Number Placeholder 3">
            <a:extLst>
              <a:ext uri="{FF2B5EF4-FFF2-40B4-BE49-F238E27FC236}">
                <a16:creationId xmlns:a16="http://schemas.microsoft.com/office/drawing/2014/main" id="{CFA7A5A3-0301-5F6F-07BB-A33769953E54}"/>
              </a:ext>
            </a:extLst>
          </p:cNvPr>
          <p:cNvSpPr>
            <a:spLocks noGrp="1"/>
          </p:cNvSpPr>
          <p:nvPr>
            <p:ph type="sldNum" sz="quarter" idx="5"/>
          </p:nvPr>
        </p:nvSpPr>
        <p:spPr/>
        <p:txBody>
          <a:bodyPr/>
          <a:lstStyle/>
          <a:p>
            <a:fld id="{89D0BBD8-F8C6-4617-9C30-038F9ED7D9CC}" type="slidenum">
              <a:rPr lang="en-US"/>
              <a:t>29</a:t>
            </a:fld>
            <a:endParaRPr lang="en-US"/>
          </a:p>
        </p:txBody>
      </p:sp>
    </p:spTree>
    <p:extLst>
      <p:ext uri="{BB962C8B-B14F-4D97-AF65-F5344CB8AC3E}">
        <p14:creationId xmlns:p14="http://schemas.microsoft.com/office/powerpoint/2010/main" val="26122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D0BBD8-F8C6-4617-9C30-038F9ED7D9CC}" type="slidenum">
              <a:rPr lang="en-US" smtClean="0"/>
              <a:t>30</a:t>
            </a:fld>
            <a:endParaRPr lang="en-US"/>
          </a:p>
        </p:txBody>
      </p:sp>
    </p:spTree>
    <p:extLst>
      <p:ext uri="{BB962C8B-B14F-4D97-AF65-F5344CB8AC3E}">
        <p14:creationId xmlns:p14="http://schemas.microsoft.com/office/powerpoint/2010/main" val="3963234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3</a:t>
            </a:fld>
            <a:endParaRPr lang="en-US"/>
          </a:p>
        </p:txBody>
      </p:sp>
    </p:spTree>
    <p:extLst>
      <p:ext uri="{BB962C8B-B14F-4D97-AF65-F5344CB8AC3E}">
        <p14:creationId xmlns:p14="http://schemas.microsoft.com/office/powerpoint/2010/main" val="24918025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840A2-3BB3-C2A7-441A-9DE5875258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8E5A5A-9B97-9C19-DA12-323E322B1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3EA70B-F322-4E76-F01B-0D99669CC584}"/>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D15C7DB7-DEC3-6A3F-F9CA-B1B2E461B649}"/>
              </a:ext>
            </a:extLst>
          </p:cNvPr>
          <p:cNvSpPr>
            <a:spLocks noGrp="1"/>
          </p:cNvSpPr>
          <p:nvPr>
            <p:ph type="sldNum" sz="quarter" idx="5"/>
          </p:nvPr>
        </p:nvSpPr>
        <p:spPr/>
        <p:txBody>
          <a:bodyPr/>
          <a:lstStyle/>
          <a:p>
            <a:fld id="{89D0BBD8-F8C6-4617-9C30-038F9ED7D9CC}" type="slidenum">
              <a:rPr lang="en-US"/>
              <a:t>31</a:t>
            </a:fld>
            <a:endParaRPr lang="en-US"/>
          </a:p>
        </p:txBody>
      </p:sp>
    </p:spTree>
    <p:extLst>
      <p:ext uri="{BB962C8B-B14F-4D97-AF65-F5344CB8AC3E}">
        <p14:creationId xmlns:p14="http://schemas.microsoft.com/office/powerpoint/2010/main" val="846222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A1192-0AA3-644D-ACCF-F97065AD2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3C7624-63FC-6BAF-9E33-C3F0668F6B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A53EEC-B6EE-7620-CF64-7B57B3D27FFF}"/>
              </a:ext>
            </a:extLst>
          </p:cNvPr>
          <p:cNvSpPr>
            <a:spLocks noGrp="1"/>
          </p:cNvSpPr>
          <p:nvPr>
            <p:ph type="body" idx="1"/>
          </p:nvPr>
        </p:nvSpPr>
        <p:spPr/>
        <p:txBody>
          <a:bodyPr/>
          <a:lstStyle/>
          <a:p>
            <a:pPr lvl="1"/>
            <a:endParaRPr lang="en-US" dirty="0">
              <a:ea typeface="Calibri"/>
              <a:cs typeface="Calibri"/>
            </a:endParaRPr>
          </a:p>
        </p:txBody>
      </p:sp>
      <p:sp>
        <p:nvSpPr>
          <p:cNvPr id="4" name="Slide Number Placeholder 3">
            <a:extLst>
              <a:ext uri="{FF2B5EF4-FFF2-40B4-BE49-F238E27FC236}">
                <a16:creationId xmlns:a16="http://schemas.microsoft.com/office/drawing/2014/main" id="{2B7EC29A-F527-42D4-1786-E50DF264BFDE}"/>
              </a:ext>
            </a:extLst>
          </p:cNvPr>
          <p:cNvSpPr>
            <a:spLocks noGrp="1"/>
          </p:cNvSpPr>
          <p:nvPr>
            <p:ph type="sldNum" sz="quarter" idx="5"/>
          </p:nvPr>
        </p:nvSpPr>
        <p:spPr/>
        <p:txBody>
          <a:bodyPr/>
          <a:lstStyle/>
          <a:p>
            <a:fld id="{89D0BBD8-F8C6-4617-9C30-038F9ED7D9CC}" type="slidenum">
              <a:rPr lang="en-US"/>
              <a:t>32</a:t>
            </a:fld>
            <a:endParaRPr lang="en-US"/>
          </a:p>
        </p:txBody>
      </p:sp>
    </p:spTree>
    <p:extLst>
      <p:ext uri="{BB962C8B-B14F-4D97-AF65-F5344CB8AC3E}">
        <p14:creationId xmlns:p14="http://schemas.microsoft.com/office/powerpoint/2010/main" val="4197292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9D0BBD8-F8C6-4617-9C30-038F9ED7D9CC}" type="slidenum">
              <a:rPr lang="en-US"/>
              <a:t>33</a:t>
            </a:fld>
            <a:endParaRPr lang="en-US"/>
          </a:p>
        </p:txBody>
      </p:sp>
    </p:spTree>
    <p:extLst>
      <p:ext uri="{BB962C8B-B14F-4D97-AF65-F5344CB8AC3E}">
        <p14:creationId xmlns:p14="http://schemas.microsoft.com/office/powerpoint/2010/main" val="2568946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9D0BBD8-F8C6-4617-9C30-038F9ED7D9CC}" type="slidenum">
              <a:rPr lang="en-US"/>
              <a:t>35</a:t>
            </a:fld>
            <a:endParaRPr lang="en-US"/>
          </a:p>
        </p:txBody>
      </p:sp>
    </p:spTree>
    <p:extLst>
      <p:ext uri="{BB962C8B-B14F-4D97-AF65-F5344CB8AC3E}">
        <p14:creationId xmlns:p14="http://schemas.microsoft.com/office/powerpoint/2010/main" val="35515043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89D0BBD8-F8C6-4617-9C30-038F9ED7D9CC}" type="slidenum">
              <a:rPr lang="en-US"/>
              <a:t>36</a:t>
            </a:fld>
            <a:endParaRPr lang="en-US"/>
          </a:p>
        </p:txBody>
      </p:sp>
    </p:spTree>
    <p:extLst>
      <p:ext uri="{BB962C8B-B14F-4D97-AF65-F5344CB8AC3E}">
        <p14:creationId xmlns:p14="http://schemas.microsoft.com/office/powerpoint/2010/main" val="3692800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9D0BBD8-F8C6-4617-9C30-038F9ED7D9CC}" type="slidenum">
              <a:rPr lang="en-US"/>
              <a:t>37</a:t>
            </a:fld>
            <a:endParaRPr lang="en-US"/>
          </a:p>
        </p:txBody>
      </p:sp>
    </p:spTree>
    <p:extLst>
      <p:ext uri="{BB962C8B-B14F-4D97-AF65-F5344CB8AC3E}">
        <p14:creationId xmlns:p14="http://schemas.microsoft.com/office/powerpoint/2010/main" val="3023936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9D0BBD8-F8C6-4617-9C30-038F9ED7D9CC}" type="slidenum">
              <a:rPr lang="en-US"/>
              <a:t>40</a:t>
            </a:fld>
            <a:endParaRPr lang="en-US"/>
          </a:p>
        </p:txBody>
      </p:sp>
    </p:spTree>
    <p:extLst>
      <p:ext uri="{BB962C8B-B14F-4D97-AF65-F5344CB8AC3E}">
        <p14:creationId xmlns:p14="http://schemas.microsoft.com/office/powerpoint/2010/main" val="39030381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B4AAA-2956-1B2B-1E26-53CDC42873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63428C-2AFE-709A-51CC-391E13C3F3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7D9363-66A8-03F1-FC17-3ADF26B0BF88}"/>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C327EE51-1FED-CD98-B47D-A75AA3BA9464}"/>
              </a:ext>
            </a:extLst>
          </p:cNvPr>
          <p:cNvSpPr>
            <a:spLocks noGrp="1"/>
          </p:cNvSpPr>
          <p:nvPr>
            <p:ph type="sldNum" sz="quarter" idx="5"/>
          </p:nvPr>
        </p:nvSpPr>
        <p:spPr/>
        <p:txBody>
          <a:bodyPr/>
          <a:lstStyle/>
          <a:p>
            <a:fld id="{89D0BBD8-F8C6-4617-9C30-038F9ED7D9CC}" type="slidenum">
              <a:rPr lang="en-US"/>
              <a:t>41</a:t>
            </a:fld>
            <a:endParaRPr lang="en-US"/>
          </a:p>
        </p:txBody>
      </p:sp>
    </p:spTree>
    <p:extLst>
      <p:ext uri="{BB962C8B-B14F-4D97-AF65-F5344CB8AC3E}">
        <p14:creationId xmlns:p14="http://schemas.microsoft.com/office/powerpoint/2010/main" val="41717089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4ECCA-D3EA-E014-EB5E-69100F65F8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CCEE40-6193-4A7E-7A31-9E177DD9EB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1791E0-397F-692A-C810-B2E20F4185AB}"/>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41F73DEB-D539-59E2-C5E4-378ECBA7209A}"/>
              </a:ext>
            </a:extLst>
          </p:cNvPr>
          <p:cNvSpPr>
            <a:spLocks noGrp="1"/>
          </p:cNvSpPr>
          <p:nvPr>
            <p:ph type="sldNum" sz="quarter" idx="5"/>
          </p:nvPr>
        </p:nvSpPr>
        <p:spPr/>
        <p:txBody>
          <a:bodyPr/>
          <a:lstStyle/>
          <a:p>
            <a:fld id="{89D0BBD8-F8C6-4617-9C30-038F9ED7D9CC}" type="slidenum">
              <a:rPr lang="en-US"/>
              <a:t>42</a:t>
            </a:fld>
            <a:endParaRPr lang="en-US"/>
          </a:p>
        </p:txBody>
      </p:sp>
    </p:spTree>
    <p:extLst>
      <p:ext uri="{BB962C8B-B14F-4D97-AF65-F5344CB8AC3E}">
        <p14:creationId xmlns:p14="http://schemas.microsoft.com/office/powerpoint/2010/main" val="24190520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797F0-41DA-D46C-642C-F27A4E53EB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5C36EB-CCB4-95C8-1A9B-799B431060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91E036-053B-EECD-FEC1-0EEEE7286117}"/>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FB07308E-6008-DC25-7988-C6B73A18D4E9}"/>
              </a:ext>
            </a:extLst>
          </p:cNvPr>
          <p:cNvSpPr>
            <a:spLocks noGrp="1"/>
          </p:cNvSpPr>
          <p:nvPr>
            <p:ph type="sldNum" sz="quarter" idx="5"/>
          </p:nvPr>
        </p:nvSpPr>
        <p:spPr/>
        <p:txBody>
          <a:bodyPr/>
          <a:lstStyle/>
          <a:p>
            <a:fld id="{89D0BBD8-F8C6-4617-9C30-038F9ED7D9CC}" type="slidenum">
              <a:rPr lang="en-US"/>
              <a:t>43</a:t>
            </a:fld>
            <a:endParaRPr lang="en-US"/>
          </a:p>
        </p:txBody>
      </p:sp>
    </p:spTree>
    <p:extLst>
      <p:ext uri="{BB962C8B-B14F-4D97-AF65-F5344CB8AC3E}">
        <p14:creationId xmlns:p14="http://schemas.microsoft.com/office/powerpoint/2010/main" val="1686650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3652" cy="352068"/>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5364671" y="0"/>
            <a:ext cx="4103652" cy="352068"/>
          </a:xfrm>
          <a:prstGeom prst="rect">
            <a:avLst/>
          </a:prstGeom>
        </p:spPr>
        <p:txBody>
          <a:bodyPr vert="horz" lIns="94229" tIns="47114" rIns="94229" bIns="47114"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92363" y="527050"/>
            <a:ext cx="4684712" cy="2635250"/>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946997" y="3338124"/>
            <a:ext cx="7575973" cy="3163721"/>
          </a:xfrm>
          <a:prstGeom prst="rect">
            <a:avLst/>
          </a:prstGeom>
        </p:spPr>
        <p:txBody>
          <a:bodyPr vert="horz" lIns="94229" tIns="47114" rIns="94229" bIns="47114" rtlCol="0"/>
          <a:lstStyle/>
          <a:p>
            <a:endParaRPr lang="en-US" dirty="0"/>
          </a:p>
        </p:txBody>
      </p:sp>
      <p:sp>
        <p:nvSpPr>
          <p:cNvPr id="6" name="Footer Placeholder 5"/>
          <p:cNvSpPr>
            <a:spLocks noGrp="1"/>
          </p:cNvSpPr>
          <p:nvPr>
            <p:ph type="ftr" sz="quarter" idx="4"/>
          </p:nvPr>
        </p:nvSpPr>
        <p:spPr>
          <a:xfrm>
            <a:off x="0" y="6676250"/>
            <a:ext cx="4103652" cy="350438"/>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5364671" y="6676250"/>
            <a:ext cx="4103652" cy="350438"/>
          </a:xfrm>
          <a:prstGeom prst="rect">
            <a:avLst/>
          </a:prstGeom>
        </p:spPr>
        <p:txBody>
          <a:bodyPr vert="horz" lIns="94229" tIns="47114" rIns="94229" bIns="47114" rtlCol="0" anchor="b"/>
          <a:lstStyle>
            <a:lvl1pPr algn="r">
              <a:defRPr sz="1200"/>
            </a:lvl1pPr>
          </a:lstStyle>
          <a:p>
            <a:r>
              <a:rPr lang="cs-CZ"/>
              <a:t>‹#›</a:t>
            </a:r>
          </a:p>
        </p:txBody>
      </p:sp>
    </p:spTree>
    <p:extLst>
      <p:ext uri="{BB962C8B-B14F-4D97-AF65-F5344CB8AC3E}">
        <p14:creationId xmlns:p14="http://schemas.microsoft.com/office/powerpoint/2010/main" val="29903276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44</a:t>
            </a:fld>
            <a:endParaRPr lang="en-US"/>
          </a:p>
        </p:txBody>
      </p:sp>
    </p:spTree>
    <p:extLst>
      <p:ext uri="{BB962C8B-B14F-4D97-AF65-F5344CB8AC3E}">
        <p14:creationId xmlns:p14="http://schemas.microsoft.com/office/powerpoint/2010/main" val="8977907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3652" cy="352068"/>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5364671" y="0"/>
            <a:ext cx="4103652" cy="352068"/>
          </a:xfrm>
          <a:prstGeom prst="rect">
            <a:avLst/>
          </a:prstGeom>
        </p:spPr>
        <p:txBody>
          <a:bodyPr vert="horz" lIns="94229" tIns="47114" rIns="94229" bIns="47114"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92363" y="527050"/>
            <a:ext cx="4684712" cy="2635250"/>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946997" y="3338124"/>
            <a:ext cx="7575973" cy="3163721"/>
          </a:xfrm>
          <a:prstGeom prst="rect">
            <a:avLst/>
          </a:prstGeom>
        </p:spPr>
        <p:txBody>
          <a:bodyPr vert="horz" lIns="94229" tIns="47114" rIns="94229" bIns="47114" rtlCol="0"/>
          <a:lstStyle/>
          <a:p>
            <a:endParaRPr lang="en-US" dirty="0"/>
          </a:p>
        </p:txBody>
      </p:sp>
      <p:sp>
        <p:nvSpPr>
          <p:cNvPr id="6" name="Footer Placeholder 5"/>
          <p:cNvSpPr>
            <a:spLocks noGrp="1"/>
          </p:cNvSpPr>
          <p:nvPr>
            <p:ph type="ftr" sz="quarter" idx="4"/>
          </p:nvPr>
        </p:nvSpPr>
        <p:spPr>
          <a:xfrm>
            <a:off x="0" y="6676250"/>
            <a:ext cx="4103652" cy="350438"/>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5364671" y="6676250"/>
            <a:ext cx="4103652" cy="350438"/>
          </a:xfrm>
          <a:prstGeom prst="rect">
            <a:avLst/>
          </a:prstGeom>
        </p:spPr>
        <p:txBody>
          <a:bodyPr vert="horz" lIns="94229" tIns="47114" rIns="94229" bIns="47114" rtlCol="0" anchor="b"/>
          <a:lstStyle>
            <a:lvl1pPr algn="r">
              <a:defRPr sz="1200"/>
            </a:lvl1pPr>
          </a:lstStyle>
          <a:p>
            <a:r>
              <a:rPr lang="cs-CZ"/>
              <a:t>‹#›</a:t>
            </a:r>
          </a:p>
        </p:txBody>
      </p:sp>
    </p:spTree>
    <p:extLst>
      <p:ext uri="{BB962C8B-B14F-4D97-AF65-F5344CB8AC3E}">
        <p14:creationId xmlns:p14="http://schemas.microsoft.com/office/powerpoint/2010/main" val="498787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68A180-EC20-460F-A865-A65AFF84F35B}" type="slidenum">
              <a:rPr lang="en-US" smtClean="0"/>
              <a:t>5</a:t>
            </a:fld>
            <a:endParaRPr lang="en-US"/>
          </a:p>
        </p:txBody>
      </p:sp>
    </p:spTree>
    <p:extLst>
      <p:ext uri="{BB962C8B-B14F-4D97-AF65-F5344CB8AC3E}">
        <p14:creationId xmlns:p14="http://schemas.microsoft.com/office/powerpoint/2010/main" val="2487355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6</a:t>
            </a:fld>
            <a:endParaRPr lang="en-US"/>
          </a:p>
        </p:txBody>
      </p:sp>
    </p:spTree>
    <p:extLst>
      <p:ext uri="{BB962C8B-B14F-4D97-AF65-F5344CB8AC3E}">
        <p14:creationId xmlns:p14="http://schemas.microsoft.com/office/powerpoint/2010/main" val="2228084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D0BBD8-F8C6-4617-9C30-038F9ED7D9CC}" type="slidenum">
              <a:rPr lang="en-US" smtClean="0"/>
              <a:t>7</a:t>
            </a:fld>
            <a:endParaRPr lang="en-US"/>
          </a:p>
        </p:txBody>
      </p:sp>
    </p:spTree>
    <p:extLst>
      <p:ext uri="{BB962C8B-B14F-4D97-AF65-F5344CB8AC3E}">
        <p14:creationId xmlns:p14="http://schemas.microsoft.com/office/powerpoint/2010/main" val="3783658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9D0BBD8-F8C6-4617-9C30-038F9ED7D9CC}" type="slidenum">
              <a:rPr lang="en-US"/>
              <a:t>8</a:t>
            </a:fld>
            <a:endParaRPr lang="en-US"/>
          </a:p>
        </p:txBody>
      </p:sp>
    </p:spTree>
    <p:extLst>
      <p:ext uri="{BB962C8B-B14F-4D97-AF65-F5344CB8AC3E}">
        <p14:creationId xmlns:p14="http://schemas.microsoft.com/office/powerpoint/2010/main" val="3045648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9D0BBD8-F8C6-4617-9C30-038F9ED7D9CC}" type="slidenum">
              <a:rPr lang="en-US"/>
              <a:t>9</a:t>
            </a:fld>
            <a:endParaRPr lang="en-US"/>
          </a:p>
        </p:txBody>
      </p:sp>
    </p:spTree>
    <p:extLst>
      <p:ext uri="{BB962C8B-B14F-4D97-AF65-F5344CB8AC3E}">
        <p14:creationId xmlns:p14="http://schemas.microsoft.com/office/powerpoint/2010/main" val="1942438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DD76-C2BF-4EC1-BB2D-E553425FD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F09DA7-A3D7-438B-942E-EFE057431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D78389-B4E9-43F0-A290-B40BFBF7AF2D}"/>
              </a:ext>
            </a:extLst>
          </p:cNvPr>
          <p:cNvSpPr>
            <a:spLocks noGrp="1"/>
          </p:cNvSpPr>
          <p:nvPr>
            <p:ph type="dt" sz="half" idx="10"/>
          </p:nvPr>
        </p:nvSpPr>
        <p:spPr/>
        <p:txBody>
          <a:bodyPr/>
          <a:lstStyle/>
          <a:p>
            <a:fld id="{17120E08-65E4-430C-9C12-1CB02F9416BA}" type="datetimeFigureOut">
              <a:rPr lang="en-US" smtClean="0"/>
              <a:t>2/1/2024</a:t>
            </a:fld>
            <a:endParaRPr lang="en-US"/>
          </a:p>
        </p:txBody>
      </p:sp>
      <p:sp>
        <p:nvSpPr>
          <p:cNvPr id="5" name="Footer Placeholder 4">
            <a:extLst>
              <a:ext uri="{FF2B5EF4-FFF2-40B4-BE49-F238E27FC236}">
                <a16:creationId xmlns:a16="http://schemas.microsoft.com/office/drawing/2014/main" id="{9CE84CA2-C396-46FB-BF62-2C17EDBA9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A44C7-CFE1-4D21-BE77-4B6506C5FB0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899998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AA9B-6471-4011-9326-4C1816AE1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62BAC-05A5-4D87-AE29-CD76BAE12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C7E9F-EC36-4AFF-B0C5-7C14910B9FDE}"/>
              </a:ext>
            </a:extLst>
          </p:cNvPr>
          <p:cNvSpPr>
            <a:spLocks noGrp="1"/>
          </p:cNvSpPr>
          <p:nvPr>
            <p:ph type="dt" sz="half" idx="10"/>
          </p:nvPr>
        </p:nvSpPr>
        <p:spPr/>
        <p:txBody>
          <a:bodyPr/>
          <a:lstStyle/>
          <a:p>
            <a:fld id="{17120E08-65E4-430C-9C12-1CB02F9416BA}" type="datetimeFigureOut">
              <a:rPr lang="en-US" smtClean="0"/>
              <a:t>2/1/2024</a:t>
            </a:fld>
            <a:endParaRPr lang="en-US"/>
          </a:p>
        </p:txBody>
      </p:sp>
      <p:sp>
        <p:nvSpPr>
          <p:cNvPr id="5" name="Footer Placeholder 4">
            <a:extLst>
              <a:ext uri="{FF2B5EF4-FFF2-40B4-BE49-F238E27FC236}">
                <a16:creationId xmlns:a16="http://schemas.microsoft.com/office/drawing/2014/main" id="{52482EE0-0068-4D7F-AF80-BD3C4D081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4D668-CBF0-4233-8E0D-0385F9A0BFF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110259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97AC-02D4-4768-B279-93E3905CFA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E2217E-47B6-496C-91A2-946ABA6A3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67B97-3ECA-4D90-A4AD-FE7FECDB40DD}"/>
              </a:ext>
            </a:extLst>
          </p:cNvPr>
          <p:cNvSpPr>
            <a:spLocks noGrp="1"/>
          </p:cNvSpPr>
          <p:nvPr>
            <p:ph type="dt" sz="half" idx="10"/>
          </p:nvPr>
        </p:nvSpPr>
        <p:spPr/>
        <p:txBody>
          <a:bodyPr/>
          <a:lstStyle/>
          <a:p>
            <a:fld id="{17120E08-65E4-430C-9C12-1CB02F9416BA}" type="datetimeFigureOut">
              <a:rPr lang="en-US" smtClean="0"/>
              <a:t>2/1/2024</a:t>
            </a:fld>
            <a:endParaRPr lang="en-US"/>
          </a:p>
        </p:txBody>
      </p:sp>
      <p:sp>
        <p:nvSpPr>
          <p:cNvPr id="5" name="Footer Placeholder 4">
            <a:extLst>
              <a:ext uri="{FF2B5EF4-FFF2-40B4-BE49-F238E27FC236}">
                <a16:creationId xmlns:a16="http://schemas.microsoft.com/office/drawing/2014/main" id="{575DF78A-3299-4BD3-9958-FAE137D58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118B4-DDCB-4B1F-803A-538FD8F9F542}"/>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6507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F30C-60B9-40B5-9FFD-C1C0D06F6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D1647-369D-4ACC-A6DA-2E9CCE291B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0D0D9-C312-4E70-A5F5-44190F073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1C43A-4B23-4516-87F4-BAF6C3C30A59}"/>
              </a:ext>
            </a:extLst>
          </p:cNvPr>
          <p:cNvSpPr>
            <a:spLocks noGrp="1"/>
          </p:cNvSpPr>
          <p:nvPr>
            <p:ph type="dt" sz="half" idx="10"/>
          </p:nvPr>
        </p:nvSpPr>
        <p:spPr/>
        <p:txBody>
          <a:bodyPr/>
          <a:lstStyle/>
          <a:p>
            <a:fld id="{17120E08-65E4-430C-9C12-1CB02F9416BA}" type="datetimeFigureOut">
              <a:rPr lang="en-US" smtClean="0"/>
              <a:t>2/1/2024</a:t>
            </a:fld>
            <a:endParaRPr lang="en-US"/>
          </a:p>
        </p:txBody>
      </p:sp>
      <p:sp>
        <p:nvSpPr>
          <p:cNvPr id="6" name="Footer Placeholder 5">
            <a:extLst>
              <a:ext uri="{FF2B5EF4-FFF2-40B4-BE49-F238E27FC236}">
                <a16:creationId xmlns:a16="http://schemas.microsoft.com/office/drawing/2014/main" id="{187CF743-011B-47FE-B8EB-0D1C81BA9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D2EDE-E4D7-4BFD-9D4F-F731C680243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20137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7001-3638-45E0-9153-32E326F01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9AB4B-CED2-47B6-A335-6D91FBDA3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818703-0D66-43AE-B5DC-288ECCC372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481C26-D556-4996-BB51-334FA8491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69CBD-12DD-44C7-A2E8-BE2D39040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5C834-14D8-4583-9E0F-6942037F9ABE}"/>
              </a:ext>
            </a:extLst>
          </p:cNvPr>
          <p:cNvSpPr>
            <a:spLocks noGrp="1"/>
          </p:cNvSpPr>
          <p:nvPr>
            <p:ph type="dt" sz="half" idx="10"/>
          </p:nvPr>
        </p:nvSpPr>
        <p:spPr/>
        <p:txBody>
          <a:bodyPr/>
          <a:lstStyle/>
          <a:p>
            <a:fld id="{17120E08-65E4-430C-9C12-1CB02F9416BA}" type="datetimeFigureOut">
              <a:rPr lang="en-US" smtClean="0"/>
              <a:t>2/1/2024</a:t>
            </a:fld>
            <a:endParaRPr lang="en-US"/>
          </a:p>
        </p:txBody>
      </p:sp>
      <p:sp>
        <p:nvSpPr>
          <p:cNvPr id="8" name="Footer Placeholder 7">
            <a:extLst>
              <a:ext uri="{FF2B5EF4-FFF2-40B4-BE49-F238E27FC236}">
                <a16:creationId xmlns:a16="http://schemas.microsoft.com/office/drawing/2014/main" id="{110548C7-12F9-4B41-8AC9-C2A55C80A1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8114F-7630-4623-9559-A1E190B5AECF}"/>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4038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82B9-51BD-4266-AB7A-3A446C2013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59AB6C-F8EE-409A-8202-86A32831306D}"/>
              </a:ext>
            </a:extLst>
          </p:cNvPr>
          <p:cNvSpPr>
            <a:spLocks noGrp="1"/>
          </p:cNvSpPr>
          <p:nvPr>
            <p:ph type="dt" sz="half" idx="10"/>
          </p:nvPr>
        </p:nvSpPr>
        <p:spPr/>
        <p:txBody>
          <a:bodyPr/>
          <a:lstStyle/>
          <a:p>
            <a:fld id="{17120E08-65E4-430C-9C12-1CB02F9416BA}" type="datetimeFigureOut">
              <a:rPr lang="en-US" smtClean="0"/>
              <a:t>2/1/2024</a:t>
            </a:fld>
            <a:endParaRPr lang="en-US"/>
          </a:p>
        </p:txBody>
      </p:sp>
      <p:sp>
        <p:nvSpPr>
          <p:cNvPr id="4" name="Footer Placeholder 3">
            <a:extLst>
              <a:ext uri="{FF2B5EF4-FFF2-40B4-BE49-F238E27FC236}">
                <a16:creationId xmlns:a16="http://schemas.microsoft.com/office/drawing/2014/main" id="{D02EF38F-B9E3-4F75-BF0D-38540E648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601782-6E1E-483B-BA87-30C6DCF1E89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350851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8D011-F6D1-41E9-BA58-63F2D7C0A886}"/>
              </a:ext>
            </a:extLst>
          </p:cNvPr>
          <p:cNvSpPr>
            <a:spLocks noGrp="1"/>
          </p:cNvSpPr>
          <p:nvPr>
            <p:ph type="dt" sz="half" idx="10"/>
          </p:nvPr>
        </p:nvSpPr>
        <p:spPr/>
        <p:txBody>
          <a:bodyPr/>
          <a:lstStyle/>
          <a:p>
            <a:fld id="{17120E08-65E4-430C-9C12-1CB02F9416BA}" type="datetimeFigureOut">
              <a:rPr lang="en-US" smtClean="0"/>
              <a:t>2/1/2024</a:t>
            </a:fld>
            <a:endParaRPr lang="en-US"/>
          </a:p>
        </p:txBody>
      </p:sp>
      <p:sp>
        <p:nvSpPr>
          <p:cNvPr id="3" name="Footer Placeholder 2">
            <a:extLst>
              <a:ext uri="{FF2B5EF4-FFF2-40B4-BE49-F238E27FC236}">
                <a16:creationId xmlns:a16="http://schemas.microsoft.com/office/drawing/2014/main" id="{981ACBF0-9F72-49B6-A06B-D9C8D2553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DBCFE0-6C5D-46D2-98E8-841557C60B95}"/>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117827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556F-9CC5-4AF7-AF1D-FF8C1BFD0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ED9379-3DDD-4D3F-83CB-9C1C5C993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41F17-6666-48BE-A842-F522B2728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B8B0C-EC4A-46C7-A89C-EDA43FD724CD}"/>
              </a:ext>
            </a:extLst>
          </p:cNvPr>
          <p:cNvSpPr>
            <a:spLocks noGrp="1"/>
          </p:cNvSpPr>
          <p:nvPr>
            <p:ph type="dt" sz="half" idx="10"/>
          </p:nvPr>
        </p:nvSpPr>
        <p:spPr/>
        <p:txBody>
          <a:bodyPr/>
          <a:lstStyle/>
          <a:p>
            <a:fld id="{17120E08-65E4-430C-9C12-1CB02F9416BA}" type="datetimeFigureOut">
              <a:rPr lang="en-US" smtClean="0"/>
              <a:t>2/1/2024</a:t>
            </a:fld>
            <a:endParaRPr lang="en-US"/>
          </a:p>
        </p:txBody>
      </p:sp>
      <p:sp>
        <p:nvSpPr>
          <p:cNvPr id="6" name="Footer Placeholder 5">
            <a:extLst>
              <a:ext uri="{FF2B5EF4-FFF2-40B4-BE49-F238E27FC236}">
                <a16:creationId xmlns:a16="http://schemas.microsoft.com/office/drawing/2014/main" id="{498FD213-D1E0-495A-95EE-0DA3AB28F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5A8B9-111C-4535-B866-BADAD7C9959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82050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3BF7-B20B-4964-AA69-A09B57365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491AAE-F2C0-472F-AE2E-835E58E1C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62B406-C0EA-4A08-9257-88C5DBF31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12FF6-EA61-4DEF-AA49-0E6ACA1A0830}"/>
              </a:ext>
            </a:extLst>
          </p:cNvPr>
          <p:cNvSpPr>
            <a:spLocks noGrp="1"/>
          </p:cNvSpPr>
          <p:nvPr>
            <p:ph type="dt" sz="half" idx="10"/>
          </p:nvPr>
        </p:nvSpPr>
        <p:spPr/>
        <p:txBody>
          <a:bodyPr/>
          <a:lstStyle/>
          <a:p>
            <a:fld id="{17120E08-65E4-430C-9C12-1CB02F9416BA}" type="datetimeFigureOut">
              <a:rPr lang="en-US" smtClean="0"/>
              <a:t>2/1/2024</a:t>
            </a:fld>
            <a:endParaRPr lang="en-US"/>
          </a:p>
        </p:txBody>
      </p:sp>
      <p:sp>
        <p:nvSpPr>
          <p:cNvPr id="6" name="Footer Placeholder 5">
            <a:extLst>
              <a:ext uri="{FF2B5EF4-FFF2-40B4-BE49-F238E27FC236}">
                <a16:creationId xmlns:a16="http://schemas.microsoft.com/office/drawing/2014/main" id="{67CB6133-B46A-4F8F-8C71-F695AA029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879F7-4C47-4477-A6BF-58E976D26718}"/>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914996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9542-4C6E-488C-B5BE-1C66E84D6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92E0-F744-47A3-9DC9-C3701B459F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1BDBA-E673-434C-A6F8-B9761618A458}"/>
              </a:ext>
            </a:extLst>
          </p:cNvPr>
          <p:cNvSpPr>
            <a:spLocks noGrp="1"/>
          </p:cNvSpPr>
          <p:nvPr>
            <p:ph type="dt" sz="half" idx="10"/>
          </p:nvPr>
        </p:nvSpPr>
        <p:spPr/>
        <p:txBody>
          <a:bodyPr/>
          <a:lstStyle/>
          <a:p>
            <a:fld id="{17120E08-65E4-430C-9C12-1CB02F9416BA}" type="datetimeFigureOut">
              <a:rPr lang="en-US" smtClean="0"/>
              <a:t>2/1/2024</a:t>
            </a:fld>
            <a:endParaRPr lang="en-US"/>
          </a:p>
        </p:txBody>
      </p:sp>
      <p:sp>
        <p:nvSpPr>
          <p:cNvPr id="5" name="Footer Placeholder 4">
            <a:extLst>
              <a:ext uri="{FF2B5EF4-FFF2-40B4-BE49-F238E27FC236}">
                <a16:creationId xmlns:a16="http://schemas.microsoft.com/office/drawing/2014/main" id="{296FE429-D958-4366-B58A-4F8E1AA63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844C1-FE53-4F65-9644-FC3491770DF0}"/>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36353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F7D7B-49D1-47C1-B9A4-3CF3E428F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CC207-7330-4328-96E5-4DAC111F0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74003-7440-48D2-9DB7-80ABA69E7817}"/>
              </a:ext>
            </a:extLst>
          </p:cNvPr>
          <p:cNvSpPr>
            <a:spLocks noGrp="1"/>
          </p:cNvSpPr>
          <p:nvPr>
            <p:ph type="dt" sz="half" idx="10"/>
          </p:nvPr>
        </p:nvSpPr>
        <p:spPr/>
        <p:txBody>
          <a:bodyPr/>
          <a:lstStyle/>
          <a:p>
            <a:fld id="{17120E08-65E4-430C-9C12-1CB02F9416BA}" type="datetimeFigureOut">
              <a:rPr lang="en-US" smtClean="0"/>
              <a:t>2/1/2024</a:t>
            </a:fld>
            <a:endParaRPr lang="en-US"/>
          </a:p>
        </p:txBody>
      </p:sp>
      <p:sp>
        <p:nvSpPr>
          <p:cNvPr id="5" name="Footer Placeholder 4">
            <a:extLst>
              <a:ext uri="{FF2B5EF4-FFF2-40B4-BE49-F238E27FC236}">
                <a16:creationId xmlns:a16="http://schemas.microsoft.com/office/drawing/2014/main" id="{D5D9471F-28E9-46E0-88FB-C60794E54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11F8-9BD2-410B-9527-31CBB15383B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4279496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DD76-C2BF-4EC1-BB2D-E553425FD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F09DA7-A3D7-438B-942E-EFE057431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D78389-B4E9-43F0-A290-B40BFBF7AF2D}"/>
              </a:ext>
            </a:extLst>
          </p:cNvPr>
          <p:cNvSpPr>
            <a:spLocks noGrp="1"/>
          </p:cNvSpPr>
          <p:nvPr>
            <p:ph type="dt" sz="half" idx="10"/>
          </p:nvPr>
        </p:nvSpPr>
        <p:spPr/>
        <p:txBody>
          <a:bodyPr/>
          <a:lstStyle/>
          <a:p>
            <a:fld id="{17120E08-65E4-430C-9C12-1CB02F9416BA}" type="datetimeFigureOut">
              <a:rPr lang="en-US" smtClean="0"/>
              <a:t>2/1/2024</a:t>
            </a:fld>
            <a:endParaRPr lang="en-US"/>
          </a:p>
        </p:txBody>
      </p:sp>
      <p:sp>
        <p:nvSpPr>
          <p:cNvPr id="5" name="Footer Placeholder 4">
            <a:extLst>
              <a:ext uri="{FF2B5EF4-FFF2-40B4-BE49-F238E27FC236}">
                <a16:creationId xmlns:a16="http://schemas.microsoft.com/office/drawing/2014/main" id="{9CE84CA2-C396-46FB-BF62-2C17EDBA9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A44C7-CFE1-4D21-BE77-4B6506C5FB0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89999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AA9B-6471-4011-9326-4C1816AE1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62BAC-05A5-4D87-AE29-CD76BAE12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C7E9F-EC36-4AFF-B0C5-7C14910B9FDE}"/>
              </a:ext>
            </a:extLst>
          </p:cNvPr>
          <p:cNvSpPr>
            <a:spLocks noGrp="1"/>
          </p:cNvSpPr>
          <p:nvPr>
            <p:ph type="dt" sz="half" idx="10"/>
          </p:nvPr>
        </p:nvSpPr>
        <p:spPr/>
        <p:txBody>
          <a:bodyPr/>
          <a:lstStyle/>
          <a:p>
            <a:fld id="{17120E08-65E4-430C-9C12-1CB02F9416BA}" type="datetimeFigureOut">
              <a:rPr lang="en-US" smtClean="0"/>
              <a:t>2/1/2024</a:t>
            </a:fld>
            <a:endParaRPr lang="en-US"/>
          </a:p>
        </p:txBody>
      </p:sp>
      <p:sp>
        <p:nvSpPr>
          <p:cNvPr id="5" name="Footer Placeholder 4">
            <a:extLst>
              <a:ext uri="{FF2B5EF4-FFF2-40B4-BE49-F238E27FC236}">
                <a16:creationId xmlns:a16="http://schemas.microsoft.com/office/drawing/2014/main" id="{52482EE0-0068-4D7F-AF80-BD3C4D081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4D668-CBF0-4233-8E0D-0385F9A0BFF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11025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97AC-02D4-4768-B279-93E3905CFA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E2217E-47B6-496C-91A2-946ABA6A3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67B97-3ECA-4D90-A4AD-FE7FECDB40DD}"/>
              </a:ext>
            </a:extLst>
          </p:cNvPr>
          <p:cNvSpPr>
            <a:spLocks noGrp="1"/>
          </p:cNvSpPr>
          <p:nvPr>
            <p:ph type="dt" sz="half" idx="10"/>
          </p:nvPr>
        </p:nvSpPr>
        <p:spPr/>
        <p:txBody>
          <a:bodyPr/>
          <a:lstStyle/>
          <a:p>
            <a:fld id="{17120E08-65E4-430C-9C12-1CB02F9416BA}" type="datetimeFigureOut">
              <a:rPr lang="en-US" smtClean="0"/>
              <a:t>2/1/2024</a:t>
            </a:fld>
            <a:endParaRPr lang="en-US"/>
          </a:p>
        </p:txBody>
      </p:sp>
      <p:sp>
        <p:nvSpPr>
          <p:cNvPr id="5" name="Footer Placeholder 4">
            <a:extLst>
              <a:ext uri="{FF2B5EF4-FFF2-40B4-BE49-F238E27FC236}">
                <a16:creationId xmlns:a16="http://schemas.microsoft.com/office/drawing/2014/main" id="{575DF78A-3299-4BD3-9958-FAE137D58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118B4-DDCB-4B1F-803A-538FD8F9F542}"/>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650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F30C-60B9-40B5-9FFD-C1C0D06F6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D1647-369D-4ACC-A6DA-2E9CCE291B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0D0D9-C312-4E70-A5F5-44190F073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1C43A-4B23-4516-87F4-BAF6C3C30A59}"/>
              </a:ext>
            </a:extLst>
          </p:cNvPr>
          <p:cNvSpPr>
            <a:spLocks noGrp="1"/>
          </p:cNvSpPr>
          <p:nvPr>
            <p:ph type="dt" sz="half" idx="10"/>
          </p:nvPr>
        </p:nvSpPr>
        <p:spPr/>
        <p:txBody>
          <a:bodyPr/>
          <a:lstStyle/>
          <a:p>
            <a:fld id="{17120E08-65E4-430C-9C12-1CB02F9416BA}" type="datetimeFigureOut">
              <a:rPr lang="en-US" smtClean="0"/>
              <a:t>2/1/2024</a:t>
            </a:fld>
            <a:endParaRPr lang="en-US"/>
          </a:p>
        </p:txBody>
      </p:sp>
      <p:sp>
        <p:nvSpPr>
          <p:cNvPr id="6" name="Footer Placeholder 5">
            <a:extLst>
              <a:ext uri="{FF2B5EF4-FFF2-40B4-BE49-F238E27FC236}">
                <a16:creationId xmlns:a16="http://schemas.microsoft.com/office/drawing/2014/main" id="{187CF743-011B-47FE-B8EB-0D1C81BA9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D2EDE-E4D7-4BFD-9D4F-F731C680243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2013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7001-3638-45E0-9153-32E326F01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9AB4B-CED2-47B6-A335-6D91FBDA3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818703-0D66-43AE-B5DC-288ECCC372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481C26-D556-4996-BB51-334FA8491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69CBD-12DD-44C7-A2E8-BE2D39040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5C834-14D8-4583-9E0F-6942037F9ABE}"/>
              </a:ext>
            </a:extLst>
          </p:cNvPr>
          <p:cNvSpPr>
            <a:spLocks noGrp="1"/>
          </p:cNvSpPr>
          <p:nvPr>
            <p:ph type="dt" sz="half" idx="10"/>
          </p:nvPr>
        </p:nvSpPr>
        <p:spPr/>
        <p:txBody>
          <a:bodyPr/>
          <a:lstStyle/>
          <a:p>
            <a:fld id="{17120E08-65E4-430C-9C12-1CB02F9416BA}" type="datetimeFigureOut">
              <a:rPr lang="en-US" smtClean="0"/>
              <a:t>2/1/2024</a:t>
            </a:fld>
            <a:endParaRPr lang="en-US"/>
          </a:p>
        </p:txBody>
      </p:sp>
      <p:sp>
        <p:nvSpPr>
          <p:cNvPr id="8" name="Footer Placeholder 7">
            <a:extLst>
              <a:ext uri="{FF2B5EF4-FFF2-40B4-BE49-F238E27FC236}">
                <a16:creationId xmlns:a16="http://schemas.microsoft.com/office/drawing/2014/main" id="{110548C7-12F9-4B41-8AC9-C2A55C80A1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8114F-7630-4623-9559-A1E190B5AECF}"/>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403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82B9-51BD-4266-AB7A-3A446C2013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59AB6C-F8EE-409A-8202-86A32831306D}"/>
              </a:ext>
            </a:extLst>
          </p:cNvPr>
          <p:cNvSpPr>
            <a:spLocks noGrp="1"/>
          </p:cNvSpPr>
          <p:nvPr>
            <p:ph type="dt" sz="half" idx="10"/>
          </p:nvPr>
        </p:nvSpPr>
        <p:spPr/>
        <p:txBody>
          <a:bodyPr/>
          <a:lstStyle/>
          <a:p>
            <a:fld id="{17120E08-65E4-430C-9C12-1CB02F9416BA}" type="datetimeFigureOut">
              <a:rPr lang="en-US" smtClean="0"/>
              <a:t>2/1/2024</a:t>
            </a:fld>
            <a:endParaRPr lang="en-US"/>
          </a:p>
        </p:txBody>
      </p:sp>
      <p:sp>
        <p:nvSpPr>
          <p:cNvPr id="4" name="Footer Placeholder 3">
            <a:extLst>
              <a:ext uri="{FF2B5EF4-FFF2-40B4-BE49-F238E27FC236}">
                <a16:creationId xmlns:a16="http://schemas.microsoft.com/office/drawing/2014/main" id="{D02EF38F-B9E3-4F75-BF0D-38540E648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601782-6E1E-483B-BA87-30C6DCF1E89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35085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8D011-F6D1-41E9-BA58-63F2D7C0A886}"/>
              </a:ext>
            </a:extLst>
          </p:cNvPr>
          <p:cNvSpPr>
            <a:spLocks noGrp="1"/>
          </p:cNvSpPr>
          <p:nvPr>
            <p:ph type="dt" sz="half" idx="10"/>
          </p:nvPr>
        </p:nvSpPr>
        <p:spPr/>
        <p:txBody>
          <a:bodyPr/>
          <a:lstStyle/>
          <a:p>
            <a:fld id="{17120E08-65E4-430C-9C12-1CB02F9416BA}" type="datetimeFigureOut">
              <a:rPr lang="en-US" smtClean="0"/>
              <a:t>2/1/2024</a:t>
            </a:fld>
            <a:endParaRPr lang="en-US"/>
          </a:p>
        </p:txBody>
      </p:sp>
      <p:sp>
        <p:nvSpPr>
          <p:cNvPr id="3" name="Footer Placeholder 2">
            <a:extLst>
              <a:ext uri="{FF2B5EF4-FFF2-40B4-BE49-F238E27FC236}">
                <a16:creationId xmlns:a16="http://schemas.microsoft.com/office/drawing/2014/main" id="{981ACBF0-9F72-49B6-A06B-D9C8D2553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DBCFE0-6C5D-46D2-98E8-841557C60B95}"/>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11782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556F-9CC5-4AF7-AF1D-FF8C1BFD0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ED9379-3DDD-4D3F-83CB-9C1C5C993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41F17-6666-48BE-A842-F522B2728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B8B0C-EC4A-46C7-A89C-EDA43FD724CD}"/>
              </a:ext>
            </a:extLst>
          </p:cNvPr>
          <p:cNvSpPr>
            <a:spLocks noGrp="1"/>
          </p:cNvSpPr>
          <p:nvPr>
            <p:ph type="dt" sz="half" idx="10"/>
          </p:nvPr>
        </p:nvSpPr>
        <p:spPr/>
        <p:txBody>
          <a:bodyPr/>
          <a:lstStyle/>
          <a:p>
            <a:fld id="{17120E08-65E4-430C-9C12-1CB02F9416BA}" type="datetimeFigureOut">
              <a:rPr lang="en-US" smtClean="0"/>
              <a:t>2/1/2024</a:t>
            </a:fld>
            <a:endParaRPr lang="en-US"/>
          </a:p>
        </p:txBody>
      </p:sp>
      <p:sp>
        <p:nvSpPr>
          <p:cNvPr id="6" name="Footer Placeholder 5">
            <a:extLst>
              <a:ext uri="{FF2B5EF4-FFF2-40B4-BE49-F238E27FC236}">
                <a16:creationId xmlns:a16="http://schemas.microsoft.com/office/drawing/2014/main" id="{498FD213-D1E0-495A-95EE-0DA3AB28F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5A8B9-111C-4535-B866-BADAD7C9959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82050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3BF7-B20B-4964-AA69-A09B57365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491AAE-F2C0-472F-AE2E-835E58E1C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62B406-C0EA-4A08-9257-88C5DBF31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12FF6-EA61-4DEF-AA49-0E6ACA1A0830}"/>
              </a:ext>
            </a:extLst>
          </p:cNvPr>
          <p:cNvSpPr>
            <a:spLocks noGrp="1"/>
          </p:cNvSpPr>
          <p:nvPr>
            <p:ph type="dt" sz="half" idx="10"/>
          </p:nvPr>
        </p:nvSpPr>
        <p:spPr/>
        <p:txBody>
          <a:bodyPr/>
          <a:lstStyle/>
          <a:p>
            <a:fld id="{17120E08-65E4-430C-9C12-1CB02F9416BA}" type="datetimeFigureOut">
              <a:rPr lang="en-US" smtClean="0"/>
              <a:t>2/1/2024</a:t>
            </a:fld>
            <a:endParaRPr lang="en-US"/>
          </a:p>
        </p:txBody>
      </p:sp>
      <p:sp>
        <p:nvSpPr>
          <p:cNvPr id="6" name="Footer Placeholder 5">
            <a:extLst>
              <a:ext uri="{FF2B5EF4-FFF2-40B4-BE49-F238E27FC236}">
                <a16:creationId xmlns:a16="http://schemas.microsoft.com/office/drawing/2014/main" id="{67CB6133-B46A-4F8F-8C71-F695AA029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879F7-4C47-4477-A6BF-58E976D26718}"/>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91499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9542-4C6E-488C-B5BE-1C66E84D6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92E0-F744-47A3-9DC9-C3701B459F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1BDBA-E673-434C-A6F8-B9761618A458}"/>
              </a:ext>
            </a:extLst>
          </p:cNvPr>
          <p:cNvSpPr>
            <a:spLocks noGrp="1"/>
          </p:cNvSpPr>
          <p:nvPr>
            <p:ph type="dt" sz="half" idx="10"/>
          </p:nvPr>
        </p:nvSpPr>
        <p:spPr/>
        <p:txBody>
          <a:bodyPr/>
          <a:lstStyle/>
          <a:p>
            <a:fld id="{17120E08-65E4-430C-9C12-1CB02F9416BA}" type="datetimeFigureOut">
              <a:rPr lang="en-US" smtClean="0"/>
              <a:t>2/1/2024</a:t>
            </a:fld>
            <a:endParaRPr lang="en-US"/>
          </a:p>
        </p:txBody>
      </p:sp>
      <p:sp>
        <p:nvSpPr>
          <p:cNvPr id="5" name="Footer Placeholder 4">
            <a:extLst>
              <a:ext uri="{FF2B5EF4-FFF2-40B4-BE49-F238E27FC236}">
                <a16:creationId xmlns:a16="http://schemas.microsoft.com/office/drawing/2014/main" id="{296FE429-D958-4366-B58A-4F8E1AA63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844C1-FE53-4F65-9644-FC3491770DF0}"/>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3635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F7D7B-49D1-47C1-B9A4-3CF3E428F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CC207-7330-4328-96E5-4DAC111F0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74003-7440-48D2-9DB7-80ABA69E7817}"/>
              </a:ext>
            </a:extLst>
          </p:cNvPr>
          <p:cNvSpPr>
            <a:spLocks noGrp="1"/>
          </p:cNvSpPr>
          <p:nvPr>
            <p:ph type="dt" sz="half" idx="10"/>
          </p:nvPr>
        </p:nvSpPr>
        <p:spPr/>
        <p:txBody>
          <a:bodyPr/>
          <a:lstStyle/>
          <a:p>
            <a:fld id="{17120E08-65E4-430C-9C12-1CB02F9416BA}" type="datetimeFigureOut">
              <a:rPr lang="en-US" smtClean="0"/>
              <a:t>2/1/2024</a:t>
            </a:fld>
            <a:endParaRPr lang="en-US"/>
          </a:p>
        </p:txBody>
      </p:sp>
      <p:sp>
        <p:nvSpPr>
          <p:cNvPr id="5" name="Footer Placeholder 4">
            <a:extLst>
              <a:ext uri="{FF2B5EF4-FFF2-40B4-BE49-F238E27FC236}">
                <a16:creationId xmlns:a16="http://schemas.microsoft.com/office/drawing/2014/main" id="{D5D9471F-28E9-46E0-88FB-C60794E54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11F8-9BD2-410B-9527-31CBB15383B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427949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B4E8FFC-1232-4472-A41D-2F6678DD215D}"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28536755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4E8FFC-1232-4472-A41D-2F6678DD215D}"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10995319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4E8FFC-1232-4472-A41D-2F6678DD215D}"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1550957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4E8FFC-1232-4472-A41D-2F6678DD215D}"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1549144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4E8FFC-1232-4472-A41D-2F6678DD215D}" type="datetimeFigureOut">
              <a:rPr lang="en-US" smtClean="0"/>
              <a:t>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27279496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4E8FFC-1232-4472-A41D-2F6678DD215D}" type="datetimeFigureOut">
              <a:rPr lang="en-US" smtClean="0"/>
              <a:t>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2553506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E8FFC-1232-4472-A41D-2F6678DD215D}" type="datetimeFigureOut">
              <a:rPr lang="en-US" smtClean="0"/>
              <a:t>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41001820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4E8FFC-1232-4472-A41D-2F6678DD215D}"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18264650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4E8FFC-1232-4472-A41D-2F6678DD215D}"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42474845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4E8FFC-1232-4472-A41D-2F6678DD215D}"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26461281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4E8FFC-1232-4472-A41D-2F6678DD215D}"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5153554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88742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2893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78483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35679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1827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49435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0568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08517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61406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95018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8228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7FE58-6B7B-463B-BCA0-FCC41D5EA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213C76-D85F-46DC-A8E0-173C4544A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B4966-DDF5-43DF-9211-976F44C47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20E08-65E4-430C-9C12-1CB02F9416BA}" type="datetimeFigureOut">
              <a:rPr lang="en-US" smtClean="0"/>
              <a:t>2/1/2024</a:t>
            </a:fld>
            <a:endParaRPr lang="en-US"/>
          </a:p>
        </p:txBody>
      </p:sp>
      <p:sp>
        <p:nvSpPr>
          <p:cNvPr id="5" name="Footer Placeholder 4">
            <a:extLst>
              <a:ext uri="{FF2B5EF4-FFF2-40B4-BE49-F238E27FC236}">
                <a16:creationId xmlns:a16="http://schemas.microsoft.com/office/drawing/2014/main" id="{1473AB9F-6D0D-4C41-8194-4C84C7350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A8F61-227A-49D4-8D1E-E75B2932F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C7532-7E1C-4B54-8A49-BCFC0D060E00}" type="slidenum">
              <a:rPr lang="en-US" smtClean="0"/>
              <a:t>‹#›</a:t>
            </a:fld>
            <a:endParaRPr lang="en-US"/>
          </a:p>
        </p:txBody>
      </p:sp>
    </p:spTree>
    <p:extLst>
      <p:ext uri="{BB962C8B-B14F-4D97-AF65-F5344CB8AC3E}">
        <p14:creationId xmlns:p14="http://schemas.microsoft.com/office/powerpoint/2010/main" val="3640190980"/>
      </p:ext>
    </p:extLst>
  </p:cSld>
  <p:clrMap bg1="lt1" tx1="dk1" bg2="lt2" tx2="dk2" accent1="accent1" accent2="accent2" accent3="accent3" accent4="accent4" accent5="accent5" accent6="accent6" hlink="hlink" folHlink="folHlink"/>
  <p:sldLayoutIdLst>
    <p:sldLayoutId id="2147483661" r:id="rId1"/>
    <p:sldLayoutId id="2147483697" r:id="rId2"/>
    <p:sldLayoutId id="2147483698" r:id="rId3"/>
    <p:sldLayoutId id="2147483699" r:id="rId4"/>
    <p:sldLayoutId id="2147483700" r:id="rId5"/>
    <p:sldLayoutId id="2147483701" r:id="rId6"/>
    <p:sldLayoutId id="2147483655"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7FE58-6B7B-463B-BCA0-FCC41D5EA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213C76-D85F-46DC-A8E0-173C4544A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B4966-DDF5-43DF-9211-976F44C47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20E08-65E4-430C-9C12-1CB02F9416BA}" type="datetimeFigureOut">
              <a:rPr lang="en-US" smtClean="0"/>
              <a:t>2/1/2024</a:t>
            </a:fld>
            <a:endParaRPr lang="en-US"/>
          </a:p>
        </p:txBody>
      </p:sp>
      <p:sp>
        <p:nvSpPr>
          <p:cNvPr id="5" name="Footer Placeholder 4">
            <a:extLst>
              <a:ext uri="{FF2B5EF4-FFF2-40B4-BE49-F238E27FC236}">
                <a16:creationId xmlns:a16="http://schemas.microsoft.com/office/drawing/2014/main" id="{1473AB9F-6D0D-4C41-8194-4C84C7350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A8F61-227A-49D4-8D1E-E75B2932F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C7532-7E1C-4B54-8A49-BCFC0D060E00}" type="slidenum">
              <a:rPr lang="en-US" smtClean="0"/>
              <a:t>‹#›</a:t>
            </a:fld>
            <a:endParaRPr lang="en-US"/>
          </a:p>
        </p:txBody>
      </p:sp>
    </p:spTree>
    <p:extLst>
      <p:ext uri="{BB962C8B-B14F-4D97-AF65-F5344CB8AC3E}">
        <p14:creationId xmlns:p14="http://schemas.microsoft.com/office/powerpoint/2010/main" val="3640190980"/>
      </p:ext>
    </p:extLst>
  </p:cSld>
  <p:clrMap bg1="lt1" tx1="dk1" bg2="lt2" tx2="dk2" accent1="accent1" accent2="accent2" accent3="accent3" accent4="accent4" accent5="accent5" accent6="accent6" hlink="hlink" folHlink="folHlink"/>
  <p:sldLayoutIdLst>
    <p:sldLayoutId id="2147483686"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E8FFC-1232-4472-A41D-2F6678DD215D}" type="datetimeFigureOut">
              <a:rPr lang="en-US" smtClean="0"/>
              <a:t>2/1/2024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C5164-A9B4-4D78-8D77-3D594FF100D2}" type="slidenum">
              <a:rPr lang="en-US" smtClean="0"/>
              <a:t>‹#›</a:t>
            </a:fld>
            <a:endParaRPr lang="en-US"/>
          </a:p>
        </p:txBody>
      </p:sp>
    </p:spTree>
    <p:extLst>
      <p:ext uri="{BB962C8B-B14F-4D97-AF65-F5344CB8AC3E}">
        <p14:creationId xmlns:p14="http://schemas.microsoft.com/office/powerpoint/2010/main" val="3629932552"/>
      </p:ext>
    </p:extLst>
  </p:cSld>
  <p:clrMap bg1="lt1" tx1="dk1" bg2="lt2" tx2="dk2" accent1="accent1" accent2="accent2" accent3="accent3" accent4="accent4" accent5="accent5" accent6="accent6" hlink="hlink" folHlink="folHlink"/>
  <p:sldLayoutIdLst>
    <p:sldLayoutId id="2147483684"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2/1/2024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709097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3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1.jpeg"/><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3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3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3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3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9.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3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2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3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28.sv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29.png"/><Relationship Id="rId7" Type="http://schemas.openxmlformats.org/officeDocument/2006/relationships/diagramQuickStyle" Target="../diagrams/quickStyle12.xml"/><Relationship Id="rId2" Type="http://schemas.openxmlformats.org/officeDocument/2006/relationships/notesSlide" Target="../notesSlides/notesSlide26.xml"/><Relationship Id="rId1" Type="http://schemas.openxmlformats.org/officeDocument/2006/relationships/slideLayout" Target="../slideLayouts/slideLayout38.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30.svg"/><Relationship Id="rId9" Type="http://schemas.microsoft.com/office/2007/relationships/diagramDrawing" Target="../diagrams/drawing12.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31.png"/><Relationship Id="rId7" Type="http://schemas.openxmlformats.org/officeDocument/2006/relationships/diagramQuickStyle" Target="../diagrams/quickStyle13.xml"/><Relationship Id="rId2" Type="http://schemas.openxmlformats.org/officeDocument/2006/relationships/notesSlide" Target="../notesSlides/notesSlide27.xml"/><Relationship Id="rId1" Type="http://schemas.openxmlformats.org/officeDocument/2006/relationships/slideLayout" Target="../slideLayouts/slideLayout38.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32.svg"/><Relationship Id="rId9" Type="http://schemas.microsoft.com/office/2007/relationships/diagramDrawing" Target="../diagrams/drawing13.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35.png"/><Relationship Id="rId7" Type="http://schemas.openxmlformats.org/officeDocument/2006/relationships/diagramQuickStyle" Target="../diagrams/quickStyle14.xml"/><Relationship Id="rId2" Type="http://schemas.openxmlformats.org/officeDocument/2006/relationships/notesSlide" Target="../notesSlides/notesSlide28.xml"/><Relationship Id="rId1" Type="http://schemas.openxmlformats.org/officeDocument/2006/relationships/slideLayout" Target="../slideLayouts/slideLayout38.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36.svg"/><Relationship Id="rId9" Type="http://schemas.microsoft.com/office/2007/relationships/diagramDrawing" Target="../diagrams/drawing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0.xml"/><Relationship Id="rId1" Type="http://schemas.openxmlformats.org/officeDocument/2006/relationships/slideLayout" Target="../slideLayouts/slideLayout3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1.xml"/><Relationship Id="rId1" Type="http://schemas.openxmlformats.org/officeDocument/2006/relationships/slideLayout" Target="../slideLayouts/slideLayout3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38.xml"/><Relationship Id="rId4" Type="http://schemas.openxmlformats.org/officeDocument/2006/relationships/image" Target="../media/image38.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18.xml"/><Relationship Id="rId13" Type="http://schemas.openxmlformats.org/officeDocument/2006/relationships/diagramLayout" Target="../diagrams/layout19.xml"/><Relationship Id="rId3" Type="http://schemas.openxmlformats.org/officeDocument/2006/relationships/diagramLayout" Target="../diagrams/layout17.xml"/><Relationship Id="rId7" Type="http://schemas.openxmlformats.org/officeDocument/2006/relationships/diagramData" Target="../diagrams/data18.xml"/><Relationship Id="rId12" Type="http://schemas.openxmlformats.org/officeDocument/2006/relationships/diagramData" Target="../diagrams/data19.xml"/><Relationship Id="rId2" Type="http://schemas.openxmlformats.org/officeDocument/2006/relationships/diagramData" Target="../diagrams/data17.xml"/><Relationship Id="rId16" Type="http://schemas.microsoft.com/office/2007/relationships/diagramDrawing" Target="../diagrams/drawing19.xml"/><Relationship Id="rId1" Type="http://schemas.openxmlformats.org/officeDocument/2006/relationships/slideLayout" Target="../slideLayouts/slideLayout38.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5" Type="http://schemas.openxmlformats.org/officeDocument/2006/relationships/diagramColors" Target="../diagrams/colors19.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 Id="rId14" Type="http://schemas.openxmlformats.org/officeDocument/2006/relationships/diagramQuickStyle" Target="../diagrams/quickStyle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9.sv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6.xml"/><Relationship Id="rId1" Type="http://schemas.openxmlformats.org/officeDocument/2006/relationships/slideLayout" Target="../slideLayouts/slideLayout38.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51.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svg"/><Relationship Id="rId9" Type="http://schemas.openxmlformats.org/officeDocument/2006/relationships/image" Target="../media/image45.jpe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9.svg"/></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CBCAD86-BCB8-F69F-2A3A-C11C74BEB18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959352" y="-3452"/>
            <a:ext cx="8234479" cy="4792145"/>
          </a:xfrm>
          <a:prstGeom prst="rect">
            <a:avLst/>
          </a:prstGeom>
        </p:spPr>
      </p:pic>
      <p:sp>
        <p:nvSpPr>
          <p:cNvPr id="2" name="Rectangle 1">
            <a:extLst>
              <a:ext uri="{FF2B5EF4-FFF2-40B4-BE49-F238E27FC236}">
                <a16:creationId xmlns:a16="http://schemas.microsoft.com/office/drawing/2014/main" id="{A429343F-73A2-94E8-32C4-2AF415C1F20D}"/>
              </a:ext>
            </a:extLst>
          </p:cNvPr>
          <p:cNvSpPr/>
          <p:nvPr/>
        </p:nvSpPr>
        <p:spPr>
          <a:xfrm>
            <a:off x="0" y="0"/>
            <a:ext cx="3959352" cy="68580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48504F-75F6-30D2-594F-C09588776162}"/>
              </a:ext>
            </a:extLst>
          </p:cNvPr>
          <p:cNvSpPr/>
          <p:nvPr/>
        </p:nvSpPr>
        <p:spPr>
          <a:xfrm>
            <a:off x="3372" y="4500438"/>
            <a:ext cx="3443916" cy="1642135"/>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492" y="4785379"/>
            <a:ext cx="3152593" cy="1141779"/>
          </a:xfrm>
          <a:prstGeom prst="rect">
            <a:avLst/>
          </a:prstGeom>
          <a:ln>
            <a:noFill/>
          </a:ln>
          <a:effectLst/>
        </p:spPr>
      </p:pic>
      <p:sp>
        <p:nvSpPr>
          <p:cNvPr id="5" name="TextBox 4">
            <a:extLst>
              <a:ext uri="{FF2B5EF4-FFF2-40B4-BE49-F238E27FC236}">
                <a16:creationId xmlns:a16="http://schemas.microsoft.com/office/drawing/2014/main" id="{699CF56F-B70F-47F9-24C6-AE45A852C1C7}"/>
              </a:ext>
            </a:extLst>
          </p:cNvPr>
          <p:cNvSpPr txBox="1"/>
          <p:nvPr/>
        </p:nvSpPr>
        <p:spPr>
          <a:xfrm>
            <a:off x="4138550" y="4882638"/>
            <a:ext cx="7862520" cy="2215991"/>
          </a:xfrm>
          <a:prstGeom prst="rect">
            <a:avLst/>
          </a:prstGeom>
          <a:noFill/>
        </p:spPr>
        <p:txBody>
          <a:bodyPr wrap="square" lIns="91440" tIns="45720" rIns="91440" bIns="45720" rtlCol="0" anchor="t">
            <a:spAutoFit/>
          </a:bodyPr>
          <a:lstStyle/>
          <a:p>
            <a:r>
              <a:rPr lang="en-US" sz="4000" b="1">
                <a:latin typeface="Open Sans"/>
                <a:ea typeface="Open Sans"/>
                <a:cs typeface="Open Sans"/>
              </a:rPr>
              <a:t>Serving Challenging Match Grant Cases</a:t>
            </a:r>
          </a:p>
          <a:p>
            <a:r>
              <a:rPr lang="en-US" sz="4000">
                <a:latin typeface="Open Sans"/>
                <a:ea typeface="Open Sans"/>
                <a:cs typeface="Open Sans"/>
              </a:rPr>
              <a:t>2/1/2024</a:t>
            </a:r>
            <a:endParaRPr lang="en-US" sz="4000">
              <a:latin typeface="Open Sans" panose="020B0606030504020204" pitchFamily="34" charset="0"/>
              <a:ea typeface="Open Sans" panose="020B0606030504020204" pitchFamily="34" charset="0"/>
              <a:cs typeface="Open Sans" panose="020B0606030504020204" pitchFamily="34" charset="0"/>
            </a:endParaRPr>
          </a:p>
          <a:p>
            <a:endParaRPr lang="en-US">
              <a:ea typeface="Calibri"/>
              <a:cs typeface="Calibri"/>
            </a:endParaRPr>
          </a:p>
        </p:txBody>
      </p:sp>
    </p:spTree>
    <p:custDataLst>
      <p:tags r:id="rId1"/>
    </p:custDataLst>
    <p:extLst>
      <p:ext uri="{BB962C8B-B14F-4D97-AF65-F5344CB8AC3E}">
        <p14:creationId xmlns:p14="http://schemas.microsoft.com/office/powerpoint/2010/main" val="1629055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095D8E-C87E-C678-F125-52C07F08CF18}"/>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Screening</a:t>
            </a:r>
          </a:p>
        </p:txBody>
      </p:sp>
      <p:sp>
        <p:nvSpPr>
          <p:cNvPr id="3" name="Text Placeholder 2">
            <a:extLst>
              <a:ext uri="{FF2B5EF4-FFF2-40B4-BE49-F238E27FC236}">
                <a16:creationId xmlns:a16="http://schemas.microsoft.com/office/drawing/2014/main" id="{024C7C29-70A4-40CF-695E-676A30BFFD6E}"/>
              </a:ext>
            </a:extLst>
          </p:cNvPr>
          <p:cNvSpPr>
            <a:spLocks noGrp="1"/>
          </p:cNvSpPr>
          <p:nvPr>
            <p:ph type="body" idx="1"/>
          </p:nvPr>
        </p:nvSpPr>
        <p:spPr>
          <a:xfrm>
            <a:off x="1273627" y="5526097"/>
            <a:ext cx="9644743" cy="651910"/>
          </a:xfrm>
        </p:spPr>
        <p:txBody>
          <a:bodyPr vert="horz" lIns="91440" tIns="45720" rIns="91440" bIns="45720" rtlCol="0" anchor="ctr">
            <a:normAutofit/>
          </a:bodyPr>
          <a:lstStyle/>
          <a:p>
            <a:pPr algn="ctr"/>
            <a:r>
              <a:rPr lang="en-US" sz="2200" kern="1200">
                <a:solidFill>
                  <a:schemeClr val="tx1"/>
                </a:solidFill>
                <a:latin typeface="+mn-lt"/>
                <a:ea typeface="+mn-ea"/>
                <a:cs typeface="+mn-cs"/>
              </a:rPr>
              <a:t>Update eligibility screening to reflect client-specific challenges your </a:t>
            </a:r>
            <a:r>
              <a:rPr lang="en-US" sz="2200"/>
              <a:t>agency</a:t>
            </a:r>
            <a:r>
              <a:rPr lang="en-US" sz="2200" kern="1200">
                <a:solidFill>
                  <a:schemeClr val="tx1"/>
                </a:solidFill>
                <a:latin typeface="+mn-lt"/>
                <a:ea typeface="+mn-ea"/>
                <a:cs typeface="+mn-cs"/>
              </a:rPr>
              <a:t> faces</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3F73FFA-4DB2-2C95-AC81-0AB2095110D9}"/>
              </a:ext>
            </a:extLst>
          </p:cNvPr>
          <p:cNvSpPr/>
          <p:nvPr/>
        </p:nvSpPr>
        <p:spPr>
          <a:xfrm>
            <a:off x="600075" y="6297386"/>
            <a:ext cx="11092542" cy="16328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710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11BDB5-1CBA-6719-A354-42CF057B1F30}"/>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kern="1200">
                <a:solidFill>
                  <a:schemeClr val="tx1"/>
                </a:solidFill>
                <a:latin typeface="+mj-lt"/>
                <a:ea typeface="+mj-ea"/>
                <a:cs typeface="+mj-cs"/>
              </a:rPr>
              <a:t>Assessing your </a:t>
            </a:r>
            <a:r>
              <a:rPr lang="en-US"/>
              <a:t>agency</a:t>
            </a:r>
            <a:r>
              <a:rPr lang="en-US" kern="1200">
                <a:solidFill>
                  <a:schemeClr val="tx1"/>
                </a:solidFill>
                <a:latin typeface="+mj-lt"/>
                <a:ea typeface="+mj-ea"/>
                <a:cs typeface="+mj-cs"/>
              </a:rPr>
              <a:t>’s screening process</a:t>
            </a:r>
          </a:p>
        </p:txBody>
      </p:sp>
      <p:sp>
        <p:nvSpPr>
          <p:cNvPr id="16" name="Rectangle 1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01A4427D-7F1F-C41F-EA38-D789877E79E2}"/>
              </a:ext>
            </a:extLst>
          </p:cNvPr>
          <p:cNvSpPr>
            <a:spLocks/>
          </p:cNvSpPr>
          <p:nvPr/>
        </p:nvSpPr>
        <p:spPr>
          <a:xfrm>
            <a:off x="864138" y="1839180"/>
            <a:ext cx="10939086" cy="694093"/>
          </a:xfrm>
          <a:prstGeom prst="rect">
            <a:avLst/>
          </a:prstGeom>
        </p:spPr>
        <p:txBody>
          <a:bodyPr lIns="91440" tIns="45720" rIns="91440" bIns="45720" anchor="t">
            <a:noAutofit/>
          </a:bodyPr>
          <a:lstStyle/>
          <a:p>
            <a:pPr marL="0" marR="0" lvl="0" indent="0" algn="l" defTabSz="768096"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Calibri"/>
              </a:rPr>
              <a:t>Pipeline to MG: </a:t>
            </a:r>
            <a:r>
              <a:rPr lang="en-US" sz="2400" kern="1200">
                <a:latin typeface="+mn-lt"/>
                <a:ea typeface="+mn-ea"/>
                <a:cs typeface="Calibri"/>
              </a:rPr>
              <a:t> What does your referral process look like? Who is responsible for identifying potential MG clients?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9" name="Content Placeholder 8">
            <a:extLst>
              <a:ext uri="{FF2B5EF4-FFF2-40B4-BE49-F238E27FC236}">
                <a16:creationId xmlns:a16="http://schemas.microsoft.com/office/drawing/2014/main" id="{EB6E7948-4B7E-0E3B-F824-EAB5C7797175}"/>
              </a:ext>
            </a:extLst>
          </p:cNvPr>
          <p:cNvGraphicFramePr>
            <a:graphicFrameLocks/>
          </p:cNvGraphicFramePr>
          <p:nvPr>
            <p:extLst>
              <p:ext uri="{D42A27DB-BD31-4B8C-83A1-F6EECF244321}">
                <p14:modId xmlns:p14="http://schemas.microsoft.com/office/powerpoint/2010/main" val="3246639773"/>
              </p:ext>
            </p:extLst>
          </p:nvPr>
        </p:nvGraphicFramePr>
        <p:xfrm>
          <a:off x="1602845" y="2719663"/>
          <a:ext cx="8473159" cy="3746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Rounded Corners 16">
            <a:extLst>
              <a:ext uri="{FF2B5EF4-FFF2-40B4-BE49-F238E27FC236}">
                <a16:creationId xmlns:a16="http://schemas.microsoft.com/office/drawing/2014/main" id="{0BA157CE-CDA9-003A-EE99-6EF08C22CEFA}"/>
              </a:ext>
            </a:extLst>
          </p:cNvPr>
          <p:cNvSpPr/>
          <p:nvPr/>
        </p:nvSpPr>
        <p:spPr>
          <a:xfrm>
            <a:off x="1498816" y="2758259"/>
            <a:ext cx="1981200" cy="2602523"/>
          </a:xfrm>
          <a:prstGeom prst="round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234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1BDB5-1CBA-6719-A354-42CF057B1F30}"/>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kern="1200">
                <a:solidFill>
                  <a:schemeClr val="tx1"/>
                </a:solidFill>
                <a:latin typeface="+mj-lt"/>
                <a:ea typeface="+mj-ea"/>
                <a:cs typeface="+mj-cs"/>
              </a:rPr>
              <a:t>Assessing your </a:t>
            </a:r>
            <a:r>
              <a:rPr lang="en-US"/>
              <a:t>agency</a:t>
            </a:r>
            <a:r>
              <a:rPr lang="en-US" kern="1200">
                <a:solidFill>
                  <a:schemeClr val="tx1"/>
                </a:solidFill>
                <a:latin typeface="+mj-lt"/>
                <a:ea typeface="+mj-ea"/>
                <a:cs typeface="+mj-cs"/>
              </a:rPr>
              <a:t>’s screening process</a:t>
            </a:r>
          </a:p>
        </p:txBody>
      </p:sp>
      <p:sp>
        <p:nvSpPr>
          <p:cNvPr id="16" name="Rectangle 1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 Placeholder 2">
            <a:extLst>
              <a:ext uri="{FF2B5EF4-FFF2-40B4-BE49-F238E27FC236}">
                <a16:creationId xmlns:a16="http://schemas.microsoft.com/office/drawing/2014/main" id="{01A4427D-7F1F-C41F-EA38-D789877E79E2}"/>
              </a:ext>
            </a:extLst>
          </p:cNvPr>
          <p:cNvSpPr>
            <a:spLocks/>
          </p:cNvSpPr>
          <p:nvPr/>
        </p:nvSpPr>
        <p:spPr>
          <a:xfrm>
            <a:off x="864138" y="1839180"/>
            <a:ext cx="10939086" cy="694093"/>
          </a:xfrm>
          <a:prstGeom prst="rect">
            <a:avLst/>
          </a:prstGeom>
        </p:spPr>
        <p:txBody>
          <a:bodyPr lIns="91440" tIns="45720" rIns="91440" bIns="45720" anchor="t">
            <a:noAutofit/>
          </a:bodyPr>
          <a:lstStyle/>
          <a:p>
            <a:pPr defTabSz="768096">
              <a:spcAft>
                <a:spcPts val="600"/>
              </a:spcAft>
            </a:pPr>
            <a:r>
              <a:rPr lang="en-US" sz="2400" b="1">
                <a:cs typeface="Calibri"/>
              </a:rPr>
              <a:t>Screening for </a:t>
            </a:r>
            <a:r>
              <a:rPr lang="en-US" sz="2400" b="1" kern="1200">
                <a:latin typeface="+mn-lt"/>
                <a:ea typeface="+mn-ea"/>
                <a:cs typeface="Calibri"/>
              </a:rPr>
              <a:t>MG: </a:t>
            </a:r>
            <a:r>
              <a:rPr lang="en-US" sz="2400" kern="1200">
                <a:latin typeface="+mn-lt"/>
                <a:ea typeface="+mn-ea"/>
                <a:cs typeface="Calibri"/>
              </a:rPr>
              <a:t>What criteria do you use to determine whether a case is a good fit?</a:t>
            </a:r>
            <a:endParaRPr lang="en-US" sz="2400"/>
          </a:p>
        </p:txBody>
      </p:sp>
      <p:graphicFrame>
        <p:nvGraphicFramePr>
          <p:cNvPr id="9" name="Content Placeholder 8">
            <a:extLst>
              <a:ext uri="{FF2B5EF4-FFF2-40B4-BE49-F238E27FC236}">
                <a16:creationId xmlns:a16="http://schemas.microsoft.com/office/drawing/2014/main" id="{EB6E7948-4B7E-0E3B-F824-EAB5C7797175}"/>
              </a:ext>
            </a:extLst>
          </p:cNvPr>
          <p:cNvGraphicFramePr>
            <a:graphicFrameLocks/>
          </p:cNvGraphicFramePr>
          <p:nvPr>
            <p:extLst>
              <p:ext uri="{D42A27DB-BD31-4B8C-83A1-F6EECF244321}">
                <p14:modId xmlns:p14="http://schemas.microsoft.com/office/powerpoint/2010/main" val="2140887244"/>
              </p:ext>
            </p:extLst>
          </p:nvPr>
        </p:nvGraphicFramePr>
        <p:xfrm>
          <a:off x="1602845" y="2719663"/>
          <a:ext cx="8473159" cy="3746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Rounded Corners 16">
            <a:extLst>
              <a:ext uri="{FF2B5EF4-FFF2-40B4-BE49-F238E27FC236}">
                <a16:creationId xmlns:a16="http://schemas.microsoft.com/office/drawing/2014/main" id="{0BA157CE-CDA9-003A-EE99-6EF08C22CEFA}"/>
              </a:ext>
            </a:extLst>
          </p:cNvPr>
          <p:cNvSpPr/>
          <p:nvPr/>
        </p:nvSpPr>
        <p:spPr>
          <a:xfrm>
            <a:off x="3504897" y="3863563"/>
            <a:ext cx="1981200" cy="2602523"/>
          </a:xfrm>
          <a:prstGeom prst="round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13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A53827-1033-8027-217A-02CD49296DBB}"/>
              </a:ext>
            </a:extLst>
          </p:cNvPr>
          <p:cNvSpPr>
            <a:spLocks noGrp="1"/>
          </p:cNvSpPr>
          <p:nvPr>
            <p:ph type="title"/>
          </p:nvPr>
        </p:nvSpPr>
        <p:spPr>
          <a:xfrm>
            <a:off x="1043631" y="873940"/>
            <a:ext cx="4928291" cy="1035781"/>
          </a:xfrm>
        </p:spPr>
        <p:txBody>
          <a:bodyPr vert="horz" lIns="91440" tIns="45720" rIns="91440" bIns="45720" rtlCol="0" anchor="ctr">
            <a:normAutofit fontScale="90000"/>
          </a:bodyPr>
          <a:lstStyle/>
          <a:p>
            <a:r>
              <a:rPr lang="en-US" sz="3300"/>
              <a:t>MG Eligibility &amp; Assessment  </a:t>
            </a:r>
            <a:br>
              <a:rPr lang="en-US" sz="3300"/>
            </a:br>
            <a:r>
              <a:rPr lang="en-US" sz="3300"/>
              <a:t>questionnaire </a:t>
            </a:r>
          </a:p>
        </p:txBody>
      </p:sp>
      <p:graphicFrame>
        <p:nvGraphicFramePr>
          <p:cNvPr id="20" name="Text Placeholder 2">
            <a:extLst>
              <a:ext uri="{FF2B5EF4-FFF2-40B4-BE49-F238E27FC236}">
                <a16:creationId xmlns:a16="http://schemas.microsoft.com/office/drawing/2014/main" id="{15A7E24D-F0F0-9DF9-6F41-B13AB4506EC0}"/>
              </a:ext>
            </a:extLst>
          </p:cNvPr>
          <p:cNvGraphicFramePr>
            <a:graphicFrameLocks noGrp="1"/>
          </p:cNvGraphicFramePr>
          <p:nvPr>
            <p:ph sz="half" idx="1"/>
            <p:extLst>
              <p:ext uri="{D42A27DB-BD31-4B8C-83A1-F6EECF244321}">
                <p14:modId xmlns:p14="http://schemas.microsoft.com/office/powerpoint/2010/main" val="860214505"/>
              </p:ext>
            </p:extLst>
          </p:nvPr>
        </p:nvGraphicFramePr>
        <p:xfrm>
          <a:off x="729343" y="2296121"/>
          <a:ext cx="4991629" cy="3677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3" descr="A questionnaire with black and white text&#10;&#10;Description automatically generated">
            <a:extLst>
              <a:ext uri="{FF2B5EF4-FFF2-40B4-BE49-F238E27FC236}">
                <a16:creationId xmlns:a16="http://schemas.microsoft.com/office/drawing/2014/main" id="{34C7507C-3DBB-FF14-789D-C93D61FCB935}"/>
              </a:ext>
            </a:extLst>
          </p:cNvPr>
          <p:cNvPicPr>
            <a:picLocks noGrp="1" noChangeAspect="1"/>
          </p:cNvPicPr>
          <p:nvPr>
            <p:ph sz="half" idx="2"/>
          </p:nvPr>
        </p:nvPicPr>
        <p:blipFill rotWithShape="1">
          <a:blip r:embed="rId8"/>
          <a:srcRect r="15737" b="2"/>
          <a:stretch/>
        </p:blipFill>
        <p:spPr>
          <a:xfrm>
            <a:off x="6690412" y="292879"/>
            <a:ext cx="4863914" cy="59137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479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79892BE5-284C-25A5-2EAA-62389043D4A9}"/>
              </a:ext>
            </a:extLst>
          </p:cNvPr>
          <p:cNvPicPr>
            <a:picLocks noChangeAspect="1"/>
          </p:cNvPicPr>
          <p:nvPr/>
        </p:nvPicPr>
        <p:blipFill rotWithShape="1">
          <a:blip r:embed="rId3"/>
          <a:srcRect r="9091" b="23391"/>
          <a:stretch/>
        </p:blipFill>
        <p:spPr>
          <a:xfrm>
            <a:off x="20" y="10"/>
            <a:ext cx="12191980" cy="6857990"/>
          </a:xfrm>
          <a:prstGeom prst="rect">
            <a:avLst/>
          </a:prstGeom>
        </p:spPr>
      </p:pic>
      <p:sp>
        <p:nvSpPr>
          <p:cNvPr id="54" name="Rectangle 53">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0991892-16E0-9380-5C79-E09BE14058EB}"/>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Screening Examples</a:t>
            </a:r>
          </a:p>
        </p:txBody>
      </p:sp>
      <p:graphicFrame>
        <p:nvGraphicFramePr>
          <p:cNvPr id="7" name="Diagram 6">
            <a:extLst>
              <a:ext uri="{FF2B5EF4-FFF2-40B4-BE49-F238E27FC236}">
                <a16:creationId xmlns:a16="http://schemas.microsoft.com/office/drawing/2014/main" id="{CD85D95D-D9D2-DE72-48D1-DEF6FFFA1FC2}"/>
              </a:ext>
            </a:extLst>
          </p:cNvPr>
          <p:cNvGraphicFramePr/>
          <p:nvPr>
            <p:extLst>
              <p:ext uri="{D42A27DB-BD31-4B8C-83A1-F6EECF244321}">
                <p14:modId xmlns:p14="http://schemas.microsoft.com/office/powerpoint/2010/main" val="18727593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3799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11BDB5-1CBA-6719-A354-42CF057B1F30}"/>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kern="1200">
                <a:solidFill>
                  <a:schemeClr val="tx1"/>
                </a:solidFill>
                <a:latin typeface="+mj-lt"/>
                <a:ea typeface="+mj-ea"/>
                <a:cs typeface="+mj-cs"/>
              </a:rPr>
              <a:t>Assessing your </a:t>
            </a:r>
            <a:r>
              <a:rPr lang="en-US"/>
              <a:t>agency</a:t>
            </a:r>
            <a:r>
              <a:rPr lang="en-US" kern="1200">
                <a:solidFill>
                  <a:schemeClr val="tx1"/>
                </a:solidFill>
                <a:latin typeface="+mj-lt"/>
                <a:ea typeface="+mj-ea"/>
                <a:cs typeface="+mj-cs"/>
              </a:rPr>
              <a:t>’s screening process</a:t>
            </a:r>
          </a:p>
        </p:txBody>
      </p:sp>
      <p:sp>
        <p:nvSpPr>
          <p:cNvPr id="16" name="Rectangle 1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01A4427D-7F1F-C41F-EA38-D789877E79E2}"/>
              </a:ext>
            </a:extLst>
          </p:cNvPr>
          <p:cNvSpPr>
            <a:spLocks/>
          </p:cNvSpPr>
          <p:nvPr/>
        </p:nvSpPr>
        <p:spPr>
          <a:xfrm>
            <a:off x="864138" y="1839180"/>
            <a:ext cx="10939086" cy="694093"/>
          </a:xfrm>
          <a:prstGeom prst="rect">
            <a:avLst/>
          </a:prstGeom>
        </p:spPr>
        <p:txBody>
          <a:bodyPr lIns="91440" tIns="45720" rIns="91440" bIns="45720" anchor="t">
            <a:noAutofit/>
          </a:bodyPr>
          <a:lstStyle/>
          <a:p>
            <a:pPr marL="0" marR="0" lvl="0" indent="0" algn="l" defTabSz="768096"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Calibri"/>
              </a:rPr>
              <a:t>Presentation of MG: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rPr>
              <a:t>How and when do you present MG as an option to clients? What aspects of the MG program do you discuss first: benefits or requirements?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9" name="Content Placeholder 8">
            <a:extLst>
              <a:ext uri="{FF2B5EF4-FFF2-40B4-BE49-F238E27FC236}">
                <a16:creationId xmlns:a16="http://schemas.microsoft.com/office/drawing/2014/main" id="{EB6E7948-4B7E-0E3B-F824-EAB5C7797175}"/>
              </a:ext>
            </a:extLst>
          </p:cNvPr>
          <p:cNvGraphicFramePr>
            <a:graphicFrameLocks/>
          </p:cNvGraphicFramePr>
          <p:nvPr>
            <p:extLst>
              <p:ext uri="{D42A27DB-BD31-4B8C-83A1-F6EECF244321}">
                <p14:modId xmlns:p14="http://schemas.microsoft.com/office/powerpoint/2010/main" val="2689770817"/>
              </p:ext>
            </p:extLst>
          </p:nvPr>
        </p:nvGraphicFramePr>
        <p:xfrm>
          <a:off x="1612175" y="3101437"/>
          <a:ext cx="8473159" cy="3746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Rounded Corners 16">
            <a:extLst>
              <a:ext uri="{FF2B5EF4-FFF2-40B4-BE49-F238E27FC236}">
                <a16:creationId xmlns:a16="http://schemas.microsoft.com/office/drawing/2014/main" id="{0BA157CE-CDA9-003A-EE99-6EF08C22CEFA}"/>
              </a:ext>
            </a:extLst>
          </p:cNvPr>
          <p:cNvSpPr/>
          <p:nvPr/>
        </p:nvSpPr>
        <p:spPr>
          <a:xfrm>
            <a:off x="5427057" y="2940163"/>
            <a:ext cx="1981200" cy="2602523"/>
          </a:xfrm>
          <a:prstGeom prst="round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31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Slide Background">
            <a:extLst>
              <a:ext uri="{FF2B5EF4-FFF2-40B4-BE49-F238E27FC236}">
                <a16:creationId xmlns:a16="http://schemas.microsoft.com/office/drawing/2014/main" id="{924D84CD-5280-4B52-B96E-8EDAA2B20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7">
            <a:extLst>
              <a:ext uri="{FF2B5EF4-FFF2-40B4-BE49-F238E27FC236}">
                <a16:creationId xmlns:a16="http://schemas.microsoft.com/office/drawing/2014/main" id="{6BC8DD5A-2177-6753-E2F9-C07A00190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A66ED-F75E-5A12-F4B1-A1CC513F3FAA}"/>
              </a:ext>
            </a:extLst>
          </p:cNvPr>
          <p:cNvSpPr>
            <a:spLocks noGrp="1"/>
          </p:cNvSpPr>
          <p:nvPr>
            <p:ph type="title"/>
          </p:nvPr>
        </p:nvSpPr>
        <p:spPr>
          <a:xfrm>
            <a:off x="1142901" y="274104"/>
            <a:ext cx="9906199" cy="1157242"/>
          </a:xfrm>
        </p:spPr>
        <p:txBody>
          <a:bodyPr vert="horz" lIns="91440" tIns="45720" rIns="91440" bIns="45720" rtlCol="0" anchor="ctr">
            <a:normAutofit/>
          </a:bodyPr>
          <a:lstStyle/>
          <a:p>
            <a:pPr algn="ctr"/>
            <a:r>
              <a:rPr lang="en-US" sz="4000" b="1" kern="1200">
                <a:latin typeface="+mj-lt"/>
                <a:ea typeface="+mj-ea"/>
                <a:cs typeface="+mj-cs"/>
              </a:rPr>
              <a:t>Pre-enrollment Analysis </a:t>
            </a:r>
          </a:p>
        </p:txBody>
      </p:sp>
      <p:sp>
        <p:nvSpPr>
          <p:cNvPr id="3" name="Text Placeholder 2">
            <a:extLst>
              <a:ext uri="{FF2B5EF4-FFF2-40B4-BE49-F238E27FC236}">
                <a16:creationId xmlns:a16="http://schemas.microsoft.com/office/drawing/2014/main" id="{C3126A47-10B3-2E6A-C97C-04FA294728CE}"/>
              </a:ext>
            </a:extLst>
          </p:cNvPr>
          <p:cNvSpPr>
            <a:spLocks/>
          </p:cNvSpPr>
          <p:nvPr/>
        </p:nvSpPr>
        <p:spPr>
          <a:xfrm>
            <a:off x="838173" y="1928157"/>
            <a:ext cx="4434099" cy="708309"/>
          </a:xfrm>
          <a:prstGeom prst="rect">
            <a:avLst/>
          </a:prstGeom>
        </p:spPr>
        <p:txBody>
          <a:bodyPr lIns="91440" tIns="45720" rIns="91440" bIns="45720" anchor="t"/>
          <a:lstStyle/>
          <a:p>
            <a:pPr defTabSz="777240">
              <a:spcAft>
                <a:spcPts val="600"/>
              </a:spcAft>
            </a:pPr>
            <a:r>
              <a:rPr lang="en-US" sz="2400" b="1" kern="1200">
                <a:latin typeface="+mn-lt"/>
                <a:ea typeface="+mn-ea"/>
                <a:cs typeface="Calibri"/>
              </a:rPr>
              <a:t>Things to keep in mind: </a:t>
            </a:r>
            <a:endParaRPr lang="en-US" sz="2400" b="1"/>
          </a:p>
        </p:txBody>
      </p:sp>
      <p:graphicFrame>
        <p:nvGraphicFramePr>
          <p:cNvPr id="9" name="Content Placeholder 3">
            <a:extLst>
              <a:ext uri="{FF2B5EF4-FFF2-40B4-BE49-F238E27FC236}">
                <a16:creationId xmlns:a16="http://schemas.microsoft.com/office/drawing/2014/main" id="{8BE1542C-2AE5-1BF0-8439-789F8D3402EB}"/>
              </a:ext>
            </a:extLst>
          </p:cNvPr>
          <p:cNvGraphicFramePr>
            <a:graphicFrameLocks/>
          </p:cNvGraphicFramePr>
          <p:nvPr>
            <p:extLst>
              <p:ext uri="{D42A27DB-BD31-4B8C-83A1-F6EECF244321}">
                <p14:modId xmlns:p14="http://schemas.microsoft.com/office/powerpoint/2010/main" val="233193133"/>
              </p:ext>
            </p:extLst>
          </p:nvPr>
        </p:nvGraphicFramePr>
        <p:xfrm>
          <a:off x="531845" y="2547379"/>
          <a:ext cx="5365579" cy="3872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1" name="Content Placeholder 30" descr="A white paper with yellow text and numbers&#10;&#10;Description automatically generated">
            <a:extLst>
              <a:ext uri="{FF2B5EF4-FFF2-40B4-BE49-F238E27FC236}">
                <a16:creationId xmlns:a16="http://schemas.microsoft.com/office/drawing/2014/main" id="{0F9CBE8C-2E3B-5884-6C44-5005E9F2787D}"/>
              </a:ext>
            </a:extLst>
          </p:cNvPr>
          <p:cNvPicPr>
            <a:picLocks noChangeAspect="1"/>
          </p:cNvPicPr>
          <p:nvPr/>
        </p:nvPicPr>
        <p:blipFill>
          <a:blip r:embed="rId8"/>
          <a:stretch>
            <a:fillRect/>
          </a:stretch>
        </p:blipFill>
        <p:spPr>
          <a:xfrm>
            <a:off x="6095999" y="1802296"/>
            <a:ext cx="5854950" cy="4617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57671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7777BA-97A5-ACAE-4B70-D32243B4614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E047D7-756A-A4DF-F9D3-20C76C9F87D8}"/>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Client Agreement and Sanctioning Policy</a:t>
            </a:r>
          </a:p>
        </p:txBody>
      </p:sp>
      <p:sp>
        <p:nvSpPr>
          <p:cNvPr id="3" name="Text Placeholder 2">
            <a:extLst>
              <a:ext uri="{FF2B5EF4-FFF2-40B4-BE49-F238E27FC236}">
                <a16:creationId xmlns:a16="http://schemas.microsoft.com/office/drawing/2014/main" id="{6E6E267C-06E8-5BB9-D421-526F13F3E8BA}"/>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r>
              <a:rPr lang="en-US" kern="1200">
                <a:solidFill>
                  <a:schemeClr val="tx1"/>
                </a:solidFill>
                <a:latin typeface="+mn-lt"/>
                <a:ea typeface="+mn-ea"/>
                <a:cs typeface="+mn-cs"/>
              </a:rPr>
              <a:t>Key documents for ensuring client compliance</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90CFB24-B809-8E07-F376-ECFA7806B3A3}"/>
              </a:ext>
            </a:extLst>
          </p:cNvPr>
          <p:cNvSpPr/>
          <p:nvPr/>
        </p:nvSpPr>
        <p:spPr>
          <a:xfrm>
            <a:off x="600075" y="6297386"/>
            <a:ext cx="11092542" cy="16328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5614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8AAF01-9238-2557-A82F-B9F0FCD3FB92}"/>
            </a:ext>
          </a:extLst>
        </p:cNvPr>
        <p:cNvGrpSpPr/>
        <p:nvPr/>
      </p:nvGrpSpPr>
      <p:grpSpPr>
        <a:xfrm>
          <a:off x="0" y="0"/>
          <a:ext cx="0" cy="0"/>
          <a:chOff x="0" y="0"/>
          <a:chExt cx="0" cy="0"/>
        </a:xfrm>
      </p:grpSpPr>
      <p:sp useBgFill="1">
        <p:nvSpPr>
          <p:cNvPr id="33" name="Slide Background">
            <a:extLst>
              <a:ext uri="{FF2B5EF4-FFF2-40B4-BE49-F238E27FC236}">
                <a16:creationId xmlns:a16="http://schemas.microsoft.com/office/drawing/2014/main" id="{739DC89E-E103-7975-ADB8-B3A3CA0C5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7">
            <a:extLst>
              <a:ext uri="{FF2B5EF4-FFF2-40B4-BE49-F238E27FC236}">
                <a16:creationId xmlns:a16="http://schemas.microsoft.com/office/drawing/2014/main" id="{C006BF3B-E10A-57DA-4D1B-039769BD0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4EACDD-7CC3-6F9B-3C01-80F8B6D086EC}"/>
              </a:ext>
            </a:extLst>
          </p:cNvPr>
          <p:cNvSpPr>
            <a:spLocks noGrp="1"/>
          </p:cNvSpPr>
          <p:nvPr>
            <p:ph type="title"/>
          </p:nvPr>
        </p:nvSpPr>
        <p:spPr>
          <a:xfrm>
            <a:off x="1142901" y="274104"/>
            <a:ext cx="9906199" cy="1157242"/>
          </a:xfrm>
        </p:spPr>
        <p:txBody>
          <a:bodyPr vert="horz" lIns="91440" tIns="45720" rIns="91440" bIns="45720" rtlCol="0" anchor="ctr">
            <a:normAutofit/>
          </a:bodyPr>
          <a:lstStyle/>
          <a:p>
            <a:pPr algn="ctr"/>
            <a:r>
              <a:rPr lang="en-US" sz="4000" b="1"/>
              <a:t>Client Agreement</a:t>
            </a:r>
            <a:endParaRPr lang="en-US" sz="4000" b="1" kern="120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7C2591CF-8694-A64F-AF86-AA6B5731DB11}"/>
              </a:ext>
            </a:extLst>
          </p:cNvPr>
          <p:cNvSpPr>
            <a:spLocks/>
          </p:cNvSpPr>
          <p:nvPr/>
        </p:nvSpPr>
        <p:spPr>
          <a:xfrm>
            <a:off x="527729" y="1956379"/>
            <a:ext cx="4434099" cy="708309"/>
          </a:xfrm>
          <a:prstGeom prst="rect">
            <a:avLst/>
          </a:prstGeom>
        </p:spPr>
        <p:txBody>
          <a:bodyPr lIns="91440" tIns="45720" rIns="91440" bIns="45720" anchor="t"/>
          <a:lstStyle/>
          <a:p>
            <a:pPr defTabSz="777240">
              <a:spcAft>
                <a:spcPts val="600"/>
              </a:spcAft>
            </a:pPr>
            <a:r>
              <a:rPr lang="en-US" sz="2400" b="1" kern="1200">
                <a:latin typeface="+mn-lt"/>
                <a:ea typeface="+mn-ea"/>
                <a:cs typeface="Calibri"/>
              </a:rPr>
              <a:t>Things to keep in mind: </a:t>
            </a:r>
            <a:endParaRPr lang="en-US" sz="2400" b="1"/>
          </a:p>
        </p:txBody>
      </p:sp>
      <p:graphicFrame>
        <p:nvGraphicFramePr>
          <p:cNvPr id="9" name="Content Placeholder 3">
            <a:extLst>
              <a:ext uri="{FF2B5EF4-FFF2-40B4-BE49-F238E27FC236}">
                <a16:creationId xmlns:a16="http://schemas.microsoft.com/office/drawing/2014/main" id="{34B0AD4F-427B-157C-98F5-033638C72398}"/>
              </a:ext>
            </a:extLst>
          </p:cNvPr>
          <p:cNvGraphicFramePr>
            <a:graphicFrameLocks/>
          </p:cNvGraphicFramePr>
          <p:nvPr/>
        </p:nvGraphicFramePr>
        <p:xfrm>
          <a:off x="531845" y="2547379"/>
          <a:ext cx="5365579" cy="3872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Picture 24" descr="A screenshot of a document&#10;&#10;Description automatically generated">
            <a:extLst>
              <a:ext uri="{FF2B5EF4-FFF2-40B4-BE49-F238E27FC236}">
                <a16:creationId xmlns:a16="http://schemas.microsoft.com/office/drawing/2014/main" id="{CC6DC818-0E4E-AD10-52A5-7096B5753531}"/>
              </a:ext>
            </a:extLst>
          </p:cNvPr>
          <p:cNvPicPr>
            <a:picLocks noChangeAspect="1"/>
          </p:cNvPicPr>
          <p:nvPr/>
        </p:nvPicPr>
        <p:blipFill>
          <a:blip r:embed="rId8"/>
          <a:stretch>
            <a:fillRect/>
          </a:stretch>
        </p:blipFill>
        <p:spPr>
          <a:xfrm>
            <a:off x="6184218" y="1837267"/>
            <a:ext cx="5651452" cy="45663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3801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77E277E-EEF3-810A-2803-CB1BAE477C29}"/>
              </a:ext>
            </a:extLst>
          </p:cNvPr>
          <p:cNvSpPr>
            <a:spLocks noGrp="1"/>
          </p:cNvSpPr>
          <p:nvPr>
            <p:ph type="title"/>
          </p:nvPr>
        </p:nvSpPr>
        <p:spPr>
          <a:xfrm>
            <a:off x="1077638" y="861643"/>
            <a:ext cx="9471956" cy="1137111"/>
          </a:xfrm>
        </p:spPr>
        <p:txBody>
          <a:bodyPr>
            <a:normAutofit/>
          </a:bodyPr>
          <a:lstStyle/>
          <a:p>
            <a:r>
              <a:rPr lang="en-US" sz="5000" dirty="0">
                <a:cs typeface="Calibri Light"/>
              </a:rPr>
              <a:t>Client Agreement  Sanctioning</a:t>
            </a:r>
            <a:r>
              <a:rPr lang="en-US" sz="5400" dirty="0">
                <a:cs typeface="Calibri Light"/>
              </a:rPr>
              <a:t> </a:t>
            </a:r>
            <a:endParaRPr lang="en-US" sz="5400" dirty="0"/>
          </a:p>
        </p:txBody>
      </p:sp>
      <p:pic>
        <p:nvPicPr>
          <p:cNvPr id="15" name="Content Placeholder 14" descr="A close-up of black text&#10;&#10;Description automatically generated">
            <a:extLst>
              <a:ext uri="{FF2B5EF4-FFF2-40B4-BE49-F238E27FC236}">
                <a16:creationId xmlns:a16="http://schemas.microsoft.com/office/drawing/2014/main" id="{9D517F72-E5EB-E88B-CCA8-9F48A12EF257}"/>
              </a:ext>
            </a:extLst>
          </p:cNvPr>
          <p:cNvPicPr>
            <a:picLocks noChangeAspect="1"/>
          </p:cNvPicPr>
          <p:nvPr/>
        </p:nvPicPr>
        <p:blipFill>
          <a:blip r:embed="rId3"/>
          <a:stretch>
            <a:fillRect/>
          </a:stretch>
        </p:blipFill>
        <p:spPr>
          <a:xfrm>
            <a:off x="964748" y="2874437"/>
            <a:ext cx="10046080" cy="1289197"/>
          </a:xfrm>
          <a:prstGeom prst="rect">
            <a:avLst/>
          </a:prstGeom>
        </p:spPr>
      </p:pic>
      <p:sp>
        <p:nvSpPr>
          <p:cNvPr id="16" name="Arrow: Right 15">
            <a:extLst>
              <a:ext uri="{FF2B5EF4-FFF2-40B4-BE49-F238E27FC236}">
                <a16:creationId xmlns:a16="http://schemas.microsoft.com/office/drawing/2014/main" id="{33BBA7D3-8AFC-3CE2-A48F-60D4C24E8347}"/>
              </a:ext>
            </a:extLst>
          </p:cNvPr>
          <p:cNvSpPr/>
          <p:nvPr/>
        </p:nvSpPr>
        <p:spPr>
          <a:xfrm>
            <a:off x="5732639" y="1284110"/>
            <a:ext cx="522111" cy="296333"/>
          </a:xfrm>
          <a:prstGeom prst="rightArrow">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B8EAF73-E337-B3FC-0DDE-2A5E16FF2F74}"/>
              </a:ext>
            </a:extLst>
          </p:cNvPr>
          <p:cNvSpPr txBox="1"/>
          <p:nvPr/>
        </p:nvSpPr>
        <p:spPr>
          <a:xfrm>
            <a:off x="964748" y="2421221"/>
            <a:ext cx="6827530" cy="369332"/>
          </a:xfrm>
          <a:prstGeom prst="rect">
            <a:avLst/>
          </a:prstGeom>
          <a:noFill/>
        </p:spPr>
        <p:txBody>
          <a:bodyPr wrap="square" rtlCol="0">
            <a:spAutoFit/>
          </a:bodyPr>
          <a:lstStyle/>
          <a:p>
            <a:r>
              <a:rPr lang="en-US" dirty="0"/>
              <a:t>While participating in Match Grant, I will (Client signs): </a:t>
            </a:r>
          </a:p>
        </p:txBody>
      </p:sp>
    </p:spTree>
    <p:extLst>
      <p:ext uri="{BB962C8B-B14F-4D97-AF65-F5344CB8AC3E}">
        <p14:creationId xmlns:p14="http://schemas.microsoft.com/office/powerpoint/2010/main" val="2346933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534155" y="584287"/>
            <a:ext cx="11183712" cy="769441"/>
          </a:xfrm>
          <a:prstGeom prst="rect">
            <a:avLst/>
          </a:prstGeom>
          <a:noFill/>
        </p:spPr>
        <p:txBody>
          <a:bodyPr wrap="square" lIns="91440" tIns="45720" rIns="91440" bIns="45720" rtlCol="0" anchor="t">
            <a:spAutoFit/>
          </a:bodyPr>
          <a:lstStyle/>
          <a:p>
            <a:r>
              <a:rPr lang="en-US" sz="4400" b="1">
                <a:latin typeface="Bahnschrift"/>
                <a:ea typeface="Open Sans"/>
                <a:cs typeface="Open Sans"/>
              </a:rPr>
              <a:t>Presenter</a:t>
            </a:r>
            <a:endParaRPr lang="en-US"/>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56E2A1EB-17B7-46A4-050C-FA870E088C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pic>
        <p:nvPicPr>
          <p:cNvPr id="9" name="Picture 10" descr="A picture containing text, ax, silhouette&#10;&#10;Description automatically generated">
            <a:extLst>
              <a:ext uri="{FF2B5EF4-FFF2-40B4-BE49-F238E27FC236}">
                <a16:creationId xmlns:a16="http://schemas.microsoft.com/office/drawing/2014/main" id="{7B9F660B-222E-C2AE-6A7C-6994C1265955}"/>
              </a:ext>
            </a:extLst>
          </p:cNvPr>
          <p:cNvPicPr>
            <a:picLocks noChangeAspect="1"/>
          </p:cNvPicPr>
          <p:nvPr/>
        </p:nvPicPr>
        <p:blipFill>
          <a:blip r:embed="rId5"/>
          <a:stretch>
            <a:fillRect/>
          </a:stretch>
        </p:blipFill>
        <p:spPr>
          <a:xfrm>
            <a:off x="4357642" y="2138461"/>
            <a:ext cx="3477019" cy="3597806"/>
          </a:xfrm>
          <a:prstGeom prst="rect">
            <a:avLst/>
          </a:prstGeom>
        </p:spPr>
      </p:pic>
      <p:sp>
        <p:nvSpPr>
          <p:cNvPr id="17" name="TextBox 16">
            <a:extLst>
              <a:ext uri="{FF2B5EF4-FFF2-40B4-BE49-F238E27FC236}">
                <a16:creationId xmlns:a16="http://schemas.microsoft.com/office/drawing/2014/main" id="{8D6B8838-AD99-E88C-DAD8-BCDAB61D3EF2}"/>
              </a:ext>
            </a:extLst>
          </p:cNvPr>
          <p:cNvSpPr txBox="1"/>
          <p:nvPr/>
        </p:nvSpPr>
        <p:spPr>
          <a:xfrm>
            <a:off x="3829207" y="5616374"/>
            <a:ext cx="4590585"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latin typeface="Bahnschrift"/>
              <a:cs typeface="Calibri"/>
            </a:endParaRPr>
          </a:p>
          <a:p>
            <a:pPr algn="ctr"/>
            <a:r>
              <a:rPr lang="en-US" sz="2000" b="1">
                <a:latin typeface="Bahnschrift"/>
                <a:cs typeface="Calibri"/>
              </a:rPr>
              <a:t>Dina </a:t>
            </a:r>
            <a:r>
              <a:rPr lang="en-US" sz="2000" b="1" err="1">
                <a:latin typeface="Bahnschrift"/>
                <a:cs typeface="Calibri"/>
              </a:rPr>
              <a:t>Eldawy</a:t>
            </a:r>
          </a:p>
          <a:p>
            <a:pPr algn="ctr"/>
            <a:r>
              <a:rPr lang="en-US" sz="1400">
                <a:latin typeface="Bahnschrift"/>
                <a:cs typeface="Calibri"/>
              </a:rPr>
              <a:t>Match Grant Field Support Coordinator</a:t>
            </a:r>
            <a:endParaRPr lang="en-US" sz="1400">
              <a:latin typeface="Bahnschrift"/>
            </a:endParaRPr>
          </a:p>
        </p:txBody>
      </p:sp>
      <p:pic>
        <p:nvPicPr>
          <p:cNvPr id="12" name="Picture 13" descr="A person smiling at the camera&#10;&#10;Description automatically generated">
            <a:extLst>
              <a:ext uri="{FF2B5EF4-FFF2-40B4-BE49-F238E27FC236}">
                <a16:creationId xmlns:a16="http://schemas.microsoft.com/office/drawing/2014/main" id="{6360E22B-029F-BE31-A435-3C38325AA23F}"/>
              </a:ext>
            </a:extLst>
          </p:cNvPr>
          <p:cNvPicPr>
            <a:picLocks noChangeAspect="1"/>
          </p:cNvPicPr>
          <p:nvPr/>
        </p:nvPicPr>
        <p:blipFill>
          <a:blip r:embed="rId6"/>
          <a:stretch>
            <a:fillRect/>
          </a:stretch>
        </p:blipFill>
        <p:spPr>
          <a:xfrm>
            <a:off x="4481834" y="2270561"/>
            <a:ext cx="3225800" cy="3225800"/>
          </a:xfrm>
          <a:prstGeom prst="rect">
            <a:avLst/>
          </a:prstGeom>
        </p:spPr>
      </p:pic>
    </p:spTree>
    <p:custDataLst>
      <p:tags r:id="rId1"/>
    </p:custDataLst>
    <p:extLst>
      <p:ext uri="{BB962C8B-B14F-4D97-AF65-F5344CB8AC3E}">
        <p14:creationId xmlns:p14="http://schemas.microsoft.com/office/powerpoint/2010/main" val="1517220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03BB4F-08C4-2DC8-A9EE-980EFEC5BF62}"/>
            </a:ext>
          </a:extLst>
        </p:cNvPr>
        <p:cNvGrpSpPr/>
        <p:nvPr/>
      </p:nvGrpSpPr>
      <p:grpSpPr>
        <a:xfrm>
          <a:off x="0" y="0"/>
          <a:ext cx="0" cy="0"/>
          <a:chOff x="0" y="0"/>
          <a:chExt cx="0" cy="0"/>
        </a:xfrm>
      </p:grpSpPr>
      <p:sp useBgFill="1">
        <p:nvSpPr>
          <p:cNvPr id="33" name="Slide Background">
            <a:extLst>
              <a:ext uri="{FF2B5EF4-FFF2-40B4-BE49-F238E27FC236}">
                <a16:creationId xmlns:a16="http://schemas.microsoft.com/office/drawing/2014/main" id="{CE0A83A8-47B5-E4A7-77F3-85EE4A2F4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7">
            <a:extLst>
              <a:ext uri="{FF2B5EF4-FFF2-40B4-BE49-F238E27FC236}">
                <a16:creationId xmlns:a16="http://schemas.microsoft.com/office/drawing/2014/main" id="{49144567-5758-CC25-8BFE-B5B79B2DD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336123-FBDF-3B2A-2F0E-3847C70288FC}"/>
              </a:ext>
            </a:extLst>
          </p:cNvPr>
          <p:cNvSpPr>
            <a:spLocks noGrp="1"/>
          </p:cNvSpPr>
          <p:nvPr>
            <p:ph type="title"/>
          </p:nvPr>
        </p:nvSpPr>
        <p:spPr>
          <a:xfrm>
            <a:off x="1142901" y="415215"/>
            <a:ext cx="9906199" cy="1157242"/>
          </a:xfrm>
        </p:spPr>
        <p:txBody>
          <a:bodyPr vert="horz" lIns="91440" tIns="45720" rIns="91440" bIns="45720" rtlCol="0" anchor="ctr">
            <a:normAutofit/>
          </a:bodyPr>
          <a:lstStyle/>
          <a:p>
            <a:pPr algn="ctr"/>
            <a:r>
              <a:rPr lang="en-US" sz="4000" b="1"/>
              <a:t>Sanctioning Policy</a:t>
            </a:r>
            <a:endParaRPr lang="en-US" sz="4000" kern="1200">
              <a:latin typeface="+mj-lt"/>
              <a:ea typeface="+mj-ea"/>
              <a:cs typeface="+mj-cs"/>
            </a:endParaRPr>
          </a:p>
        </p:txBody>
      </p:sp>
      <p:sp>
        <p:nvSpPr>
          <p:cNvPr id="3" name="Text Placeholder 2">
            <a:extLst>
              <a:ext uri="{FF2B5EF4-FFF2-40B4-BE49-F238E27FC236}">
                <a16:creationId xmlns:a16="http://schemas.microsoft.com/office/drawing/2014/main" id="{113C6043-5C96-AF95-A02F-D47086AC9347}"/>
              </a:ext>
            </a:extLst>
          </p:cNvPr>
          <p:cNvSpPr>
            <a:spLocks/>
          </p:cNvSpPr>
          <p:nvPr/>
        </p:nvSpPr>
        <p:spPr>
          <a:xfrm>
            <a:off x="527729" y="1843490"/>
            <a:ext cx="4434099" cy="708309"/>
          </a:xfrm>
          <a:prstGeom prst="rect">
            <a:avLst/>
          </a:prstGeom>
        </p:spPr>
        <p:txBody>
          <a:bodyPr lIns="91440" tIns="45720" rIns="91440" bIns="45720" anchor="t"/>
          <a:lstStyle/>
          <a:p>
            <a:pPr defTabSz="777240">
              <a:spcAft>
                <a:spcPts val="600"/>
              </a:spcAft>
            </a:pPr>
            <a:r>
              <a:rPr lang="en-US" sz="2400" b="1" kern="1200">
                <a:latin typeface="+mn-lt"/>
                <a:ea typeface="+mn-ea"/>
                <a:cs typeface="Calibri"/>
              </a:rPr>
              <a:t>Things to keep in mind: </a:t>
            </a:r>
            <a:endParaRPr lang="en-US" sz="2400" b="1"/>
          </a:p>
        </p:txBody>
      </p:sp>
      <p:graphicFrame>
        <p:nvGraphicFramePr>
          <p:cNvPr id="9" name="Content Placeholder 3">
            <a:extLst>
              <a:ext uri="{FF2B5EF4-FFF2-40B4-BE49-F238E27FC236}">
                <a16:creationId xmlns:a16="http://schemas.microsoft.com/office/drawing/2014/main" id="{02AC458B-1635-C15E-B37D-E4CA7DC7A936}"/>
              </a:ext>
            </a:extLst>
          </p:cNvPr>
          <p:cNvGraphicFramePr>
            <a:graphicFrameLocks/>
          </p:cNvGraphicFramePr>
          <p:nvPr>
            <p:extLst>
              <p:ext uri="{D42A27DB-BD31-4B8C-83A1-F6EECF244321}">
                <p14:modId xmlns:p14="http://schemas.microsoft.com/office/powerpoint/2010/main" val="943060891"/>
              </p:ext>
            </p:extLst>
          </p:nvPr>
        </p:nvGraphicFramePr>
        <p:xfrm>
          <a:off x="531845" y="2392157"/>
          <a:ext cx="5365579" cy="4253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descr="A document with yellow text&#10;&#10;Description automatically generated">
            <a:extLst>
              <a:ext uri="{FF2B5EF4-FFF2-40B4-BE49-F238E27FC236}">
                <a16:creationId xmlns:a16="http://schemas.microsoft.com/office/drawing/2014/main" id="{2EDE5466-88B1-C45A-08A3-C30725ECAAA4}"/>
              </a:ext>
            </a:extLst>
          </p:cNvPr>
          <p:cNvPicPr>
            <a:picLocks noChangeAspect="1"/>
          </p:cNvPicPr>
          <p:nvPr/>
        </p:nvPicPr>
        <p:blipFill rotWithShape="1">
          <a:blip r:embed="rId8"/>
          <a:srcRect t="2290" r="-477" b="-1527"/>
          <a:stretch/>
        </p:blipFill>
        <p:spPr>
          <a:xfrm>
            <a:off x="6329784" y="1838633"/>
            <a:ext cx="5186022" cy="47907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40093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5B7BCB-D0A4-0CE2-BF8B-156E4EA4B308}"/>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41C6D0D-850A-DCDA-E9B4-B40D893C1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05DCFC-A654-603D-98ED-AF67EE36C599}"/>
              </a:ext>
            </a:extLst>
          </p:cNvPr>
          <p:cNvSpPr>
            <a:spLocks noGrp="1"/>
          </p:cNvSpPr>
          <p:nvPr>
            <p:ph type="title"/>
          </p:nvPr>
        </p:nvSpPr>
        <p:spPr>
          <a:xfrm>
            <a:off x="806246" y="707778"/>
            <a:ext cx="10409150" cy="1188950"/>
          </a:xfrm>
        </p:spPr>
        <p:txBody>
          <a:bodyPr anchor="b">
            <a:normAutofit/>
          </a:bodyPr>
          <a:lstStyle/>
          <a:p>
            <a:r>
              <a:rPr lang="en-US" sz="5400">
                <a:ea typeface="Calibri Light"/>
                <a:cs typeface="Calibri Light"/>
              </a:rPr>
              <a:t>Next Step: USCCB Document Review</a:t>
            </a:r>
          </a:p>
        </p:txBody>
      </p:sp>
      <p:grpSp>
        <p:nvGrpSpPr>
          <p:cNvPr id="21" name="Group 20">
            <a:extLst>
              <a:ext uri="{FF2B5EF4-FFF2-40B4-BE49-F238E27FC236}">
                <a16:creationId xmlns:a16="http://schemas.microsoft.com/office/drawing/2014/main" id="{242E04B6-09EE-F3F4-4F01-CED0DD03A5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9CAE3D1B-3971-92FD-E164-5B2BFD960E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05CB732-67BD-860A-0F4A-EA3173A0B8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Rectangle 21">
            <a:extLst>
              <a:ext uri="{FF2B5EF4-FFF2-40B4-BE49-F238E27FC236}">
                <a16:creationId xmlns:a16="http://schemas.microsoft.com/office/drawing/2014/main" id="{0C797C62-0108-008C-F933-4EC71A5323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E3634ED9-171F-AF76-598A-05A3E9102427}"/>
              </a:ext>
            </a:extLst>
          </p:cNvPr>
          <p:cNvSpPr>
            <a:spLocks noGrp="1"/>
          </p:cNvSpPr>
          <p:nvPr>
            <p:ph idx="1"/>
          </p:nvPr>
        </p:nvSpPr>
        <p:spPr>
          <a:xfrm>
            <a:off x="664706" y="2247817"/>
            <a:ext cx="10143668" cy="3435531"/>
          </a:xfrm>
        </p:spPr>
        <p:txBody>
          <a:bodyPr vert="horz" lIns="91440" tIns="45720" rIns="91440" bIns="45720" rtlCol="0" anchor="ctr">
            <a:normAutofit/>
          </a:bodyPr>
          <a:lstStyle/>
          <a:p>
            <a:r>
              <a:rPr lang="en-US" sz="2800" kern="1200">
                <a:solidFill>
                  <a:schemeClr val="tx1"/>
                </a:solidFill>
                <a:latin typeface="+mn-lt"/>
                <a:ea typeface="+mn-ea"/>
                <a:cs typeface="+mn-cs"/>
              </a:rPr>
              <a:t>In late February/March, USCCB will ask affiliates to submit their</a:t>
            </a:r>
            <a:br>
              <a:rPr lang="en-US" sz="2800"/>
            </a:br>
            <a:r>
              <a:rPr lang="en-US" sz="2800" kern="1200">
                <a:solidFill>
                  <a:schemeClr val="tx1"/>
                </a:solidFill>
                <a:latin typeface="+mn-lt"/>
                <a:ea typeface="+mn-ea"/>
                <a:cs typeface="+mn-cs"/>
              </a:rPr>
              <a:t>Client Agreement, Sanctioning Policy, and </a:t>
            </a:r>
            <a:r>
              <a:rPr lang="en-US" sz="2800"/>
              <a:t>P</a:t>
            </a:r>
            <a:r>
              <a:rPr lang="en-US" sz="2800" kern="1200">
                <a:solidFill>
                  <a:schemeClr val="tx1"/>
                </a:solidFill>
                <a:latin typeface="+mn-lt"/>
                <a:ea typeface="+mn-ea"/>
                <a:cs typeface="+mn-cs"/>
              </a:rPr>
              <a:t>re-enrollment </a:t>
            </a:r>
            <a:r>
              <a:rPr lang="en-US" sz="2800"/>
              <a:t>A</a:t>
            </a:r>
            <a:r>
              <a:rPr lang="en-US" sz="2800" kern="1200">
                <a:solidFill>
                  <a:schemeClr val="tx1"/>
                </a:solidFill>
                <a:latin typeface="+mn-lt"/>
                <a:ea typeface="+mn-ea"/>
                <a:cs typeface="+mn-cs"/>
              </a:rPr>
              <a:t>nalysis forms</a:t>
            </a:r>
            <a:r>
              <a:rPr lang="en-US" kern="1200">
                <a:solidFill>
                  <a:schemeClr val="tx1"/>
                </a:solidFill>
                <a:latin typeface="+mn-lt"/>
                <a:ea typeface="+mn-ea"/>
                <a:cs typeface="+mn-cs"/>
              </a:rPr>
              <a:t> to USCCB. </a:t>
            </a:r>
          </a:p>
          <a:p>
            <a:endParaRPr lang="en-US" sz="2800"/>
          </a:p>
          <a:p>
            <a:r>
              <a:rPr lang="en-US" sz="2800"/>
              <a:t>Your MG Field Support Coordinator will </a:t>
            </a:r>
            <a:r>
              <a:rPr lang="en-US" sz="2800" kern="1200">
                <a:solidFill>
                  <a:schemeClr val="tx1"/>
                </a:solidFill>
                <a:latin typeface="+mn-lt"/>
                <a:ea typeface="+mn-ea"/>
                <a:cs typeface="+mn-cs"/>
              </a:rPr>
              <a:t>work with </a:t>
            </a:r>
            <a:r>
              <a:rPr lang="en-US" sz="2800"/>
              <a:t>you</a:t>
            </a:r>
            <a:r>
              <a:rPr lang="en-US" sz="2800" kern="1200">
                <a:solidFill>
                  <a:schemeClr val="tx1"/>
                </a:solidFill>
                <a:latin typeface="+mn-lt"/>
                <a:ea typeface="+mn-ea"/>
                <a:cs typeface="+mn-cs"/>
              </a:rPr>
              <a:t> to update or strengthen these policies if needed. </a:t>
            </a:r>
          </a:p>
        </p:txBody>
      </p:sp>
    </p:spTree>
    <p:extLst>
      <p:ext uri="{BB962C8B-B14F-4D97-AF65-F5344CB8AC3E}">
        <p14:creationId xmlns:p14="http://schemas.microsoft.com/office/powerpoint/2010/main" val="1494207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B7D373-C574-574E-EE51-971FCF5D8C14}"/>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latin typeface="+mj-lt"/>
                <a:ea typeface="+mj-ea"/>
                <a:cs typeface="+mj-cs"/>
              </a:rPr>
              <a:t>Incentivizing </a:t>
            </a:r>
            <a:br>
              <a:rPr lang="en-US" sz="7200" kern="1200">
                <a:latin typeface="+mj-lt"/>
                <a:ea typeface="+mj-ea"/>
                <a:cs typeface="+mj-cs"/>
              </a:rPr>
            </a:br>
            <a:r>
              <a:rPr lang="en-US" sz="7200"/>
              <a:t>Self-Sufficiency</a:t>
            </a:r>
            <a:endParaRPr lang="en-US" sz="7200" kern="120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4E91BBD1-C944-F056-36CB-8D594E2AF655}"/>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r>
              <a:rPr lang="en-US" kern="1200">
                <a:solidFill>
                  <a:schemeClr val="tx1"/>
                </a:solidFill>
                <a:latin typeface="+mn-lt"/>
                <a:ea typeface="+mn-ea"/>
                <a:cs typeface="+mn-cs"/>
              </a:rPr>
              <a:t>Instituting bonus policies and positive reinforcement</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E464C41-88F8-9AF1-D0EC-785EF86E5774}"/>
              </a:ext>
            </a:extLst>
          </p:cNvPr>
          <p:cNvSpPr/>
          <p:nvPr/>
        </p:nvSpPr>
        <p:spPr>
          <a:xfrm>
            <a:off x="600075" y="6297386"/>
            <a:ext cx="11092542" cy="16328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0643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FE82B7-6702-A815-AC57-616DB3CDF518}"/>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C3C95CA-B017-29C6-DEC6-CD9C33FF7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26EA2D9-FA51-EF18-F1C3-CA023AE629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C0D752-7C8D-9A5C-3250-396121CE3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5F8339-B513-783A-BABC-8DAA9D40167C}"/>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latin typeface="+mj-lt"/>
                <a:ea typeface="+mj-ea"/>
                <a:cs typeface="+mj-cs"/>
              </a:rPr>
              <a:t>How does your agency incentivize clients to accept and retain jobs?</a:t>
            </a:r>
            <a:endParaRPr lang="en-US" sz="7200" kern="1200">
              <a:latin typeface="+mj-lt"/>
              <a:ea typeface="Calibri Light"/>
              <a:cs typeface="Calibri Light"/>
            </a:endParaRPr>
          </a:p>
        </p:txBody>
      </p:sp>
      <p:sp>
        <p:nvSpPr>
          <p:cNvPr id="3" name="Content Placeholder 2">
            <a:extLst>
              <a:ext uri="{FF2B5EF4-FFF2-40B4-BE49-F238E27FC236}">
                <a16:creationId xmlns:a16="http://schemas.microsoft.com/office/drawing/2014/main" id="{CC44B381-A9F8-4009-E22C-9F7F182D6BE9}"/>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r>
              <a:rPr lang="en-US">
                <a:ea typeface="Calibri"/>
                <a:cs typeface="Calibri"/>
              </a:rPr>
              <a:t>Brainstorm and please pop answers in the chat! </a:t>
            </a:r>
            <a:endParaRPr lang="en-US" sz="2400" kern="1200">
              <a:solidFill>
                <a:schemeClr val="tx1"/>
              </a:solidFill>
              <a:latin typeface="+mn-lt"/>
              <a:ea typeface="+mn-ea"/>
              <a:cs typeface="+mn-cs"/>
            </a:endParaRPr>
          </a:p>
        </p:txBody>
      </p:sp>
      <p:cxnSp>
        <p:nvCxnSpPr>
          <p:cNvPr id="21" name="Straight Connector 20">
            <a:extLst>
              <a:ext uri="{FF2B5EF4-FFF2-40B4-BE49-F238E27FC236}">
                <a16:creationId xmlns:a16="http://schemas.microsoft.com/office/drawing/2014/main" id="{D755A7EE-FAB4-D0A3-9EB9-F895174725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33688E2-9F0A-7A7E-7E54-615363B5946C}"/>
              </a:ext>
            </a:extLst>
          </p:cNvPr>
          <p:cNvSpPr/>
          <p:nvPr/>
        </p:nvSpPr>
        <p:spPr>
          <a:xfrm>
            <a:off x="600075" y="6297386"/>
            <a:ext cx="11092542" cy="16328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348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FB60E5D2-AE5D-D2A3-E4AB-7A6AECD496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D8A198-DFD2-185E-9E48-B2FF45473BE3}"/>
              </a:ext>
            </a:extLst>
          </p:cNvPr>
          <p:cNvSpPr>
            <a:spLocks noGrp="1"/>
          </p:cNvSpPr>
          <p:nvPr>
            <p:ph type="title"/>
          </p:nvPr>
        </p:nvSpPr>
        <p:spPr>
          <a:xfrm>
            <a:off x="838200" y="459863"/>
            <a:ext cx="10515600" cy="1004594"/>
          </a:xfrm>
          <a:ln>
            <a:noFill/>
          </a:ln>
        </p:spPr>
        <p:txBody>
          <a:bodyPr vert="horz" lIns="91440" tIns="45720" rIns="91440" bIns="45720" rtlCol="0" anchor="ctr">
            <a:normAutofit/>
          </a:bodyPr>
          <a:lstStyle/>
          <a:p>
            <a:pPr algn="ctr"/>
            <a:r>
              <a:rPr lang="en-US" b="1" kern="1200">
                <a:solidFill>
                  <a:srgbClr val="FFFFFF"/>
                </a:solidFill>
                <a:latin typeface="+mj-lt"/>
                <a:ea typeface="+mj-ea"/>
                <a:cs typeface="+mj-cs"/>
              </a:rPr>
              <a:t>Bonuses and Support Services</a:t>
            </a:r>
          </a:p>
        </p:txBody>
      </p:sp>
      <p:sp>
        <p:nvSpPr>
          <p:cNvPr id="172" name="Rectangle: Rounded Corners 17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3" name="Content Placeholder 5">
            <a:extLst>
              <a:ext uri="{FF2B5EF4-FFF2-40B4-BE49-F238E27FC236}">
                <a16:creationId xmlns:a16="http://schemas.microsoft.com/office/drawing/2014/main" id="{600002B6-964F-2DAB-B3BC-D97058740139}"/>
              </a:ext>
            </a:extLst>
          </p:cNvPr>
          <p:cNvGraphicFramePr>
            <a:graphicFrameLocks/>
          </p:cNvGraphicFramePr>
          <p:nvPr>
            <p:extLst>
              <p:ext uri="{D42A27DB-BD31-4B8C-83A1-F6EECF244321}">
                <p14:modId xmlns:p14="http://schemas.microsoft.com/office/powerpoint/2010/main" val="786762859"/>
              </p:ext>
            </p:extLst>
          </p:nvPr>
        </p:nvGraphicFramePr>
        <p:xfrm>
          <a:off x="674915" y="2007739"/>
          <a:ext cx="10678886" cy="3045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5" name="TextBox 74">
            <a:extLst>
              <a:ext uri="{FF2B5EF4-FFF2-40B4-BE49-F238E27FC236}">
                <a16:creationId xmlns:a16="http://schemas.microsoft.com/office/drawing/2014/main" id="{E1729541-5797-2B85-18FA-C042BC8FF58F}"/>
              </a:ext>
            </a:extLst>
          </p:cNvPr>
          <p:cNvSpPr txBox="1"/>
          <p:nvPr/>
        </p:nvSpPr>
        <p:spPr>
          <a:xfrm>
            <a:off x="1130753" y="4238625"/>
            <a:ext cx="2789464"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cs typeface="Calibri"/>
              </a:rPr>
              <a:t>Instituting employment bonuses along with self-sufficiency benchmarks will emphasize agency's expectations</a:t>
            </a:r>
          </a:p>
        </p:txBody>
      </p:sp>
      <p:sp>
        <p:nvSpPr>
          <p:cNvPr id="76" name="TextBox 75">
            <a:extLst>
              <a:ext uri="{FF2B5EF4-FFF2-40B4-BE49-F238E27FC236}">
                <a16:creationId xmlns:a16="http://schemas.microsoft.com/office/drawing/2014/main" id="{60575B57-A1A7-BFEB-F738-D0CA900994BF}"/>
              </a:ext>
            </a:extLst>
          </p:cNvPr>
          <p:cNvSpPr txBox="1"/>
          <p:nvPr/>
        </p:nvSpPr>
        <p:spPr>
          <a:xfrm>
            <a:off x="4181474" y="4242707"/>
            <a:ext cx="3668485"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cs typeface="Calibri"/>
              </a:rPr>
              <a:t>Highlighting role models and success stories in the community can provide clients a way of looking forward to self-sufficiency</a:t>
            </a:r>
          </a:p>
        </p:txBody>
      </p:sp>
      <p:sp>
        <p:nvSpPr>
          <p:cNvPr id="77" name="TextBox 76">
            <a:extLst>
              <a:ext uri="{FF2B5EF4-FFF2-40B4-BE49-F238E27FC236}">
                <a16:creationId xmlns:a16="http://schemas.microsoft.com/office/drawing/2014/main" id="{B7C94DD7-0073-44D3-0D98-E1ADB6000C56}"/>
              </a:ext>
            </a:extLst>
          </p:cNvPr>
          <p:cNvSpPr txBox="1"/>
          <p:nvPr/>
        </p:nvSpPr>
        <p:spPr>
          <a:xfrm>
            <a:off x="7926161" y="4242707"/>
            <a:ext cx="3114674"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cs typeface="Calibri"/>
              </a:rPr>
              <a:t>Women's engagement circles and expanding employment opportunities can accommodate cultural barriers</a:t>
            </a:r>
          </a:p>
        </p:txBody>
      </p:sp>
    </p:spTree>
    <p:extLst>
      <p:ext uri="{BB962C8B-B14F-4D97-AF65-F5344CB8AC3E}">
        <p14:creationId xmlns:p14="http://schemas.microsoft.com/office/powerpoint/2010/main" val="2706745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A42B5D5C-7B03-E872-A526-D28B41EE6AD3}"/>
            </a:ext>
          </a:extLst>
        </p:cNvPr>
        <p:cNvGrpSpPr/>
        <p:nvPr/>
      </p:nvGrpSpPr>
      <p:grpSpPr>
        <a:xfrm>
          <a:off x="0" y="0"/>
          <a:ext cx="0" cy="0"/>
          <a:chOff x="0" y="0"/>
          <a:chExt cx="0" cy="0"/>
        </a:xfrm>
      </p:grpSpPr>
      <p:sp>
        <p:nvSpPr>
          <p:cNvPr id="10" name="Arc 9">
            <a:extLst>
              <a:ext uri="{FF2B5EF4-FFF2-40B4-BE49-F238E27FC236}">
                <a16:creationId xmlns:a16="http://schemas.microsoft.com/office/drawing/2014/main" id="{E61CC8B7-BA19-8E91-2C39-09F0737AB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23D7AC-40F4-9DF5-6AB6-CEFE1E834D1C}"/>
              </a:ext>
            </a:extLst>
          </p:cNvPr>
          <p:cNvSpPr>
            <a:spLocks noGrp="1"/>
          </p:cNvSpPr>
          <p:nvPr>
            <p:ph type="title"/>
          </p:nvPr>
        </p:nvSpPr>
        <p:spPr>
          <a:xfrm>
            <a:off x="838200" y="1917095"/>
            <a:ext cx="3147147" cy="4297438"/>
          </a:xfrm>
        </p:spPr>
        <p:txBody>
          <a:bodyPr vert="horz" lIns="91440" tIns="45720" rIns="91440" bIns="45720" rtlCol="0" anchor="ctr">
            <a:normAutofit/>
          </a:bodyPr>
          <a:lstStyle/>
          <a:p>
            <a:r>
              <a:rPr lang="en-US" b="1">
                <a:solidFill>
                  <a:srgbClr val="FFFFFF"/>
                </a:solidFill>
                <a:cs typeface="Calibri Light"/>
              </a:rPr>
              <a:t>Employment Bonuses: </a:t>
            </a:r>
            <a:endParaRPr lang="en-US" b="1" kern="1200" dirty="0">
              <a:solidFill>
                <a:srgbClr val="FFFFFF"/>
              </a:solidFill>
              <a:latin typeface="+mj-lt"/>
              <a:cs typeface="Calibri Light"/>
            </a:endParaRPr>
          </a:p>
        </p:txBody>
      </p:sp>
      <p:sp>
        <p:nvSpPr>
          <p:cNvPr id="12" name="Rectangle: Rounded Corners 11">
            <a:extLst>
              <a:ext uri="{FF2B5EF4-FFF2-40B4-BE49-F238E27FC236}">
                <a16:creationId xmlns:a16="http://schemas.microsoft.com/office/drawing/2014/main" id="{42DEE2EE-BE7C-7368-B1AB-3ABE0856B2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Diagram 16">
            <a:extLst>
              <a:ext uri="{FF2B5EF4-FFF2-40B4-BE49-F238E27FC236}">
                <a16:creationId xmlns:a16="http://schemas.microsoft.com/office/drawing/2014/main" id="{773B0C98-F8F3-601B-943D-44D447C72455}"/>
              </a:ext>
            </a:extLst>
          </p:cNvPr>
          <p:cNvGraphicFramePr/>
          <p:nvPr>
            <p:extLst>
              <p:ext uri="{D42A27DB-BD31-4B8C-83A1-F6EECF244321}">
                <p14:modId xmlns:p14="http://schemas.microsoft.com/office/powerpoint/2010/main" val="3838030927"/>
              </p:ext>
            </p:extLst>
          </p:nvPr>
        </p:nvGraphicFramePr>
        <p:xfrm>
          <a:off x="5007429" y="1175658"/>
          <a:ext cx="6172200" cy="4506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 name="Oval 39">
            <a:extLst>
              <a:ext uri="{FF2B5EF4-FFF2-40B4-BE49-F238E27FC236}">
                <a16:creationId xmlns:a16="http://schemas.microsoft.com/office/drawing/2014/main" id="{059F724D-E545-ED93-F6B8-6A9192837189}"/>
              </a:ext>
            </a:extLst>
          </p:cNvPr>
          <p:cNvSpPr/>
          <p:nvPr/>
        </p:nvSpPr>
        <p:spPr>
          <a:xfrm>
            <a:off x="1155246" y="1345746"/>
            <a:ext cx="1600199" cy="14913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descr="Clapping hands with solid fill">
            <a:extLst>
              <a:ext uri="{FF2B5EF4-FFF2-40B4-BE49-F238E27FC236}">
                <a16:creationId xmlns:a16="http://schemas.microsoft.com/office/drawing/2014/main" id="{5CAB0E12-DCA9-2E7B-4B1D-6B2B3990E14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26028" y="1632856"/>
            <a:ext cx="914400" cy="914400"/>
          </a:xfrm>
          <a:prstGeom prst="rect">
            <a:avLst/>
          </a:prstGeom>
        </p:spPr>
      </p:pic>
      <p:sp>
        <p:nvSpPr>
          <p:cNvPr id="99" name="TextBox 98">
            <a:extLst>
              <a:ext uri="{FF2B5EF4-FFF2-40B4-BE49-F238E27FC236}">
                <a16:creationId xmlns:a16="http://schemas.microsoft.com/office/drawing/2014/main" id="{72026C95-D7C1-8448-AD6F-7B8E9408CE54}"/>
              </a:ext>
            </a:extLst>
          </p:cNvPr>
          <p:cNvSpPr txBox="1"/>
          <p:nvPr/>
        </p:nvSpPr>
        <p:spPr>
          <a:xfrm>
            <a:off x="4898571" y="587828"/>
            <a:ext cx="454206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Different types of bonuses to consider: </a:t>
            </a:r>
            <a:endParaRPr lang="en-US" sz="2000" dirty="0">
              <a:cs typeface="Calibri"/>
            </a:endParaRPr>
          </a:p>
        </p:txBody>
      </p:sp>
      <p:sp>
        <p:nvSpPr>
          <p:cNvPr id="100" name="Arrow: Pentagon 99">
            <a:extLst>
              <a:ext uri="{FF2B5EF4-FFF2-40B4-BE49-F238E27FC236}">
                <a16:creationId xmlns:a16="http://schemas.microsoft.com/office/drawing/2014/main" id="{936497EE-F26D-F9F5-B507-C7D2B41D07FB}"/>
              </a:ext>
            </a:extLst>
          </p:cNvPr>
          <p:cNvSpPr/>
          <p:nvPr/>
        </p:nvSpPr>
        <p:spPr>
          <a:xfrm>
            <a:off x="991960" y="4959803"/>
            <a:ext cx="2503714" cy="1295400"/>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cs typeface="Calibri"/>
              </a:rPr>
              <a:t>Bonuses can be </a:t>
            </a:r>
            <a:r>
              <a:rPr lang="en-US">
                <a:cs typeface="Calibri"/>
              </a:rPr>
              <a:t>cash, gift cards, or high value items (laptops, smart watches etc.)</a:t>
            </a:r>
            <a:endParaRPr lang="en-US"/>
          </a:p>
        </p:txBody>
      </p:sp>
    </p:spTree>
    <p:extLst>
      <p:ext uri="{BB962C8B-B14F-4D97-AF65-F5344CB8AC3E}">
        <p14:creationId xmlns:p14="http://schemas.microsoft.com/office/powerpoint/2010/main" val="229934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68C96B50-C719-C886-4223-5C8863A72699}"/>
            </a:ext>
          </a:extLst>
        </p:cNvPr>
        <p:cNvGrpSpPr/>
        <p:nvPr/>
      </p:nvGrpSpPr>
      <p:grpSpPr>
        <a:xfrm>
          <a:off x="0" y="0"/>
          <a:ext cx="0" cy="0"/>
          <a:chOff x="0" y="0"/>
          <a:chExt cx="0" cy="0"/>
        </a:xfrm>
      </p:grpSpPr>
      <p:sp>
        <p:nvSpPr>
          <p:cNvPr id="10" name="Arc 9">
            <a:extLst>
              <a:ext uri="{FF2B5EF4-FFF2-40B4-BE49-F238E27FC236}">
                <a16:creationId xmlns:a16="http://schemas.microsoft.com/office/drawing/2014/main" id="{2DD49108-80C7-08F4-69CB-49EC04261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75359A-4F3B-96B3-88D6-9F1C783CAD22}"/>
              </a:ext>
            </a:extLst>
          </p:cNvPr>
          <p:cNvSpPr>
            <a:spLocks noGrp="1"/>
          </p:cNvSpPr>
          <p:nvPr>
            <p:ph type="title"/>
          </p:nvPr>
        </p:nvSpPr>
        <p:spPr>
          <a:xfrm>
            <a:off x="1185779" y="1917095"/>
            <a:ext cx="3147147" cy="4297438"/>
          </a:xfrm>
        </p:spPr>
        <p:txBody>
          <a:bodyPr vert="horz" lIns="91440" tIns="45720" rIns="91440" bIns="45720" rtlCol="0" anchor="ctr">
            <a:normAutofit/>
          </a:bodyPr>
          <a:lstStyle/>
          <a:p>
            <a:r>
              <a:rPr lang="en-US" b="1">
                <a:solidFill>
                  <a:srgbClr val="FFFFFF"/>
                </a:solidFill>
                <a:cs typeface="Calibri Light"/>
              </a:rPr>
              <a:t>Policy Changes: </a:t>
            </a:r>
            <a:endParaRPr lang="en-US" b="1" kern="1200" dirty="0">
              <a:solidFill>
                <a:srgbClr val="FFFFFF"/>
              </a:solidFill>
              <a:latin typeface="+mj-lt"/>
              <a:cs typeface="Calibri Light"/>
            </a:endParaRPr>
          </a:p>
        </p:txBody>
      </p:sp>
      <p:sp>
        <p:nvSpPr>
          <p:cNvPr id="12" name="Rectangle: Rounded Corners 11">
            <a:extLst>
              <a:ext uri="{FF2B5EF4-FFF2-40B4-BE49-F238E27FC236}">
                <a16:creationId xmlns:a16="http://schemas.microsoft.com/office/drawing/2014/main" id="{5BCF6A15-DF57-54C4-040B-A102FA3A1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883B02B-09AF-4415-73D9-2517F1E24A57}"/>
              </a:ext>
            </a:extLst>
          </p:cNvPr>
          <p:cNvSpPr/>
          <p:nvPr/>
        </p:nvSpPr>
        <p:spPr>
          <a:xfrm>
            <a:off x="1155246" y="1345746"/>
            <a:ext cx="1600199" cy="14913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descr="Document with solid fill">
            <a:extLst>
              <a:ext uri="{FF2B5EF4-FFF2-40B4-BE49-F238E27FC236}">
                <a16:creationId xmlns:a16="http://schemas.microsoft.com/office/drawing/2014/main" id="{A2BD27B2-BF11-21F3-3858-32AB4C3D85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06239" y="1592750"/>
            <a:ext cx="994610" cy="994610"/>
          </a:xfrm>
          <a:prstGeom prst="rect">
            <a:avLst/>
          </a:prstGeom>
        </p:spPr>
      </p:pic>
      <p:graphicFrame>
        <p:nvGraphicFramePr>
          <p:cNvPr id="101" name="TextBox 98">
            <a:extLst>
              <a:ext uri="{FF2B5EF4-FFF2-40B4-BE49-F238E27FC236}">
                <a16:creationId xmlns:a16="http://schemas.microsoft.com/office/drawing/2014/main" id="{601CE2BA-A9A4-8DD5-3D38-45B06EF8F349}"/>
              </a:ext>
            </a:extLst>
          </p:cNvPr>
          <p:cNvGraphicFramePr/>
          <p:nvPr>
            <p:extLst>
              <p:ext uri="{D42A27DB-BD31-4B8C-83A1-F6EECF244321}">
                <p14:modId xmlns:p14="http://schemas.microsoft.com/office/powerpoint/2010/main" val="2896593936"/>
              </p:ext>
            </p:extLst>
          </p:nvPr>
        </p:nvGraphicFramePr>
        <p:xfrm>
          <a:off x="4911939" y="761617"/>
          <a:ext cx="6330760" cy="54123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52476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F2318429-3AAF-7AAF-5521-B2C69E4FE69A}"/>
            </a:ext>
          </a:extLst>
        </p:cNvPr>
        <p:cNvGrpSpPr/>
        <p:nvPr/>
      </p:nvGrpSpPr>
      <p:grpSpPr>
        <a:xfrm>
          <a:off x="0" y="0"/>
          <a:ext cx="0" cy="0"/>
          <a:chOff x="0" y="0"/>
          <a:chExt cx="0" cy="0"/>
        </a:xfrm>
      </p:grpSpPr>
      <p:sp>
        <p:nvSpPr>
          <p:cNvPr id="10" name="Arc 9">
            <a:extLst>
              <a:ext uri="{FF2B5EF4-FFF2-40B4-BE49-F238E27FC236}">
                <a16:creationId xmlns:a16="http://schemas.microsoft.com/office/drawing/2014/main" id="{EA2AA9D6-A58B-B51B-A688-488F2B070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A4A749-AD7F-378C-8308-AA81CD253356}"/>
              </a:ext>
            </a:extLst>
          </p:cNvPr>
          <p:cNvSpPr>
            <a:spLocks noGrp="1"/>
          </p:cNvSpPr>
          <p:nvPr>
            <p:ph type="title"/>
          </p:nvPr>
        </p:nvSpPr>
        <p:spPr>
          <a:xfrm>
            <a:off x="624306" y="1917095"/>
            <a:ext cx="3708620" cy="4297438"/>
          </a:xfrm>
        </p:spPr>
        <p:txBody>
          <a:bodyPr vert="horz" lIns="91440" tIns="45720" rIns="91440" bIns="45720" rtlCol="0" anchor="ctr">
            <a:normAutofit/>
          </a:bodyPr>
          <a:lstStyle/>
          <a:p>
            <a:r>
              <a:rPr lang="en-US" b="1" dirty="0">
                <a:solidFill>
                  <a:srgbClr val="FFFFFF"/>
                </a:solidFill>
                <a:cs typeface="Calibri Light"/>
              </a:rPr>
              <a:t>Positive </a:t>
            </a:r>
            <a:r>
              <a:rPr lang="en-US" b="1">
                <a:solidFill>
                  <a:srgbClr val="FFFFFF"/>
                </a:solidFill>
                <a:cs typeface="Calibri Light"/>
              </a:rPr>
              <a:t>Reinforcement:</a:t>
            </a:r>
            <a:endParaRPr lang="en-US" b="1" kern="1200">
              <a:solidFill>
                <a:srgbClr val="FFFFFF"/>
              </a:solidFill>
              <a:latin typeface="+mj-lt"/>
              <a:cs typeface="Calibri Light"/>
            </a:endParaRPr>
          </a:p>
        </p:txBody>
      </p:sp>
      <p:sp>
        <p:nvSpPr>
          <p:cNvPr id="12" name="Rectangle: Rounded Corners 11">
            <a:extLst>
              <a:ext uri="{FF2B5EF4-FFF2-40B4-BE49-F238E27FC236}">
                <a16:creationId xmlns:a16="http://schemas.microsoft.com/office/drawing/2014/main" id="{CAAE9275-C1F7-8994-E9B0-07B9BAA70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70961D8C-7FA8-8BEC-AF02-3AFFA7651A43}"/>
              </a:ext>
            </a:extLst>
          </p:cNvPr>
          <p:cNvSpPr/>
          <p:nvPr/>
        </p:nvSpPr>
        <p:spPr>
          <a:xfrm>
            <a:off x="1155246" y="1345746"/>
            <a:ext cx="1600199" cy="14913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descr="Fireworks with solid fill">
            <a:extLst>
              <a:ext uri="{FF2B5EF4-FFF2-40B4-BE49-F238E27FC236}">
                <a16:creationId xmlns:a16="http://schemas.microsoft.com/office/drawing/2014/main" id="{36E8D544-02A8-9792-BF90-0019C2407C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6134" y="1632856"/>
            <a:ext cx="994610" cy="994610"/>
          </a:xfrm>
          <a:prstGeom prst="rect">
            <a:avLst/>
          </a:prstGeom>
        </p:spPr>
      </p:pic>
      <p:graphicFrame>
        <p:nvGraphicFramePr>
          <p:cNvPr id="101" name="TextBox 98">
            <a:extLst>
              <a:ext uri="{FF2B5EF4-FFF2-40B4-BE49-F238E27FC236}">
                <a16:creationId xmlns:a16="http://schemas.microsoft.com/office/drawing/2014/main" id="{8FD449B4-F771-2222-00CB-A8FE2CDBBA79}"/>
              </a:ext>
            </a:extLst>
          </p:cNvPr>
          <p:cNvGraphicFramePr/>
          <p:nvPr>
            <p:extLst>
              <p:ext uri="{D42A27DB-BD31-4B8C-83A1-F6EECF244321}">
                <p14:modId xmlns:p14="http://schemas.microsoft.com/office/powerpoint/2010/main" val="1000156503"/>
              </p:ext>
            </p:extLst>
          </p:nvPr>
        </p:nvGraphicFramePr>
        <p:xfrm>
          <a:off x="4938676" y="948774"/>
          <a:ext cx="6410970" cy="51048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48981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wearing a mask and holding a piece of paper&#10;&#10;Description automatically generated">
            <a:extLst>
              <a:ext uri="{FF2B5EF4-FFF2-40B4-BE49-F238E27FC236}">
                <a16:creationId xmlns:a16="http://schemas.microsoft.com/office/drawing/2014/main" id="{8C3BB5EC-945D-98F8-E11E-E426CEBB6763}"/>
              </a:ext>
            </a:extLst>
          </p:cNvPr>
          <p:cNvPicPr>
            <a:picLocks noChangeAspect="1"/>
          </p:cNvPicPr>
          <p:nvPr/>
        </p:nvPicPr>
        <p:blipFill rotWithShape="1">
          <a:blip r:embed="rId2"/>
          <a:srcRect t="13238" r="-2" b="5309"/>
          <a:stretch/>
        </p:blipFill>
        <p:spPr>
          <a:xfrm>
            <a:off x="6421035" y="643467"/>
            <a:ext cx="5129784" cy="5571066"/>
          </a:xfrm>
          <a:prstGeom prst="rect">
            <a:avLst/>
          </a:prstGeom>
        </p:spPr>
      </p:pic>
      <p:sp>
        <p:nvSpPr>
          <p:cNvPr id="34" name="Rectangle 33">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in a room with balloons and a person in a mask&#10;&#10;Description automatically generated">
            <a:extLst>
              <a:ext uri="{FF2B5EF4-FFF2-40B4-BE49-F238E27FC236}">
                <a16:creationId xmlns:a16="http://schemas.microsoft.com/office/drawing/2014/main" id="{30B82366-7488-7FFF-EFCB-F0011065C196}"/>
              </a:ext>
            </a:extLst>
          </p:cNvPr>
          <p:cNvPicPr>
            <a:picLocks noChangeAspect="1"/>
          </p:cNvPicPr>
          <p:nvPr/>
        </p:nvPicPr>
        <p:blipFill rotWithShape="1">
          <a:blip r:embed="rId3"/>
          <a:srcRect t="18549" r="-2" b="-2"/>
          <a:stretch/>
        </p:blipFill>
        <p:spPr>
          <a:xfrm>
            <a:off x="641180" y="643467"/>
            <a:ext cx="5129784" cy="5571066"/>
          </a:xfrm>
          <a:prstGeom prst="rect">
            <a:avLst/>
          </a:prstGeom>
        </p:spPr>
      </p:pic>
      <p:sp>
        <p:nvSpPr>
          <p:cNvPr id="10" name="TextBox 9">
            <a:extLst>
              <a:ext uri="{FF2B5EF4-FFF2-40B4-BE49-F238E27FC236}">
                <a16:creationId xmlns:a16="http://schemas.microsoft.com/office/drawing/2014/main" id="{F9D5C0BB-755C-B353-7963-C6F8EC690A7C}"/>
              </a:ext>
            </a:extLst>
          </p:cNvPr>
          <p:cNvSpPr txBox="1"/>
          <p:nvPr/>
        </p:nvSpPr>
        <p:spPr>
          <a:xfrm>
            <a:off x="2742943" y="6424226"/>
            <a:ext cx="65941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Catholic Charities of Galveston-Houston— MG Graduation Party </a:t>
            </a:r>
            <a:endParaRPr lang="en-US" b="1" dirty="0"/>
          </a:p>
        </p:txBody>
      </p:sp>
    </p:spTree>
    <p:extLst>
      <p:ext uri="{BB962C8B-B14F-4D97-AF65-F5344CB8AC3E}">
        <p14:creationId xmlns:p14="http://schemas.microsoft.com/office/powerpoint/2010/main" val="3799262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2CAD14A3-A55E-45E9-32FF-64FC620D3B60}"/>
            </a:ext>
          </a:extLst>
        </p:cNvPr>
        <p:cNvGrpSpPr/>
        <p:nvPr/>
      </p:nvGrpSpPr>
      <p:grpSpPr>
        <a:xfrm>
          <a:off x="0" y="0"/>
          <a:ext cx="0" cy="0"/>
          <a:chOff x="0" y="0"/>
          <a:chExt cx="0" cy="0"/>
        </a:xfrm>
      </p:grpSpPr>
      <p:sp>
        <p:nvSpPr>
          <p:cNvPr id="10" name="Arc 9">
            <a:extLst>
              <a:ext uri="{FF2B5EF4-FFF2-40B4-BE49-F238E27FC236}">
                <a16:creationId xmlns:a16="http://schemas.microsoft.com/office/drawing/2014/main" id="{8E6BD1AD-2FF7-1479-5A2C-4400656DAB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D6C12D-844D-6975-F718-892A29645C97}"/>
              </a:ext>
            </a:extLst>
          </p:cNvPr>
          <p:cNvSpPr>
            <a:spLocks noGrp="1"/>
          </p:cNvSpPr>
          <p:nvPr>
            <p:ph type="title"/>
          </p:nvPr>
        </p:nvSpPr>
        <p:spPr>
          <a:xfrm>
            <a:off x="624306" y="1917095"/>
            <a:ext cx="3708620" cy="4297438"/>
          </a:xfrm>
        </p:spPr>
        <p:txBody>
          <a:bodyPr vert="horz" lIns="91440" tIns="45720" rIns="91440" bIns="45720" rtlCol="0" anchor="ctr">
            <a:normAutofit/>
          </a:bodyPr>
          <a:lstStyle/>
          <a:p>
            <a:r>
              <a:rPr lang="en-US" b="1">
                <a:solidFill>
                  <a:srgbClr val="FFFFFF"/>
                </a:solidFill>
                <a:cs typeface="Calibri Light"/>
              </a:rPr>
              <a:t>Expand Employment Opportunities:</a:t>
            </a:r>
            <a:endParaRPr lang="en-US" b="1" kern="1200" dirty="0">
              <a:solidFill>
                <a:srgbClr val="FFFFFF"/>
              </a:solidFill>
              <a:latin typeface="+mj-lt"/>
              <a:cs typeface="Calibri Light"/>
            </a:endParaRPr>
          </a:p>
        </p:txBody>
      </p:sp>
      <p:sp>
        <p:nvSpPr>
          <p:cNvPr id="12" name="Rectangle: Rounded Corners 11">
            <a:extLst>
              <a:ext uri="{FF2B5EF4-FFF2-40B4-BE49-F238E27FC236}">
                <a16:creationId xmlns:a16="http://schemas.microsoft.com/office/drawing/2014/main" id="{8580929F-F868-B71D-37FA-401CC898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71F0B561-A0FC-5C1D-BB0C-ADDA014868E5}"/>
              </a:ext>
            </a:extLst>
          </p:cNvPr>
          <p:cNvSpPr/>
          <p:nvPr/>
        </p:nvSpPr>
        <p:spPr>
          <a:xfrm>
            <a:off x="1155246" y="1345746"/>
            <a:ext cx="1600199" cy="14913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descr="Briefcase with solid fill">
            <a:extLst>
              <a:ext uri="{FF2B5EF4-FFF2-40B4-BE49-F238E27FC236}">
                <a16:creationId xmlns:a16="http://schemas.microsoft.com/office/drawing/2014/main" id="{4E4112C4-B1C1-A0A2-A8B9-9B20B48987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6134" y="1632856"/>
            <a:ext cx="994610" cy="994610"/>
          </a:xfrm>
          <a:prstGeom prst="rect">
            <a:avLst/>
          </a:prstGeom>
        </p:spPr>
      </p:pic>
      <p:graphicFrame>
        <p:nvGraphicFramePr>
          <p:cNvPr id="101" name="TextBox 98">
            <a:extLst>
              <a:ext uri="{FF2B5EF4-FFF2-40B4-BE49-F238E27FC236}">
                <a16:creationId xmlns:a16="http://schemas.microsoft.com/office/drawing/2014/main" id="{F505C1AD-FF4B-E8A0-9E58-B8C97E45CF94}"/>
              </a:ext>
            </a:extLst>
          </p:cNvPr>
          <p:cNvGraphicFramePr/>
          <p:nvPr>
            <p:extLst>
              <p:ext uri="{D42A27DB-BD31-4B8C-83A1-F6EECF244321}">
                <p14:modId xmlns:p14="http://schemas.microsoft.com/office/powerpoint/2010/main" val="85038270"/>
              </p:ext>
            </p:extLst>
          </p:nvPr>
        </p:nvGraphicFramePr>
        <p:xfrm>
          <a:off x="4925308" y="855195"/>
          <a:ext cx="6344128" cy="48642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13716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534155" y="584287"/>
            <a:ext cx="11183712" cy="769441"/>
          </a:xfrm>
          <a:prstGeom prst="rect">
            <a:avLst/>
          </a:prstGeom>
          <a:noFill/>
        </p:spPr>
        <p:txBody>
          <a:bodyPr wrap="square" lIns="91440" tIns="45720" rIns="91440" bIns="45720" rtlCol="0" anchor="t">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Zoom Features</a:t>
            </a: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56E2A1EB-17B7-46A4-050C-FA870E088C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6" name="TextBox 5">
            <a:extLst>
              <a:ext uri="{FF2B5EF4-FFF2-40B4-BE49-F238E27FC236}">
                <a16:creationId xmlns:a16="http://schemas.microsoft.com/office/drawing/2014/main" id="{87EC5B4A-0BA9-54C6-A7DC-2A34B91B482A}"/>
              </a:ext>
            </a:extLst>
          </p:cNvPr>
          <p:cNvSpPr txBox="1"/>
          <p:nvPr/>
        </p:nvSpPr>
        <p:spPr>
          <a:xfrm>
            <a:off x="530613" y="2168074"/>
            <a:ext cx="647026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Interact with presenter and attendees by:</a:t>
            </a:r>
            <a:endParaRPr lang="en-US" sz="2800" dirty="0">
              <a:latin typeface="Open Sans" panose="020B0606030504020204" pitchFamily="34" charset="0"/>
              <a:ea typeface="Open Sans" panose="020B0606030504020204" pitchFamily="34" charset="0"/>
              <a:cs typeface="Open Sans" panose="020B0606030504020204" pitchFamily="34" charset="0"/>
            </a:endParaRPr>
          </a:p>
          <a:p>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Sans-Serif"/>
              <a:buChar char="•"/>
            </a:pPr>
            <a:r>
              <a:rPr lang="en-US" sz="2800" dirty="0">
                <a:latin typeface="Open Sans" panose="020B0606030504020204" pitchFamily="34" charset="0"/>
                <a:ea typeface="Open Sans" panose="020B0606030504020204" pitchFamily="34" charset="0"/>
                <a:cs typeface="Open Sans" panose="020B0606030504020204" pitchFamily="34" charset="0"/>
              </a:rPr>
              <a:t>Answering poll questions</a:t>
            </a:r>
          </a:p>
          <a:p>
            <a:pPr marL="285750" indent="-285750">
              <a:buFont typeface="Arial,Sans-Serif"/>
              <a:buChar char="•"/>
            </a:pPr>
            <a:r>
              <a:rPr lang="en-US" sz="2800" dirty="0">
                <a:latin typeface="Open Sans" panose="020B0606030504020204" pitchFamily="34" charset="0"/>
                <a:ea typeface="Open Sans" panose="020B0606030504020204" pitchFamily="34" charset="0"/>
                <a:cs typeface="Open Sans" panose="020B0606030504020204" pitchFamily="34" charset="0"/>
              </a:rPr>
              <a:t>Typing comments in the chat</a:t>
            </a:r>
          </a:p>
          <a:p>
            <a:pPr marL="285750" indent="-285750">
              <a:buFont typeface="Arial,Sans-Serif"/>
              <a:buChar char="•"/>
            </a:pPr>
            <a:r>
              <a:rPr lang="en-US" sz="2800" dirty="0">
                <a:latin typeface="Open Sans" panose="020B0606030504020204" pitchFamily="34" charset="0"/>
                <a:ea typeface="Open Sans" panose="020B0606030504020204" pitchFamily="34" charset="0"/>
                <a:cs typeface="Open Sans" panose="020B0606030504020204" pitchFamily="34" charset="0"/>
              </a:rPr>
              <a:t>Typing questions in the Q&amp;A box</a:t>
            </a:r>
          </a:p>
          <a:p>
            <a:pPr marL="285750" indent="-285750">
              <a:buFont typeface="Arial,Sans-Serif"/>
              <a:buChar char="•"/>
            </a:pPr>
            <a:r>
              <a:rPr lang="en-US" sz="2800" dirty="0">
                <a:latin typeface="Open Sans" panose="020B0606030504020204" pitchFamily="34" charset="0"/>
                <a:ea typeface="Open Sans" panose="020B0606030504020204" pitchFamily="34" charset="0"/>
                <a:cs typeface="Open Sans" panose="020B0606030504020204" pitchFamily="34" charset="0"/>
              </a:rPr>
              <a:t>Raise your hand if you want to ask a question verbally</a:t>
            </a:r>
            <a:endParaRPr lang="en-US" sz="28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endParaRPr lang="en-US" sz="3200" b="1" dirty="0">
              <a:solidFill>
                <a:schemeClr val="tx2"/>
              </a:solidFill>
              <a:ea typeface="+mn-lt"/>
              <a:cs typeface="+mn-lt"/>
            </a:endParaRPr>
          </a:p>
          <a:p>
            <a:pPr marL="457200" indent="-457200">
              <a:buFont typeface="Wingdings"/>
              <a:buChar char="v"/>
            </a:pPr>
            <a:endParaRPr lang="en-US" sz="3200" b="1" dirty="0">
              <a:solidFill>
                <a:schemeClr val="tx2"/>
              </a:solidFill>
              <a:cs typeface="Calibri"/>
            </a:endParaRPr>
          </a:p>
        </p:txBody>
      </p:sp>
      <p:pic>
        <p:nvPicPr>
          <p:cNvPr id="10" name="Graphic 10" descr="Postit Notes 3 with solid fill">
            <a:extLst>
              <a:ext uri="{FF2B5EF4-FFF2-40B4-BE49-F238E27FC236}">
                <a16:creationId xmlns:a16="http://schemas.microsoft.com/office/drawing/2014/main" id="{DD2B65D0-DDDA-A981-DADA-A461C31604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761674">
            <a:off x="7582168" y="2262121"/>
            <a:ext cx="4434625" cy="4391695"/>
          </a:xfrm>
          <a:prstGeom prst="rect">
            <a:avLst/>
          </a:prstGeom>
        </p:spPr>
      </p:pic>
      <p:sp>
        <p:nvSpPr>
          <p:cNvPr id="11" name="TextBox 10">
            <a:extLst>
              <a:ext uri="{FF2B5EF4-FFF2-40B4-BE49-F238E27FC236}">
                <a16:creationId xmlns:a16="http://schemas.microsoft.com/office/drawing/2014/main" id="{DF2B3C5B-433F-1C3F-2073-FC49AB4C1CC9}"/>
              </a:ext>
            </a:extLst>
          </p:cNvPr>
          <p:cNvSpPr txBox="1"/>
          <p:nvPr/>
        </p:nvSpPr>
        <p:spPr>
          <a:xfrm rot="485252">
            <a:off x="8545105" y="3108592"/>
            <a:ext cx="216585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Open Sans" panose="020B0606030504020204" pitchFamily="34" charset="0"/>
                <a:ea typeface="Open Sans" panose="020B0606030504020204" pitchFamily="34" charset="0"/>
                <a:cs typeface="Open Sans" panose="020B0606030504020204" pitchFamily="34" charset="0"/>
              </a:rPr>
              <a:t>The Zoom </a:t>
            </a:r>
          </a:p>
          <a:p>
            <a:pPr algn="ctr"/>
            <a:r>
              <a:rPr lang="en-US" sz="2400">
                <a:latin typeface="Open Sans" panose="020B0606030504020204" pitchFamily="34" charset="0"/>
                <a:ea typeface="Open Sans" panose="020B0606030504020204" pitchFamily="34" charset="0"/>
                <a:cs typeface="Open Sans" panose="020B0606030504020204" pitchFamily="34" charset="0"/>
              </a:rPr>
              <a:t>toolbar is at the bottom of your</a:t>
            </a:r>
          </a:p>
          <a:p>
            <a:pPr algn="ctr"/>
            <a:r>
              <a:rPr lang="en-US" sz="2400">
                <a:latin typeface="Open Sans" panose="020B0606030504020204" pitchFamily="34" charset="0"/>
                <a:ea typeface="Open Sans" panose="020B0606030504020204" pitchFamily="34" charset="0"/>
                <a:cs typeface="Open Sans" panose="020B0606030504020204" pitchFamily="34" charset="0"/>
              </a:rPr>
              <a:t>screen!</a:t>
            </a:r>
          </a:p>
        </p:txBody>
      </p:sp>
      <p:sp>
        <p:nvSpPr>
          <p:cNvPr id="7" name="Rectangle 6">
            <a:extLst>
              <a:ext uri="{FF2B5EF4-FFF2-40B4-BE49-F238E27FC236}">
                <a16:creationId xmlns:a16="http://schemas.microsoft.com/office/drawing/2014/main" id="{6306AC36-5BC8-B4CD-47D9-40D46FD80C78}"/>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79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C401A0-B2A0-4F94-06B4-FFA284B4218F}"/>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54772E0-350E-ACBB-B64C-1C0D5697B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1CD0DCE-BC56-7559-9299-305E97C19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7B69ECD-D138-AD20-9F8F-F09D37EFAE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6DCC55-47D7-D295-A8FC-E290A409AD73}"/>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a:ea typeface="Calibri Light"/>
                <a:cs typeface="Calibri Light"/>
              </a:rPr>
              <a:t>Refresh Expectations on MG Requirements</a:t>
            </a:r>
            <a:endParaRPr lang="en-US" sz="7200" kern="1200">
              <a:latin typeface="+mj-lt"/>
              <a:ea typeface="Calibri Light"/>
              <a:cs typeface="Calibri Light"/>
            </a:endParaRPr>
          </a:p>
        </p:txBody>
      </p:sp>
      <p:sp>
        <p:nvSpPr>
          <p:cNvPr id="3" name="Content Placeholder 2">
            <a:extLst>
              <a:ext uri="{FF2B5EF4-FFF2-40B4-BE49-F238E27FC236}">
                <a16:creationId xmlns:a16="http://schemas.microsoft.com/office/drawing/2014/main" id="{347CB560-ABA5-E225-2CB4-14E9CF02DC2B}"/>
              </a:ext>
            </a:extLst>
          </p:cNvPr>
          <p:cNvSpPr>
            <a:spLocks noGrp="1"/>
          </p:cNvSpPr>
          <p:nvPr>
            <p:ph type="body" idx="1"/>
          </p:nvPr>
        </p:nvSpPr>
        <p:spPr>
          <a:xfrm>
            <a:off x="1524000" y="5514052"/>
            <a:ext cx="9144000" cy="651910"/>
          </a:xfrm>
        </p:spPr>
        <p:txBody>
          <a:bodyPr vert="horz" lIns="91440" tIns="45720" rIns="91440" bIns="45720" rtlCol="0" anchor="ctr">
            <a:normAutofit fontScale="92500" lnSpcReduction="10000"/>
          </a:bodyPr>
          <a:lstStyle/>
          <a:p>
            <a:pPr algn="ctr"/>
            <a:r>
              <a:rPr lang="en-US">
                <a:ea typeface="Calibri"/>
                <a:cs typeface="Calibri"/>
              </a:rPr>
              <a:t>Reminding clients about importance of early employment and their commitments as MG clients</a:t>
            </a:r>
            <a:endParaRPr lang="en-US" sz="2400" kern="1200">
              <a:solidFill>
                <a:schemeClr val="tx1"/>
              </a:solidFill>
              <a:latin typeface="+mn-lt"/>
              <a:ea typeface="+mn-ea"/>
              <a:cs typeface="+mn-cs"/>
            </a:endParaRPr>
          </a:p>
        </p:txBody>
      </p:sp>
      <p:cxnSp>
        <p:nvCxnSpPr>
          <p:cNvPr id="21" name="Straight Connector 20">
            <a:extLst>
              <a:ext uri="{FF2B5EF4-FFF2-40B4-BE49-F238E27FC236}">
                <a16:creationId xmlns:a16="http://schemas.microsoft.com/office/drawing/2014/main" id="{B57F714A-5F4B-297D-4AEC-5A3B0AAB56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7F4BF45-9F21-7D7A-CC4B-A5D325996FE6}"/>
              </a:ext>
            </a:extLst>
          </p:cNvPr>
          <p:cNvSpPr/>
          <p:nvPr/>
        </p:nvSpPr>
        <p:spPr>
          <a:xfrm>
            <a:off x="600075" y="6297386"/>
            <a:ext cx="11092542" cy="16328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071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CEA73935-3A1D-5D69-6D4B-65A4888ECC4B}"/>
            </a:ext>
          </a:extLst>
        </p:cNvPr>
        <p:cNvGrpSpPr/>
        <p:nvPr/>
      </p:nvGrpSpPr>
      <p:grpSpPr>
        <a:xfrm>
          <a:off x="0" y="0"/>
          <a:ext cx="0" cy="0"/>
          <a:chOff x="0" y="0"/>
          <a:chExt cx="0" cy="0"/>
        </a:xfrm>
      </p:grpSpPr>
      <p:sp>
        <p:nvSpPr>
          <p:cNvPr id="8288" name="Rectangle: Rounded Corners 8287">
            <a:extLst>
              <a:ext uri="{FF2B5EF4-FFF2-40B4-BE49-F238E27FC236}">
                <a16:creationId xmlns:a16="http://schemas.microsoft.com/office/drawing/2014/main" id="{B8B0CA23-E41C-B605-5DA7-75BCA4AAAC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24E839-906C-7CA2-A431-166450175163}"/>
              </a:ext>
            </a:extLst>
          </p:cNvPr>
          <p:cNvSpPr>
            <a:spLocks noGrp="1"/>
          </p:cNvSpPr>
          <p:nvPr>
            <p:ph type="title"/>
          </p:nvPr>
        </p:nvSpPr>
        <p:spPr/>
        <p:txBody>
          <a:bodyPr/>
          <a:lstStyle/>
          <a:p>
            <a:r>
              <a:rPr lang="en-US" b="1">
                <a:solidFill>
                  <a:schemeClr val="bg1"/>
                </a:solidFill>
                <a:ea typeface="Calibri Light"/>
                <a:cs typeface="Calibri Light"/>
              </a:rPr>
              <a:t>Budgets as a Financial Literacy Tool</a:t>
            </a:r>
            <a:endParaRPr lang="en-US" b="1">
              <a:solidFill>
                <a:schemeClr val="bg1"/>
              </a:solidFill>
            </a:endParaRPr>
          </a:p>
        </p:txBody>
      </p:sp>
      <p:sp>
        <p:nvSpPr>
          <p:cNvPr id="6" name="Content Placeholder 5">
            <a:extLst>
              <a:ext uri="{FF2B5EF4-FFF2-40B4-BE49-F238E27FC236}">
                <a16:creationId xmlns:a16="http://schemas.microsoft.com/office/drawing/2014/main" id="{60D3DFC3-1FF6-9B17-D49D-B9B9C91228C8}"/>
              </a:ext>
            </a:extLst>
          </p:cNvPr>
          <p:cNvSpPr>
            <a:spLocks noGrp="1"/>
          </p:cNvSpPr>
          <p:nvPr>
            <p:ph sz="quarter" idx="4"/>
          </p:nvPr>
        </p:nvSpPr>
        <p:spPr>
          <a:xfrm>
            <a:off x="739879" y="5696965"/>
            <a:ext cx="11033381" cy="603311"/>
          </a:xfrm>
        </p:spPr>
        <p:txBody>
          <a:bodyPr vert="horz" lIns="91440" tIns="45720" rIns="91440" bIns="45720" rtlCol="0" anchor="t">
            <a:normAutofit/>
          </a:bodyPr>
          <a:lstStyle/>
          <a:p>
            <a:r>
              <a:rPr lang="en-US" dirty="0">
                <a:ea typeface="Calibri"/>
                <a:cs typeface="Calibri"/>
              </a:rPr>
              <a:t>Incorporating budget discussions before actual 180/240 benchmarks</a:t>
            </a:r>
          </a:p>
          <a:p>
            <a:pPr marL="457200" lvl="1" indent="0">
              <a:buNone/>
            </a:pPr>
            <a:endParaRPr lang="en-US">
              <a:ea typeface="Calibri"/>
              <a:cs typeface="Calibri"/>
            </a:endParaRPr>
          </a:p>
          <a:p>
            <a:pPr marL="457200" lvl="1" indent="0">
              <a:buNone/>
            </a:pPr>
            <a:endParaRPr lang="en-US">
              <a:ea typeface="Calibri"/>
              <a:cs typeface="Calibri"/>
            </a:endParaRPr>
          </a:p>
        </p:txBody>
      </p:sp>
      <p:graphicFrame>
        <p:nvGraphicFramePr>
          <p:cNvPr id="3" name="Diagram 2">
            <a:extLst>
              <a:ext uri="{FF2B5EF4-FFF2-40B4-BE49-F238E27FC236}">
                <a16:creationId xmlns:a16="http://schemas.microsoft.com/office/drawing/2014/main" id="{4508CAFD-32B2-4B28-8C63-AE44E467BDB2}"/>
              </a:ext>
            </a:extLst>
          </p:cNvPr>
          <p:cNvGraphicFramePr/>
          <p:nvPr>
            <p:extLst>
              <p:ext uri="{D42A27DB-BD31-4B8C-83A1-F6EECF244321}">
                <p14:modId xmlns:p14="http://schemas.microsoft.com/office/powerpoint/2010/main" val="1355520099"/>
              </p:ext>
            </p:extLst>
          </p:nvPr>
        </p:nvGraphicFramePr>
        <p:xfrm>
          <a:off x="1191026" y="1690015"/>
          <a:ext cx="959874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0381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FBE9DA3F-A2FC-4D04-612D-08E286A8029B}"/>
            </a:ext>
          </a:extLst>
        </p:cNvPr>
        <p:cNvGrpSpPr/>
        <p:nvPr/>
      </p:nvGrpSpPr>
      <p:grpSpPr>
        <a:xfrm>
          <a:off x="0" y="0"/>
          <a:ext cx="0" cy="0"/>
          <a:chOff x="0" y="0"/>
          <a:chExt cx="0" cy="0"/>
        </a:xfrm>
      </p:grpSpPr>
      <p:sp>
        <p:nvSpPr>
          <p:cNvPr id="10" name="Arc 9">
            <a:extLst>
              <a:ext uri="{FF2B5EF4-FFF2-40B4-BE49-F238E27FC236}">
                <a16:creationId xmlns:a16="http://schemas.microsoft.com/office/drawing/2014/main" id="{CF2606AD-C005-8A45-3E30-A119A600D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266B43-BD48-4664-E563-CBF5B5752B7B}"/>
              </a:ext>
            </a:extLst>
          </p:cNvPr>
          <p:cNvSpPr>
            <a:spLocks noGrp="1"/>
          </p:cNvSpPr>
          <p:nvPr>
            <p:ph type="title"/>
          </p:nvPr>
        </p:nvSpPr>
        <p:spPr>
          <a:xfrm>
            <a:off x="784727" y="1195200"/>
            <a:ext cx="3708620" cy="2412491"/>
          </a:xfrm>
        </p:spPr>
        <p:txBody>
          <a:bodyPr vert="horz" lIns="91440" tIns="45720" rIns="91440" bIns="45720" rtlCol="0" anchor="ctr">
            <a:normAutofit/>
          </a:bodyPr>
          <a:lstStyle/>
          <a:p>
            <a:r>
              <a:rPr lang="en-US" b="1">
                <a:solidFill>
                  <a:srgbClr val="FFFFFF"/>
                </a:solidFill>
                <a:cs typeface="Calibri Light"/>
              </a:rPr>
              <a:t>Putting it all together:</a:t>
            </a:r>
            <a:endParaRPr lang="en-US" b="1" kern="1200">
              <a:solidFill>
                <a:srgbClr val="FFFFFF"/>
              </a:solidFill>
              <a:latin typeface="+mj-lt"/>
              <a:ea typeface="Calibri Light"/>
              <a:cs typeface="Calibri Light"/>
            </a:endParaRPr>
          </a:p>
        </p:txBody>
      </p:sp>
      <p:sp>
        <p:nvSpPr>
          <p:cNvPr id="12" name="Rectangle: Rounded Corners 11">
            <a:extLst>
              <a:ext uri="{FF2B5EF4-FFF2-40B4-BE49-F238E27FC236}">
                <a16:creationId xmlns:a16="http://schemas.microsoft.com/office/drawing/2014/main" id="{7A26F023-6134-92E5-5D38-F206A04EAF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extBox 11853">
            <a:extLst>
              <a:ext uri="{FF2B5EF4-FFF2-40B4-BE49-F238E27FC236}">
                <a16:creationId xmlns:a16="http://schemas.microsoft.com/office/drawing/2014/main" id="{E26C589B-6ED2-B66E-937B-B0065B13CAF9}"/>
              </a:ext>
            </a:extLst>
          </p:cNvPr>
          <p:cNvGraphicFramePr/>
          <p:nvPr>
            <p:extLst>
              <p:ext uri="{D42A27DB-BD31-4B8C-83A1-F6EECF244321}">
                <p14:modId xmlns:p14="http://schemas.microsoft.com/office/powerpoint/2010/main" val="3112174233"/>
              </p:ext>
            </p:extLst>
          </p:nvPr>
        </p:nvGraphicFramePr>
        <p:xfrm>
          <a:off x="4942973" y="518026"/>
          <a:ext cx="6286500" cy="5632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 name="TextBox 38">
            <a:extLst>
              <a:ext uri="{FF2B5EF4-FFF2-40B4-BE49-F238E27FC236}">
                <a16:creationId xmlns:a16="http://schemas.microsoft.com/office/drawing/2014/main" id="{4A97DE98-6C10-90D8-531B-5628C2AA948A}"/>
              </a:ext>
            </a:extLst>
          </p:cNvPr>
          <p:cNvSpPr txBox="1"/>
          <p:nvPr/>
        </p:nvSpPr>
        <p:spPr>
          <a:xfrm>
            <a:off x="653382" y="3489156"/>
            <a:ext cx="3512551" cy="2349579"/>
          </a:xfrm>
          <a:prstGeom prst="roundRect">
            <a:avLst/>
          </a:prstGeom>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u="sng" dirty="0">
                <a:ea typeface="Calibri"/>
                <a:cs typeface="Calibri"/>
              </a:rPr>
              <a:t>Example:</a:t>
            </a:r>
            <a:r>
              <a:rPr lang="en-US" sz="2200" dirty="0">
                <a:ea typeface="Calibri"/>
                <a:cs typeface="Calibri"/>
              </a:rPr>
              <a:t> Bring in paystubs on X date (one-month post job start) check-in so client can receive next cash allowance voucher and a bonus on Day 180.</a:t>
            </a:r>
            <a:endParaRPr lang="en-US" dirty="0"/>
          </a:p>
        </p:txBody>
      </p:sp>
      <p:sp>
        <p:nvSpPr>
          <p:cNvPr id="43" name="Left Bracket 42">
            <a:extLst>
              <a:ext uri="{FF2B5EF4-FFF2-40B4-BE49-F238E27FC236}">
                <a16:creationId xmlns:a16="http://schemas.microsoft.com/office/drawing/2014/main" id="{6BEBBDA9-2BD5-25AB-62CB-2E0A7E29C118}"/>
              </a:ext>
            </a:extLst>
          </p:cNvPr>
          <p:cNvSpPr/>
          <p:nvPr/>
        </p:nvSpPr>
        <p:spPr>
          <a:xfrm>
            <a:off x="4311316" y="2556711"/>
            <a:ext cx="467894" cy="3729788"/>
          </a:xfrm>
          <a:prstGeom prst="leftBracket">
            <a:avLst/>
          </a:prstGeom>
          <a:noFill/>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3659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F27270-505E-0C94-DFF6-35F5B3952C7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93953A7-21B9-E20C-6517-1127A38682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1A8EC21-2F72-89B5-2109-56B4A1C922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9FAF166-3EDD-8D67-D758-2AD4F7594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52C644-161D-8336-3185-E4091F411F3C}"/>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a:t>Sanctioning Clients</a:t>
            </a:r>
            <a:endParaRPr lang="en-US" sz="7200" kern="1200">
              <a:latin typeface="+mj-lt"/>
              <a:ea typeface="Calibri Light"/>
              <a:cs typeface="Calibri Light"/>
            </a:endParaRPr>
          </a:p>
        </p:txBody>
      </p:sp>
      <p:cxnSp>
        <p:nvCxnSpPr>
          <p:cNvPr id="14" name="Straight Connector 13">
            <a:extLst>
              <a:ext uri="{FF2B5EF4-FFF2-40B4-BE49-F238E27FC236}">
                <a16:creationId xmlns:a16="http://schemas.microsoft.com/office/drawing/2014/main" id="{B7995531-C171-C331-AFCC-7EB2499C9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2DE18721-DBD4-124E-367F-5E18E1681304}"/>
              </a:ext>
            </a:extLst>
          </p:cNvPr>
          <p:cNvSpPr/>
          <p:nvPr/>
        </p:nvSpPr>
        <p:spPr>
          <a:xfrm>
            <a:off x="600075" y="6297386"/>
            <a:ext cx="11092542" cy="16328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1470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713E3D-1BE8-0E9B-2E2F-AAF83D38455F}"/>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8E72B04-633D-D73A-AA53-6FBDE44C3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234336-453E-6C78-ADC2-BE73299D6341}"/>
              </a:ext>
            </a:extLst>
          </p:cNvPr>
          <p:cNvSpPr>
            <a:spLocks noGrp="1"/>
          </p:cNvSpPr>
          <p:nvPr>
            <p:ph type="title"/>
          </p:nvPr>
        </p:nvSpPr>
        <p:spPr>
          <a:xfrm>
            <a:off x="806246" y="707778"/>
            <a:ext cx="9236700" cy="1188950"/>
          </a:xfrm>
        </p:spPr>
        <p:txBody>
          <a:bodyPr anchor="b">
            <a:normAutofit fontScale="90000"/>
          </a:bodyPr>
          <a:lstStyle/>
          <a:p>
            <a:r>
              <a:rPr lang="en-US" sz="5400">
                <a:ea typeface="Calibri Light"/>
                <a:cs typeface="Calibri Light"/>
              </a:rPr>
              <a:t>Things to remember regarding sanctioning: </a:t>
            </a:r>
          </a:p>
        </p:txBody>
      </p:sp>
      <p:grpSp>
        <p:nvGrpSpPr>
          <p:cNvPr id="21" name="Group 20">
            <a:extLst>
              <a:ext uri="{FF2B5EF4-FFF2-40B4-BE49-F238E27FC236}">
                <a16:creationId xmlns:a16="http://schemas.microsoft.com/office/drawing/2014/main" id="{33AC1E6D-E658-B86C-3D9D-E89B39060B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D3B4E57F-5931-FD40-AA3F-03A8234896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DE8E24-899D-BAD1-D773-477AD635C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FD62BB1B-E7C0-CB41-917F-7366B097E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A638BCF-4D74-727F-406E-C37AEDDA3968}"/>
              </a:ext>
            </a:extLst>
          </p:cNvPr>
          <p:cNvSpPr>
            <a:spLocks noGrp="1"/>
          </p:cNvSpPr>
          <p:nvPr>
            <p:ph idx="1"/>
          </p:nvPr>
        </p:nvSpPr>
        <p:spPr>
          <a:xfrm>
            <a:off x="622373" y="3710820"/>
            <a:ext cx="10143668" cy="2317112"/>
          </a:xfrm>
        </p:spPr>
        <p:txBody>
          <a:bodyPr vert="horz" lIns="91440" tIns="45720" rIns="91440" bIns="45720" rtlCol="0" anchor="ctr">
            <a:normAutofit fontScale="77500" lnSpcReduction="20000"/>
          </a:bodyPr>
          <a:lstStyle/>
          <a:p>
            <a:endParaRPr lang="en-US" sz="2000">
              <a:highlight>
                <a:srgbClr val="00FFFF"/>
              </a:highlight>
              <a:ea typeface="Calibri"/>
              <a:cs typeface="Calibri"/>
            </a:endParaRPr>
          </a:p>
          <a:p>
            <a:pPr>
              <a:lnSpc>
                <a:spcPct val="120000"/>
              </a:lnSpc>
            </a:pPr>
            <a:r>
              <a:rPr lang="en-US" sz="2600" dirty="0">
                <a:cs typeface="Calibri"/>
              </a:rPr>
              <a:t>Your agency cannot withhold financial assistance without first going through steps of Sanctioning Policy</a:t>
            </a:r>
            <a:endParaRPr lang="en-US" sz="2600">
              <a:cs typeface="Calibri"/>
            </a:endParaRPr>
          </a:p>
          <a:p>
            <a:pPr>
              <a:lnSpc>
                <a:spcPct val="120000"/>
              </a:lnSpc>
            </a:pPr>
            <a:r>
              <a:rPr lang="en-US" sz="2600" dirty="0">
                <a:cs typeface="Calibri"/>
              </a:rPr>
              <a:t>Sanctioning Policy holds clients accountable to the requirements outlined in the Client Agreement</a:t>
            </a:r>
            <a:endParaRPr lang="en-US" sz="2600">
              <a:cs typeface="Calibri"/>
            </a:endParaRPr>
          </a:p>
          <a:p>
            <a:pPr>
              <a:lnSpc>
                <a:spcPct val="120000"/>
              </a:lnSpc>
            </a:pPr>
            <a:r>
              <a:rPr lang="en-US" sz="2600" dirty="0">
                <a:cs typeface="Calibri"/>
              </a:rPr>
              <a:t>Enforcing sanctioning discourages future non-compliance from this case and other cases</a:t>
            </a:r>
            <a:endParaRPr lang="en-US">
              <a:cs typeface="Calibri" panose="020F0502020204030204"/>
            </a:endParaRPr>
          </a:p>
        </p:txBody>
      </p:sp>
      <p:sp>
        <p:nvSpPr>
          <p:cNvPr id="4" name="Rectangle: Rounded Corners 3">
            <a:extLst>
              <a:ext uri="{FF2B5EF4-FFF2-40B4-BE49-F238E27FC236}">
                <a16:creationId xmlns:a16="http://schemas.microsoft.com/office/drawing/2014/main" id="{710B1DA2-FD8D-90E6-82B8-A75169B97725}"/>
              </a:ext>
            </a:extLst>
          </p:cNvPr>
          <p:cNvSpPr/>
          <p:nvPr/>
        </p:nvSpPr>
        <p:spPr>
          <a:xfrm>
            <a:off x="746636" y="2511834"/>
            <a:ext cx="9893709" cy="1302773"/>
          </a:xfrm>
          <a:custGeom>
            <a:avLst/>
            <a:gdLst>
              <a:gd name="connsiteX0" fmla="*/ 0 w 9893709"/>
              <a:gd name="connsiteY0" fmla="*/ 217133 h 1302773"/>
              <a:gd name="connsiteX1" fmla="*/ 217133 w 9893709"/>
              <a:gd name="connsiteY1" fmla="*/ 0 h 1302773"/>
              <a:gd name="connsiteX2" fmla="*/ 9676576 w 9893709"/>
              <a:gd name="connsiteY2" fmla="*/ 0 h 1302773"/>
              <a:gd name="connsiteX3" fmla="*/ 9893709 w 9893709"/>
              <a:gd name="connsiteY3" fmla="*/ 217133 h 1302773"/>
              <a:gd name="connsiteX4" fmla="*/ 9893709 w 9893709"/>
              <a:gd name="connsiteY4" fmla="*/ 1085640 h 1302773"/>
              <a:gd name="connsiteX5" fmla="*/ 9676576 w 9893709"/>
              <a:gd name="connsiteY5" fmla="*/ 1302773 h 1302773"/>
              <a:gd name="connsiteX6" fmla="*/ 217133 w 9893709"/>
              <a:gd name="connsiteY6" fmla="*/ 1302773 h 1302773"/>
              <a:gd name="connsiteX7" fmla="*/ 0 w 9893709"/>
              <a:gd name="connsiteY7" fmla="*/ 1085640 h 1302773"/>
              <a:gd name="connsiteX8" fmla="*/ 0 w 9893709"/>
              <a:gd name="connsiteY8" fmla="*/ 217133 h 130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93709" h="1302773" fill="none" extrusionOk="0">
                <a:moveTo>
                  <a:pt x="0" y="217133"/>
                </a:moveTo>
                <a:cubicBezTo>
                  <a:pt x="-4533" y="95898"/>
                  <a:pt x="109291" y="5623"/>
                  <a:pt x="217133" y="0"/>
                </a:cubicBezTo>
                <a:cubicBezTo>
                  <a:pt x="1979050" y="-29507"/>
                  <a:pt x="5484684" y="56528"/>
                  <a:pt x="9676576" y="0"/>
                </a:cubicBezTo>
                <a:cubicBezTo>
                  <a:pt x="9797544" y="19382"/>
                  <a:pt x="9882367" y="107714"/>
                  <a:pt x="9893709" y="217133"/>
                </a:cubicBezTo>
                <a:cubicBezTo>
                  <a:pt x="9879641" y="370716"/>
                  <a:pt x="9856427" y="722532"/>
                  <a:pt x="9893709" y="1085640"/>
                </a:cubicBezTo>
                <a:cubicBezTo>
                  <a:pt x="9897890" y="1193703"/>
                  <a:pt x="9808357" y="1323547"/>
                  <a:pt x="9676576" y="1302773"/>
                </a:cubicBezTo>
                <a:cubicBezTo>
                  <a:pt x="6730472" y="1153415"/>
                  <a:pt x="3474084" y="1414160"/>
                  <a:pt x="217133" y="1302773"/>
                </a:cubicBezTo>
                <a:cubicBezTo>
                  <a:pt x="97145" y="1318101"/>
                  <a:pt x="-11664" y="1195964"/>
                  <a:pt x="0" y="1085640"/>
                </a:cubicBezTo>
                <a:cubicBezTo>
                  <a:pt x="66847" y="740763"/>
                  <a:pt x="-2297" y="440325"/>
                  <a:pt x="0" y="217133"/>
                </a:cubicBezTo>
                <a:close/>
              </a:path>
              <a:path w="9893709" h="1302773" stroke="0" extrusionOk="0">
                <a:moveTo>
                  <a:pt x="0" y="217133"/>
                </a:moveTo>
                <a:cubicBezTo>
                  <a:pt x="-5040" y="81393"/>
                  <a:pt x="80223" y="1463"/>
                  <a:pt x="217133" y="0"/>
                </a:cubicBezTo>
                <a:cubicBezTo>
                  <a:pt x="4773701" y="52825"/>
                  <a:pt x="8248127" y="-123174"/>
                  <a:pt x="9676576" y="0"/>
                </a:cubicBezTo>
                <a:cubicBezTo>
                  <a:pt x="9802980" y="10963"/>
                  <a:pt x="9900409" y="99020"/>
                  <a:pt x="9893709" y="217133"/>
                </a:cubicBezTo>
                <a:cubicBezTo>
                  <a:pt x="9825694" y="349809"/>
                  <a:pt x="9867888" y="873531"/>
                  <a:pt x="9893709" y="1085640"/>
                </a:cubicBezTo>
                <a:cubicBezTo>
                  <a:pt x="9888908" y="1199388"/>
                  <a:pt x="9782703" y="1290419"/>
                  <a:pt x="9676576" y="1302773"/>
                </a:cubicBezTo>
                <a:cubicBezTo>
                  <a:pt x="6015298" y="1472184"/>
                  <a:pt x="3356573" y="1388327"/>
                  <a:pt x="217133" y="1302773"/>
                </a:cubicBezTo>
                <a:cubicBezTo>
                  <a:pt x="86905" y="1307055"/>
                  <a:pt x="4933" y="1195721"/>
                  <a:pt x="0" y="1085640"/>
                </a:cubicBezTo>
                <a:cubicBezTo>
                  <a:pt x="-66048" y="907921"/>
                  <a:pt x="-26593" y="348898"/>
                  <a:pt x="0" y="217133"/>
                </a:cubicBezTo>
                <a:close/>
              </a:path>
            </a:pathLst>
          </a:cu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a:solidFill>
                  <a:schemeClr val="bg1"/>
                </a:solidFill>
                <a:cs typeface="Calibri"/>
              </a:rPr>
              <a:t>“</a:t>
            </a:r>
            <a:r>
              <a:rPr lang="en-US" sz="2000" i="1">
                <a:solidFill>
                  <a:schemeClr val="bg1"/>
                </a:solidFill>
                <a:cs typeface="Calibri"/>
              </a:rPr>
              <a:t>In situations where sanctions are applied, the client must receive </a:t>
            </a:r>
            <a:r>
              <a:rPr lang="en-US" sz="2000" i="1" u="sng">
                <a:solidFill>
                  <a:schemeClr val="bg1"/>
                </a:solidFill>
                <a:cs typeface="Calibri"/>
              </a:rPr>
              <a:t>written notice</a:t>
            </a:r>
            <a:r>
              <a:rPr lang="en-US" sz="2000" i="1">
                <a:solidFill>
                  <a:schemeClr val="bg1"/>
                </a:solidFill>
                <a:cs typeface="Calibri"/>
              </a:rPr>
              <a:t> detailing the reasons for sanctioning and providing a </a:t>
            </a:r>
            <a:r>
              <a:rPr lang="en-US" sz="2000" i="1" u="sng">
                <a:solidFill>
                  <a:schemeClr val="bg1"/>
                </a:solidFill>
                <a:cs typeface="Calibri"/>
              </a:rPr>
              <a:t>reasonable opportunity for appeal</a:t>
            </a:r>
            <a:r>
              <a:rPr lang="en-US" sz="2000" i="1">
                <a:solidFill>
                  <a:schemeClr val="bg1"/>
                </a:solidFill>
                <a:cs typeface="Calibri"/>
              </a:rPr>
              <a:t> prior to the termination of any benefits.</a:t>
            </a:r>
            <a:r>
              <a:rPr lang="en-US" sz="2400" i="1">
                <a:solidFill>
                  <a:schemeClr val="bg1"/>
                </a:solidFill>
                <a:cs typeface="Calibri"/>
              </a:rPr>
              <a:t>”</a:t>
            </a:r>
            <a:r>
              <a:rPr lang="en-US" sz="2000" i="1">
                <a:solidFill>
                  <a:schemeClr val="bg1"/>
                </a:solidFill>
                <a:cs typeface="Calibri"/>
              </a:rPr>
              <a:t> – </a:t>
            </a:r>
            <a:r>
              <a:rPr lang="en-US" sz="2000">
                <a:solidFill>
                  <a:schemeClr val="bg1"/>
                </a:solidFill>
                <a:cs typeface="Calibri"/>
              </a:rPr>
              <a:t>MG Guidelines p. 20</a:t>
            </a:r>
          </a:p>
        </p:txBody>
      </p:sp>
    </p:spTree>
    <p:extLst>
      <p:ext uri="{BB962C8B-B14F-4D97-AF65-F5344CB8AC3E}">
        <p14:creationId xmlns:p14="http://schemas.microsoft.com/office/powerpoint/2010/main" val="2020013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E38159-AD71-C1E3-C28A-DCF5C6BFC682}"/>
            </a:ext>
          </a:extLst>
        </p:cNvPr>
        <p:cNvGrpSpPr/>
        <p:nvPr/>
      </p:nvGrpSpPr>
      <p:grpSpPr>
        <a:xfrm>
          <a:off x="0" y="0"/>
          <a:ext cx="0" cy="0"/>
          <a:chOff x="0" y="0"/>
          <a:chExt cx="0" cy="0"/>
        </a:xfrm>
      </p:grpSpPr>
      <p:pic>
        <p:nvPicPr>
          <p:cNvPr id="5" name="Content Placeholder 6" descr="Paper outline">
            <a:extLst>
              <a:ext uri="{FF2B5EF4-FFF2-40B4-BE49-F238E27FC236}">
                <a16:creationId xmlns:a16="http://schemas.microsoft.com/office/drawing/2014/main" id="{25055FA3-897D-D4EB-94C6-90E4BEE5E746}"/>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4358368" y="-421075"/>
            <a:ext cx="8805571" cy="7688067"/>
          </a:xfrm>
        </p:spPr>
      </p:pic>
      <p:sp>
        <p:nvSpPr>
          <p:cNvPr id="26" name="Rectangle 25">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458D560E-4246-9136-9446-8D3E7A9826F8}"/>
              </a:ext>
            </a:extLst>
          </p:cNvPr>
          <p:cNvSpPr txBox="1">
            <a:spLocks/>
          </p:cNvSpPr>
          <p:nvPr/>
        </p:nvSpPr>
        <p:spPr>
          <a:xfrm>
            <a:off x="6302829" y="678638"/>
            <a:ext cx="3235313" cy="516654"/>
          </a:xfrm>
          <a:prstGeom prst="rect">
            <a:avLst/>
          </a:prstGeom>
        </p:spPr>
        <p:txBody>
          <a:bodyPr vert="horz" lIns="91440" tIns="45720" rIns="91440" bIns="45720" rtlCol="0" anchor="b">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ea typeface="Calibri"/>
                <a:cs typeface="Calibri"/>
              </a:rPr>
              <a:t>Sanctioning Letter Example</a:t>
            </a:r>
          </a:p>
        </p:txBody>
      </p:sp>
      <p:sp>
        <p:nvSpPr>
          <p:cNvPr id="13" name="Content Placeholder 5">
            <a:extLst>
              <a:ext uri="{FF2B5EF4-FFF2-40B4-BE49-F238E27FC236}">
                <a16:creationId xmlns:a16="http://schemas.microsoft.com/office/drawing/2014/main" id="{C70555D9-8530-5154-30EB-AF019509362C}"/>
              </a:ext>
            </a:extLst>
          </p:cNvPr>
          <p:cNvSpPr>
            <a:spLocks noGrp="1"/>
          </p:cNvSpPr>
          <p:nvPr>
            <p:ph sz="quarter" idx="4"/>
          </p:nvPr>
        </p:nvSpPr>
        <p:spPr>
          <a:xfrm>
            <a:off x="382454" y="1329302"/>
            <a:ext cx="4396608" cy="5001815"/>
          </a:xfrm>
        </p:spPr>
        <p:txBody>
          <a:bodyPr vert="horz" lIns="91440" tIns="45720" rIns="91440" bIns="45720" rtlCol="0" anchor="t">
            <a:normAutofit/>
          </a:bodyPr>
          <a:lstStyle/>
          <a:p>
            <a:pPr marL="0" indent="0" algn="ctr">
              <a:buNone/>
            </a:pPr>
            <a:r>
              <a:rPr lang="en-US" sz="2200" dirty="0">
                <a:solidFill>
                  <a:schemeClr val="bg1"/>
                </a:solidFill>
                <a:ea typeface="Calibri"/>
                <a:cs typeface="Calibri"/>
              </a:rPr>
              <a:t>Compliance issue</a:t>
            </a:r>
            <a:endParaRPr lang="en-US">
              <a:cs typeface="Calibri" panose="020F0502020204030204"/>
            </a:endParaRPr>
          </a:p>
          <a:p>
            <a:pPr marL="0" indent="0" algn="ctr">
              <a:buNone/>
            </a:pPr>
            <a:endParaRPr lang="en-US" sz="2200" dirty="0">
              <a:solidFill>
                <a:schemeClr val="bg1"/>
              </a:solidFill>
              <a:ea typeface="Calibri"/>
              <a:cs typeface="Calibri"/>
            </a:endParaRPr>
          </a:p>
          <a:p>
            <a:pPr marL="0" indent="0" algn="ctr">
              <a:buNone/>
            </a:pPr>
            <a:r>
              <a:rPr lang="en-US" sz="2200" dirty="0">
                <a:solidFill>
                  <a:schemeClr val="bg1"/>
                </a:solidFill>
                <a:ea typeface="Calibri"/>
                <a:cs typeface="Calibri"/>
              </a:rPr>
              <a:t>Steps and timeline for returning to compliance</a:t>
            </a:r>
          </a:p>
          <a:p>
            <a:pPr marL="0" indent="0" algn="ctr">
              <a:buNone/>
            </a:pPr>
            <a:endParaRPr lang="en-US" sz="2200" dirty="0">
              <a:solidFill>
                <a:schemeClr val="bg1"/>
              </a:solidFill>
              <a:ea typeface="Calibri"/>
              <a:cs typeface="Calibri"/>
            </a:endParaRPr>
          </a:p>
          <a:p>
            <a:pPr marL="0" indent="0" algn="ctr">
              <a:buNone/>
            </a:pPr>
            <a:r>
              <a:rPr lang="en-US" sz="2200" dirty="0">
                <a:solidFill>
                  <a:schemeClr val="bg1"/>
                </a:solidFill>
                <a:ea typeface="Calibri"/>
                <a:cs typeface="Calibri"/>
              </a:rPr>
              <a:t>Consequences of any continued non-compliance, including withholding of financial assistance if applicable</a:t>
            </a:r>
          </a:p>
          <a:p>
            <a:pPr marL="0" indent="0" algn="ctr">
              <a:buNone/>
            </a:pPr>
            <a:endParaRPr lang="en-US" sz="2200" dirty="0">
              <a:solidFill>
                <a:schemeClr val="bg1"/>
              </a:solidFill>
              <a:ea typeface="Calibri"/>
              <a:cs typeface="Calibri"/>
            </a:endParaRPr>
          </a:p>
          <a:p>
            <a:pPr marL="0" indent="0" algn="ctr">
              <a:buNone/>
            </a:pPr>
            <a:r>
              <a:rPr lang="en-US" sz="2200" dirty="0">
                <a:solidFill>
                  <a:schemeClr val="bg1"/>
                </a:solidFill>
                <a:ea typeface="Calibri"/>
                <a:cs typeface="Calibri"/>
              </a:rPr>
              <a:t>Instructions for appealing decision</a:t>
            </a:r>
          </a:p>
        </p:txBody>
      </p:sp>
      <p:sp>
        <p:nvSpPr>
          <p:cNvPr id="12" name="TextBox 11">
            <a:extLst>
              <a:ext uri="{FF2B5EF4-FFF2-40B4-BE49-F238E27FC236}">
                <a16:creationId xmlns:a16="http://schemas.microsoft.com/office/drawing/2014/main" id="{3587163B-73B6-40DF-A6DF-ED9B9FD888DD}"/>
              </a:ext>
            </a:extLst>
          </p:cNvPr>
          <p:cNvSpPr txBox="1"/>
          <p:nvPr/>
        </p:nvSpPr>
        <p:spPr>
          <a:xfrm>
            <a:off x="204109" y="551853"/>
            <a:ext cx="4878159" cy="430887"/>
          </a:xfrm>
          <a:prstGeom prst="rect">
            <a:avLst/>
          </a:prstGeom>
          <a:noFill/>
        </p:spPr>
        <p:txBody>
          <a:bodyPr wrap="square" lIns="91440" tIns="45720" rIns="91440" bIns="45720" anchor="t">
            <a:spAutoFit/>
          </a:bodyPr>
          <a:lstStyle/>
          <a:p>
            <a:pPr algn="ctr"/>
            <a:r>
              <a:rPr lang="en-US" sz="2200" b="1" dirty="0">
                <a:solidFill>
                  <a:schemeClr val="bg1"/>
                </a:solidFill>
                <a:ea typeface="Calibri"/>
                <a:cs typeface="Calibri"/>
              </a:rPr>
              <a:t>Sanctioning letter should include:</a:t>
            </a:r>
            <a:endParaRPr lang="en-US" sz="2200" dirty="0">
              <a:solidFill>
                <a:schemeClr val="bg1"/>
              </a:solidFill>
              <a:cs typeface="Calibri" panose="020F0502020204030204"/>
            </a:endParaRPr>
          </a:p>
        </p:txBody>
      </p:sp>
      <p:sp>
        <p:nvSpPr>
          <p:cNvPr id="14" name="Content Placeholder 5">
            <a:extLst>
              <a:ext uri="{FF2B5EF4-FFF2-40B4-BE49-F238E27FC236}">
                <a16:creationId xmlns:a16="http://schemas.microsoft.com/office/drawing/2014/main" id="{67BDDE4E-B97E-44EE-849C-F9445F41C01D}"/>
              </a:ext>
            </a:extLst>
          </p:cNvPr>
          <p:cNvSpPr txBox="1">
            <a:spLocks/>
          </p:cNvSpPr>
          <p:nvPr/>
        </p:nvSpPr>
        <p:spPr>
          <a:xfrm>
            <a:off x="6299280" y="1478125"/>
            <a:ext cx="4396608" cy="512213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i="1" dirty="0">
                <a:ea typeface="Calibri"/>
                <a:cs typeface="Calibri"/>
              </a:rPr>
              <a:t>You have not attended </a:t>
            </a:r>
            <a:br>
              <a:rPr lang="en-US" sz="2200" i="1" dirty="0">
                <a:ea typeface="Calibri"/>
                <a:cs typeface="Calibri"/>
              </a:rPr>
            </a:br>
            <a:r>
              <a:rPr lang="en-US" sz="2200" i="1" dirty="0">
                <a:ea typeface="Calibri"/>
                <a:cs typeface="Calibri"/>
              </a:rPr>
              <a:t>job readiness class in </a:t>
            </a:r>
            <a:br>
              <a:rPr lang="en-US" sz="2200" i="1" dirty="0">
                <a:ea typeface="Calibri"/>
                <a:cs typeface="Calibri"/>
              </a:rPr>
            </a:br>
            <a:r>
              <a:rPr lang="en-US" sz="2200" i="1" dirty="0">
                <a:ea typeface="Calibri"/>
                <a:cs typeface="Calibri"/>
              </a:rPr>
              <a:t>more than one month</a:t>
            </a:r>
            <a:endParaRPr lang="en-US" sz="2200" i="1" dirty="0">
              <a:highlight>
                <a:srgbClr val="FFFF00"/>
              </a:highlight>
              <a:ea typeface="Calibri"/>
              <a:cs typeface="Calibri"/>
            </a:endParaRPr>
          </a:p>
          <a:p>
            <a:r>
              <a:rPr lang="en-US" sz="2200" i="1" dirty="0">
                <a:ea typeface="Calibri"/>
                <a:cs typeface="Calibri"/>
              </a:rPr>
              <a:t>Within two weeks we expect you to resume attending job readiness class and actively participating in the job search. </a:t>
            </a:r>
          </a:p>
          <a:p>
            <a:r>
              <a:rPr lang="en-US" sz="2200" i="1" dirty="0">
                <a:ea typeface="Calibri"/>
                <a:cs typeface="Calibri"/>
              </a:rPr>
              <a:t>If you do not resume attendance within two weeks, the agency will withhold your MG cash allowance and rent payments. </a:t>
            </a:r>
          </a:p>
          <a:p>
            <a:r>
              <a:rPr lang="en-US" sz="2200" i="1" dirty="0">
                <a:ea typeface="Calibri"/>
                <a:cs typeface="Calibri"/>
              </a:rPr>
              <a:t>You may appeal this sanctioning within five days by contacting Appeals@CC.org.</a:t>
            </a:r>
          </a:p>
        </p:txBody>
      </p:sp>
      <p:cxnSp>
        <p:nvCxnSpPr>
          <p:cNvPr id="2" name="Straight Arrow Connector 1">
            <a:extLst>
              <a:ext uri="{FF2B5EF4-FFF2-40B4-BE49-F238E27FC236}">
                <a16:creationId xmlns:a16="http://schemas.microsoft.com/office/drawing/2014/main" id="{39759A1B-C9F0-0139-7E46-4869CC595B37}"/>
              </a:ext>
            </a:extLst>
          </p:cNvPr>
          <p:cNvCxnSpPr/>
          <p:nvPr/>
        </p:nvCxnSpPr>
        <p:spPr>
          <a:xfrm>
            <a:off x="522515" y="5453741"/>
            <a:ext cx="4397828" cy="10886"/>
          </a:xfrm>
          <a:prstGeom prst="straightConnector1">
            <a:avLst/>
          </a:prstGeom>
          <a:ln>
            <a:solidFill>
              <a:srgbClr val="FFFFFF"/>
            </a:solidFill>
          </a:ln>
        </p:spPr>
        <p:style>
          <a:lnRef idx="3">
            <a:schemeClr val="accent4"/>
          </a:lnRef>
          <a:fillRef idx="0">
            <a:schemeClr val="accent4"/>
          </a:fillRef>
          <a:effectRef idx="2">
            <a:schemeClr val="accent4"/>
          </a:effectRef>
          <a:fontRef idx="minor">
            <a:schemeClr val="tx1"/>
          </a:fontRef>
        </p:style>
      </p:cxnSp>
      <p:cxnSp>
        <p:nvCxnSpPr>
          <p:cNvPr id="4" name="Straight Arrow Connector 3">
            <a:extLst>
              <a:ext uri="{FF2B5EF4-FFF2-40B4-BE49-F238E27FC236}">
                <a16:creationId xmlns:a16="http://schemas.microsoft.com/office/drawing/2014/main" id="{561D50A1-485E-C7B7-8A28-ECA4A295EBDD}"/>
              </a:ext>
            </a:extLst>
          </p:cNvPr>
          <p:cNvCxnSpPr>
            <a:cxnSpLocks/>
          </p:cNvCxnSpPr>
          <p:nvPr/>
        </p:nvCxnSpPr>
        <p:spPr>
          <a:xfrm>
            <a:off x="522515" y="3037112"/>
            <a:ext cx="4397828" cy="10886"/>
          </a:xfrm>
          <a:prstGeom prst="straightConnector1">
            <a:avLst/>
          </a:prstGeom>
          <a:ln>
            <a:solidFill>
              <a:srgbClr val="FFFFFF"/>
            </a:solidFill>
          </a:ln>
        </p:spPr>
        <p:style>
          <a:lnRef idx="3">
            <a:schemeClr val="accent4"/>
          </a:lnRef>
          <a:fillRef idx="0">
            <a:schemeClr val="accent4"/>
          </a:fillRef>
          <a:effectRef idx="2">
            <a:schemeClr val="accent4"/>
          </a:effectRef>
          <a:fontRef idx="minor">
            <a:schemeClr val="tx1"/>
          </a:fontRef>
        </p:style>
      </p:cxnSp>
      <p:cxnSp>
        <p:nvCxnSpPr>
          <p:cNvPr id="6" name="Straight Arrow Connector 5">
            <a:extLst>
              <a:ext uri="{FF2B5EF4-FFF2-40B4-BE49-F238E27FC236}">
                <a16:creationId xmlns:a16="http://schemas.microsoft.com/office/drawing/2014/main" id="{FB2A8588-4DD3-B9CC-B2E2-37D787A62842}"/>
              </a:ext>
            </a:extLst>
          </p:cNvPr>
          <p:cNvCxnSpPr>
            <a:cxnSpLocks/>
          </p:cNvCxnSpPr>
          <p:nvPr/>
        </p:nvCxnSpPr>
        <p:spPr>
          <a:xfrm>
            <a:off x="535882" y="4553282"/>
            <a:ext cx="4397828" cy="10886"/>
          </a:xfrm>
          <a:prstGeom prst="straightConnector1">
            <a:avLst/>
          </a:prstGeom>
          <a:ln>
            <a:solidFill>
              <a:srgbClr val="FFFFFF"/>
            </a:solidFill>
          </a:ln>
        </p:spPr>
        <p:style>
          <a:lnRef idx="3">
            <a:schemeClr val="accent4"/>
          </a:lnRef>
          <a:fillRef idx="0">
            <a:schemeClr val="accent4"/>
          </a:fillRef>
          <a:effectRef idx="2">
            <a:schemeClr val="accent4"/>
          </a:effectRef>
          <a:fontRef idx="minor">
            <a:schemeClr val="tx1"/>
          </a:fontRef>
        </p:style>
      </p:cxnSp>
      <p:cxnSp>
        <p:nvCxnSpPr>
          <p:cNvPr id="8" name="Straight Arrow Connector 7">
            <a:extLst>
              <a:ext uri="{FF2B5EF4-FFF2-40B4-BE49-F238E27FC236}">
                <a16:creationId xmlns:a16="http://schemas.microsoft.com/office/drawing/2014/main" id="{36B03289-CCC8-28EC-D04C-9196361B23F4}"/>
              </a:ext>
            </a:extLst>
          </p:cNvPr>
          <p:cNvCxnSpPr>
            <a:cxnSpLocks/>
          </p:cNvCxnSpPr>
          <p:nvPr/>
        </p:nvCxnSpPr>
        <p:spPr>
          <a:xfrm>
            <a:off x="522515" y="1034141"/>
            <a:ext cx="4397828" cy="10886"/>
          </a:xfrm>
          <a:prstGeom prst="straightConnector1">
            <a:avLst/>
          </a:prstGeom>
          <a:ln w="57150">
            <a:solidFill>
              <a:srgbClr val="FFFFFF"/>
            </a:solidFill>
          </a:ln>
        </p:spPr>
        <p:style>
          <a:lnRef idx="3">
            <a:schemeClr val="accent4"/>
          </a:lnRef>
          <a:fillRef idx="0">
            <a:schemeClr val="accent4"/>
          </a:fillRef>
          <a:effectRef idx="2">
            <a:schemeClr val="accent4"/>
          </a:effectRef>
          <a:fontRef idx="minor">
            <a:schemeClr val="tx1"/>
          </a:fontRef>
        </p:style>
      </p:cxnSp>
      <p:cxnSp>
        <p:nvCxnSpPr>
          <p:cNvPr id="9" name="Straight Arrow Connector 8">
            <a:extLst>
              <a:ext uri="{FF2B5EF4-FFF2-40B4-BE49-F238E27FC236}">
                <a16:creationId xmlns:a16="http://schemas.microsoft.com/office/drawing/2014/main" id="{1818655C-FA52-B024-4EC4-FDFA1A7D0783}"/>
              </a:ext>
            </a:extLst>
          </p:cNvPr>
          <p:cNvCxnSpPr>
            <a:cxnSpLocks/>
          </p:cNvCxnSpPr>
          <p:nvPr/>
        </p:nvCxnSpPr>
        <p:spPr>
          <a:xfrm>
            <a:off x="533400" y="1915883"/>
            <a:ext cx="4397828" cy="10886"/>
          </a:xfrm>
          <a:prstGeom prst="straightConnector1">
            <a:avLst/>
          </a:prstGeom>
          <a:ln>
            <a:solidFill>
              <a:srgbClr val="FFFFFF"/>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81634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0492D370-F2F4-C6CF-1DD4-B8385D7037F9}"/>
              </a:ext>
            </a:extLst>
          </p:cNvPr>
          <p:cNvSpPr>
            <a:spLocks/>
          </p:cNvSpPr>
          <p:nvPr/>
        </p:nvSpPr>
        <p:spPr>
          <a:xfrm>
            <a:off x="6096000" y="1249363"/>
            <a:ext cx="5459413" cy="571500"/>
          </a:xfrm>
          <a:prstGeom prst="rect">
            <a:avLst/>
          </a:prstGeom>
        </p:spPr>
        <p:txBody>
          <a:bodyPr wrap="square" lIns="91440" tIns="45720" rIns="91440" bIns="45720" anchor="t">
            <a:normAutofit/>
          </a:bodyPr>
          <a:lstStyle/>
          <a:p>
            <a:pPr defTabSz="950976">
              <a:spcAft>
                <a:spcPts val="600"/>
              </a:spcAft>
            </a:pPr>
            <a:r>
              <a:rPr lang="en-US" sz="2800" b="1" u="sng" kern="1200">
                <a:latin typeface="+mn-lt"/>
                <a:ea typeface="+mn-ea"/>
                <a:cs typeface="Calibri"/>
              </a:rPr>
              <a:t>Issue first warning if: </a:t>
            </a:r>
            <a:endParaRPr lang="en-US" sz="2800" b="1" u="sng"/>
          </a:p>
        </p:txBody>
      </p:sp>
      <p:sp>
        <p:nvSpPr>
          <p:cNvPr id="4" name="Content Placeholder 3">
            <a:extLst>
              <a:ext uri="{FF2B5EF4-FFF2-40B4-BE49-F238E27FC236}">
                <a16:creationId xmlns:a16="http://schemas.microsoft.com/office/drawing/2014/main" id="{774AF552-5276-E17D-F99A-6B0A308787EA}"/>
              </a:ext>
            </a:extLst>
          </p:cNvPr>
          <p:cNvSpPr>
            <a:spLocks/>
          </p:cNvSpPr>
          <p:nvPr/>
        </p:nvSpPr>
        <p:spPr>
          <a:xfrm>
            <a:off x="6096000" y="1936017"/>
            <a:ext cx="5459413" cy="4127552"/>
          </a:xfrm>
          <a:prstGeom prst="rect">
            <a:avLst/>
          </a:prstGeom>
        </p:spPr>
        <p:txBody>
          <a:bodyPr vert="horz" wrap="square" lIns="91440" tIns="45720" rIns="91440" bIns="45720" rtlCol="0" anchor="t">
            <a:normAutofit/>
          </a:bodyPr>
          <a:lstStyle/>
          <a:p>
            <a:pPr marL="457200" indent="-457200" defTabSz="950976">
              <a:spcAft>
                <a:spcPts val="600"/>
              </a:spcAft>
              <a:buFont typeface="Courier New"/>
              <a:buChar char="o"/>
            </a:pPr>
            <a:r>
              <a:rPr lang="en-US" sz="2800" kern="1200" dirty="0">
                <a:latin typeface="+mn-lt"/>
                <a:ea typeface="+mn-ea"/>
                <a:cs typeface="Calibri"/>
              </a:rPr>
              <a:t>Case refuses</a:t>
            </a:r>
            <a:r>
              <a:rPr lang="en-US" sz="2800" dirty="0">
                <a:cs typeface="Calibri"/>
              </a:rPr>
              <a:t> two</a:t>
            </a:r>
            <a:r>
              <a:rPr lang="en-US" sz="2800" kern="1200" dirty="0">
                <a:latin typeface="+mn-lt"/>
                <a:ea typeface="+mn-ea"/>
                <a:cs typeface="Calibri"/>
              </a:rPr>
              <a:t> job offers</a:t>
            </a:r>
            <a:endParaRPr lang="en-US" dirty="0">
              <a:ea typeface="+mn-ea"/>
            </a:endParaRPr>
          </a:p>
          <a:p>
            <a:pPr marL="457200" indent="-457200" defTabSz="950976">
              <a:spcAft>
                <a:spcPts val="600"/>
              </a:spcAft>
              <a:buFont typeface="Courier New"/>
              <a:buChar char="o"/>
            </a:pPr>
            <a:r>
              <a:rPr lang="en-US" sz="2800" kern="1200" dirty="0">
                <a:latin typeface="+mn-lt"/>
                <a:ea typeface="+mn-ea"/>
                <a:cs typeface="Calibri"/>
              </a:rPr>
              <a:t>Case quits one job without notifying agency</a:t>
            </a:r>
            <a:endParaRPr lang="en-US" sz="2800" kern="1200" dirty="0">
              <a:latin typeface="+mn-lt"/>
              <a:ea typeface="Calibri" panose="020F0502020204030204"/>
              <a:cs typeface="Calibri"/>
            </a:endParaRPr>
          </a:p>
          <a:p>
            <a:pPr marL="457200" indent="-457200" defTabSz="950976">
              <a:spcAft>
                <a:spcPts val="600"/>
              </a:spcAft>
              <a:buFont typeface="Courier New"/>
              <a:buChar char="o"/>
            </a:pPr>
            <a:r>
              <a:rPr lang="en-US" sz="2800" kern="1200" dirty="0">
                <a:latin typeface="+mn-lt"/>
                <a:ea typeface="+mn-ea"/>
                <a:cs typeface="Calibri"/>
              </a:rPr>
              <a:t>Case does not attend one month of ESL/ JRT </a:t>
            </a:r>
            <a:endParaRPr lang="en-US" sz="2800" kern="1200" dirty="0">
              <a:latin typeface="+mn-lt"/>
              <a:ea typeface="Calibri" panose="020F0502020204030204"/>
              <a:cs typeface="Calibri"/>
            </a:endParaRPr>
          </a:p>
          <a:p>
            <a:pPr marL="457200" indent="-457200" defTabSz="950976">
              <a:spcAft>
                <a:spcPts val="600"/>
              </a:spcAft>
              <a:buFont typeface="Courier New"/>
              <a:buChar char="o"/>
            </a:pPr>
            <a:r>
              <a:rPr lang="en-US" sz="2800" kern="1200" dirty="0">
                <a:latin typeface="+mn-lt"/>
                <a:ea typeface="+mn-ea"/>
                <a:cs typeface="Calibri"/>
              </a:rPr>
              <a:t>Agency learns that case member has been working without notifying staff </a:t>
            </a:r>
            <a:endParaRPr lang="en-US" sz="2800" dirty="0">
              <a:ea typeface="Calibri"/>
              <a:cs typeface="Calibri"/>
            </a:endParaRPr>
          </a:p>
        </p:txBody>
      </p:sp>
      <p:sp>
        <p:nvSpPr>
          <p:cNvPr id="2" name="Title 1">
            <a:extLst>
              <a:ext uri="{FF2B5EF4-FFF2-40B4-BE49-F238E27FC236}">
                <a16:creationId xmlns:a16="http://schemas.microsoft.com/office/drawing/2014/main" id="{FDB6DA96-6A67-C1D4-64FF-4F864619D0A5}"/>
              </a:ext>
            </a:extLst>
          </p:cNvPr>
          <p:cNvSpPr>
            <a:spLocks noGrp="1"/>
          </p:cNvSpPr>
          <p:nvPr>
            <p:ph type="title"/>
          </p:nvPr>
        </p:nvSpPr>
        <p:spPr>
          <a:xfrm>
            <a:off x="646744" y="640080"/>
            <a:ext cx="4173905" cy="5577818"/>
          </a:xfrm>
        </p:spPr>
        <p:txBody>
          <a:bodyPr vert="horz" lIns="91440" tIns="45720" rIns="91440" bIns="45720" rtlCol="0" anchor="ctr">
            <a:normAutofit/>
          </a:bodyPr>
          <a:lstStyle/>
          <a:p>
            <a:pPr algn="r"/>
            <a:r>
              <a:rPr lang="en-US" sz="5400" kern="1200">
                <a:solidFill>
                  <a:srgbClr val="FFFFFF"/>
                </a:solidFill>
                <a:latin typeface="+mj-lt"/>
                <a:ea typeface="+mj-ea"/>
                <a:cs typeface="+mj-cs"/>
              </a:rPr>
              <a:t>Internal Timeline and Parameters to Sanction</a:t>
            </a:r>
          </a:p>
        </p:txBody>
      </p:sp>
      <p:sp>
        <p:nvSpPr>
          <p:cNvPr id="16" name="TextBox 15">
            <a:extLst>
              <a:ext uri="{FF2B5EF4-FFF2-40B4-BE49-F238E27FC236}">
                <a16:creationId xmlns:a16="http://schemas.microsoft.com/office/drawing/2014/main" id="{DFEC0F96-85D2-1FE0-8E2B-572069DF2BE9}"/>
              </a:ext>
            </a:extLst>
          </p:cNvPr>
          <p:cNvSpPr txBox="1"/>
          <p:nvPr/>
        </p:nvSpPr>
        <p:spPr>
          <a:xfrm rot="420000">
            <a:off x="9733056" y="575064"/>
            <a:ext cx="1183595" cy="369332"/>
          </a:xfrm>
          <a:prstGeom prst="wedgeRectCallout">
            <a:avLst/>
          </a:prstGeom>
          <a:noFill/>
          <a:ln w="28575">
            <a:solidFill>
              <a:schemeClr val="accent1">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Examples!</a:t>
            </a:r>
            <a:endParaRPr lang="en-US"/>
          </a:p>
        </p:txBody>
      </p:sp>
    </p:spTree>
    <p:extLst>
      <p:ext uri="{BB962C8B-B14F-4D97-AF65-F5344CB8AC3E}">
        <p14:creationId xmlns:p14="http://schemas.microsoft.com/office/powerpoint/2010/main" val="67384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3CDA8A-8BC2-AE32-3599-76DC69D376EE}"/>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67CC319F-F642-E7B8-4409-0630A4E27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5719A070-1051-12F0-AD86-C44CBC2E8E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73AAE358-0952-D874-E4CC-3A8C7CAD0FBF}"/>
              </a:ext>
            </a:extLst>
          </p:cNvPr>
          <p:cNvSpPr>
            <a:spLocks/>
          </p:cNvSpPr>
          <p:nvPr/>
        </p:nvSpPr>
        <p:spPr>
          <a:xfrm>
            <a:off x="6096000" y="1249363"/>
            <a:ext cx="5800531" cy="571500"/>
          </a:xfrm>
          <a:prstGeom prst="rect">
            <a:avLst/>
          </a:prstGeom>
        </p:spPr>
        <p:txBody>
          <a:bodyPr wrap="square" lIns="91440" tIns="45720" rIns="91440" bIns="45720" anchor="t">
            <a:normAutofit/>
          </a:bodyPr>
          <a:lstStyle/>
          <a:p>
            <a:pPr defTabSz="950976">
              <a:spcAft>
                <a:spcPts val="600"/>
              </a:spcAft>
            </a:pPr>
            <a:r>
              <a:rPr lang="en-US" sz="2800" b="1" u="sng" kern="1200">
                <a:latin typeface="+mn-lt"/>
                <a:ea typeface="+mn-ea"/>
                <a:cs typeface="Calibri"/>
              </a:rPr>
              <a:t>Notice of Next Steps</a:t>
            </a:r>
            <a:endParaRPr lang="en-US" sz="2800" b="1" u="sng"/>
          </a:p>
        </p:txBody>
      </p:sp>
      <p:sp>
        <p:nvSpPr>
          <p:cNvPr id="4" name="Content Placeholder 3">
            <a:extLst>
              <a:ext uri="{FF2B5EF4-FFF2-40B4-BE49-F238E27FC236}">
                <a16:creationId xmlns:a16="http://schemas.microsoft.com/office/drawing/2014/main" id="{BCB3758E-4A1C-726E-C922-DD06FA0EE2DE}"/>
              </a:ext>
            </a:extLst>
          </p:cNvPr>
          <p:cNvSpPr>
            <a:spLocks/>
          </p:cNvSpPr>
          <p:nvPr/>
        </p:nvSpPr>
        <p:spPr>
          <a:xfrm>
            <a:off x="6096000" y="1936017"/>
            <a:ext cx="5459413" cy="4127552"/>
          </a:xfrm>
          <a:prstGeom prst="rect">
            <a:avLst/>
          </a:prstGeom>
        </p:spPr>
        <p:txBody>
          <a:bodyPr vert="horz" wrap="square" lIns="91440" tIns="45720" rIns="91440" bIns="45720" rtlCol="0" anchor="t">
            <a:normAutofit/>
          </a:bodyPr>
          <a:lstStyle/>
          <a:p>
            <a:pPr marL="285750" indent="-285750" defTabSz="950976">
              <a:lnSpc>
                <a:spcPct val="90000"/>
              </a:lnSpc>
              <a:spcBef>
                <a:spcPts val="1000"/>
              </a:spcBef>
              <a:buFont typeface="Courier New"/>
              <a:buChar char="o"/>
            </a:pPr>
            <a:r>
              <a:rPr lang="en-US" sz="2600" dirty="0">
                <a:ea typeface="Calibri"/>
                <a:cs typeface="Calibri"/>
              </a:rPr>
              <a:t>Client has not done </a:t>
            </a:r>
            <a:r>
              <a:rPr lang="en-US" sz="2600" dirty="0">
                <a:highlight>
                  <a:srgbClr val="FFFF00"/>
                </a:highlight>
                <a:ea typeface="Calibri"/>
                <a:cs typeface="Calibri"/>
              </a:rPr>
              <a:t>X</a:t>
            </a:r>
            <a:r>
              <a:rPr lang="en-US" sz="2600" dirty="0">
                <a:ea typeface="Calibri"/>
                <a:cs typeface="Calibri"/>
              </a:rPr>
              <a:t>, so agency will withhold cash allowance as of </a:t>
            </a:r>
            <a:r>
              <a:rPr lang="en-US" sz="2600" dirty="0">
                <a:highlight>
                  <a:srgbClr val="FFFF00"/>
                </a:highlight>
                <a:ea typeface="Calibri"/>
                <a:cs typeface="Calibri"/>
              </a:rPr>
              <a:t>___(date)</a:t>
            </a:r>
            <a:r>
              <a:rPr lang="en-US" sz="2600" dirty="0">
                <a:ea typeface="Calibri"/>
                <a:cs typeface="Calibri"/>
              </a:rPr>
              <a:t>. </a:t>
            </a:r>
            <a:endParaRPr lang="en-US" dirty="0"/>
          </a:p>
          <a:p>
            <a:pPr marL="285750" indent="-285750" defTabSz="950976">
              <a:lnSpc>
                <a:spcPct val="90000"/>
              </a:lnSpc>
              <a:spcBef>
                <a:spcPts val="1000"/>
              </a:spcBef>
              <a:buFont typeface="Courier New"/>
              <a:buChar char="o"/>
            </a:pPr>
            <a:r>
              <a:rPr lang="en-US" sz="2600" dirty="0">
                <a:ea typeface="Calibri"/>
                <a:cs typeface="Calibri"/>
              </a:rPr>
              <a:t>Client has </a:t>
            </a:r>
            <a:r>
              <a:rPr lang="en-US" sz="2600" dirty="0">
                <a:solidFill>
                  <a:srgbClr val="000000"/>
                </a:solidFill>
                <a:highlight>
                  <a:srgbClr val="FFFF00"/>
                </a:highlight>
                <a:ea typeface="Calibri"/>
                <a:cs typeface="Calibri"/>
              </a:rPr>
              <a:t>___ (timeline) </a:t>
            </a:r>
            <a:r>
              <a:rPr lang="en-US" sz="2600" dirty="0">
                <a:ea typeface="Calibri"/>
                <a:cs typeface="Calibri"/>
              </a:rPr>
              <a:t>to become compliant with the program. </a:t>
            </a:r>
            <a:endParaRPr lang="en-US" dirty="0">
              <a:ea typeface="Calibri"/>
              <a:cs typeface="Calibri"/>
            </a:endParaRPr>
          </a:p>
          <a:p>
            <a:pPr marL="285750" indent="-285750" defTabSz="950976">
              <a:lnSpc>
                <a:spcPct val="90000"/>
              </a:lnSpc>
              <a:spcBef>
                <a:spcPts val="1000"/>
              </a:spcBef>
              <a:buFont typeface="Courier New"/>
              <a:buChar char="o"/>
            </a:pPr>
            <a:r>
              <a:rPr lang="en-US" sz="2600" dirty="0">
                <a:ea typeface="Calibri"/>
                <a:cs typeface="Calibri"/>
              </a:rPr>
              <a:t>In the meantime, you can withhold cash allowance. Sanctioning does not mean immediate removal! </a:t>
            </a:r>
            <a:endParaRPr lang="en-US" dirty="0">
              <a:ea typeface="Calibri" panose="020F0502020204030204"/>
              <a:cs typeface="Calibri" panose="020F0502020204030204"/>
            </a:endParaRPr>
          </a:p>
        </p:txBody>
      </p:sp>
      <p:sp>
        <p:nvSpPr>
          <p:cNvPr id="2" name="Title 1">
            <a:extLst>
              <a:ext uri="{FF2B5EF4-FFF2-40B4-BE49-F238E27FC236}">
                <a16:creationId xmlns:a16="http://schemas.microsoft.com/office/drawing/2014/main" id="{E461762A-1E00-B13C-D85C-3AD73CB6988B}"/>
              </a:ext>
            </a:extLst>
          </p:cNvPr>
          <p:cNvSpPr>
            <a:spLocks noGrp="1"/>
          </p:cNvSpPr>
          <p:nvPr>
            <p:ph type="title"/>
          </p:nvPr>
        </p:nvSpPr>
        <p:spPr>
          <a:xfrm>
            <a:off x="646744" y="640080"/>
            <a:ext cx="4173905" cy="5577818"/>
          </a:xfrm>
        </p:spPr>
        <p:txBody>
          <a:bodyPr vert="horz" lIns="91440" tIns="45720" rIns="91440" bIns="45720" rtlCol="0" anchor="ctr">
            <a:normAutofit/>
          </a:bodyPr>
          <a:lstStyle/>
          <a:p>
            <a:pPr algn="ctr"/>
            <a:r>
              <a:rPr lang="en-US" sz="5400">
                <a:solidFill>
                  <a:srgbClr val="FFFFFF"/>
                </a:solidFill>
              </a:rPr>
              <a:t>Withholding Financial Assistance </a:t>
            </a:r>
            <a:endParaRPr lang="en-US" sz="5400" kern="1200">
              <a:solidFill>
                <a:srgbClr val="FFFFFF"/>
              </a:solidFill>
              <a:latin typeface="+mj-lt"/>
              <a:ea typeface="Calibri Light"/>
              <a:cs typeface="Calibri Light"/>
            </a:endParaRPr>
          </a:p>
        </p:txBody>
      </p:sp>
      <p:sp>
        <p:nvSpPr>
          <p:cNvPr id="5" name="TextBox 4">
            <a:extLst>
              <a:ext uri="{FF2B5EF4-FFF2-40B4-BE49-F238E27FC236}">
                <a16:creationId xmlns:a16="http://schemas.microsoft.com/office/drawing/2014/main" id="{808EED67-D3E9-096D-0AF9-7090F9F74F1F}"/>
              </a:ext>
            </a:extLst>
          </p:cNvPr>
          <p:cNvSpPr txBox="1"/>
          <p:nvPr/>
        </p:nvSpPr>
        <p:spPr>
          <a:xfrm rot="420000">
            <a:off x="9734550" y="163369"/>
            <a:ext cx="1705706" cy="1200329"/>
          </a:xfrm>
          <a:prstGeom prst="wedgeRectCallout">
            <a:avLst/>
          </a:prstGeom>
          <a:noFill/>
          <a:ln w="28575">
            <a:solidFill>
              <a:schemeClr val="accent1">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Documentation: Can be a case note or another letter</a:t>
            </a:r>
          </a:p>
        </p:txBody>
      </p:sp>
    </p:spTree>
    <p:extLst>
      <p:ext uri="{BB962C8B-B14F-4D97-AF65-F5344CB8AC3E}">
        <p14:creationId xmlns:p14="http://schemas.microsoft.com/office/powerpoint/2010/main" val="402250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 name="Arc 9">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C1AD99-5A87-2A74-6ED7-A0C7B2598036}"/>
              </a:ext>
            </a:extLst>
          </p:cNvPr>
          <p:cNvSpPr>
            <a:spLocks noGrp="1"/>
          </p:cNvSpPr>
          <p:nvPr>
            <p:ph type="title"/>
          </p:nvPr>
        </p:nvSpPr>
        <p:spPr>
          <a:xfrm>
            <a:off x="838200" y="643467"/>
            <a:ext cx="2951205" cy="5571066"/>
          </a:xfrm>
        </p:spPr>
        <p:txBody>
          <a:bodyPr vert="horz" lIns="91440" tIns="45720" rIns="91440" bIns="45720" rtlCol="0" anchor="ctr">
            <a:normAutofit/>
          </a:bodyPr>
          <a:lstStyle/>
          <a:p>
            <a:r>
              <a:rPr lang="en-US" b="1" kern="1200">
                <a:solidFill>
                  <a:srgbClr val="FFFFFF"/>
                </a:solidFill>
                <a:latin typeface="+mj-lt"/>
                <a:ea typeface="+mj-ea"/>
                <a:cs typeface="+mj-cs"/>
              </a:rPr>
              <a:t>Common sanctioning questions: </a:t>
            </a:r>
          </a:p>
        </p:txBody>
      </p:sp>
      <p:sp>
        <p:nvSpPr>
          <p:cNvPr id="12" name="Rectangle: Rounded Corners 11">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ontent Placeholder 2">
            <a:extLst>
              <a:ext uri="{FF2B5EF4-FFF2-40B4-BE49-F238E27FC236}">
                <a16:creationId xmlns:a16="http://schemas.microsoft.com/office/drawing/2014/main" id="{3A450E05-6514-1224-6EBF-288DF52D83AA}"/>
              </a:ext>
            </a:extLst>
          </p:cNvPr>
          <p:cNvGraphicFramePr>
            <a:graphicFrameLocks noGrp="1"/>
          </p:cNvGraphicFramePr>
          <p:nvPr>
            <p:ph sz="quarter" idx="4"/>
            <p:extLst>
              <p:ext uri="{D42A27DB-BD31-4B8C-83A1-F6EECF244321}">
                <p14:modId xmlns:p14="http://schemas.microsoft.com/office/powerpoint/2010/main" val="630542900"/>
              </p:ext>
            </p:extLst>
          </p:nvPr>
        </p:nvGraphicFramePr>
        <p:xfrm>
          <a:off x="4766900" y="-1186117"/>
          <a:ext cx="6454428" cy="5492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9" name="Content Placeholder 2">
            <a:extLst>
              <a:ext uri="{FF2B5EF4-FFF2-40B4-BE49-F238E27FC236}">
                <a16:creationId xmlns:a16="http://schemas.microsoft.com/office/drawing/2014/main" id="{17FCBBE7-322F-B6DB-D119-41101EB9611E}"/>
              </a:ext>
            </a:extLst>
          </p:cNvPr>
          <p:cNvGraphicFramePr>
            <a:graphicFrameLocks/>
          </p:cNvGraphicFramePr>
          <p:nvPr>
            <p:extLst>
              <p:ext uri="{D42A27DB-BD31-4B8C-83A1-F6EECF244321}">
                <p14:modId xmlns:p14="http://schemas.microsoft.com/office/powerpoint/2010/main" val="3287935532"/>
              </p:ext>
            </p:extLst>
          </p:nvPr>
        </p:nvGraphicFramePr>
        <p:xfrm>
          <a:off x="4651570" y="2106958"/>
          <a:ext cx="6505914" cy="63983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8" name="Content Placeholder 2">
            <a:extLst>
              <a:ext uri="{FF2B5EF4-FFF2-40B4-BE49-F238E27FC236}">
                <a16:creationId xmlns:a16="http://schemas.microsoft.com/office/drawing/2014/main" id="{CF7F0A83-3C1D-DC5F-A5DA-373CC1481123}"/>
              </a:ext>
            </a:extLst>
          </p:cNvPr>
          <p:cNvGraphicFramePr>
            <a:graphicFrameLocks/>
          </p:cNvGraphicFramePr>
          <p:nvPr>
            <p:extLst>
              <p:ext uri="{D42A27DB-BD31-4B8C-83A1-F6EECF244321}">
                <p14:modId xmlns:p14="http://schemas.microsoft.com/office/powerpoint/2010/main" val="549340994"/>
              </p:ext>
            </p:extLst>
          </p:nvPr>
        </p:nvGraphicFramePr>
        <p:xfrm>
          <a:off x="4651797" y="202474"/>
          <a:ext cx="6680968" cy="638805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48223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29" grpId="0">
        <p:bldAsOne/>
      </p:bldGraphic>
      <p:bldGraphic spid="38"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B7D373-C574-574E-EE51-971FCF5D8C14}"/>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latin typeface="+mj-lt"/>
                <a:ea typeface="+mj-ea"/>
                <a:cs typeface="+mj-cs"/>
              </a:rPr>
              <a:t>Assessing Trends in Non-Compliance</a:t>
            </a:r>
            <a:endParaRPr lang="en-US" sz="7200" kern="120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4E91BBD1-C944-F056-36CB-8D594E2AF655}"/>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r>
              <a:rPr lang="en-US" kern="1200">
                <a:latin typeface="+mn-lt"/>
                <a:ea typeface="+mn-ea"/>
                <a:cs typeface="+mn-cs"/>
              </a:rPr>
              <a:t>Strengthen your MG program in the long term</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E464C41-88F8-9AF1-D0EC-785EF86E5774}"/>
              </a:ext>
            </a:extLst>
          </p:cNvPr>
          <p:cNvSpPr/>
          <p:nvPr/>
        </p:nvSpPr>
        <p:spPr>
          <a:xfrm>
            <a:off x="600075" y="6297386"/>
            <a:ext cx="11092542" cy="16328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9482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673" y="-127000"/>
            <a:ext cx="12374282" cy="7094070"/>
            <a:chOff x="0" y="0"/>
            <a:chExt cx="24748564" cy="14188140"/>
          </a:xfrm>
        </p:grpSpPr>
        <p:sp>
          <p:nvSpPr>
            <p:cNvPr id="3" name="Freeform 3"/>
            <p:cNvSpPr/>
            <p:nvPr/>
          </p:nvSpPr>
          <p:spPr>
            <a:xfrm>
              <a:off x="0" y="0"/>
              <a:ext cx="24748617" cy="14188187"/>
            </a:xfrm>
            <a:custGeom>
              <a:avLst/>
              <a:gdLst/>
              <a:ahLst/>
              <a:cxnLst/>
              <a:rect l="l" t="t" r="r" b="b"/>
              <a:pathLst>
                <a:path w="24748617" h="14188187">
                  <a:moveTo>
                    <a:pt x="254000" y="0"/>
                  </a:moveTo>
                  <a:lnTo>
                    <a:pt x="24494617" y="0"/>
                  </a:lnTo>
                  <a:cubicBezTo>
                    <a:pt x="24634952" y="0"/>
                    <a:pt x="24748617" y="113665"/>
                    <a:pt x="24748617" y="254000"/>
                  </a:cubicBezTo>
                  <a:lnTo>
                    <a:pt x="24748617" y="13934187"/>
                  </a:lnTo>
                  <a:cubicBezTo>
                    <a:pt x="24748617" y="14074522"/>
                    <a:pt x="24634952" y="14188187"/>
                    <a:pt x="24494617" y="14188187"/>
                  </a:cubicBezTo>
                  <a:lnTo>
                    <a:pt x="254000" y="14188187"/>
                  </a:lnTo>
                  <a:cubicBezTo>
                    <a:pt x="113665" y="14188187"/>
                    <a:pt x="0" y="14074522"/>
                    <a:pt x="0" y="13934187"/>
                  </a:cubicBezTo>
                  <a:lnTo>
                    <a:pt x="0" y="254000"/>
                  </a:lnTo>
                  <a:cubicBezTo>
                    <a:pt x="0" y="113665"/>
                    <a:pt x="113665" y="0"/>
                    <a:pt x="254000" y="0"/>
                  </a:cubicBezTo>
                  <a:moveTo>
                    <a:pt x="254000" y="508000"/>
                  </a:moveTo>
                  <a:lnTo>
                    <a:pt x="254000" y="254000"/>
                  </a:lnTo>
                  <a:lnTo>
                    <a:pt x="508000" y="254000"/>
                  </a:lnTo>
                  <a:lnTo>
                    <a:pt x="508000" y="13934187"/>
                  </a:lnTo>
                  <a:lnTo>
                    <a:pt x="254000" y="13934187"/>
                  </a:lnTo>
                  <a:lnTo>
                    <a:pt x="254000" y="13680187"/>
                  </a:lnTo>
                  <a:lnTo>
                    <a:pt x="24494617" y="13680187"/>
                  </a:lnTo>
                  <a:lnTo>
                    <a:pt x="24494617" y="13934187"/>
                  </a:lnTo>
                  <a:lnTo>
                    <a:pt x="24240617" y="13934187"/>
                  </a:lnTo>
                  <a:lnTo>
                    <a:pt x="24240617" y="254000"/>
                  </a:lnTo>
                  <a:lnTo>
                    <a:pt x="24494617" y="254000"/>
                  </a:lnTo>
                  <a:lnTo>
                    <a:pt x="24494617" y="508000"/>
                  </a:lnTo>
                  <a:lnTo>
                    <a:pt x="254000" y="508000"/>
                  </a:lnTo>
                  <a:close/>
                </a:path>
              </a:pathLst>
            </a:custGeom>
            <a:solidFill>
              <a:srgbClr val="203864"/>
            </a:solidFill>
          </p:spPr>
          <p:txBody>
            <a:bodyPr/>
            <a:lstStyle/>
            <a:p>
              <a:endParaRPr lang="en-US" sz="1200"/>
            </a:p>
          </p:txBody>
        </p:sp>
      </p:grpSp>
      <p:sp>
        <p:nvSpPr>
          <p:cNvPr id="4" name="TextBox 4"/>
          <p:cNvSpPr txBox="1"/>
          <p:nvPr/>
        </p:nvSpPr>
        <p:spPr>
          <a:xfrm>
            <a:off x="4591725" y="684062"/>
            <a:ext cx="5571035" cy="655436"/>
          </a:xfrm>
          <a:prstGeom prst="rect">
            <a:avLst/>
          </a:prstGeom>
        </p:spPr>
        <p:txBody>
          <a:bodyPr wrap="square" lIns="0" tIns="0" rIns="0" bIns="0" rtlCol="0" anchor="t">
            <a:spAutoFit/>
          </a:bodyPr>
          <a:lstStyle/>
          <a:p>
            <a:pPr>
              <a:lnSpc>
                <a:spcPts val="5280"/>
              </a:lnSpc>
            </a:pPr>
            <a:r>
              <a:rPr lang="en-US" sz="4400" b="1">
                <a:solidFill>
                  <a:srgbClr val="000000"/>
                </a:solidFill>
                <a:latin typeface="Open Sans Bold"/>
              </a:rPr>
              <a:t>Anonymous Survey</a:t>
            </a:r>
            <a:endParaRPr lang="en-US" sz="4400" b="1">
              <a:solidFill>
                <a:srgbClr val="000000"/>
              </a:solidFill>
              <a:latin typeface="Open Sans Bold"/>
              <a:ea typeface="Open Sans Bold"/>
              <a:cs typeface="Open Sans Bold"/>
            </a:endParaRPr>
          </a:p>
        </p:txBody>
      </p:sp>
      <p:grpSp>
        <p:nvGrpSpPr>
          <p:cNvPr id="5" name="Group 5"/>
          <p:cNvGrpSpPr/>
          <p:nvPr/>
        </p:nvGrpSpPr>
        <p:grpSpPr>
          <a:xfrm>
            <a:off x="4591725" y="1600200"/>
            <a:ext cx="5312617" cy="69574"/>
            <a:chOff x="0" y="0"/>
            <a:chExt cx="6426202" cy="116838"/>
          </a:xfrm>
        </p:grpSpPr>
        <p:sp>
          <p:nvSpPr>
            <p:cNvPr id="6" name="Freeform 6"/>
            <p:cNvSpPr/>
            <p:nvPr/>
          </p:nvSpPr>
          <p:spPr>
            <a:xfrm>
              <a:off x="12700" y="12700"/>
              <a:ext cx="6400800" cy="91440"/>
            </a:xfrm>
            <a:custGeom>
              <a:avLst/>
              <a:gdLst/>
              <a:ahLst/>
              <a:cxnLst/>
              <a:rect l="l" t="t" r="r" b="b"/>
              <a:pathLst>
                <a:path w="6400800" h="91440">
                  <a:moveTo>
                    <a:pt x="0" y="0"/>
                  </a:moveTo>
                  <a:lnTo>
                    <a:pt x="6400800" y="0"/>
                  </a:lnTo>
                  <a:lnTo>
                    <a:pt x="6400800" y="91440"/>
                  </a:lnTo>
                  <a:lnTo>
                    <a:pt x="0" y="91440"/>
                  </a:lnTo>
                  <a:close/>
                </a:path>
              </a:pathLst>
            </a:custGeom>
            <a:solidFill>
              <a:srgbClr val="1F4E79"/>
            </a:solidFill>
          </p:spPr>
          <p:txBody>
            <a:bodyPr/>
            <a:lstStyle/>
            <a:p>
              <a:endParaRPr lang="en-US" sz="1200"/>
            </a:p>
          </p:txBody>
        </p:sp>
        <p:sp>
          <p:nvSpPr>
            <p:cNvPr id="7" name="Freeform 7"/>
            <p:cNvSpPr/>
            <p:nvPr/>
          </p:nvSpPr>
          <p:spPr>
            <a:xfrm>
              <a:off x="0" y="0"/>
              <a:ext cx="6426200" cy="116840"/>
            </a:xfrm>
            <a:custGeom>
              <a:avLst/>
              <a:gdLst/>
              <a:ahLst/>
              <a:cxnLst/>
              <a:rect l="l" t="t" r="r" b="b"/>
              <a:pathLst>
                <a:path w="6426200" h="116840">
                  <a:moveTo>
                    <a:pt x="12700" y="0"/>
                  </a:moveTo>
                  <a:lnTo>
                    <a:pt x="6413500" y="0"/>
                  </a:lnTo>
                  <a:cubicBezTo>
                    <a:pt x="6420485" y="0"/>
                    <a:pt x="6426200" y="5715"/>
                    <a:pt x="6426200" y="12700"/>
                  </a:cubicBezTo>
                  <a:lnTo>
                    <a:pt x="6426200" y="104140"/>
                  </a:lnTo>
                  <a:cubicBezTo>
                    <a:pt x="6426200" y="111125"/>
                    <a:pt x="6420485" y="116840"/>
                    <a:pt x="6413500" y="116840"/>
                  </a:cubicBezTo>
                  <a:lnTo>
                    <a:pt x="12700" y="116840"/>
                  </a:lnTo>
                  <a:cubicBezTo>
                    <a:pt x="5715" y="116840"/>
                    <a:pt x="0" y="111125"/>
                    <a:pt x="0" y="104140"/>
                  </a:cubicBezTo>
                  <a:lnTo>
                    <a:pt x="0" y="12700"/>
                  </a:lnTo>
                  <a:cubicBezTo>
                    <a:pt x="0" y="5715"/>
                    <a:pt x="5715" y="0"/>
                    <a:pt x="12700" y="0"/>
                  </a:cubicBezTo>
                  <a:moveTo>
                    <a:pt x="12700" y="25400"/>
                  </a:moveTo>
                  <a:lnTo>
                    <a:pt x="12700" y="12700"/>
                  </a:lnTo>
                  <a:lnTo>
                    <a:pt x="25400" y="12700"/>
                  </a:lnTo>
                  <a:lnTo>
                    <a:pt x="25400" y="104140"/>
                  </a:lnTo>
                  <a:lnTo>
                    <a:pt x="12700" y="104140"/>
                  </a:lnTo>
                  <a:lnTo>
                    <a:pt x="12700" y="91440"/>
                  </a:lnTo>
                  <a:lnTo>
                    <a:pt x="6413500" y="91440"/>
                  </a:lnTo>
                  <a:lnTo>
                    <a:pt x="6413500" y="104140"/>
                  </a:lnTo>
                  <a:lnTo>
                    <a:pt x="6400800" y="104140"/>
                  </a:lnTo>
                  <a:lnTo>
                    <a:pt x="6400800" y="12700"/>
                  </a:lnTo>
                  <a:lnTo>
                    <a:pt x="6413500" y="12700"/>
                  </a:lnTo>
                  <a:lnTo>
                    <a:pt x="6413500" y="25400"/>
                  </a:lnTo>
                  <a:lnTo>
                    <a:pt x="12700" y="25400"/>
                  </a:lnTo>
                  <a:close/>
                </a:path>
              </a:pathLst>
            </a:custGeom>
            <a:solidFill>
              <a:srgbClr val="1F4E79"/>
            </a:solidFill>
          </p:spPr>
          <p:txBody>
            <a:bodyPr/>
            <a:lstStyle/>
            <a:p>
              <a:endParaRPr lang="en-US" sz="1200"/>
            </a:p>
          </p:txBody>
        </p:sp>
      </p:grpSp>
      <p:grpSp>
        <p:nvGrpSpPr>
          <p:cNvPr id="9" name="Group 9"/>
          <p:cNvGrpSpPr/>
          <p:nvPr/>
        </p:nvGrpSpPr>
        <p:grpSpPr>
          <a:xfrm>
            <a:off x="349155" y="684062"/>
            <a:ext cx="3526606" cy="2290417"/>
            <a:chOff x="29818" y="0"/>
            <a:chExt cx="6397725" cy="3571340"/>
          </a:xfrm>
        </p:grpSpPr>
        <p:sp>
          <p:nvSpPr>
            <p:cNvPr id="10" name="Freeform 10"/>
            <p:cNvSpPr/>
            <p:nvPr/>
          </p:nvSpPr>
          <p:spPr>
            <a:xfrm>
              <a:off x="29818" y="0"/>
              <a:ext cx="6196331" cy="3571340"/>
            </a:xfrm>
            <a:custGeom>
              <a:avLst/>
              <a:gdLst/>
              <a:ahLst/>
              <a:cxnLst/>
              <a:rect l="l" t="t" r="r" b="b"/>
              <a:pathLst>
                <a:path w="6196331" h="3571340">
                  <a:moveTo>
                    <a:pt x="0" y="0"/>
                  </a:moveTo>
                  <a:lnTo>
                    <a:pt x="6196331" y="0"/>
                  </a:lnTo>
                  <a:lnTo>
                    <a:pt x="6196331" y="3571340"/>
                  </a:lnTo>
                  <a:lnTo>
                    <a:pt x="0" y="35713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TextBox 11"/>
            <p:cNvSpPr txBox="1"/>
            <p:nvPr/>
          </p:nvSpPr>
          <p:spPr>
            <a:xfrm>
              <a:off x="598559" y="226588"/>
              <a:ext cx="5828984" cy="2130663"/>
            </a:xfrm>
            <a:prstGeom prst="rect">
              <a:avLst/>
            </a:prstGeom>
          </p:spPr>
          <p:txBody>
            <a:bodyPr wrap="square" lIns="0" tIns="0" rIns="0" bIns="0" rtlCol="0" anchor="t">
              <a:spAutoFit/>
            </a:bodyPr>
            <a:lstStyle/>
            <a:p>
              <a:pPr>
                <a:lnSpc>
                  <a:spcPts val="3723"/>
                </a:lnSpc>
              </a:pPr>
              <a:r>
                <a:rPr lang="en-US" sz="2400" b="1">
                  <a:solidFill>
                    <a:srgbClr val="1D4355"/>
                  </a:solidFill>
                  <a:latin typeface="Barlow Bold"/>
                </a:rPr>
                <a:t>Please share your thoughts at the end of the webinar.</a:t>
              </a:r>
            </a:p>
          </p:txBody>
        </p:sp>
      </p:grpSp>
      <p:sp>
        <p:nvSpPr>
          <p:cNvPr id="12" name="TextBox 11">
            <a:extLst>
              <a:ext uri="{FF2B5EF4-FFF2-40B4-BE49-F238E27FC236}">
                <a16:creationId xmlns:a16="http://schemas.microsoft.com/office/drawing/2014/main" id="{13D271A6-F5C3-21F9-B800-7205CF1947DA}"/>
              </a:ext>
            </a:extLst>
          </p:cNvPr>
          <p:cNvSpPr txBox="1"/>
          <p:nvPr/>
        </p:nvSpPr>
        <p:spPr>
          <a:xfrm>
            <a:off x="4330898" y="2195844"/>
            <a:ext cx="6092687" cy="3416320"/>
          </a:xfrm>
          <a:prstGeom prst="rect">
            <a:avLst/>
          </a:prstGeom>
          <a:noFill/>
        </p:spPr>
        <p:txBody>
          <a:bodyPr wrap="square" rtlCol="0">
            <a:spAutoFit/>
          </a:bodyPr>
          <a:lstStyle/>
          <a:p>
            <a:r>
              <a:rPr lang="en-US" sz="2400"/>
              <a:t>Do you agree with this statement?  Today’s webinar met my training needs on this topic.</a:t>
            </a:r>
          </a:p>
          <a:p>
            <a:endParaRPr lang="en-US" sz="2400"/>
          </a:p>
          <a:p>
            <a:r>
              <a:rPr lang="en-US" sz="2400"/>
              <a:t>Was there something specific you learned today or enjoyed about the webinar?</a:t>
            </a:r>
          </a:p>
          <a:p>
            <a:endParaRPr lang="en-US" sz="2400"/>
          </a:p>
          <a:p>
            <a:r>
              <a:rPr lang="en-US" sz="2400"/>
              <a:t>What was missing from today’s webinar, or how could we make this topic easier for you?</a:t>
            </a:r>
          </a:p>
          <a:p>
            <a:endParaRPr lang="en-US" sz="2400"/>
          </a:p>
        </p:txBody>
      </p:sp>
    </p:spTree>
    <p:extLst>
      <p:ext uri="{BB962C8B-B14F-4D97-AF65-F5344CB8AC3E}">
        <p14:creationId xmlns:p14="http://schemas.microsoft.com/office/powerpoint/2010/main" val="11925114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A66ED-F75E-5A12-F4B1-A1CC513F3FAA}"/>
              </a:ext>
            </a:extLst>
          </p:cNvPr>
          <p:cNvSpPr>
            <a:spLocks noGrp="1"/>
          </p:cNvSpPr>
          <p:nvPr>
            <p:ph type="title"/>
          </p:nvPr>
        </p:nvSpPr>
        <p:spPr>
          <a:xfrm>
            <a:off x="1043631" y="809898"/>
            <a:ext cx="10173010" cy="1554480"/>
          </a:xfrm>
        </p:spPr>
        <p:txBody>
          <a:bodyPr vert="horz" lIns="91440" tIns="45720" rIns="91440" bIns="45720" rtlCol="0" anchor="ctr">
            <a:normAutofit/>
          </a:bodyPr>
          <a:lstStyle/>
          <a:p>
            <a:r>
              <a:rPr lang="en-US" sz="4800" kern="1200" dirty="0">
                <a:latin typeface="+mj-lt"/>
                <a:ea typeface="+mj-ea"/>
                <a:cs typeface="+mj-cs"/>
              </a:rPr>
              <a:t>Assessing Trends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C3126A47-10B3-2E6A-C97C-04FA294728CE}"/>
              </a:ext>
            </a:extLst>
          </p:cNvPr>
          <p:cNvSpPr>
            <a:spLocks/>
          </p:cNvSpPr>
          <p:nvPr/>
        </p:nvSpPr>
        <p:spPr>
          <a:xfrm>
            <a:off x="838173" y="1928157"/>
            <a:ext cx="10003998" cy="2438570"/>
          </a:xfrm>
          <a:prstGeom prst="rect">
            <a:avLst/>
          </a:prstGeom>
        </p:spPr>
        <p:txBody>
          <a:bodyPr lIns="91440" tIns="45720" rIns="91440" bIns="45720" anchor="t"/>
          <a:lstStyle/>
          <a:p>
            <a:pPr defTabSz="777240">
              <a:spcAft>
                <a:spcPts val="600"/>
              </a:spcAft>
            </a:pPr>
            <a:endParaRPr lang="en-US" sz="2400" dirty="0">
              <a:highlight>
                <a:srgbClr val="00FFFF"/>
              </a:highlight>
              <a:ea typeface="Calibri"/>
              <a:cs typeface="Calibri"/>
            </a:endParaRPr>
          </a:p>
        </p:txBody>
      </p:sp>
      <p:graphicFrame>
        <p:nvGraphicFramePr>
          <p:cNvPr id="4" name="Diagram 3">
            <a:extLst>
              <a:ext uri="{FF2B5EF4-FFF2-40B4-BE49-F238E27FC236}">
                <a16:creationId xmlns:a16="http://schemas.microsoft.com/office/drawing/2014/main" id="{C115911B-C038-BCA4-7680-984CEAB4A58C}"/>
              </a:ext>
            </a:extLst>
          </p:cNvPr>
          <p:cNvGraphicFramePr/>
          <p:nvPr>
            <p:extLst>
              <p:ext uri="{D42A27DB-BD31-4B8C-83A1-F6EECF244321}">
                <p14:modId xmlns:p14="http://schemas.microsoft.com/office/powerpoint/2010/main" val="2704565569"/>
              </p:ext>
            </p:extLst>
          </p:nvPr>
        </p:nvGraphicFramePr>
        <p:xfrm>
          <a:off x="904602" y="2608297"/>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940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5954D2-8C33-64C2-BE98-4A918A021F71}"/>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5621A859-6232-9939-B8DD-8A9580F6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1CC046-396F-AE22-E6B3-766A6D2D7217}"/>
              </a:ext>
            </a:extLst>
          </p:cNvPr>
          <p:cNvSpPr>
            <a:spLocks noGrp="1"/>
          </p:cNvSpPr>
          <p:nvPr>
            <p:ph type="title"/>
          </p:nvPr>
        </p:nvSpPr>
        <p:spPr>
          <a:xfrm>
            <a:off x="838200" y="92974"/>
            <a:ext cx="10515600" cy="1004594"/>
          </a:xfrm>
          <a:ln>
            <a:noFill/>
          </a:ln>
        </p:spPr>
        <p:txBody>
          <a:bodyPr vert="horz" lIns="91440" tIns="45720" rIns="91440" bIns="45720" rtlCol="0" anchor="ctr">
            <a:normAutofit/>
          </a:bodyPr>
          <a:lstStyle/>
          <a:p>
            <a:pPr algn="ctr"/>
            <a:r>
              <a:rPr lang="en-US" b="1" kern="1200" dirty="0">
                <a:solidFill>
                  <a:srgbClr val="FFFFFF"/>
                </a:solidFill>
                <a:latin typeface="+mj-lt"/>
                <a:ea typeface="+mj-ea"/>
                <a:cs typeface="+mj-cs"/>
              </a:rPr>
              <a:t>Examples</a:t>
            </a:r>
          </a:p>
        </p:txBody>
      </p:sp>
      <p:sp>
        <p:nvSpPr>
          <p:cNvPr id="4" name="Content Placeholder 3">
            <a:extLst>
              <a:ext uri="{FF2B5EF4-FFF2-40B4-BE49-F238E27FC236}">
                <a16:creationId xmlns:a16="http://schemas.microsoft.com/office/drawing/2014/main" id="{C063A489-778E-F454-4002-10A35F603F4B}"/>
              </a:ext>
            </a:extLst>
          </p:cNvPr>
          <p:cNvSpPr>
            <a:spLocks/>
          </p:cNvSpPr>
          <p:nvPr/>
        </p:nvSpPr>
        <p:spPr>
          <a:xfrm>
            <a:off x="1021482" y="2596102"/>
            <a:ext cx="4977991" cy="3556147"/>
          </a:xfrm>
          <a:prstGeom prst="rect">
            <a:avLst/>
          </a:prstGeom>
        </p:spPr>
        <p:txBody>
          <a:bodyPr vert="horz" lIns="91440" tIns="45720" rIns="91440" bIns="45720" rtlCol="0" anchor="t">
            <a:normAutofit/>
          </a:bodyPr>
          <a:lstStyle/>
          <a:p>
            <a:pPr defTabSz="877824">
              <a:spcAft>
                <a:spcPts val="600"/>
              </a:spcAft>
            </a:pPr>
            <a:endParaRPr lang="en-US" sz="1700" dirty="0">
              <a:ea typeface="Calibri"/>
              <a:cs typeface="Calibri"/>
            </a:endParaRPr>
          </a:p>
        </p:txBody>
      </p:sp>
      <p:sp>
        <p:nvSpPr>
          <p:cNvPr id="6" name="Content Placeholder 5">
            <a:extLst>
              <a:ext uri="{FF2B5EF4-FFF2-40B4-BE49-F238E27FC236}">
                <a16:creationId xmlns:a16="http://schemas.microsoft.com/office/drawing/2014/main" id="{177026B1-3BCF-CE8A-DCE2-00DC51254F1E}"/>
              </a:ext>
            </a:extLst>
          </p:cNvPr>
          <p:cNvSpPr>
            <a:spLocks/>
          </p:cNvSpPr>
          <p:nvPr/>
        </p:nvSpPr>
        <p:spPr>
          <a:xfrm>
            <a:off x="6168011" y="2596102"/>
            <a:ext cx="5002507" cy="3556147"/>
          </a:xfrm>
          <a:prstGeom prst="rect">
            <a:avLst/>
          </a:prstGeom>
        </p:spPr>
        <p:txBody>
          <a:bodyPr vert="horz" lIns="91440" tIns="45720" rIns="91440" bIns="45720" rtlCol="0" anchor="t">
            <a:normAutofit/>
          </a:bodyPr>
          <a:lstStyle/>
          <a:p>
            <a:pPr marL="342900" indent="-342900" defTabSz="877824">
              <a:spcAft>
                <a:spcPts val="600"/>
              </a:spcAft>
              <a:buFont typeface="Calibri"/>
              <a:buChar char="-"/>
            </a:pPr>
            <a:endParaRPr lang="en-US" sz="1900" dirty="0">
              <a:ea typeface="Calibri" panose="020F0502020204030204"/>
              <a:cs typeface="Calibri" panose="020F0502020204030204"/>
            </a:endParaRPr>
          </a:p>
        </p:txBody>
      </p:sp>
      <p:sp>
        <p:nvSpPr>
          <p:cNvPr id="7" name="TextBox 6">
            <a:extLst>
              <a:ext uri="{FF2B5EF4-FFF2-40B4-BE49-F238E27FC236}">
                <a16:creationId xmlns:a16="http://schemas.microsoft.com/office/drawing/2014/main" id="{20CD9734-AB7F-EFCF-340C-05922237624E}"/>
              </a:ext>
            </a:extLst>
          </p:cNvPr>
          <p:cNvSpPr txBox="1"/>
          <p:nvPr/>
        </p:nvSpPr>
        <p:spPr>
          <a:xfrm>
            <a:off x="834319" y="1716264"/>
            <a:ext cx="5111750" cy="4018121"/>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u="sng" dirty="0">
              <a:ea typeface="Calibri"/>
              <a:cs typeface="Calibri"/>
            </a:endParaRPr>
          </a:p>
          <a:p>
            <a:r>
              <a:rPr lang="en-US" sz="2000" b="1" u="sng" dirty="0">
                <a:ea typeface="Calibri"/>
                <a:cs typeface="Calibri"/>
              </a:rPr>
              <a:t>Scenario #1: </a:t>
            </a:r>
            <a:endParaRPr lang="en-US" sz="2000" dirty="0">
              <a:ea typeface="Calibri"/>
              <a:cs typeface="Calibri"/>
            </a:endParaRPr>
          </a:p>
          <a:p>
            <a:endParaRPr lang="en-US" sz="2000" dirty="0">
              <a:ea typeface="Calibri"/>
              <a:cs typeface="Calibri"/>
            </a:endParaRPr>
          </a:p>
          <a:p>
            <a:endParaRPr lang="en-US" sz="2000" dirty="0">
              <a:ea typeface="Calibri"/>
              <a:cs typeface="Calibri"/>
            </a:endParaRPr>
          </a:p>
          <a:p>
            <a:r>
              <a:rPr lang="en-US" sz="2000" dirty="0">
                <a:ea typeface="Calibri"/>
                <a:cs typeface="Calibri"/>
              </a:rPr>
              <a:t>A case manager is aware that a client has started a job but is refusing to bring in paystubs in a timely fashion. What can they do to ensure compliance? </a:t>
            </a:r>
            <a:endParaRPr lang="en-US" sz="200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8" name="TextBox 7">
            <a:extLst>
              <a:ext uri="{FF2B5EF4-FFF2-40B4-BE49-F238E27FC236}">
                <a16:creationId xmlns:a16="http://schemas.microsoft.com/office/drawing/2014/main" id="{A479E5F3-5F17-1D98-7B14-27594258B8B4}"/>
              </a:ext>
            </a:extLst>
          </p:cNvPr>
          <p:cNvSpPr txBox="1"/>
          <p:nvPr/>
        </p:nvSpPr>
        <p:spPr>
          <a:xfrm>
            <a:off x="6295319" y="1645707"/>
            <a:ext cx="5309305" cy="4103251"/>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u="sng" dirty="0">
              <a:ea typeface="Calibri"/>
              <a:cs typeface="Calibri"/>
            </a:endParaRPr>
          </a:p>
          <a:p>
            <a:r>
              <a:rPr lang="en-US" sz="2000" b="1" u="sng" dirty="0">
                <a:ea typeface="Calibri"/>
                <a:cs typeface="Calibri"/>
              </a:rPr>
              <a:t>Answer #1: </a:t>
            </a:r>
            <a:endParaRPr lang="en-US" sz="2000" dirty="0"/>
          </a:p>
          <a:p>
            <a:endParaRPr lang="en-US" sz="1700" dirty="0">
              <a:ea typeface="Calibri"/>
              <a:cs typeface="Calibri"/>
            </a:endParaRPr>
          </a:p>
          <a:p>
            <a:pPr marL="742950" lvl="1" indent="-285750">
              <a:buFont typeface="Arial"/>
              <a:buChar char="•"/>
            </a:pPr>
            <a:r>
              <a:rPr lang="en-US" sz="2000" dirty="0">
                <a:solidFill>
                  <a:srgbClr val="444444"/>
                </a:solidFill>
                <a:ea typeface="Calibri"/>
                <a:cs typeface="Calibri"/>
              </a:rPr>
              <a:t>Emphasis on this requirement at enrollment</a:t>
            </a:r>
          </a:p>
          <a:p>
            <a:pPr marL="742950" lvl="1" indent="-285750">
              <a:buFont typeface="Arial"/>
              <a:buChar char="•"/>
            </a:pPr>
            <a:r>
              <a:rPr lang="en-US" sz="2000" dirty="0">
                <a:solidFill>
                  <a:srgbClr val="444444"/>
                </a:solidFill>
                <a:ea typeface="Calibri"/>
                <a:cs typeface="Calibri"/>
              </a:rPr>
              <a:t>Pay stub bonuses</a:t>
            </a:r>
          </a:p>
          <a:p>
            <a:pPr marL="742950" lvl="1" indent="-285750">
              <a:buFont typeface="Arial"/>
              <a:buChar char="•"/>
            </a:pPr>
            <a:r>
              <a:rPr lang="en-US" sz="2000" dirty="0">
                <a:solidFill>
                  <a:srgbClr val="444444"/>
                </a:solidFill>
                <a:ea typeface="Calibri"/>
                <a:cs typeface="Calibri"/>
              </a:rPr>
              <a:t>Meetings to collect pay stubs two weeks ahead of 180/240</a:t>
            </a:r>
          </a:p>
          <a:p>
            <a:pPr marL="742950" lvl="1" indent="-285750">
              <a:buFont typeface="Arial"/>
              <a:buChar char="•"/>
            </a:pPr>
            <a:r>
              <a:rPr lang="en-US" sz="2000" dirty="0">
                <a:solidFill>
                  <a:srgbClr val="444444"/>
                </a:solidFill>
                <a:ea typeface="Calibri"/>
                <a:cs typeface="Calibri"/>
              </a:rPr>
              <a:t>Does your site have a clear policy? (ex. Clients have one month post-job start to collect paystubs and determine self-sufficiency) </a:t>
            </a:r>
            <a:endParaRPr lang="en-US" sz="2000" dirty="0"/>
          </a:p>
        </p:txBody>
      </p:sp>
      <p:sp>
        <p:nvSpPr>
          <p:cNvPr id="5" name="Rectangle 4">
            <a:extLst>
              <a:ext uri="{FF2B5EF4-FFF2-40B4-BE49-F238E27FC236}">
                <a16:creationId xmlns:a16="http://schemas.microsoft.com/office/drawing/2014/main" id="{4E2F3126-5FE7-2E7C-74DF-428C8D7867A8}"/>
              </a:ext>
            </a:extLst>
          </p:cNvPr>
          <p:cNvSpPr/>
          <p:nvPr/>
        </p:nvSpPr>
        <p:spPr>
          <a:xfrm>
            <a:off x="0" y="1207244"/>
            <a:ext cx="12192000" cy="283221"/>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98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A2A327-A690-46B7-F1F1-F596D49408FA}"/>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06ABA45C-40C4-AAA0-51C0-67E2B071E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55918B-9A88-7304-CB61-3F37AB628592}"/>
              </a:ext>
            </a:extLst>
          </p:cNvPr>
          <p:cNvSpPr>
            <a:spLocks noGrp="1"/>
          </p:cNvSpPr>
          <p:nvPr>
            <p:ph type="title"/>
          </p:nvPr>
        </p:nvSpPr>
        <p:spPr>
          <a:xfrm>
            <a:off x="838200" y="92974"/>
            <a:ext cx="10515600" cy="1004594"/>
          </a:xfrm>
        </p:spPr>
        <p:txBody>
          <a:bodyPr vert="horz" lIns="91440" tIns="45720" rIns="91440" bIns="45720" rtlCol="0" anchor="ctr">
            <a:normAutofit/>
          </a:bodyPr>
          <a:lstStyle/>
          <a:p>
            <a:pPr algn="ctr"/>
            <a:r>
              <a:rPr lang="en-US" b="1" kern="1200" dirty="0">
                <a:solidFill>
                  <a:srgbClr val="FFFFFF"/>
                </a:solidFill>
                <a:latin typeface="+mj-lt"/>
                <a:ea typeface="+mj-ea"/>
                <a:cs typeface="+mj-cs"/>
              </a:rPr>
              <a:t>Examples</a:t>
            </a:r>
          </a:p>
        </p:txBody>
      </p:sp>
      <p:sp>
        <p:nvSpPr>
          <p:cNvPr id="4" name="Content Placeholder 3">
            <a:extLst>
              <a:ext uri="{FF2B5EF4-FFF2-40B4-BE49-F238E27FC236}">
                <a16:creationId xmlns:a16="http://schemas.microsoft.com/office/drawing/2014/main" id="{23493222-FE3E-82DD-2812-272071BD2DAD}"/>
              </a:ext>
            </a:extLst>
          </p:cNvPr>
          <p:cNvSpPr>
            <a:spLocks/>
          </p:cNvSpPr>
          <p:nvPr/>
        </p:nvSpPr>
        <p:spPr>
          <a:xfrm>
            <a:off x="1021482" y="2596102"/>
            <a:ext cx="4977991" cy="3556147"/>
          </a:xfrm>
          <a:prstGeom prst="rect">
            <a:avLst/>
          </a:prstGeom>
        </p:spPr>
        <p:txBody>
          <a:bodyPr vert="horz" lIns="91440" tIns="45720" rIns="91440" bIns="45720" rtlCol="0" anchor="t">
            <a:normAutofit/>
          </a:bodyPr>
          <a:lstStyle/>
          <a:p>
            <a:pPr defTabSz="877824">
              <a:spcAft>
                <a:spcPts val="600"/>
              </a:spcAft>
            </a:pPr>
            <a:endParaRPr lang="en-US" sz="1700" dirty="0">
              <a:ea typeface="Calibri"/>
              <a:cs typeface="Calibri"/>
            </a:endParaRPr>
          </a:p>
        </p:txBody>
      </p:sp>
      <p:sp>
        <p:nvSpPr>
          <p:cNvPr id="6" name="Content Placeholder 5">
            <a:extLst>
              <a:ext uri="{FF2B5EF4-FFF2-40B4-BE49-F238E27FC236}">
                <a16:creationId xmlns:a16="http://schemas.microsoft.com/office/drawing/2014/main" id="{EDA19798-7DB4-A856-7901-3BD2213421BB}"/>
              </a:ext>
            </a:extLst>
          </p:cNvPr>
          <p:cNvSpPr>
            <a:spLocks/>
          </p:cNvSpPr>
          <p:nvPr/>
        </p:nvSpPr>
        <p:spPr>
          <a:xfrm>
            <a:off x="6168011" y="2596102"/>
            <a:ext cx="5002507" cy="3556147"/>
          </a:xfrm>
          <a:prstGeom prst="rect">
            <a:avLst/>
          </a:prstGeom>
        </p:spPr>
        <p:txBody>
          <a:bodyPr vert="horz" lIns="91440" tIns="45720" rIns="91440" bIns="45720" rtlCol="0" anchor="t">
            <a:normAutofit/>
          </a:bodyPr>
          <a:lstStyle/>
          <a:p>
            <a:pPr marL="342900" indent="-342900" defTabSz="877824">
              <a:spcAft>
                <a:spcPts val="600"/>
              </a:spcAft>
              <a:buFont typeface="Calibri"/>
              <a:buChar char="-"/>
            </a:pPr>
            <a:endParaRPr lang="en-US" sz="1900" dirty="0">
              <a:ea typeface="Calibri" panose="020F0502020204030204"/>
              <a:cs typeface="Calibri" panose="020F0502020204030204"/>
            </a:endParaRPr>
          </a:p>
        </p:txBody>
      </p:sp>
      <p:sp>
        <p:nvSpPr>
          <p:cNvPr id="7" name="TextBox 6">
            <a:extLst>
              <a:ext uri="{FF2B5EF4-FFF2-40B4-BE49-F238E27FC236}">
                <a16:creationId xmlns:a16="http://schemas.microsoft.com/office/drawing/2014/main" id="{FEE421E9-B20C-C042-00FE-D933B85B0348}"/>
              </a:ext>
            </a:extLst>
          </p:cNvPr>
          <p:cNvSpPr txBox="1"/>
          <p:nvPr/>
        </p:nvSpPr>
        <p:spPr>
          <a:xfrm>
            <a:off x="834319" y="1716264"/>
            <a:ext cx="5111750" cy="4767263"/>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u="sng" dirty="0">
              <a:ea typeface="Calibri"/>
              <a:cs typeface="Calibri"/>
            </a:endParaRPr>
          </a:p>
          <a:p>
            <a:r>
              <a:rPr lang="en-US" sz="2000" b="1" u="sng" dirty="0">
                <a:ea typeface="Calibri"/>
                <a:cs typeface="Calibri"/>
              </a:rPr>
              <a:t>Scenario #2: </a:t>
            </a:r>
            <a:endParaRPr lang="en-US" sz="2000" dirty="0">
              <a:ea typeface="Calibri"/>
              <a:cs typeface="Calibri"/>
            </a:endParaRPr>
          </a:p>
          <a:p>
            <a:endParaRPr lang="en-US" sz="2000" dirty="0">
              <a:ea typeface="Calibri"/>
              <a:cs typeface="Calibri"/>
            </a:endParaRPr>
          </a:p>
          <a:p>
            <a:endParaRPr lang="en-US" sz="2000" dirty="0">
              <a:ea typeface="Calibri"/>
              <a:cs typeface="Calibri"/>
            </a:endParaRPr>
          </a:p>
          <a:p>
            <a:r>
              <a:rPr lang="en-US" sz="2000" dirty="0">
                <a:ea typeface="Calibri"/>
                <a:cs typeface="Calibri"/>
              </a:rPr>
              <a:t>Your client is joining a community that is generally well-established and are known to talk to each other about benefits. You can tell that the community has encouraged MG clients to delay working to get more MG financial assistance—what kind of interventions can you think of for this case? </a:t>
            </a:r>
            <a:endParaRPr lang="en-US" sz="2000" dirty="0"/>
          </a:p>
          <a:p>
            <a:endParaRPr lang="en-US" dirty="0">
              <a:ea typeface="Calibri"/>
              <a:cs typeface="Calibri"/>
            </a:endParaRPr>
          </a:p>
          <a:p>
            <a:endParaRPr lang="en-US" dirty="0">
              <a:ea typeface="Calibri"/>
              <a:cs typeface="Calibri"/>
            </a:endParaRPr>
          </a:p>
        </p:txBody>
      </p:sp>
      <p:sp>
        <p:nvSpPr>
          <p:cNvPr id="8" name="TextBox 7">
            <a:extLst>
              <a:ext uri="{FF2B5EF4-FFF2-40B4-BE49-F238E27FC236}">
                <a16:creationId xmlns:a16="http://schemas.microsoft.com/office/drawing/2014/main" id="{9D42F671-1617-098D-39FB-121144EF49CA}"/>
              </a:ext>
            </a:extLst>
          </p:cNvPr>
          <p:cNvSpPr txBox="1"/>
          <p:nvPr/>
        </p:nvSpPr>
        <p:spPr>
          <a:xfrm>
            <a:off x="6295319" y="1645707"/>
            <a:ext cx="5309305" cy="4971574"/>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u="sng" dirty="0">
              <a:ea typeface="Calibri"/>
              <a:cs typeface="Calibri"/>
            </a:endParaRPr>
          </a:p>
          <a:p>
            <a:r>
              <a:rPr lang="en-US" b="1" u="sng" dirty="0">
                <a:ea typeface="Calibri"/>
                <a:cs typeface="Calibri"/>
              </a:rPr>
              <a:t>Answer #2: </a:t>
            </a:r>
            <a:endParaRPr lang="en-US" dirty="0"/>
          </a:p>
          <a:p>
            <a:endParaRPr lang="en-US" sz="1700" dirty="0">
              <a:ea typeface="Calibri"/>
              <a:cs typeface="Calibri"/>
            </a:endParaRPr>
          </a:p>
          <a:p>
            <a:pPr marL="342900" indent="-342900">
              <a:spcAft>
                <a:spcPts val="600"/>
              </a:spcAft>
              <a:buFont typeface="Calibri,Sans-Serif"/>
              <a:buChar char="-"/>
            </a:pPr>
            <a:r>
              <a:rPr lang="en-US" sz="1900" dirty="0">
                <a:ea typeface="Calibri"/>
                <a:cs typeface="Calibri"/>
              </a:rPr>
              <a:t>Focus on requirements ahead of discussing benefits during pre-enrollment analysis </a:t>
            </a:r>
          </a:p>
          <a:p>
            <a:pPr marL="342900" indent="-342900">
              <a:spcAft>
                <a:spcPts val="600"/>
              </a:spcAft>
              <a:buFont typeface="Calibri,Sans-Serif"/>
              <a:buChar char="-"/>
            </a:pPr>
            <a:r>
              <a:rPr lang="en-US" sz="1900" dirty="0">
                <a:ea typeface="Calibri"/>
                <a:cs typeface="Calibri"/>
              </a:rPr>
              <a:t>Emphasis on sanctioning policy during enrollment</a:t>
            </a:r>
          </a:p>
          <a:p>
            <a:pPr marL="342900" indent="-342900">
              <a:spcAft>
                <a:spcPts val="600"/>
              </a:spcAft>
              <a:buFont typeface="Calibri,Sans-Serif"/>
              <a:buChar char="-"/>
            </a:pPr>
            <a:r>
              <a:rPr lang="en-US" sz="1900" dirty="0">
                <a:ea typeface="Calibri"/>
                <a:cs typeface="Calibri"/>
              </a:rPr>
              <a:t>Immediate sanctioning of cases exhibiting non-compliance to set precedent </a:t>
            </a:r>
          </a:p>
          <a:p>
            <a:pPr marL="342900" indent="-342900">
              <a:spcAft>
                <a:spcPts val="600"/>
              </a:spcAft>
              <a:buFont typeface="Calibri,Sans-Serif"/>
              <a:buChar char="-"/>
            </a:pPr>
            <a:r>
              <a:rPr lang="en-US" sz="1900" dirty="0">
                <a:ea typeface="Calibri"/>
                <a:cs typeface="Calibri"/>
              </a:rPr>
              <a:t>Large early employment bonuses </a:t>
            </a:r>
          </a:p>
          <a:p>
            <a:pPr marL="342900" indent="-342900">
              <a:spcAft>
                <a:spcPts val="600"/>
              </a:spcAft>
              <a:buFont typeface="Calibri,Sans-Serif"/>
              <a:buChar char="-"/>
            </a:pPr>
            <a:r>
              <a:rPr lang="en-US" sz="1900" dirty="0">
                <a:ea typeface="Calibri"/>
                <a:cs typeface="Calibri"/>
              </a:rPr>
              <a:t>Shifting perception of MG by having self-sufficiency celebrations (food &amp;giveaways) </a:t>
            </a:r>
            <a:endParaRPr lang="en-US" dirty="0"/>
          </a:p>
        </p:txBody>
      </p:sp>
      <p:sp>
        <p:nvSpPr>
          <p:cNvPr id="5" name="Rectangle 4">
            <a:extLst>
              <a:ext uri="{FF2B5EF4-FFF2-40B4-BE49-F238E27FC236}">
                <a16:creationId xmlns:a16="http://schemas.microsoft.com/office/drawing/2014/main" id="{07D23E4E-A506-F5D6-A225-1887409D95A9}"/>
              </a:ext>
            </a:extLst>
          </p:cNvPr>
          <p:cNvSpPr/>
          <p:nvPr/>
        </p:nvSpPr>
        <p:spPr>
          <a:xfrm>
            <a:off x="0" y="1098169"/>
            <a:ext cx="12192000" cy="283221"/>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803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E8C590-1B62-1716-878B-3DE082E5BCD2}"/>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58EAD7C0-8F8B-96D5-40EA-87F366FC5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3E27EB-5273-48E3-4A44-221AEE3181B9}"/>
              </a:ext>
            </a:extLst>
          </p:cNvPr>
          <p:cNvSpPr>
            <a:spLocks noGrp="1"/>
          </p:cNvSpPr>
          <p:nvPr>
            <p:ph type="title"/>
          </p:nvPr>
        </p:nvSpPr>
        <p:spPr>
          <a:xfrm>
            <a:off x="838200" y="92974"/>
            <a:ext cx="10515600" cy="1004594"/>
          </a:xfrm>
        </p:spPr>
        <p:txBody>
          <a:bodyPr vert="horz" lIns="91440" tIns="45720" rIns="91440" bIns="45720" rtlCol="0" anchor="ctr">
            <a:normAutofit/>
          </a:bodyPr>
          <a:lstStyle/>
          <a:p>
            <a:pPr algn="ctr"/>
            <a:r>
              <a:rPr lang="en-US" b="1" kern="1200" dirty="0">
                <a:solidFill>
                  <a:srgbClr val="FFFFFF"/>
                </a:solidFill>
                <a:latin typeface="+mj-lt"/>
                <a:ea typeface="+mj-ea"/>
                <a:cs typeface="+mj-cs"/>
              </a:rPr>
              <a:t>Examples</a:t>
            </a:r>
          </a:p>
        </p:txBody>
      </p:sp>
      <p:sp>
        <p:nvSpPr>
          <p:cNvPr id="4" name="Content Placeholder 3">
            <a:extLst>
              <a:ext uri="{FF2B5EF4-FFF2-40B4-BE49-F238E27FC236}">
                <a16:creationId xmlns:a16="http://schemas.microsoft.com/office/drawing/2014/main" id="{26B41E79-7728-E119-7423-C417971FE3DC}"/>
              </a:ext>
            </a:extLst>
          </p:cNvPr>
          <p:cNvSpPr>
            <a:spLocks/>
          </p:cNvSpPr>
          <p:nvPr/>
        </p:nvSpPr>
        <p:spPr>
          <a:xfrm>
            <a:off x="1021482" y="2596102"/>
            <a:ext cx="4977991" cy="3556147"/>
          </a:xfrm>
          <a:prstGeom prst="rect">
            <a:avLst/>
          </a:prstGeom>
        </p:spPr>
        <p:txBody>
          <a:bodyPr vert="horz" lIns="91440" tIns="45720" rIns="91440" bIns="45720" rtlCol="0" anchor="t">
            <a:normAutofit/>
          </a:bodyPr>
          <a:lstStyle/>
          <a:p>
            <a:pPr defTabSz="877824">
              <a:spcAft>
                <a:spcPts val="600"/>
              </a:spcAft>
            </a:pPr>
            <a:endParaRPr lang="en-US" sz="1700" dirty="0">
              <a:ea typeface="Calibri"/>
              <a:cs typeface="Calibri"/>
            </a:endParaRPr>
          </a:p>
        </p:txBody>
      </p:sp>
      <p:sp>
        <p:nvSpPr>
          <p:cNvPr id="6" name="Content Placeholder 5">
            <a:extLst>
              <a:ext uri="{FF2B5EF4-FFF2-40B4-BE49-F238E27FC236}">
                <a16:creationId xmlns:a16="http://schemas.microsoft.com/office/drawing/2014/main" id="{336215AC-09F9-CDA1-34DD-D5D3BF8A32B6}"/>
              </a:ext>
            </a:extLst>
          </p:cNvPr>
          <p:cNvSpPr>
            <a:spLocks/>
          </p:cNvSpPr>
          <p:nvPr/>
        </p:nvSpPr>
        <p:spPr>
          <a:xfrm>
            <a:off x="6168011" y="2596102"/>
            <a:ext cx="5002507" cy="3556147"/>
          </a:xfrm>
          <a:prstGeom prst="rect">
            <a:avLst/>
          </a:prstGeom>
        </p:spPr>
        <p:txBody>
          <a:bodyPr vert="horz" lIns="91440" tIns="45720" rIns="91440" bIns="45720" rtlCol="0" anchor="t">
            <a:normAutofit/>
          </a:bodyPr>
          <a:lstStyle/>
          <a:p>
            <a:pPr marL="342900" indent="-342900" defTabSz="877824">
              <a:spcAft>
                <a:spcPts val="600"/>
              </a:spcAft>
              <a:buFont typeface="Calibri"/>
              <a:buChar char="-"/>
            </a:pPr>
            <a:endParaRPr lang="en-US" sz="1900" dirty="0">
              <a:ea typeface="Calibri" panose="020F0502020204030204"/>
              <a:cs typeface="Calibri" panose="020F0502020204030204"/>
            </a:endParaRPr>
          </a:p>
        </p:txBody>
      </p:sp>
      <p:sp>
        <p:nvSpPr>
          <p:cNvPr id="7" name="TextBox 6">
            <a:extLst>
              <a:ext uri="{FF2B5EF4-FFF2-40B4-BE49-F238E27FC236}">
                <a16:creationId xmlns:a16="http://schemas.microsoft.com/office/drawing/2014/main" id="{B6ABB473-12FD-4F5F-94E0-4E31419F9DC7}"/>
              </a:ext>
            </a:extLst>
          </p:cNvPr>
          <p:cNvSpPr txBox="1"/>
          <p:nvPr/>
        </p:nvSpPr>
        <p:spPr>
          <a:xfrm>
            <a:off x="834319" y="1716264"/>
            <a:ext cx="5111750" cy="4767263"/>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u="sng" dirty="0">
              <a:ea typeface="Calibri"/>
              <a:cs typeface="Calibri"/>
            </a:endParaRPr>
          </a:p>
          <a:p>
            <a:r>
              <a:rPr lang="en-US" sz="2000" b="1" u="sng" dirty="0">
                <a:ea typeface="Calibri"/>
                <a:cs typeface="Calibri"/>
              </a:rPr>
              <a:t>Scenario #3: </a:t>
            </a:r>
            <a:endParaRPr lang="en-US" sz="2000" dirty="0">
              <a:ea typeface="Calibri"/>
              <a:cs typeface="Calibri"/>
            </a:endParaRPr>
          </a:p>
          <a:p>
            <a:endParaRPr lang="en-US" sz="2000" dirty="0">
              <a:ea typeface="Calibri"/>
              <a:cs typeface="Calibri"/>
            </a:endParaRPr>
          </a:p>
          <a:p>
            <a:endParaRPr lang="en-US" sz="2000" dirty="0">
              <a:ea typeface="Calibri"/>
              <a:cs typeface="Calibri"/>
            </a:endParaRPr>
          </a:p>
          <a:p>
            <a:endParaRPr lang="en-US" sz="2000" dirty="0">
              <a:ea typeface="Calibri"/>
              <a:cs typeface="Calibri"/>
            </a:endParaRPr>
          </a:p>
          <a:p>
            <a:r>
              <a:rPr lang="en-US" sz="2000" dirty="0">
                <a:ea typeface="Calibri"/>
                <a:cs typeface="Calibri"/>
              </a:rPr>
              <a:t>Your MG program notices a trend of out-migration within specific communities. What kind of interventions can you think of to prevent this or encourage clients to stay? </a:t>
            </a:r>
            <a:endParaRPr lang="en-US" sz="2000" dirty="0"/>
          </a:p>
          <a:p>
            <a:endParaRPr lang="en-US" sz="2000" dirty="0">
              <a:ea typeface="Calibri"/>
              <a:cs typeface="Calibri"/>
            </a:endParaRPr>
          </a:p>
          <a:p>
            <a:endParaRPr lang="en-US" sz="2000" dirty="0">
              <a:ea typeface="Calibri"/>
              <a:cs typeface="Calibri"/>
            </a:endParaRPr>
          </a:p>
          <a:p>
            <a:endParaRPr lang="en-US" dirty="0">
              <a:ea typeface="Calibri"/>
              <a:cs typeface="Calibri"/>
            </a:endParaRPr>
          </a:p>
          <a:p>
            <a:endParaRPr lang="en-US" dirty="0">
              <a:ea typeface="Calibri"/>
              <a:cs typeface="Calibri"/>
            </a:endParaRPr>
          </a:p>
        </p:txBody>
      </p:sp>
      <p:sp>
        <p:nvSpPr>
          <p:cNvPr id="8" name="TextBox 7">
            <a:extLst>
              <a:ext uri="{FF2B5EF4-FFF2-40B4-BE49-F238E27FC236}">
                <a16:creationId xmlns:a16="http://schemas.microsoft.com/office/drawing/2014/main" id="{E3AB689F-4114-4941-DBCA-4E1F4D6FB028}"/>
              </a:ext>
            </a:extLst>
          </p:cNvPr>
          <p:cNvSpPr txBox="1"/>
          <p:nvPr/>
        </p:nvSpPr>
        <p:spPr>
          <a:xfrm>
            <a:off x="6295319" y="1645707"/>
            <a:ext cx="5309305" cy="4886444"/>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ea typeface="Calibri"/>
                <a:cs typeface="Calibri"/>
              </a:rPr>
              <a:t>Answer #3: </a:t>
            </a:r>
            <a:endParaRPr lang="en-US" dirty="0">
              <a:ea typeface="Calibri"/>
              <a:cs typeface="Calibri"/>
            </a:endParaRPr>
          </a:p>
          <a:p>
            <a:endParaRPr lang="en-US" sz="1700" dirty="0">
              <a:ea typeface="Calibri"/>
              <a:cs typeface="Calibri"/>
            </a:endParaRPr>
          </a:p>
          <a:p>
            <a:pPr marL="342900" indent="-342900">
              <a:spcAft>
                <a:spcPts val="600"/>
              </a:spcAft>
              <a:buFont typeface="Calibri,Sans-Serif"/>
              <a:buChar char="-"/>
            </a:pPr>
            <a:r>
              <a:rPr lang="en-US" dirty="0">
                <a:ea typeface="Calibri"/>
                <a:cs typeface="Calibri"/>
              </a:rPr>
              <a:t>Update pre-enrollment analysis to include additional questions about likelihood of outmigration </a:t>
            </a:r>
          </a:p>
          <a:p>
            <a:pPr marL="800100" lvl="1" indent="-342900">
              <a:spcAft>
                <a:spcPts val="600"/>
              </a:spcAft>
              <a:buFont typeface="Courier New,monospace"/>
              <a:buChar char="o"/>
            </a:pPr>
            <a:r>
              <a:rPr lang="en-US" dirty="0">
                <a:ea typeface="Calibri"/>
                <a:cs typeface="Calibri"/>
              </a:rPr>
              <a:t>Do they have family elsewhere?</a:t>
            </a:r>
          </a:p>
          <a:p>
            <a:pPr marL="800100" lvl="1" indent="-342900">
              <a:spcAft>
                <a:spcPts val="600"/>
              </a:spcAft>
              <a:buFont typeface="Courier New,monospace"/>
              <a:buChar char="o"/>
            </a:pPr>
            <a:r>
              <a:rPr lang="en-US" dirty="0">
                <a:ea typeface="Calibri"/>
                <a:cs typeface="Calibri"/>
              </a:rPr>
              <a:t>Do they have a stable housing situation? (sponsor breakdowns)</a:t>
            </a:r>
          </a:p>
          <a:p>
            <a:pPr marL="800100" lvl="1" indent="-342900">
              <a:spcAft>
                <a:spcPts val="600"/>
              </a:spcAft>
              <a:buFont typeface="Courier New,monospace"/>
              <a:buChar char="o"/>
            </a:pPr>
            <a:r>
              <a:rPr lang="en-US" dirty="0">
                <a:ea typeface="Calibri"/>
                <a:cs typeface="Calibri"/>
              </a:rPr>
              <a:t>Interest in remaining the area</a:t>
            </a:r>
          </a:p>
          <a:p>
            <a:pPr marL="800100" lvl="1" indent="-342900">
              <a:spcAft>
                <a:spcPts val="600"/>
              </a:spcAft>
              <a:buFont typeface="Courier New,monospace"/>
              <a:buChar char="o"/>
            </a:pPr>
            <a:r>
              <a:rPr lang="en-US" dirty="0">
                <a:ea typeface="Calibri"/>
                <a:cs typeface="Calibri"/>
              </a:rPr>
              <a:t>Level of happiness in current city</a:t>
            </a:r>
          </a:p>
          <a:p>
            <a:pPr marL="800100" lvl="1" indent="-342900">
              <a:spcAft>
                <a:spcPts val="600"/>
              </a:spcAft>
              <a:buFont typeface="Courier New,monospace"/>
              <a:buChar char="o"/>
            </a:pPr>
            <a:r>
              <a:rPr lang="en-US" dirty="0">
                <a:ea typeface="Calibri"/>
                <a:cs typeface="Calibri"/>
              </a:rPr>
              <a:t>Are they connected to community here?</a:t>
            </a:r>
          </a:p>
          <a:p>
            <a:pPr marL="800100" lvl="1" indent="-342900">
              <a:spcAft>
                <a:spcPts val="600"/>
              </a:spcAft>
              <a:buFont typeface="Courier New,monospace"/>
              <a:buChar char="o"/>
            </a:pPr>
            <a:r>
              <a:rPr lang="en-US" dirty="0">
                <a:ea typeface="Calibri"/>
                <a:cs typeface="Calibri"/>
              </a:rPr>
              <a:t>Does your agency offer community resources, referrals, or mentors? </a:t>
            </a:r>
          </a:p>
        </p:txBody>
      </p:sp>
      <p:sp>
        <p:nvSpPr>
          <p:cNvPr id="5" name="Rectangle 4">
            <a:extLst>
              <a:ext uri="{FF2B5EF4-FFF2-40B4-BE49-F238E27FC236}">
                <a16:creationId xmlns:a16="http://schemas.microsoft.com/office/drawing/2014/main" id="{4570AF8E-0D43-3A7B-FAB2-D05A81EB1C7B}"/>
              </a:ext>
            </a:extLst>
          </p:cNvPr>
          <p:cNvSpPr/>
          <p:nvPr/>
        </p:nvSpPr>
        <p:spPr>
          <a:xfrm>
            <a:off x="0" y="1104271"/>
            <a:ext cx="12192000" cy="283221"/>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942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8"/>
          <p:cNvSpPr txBox="1"/>
          <p:nvPr/>
        </p:nvSpPr>
        <p:spPr>
          <a:xfrm>
            <a:off x="1098753" y="829027"/>
            <a:ext cx="9994495" cy="577081"/>
          </a:xfrm>
          <a:prstGeom prst="rect">
            <a:avLst/>
          </a:prstGeom>
        </p:spPr>
        <p:txBody>
          <a:bodyPr wrap="square" lIns="0" tIns="0" rIns="0" bIns="0" rtlCol="0" anchor="t">
            <a:spAutoFit/>
          </a:bodyPr>
          <a:lstStyle/>
          <a:p>
            <a:pPr algn="ctr" defTabSz="609630">
              <a:lnSpc>
                <a:spcPts val="4510"/>
              </a:lnSpc>
              <a:spcBef>
                <a:spcPct val="0"/>
              </a:spcBef>
            </a:pPr>
            <a:r>
              <a:rPr lang="en-US" sz="4400" b="1">
                <a:solidFill>
                  <a:srgbClr val="214B7D"/>
                </a:solidFill>
                <a:latin typeface="Open Sans"/>
                <a:ea typeface="Open Sans"/>
                <a:cs typeface="Open Sans"/>
              </a:rPr>
              <a:t>MRS Connect Resources! </a:t>
            </a:r>
            <a:endParaRPr lang="en-US" sz="4400" b="1">
              <a:solidFill>
                <a:srgbClr val="214B7D"/>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45" name="Straight Arrow Connector 44">
            <a:extLst>
              <a:ext uri="{FF2B5EF4-FFF2-40B4-BE49-F238E27FC236}">
                <a16:creationId xmlns:a16="http://schemas.microsoft.com/office/drawing/2014/main" id="{95D38452-0A1A-470B-BB5A-B1B0C7D6F05F}"/>
              </a:ext>
            </a:extLst>
          </p:cNvPr>
          <p:cNvCxnSpPr>
            <a:cxnSpLocks/>
          </p:cNvCxnSpPr>
          <p:nvPr/>
        </p:nvCxnSpPr>
        <p:spPr>
          <a:xfrm>
            <a:off x="2371598" y="3850604"/>
            <a:ext cx="1229033" cy="0"/>
          </a:xfrm>
          <a:prstGeom prst="straightConnector1">
            <a:avLst/>
          </a:prstGeom>
          <a:ln w="57150">
            <a:solidFill>
              <a:srgbClr val="214B7D"/>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2B3DAA43-21F1-4990-B7B3-B581A65E7ADB}"/>
              </a:ext>
            </a:extLst>
          </p:cNvPr>
          <p:cNvGrpSpPr/>
          <p:nvPr/>
        </p:nvGrpSpPr>
        <p:grpSpPr>
          <a:xfrm>
            <a:off x="402" y="-279666"/>
            <a:ext cx="2974621" cy="6008607"/>
            <a:chOff x="840843" y="-190019"/>
            <a:chExt cx="2974621" cy="6008607"/>
          </a:xfrm>
        </p:grpSpPr>
        <p:grpSp>
          <p:nvGrpSpPr>
            <p:cNvPr id="27" name="Group 4">
              <a:extLst>
                <a:ext uri="{FF2B5EF4-FFF2-40B4-BE49-F238E27FC236}">
                  <a16:creationId xmlns:a16="http://schemas.microsoft.com/office/drawing/2014/main" id="{099C7CCE-9FF9-46F9-90DD-5A93AD69054A}"/>
                </a:ext>
              </a:extLst>
            </p:cNvPr>
            <p:cNvGrpSpPr/>
            <p:nvPr/>
          </p:nvGrpSpPr>
          <p:grpSpPr>
            <a:xfrm>
              <a:off x="957009" y="2156889"/>
              <a:ext cx="2743217" cy="3661699"/>
              <a:chOff x="0" y="0"/>
              <a:chExt cx="1083740" cy="1721091"/>
            </a:xfrm>
          </p:grpSpPr>
          <p:sp>
            <p:nvSpPr>
              <p:cNvPr id="31" name="Freeform 5">
                <a:extLst>
                  <a:ext uri="{FF2B5EF4-FFF2-40B4-BE49-F238E27FC236}">
                    <a16:creationId xmlns:a16="http://schemas.microsoft.com/office/drawing/2014/main" id="{A1B2DF91-2682-4591-9A17-090109B657E5}"/>
                  </a:ext>
                </a:extLst>
              </p:cNvPr>
              <p:cNvSpPr/>
              <p:nvPr/>
            </p:nvSpPr>
            <p:spPr>
              <a:xfrm>
                <a:off x="0" y="0"/>
                <a:ext cx="1083740" cy="1721091"/>
              </a:xfrm>
              <a:custGeom>
                <a:avLst/>
                <a:gdLst/>
                <a:ahLst/>
                <a:cxnLst/>
                <a:rect l="l" t="t" r="r" b="b"/>
                <a:pathLst>
                  <a:path w="1083740" h="1721091">
                    <a:moveTo>
                      <a:pt x="48918" y="0"/>
                    </a:moveTo>
                    <a:lnTo>
                      <a:pt x="1034822" y="0"/>
                    </a:lnTo>
                    <a:cubicBezTo>
                      <a:pt x="1047796" y="0"/>
                      <a:pt x="1060238" y="5154"/>
                      <a:pt x="1069412" y="14328"/>
                    </a:cubicBezTo>
                    <a:cubicBezTo>
                      <a:pt x="1078586" y="23502"/>
                      <a:pt x="1083740" y="35944"/>
                      <a:pt x="1083740" y="48918"/>
                    </a:cubicBezTo>
                    <a:lnTo>
                      <a:pt x="1083740" y="1672173"/>
                    </a:lnTo>
                    <a:cubicBezTo>
                      <a:pt x="1083740" y="1685147"/>
                      <a:pt x="1078586" y="1697589"/>
                      <a:pt x="1069412" y="1706763"/>
                    </a:cubicBezTo>
                    <a:cubicBezTo>
                      <a:pt x="1060238" y="1715937"/>
                      <a:pt x="1047796" y="1721091"/>
                      <a:pt x="1034822" y="1721091"/>
                    </a:cubicBezTo>
                    <a:lnTo>
                      <a:pt x="48918" y="1721091"/>
                    </a:lnTo>
                    <a:cubicBezTo>
                      <a:pt x="35944" y="1721091"/>
                      <a:pt x="23502" y="1715937"/>
                      <a:pt x="14328" y="1706763"/>
                    </a:cubicBezTo>
                    <a:cubicBezTo>
                      <a:pt x="5154" y="1697589"/>
                      <a:pt x="0" y="1685147"/>
                      <a:pt x="0" y="1672173"/>
                    </a:cubicBezTo>
                    <a:lnTo>
                      <a:pt x="0" y="48918"/>
                    </a:lnTo>
                    <a:cubicBezTo>
                      <a:pt x="0" y="35944"/>
                      <a:pt x="5154" y="23502"/>
                      <a:pt x="14328" y="14328"/>
                    </a:cubicBezTo>
                    <a:cubicBezTo>
                      <a:pt x="23502" y="5154"/>
                      <a:pt x="35944" y="0"/>
                      <a:pt x="48918" y="0"/>
                    </a:cubicBezTo>
                    <a:close/>
                  </a:path>
                </a:pathLst>
              </a:custGeom>
              <a:solidFill>
                <a:srgbClr val="214B7D"/>
              </a:solidFill>
              <a:ln>
                <a:noFill/>
              </a:ln>
            </p:spPr>
            <p:txBody>
              <a:bodyPr/>
              <a:lstStyle/>
              <a:p>
                <a:endParaRPr lang="en-US"/>
              </a:p>
            </p:txBody>
          </p:sp>
          <p:sp>
            <p:nvSpPr>
              <p:cNvPr id="32" name="TextBox 6">
                <a:extLst>
                  <a:ext uri="{FF2B5EF4-FFF2-40B4-BE49-F238E27FC236}">
                    <a16:creationId xmlns:a16="http://schemas.microsoft.com/office/drawing/2014/main" id="{330ACA64-392F-4097-A377-084338A31F91}"/>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grpSp>
        <p:grpSp>
          <p:nvGrpSpPr>
            <p:cNvPr id="4" name="Group 4"/>
            <p:cNvGrpSpPr/>
            <p:nvPr/>
          </p:nvGrpSpPr>
          <p:grpSpPr>
            <a:xfrm>
              <a:off x="840843" y="-190019"/>
              <a:ext cx="2974621" cy="5794406"/>
              <a:chOff x="0" y="-38100"/>
              <a:chExt cx="1175159" cy="2723517"/>
            </a:xfrm>
          </p:grpSpPr>
          <p:sp>
            <p:nvSpPr>
              <p:cNvPr id="5" name="Freeform 5"/>
              <p:cNvSpPr/>
              <p:nvPr/>
            </p:nvSpPr>
            <p:spPr>
              <a:xfrm>
                <a:off x="91419" y="964326"/>
                <a:ext cx="1083740" cy="1721091"/>
              </a:xfrm>
              <a:custGeom>
                <a:avLst/>
                <a:gdLst/>
                <a:ahLst/>
                <a:cxnLst/>
                <a:rect l="l" t="t" r="r" b="b"/>
                <a:pathLst>
                  <a:path w="1083740" h="1721091">
                    <a:moveTo>
                      <a:pt x="48918" y="0"/>
                    </a:moveTo>
                    <a:lnTo>
                      <a:pt x="1034822" y="0"/>
                    </a:lnTo>
                    <a:cubicBezTo>
                      <a:pt x="1047796" y="0"/>
                      <a:pt x="1060238" y="5154"/>
                      <a:pt x="1069412" y="14328"/>
                    </a:cubicBezTo>
                    <a:cubicBezTo>
                      <a:pt x="1078586" y="23502"/>
                      <a:pt x="1083740" y="35944"/>
                      <a:pt x="1083740" y="48918"/>
                    </a:cubicBezTo>
                    <a:lnTo>
                      <a:pt x="1083740" y="1672173"/>
                    </a:lnTo>
                    <a:cubicBezTo>
                      <a:pt x="1083740" y="1685147"/>
                      <a:pt x="1078586" y="1697589"/>
                      <a:pt x="1069412" y="1706763"/>
                    </a:cubicBezTo>
                    <a:cubicBezTo>
                      <a:pt x="1060238" y="1715937"/>
                      <a:pt x="1047796" y="1721091"/>
                      <a:pt x="1034822" y="1721091"/>
                    </a:cubicBezTo>
                    <a:lnTo>
                      <a:pt x="48918" y="1721091"/>
                    </a:lnTo>
                    <a:cubicBezTo>
                      <a:pt x="35944" y="1721091"/>
                      <a:pt x="23502" y="1715937"/>
                      <a:pt x="14328" y="1706763"/>
                    </a:cubicBezTo>
                    <a:cubicBezTo>
                      <a:pt x="5154" y="1697589"/>
                      <a:pt x="0" y="1685147"/>
                      <a:pt x="0" y="1672173"/>
                    </a:cubicBezTo>
                    <a:lnTo>
                      <a:pt x="0" y="48918"/>
                    </a:lnTo>
                    <a:cubicBezTo>
                      <a:pt x="0" y="35944"/>
                      <a:pt x="5154" y="23502"/>
                      <a:pt x="14328" y="14328"/>
                    </a:cubicBezTo>
                    <a:cubicBezTo>
                      <a:pt x="23502" y="5154"/>
                      <a:pt x="35944" y="0"/>
                      <a:pt x="48918" y="0"/>
                    </a:cubicBezTo>
                    <a:close/>
                  </a:path>
                </a:pathLst>
              </a:custGeom>
              <a:solidFill>
                <a:srgbClr val="C8DCF4"/>
              </a:solidFill>
              <a:ln>
                <a:noFill/>
              </a:ln>
            </p:spPr>
            <p:txBody>
              <a:bodyPr/>
              <a:lstStyle/>
              <a:p>
                <a:endParaRPr lang="en-US"/>
              </a:p>
            </p:txBody>
          </p:sp>
          <p:sp>
            <p:nvSpPr>
              <p:cNvPr id="6" name="TextBox 6"/>
              <p:cNvSpPr txBox="1"/>
              <p:nvPr/>
            </p:nvSpPr>
            <p:spPr>
              <a:xfrm>
                <a:off x="0" y="-38100"/>
                <a:ext cx="812800" cy="850900"/>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grpSp>
      </p:grpSp>
      <p:grpSp>
        <p:nvGrpSpPr>
          <p:cNvPr id="36" name="Group 35">
            <a:extLst>
              <a:ext uri="{FF2B5EF4-FFF2-40B4-BE49-F238E27FC236}">
                <a16:creationId xmlns:a16="http://schemas.microsoft.com/office/drawing/2014/main" id="{8E2832AB-6B4F-4FAC-92C1-C126AEF8017F}"/>
              </a:ext>
            </a:extLst>
          </p:cNvPr>
          <p:cNvGrpSpPr/>
          <p:nvPr/>
        </p:nvGrpSpPr>
        <p:grpSpPr>
          <a:xfrm>
            <a:off x="6164477" y="-275570"/>
            <a:ext cx="2974621" cy="6008607"/>
            <a:chOff x="840843" y="-190019"/>
            <a:chExt cx="2974621" cy="6008607"/>
          </a:xfrm>
        </p:grpSpPr>
        <p:grpSp>
          <p:nvGrpSpPr>
            <p:cNvPr id="43" name="Group 4">
              <a:extLst>
                <a:ext uri="{FF2B5EF4-FFF2-40B4-BE49-F238E27FC236}">
                  <a16:creationId xmlns:a16="http://schemas.microsoft.com/office/drawing/2014/main" id="{F2342692-425F-42CD-B734-07D1F0BAAB24}"/>
                </a:ext>
              </a:extLst>
            </p:cNvPr>
            <p:cNvGrpSpPr/>
            <p:nvPr/>
          </p:nvGrpSpPr>
          <p:grpSpPr>
            <a:xfrm>
              <a:off x="957009" y="2156889"/>
              <a:ext cx="2743217" cy="3661699"/>
              <a:chOff x="0" y="0"/>
              <a:chExt cx="1083740" cy="1721091"/>
            </a:xfrm>
          </p:grpSpPr>
          <p:sp>
            <p:nvSpPr>
              <p:cNvPr id="48" name="Freeform 5">
                <a:extLst>
                  <a:ext uri="{FF2B5EF4-FFF2-40B4-BE49-F238E27FC236}">
                    <a16:creationId xmlns:a16="http://schemas.microsoft.com/office/drawing/2014/main" id="{12B8F82F-B5CE-49C7-A875-C538A29B3662}"/>
                  </a:ext>
                </a:extLst>
              </p:cNvPr>
              <p:cNvSpPr/>
              <p:nvPr/>
            </p:nvSpPr>
            <p:spPr>
              <a:xfrm>
                <a:off x="0" y="0"/>
                <a:ext cx="1083740" cy="1721091"/>
              </a:xfrm>
              <a:custGeom>
                <a:avLst/>
                <a:gdLst/>
                <a:ahLst/>
                <a:cxnLst/>
                <a:rect l="l" t="t" r="r" b="b"/>
                <a:pathLst>
                  <a:path w="1083740" h="1721091">
                    <a:moveTo>
                      <a:pt x="48918" y="0"/>
                    </a:moveTo>
                    <a:lnTo>
                      <a:pt x="1034822" y="0"/>
                    </a:lnTo>
                    <a:cubicBezTo>
                      <a:pt x="1047796" y="0"/>
                      <a:pt x="1060238" y="5154"/>
                      <a:pt x="1069412" y="14328"/>
                    </a:cubicBezTo>
                    <a:cubicBezTo>
                      <a:pt x="1078586" y="23502"/>
                      <a:pt x="1083740" y="35944"/>
                      <a:pt x="1083740" y="48918"/>
                    </a:cubicBezTo>
                    <a:lnTo>
                      <a:pt x="1083740" y="1672173"/>
                    </a:lnTo>
                    <a:cubicBezTo>
                      <a:pt x="1083740" y="1685147"/>
                      <a:pt x="1078586" y="1697589"/>
                      <a:pt x="1069412" y="1706763"/>
                    </a:cubicBezTo>
                    <a:cubicBezTo>
                      <a:pt x="1060238" y="1715937"/>
                      <a:pt x="1047796" y="1721091"/>
                      <a:pt x="1034822" y="1721091"/>
                    </a:cubicBezTo>
                    <a:lnTo>
                      <a:pt x="48918" y="1721091"/>
                    </a:lnTo>
                    <a:cubicBezTo>
                      <a:pt x="35944" y="1721091"/>
                      <a:pt x="23502" y="1715937"/>
                      <a:pt x="14328" y="1706763"/>
                    </a:cubicBezTo>
                    <a:cubicBezTo>
                      <a:pt x="5154" y="1697589"/>
                      <a:pt x="0" y="1685147"/>
                      <a:pt x="0" y="1672173"/>
                    </a:cubicBezTo>
                    <a:lnTo>
                      <a:pt x="0" y="48918"/>
                    </a:lnTo>
                    <a:cubicBezTo>
                      <a:pt x="0" y="35944"/>
                      <a:pt x="5154" y="23502"/>
                      <a:pt x="14328" y="14328"/>
                    </a:cubicBezTo>
                    <a:cubicBezTo>
                      <a:pt x="23502" y="5154"/>
                      <a:pt x="35944" y="0"/>
                      <a:pt x="48918" y="0"/>
                    </a:cubicBezTo>
                    <a:close/>
                  </a:path>
                </a:pathLst>
              </a:custGeom>
              <a:solidFill>
                <a:srgbClr val="214B7D"/>
              </a:solidFill>
              <a:ln>
                <a:noFill/>
              </a:ln>
            </p:spPr>
            <p:txBody>
              <a:bodyPr/>
              <a:lstStyle/>
              <a:p>
                <a:endParaRPr lang="en-US"/>
              </a:p>
            </p:txBody>
          </p:sp>
          <p:sp>
            <p:nvSpPr>
              <p:cNvPr id="49" name="TextBox 6">
                <a:extLst>
                  <a:ext uri="{FF2B5EF4-FFF2-40B4-BE49-F238E27FC236}">
                    <a16:creationId xmlns:a16="http://schemas.microsoft.com/office/drawing/2014/main" id="{D3944438-0AFB-43CE-A291-CC573A5D9E6F}"/>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grpSp>
        <p:grpSp>
          <p:nvGrpSpPr>
            <p:cNvPr id="44" name="Group 4">
              <a:extLst>
                <a:ext uri="{FF2B5EF4-FFF2-40B4-BE49-F238E27FC236}">
                  <a16:creationId xmlns:a16="http://schemas.microsoft.com/office/drawing/2014/main" id="{5D24070E-2782-4321-A9C0-064C8694EA25}"/>
                </a:ext>
              </a:extLst>
            </p:cNvPr>
            <p:cNvGrpSpPr/>
            <p:nvPr/>
          </p:nvGrpSpPr>
          <p:grpSpPr>
            <a:xfrm>
              <a:off x="840843" y="-190019"/>
              <a:ext cx="2974621" cy="5794406"/>
              <a:chOff x="0" y="-38100"/>
              <a:chExt cx="1175159" cy="2723517"/>
            </a:xfrm>
          </p:grpSpPr>
          <p:sp>
            <p:nvSpPr>
              <p:cNvPr id="46" name="Freeform 5">
                <a:extLst>
                  <a:ext uri="{FF2B5EF4-FFF2-40B4-BE49-F238E27FC236}">
                    <a16:creationId xmlns:a16="http://schemas.microsoft.com/office/drawing/2014/main" id="{9DB3D362-83D3-426E-8DE0-B01A545BF17A}"/>
                  </a:ext>
                </a:extLst>
              </p:cNvPr>
              <p:cNvSpPr/>
              <p:nvPr/>
            </p:nvSpPr>
            <p:spPr>
              <a:xfrm>
                <a:off x="91419" y="964326"/>
                <a:ext cx="1083740" cy="1721091"/>
              </a:xfrm>
              <a:custGeom>
                <a:avLst/>
                <a:gdLst/>
                <a:ahLst/>
                <a:cxnLst/>
                <a:rect l="l" t="t" r="r" b="b"/>
                <a:pathLst>
                  <a:path w="1083740" h="1721091">
                    <a:moveTo>
                      <a:pt x="48918" y="0"/>
                    </a:moveTo>
                    <a:lnTo>
                      <a:pt x="1034822" y="0"/>
                    </a:lnTo>
                    <a:cubicBezTo>
                      <a:pt x="1047796" y="0"/>
                      <a:pt x="1060238" y="5154"/>
                      <a:pt x="1069412" y="14328"/>
                    </a:cubicBezTo>
                    <a:cubicBezTo>
                      <a:pt x="1078586" y="23502"/>
                      <a:pt x="1083740" y="35944"/>
                      <a:pt x="1083740" y="48918"/>
                    </a:cubicBezTo>
                    <a:lnTo>
                      <a:pt x="1083740" y="1672173"/>
                    </a:lnTo>
                    <a:cubicBezTo>
                      <a:pt x="1083740" y="1685147"/>
                      <a:pt x="1078586" y="1697589"/>
                      <a:pt x="1069412" y="1706763"/>
                    </a:cubicBezTo>
                    <a:cubicBezTo>
                      <a:pt x="1060238" y="1715937"/>
                      <a:pt x="1047796" y="1721091"/>
                      <a:pt x="1034822" y="1721091"/>
                    </a:cubicBezTo>
                    <a:lnTo>
                      <a:pt x="48918" y="1721091"/>
                    </a:lnTo>
                    <a:cubicBezTo>
                      <a:pt x="35944" y="1721091"/>
                      <a:pt x="23502" y="1715937"/>
                      <a:pt x="14328" y="1706763"/>
                    </a:cubicBezTo>
                    <a:cubicBezTo>
                      <a:pt x="5154" y="1697589"/>
                      <a:pt x="0" y="1685147"/>
                      <a:pt x="0" y="1672173"/>
                    </a:cubicBezTo>
                    <a:lnTo>
                      <a:pt x="0" y="48918"/>
                    </a:lnTo>
                    <a:cubicBezTo>
                      <a:pt x="0" y="35944"/>
                      <a:pt x="5154" y="23502"/>
                      <a:pt x="14328" y="14328"/>
                    </a:cubicBezTo>
                    <a:cubicBezTo>
                      <a:pt x="23502" y="5154"/>
                      <a:pt x="35944" y="0"/>
                      <a:pt x="48918" y="0"/>
                    </a:cubicBezTo>
                    <a:close/>
                  </a:path>
                </a:pathLst>
              </a:custGeom>
              <a:solidFill>
                <a:srgbClr val="C8DCF4"/>
              </a:solidFill>
              <a:ln>
                <a:noFill/>
              </a:ln>
            </p:spPr>
            <p:txBody>
              <a:bodyPr/>
              <a:lstStyle/>
              <a:p>
                <a:endParaRPr lang="en-US"/>
              </a:p>
            </p:txBody>
          </p:sp>
          <p:sp>
            <p:nvSpPr>
              <p:cNvPr id="47" name="TextBox 6">
                <a:extLst>
                  <a:ext uri="{FF2B5EF4-FFF2-40B4-BE49-F238E27FC236}">
                    <a16:creationId xmlns:a16="http://schemas.microsoft.com/office/drawing/2014/main" id="{BF2A4DFE-0E45-4735-AD16-DA34F674D6DA}"/>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grpSp>
      </p:grpSp>
      <p:grpSp>
        <p:nvGrpSpPr>
          <p:cNvPr id="17" name="Group 16">
            <a:extLst>
              <a:ext uri="{FF2B5EF4-FFF2-40B4-BE49-F238E27FC236}">
                <a16:creationId xmlns:a16="http://schemas.microsoft.com/office/drawing/2014/main" id="{12A8BF56-B028-4981-8FF1-62933D6132C0}"/>
              </a:ext>
            </a:extLst>
          </p:cNvPr>
          <p:cNvGrpSpPr/>
          <p:nvPr/>
        </p:nvGrpSpPr>
        <p:grpSpPr>
          <a:xfrm>
            <a:off x="6496987" y="2237761"/>
            <a:ext cx="2490367" cy="3130678"/>
            <a:chOff x="4419102" y="1845692"/>
            <a:chExt cx="2490367" cy="3130678"/>
          </a:xfrm>
        </p:grpSpPr>
        <p:sp>
          <p:nvSpPr>
            <p:cNvPr id="20" name="Freeform 20"/>
            <p:cNvSpPr/>
            <p:nvPr/>
          </p:nvSpPr>
          <p:spPr>
            <a:xfrm>
              <a:off x="4655493" y="2918970"/>
              <a:ext cx="2048219" cy="20574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bg1"/>
            </a:solidFill>
          </p:spPr>
        </p:sp>
        <p:sp>
          <p:nvSpPr>
            <p:cNvPr id="30" name="TextBox 30"/>
            <p:cNvSpPr txBox="1"/>
            <p:nvPr/>
          </p:nvSpPr>
          <p:spPr>
            <a:xfrm>
              <a:off x="4419102" y="1845692"/>
              <a:ext cx="2490367" cy="1064330"/>
            </a:xfrm>
            <a:prstGeom prst="rect">
              <a:avLst/>
            </a:prstGeom>
          </p:spPr>
          <p:txBody>
            <a:bodyPr wrap="square" lIns="0" tIns="0" rIns="0" bIns="0" rtlCol="0" anchor="t">
              <a:spAutoFit/>
            </a:bodyPr>
            <a:lstStyle/>
            <a:p>
              <a:pPr marL="0" lvl="1" algn="ctr" defTabSz="609630">
                <a:lnSpc>
                  <a:spcPts val="4334"/>
                </a:lnSpc>
                <a:spcBef>
                  <a:spcPct val="0"/>
                </a:spcBef>
              </a:pPr>
              <a:r>
                <a:rPr lang="en-US" sz="3000" b="1">
                  <a:solidFill>
                    <a:srgbClr val="214B7D"/>
                  </a:solidFill>
                  <a:latin typeface="Open Sans"/>
                  <a:ea typeface="Open Sans"/>
                  <a:cs typeface="Open Sans"/>
                </a:rPr>
                <a:t>Case File Documents</a:t>
              </a:r>
              <a:endParaRPr lang="en-US" sz="3000" b="1">
                <a:solidFill>
                  <a:srgbClr val="214B7D"/>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8" name="Graphic 37" descr="Document outline">
              <a:extLst>
                <a:ext uri="{FF2B5EF4-FFF2-40B4-BE49-F238E27FC236}">
                  <a16:creationId xmlns:a16="http://schemas.microsoft.com/office/drawing/2014/main" id="{66970903-51C8-4862-840D-796A255048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64082" y="3129695"/>
              <a:ext cx="1720688" cy="1720688"/>
            </a:xfrm>
            <a:prstGeom prst="rect">
              <a:avLst/>
            </a:prstGeom>
          </p:spPr>
        </p:pic>
      </p:grpSp>
      <p:grpSp>
        <p:nvGrpSpPr>
          <p:cNvPr id="13" name="Group 12">
            <a:extLst>
              <a:ext uri="{FF2B5EF4-FFF2-40B4-BE49-F238E27FC236}">
                <a16:creationId xmlns:a16="http://schemas.microsoft.com/office/drawing/2014/main" id="{713BCF31-CCF3-4BCC-B1E1-A2DDC7986CDD}"/>
              </a:ext>
            </a:extLst>
          </p:cNvPr>
          <p:cNvGrpSpPr/>
          <p:nvPr/>
        </p:nvGrpSpPr>
        <p:grpSpPr>
          <a:xfrm>
            <a:off x="495812" y="2157495"/>
            <a:ext cx="2490367" cy="3212986"/>
            <a:chOff x="1180577" y="1763384"/>
            <a:chExt cx="2490367" cy="3212986"/>
          </a:xfrm>
        </p:grpSpPr>
        <p:grpSp>
          <p:nvGrpSpPr>
            <p:cNvPr id="14" name="Group 14"/>
            <p:cNvGrpSpPr/>
            <p:nvPr/>
          </p:nvGrpSpPr>
          <p:grpSpPr>
            <a:xfrm>
              <a:off x="1321425" y="2918970"/>
              <a:ext cx="2057400" cy="2057400"/>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bg1"/>
              </a:solidFill>
            </p:spPr>
          </p:sp>
          <p:sp>
            <p:nvSpPr>
              <p:cNvPr id="16" name="TextBox 16"/>
              <p:cNvSpPr txBox="1"/>
              <p:nvPr/>
            </p:nvSpPr>
            <p:spPr>
              <a:xfrm>
                <a:off x="76200" y="57150"/>
                <a:ext cx="660400" cy="679450"/>
              </a:xfrm>
              <a:prstGeom prst="rect">
                <a:avLst/>
              </a:prstGeom>
            </p:spPr>
            <p:txBody>
              <a:bodyPr lIns="33867" tIns="33867" rIns="33867" bIns="33867" rtlCol="0" anchor="ctr"/>
              <a:lstStyle/>
              <a:p>
                <a:pPr algn="ctr" defTabSz="609630">
                  <a:lnSpc>
                    <a:spcPts val="1647"/>
                  </a:lnSpc>
                </a:pPr>
                <a:endParaRPr sz="1200">
                  <a:solidFill>
                    <a:prstClr val="black"/>
                  </a:solidFill>
                  <a:latin typeface="Calibri"/>
                </a:endParaRPr>
              </a:p>
            </p:txBody>
          </p:sp>
        </p:grpSp>
        <p:sp>
          <p:nvSpPr>
            <p:cNvPr id="29" name="TextBox 29"/>
            <p:cNvSpPr txBox="1"/>
            <p:nvPr/>
          </p:nvSpPr>
          <p:spPr>
            <a:xfrm>
              <a:off x="1180577" y="1763384"/>
              <a:ext cx="2490367" cy="1064330"/>
            </a:xfrm>
            <a:prstGeom prst="rect">
              <a:avLst/>
            </a:prstGeom>
          </p:spPr>
          <p:txBody>
            <a:bodyPr wrap="square" lIns="0" tIns="0" rIns="0" bIns="0" rtlCol="0" anchor="t">
              <a:spAutoFit/>
            </a:bodyPr>
            <a:lstStyle/>
            <a:p>
              <a:pPr algn="ctr" defTabSz="609630">
                <a:lnSpc>
                  <a:spcPts val="4334"/>
                </a:lnSpc>
              </a:pPr>
              <a:r>
                <a:rPr lang="en-US" sz="3000" b="1">
                  <a:solidFill>
                    <a:schemeClr val="accent1">
                      <a:lumMod val="50000"/>
                    </a:schemeClr>
                  </a:solidFill>
                  <a:latin typeface="Open Sans"/>
                  <a:ea typeface="Open Sans"/>
                  <a:cs typeface="Open Sans"/>
                </a:rPr>
                <a:t>Slides &amp; Recording </a:t>
              </a:r>
              <a:endParaRPr lang="en-US" sz="30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7" name="Graphic 36" descr="Projector screen outline">
              <a:extLst>
                <a:ext uri="{FF2B5EF4-FFF2-40B4-BE49-F238E27FC236}">
                  <a16:creationId xmlns:a16="http://schemas.microsoft.com/office/drawing/2014/main" id="{F42ED016-D574-4E3D-8B26-C399AE0B53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43481" y="3182579"/>
              <a:ext cx="1600910" cy="1600910"/>
            </a:xfrm>
            <a:prstGeom prst="rect">
              <a:avLst/>
            </a:prstGeom>
          </p:spPr>
        </p:pic>
      </p:grpSp>
      <p:grpSp>
        <p:nvGrpSpPr>
          <p:cNvPr id="50" name="Group 49">
            <a:extLst>
              <a:ext uri="{FF2B5EF4-FFF2-40B4-BE49-F238E27FC236}">
                <a16:creationId xmlns:a16="http://schemas.microsoft.com/office/drawing/2014/main" id="{D2CA21A3-DE0D-4865-B8D3-5D0259409F50}"/>
              </a:ext>
            </a:extLst>
          </p:cNvPr>
          <p:cNvGrpSpPr/>
          <p:nvPr/>
        </p:nvGrpSpPr>
        <p:grpSpPr>
          <a:xfrm>
            <a:off x="2971135" y="-276058"/>
            <a:ext cx="2974621" cy="6008607"/>
            <a:chOff x="840843" y="-190019"/>
            <a:chExt cx="2974621" cy="6008607"/>
          </a:xfrm>
        </p:grpSpPr>
        <p:grpSp>
          <p:nvGrpSpPr>
            <p:cNvPr id="51" name="Group 4">
              <a:extLst>
                <a:ext uri="{FF2B5EF4-FFF2-40B4-BE49-F238E27FC236}">
                  <a16:creationId xmlns:a16="http://schemas.microsoft.com/office/drawing/2014/main" id="{98EDF19F-05A3-4A73-B667-1261F6153139}"/>
                </a:ext>
              </a:extLst>
            </p:cNvPr>
            <p:cNvGrpSpPr/>
            <p:nvPr/>
          </p:nvGrpSpPr>
          <p:grpSpPr>
            <a:xfrm>
              <a:off x="957009" y="2156889"/>
              <a:ext cx="2743217" cy="3661699"/>
              <a:chOff x="0" y="0"/>
              <a:chExt cx="1083740" cy="1721091"/>
            </a:xfrm>
          </p:grpSpPr>
          <p:sp>
            <p:nvSpPr>
              <p:cNvPr id="55" name="Freeform 5">
                <a:extLst>
                  <a:ext uri="{FF2B5EF4-FFF2-40B4-BE49-F238E27FC236}">
                    <a16:creationId xmlns:a16="http://schemas.microsoft.com/office/drawing/2014/main" id="{5E331FF7-587D-44F5-9B4D-7D7AF9417337}"/>
                  </a:ext>
                </a:extLst>
              </p:cNvPr>
              <p:cNvSpPr/>
              <p:nvPr/>
            </p:nvSpPr>
            <p:spPr>
              <a:xfrm>
                <a:off x="0" y="0"/>
                <a:ext cx="1083740" cy="1721091"/>
              </a:xfrm>
              <a:custGeom>
                <a:avLst/>
                <a:gdLst/>
                <a:ahLst/>
                <a:cxnLst/>
                <a:rect l="l" t="t" r="r" b="b"/>
                <a:pathLst>
                  <a:path w="1083740" h="1721091">
                    <a:moveTo>
                      <a:pt x="48918" y="0"/>
                    </a:moveTo>
                    <a:lnTo>
                      <a:pt x="1034822" y="0"/>
                    </a:lnTo>
                    <a:cubicBezTo>
                      <a:pt x="1047796" y="0"/>
                      <a:pt x="1060238" y="5154"/>
                      <a:pt x="1069412" y="14328"/>
                    </a:cubicBezTo>
                    <a:cubicBezTo>
                      <a:pt x="1078586" y="23502"/>
                      <a:pt x="1083740" y="35944"/>
                      <a:pt x="1083740" y="48918"/>
                    </a:cubicBezTo>
                    <a:lnTo>
                      <a:pt x="1083740" y="1672173"/>
                    </a:lnTo>
                    <a:cubicBezTo>
                      <a:pt x="1083740" y="1685147"/>
                      <a:pt x="1078586" y="1697589"/>
                      <a:pt x="1069412" y="1706763"/>
                    </a:cubicBezTo>
                    <a:cubicBezTo>
                      <a:pt x="1060238" y="1715937"/>
                      <a:pt x="1047796" y="1721091"/>
                      <a:pt x="1034822" y="1721091"/>
                    </a:cubicBezTo>
                    <a:lnTo>
                      <a:pt x="48918" y="1721091"/>
                    </a:lnTo>
                    <a:cubicBezTo>
                      <a:pt x="35944" y="1721091"/>
                      <a:pt x="23502" y="1715937"/>
                      <a:pt x="14328" y="1706763"/>
                    </a:cubicBezTo>
                    <a:cubicBezTo>
                      <a:pt x="5154" y="1697589"/>
                      <a:pt x="0" y="1685147"/>
                      <a:pt x="0" y="1672173"/>
                    </a:cubicBezTo>
                    <a:lnTo>
                      <a:pt x="0" y="48918"/>
                    </a:lnTo>
                    <a:cubicBezTo>
                      <a:pt x="0" y="35944"/>
                      <a:pt x="5154" y="23502"/>
                      <a:pt x="14328" y="14328"/>
                    </a:cubicBezTo>
                    <a:cubicBezTo>
                      <a:pt x="23502" y="5154"/>
                      <a:pt x="35944" y="0"/>
                      <a:pt x="48918" y="0"/>
                    </a:cubicBezTo>
                    <a:close/>
                  </a:path>
                </a:pathLst>
              </a:custGeom>
              <a:solidFill>
                <a:srgbClr val="214B7D"/>
              </a:solidFill>
              <a:ln>
                <a:noFill/>
              </a:ln>
            </p:spPr>
            <p:txBody>
              <a:bodyPr/>
              <a:lstStyle/>
              <a:p>
                <a:endParaRPr lang="en-US"/>
              </a:p>
            </p:txBody>
          </p:sp>
          <p:sp>
            <p:nvSpPr>
              <p:cNvPr id="56" name="TextBox 6">
                <a:extLst>
                  <a:ext uri="{FF2B5EF4-FFF2-40B4-BE49-F238E27FC236}">
                    <a16:creationId xmlns:a16="http://schemas.microsoft.com/office/drawing/2014/main" id="{5FA22D01-B4DB-4452-A899-BEBE5301E302}"/>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grpSp>
        <p:grpSp>
          <p:nvGrpSpPr>
            <p:cNvPr id="52" name="Group 4">
              <a:extLst>
                <a:ext uri="{FF2B5EF4-FFF2-40B4-BE49-F238E27FC236}">
                  <a16:creationId xmlns:a16="http://schemas.microsoft.com/office/drawing/2014/main" id="{E942B39F-0DF1-461A-ABEE-2EC7CEC74FD7}"/>
                </a:ext>
              </a:extLst>
            </p:cNvPr>
            <p:cNvGrpSpPr/>
            <p:nvPr/>
          </p:nvGrpSpPr>
          <p:grpSpPr>
            <a:xfrm>
              <a:off x="840843" y="-190019"/>
              <a:ext cx="2974621" cy="5794406"/>
              <a:chOff x="0" y="-38100"/>
              <a:chExt cx="1175159" cy="2723517"/>
            </a:xfrm>
          </p:grpSpPr>
          <p:sp>
            <p:nvSpPr>
              <p:cNvPr id="53" name="Freeform 5">
                <a:extLst>
                  <a:ext uri="{FF2B5EF4-FFF2-40B4-BE49-F238E27FC236}">
                    <a16:creationId xmlns:a16="http://schemas.microsoft.com/office/drawing/2014/main" id="{96E48CAE-EFCC-40FE-9714-F1D111F97DC8}"/>
                  </a:ext>
                </a:extLst>
              </p:cNvPr>
              <p:cNvSpPr/>
              <p:nvPr/>
            </p:nvSpPr>
            <p:spPr>
              <a:xfrm>
                <a:off x="91419" y="964326"/>
                <a:ext cx="1083740" cy="1721091"/>
              </a:xfrm>
              <a:custGeom>
                <a:avLst/>
                <a:gdLst/>
                <a:ahLst/>
                <a:cxnLst/>
                <a:rect l="l" t="t" r="r" b="b"/>
                <a:pathLst>
                  <a:path w="1083740" h="1721091">
                    <a:moveTo>
                      <a:pt x="48918" y="0"/>
                    </a:moveTo>
                    <a:lnTo>
                      <a:pt x="1034822" y="0"/>
                    </a:lnTo>
                    <a:cubicBezTo>
                      <a:pt x="1047796" y="0"/>
                      <a:pt x="1060238" y="5154"/>
                      <a:pt x="1069412" y="14328"/>
                    </a:cubicBezTo>
                    <a:cubicBezTo>
                      <a:pt x="1078586" y="23502"/>
                      <a:pt x="1083740" y="35944"/>
                      <a:pt x="1083740" y="48918"/>
                    </a:cubicBezTo>
                    <a:lnTo>
                      <a:pt x="1083740" y="1672173"/>
                    </a:lnTo>
                    <a:cubicBezTo>
                      <a:pt x="1083740" y="1685147"/>
                      <a:pt x="1078586" y="1697589"/>
                      <a:pt x="1069412" y="1706763"/>
                    </a:cubicBezTo>
                    <a:cubicBezTo>
                      <a:pt x="1060238" y="1715937"/>
                      <a:pt x="1047796" y="1721091"/>
                      <a:pt x="1034822" y="1721091"/>
                    </a:cubicBezTo>
                    <a:lnTo>
                      <a:pt x="48918" y="1721091"/>
                    </a:lnTo>
                    <a:cubicBezTo>
                      <a:pt x="35944" y="1721091"/>
                      <a:pt x="23502" y="1715937"/>
                      <a:pt x="14328" y="1706763"/>
                    </a:cubicBezTo>
                    <a:cubicBezTo>
                      <a:pt x="5154" y="1697589"/>
                      <a:pt x="0" y="1685147"/>
                      <a:pt x="0" y="1672173"/>
                    </a:cubicBezTo>
                    <a:lnTo>
                      <a:pt x="0" y="48918"/>
                    </a:lnTo>
                    <a:cubicBezTo>
                      <a:pt x="0" y="35944"/>
                      <a:pt x="5154" y="23502"/>
                      <a:pt x="14328" y="14328"/>
                    </a:cubicBezTo>
                    <a:cubicBezTo>
                      <a:pt x="23502" y="5154"/>
                      <a:pt x="35944" y="0"/>
                      <a:pt x="48918" y="0"/>
                    </a:cubicBezTo>
                    <a:close/>
                  </a:path>
                </a:pathLst>
              </a:custGeom>
              <a:solidFill>
                <a:srgbClr val="C8DCF4"/>
              </a:solidFill>
              <a:ln>
                <a:noFill/>
              </a:ln>
            </p:spPr>
            <p:txBody>
              <a:bodyPr/>
              <a:lstStyle/>
              <a:p>
                <a:endParaRPr lang="en-US"/>
              </a:p>
            </p:txBody>
          </p:sp>
          <p:sp>
            <p:nvSpPr>
              <p:cNvPr id="54" name="TextBox 6">
                <a:extLst>
                  <a:ext uri="{FF2B5EF4-FFF2-40B4-BE49-F238E27FC236}">
                    <a16:creationId xmlns:a16="http://schemas.microsoft.com/office/drawing/2014/main" id="{78C8EB48-9BE5-4DAC-9BBF-F5C311631581}"/>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grpSp>
      </p:grpSp>
      <p:grpSp>
        <p:nvGrpSpPr>
          <p:cNvPr id="39" name="Group 38">
            <a:extLst>
              <a:ext uri="{FF2B5EF4-FFF2-40B4-BE49-F238E27FC236}">
                <a16:creationId xmlns:a16="http://schemas.microsoft.com/office/drawing/2014/main" id="{B4DC05FD-F22C-49AB-B443-DAF6FE74514D}"/>
              </a:ext>
            </a:extLst>
          </p:cNvPr>
          <p:cNvGrpSpPr/>
          <p:nvPr/>
        </p:nvGrpSpPr>
        <p:grpSpPr>
          <a:xfrm>
            <a:off x="3240462" y="1949101"/>
            <a:ext cx="2705295" cy="3476793"/>
            <a:chOff x="7805984" y="1680731"/>
            <a:chExt cx="4076744" cy="5171835"/>
          </a:xfrm>
        </p:grpSpPr>
        <p:pic>
          <p:nvPicPr>
            <p:cNvPr id="40" name="Picture 39" descr="A picture containing text, clipart&#10;&#10;Description automatically generated">
              <a:extLst>
                <a:ext uri="{FF2B5EF4-FFF2-40B4-BE49-F238E27FC236}">
                  <a16:creationId xmlns:a16="http://schemas.microsoft.com/office/drawing/2014/main" id="{B15B9835-82B9-4C05-BC61-000B273C5A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5984" y="1680731"/>
              <a:ext cx="4076744" cy="619125"/>
            </a:xfrm>
            <a:prstGeom prst="rect">
              <a:avLst/>
            </a:prstGeom>
          </p:spPr>
        </p:pic>
        <p:pic>
          <p:nvPicPr>
            <p:cNvPr id="41" name="Picture 40" descr="A picture containing text, smiling, screenshot&#10;&#10;Description automatically generated">
              <a:extLst>
                <a:ext uri="{FF2B5EF4-FFF2-40B4-BE49-F238E27FC236}">
                  <a16:creationId xmlns:a16="http://schemas.microsoft.com/office/drawing/2014/main" id="{E4F67F13-AEF5-43A4-ACFB-46BDC156BE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31448" y="2154826"/>
              <a:ext cx="1186434" cy="1236672"/>
            </a:xfrm>
            <a:prstGeom prst="rect">
              <a:avLst/>
            </a:prstGeom>
          </p:spPr>
        </p:pic>
        <p:pic>
          <p:nvPicPr>
            <p:cNvPr id="42" name="Picture 41" descr="Graphical user interface, text, application&#10;&#10;Description automatically generated">
              <a:extLst>
                <a:ext uri="{FF2B5EF4-FFF2-40B4-BE49-F238E27FC236}">
                  <a16:creationId xmlns:a16="http://schemas.microsoft.com/office/drawing/2014/main" id="{EFBBC331-24CB-478F-8C06-61221DB9EC2E}"/>
                </a:ext>
              </a:extLst>
            </p:cNvPr>
            <p:cNvPicPr>
              <a:picLocks noChangeAspect="1"/>
            </p:cNvPicPr>
            <p:nvPr/>
          </p:nvPicPr>
          <p:blipFill rotWithShape="1">
            <a:blip r:embed="rId9">
              <a:extLst>
                <a:ext uri="{28A0092B-C50C-407E-A947-70E740481C1C}">
                  <a14:useLocalDpi xmlns:a14="http://schemas.microsoft.com/office/drawing/2010/main" val="0"/>
                </a:ext>
              </a:extLst>
            </a:blip>
            <a:srcRect b="14035"/>
            <a:stretch/>
          </p:blipFill>
          <p:spPr>
            <a:xfrm>
              <a:off x="8829883" y="3357711"/>
              <a:ext cx="2178156" cy="3494855"/>
            </a:xfrm>
            <a:prstGeom prst="rect">
              <a:avLst/>
            </a:prstGeom>
          </p:spPr>
        </p:pic>
      </p:grpSp>
      <p:grpSp>
        <p:nvGrpSpPr>
          <p:cNvPr id="2" name="Group 1">
            <a:extLst>
              <a:ext uri="{FF2B5EF4-FFF2-40B4-BE49-F238E27FC236}">
                <a16:creationId xmlns:a16="http://schemas.microsoft.com/office/drawing/2014/main" id="{1EDBB41A-FA3D-B29E-A36A-5E03A29B6CDC}"/>
              </a:ext>
            </a:extLst>
          </p:cNvPr>
          <p:cNvGrpSpPr/>
          <p:nvPr/>
        </p:nvGrpSpPr>
        <p:grpSpPr>
          <a:xfrm>
            <a:off x="9089547" y="-276057"/>
            <a:ext cx="2974621" cy="6008607"/>
            <a:chOff x="840843" y="-190019"/>
            <a:chExt cx="2974621" cy="6008607"/>
          </a:xfrm>
        </p:grpSpPr>
        <p:grpSp>
          <p:nvGrpSpPr>
            <p:cNvPr id="3" name="Group 4">
              <a:extLst>
                <a:ext uri="{FF2B5EF4-FFF2-40B4-BE49-F238E27FC236}">
                  <a16:creationId xmlns:a16="http://schemas.microsoft.com/office/drawing/2014/main" id="{0B754927-9D3F-70DD-2C76-E5D4090F01D3}"/>
                </a:ext>
              </a:extLst>
            </p:cNvPr>
            <p:cNvGrpSpPr/>
            <p:nvPr/>
          </p:nvGrpSpPr>
          <p:grpSpPr>
            <a:xfrm>
              <a:off x="957009" y="2075830"/>
              <a:ext cx="2743217" cy="3742758"/>
              <a:chOff x="0" y="-38100"/>
              <a:chExt cx="1083740" cy="1759191"/>
            </a:xfrm>
          </p:grpSpPr>
          <p:sp>
            <p:nvSpPr>
              <p:cNvPr id="10" name="Freeform 5">
                <a:extLst>
                  <a:ext uri="{FF2B5EF4-FFF2-40B4-BE49-F238E27FC236}">
                    <a16:creationId xmlns:a16="http://schemas.microsoft.com/office/drawing/2014/main" id="{26CDF40F-EE32-7EC6-3935-27D797C64678}"/>
                  </a:ext>
                </a:extLst>
              </p:cNvPr>
              <p:cNvSpPr/>
              <p:nvPr/>
            </p:nvSpPr>
            <p:spPr>
              <a:xfrm>
                <a:off x="0" y="0"/>
                <a:ext cx="1083740" cy="1721091"/>
              </a:xfrm>
              <a:custGeom>
                <a:avLst/>
                <a:gdLst/>
                <a:ahLst/>
                <a:cxnLst/>
                <a:rect l="l" t="t" r="r" b="b"/>
                <a:pathLst>
                  <a:path w="1083740" h="1721091">
                    <a:moveTo>
                      <a:pt x="48918" y="0"/>
                    </a:moveTo>
                    <a:lnTo>
                      <a:pt x="1034822" y="0"/>
                    </a:lnTo>
                    <a:cubicBezTo>
                      <a:pt x="1047796" y="0"/>
                      <a:pt x="1060238" y="5154"/>
                      <a:pt x="1069412" y="14328"/>
                    </a:cubicBezTo>
                    <a:cubicBezTo>
                      <a:pt x="1078586" y="23502"/>
                      <a:pt x="1083740" y="35944"/>
                      <a:pt x="1083740" y="48918"/>
                    </a:cubicBezTo>
                    <a:lnTo>
                      <a:pt x="1083740" y="1672173"/>
                    </a:lnTo>
                    <a:cubicBezTo>
                      <a:pt x="1083740" y="1685147"/>
                      <a:pt x="1078586" y="1697589"/>
                      <a:pt x="1069412" y="1706763"/>
                    </a:cubicBezTo>
                    <a:cubicBezTo>
                      <a:pt x="1060238" y="1715937"/>
                      <a:pt x="1047796" y="1721091"/>
                      <a:pt x="1034822" y="1721091"/>
                    </a:cubicBezTo>
                    <a:lnTo>
                      <a:pt x="48918" y="1721091"/>
                    </a:lnTo>
                    <a:cubicBezTo>
                      <a:pt x="35944" y="1721091"/>
                      <a:pt x="23502" y="1715937"/>
                      <a:pt x="14328" y="1706763"/>
                    </a:cubicBezTo>
                    <a:cubicBezTo>
                      <a:pt x="5154" y="1697589"/>
                      <a:pt x="0" y="1685147"/>
                      <a:pt x="0" y="1672173"/>
                    </a:cubicBezTo>
                    <a:lnTo>
                      <a:pt x="0" y="48918"/>
                    </a:lnTo>
                    <a:cubicBezTo>
                      <a:pt x="0" y="35944"/>
                      <a:pt x="5154" y="23502"/>
                      <a:pt x="14328" y="14328"/>
                    </a:cubicBezTo>
                    <a:cubicBezTo>
                      <a:pt x="23502" y="5154"/>
                      <a:pt x="35944" y="0"/>
                      <a:pt x="48918" y="0"/>
                    </a:cubicBezTo>
                    <a:close/>
                  </a:path>
                </a:pathLst>
              </a:custGeom>
              <a:solidFill>
                <a:srgbClr val="214B7D"/>
              </a:solidFill>
              <a:ln>
                <a:noFill/>
              </a:ln>
            </p:spPr>
            <p:txBody>
              <a:bodyPr/>
              <a:lstStyle/>
              <a:p>
                <a:endParaRPr lang="en-US"/>
              </a:p>
            </p:txBody>
          </p:sp>
          <p:sp>
            <p:nvSpPr>
              <p:cNvPr id="11" name="TextBox 6">
                <a:extLst>
                  <a:ext uri="{FF2B5EF4-FFF2-40B4-BE49-F238E27FC236}">
                    <a16:creationId xmlns:a16="http://schemas.microsoft.com/office/drawing/2014/main" id="{138C64AB-1824-4888-F487-A2326974603B}"/>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grpSp>
        <p:grpSp>
          <p:nvGrpSpPr>
            <p:cNvPr id="7" name="Group 4">
              <a:extLst>
                <a:ext uri="{FF2B5EF4-FFF2-40B4-BE49-F238E27FC236}">
                  <a16:creationId xmlns:a16="http://schemas.microsoft.com/office/drawing/2014/main" id="{962B9536-C3E4-D4ED-6C46-3C27A22C53AA}"/>
                </a:ext>
              </a:extLst>
            </p:cNvPr>
            <p:cNvGrpSpPr/>
            <p:nvPr/>
          </p:nvGrpSpPr>
          <p:grpSpPr>
            <a:xfrm>
              <a:off x="840843" y="-190019"/>
              <a:ext cx="2974621" cy="5794406"/>
              <a:chOff x="0" y="-38100"/>
              <a:chExt cx="1175159" cy="2723517"/>
            </a:xfrm>
          </p:grpSpPr>
          <p:sp>
            <p:nvSpPr>
              <p:cNvPr id="8" name="Freeform 5">
                <a:extLst>
                  <a:ext uri="{FF2B5EF4-FFF2-40B4-BE49-F238E27FC236}">
                    <a16:creationId xmlns:a16="http://schemas.microsoft.com/office/drawing/2014/main" id="{A0659D4F-F78E-1F34-930E-95179C8BE9FE}"/>
                  </a:ext>
                </a:extLst>
              </p:cNvPr>
              <p:cNvSpPr/>
              <p:nvPr/>
            </p:nvSpPr>
            <p:spPr>
              <a:xfrm>
                <a:off x="91419" y="964326"/>
                <a:ext cx="1083740" cy="1721091"/>
              </a:xfrm>
              <a:custGeom>
                <a:avLst/>
                <a:gdLst/>
                <a:ahLst/>
                <a:cxnLst/>
                <a:rect l="l" t="t" r="r" b="b"/>
                <a:pathLst>
                  <a:path w="1083740" h="1721091">
                    <a:moveTo>
                      <a:pt x="48918" y="0"/>
                    </a:moveTo>
                    <a:lnTo>
                      <a:pt x="1034822" y="0"/>
                    </a:lnTo>
                    <a:cubicBezTo>
                      <a:pt x="1047796" y="0"/>
                      <a:pt x="1060238" y="5154"/>
                      <a:pt x="1069412" y="14328"/>
                    </a:cubicBezTo>
                    <a:cubicBezTo>
                      <a:pt x="1078586" y="23502"/>
                      <a:pt x="1083740" y="35944"/>
                      <a:pt x="1083740" y="48918"/>
                    </a:cubicBezTo>
                    <a:lnTo>
                      <a:pt x="1083740" y="1672173"/>
                    </a:lnTo>
                    <a:cubicBezTo>
                      <a:pt x="1083740" y="1685147"/>
                      <a:pt x="1078586" y="1697589"/>
                      <a:pt x="1069412" y="1706763"/>
                    </a:cubicBezTo>
                    <a:cubicBezTo>
                      <a:pt x="1060238" y="1715937"/>
                      <a:pt x="1047796" y="1721091"/>
                      <a:pt x="1034822" y="1721091"/>
                    </a:cubicBezTo>
                    <a:lnTo>
                      <a:pt x="48918" y="1721091"/>
                    </a:lnTo>
                    <a:cubicBezTo>
                      <a:pt x="35944" y="1721091"/>
                      <a:pt x="23502" y="1715937"/>
                      <a:pt x="14328" y="1706763"/>
                    </a:cubicBezTo>
                    <a:cubicBezTo>
                      <a:pt x="5154" y="1697589"/>
                      <a:pt x="0" y="1685147"/>
                      <a:pt x="0" y="1672173"/>
                    </a:cubicBezTo>
                    <a:lnTo>
                      <a:pt x="0" y="48918"/>
                    </a:lnTo>
                    <a:cubicBezTo>
                      <a:pt x="0" y="35944"/>
                      <a:pt x="5154" y="23502"/>
                      <a:pt x="14328" y="14328"/>
                    </a:cubicBezTo>
                    <a:cubicBezTo>
                      <a:pt x="23502" y="5154"/>
                      <a:pt x="35944" y="0"/>
                      <a:pt x="48918" y="0"/>
                    </a:cubicBezTo>
                    <a:close/>
                  </a:path>
                </a:pathLst>
              </a:custGeom>
              <a:solidFill>
                <a:srgbClr val="C8DCF4"/>
              </a:solidFill>
              <a:ln>
                <a:noFill/>
              </a:ln>
            </p:spPr>
            <p:txBody>
              <a:bodyPr/>
              <a:lstStyle/>
              <a:p>
                <a:endParaRPr lang="en-US"/>
              </a:p>
            </p:txBody>
          </p:sp>
          <p:sp>
            <p:nvSpPr>
              <p:cNvPr id="9" name="TextBox 6">
                <a:extLst>
                  <a:ext uri="{FF2B5EF4-FFF2-40B4-BE49-F238E27FC236}">
                    <a16:creationId xmlns:a16="http://schemas.microsoft.com/office/drawing/2014/main" id="{96A216BA-16E8-D54F-290F-3A3D760B87CF}"/>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grpSp>
      </p:grpSp>
      <p:grpSp>
        <p:nvGrpSpPr>
          <p:cNvPr id="12" name="Group 11">
            <a:extLst>
              <a:ext uri="{FF2B5EF4-FFF2-40B4-BE49-F238E27FC236}">
                <a16:creationId xmlns:a16="http://schemas.microsoft.com/office/drawing/2014/main" id="{5AB84A88-036D-2BF4-1705-A458272D19ED}"/>
              </a:ext>
            </a:extLst>
          </p:cNvPr>
          <p:cNvGrpSpPr/>
          <p:nvPr/>
        </p:nvGrpSpPr>
        <p:grpSpPr>
          <a:xfrm>
            <a:off x="9358874" y="1949291"/>
            <a:ext cx="2705295" cy="1150072"/>
            <a:chOff x="7805984" y="1680731"/>
            <a:chExt cx="4076744" cy="1710767"/>
          </a:xfrm>
        </p:grpSpPr>
        <p:pic>
          <p:nvPicPr>
            <p:cNvPr id="19" name="Picture 18" descr="A picture containing text, clipart&#10;&#10;Description automatically generated">
              <a:extLst>
                <a:ext uri="{FF2B5EF4-FFF2-40B4-BE49-F238E27FC236}">
                  <a16:creationId xmlns:a16="http://schemas.microsoft.com/office/drawing/2014/main" id="{D3B85C40-4284-2E75-927F-FFF03838AF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5984" y="1680731"/>
              <a:ext cx="4076744" cy="619125"/>
            </a:xfrm>
            <a:prstGeom prst="rect">
              <a:avLst/>
            </a:prstGeom>
          </p:spPr>
        </p:pic>
        <p:pic>
          <p:nvPicPr>
            <p:cNvPr id="21" name="Picture 20" descr="A picture containing text, smiling, screenshot&#10;&#10;Description automatically generated">
              <a:extLst>
                <a:ext uri="{FF2B5EF4-FFF2-40B4-BE49-F238E27FC236}">
                  <a16:creationId xmlns:a16="http://schemas.microsoft.com/office/drawing/2014/main" id="{59E85FD9-5D16-5121-DB4A-ABE118E15AA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31448" y="2154826"/>
              <a:ext cx="1186434" cy="1236672"/>
            </a:xfrm>
            <a:prstGeom prst="rect">
              <a:avLst/>
            </a:prstGeom>
          </p:spPr>
        </p:pic>
      </p:grpSp>
      <p:pic>
        <p:nvPicPr>
          <p:cNvPr id="23" name="Picture 23" descr="A green and white page with white text&#10;&#10;Description automatically generated">
            <a:extLst>
              <a:ext uri="{FF2B5EF4-FFF2-40B4-BE49-F238E27FC236}">
                <a16:creationId xmlns:a16="http://schemas.microsoft.com/office/drawing/2014/main" id="{CF7053E0-8A34-6BF1-2EE6-CB278CCF46A2}"/>
              </a:ext>
            </a:extLst>
          </p:cNvPr>
          <p:cNvPicPr>
            <a:picLocks noChangeAspect="1"/>
          </p:cNvPicPr>
          <p:nvPr/>
        </p:nvPicPr>
        <p:blipFill>
          <a:blip r:embed="rId10"/>
          <a:stretch>
            <a:fillRect/>
          </a:stretch>
        </p:blipFill>
        <p:spPr>
          <a:xfrm>
            <a:off x="9407277" y="3097898"/>
            <a:ext cx="2531683" cy="2325836"/>
          </a:xfrm>
          <a:prstGeom prst="rect">
            <a:avLst/>
          </a:prstGeom>
        </p:spPr>
      </p:pic>
    </p:spTree>
    <p:extLst>
      <p:ext uri="{BB962C8B-B14F-4D97-AF65-F5344CB8AC3E}">
        <p14:creationId xmlns:p14="http://schemas.microsoft.com/office/powerpoint/2010/main" val="23132769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673" y="-127000"/>
            <a:ext cx="12374282" cy="7094070"/>
            <a:chOff x="0" y="0"/>
            <a:chExt cx="24748564" cy="14188140"/>
          </a:xfrm>
        </p:grpSpPr>
        <p:sp>
          <p:nvSpPr>
            <p:cNvPr id="3" name="Freeform 3"/>
            <p:cNvSpPr/>
            <p:nvPr/>
          </p:nvSpPr>
          <p:spPr>
            <a:xfrm>
              <a:off x="0" y="0"/>
              <a:ext cx="24748617" cy="14188187"/>
            </a:xfrm>
            <a:custGeom>
              <a:avLst/>
              <a:gdLst/>
              <a:ahLst/>
              <a:cxnLst/>
              <a:rect l="l" t="t" r="r" b="b"/>
              <a:pathLst>
                <a:path w="24748617" h="14188187">
                  <a:moveTo>
                    <a:pt x="254000" y="0"/>
                  </a:moveTo>
                  <a:lnTo>
                    <a:pt x="24494617" y="0"/>
                  </a:lnTo>
                  <a:cubicBezTo>
                    <a:pt x="24634952" y="0"/>
                    <a:pt x="24748617" y="113665"/>
                    <a:pt x="24748617" y="254000"/>
                  </a:cubicBezTo>
                  <a:lnTo>
                    <a:pt x="24748617" y="13934187"/>
                  </a:lnTo>
                  <a:cubicBezTo>
                    <a:pt x="24748617" y="14074522"/>
                    <a:pt x="24634952" y="14188187"/>
                    <a:pt x="24494617" y="14188187"/>
                  </a:cubicBezTo>
                  <a:lnTo>
                    <a:pt x="254000" y="14188187"/>
                  </a:lnTo>
                  <a:cubicBezTo>
                    <a:pt x="113665" y="14188187"/>
                    <a:pt x="0" y="14074522"/>
                    <a:pt x="0" y="13934187"/>
                  </a:cubicBezTo>
                  <a:lnTo>
                    <a:pt x="0" y="254000"/>
                  </a:lnTo>
                  <a:cubicBezTo>
                    <a:pt x="0" y="113665"/>
                    <a:pt x="113665" y="0"/>
                    <a:pt x="254000" y="0"/>
                  </a:cubicBezTo>
                  <a:moveTo>
                    <a:pt x="254000" y="508000"/>
                  </a:moveTo>
                  <a:lnTo>
                    <a:pt x="254000" y="254000"/>
                  </a:lnTo>
                  <a:lnTo>
                    <a:pt x="508000" y="254000"/>
                  </a:lnTo>
                  <a:lnTo>
                    <a:pt x="508000" y="13934187"/>
                  </a:lnTo>
                  <a:lnTo>
                    <a:pt x="254000" y="13934187"/>
                  </a:lnTo>
                  <a:lnTo>
                    <a:pt x="254000" y="13680187"/>
                  </a:lnTo>
                  <a:lnTo>
                    <a:pt x="24494617" y="13680187"/>
                  </a:lnTo>
                  <a:lnTo>
                    <a:pt x="24494617" y="13934187"/>
                  </a:lnTo>
                  <a:lnTo>
                    <a:pt x="24240617" y="13934187"/>
                  </a:lnTo>
                  <a:lnTo>
                    <a:pt x="24240617" y="254000"/>
                  </a:lnTo>
                  <a:lnTo>
                    <a:pt x="24494617" y="254000"/>
                  </a:lnTo>
                  <a:lnTo>
                    <a:pt x="24494617" y="508000"/>
                  </a:lnTo>
                  <a:lnTo>
                    <a:pt x="254000" y="508000"/>
                  </a:lnTo>
                  <a:close/>
                </a:path>
              </a:pathLst>
            </a:custGeom>
            <a:solidFill>
              <a:srgbClr val="203864"/>
            </a:solidFill>
          </p:spPr>
          <p:txBody>
            <a:bodyPr/>
            <a:lstStyle/>
            <a:p>
              <a:endParaRPr lang="en-US" sz="1200"/>
            </a:p>
          </p:txBody>
        </p:sp>
      </p:grpSp>
      <p:sp>
        <p:nvSpPr>
          <p:cNvPr id="4" name="TextBox 4"/>
          <p:cNvSpPr txBox="1"/>
          <p:nvPr/>
        </p:nvSpPr>
        <p:spPr>
          <a:xfrm>
            <a:off x="4144465" y="697233"/>
            <a:ext cx="5571035" cy="655436"/>
          </a:xfrm>
          <a:prstGeom prst="rect">
            <a:avLst/>
          </a:prstGeom>
        </p:spPr>
        <p:txBody>
          <a:bodyPr wrap="square" lIns="0" tIns="0" rIns="0" bIns="0" rtlCol="0" anchor="t">
            <a:spAutoFit/>
          </a:bodyPr>
          <a:lstStyle/>
          <a:p>
            <a:pPr>
              <a:lnSpc>
                <a:spcPts val="5280"/>
              </a:lnSpc>
            </a:pPr>
            <a:r>
              <a:rPr lang="en-US" sz="4400">
                <a:solidFill>
                  <a:srgbClr val="000000"/>
                </a:solidFill>
                <a:latin typeface="Open Sans Bold"/>
              </a:rPr>
              <a:t>Anonymous Survey</a:t>
            </a:r>
          </a:p>
        </p:txBody>
      </p:sp>
      <p:grpSp>
        <p:nvGrpSpPr>
          <p:cNvPr id="5" name="Group 5"/>
          <p:cNvGrpSpPr/>
          <p:nvPr/>
        </p:nvGrpSpPr>
        <p:grpSpPr>
          <a:xfrm>
            <a:off x="4144465" y="1658469"/>
            <a:ext cx="5312617" cy="69574"/>
            <a:chOff x="0" y="0"/>
            <a:chExt cx="6426202" cy="116838"/>
          </a:xfrm>
        </p:grpSpPr>
        <p:sp>
          <p:nvSpPr>
            <p:cNvPr id="6" name="Freeform 6"/>
            <p:cNvSpPr/>
            <p:nvPr/>
          </p:nvSpPr>
          <p:spPr>
            <a:xfrm>
              <a:off x="12700" y="12700"/>
              <a:ext cx="6400800" cy="91440"/>
            </a:xfrm>
            <a:custGeom>
              <a:avLst/>
              <a:gdLst/>
              <a:ahLst/>
              <a:cxnLst/>
              <a:rect l="l" t="t" r="r" b="b"/>
              <a:pathLst>
                <a:path w="6400800" h="91440">
                  <a:moveTo>
                    <a:pt x="0" y="0"/>
                  </a:moveTo>
                  <a:lnTo>
                    <a:pt x="6400800" y="0"/>
                  </a:lnTo>
                  <a:lnTo>
                    <a:pt x="6400800" y="91440"/>
                  </a:lnTo>
                  <a:lnTo>
                    <a:pt x="0" y="91440"/>
                  </a:lnTo>
                  <a:close/>
                </a:path>
              </a:pathLst>
            </a:custGeom>
            <a:solidFill>
              <a:srgbClr val="1F4E79"/>
            </a:solidFill>
          </p:spPr>
          <p:txBody>
            <a:bodyPr/>
            <a:lstStyle/>
            <a:p>
              <a:endParaRPr lang="en-US" sz="1200"/>
            </a:p>
          </p:txBody>
        </p:sp>
        <p:sp>
          <p:nvSpPr>
            <p:cNvPr id="7" name="Freeform 7"/>
            <p:cNvSpPr/>
            <p:nvPr/>
          </p:nvSpPr>
          <p:spPr>
            <a:xfrm>
              <a:off x="0" y="0"/>
              <a:ext cx="6426200" cy="116840"/>
            </a:xfrm>
            <a:custGeom>
              <a:avLst/>
              <a:gdLst/>
              <a:ahLst/>
              <a:cxnLst/>
              <a:rect l="l" t="t" r="r" b="b"/>
              <a:pathLst>
                <a:path w="6426200" h="116840">
                  <a:moveTo>
                    <a:pt x="12700" y="0"/>
                  </a:moveTo>
                  <a:lnTo>
                    <a:pt x="6413500" y="0"/>
                  </a:lnTo>
                  <a:cubicBezTo>
                    <a:pt x="6420485" y="0"/>
                    <a:pt x="6426200" y="5715"/>
                    <a:pt x="6426200" y="12700"/>
                  </a:cubicBezTo>
                  <a:lnTo>
                    <a:pt x="6426200" y="104140"/>
                  </a:lnTo>
                  <a:cubicBezTo>
                    <a:pt x="6426200" y="111125"/>
                    <a:pt x="6420485" y="116840"/>
                    <a:pt x="6413500" y="116840"/>
                  </a:cubicBezTo>
                  <a:lnTo>
                    <a:pt x="12700" y="116840"/>
                  </a:lnTo>
                  <a:cubicBezTo>
                    <a:pt x="5715" y="116840"/>
                    <a:pt x="0" y="111125"/>
                    <a:pt x="0" y="104140"/>
                  </a:cubicBezTo>
                  <a:lnTo>
                    <a:pt x="0" y="12700"/>
                  </a:lnTo>
                  <a:cubicBezTo>
                    <a:pt x="0" y="5715"/>
                    <a:pt x="5715" y="0"/>
                    <a:pt x="12700" y="0"/>
                  </a:cubicBezTo>
                  <a:moveTo>
                    <a:pt x="12700" y="25400"/>
                  </a:moveTo>
                  <a:lnTo>
                    <a:pt x="12700" y="12700"/>
                  </a:lnTo>
                  <a:lnTo>
                    <a:pt x="25400" y="12700"/>
                  </a:lnTo>
                  <a:lnTo>
                    <a:pt x="25400" y="104140"/>
                  </a:lnTo>
                  <a:lnTo>
                    <a:pt x="12700" y="104140"/>
                  </a:lnTo>
                  <a:lnTo>
                    <a:pt x="12700" y="91440"/>
                  </a:lnTo>
                  <a:lnTo>
                    <a:pt x="6413500" y="91440"/>
                  </a:lnTo>
                  <a:lnTo>
                    <a:pt x="6413500" y="104140"/>
                  </a:lnTo>
                  <a:lnTo>
                    <a:pt x="6400800" y="104140"/>
                  </a:lnTo>
                  <a:lnTo>
                    <a:pt x="6400800" y="12700"/>
                  </a:lnTo>
                  <a:lnTo>
                    <a:pt x="6413500" y="12700"/>
                  </a:lnTo>
                  <a:lnTo>
                    <a:pt x="6413500" y="25400"/>
                  </a:lnTo>
                  <a:lnTo>
                    <a:pt x="12700" y="25400"/>
                  </a:lnTo>
                  <a:close/>
                </a:path>
              </a:pathLst>
            </a:custGeom>
            <a:solidFill>
              <a:srgbClr val="1F4E79"/>
            </a:solidFill>
          </p:spPr>
          <p:txBody>
            <a:bodyPr/>
            <a:lstStyle/>
            <a:p>
              <a:endParaRPr lang="en-US" sz="1200"/>
            </a:p>
          </p:txBody>
        </p:sp>
      </p:grpSp>
      <p:grpSp>
        <p:nvGrpSpPr>
          <p:cNvPr id="9" name="Group 9"/>
          <p:cNvGrpSpPr/>
          <p:nvPr/>
        </p:nvGrpSpPr>
        <p:grpSpPr>
          <a:xfrm>
            <a:off x="349155" y="684062"/>
            <a:ext cx="3139480" cy="1731147"/>
            <a:chOff x="29818" y="0"/>
            <a:chExt cx="6397725" cy="3571340"/>
          </a:xfrm>
        </p:grpSpPr>
        <p:sp>
          <p:nvSpPr>
            <p:cNvPr id="10" name="Freeform 10"/>
            <p:cNvSpPr/>
            <p:nvPr/>
          </p:nvSpPr>
          <p:spPr>
            <a:xfrm>
              <a:off x="29818" y="0"/>
              <a:ext cx="6196331" cy="3571340"/>
            </a:xfrm>
            <a:custGeom>
              <a:avLst/>
              <a:gdLst/>
              <a:ahLst/>
              <a:cxnLst/>
              <a:rect l="l" t="t" r="r" b="b"/>
              <a:pathLst>
                <a:path w="6196331" h="3571340">
                  <a:moveTo>
                    <a:pt x="0" y="0"/>
                  </a:moveTo>
                  <a:lnTo>
                    <a:pt x="6196331" y="0"/>
                  </a:lnTo>
                  <a:lnTo>
                    <a:pt x="6196331" y="3571340"/>
                  </a:lnTo>
                  <a:lnTo>
                    <a:pt x="0" y="35713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TextBox 11"/>
            <p:cNvSpPr txBox="1"/>
            <p:nvPr/>
          </p:nvSpPr>
          <p:spPr>
            <a:xfrm>
              <a:off x="598559" y="226588"/>
              <a:ext cx="5828984" cy="1390715"/>
            </a:xfrm>
            <a:prstGeom prst="rect">
              <a:avLst/>
            </a:prstGeom>
          </p:spPr>
          <p:txBody>
            <a:bodyPr wrap="square" lIns="0" tIns="0" rIns="0" bIns="0" rtlCol="0" anchor="t">
              <a:spAutoFit/>
            </a:bodyPr>
            <a:lstStyle/>
            <a:p>
              <a:pPr>
                <a:lnSpc>
                  <a:spcPts val="3723"/>
                </a:lnSpc>
              </a:pPr>
              <a:r>
                <a:rPr lang="en-US" sz="2400" b="1">
                  <a:solidFill>
                    <a:srgbClr val="1D4355"/>
                  </a:solidFill>
                  <a:latin typeface="Barlow Bold"/>
                </a:rPr>
                <a:t>Please share your thoughts.</a:t>
              </a:r>
            </a:p>
          </p:txBody>
        </p:sp>
      </p:grpSp>
      <p:sp>
        <p:nvSpPr>
          <p:cNvPr id="13" name="TextBox 12">
            <a:extLst>
              <a:ext uri="{FF2B5EF4-FFF2-40B4-BE49-F238E27FC236}">
                <a16:creationId xmlns:a16="http://schemas.microsoft.com/office/drawing/2014/main" id="{BDBCBB75-67CB-7930-07B9-1249F4B88CA7}"/>
              </a:ext>
            </a:extLst>
          </p:cNvPr>
          <p:cNvSpPr txBox="1"/>
          <p:nvPr/>
        </p:nvSpPr>
        <p:spPr>
          <a:xfrm>
            <a:off x="852202" y="2917975"/>
            <a:ext cx="5170911" cy="2246769"/>
          </a:xfrm>
          <a:prstGeom prst="rect">
            <a:avLst/>
          </a:prstGeom>
          <a:noFill/>
        </p:spPr>
        <p:txBody>
          <a:bodyPr wrap="square" rtlCol="0">
            <a:spAutoFit/>
          </a:bodyPr>
          <a:lstStyle/>
          <a:p>
            <a:r>
              <a:rPr lang="en-US" sz="2800"/>
              <a:t>You can scan this QR code with your phone’s camera.</a:t>
            </a:r>
          </a:p>
          <a:p>
            <a:endParaRPr lang="en-US" sz="2800"/>
          </a:p>
          <a:p>
            <a:r>
              <a:rPr lang="en-US" sz="2800"/>
              <a:t>Or, there is a link to the same survey in the chat.</a:t>
            </a:r>
          </a:p>
        </p:txBody>
      </p:sp>
      <p:sp>
        <p:nvSpPr>
          <p:cNvPr id="8" name="Rectangle 7">
            <a:extLst>
              <a:ext uri="{FF2B5EF4-FFF2-40B4-BE49-F238E27FC236}">
                <a16:creationId xmlns:a16="http://schemas.microsoft.com/office/drawing/2014/main" id="{82D79118-D06D-50ED-1A23-862A261DF029}"/>
              </a:ext>
            </a:extLst>
          </p:cNvPr>
          <p:cNvSpPr/>
          <p:nvPr/>
        </p:nvSpPr>
        <p:spPr>
          <a:xfrm>
            <a:off x="7568648" y="3523204"/>
            <a:ext cx="1394399" cy="11847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qr code on a white background&#10;&#10;Description automatically generated">
            <a:extLst>
              <a:ext uri="{FF2B5EF4-FFF2-40B4-BE49-F238E27FC236}">
                <a16:creationId xmlns:a16="http://schemas.microsoft.com/office/drawing/2014/main" id="{5E179F26-7C70-6A59-FE09-F2D739C9D7F1}"/>
              </a:ext>
            </a:extLst>
          </p:cNvPr>
          <p:cNvPicPr>
            <a:picLocks noChangeAspect="1"/>
          </p:cNvPicPr>
          <p:nvPr/>
        </p:nvPicPr>
        <p:blipFill>
          <a:blip r:embed="rId5"/>
          <a:stretch>
            <a:fillRect/>
          </a:stretch>
        </p:blipFill>
        <p:spPr>
          <a:xfrm>
            <a:off x="6946916" y="2586709"/>
            <a:ext cx="2643443" cy="2643443"/>
          </a:xfrm>
          <a:prstGeom prst="rect">
            <a:avLst/>
          </a:prstGeom>
        </p:spPr>
      </p:pic>
    </p:spTree>
    <p:extLst>
      <p:ext uri="{BB962C8B-B14F-4D97-AF65-F5344CB8AC3E}">
        <p14:creationId xmlns:p14="http://schemas.microsoft.com/office/powerpoint/2010/main" val="42708505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CBCAD86-BCB8-F69F-2A3A-C11C74BEB1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60543" y="0"/>
            <a:ext cx="9051005" cy="5119896"/>
          </a:xfrm>
          <a:prstGeom prst="rect">
            <a:avLst/>
          </a:prstGeom>
        </p:spPr>
      </p:pic>
      <p:sp>
        <p:nvSpPr>
          <p:cNvPr id="2" name="Rectangle 1">
            <a:extLst>
              <a:ext uri="{FF2B5EF4-FFF2-40B4-BE49-F238E27FC236}">
                <a16:creationId xmlns:a16="http://schemas.microsoft.com/office/drawing/2014/main" id="{A429343F-73A2-94E8-32C4-2AF415C1F20D}"/>
              </a:ext>
            </a:extLst>
          </p:cNvPr>
          <p:cNvSpPr/>
          <p:nvPr/>
        </p:nvSpPr>
        <p:spPr>
          <a:xfrm>
            <a:off x="0" y="0"/>
            <a:ext cx="3959352" cy="6858000"/>
          </a:xfrm>
          <a:prstGeom prst="rect">
            <a:avLst/>
          </a:prstGeom>
          <a:solidFill>
            <a:schemeClr val="tx2">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48504F-75F6-30D2-594F-C09588776162}"/>
              </a:ext>
            </a:extLst>
          </p:cNvPr>
          <p:cNvSpPr/>
          <p:nvPr/>
        </p:nvSpPr>
        <p:spPr>
          <a:xfrm>
            <a:off x="-7514" y="4478667"/>
            <a:ext cx="3520116" cy="1685677"/>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492" y="4785379"/>
            <a:ext cx="3152593" cy="1141779"/>
          </a:xfrm>
          <a:prstGeom prst="rect">
            <a:avLst/>
          </a:prstGeom>
          <a:ln>
            <a:noFill/>
          </a:ln>
          <a:effectLst/>
        </p:spPr>
      </p:pic>
      <p:sp>
        <p:nvSpPr>
          <p:cNvPr id="5" name="TextBox 4">
            <a:extLst>
              <a:ext uri="{FF2B5EF4-FFF2-40B4-BE49-F238E27FC236}">
                <a16:creationId xmlns:a16="http://schemas.microsoft.com/office/drawing/2014/main" id="{699CF56F-B70F-47F9-24C6-AE45A852C1C7}"/>
              </a:ext>
            </a:extLst>
          </p:cNvPr>
          <p:cNvSpPr txBox="1"/>
          <p:nvPr/>
        </p:nvSpPr>
        <p:spPr>
          <a:xfrm>
            <a:off x="4032180" y="5525002"/>
            <a:ext cx="7862520" cy="1292662"/>
          </a:xfrm>
          <a:prstGeom prst="rect">
            <a:avLst/>
          </a:prstGeom>
          <a:noFill/>
        </p:spPr>
        <p:txBody>
          <a:bodyPr wrap="square" rtlCol="0">
            <a:spAutoFit/>
          </a:bodyPr>
          <a:lstStyle/>
          <a:p>
            <a:r>
              <a:rPr lang="en-US" sz="4000" b="1">
                <a:latin typeface="Open Sans" panose="020B0606030504020204" pitchFamily="34" charset="0"/>
                <a:ea typeface="Open Sans" panose="020B0606030504020204" pitchFamily="34" charset="0"/>
                <a:cs typeface="Open Sans" panose="020B0606030504020204" pitchFamily="34" charset="0"/>
              </a:rPr>
              <a:t>Questions?</a:t>
            </a:r>
          </a:p>
          <a:p>
            <a:r>
              <a:rPr lang="en-US" sz="2000">
                <a:solidFill>
                  <a:schemeClr val="tx1"/>
                </a:solidFill>
                <a:latin typeface="Open Sans"/>
                <a:ea typeface="Open Sans"/>
                <a:cs typeface="Open Sans"/>
              </a:rPr>
              <a:t>Please add questions to the Q&amp;A box or raise your hand.</a:t>
            </a:r>
          </a:p>
          <a:p>
            <a:r>
              <a:rPr lang="en-US"/>
              <a:t> </a:t>
            </a:r>
          </a:p>
        </p:txBody>
      </p:sp>
    </p:spTree>
    <p:custDataLst>
      <p:tags r:id="rId1"/>
    </p:custDataLst>
    <p:extLst>
      <p:ext uri="{BB962C8B-B14F-4D97-AF65-F5344CB8AC3E}">
        <p14:creationId xmlns:p14="http://schemas.microsoft.com/office/powerpoint/2010/main" val="2534964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1199998" y="548001"/>
            <a:ext cx="2812598" cy="769441"/>
          </a:xfrm>
          <a:prstGeom prst="rect">
            <a:avLst/>
          </a:prstGeom>
          <a:noFill/>
        </p:spPr>
        <p:txBody>
          <a:bodyPr wrap="square" lIns="91440" tIns="45720" rIns="91440" bIns="45720" rtlCol="0" anchor="t">
            <a:spAutoFit/>
          </a:bodyPr>
          <a:lstStyle/>
          <a:p>
            <a:r>
              <a:rPr lang="en-US" sz="4400" b="1">
                <a:latin typeface="Open Sans"/>
                <a:ea typeface="Open Sans"/>
                <a:cs typeface="Open Sans"/>
              </a:rPr>
              <a:t>Agenda</a:t>
            </a:r>
            <a:endParaRPr lang="en-US"/>
          </a:p>
        </p:txBody>
      </p:sp>
      <p:sp>
        <p:nvSpPr>
          <p:cNvPr id="6" name="TextBox 5">
            <a:extLst>
              <a:ext uri="{FF2B5EF4-FFF2-40B4-BE49-F238E27FC236}">
                <a16:creationId xmlns:a16="http://schemas.microsoft.com/office/drawing/2014/main" id="{F7F58A28-CAB6-F288-7D6E-9A1CE416BE53}"/>
              </a:ext>
            </a:extLst>
          </p:cNvPr>
          <p:cNvSpPr txBox="1"/>
          <p:nvPr/>
        </p:nvSpPr>
        <p:spPr>
          <a:xfrm>
            <a:off x="1205021" y="1629746"/>
            <a:ext cx="58018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FFFFFF"/>
                </a:solidFill>
                <a:latin typeface="Open Sans"/>
                <a:ea typeface="Open Sans"/>
                <a:cs typeface="Open Sans"/>
              </a:rPr>
              <a:t>Today we'll review: </a:t>
            </a:r>
          </a:p>
        </p:txBody>
      </p:sp>
      <p:grpSp>
        <p:nvGrpSpPr>
          <p:cNvPr id="13" name="Group 12">
            <a:extLst>
              <a:ext uri="{FF2B5EF4-FFF2-40B4-BE49-F238E27FC236}">
                <a16:creationId xmlns:a16="http://schemas.microsoft.com/office/drawing/2014/main" id="{27B87E55-585A-1EE0-2195-EEDA42643099}"/>
              </a:ext>
            </a:extLst>
          </p:cNvPr>
          <p:cNvGrpSpPr/>
          <p:nvPr/>
        </p:nvGrpSpPr>
        <p:grpSpPr>
          <a:xfrm>
            <a:off x="9382695" y="4796533"/>
            <a:ext cx="2160929" cy="1991468"/>
            <a:chOff x="4997227" y="1643928"/>
            <a:chExt cx="2610486" cy="2507086"/>
          </a:xfrm>
          <a:solidFill>
            <a:schemeClr val="bg1"/>
          </a:solidFill>
        </p:grpSpPr>
        <p:sp>
          <p:nvSpPr>
            <p:cNvPr id="9" name="Rectangle 8">
              <a:extLst>
                <a:ext uri="{FF2B5EF4-FFF2-40B4-BE49-F238E27FC236}">
                  <a16:creationId xmlns:a16="http://schemas.microsoft.com/office/drawing/2014/main" id="{A4A1A57C-A845-7A73-1BDB-CCEC18B29832}"/>
                </a:ext>
              </a:extLst>
            </p:cNvPr>
            <p:cNvSpPr/>
            <p:nvPr/>
          </p:nvSpPr>
          <p:spPr>
            <a:xfrm rot="20652980">
              <a:off x="5109241" y="1643928"/>
              <a:ext cx="2498472" cy="21315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B4E6F003-47EA-ECE4-F427-23CEFC30E058}"/>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07CDE65-51BC-8BA4-F28A-9C13A98A3DB3}"/>
                </a:ext>
              </a:extLst>
            </p:cNvPr>
            <p:cNvSpPr/>
            <p:nvPr/>
          </p:nvSpPr>
          <p:spPr>
            <a:xfrm rot="1199968">
              <a:off x="5233601" y="3873286"/>
              <a:ext cx="584878" cy="27772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584780-07A5-8C96-DC5C-143AF3EA8036}"/>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4711E71E-9D00-0274-323A-4EC02374E476}"/>
              </a:ext>
            </a:extLst>
          </p:cNvPr>
          <p:cNvSpPr txBox="1"/>
          <p:nvPr/>
        </p:nvSpPr>
        <p:spPr>
          <a:xfrm rot="20686718">
            <a:off x="9547285" y="5071771"/>
            <a:ext cx="1964633" cy="1077218"/>
          </a:xfrm>
          <a:prstGeom prst="rect">
            <a:avLst/>
          </a:prstGeom>
          <a:noFill/>
        </p:spPr>
        <p:txBody>
          <a:bodyPr wrap="square" rtlCol="0">
            <a:spAutoFit/>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Slides and webinar recording will be posted on </a:t>
            </a:r>
            <a:r>
              <a:rPr lang="en-US" sz="1600" dirty="0" err="1">
                <a:latin typeface="Open Sans" panose="020B0606030504020204" pitchFamily="34" charset="0"/>
                <a:ea typeface="Open Sans" panose="020B0606030504020204" pitchFamily="34" charset="0"/>
                <a:cs typeface="Open Sans" panose="020B0606030504020204" pitchFamily="34" charset="0"/>
              </a:rPr>
              <a:t>MRSConnect</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31" name="Rectangle: Rounded Corners 30">
            <a:extLst>
              <a:ext uri="{FF2B5EF4-FFF2-40B4-BE49-F238E27FC236}">
                <a16:creationId xmlns:a16="http://schemas.microsoft.com/office/drawing/2014/main" id="{8626CE3E-B4C4-64C8-C2AB-934EC7F73FF5}"/>
              </a:ext>
            </a:extLst>
          </p:cNvPr>
          <p:cNvSpPr/>
          <p:nvPr/>
        </p:nvSpPr>
        <p:spPr>
          <a:xfrm>
            <a:off x="1927962" y="2308750"/>
            <a:ext cx="7062223" cy="61818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Case cannot already be economically self-sufficient</a:t>
            </a:r>
            <a:endParaRPr lang="en-US" sz="11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Rectangle: Rounded Corners 33">
            <a:extLst>
              <a:ext uri="{FF2B5EF4-FFF2-40B4-BE49-F238E27FC236}">
                <a16:creationId xmlns:a16="http://schemas.microsoft.com/office/drawing/2014/main" id="{F844CE09-A2B8-B88C-1969-43303DE3E0D3}"/>
              </a:ext>
            </a:extLst>
          </p:cNvPr>
          <p:cNvSpPr/>
          <p:nvPr/>
        </p:nvSpPr>
        <p:spPr>
          <a:xfrm>
            <a:off x="1927961" y="2308751"/>
            <a:ext cx="7062223" cy="61818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MG Program Operations Manual</a:t>
            </a:r>
          </a:p>
        </p:txBody>
      </p:sp>
      <p:sp>
        <p:nvSpPr>
          <p:cNvPr id="35" name="Rectangle: Rounded Corners 34">
            <a:extLst>
              <a:ext uri="{FF2B5EF4-FFF2-40B4-BE49-F238E27FC236}">
                <a16:creationId xmlns:a16="http://schemas.microsoft.com/office/drawing/2014/main" id="{1C4E928A-CDE6-CFD5-A5BC-8124A3D6BA12}"/>
              </a:ext>
            </a:extLst>
          </p:cNvPr>
          <p:cNvSpPr/>
          <p:nvPr/>
        </p:nvSpPr>
        <p:spPr>
          <a:xfrm>
            <a:off x="1956717" y="3236830"/>
            <a:ext cx="7062222" cy="61818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200" dirty="0">
                <a:solidFill>
                  <a:schemeClr val="tx1"/>
                </a:solidFill>
                <a:latin typeface="Open Sans"/>
                <a:ea typeface="Open Sans"/>
                <a:cs typeface="Open Sans"/>
              </a:rPr>
              <a:t>Interventions to ensure compliance </a:t>
            </a:r>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Rounded Corners 35">
            <a:extLst>
              <a:ext uri="{FF2B5EF4-FFF2-40B4-BE49-F238E27FC236}">
                <a16:creationId xmlns:a16="http://schemas.microsoft.com/office/drawing/2014/main" id="{0A5AA81F-6662-EF02-FD15-9BB3F7EA1B02}"/>
              </a:ext>
            </a:extLst>
          </p:cNvPr>
          <p:cNvSpPr/>
          <p:nvPr/>
        </p:nvSpPr>
        <p:spPr>
          <a:xfrm>
            <a:off x="1927961" y="2308750"/>
            <a:ext cx="7062223" cy="61818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200" dirty="0">
                <a:solidFill>
                  <a:schemeClr val="tx1"/>
                </a:solidFill>
                <a:latin typeface="Open Sans"/>
                <a:ea typeface="Open Sans"/>
                <a:cs typeface="Open Sans"/>
              </a:rPr>
              <a:t>Common challenges we face with clients</a:t>
            </a:r>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Oval 38">
            <a:extLst>
              <a:ext uri="{FF2B5EF4-FFF2-40B4-BE49-F238E27FC236}">
                <a16:creationId xmlns:a16="http://schemas.microsoft.com/office/drawing/2014/main" id="{AB75103E-0FF4-45DC-8F00-24D68237487C}"/>
              </a:ext>
            </a:extLst>
          </p:cNvPr>
          <p:cNvSpPr/>
          <p:nvPr/>
        </p:nvSpPr>
        <p:spPr>
          <a:xfrm>
            <a:off x="1200940" y="2334579"/>
            <a:ext cx="526643" cy="54864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1</a:t>
            </a:r>
          </a:p>
        </p:txBody>
      </p:sp>
      <p:sp>
        <p:nvSpPr>
          <p:cNvPr id="40" name="Oval 39">
            <a:extLst>
              <a:ext uri="{FF2B5EF4-FFF2-40B4-BE49-F238E27FC236}">
                <a16:creationId xmlns:a16="http://schemas.microsoft.com/office/drawing/2014/main" id="{BBB52808-B7AA-0406-DF10-CE075B251708}"/>
              </a:ext>
            </a:extLst>
          </p:cNvPr>
          <p:cNvSpPr/>
          <p:nvPr/>
        </p:nvSpPr>
        <p:spPr>
          <a:xfrm>
            <a:off x="1200939" y="3269905"/>
            <a:ext cx="526643" cy="548640"/>
          </a:xfrm>
          <a:prstGeom prst="ellipse">
            <a:avLst/>
          </a:prstGeom>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2</a:t>
            </a:r>
          </a:p>
        </p:txBody>
      </p:sp>
      <p:sp>
        <p:nvSpPr>
          <p:cNvPr id="2" name="Rectangle: Rounded Corners 1">
            <a:extLst>
              <a:ext uri="{FF2B5EF4-FFF2-40B4-BE49-F238E27FC236}">
                <a16:creationId xmlns:a16="http://schemas.microsoft.com/office/drawing/2014/main" id="{E2CFBC7E-96AC-150F-3B86-814EC69A2308}"/>
              </a:ext>
            </a:extLst>
          </p:cNvPr>
          <p:cNvSpPr/>
          <p:nvPr/>
        </p:nvSpPr>
        <p:spPr>
          <a:xfrm>
            <a:off x="1958289" y="4164651"/>
            <a:ext cx="7062222" cy="61818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200" dirty="0">
                <a:solidFill>
                  <a:schemeClr val="tx1"/>
                </a:solidFill>
                <a:latin typeface="Open Sans"/>
                <a:ea typeface="Open Sans"/>
                <a:cs typeface="Open Sans"/>
              </a:rPr>
              <a:t>How to incentivize early self-sufficiency </a:t>
            </a:r>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Oval 3">
            <a:extLst>
              <a:ext uri="{FF2B5EF4-FFF2-40B4-BE49-F238E27FC236}">
                <a16:creationId xmlns:a16="http://schemas.microsoft.com/office/drawing/2014/main" id="{9B83B1C7-6A52-6C49-9D4B-DD7FB5BD984F}"/>
              </a:ext>
            </a:extLst>
          </p:cNvPr>
          <p:cNvSpPr/>
          <p:nvPr/>
        </p:nvSpPr>
        <p:spPr>
          <a:xfrm>
            <a:off x="1200939" y="4235185"/>
            <a:ext cx="526643" cy="548640"/>
          </a:xfrm>
          <a:prstGeom prst="ellipse">
            <a:avLst/>
          </a:prstGeom>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3</a:t>
            </a:r>
          </a:p>
        </p:txBody>
      </p:sp>
    </p:spTree>
    <p:custDataLst>
      <p:tags r:id="rId1"/>
    </p:custDataLst>
    <p:extLst>
      <p:ext uri="{BB962C8B-B14F-4D97-AF65-F5344CB8AC3E}">
        <p14:creationId xmlns:p14="http://schemas.microsoft.com/office/powerpoint/2010/main" val="145869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B1FE5A02-6628-420E-B275-F067233B51A9}"/>
              </a:ext>
            </a:extLst>
          </p:cNvPr>
          <p:cNvSpPr txBox="1"/>
          <p:nvPr/>
        </p:nvSpPr>
        <p:spPr>
          <a:xfrm>
            <a:off x="787400" y="1533525"/>
            <a:ext cx="10629900" cy="36369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a:latin typeface="Open Sans"/>
                <a:ea typeface="Open Sans"/>
                <a:cs typeface="Open Sans"/>
              </a:rPr>
              <a:t>Learning</a:t>
            </a:r>
            <a:r>
              <a:rPr lang="en-US" sz="4000" b="1">
                <a:latin typeface="Open Sans"/>
                <a:ea typeface="Open Sans"/>
                <a:cs typeface="Open Sans"/>
              </a:rPr>
              <a:t> </a:t>
            </a:r>
            <a:endParaRPr lang="en-US" sz="4000" b="1" kern="1200">
              <a:latin typeface="Open Sans"/>
              <a:ea typeface="Open Sans"/>
              <a:cs typeface="Open Sans"/>
            </a:endParaRPr>
          </a:p>
          <a:p>
            <a:pPr>
              <a:lnSpc>
                <a:spcPct val="90000"/>
              </a:lnSpc>
              <a:spcBef>
                <a:spcPct val="0"/>
              </a:spcBef>
              <a:spcAft>
                <a:spcPts val="600"/>
              </a:spcAft>
            </a:pPr>
            <a:r>
              <a:rPr lang="en-US" sz="4000" b="1" kern="1200">
                <a:latin typeface="Open Sans"/>
                <a:ea typeface="Open Sans"/>
                <a:cs typeface="Open Sans"/>
              </a:rPr>
              <a:t>Objectives</a:t>
            </a:r>
            <a:r>
              <a:rPr lang="en-US" sz="4000" b="1">
                <a:latin typeface="Open Sans"/>
                <a:ea typeface="Open Sans"/>
                <a:cs typeface="Open Sans"/>
              </a:rPr>
              <a:t>:</a:t>
            </a:r>
          </a:p>
          <a:p>
            <a:pPr>
              <a:lnSpc>
                <a:spcPct val="90000"/>
              </a:lnSpc>
              <a:spcBef>
                <a:spcPct val="0"/>
              </a:spcBef>
              <a:spcAft>
                <a:spcPts val="600"/>
              </a:spcAft>
            </a:pPr>
            <a:endParaRPr lang="en-US" sz="4100" b="1">
              <a:latin typeface="+mj-lt"/>
              <a:ea typeface="+mj-ea"/>
              <a:cs typeface="Calibri Light"/>
            </a:endParaRPr>
          </a:p>
          <a:p>
            <a:pPr marL="57150">
              <a:lnSpc>
                <a:spcPct val="90000"/>
              </a:lnSpc>
              <a:spcAft>
                <a:spcPts val="600"/>
              </a:spcAft>
            </a:pPr>
            <a:r>
              <a:rPr lang="en-US">
                <a:latin typeface="Calibri"/>
                <a:ea typeface="+mj-ea"/>
                <a:cs typeface="Calibri"/>
              </a:rPr>
              <a:t>By the end of this webinar, </a:t>
            </a:r>
          </a:p>
          <a:p>
            <a:pPr marL="57150">
              <a:lnSpc>
                <a:spcPct val="90000"/>
              </a:lnSpc>
              <a:spcAft>
                <a:spcPts val="600"/>
              </a:spcAft>
            </a:pPr>
            <a:r>
              <a:rPr lang="en-US">
                <a:latin typeface="Calibri"/>
                <a:ea typeface="+mj-ea"/>
                <a:cs typeface="Calibri"/>
              </a:rPr>
              <a:t>you will be able to:</a:t>
            </a:r>
            <a:endParaRPr lang="en-US">
              <a:ea typeface="+mj-ea"/>
            </a:endParaRPr>
          </a:p>
          <a:p>
            <a:pPr>
              <a:lnSpc>
                <a:spcPct val="90000"/>
              </a:lnSpc>
              <a:spcBef>
                <a:spcPct val="0"/>
              </a:spcBef>
              <a:spcAft>
                <a:spcPts val="600"/>
              </a:spcAft>
            </a:pPr>
            <a:endParaRPr lang="en-US" sz="4100" b="1">
              <a:latin typeface="+mj-lt"/>
              <a:ea typeface="+mj-ea"/>
              <a:cs typeface="Calibri Light"/>
            </a:endParaRPr>
          </a:p>
        </p:txBody>
      </p:sp>
      <p:sp>
        <p:nvSpPr>
          <p:cNvPr id="3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EC3AFEF8-647E-4DA4-85FF-45CE7F7B7C42}"/>
              </a:ext>
            </a:extLst>
          </p:cNvPr>
          <p:cNvSpPr/>
          <p:nvPr/>
        </p:nvSpPr>
        <p:spPr>
          <a:xfrm>
            <a:off x="4174801" y="2569166"/>
            <a:ext cx="7759424" cy="1008184"/>
          </a:xfrm>
          <a:prstGeom prst="roundRect">
            <a:avLst/>
          </a:prstGeom>
          <a:solidFill>
            <a:schemeClr val="accent5">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US" sz="2000">
                <a:latin typeface="Calibri"/>
              </a:rPr>
              <a:t>Understand how to encourage client compliance and sanction clients for non-compliance by utilizing your agency’s MG Client Agreement and Sanctioning Policy </a:t>
            </a:r>
            <a:endParaRPr lang="en-US" sz="2000">
              <a:solidFill>
                <a:schemeClr val="bg1"/>
              </a:solidFill>
              <a:latin typeface="Open Sans"/>
              <a:ea typeface="Open Sans"/>
              <a:cs typeface="Calibri"/>
            </a:endParaRPr>
          </a:p>
        </p:txBody>
      </p:sp>
      <p:sp>
        <p:nvSpPr>
          <p:cNvPr id="21" name="Rectangle: Rounded Corners 20">
            <a:extLst>
              <a:ext uri="{FF2B5EF4-FFF2-40B4-BE49-F238E27FC236}">
                <a16:creationId xmlns:a16="http://schemas.microsoft.com/office/drawing/2014/main" id="{69D88333-C4AF-45D8-9555-9A9DD57DF486}"/>
              </a:ext>
            </a:extLst>
          </p:cNvPr>
          <p:cNvSpPr/>
          <p:nvPr/>
        </p:nvSpPr>
        <p:spPr>
          <a:xfrm>
            <a:off x="4174800" y="3767335"/>
            <a:ext cx="7759424" cy="914400"/>
          </a:xfrm>
          <a:prstGeom prst="roundRect">
            <a:avLst/>
          </a:prstGeom>
          <a:solidFill>
            <a:schemeClr val="accent5">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US" sz="2000">
                <a:latin typeface="Calibri"/>
              </a:rPr>
              <a:t>Describe how to utilize incentives and bonuses </a:t>
            </a:r>
            <a:endParaRPr lang="en-US" sz="2000">
              <a:solidFill>
                <a:schemeClr val="bg1"/>
              </a:solidFill>
              <a:latin typeface="Open Sans"/>
              <a:ea typeface="Open Sans"/>
              <a:cs typeface="Calibri"/>
            </a:endParaRPr>
          </a:p>
        </p:txBody>
      </p:sp>
      <p:sp>
        <p:nvSpPr>
          <p:cNvPr id="10" name="Rectangle: Rounded Corners 9">
            <a:extLst>
              <a:ext uri="{FF2B5EF4-FFF2-40B4-BE49-F238E27FC236}">
                <a16:creationId xmlns:a16="http://schemas.microsoft.com/office/drawing/2014/main" id="{62B36212-2C32-6D7C-DBEB-EBBD11F2BD62}"/>
              </a:ext>
            </a:extLst>
          </p:cNvPr>
          <p:cNvSpPr/>
          <p:nvPr/>
        </p:nvSpPr>
        <p:spPr>
          <a:xfrm>
            <a:off x="4174801" y="1464782"/>
            <a:ext cx="7759424" cy="914400"/>
          </a:xfrm>
          <a:prstGeom prst="roundRect">
            <a:avLst/>
          </a:prstGeom>
          <a:solidFill>
            <a:schemeClr val="accent5">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US" sz="2000">
                <a:solidFill>
                  <a:schemeClr val="bg1"/>
                </a:solidFill>
                <a:latin typeface="Calibri"/>
                <a:ea typeface="Open Sans"/>
                <a:cs typeface="Calibri"/>
              </a:rPr>
              <a:t>Describe </a:t>
            </a:r>
            <a:r>
              <a:rPr lang="en-US" sz="2000">
                <a:solidFill>
                  <a:schemeClr val="bg1"/>
                </a:solidFill>
                <a:latin typeface="Calibri"/>
                <a:ea typeface="Calibri"/>
                <a:cs typeface="Calibri"/>
              </a:rPr>
              <a:t>recommended strategies for working with clients who refuse employment offers or refuse to share proof of employment </a:t>
            </a:r>
            <a:r>
              <a:rPr lang="en-US" sz="2000">
                <a:solidFill>
                  <a:schemeClr val="bg1"/>
                </a:solidFill>
                <a:latin typeface="Calibri"/>
                <a:ea typeface="Open Sans"/>
                <a:cs typeface="Calibri"/>
              </a:rPr>
              <a:t>  </a:t>
            </a:r>
            <a:endParaRPr lang="en-US" sz="2000">
              <a:solidFill>
                <a:schemeClr val="bg1"/>
              </a:solidFill>
              <a:latin typeface="Calibri"/>
              <a:ea typeface="Open Sans"/>
            </a:endParaRPr>
          </a:p>
        </p:txBody>
      </p:sp>
      <p:sp>
        <p:nvSpPr>
          <p:cNvPr id="3" name="Rectangle: Rounded Corners 2">
            <a:extLst>
              <a:ext uri="{FF2B5EF4-FFF2-40B4-BE49-F238E27FC236}">
                <a16:creationId xmlns:a16="http://schemas.microsoft.com/office/drawing/2014/main" id="{94443153-7348-253C-F405-CC6CD83223C4}"/>
              </a:ext>
            </a:extLst>
          </p:cNvPr>
          <p:cNvSpPr/>
          <p:nvPr/>
        </p:nvSpPr>
        <p:spPr>
          <a:xfrm>
            <a:off x="4174800" y="4927918"/>
            <a:ext cx="7759424" cy="914400"/>
          </a:xfrm>
          <a:prstGeom prst="roundRect">
            <a:avLst/>
          </a:prstGeom>
          <a:solidFill>
            <a:schemeClr val="accent5">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US" sz="2000">
                <a:solidFill>
                  <a:schemeClr val="bg1"/>
                </a:solidFill>
                <a:latin typeface="Calibri"/>
                <a:ea typeface="Calibri"/>
                <a:cs typeface="Calibri"/>
              </a:rPr>
              <a:t>Understand program requirements for self-employed clients and clients in informal employment** </a:t>
            </a:r>
            <a:endParaRPr lang="en-US" sz="2000">
              <a:solidFill>
                <a:schemeClr val="bg1"/>
              </a:solidFill>
            </a:endParaRPr>
          </a:p>
        </p:txBody>
      </p:sp>
    </p:spTree>
    <p:extLst>
      <p:ext uri="{BB962C8B-B14F-4D97-AF65-F5344CB8AC3E}">
        <p14:creationId xmlns:p14="http://schemas.microsoft.com/office/powerpoint/2010/main" val="1714083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AD1AA1-E695-50D7-F949-DC130A47D85A}"/>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What are some challenges working with Match Grant clients?</a:t>
            </a:r>
          </a:p>
        </p:txBody>
      </p:sp>
      <p:sp>
        <p:nvSpPr>
          <p:cNvPr id="3" name="Content Placeholder 2">
            <a:extLst>
              <a:ext uri="{FF2B5EF4-FFF2-40B4-BE49-F238E27FC236}">
                <a16:creationId xmlns:a16="http://schemas.microsoft.com/office/drawing/2014/main" id="{6AD01D6C-6773-ACB0-DD93-2C56EDFAA9F9}"/>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r>
              <a:rPr lang="en-US">
                <a:ea typeface="Calibri"/>
                <a:cs typeface="Calibri"/>
              </a:rPr>
              <a:t>Brainstorm and please pop answers in the chat! </a:t>
            </a:r>
            <a:endParaRPr lang="en-US" sz="2400" kern="1200">
              <a:solidFill>
                <a:schemeClr val="tx1"/>
              </a:solidFill>
              <a:latin typeface="+mn-lt"/>
              <a:ea typeface="+mn-ea"/>
              <a:cs typeface="+mn-cs"/>
            </a:endParaRPr>
          </a:p>
        </p:txBody>
      </p:sp>
      <p:cxnSp>
        <p:nvCxnSpPr>
          <p:cNvPr id="21" name="Straight Connector 2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F05B489C-338E-B1C2-0A22-3B97FBDD9F4A}"/>
              </a:ext>
            </a:extLst>
          </p:cNvPr>
          <p:cNvSpPr/>
          <p:nvPr/>
        </p:nvSpPr>
        <p:spPr>
          <a:xfrm>
            <a:off x="600075" y="6297386"/>
            <a:ext cx="11092542" cy="16328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7218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E12AE8-8A68-62D1-A90C-27803888465A}"/>
              </a:ext>
            </a:extLst>
          </p:cNvPr>
          <p:cNvSpPr>
            <a:spLocks noGrp="1"/>
          </p:cNvSpPr>
          <p:nvPr>
            <p:ph type="title"/>
          </p:nvPr>
        </p:nvSpPr>
        <p:spPr>
          <a:xfrm>
            <a:off x="808638" y="386930"/>
            <a:ext cx="9236700" cy="1188950"/>
          </a:xfrm>
        </p:spPr>
        <p:txBody>
          <a:bodyPr anchor="b">
            <a:normAutofit/>
          </a:bodyPr>
          <a:lstStyle/>
          <a:p>
            <a:r>
              <a:rPr lang="en-US" sz="5400">
                <a:ea typeface="Calibri Light"/>
                <a:cs typeface="Calibri Light"/>
              </a:rPr>
              <a:t>Common Challenges</a:t>
            </a:r>
            <a:endParaRPr lang="en-US" sz="5400"/>
          </a:p>
        </p:txBody>
      </p:sp>
      <p:grpSp>
        <p:nvGrpSpPr>
          <p:cNvPr id="21" name="Group 2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582E99BC-B994-1FD3-5206-092D9BF69B51}"/>
              </a:ext>
            </a:extLst>
          </p:cNvPr>
          <p:cNvSpPr>
            <a:spLocks noGrp="1"/>
          </p:cNvSpPr>
          <p:nvPr>
            <p:ph idx="1"/>
          </p:nvPr>
        </p:nvSpPr>
        <p:spPr>
          <a:xfrm>
            <a:off x="793660" y="2599509"/>
            <a:ext cx="10143668" cy="3435531"/>
          </a:xfrm>
        </p:spPr>
        <p:txBody>
          <a:bodyPr vert="horz" lIns="91440" tIns="45720" rIns="91440" bIns="45720" rtlCol="0" anchor="ctr">
            <a:normAutofit fontScale="92500" lnSpcReduction="10000"/>
          </a:bodyPr>
          <a:lstStyle/>
          <a:p>
            <a:r>
              <a:rPr lang="en-US" sz="2400">
                <a:ea typeface="Calibri"/>
                <a:cs typeface="Calibri"/>
              </a:rPr>
              <a:t>“Employable” adults that later change their mind about wanting to work</a:t>
            </a:r>
          </a:p>
          <a:p>
            <a:r>
              <a:rPr lang="en-US" sz="2400">
                <a:ea typeface="Calibri"/>
                <a:cs typeface="Calibri"/>
              </a:rPr>
              <a:t>Refusing reasonable job offers</a:t>
            </a:r>
          </a:p>
          <a:p>
            <a:r>
              <a:rPr lang="en-US" sz="2400">
                <a:ea typeface="Calibri"/>
                <a:cs typeface="Calibri"/>
              </a:rPr>
              <a:t>Waiting for a specific job </a:t>
            </a:r>
          </a:p>
          <a:p>
            <a:r>
              <a:rPr lang="en-US" sz="2400">
                <a:ea typeface="Calibri"/>
                <a:cs typeface="Calibri"/>
              </a:rPr>
              <a:t>Large families with only one adult willing to work</a:t>
            </a:r>
          </a:p>
          <a:p>
            <a:r>
              <a:rPr lang="en-US" sz="2400">
                <a:ea typeface="Calibri"/>
                <a:cs typeface="Calibri"/>
              </a:rPr>
              <a:t>Working under the table</a:t>
            </a:r>
          </a:p>
          <a:p>
            <a:r>
              <a:rPr lang="en-US" sz="2400">
                <a:ea typeface="Calibri"/>
                <a:cs typeface="Calibri"/>
              </a:rPr>
              <a:t>Working but refusing to share start date or bring pay stubs</a:t>
            </a:r>
          </a:p>
          <a:p>
            <a:r>
              <a:rPr lang="en-US" sz="2400">
                <a:ea typeface="Calibri"/>
                <a:cs typeface="Calibri"/>
              </a:rPr>
              <a:t>Input from US ties/ sponsors </a:t>
            </a:r>
          </a:p>
          <a:p>
            <a:r>
              <a:rPr lang="en-US" sz="2400">
                <a:ea typeface="Calibri"/>
                <a:cs typeface="Calibri"/>
              </a:rPr>
              <a:t>Community rumors (telling new arrivals to not work or not share information with case managers to continue receiving assistance)</a:t>
            </a:r>
          </a:p>
        </p:txBody>
      </p:sp>
    </p:spTree>
    <p:extLst>
      <p:ext uri="{BB962C8B-B14F-4D97-AF65-F5344CB8AC3E}">
        <p14:creationId xmlns:p14="http://schemas.microsoft.com/office/powerpoint/2010/main" val="349396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5" name="Rectangle 174">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ABBB7A-0096-A2B7-63AA-D67B91F14A72}"/>
              </a:ext>
            </a:extLst>
          </p:cNvPr>
          <p:cNvSpPr>
            <a:spLocks noGrp="1"/>
          </p:cNvSpPr>
          <p:nvPr>
            <p:ph type="title"/>
          </p:nvPr>
        </p:nvSpPr>
        <p:spPr>
          <a:xfrm>
            <a:off x="1113810" y="3151812"/>
            <a:ext cx="4515305" cy="2365829"/>
          </a:xfrm>
        </p:spPr>
        <p:txBody>
          <a:bodyPr vert="horz" lIns="91440" tIns="45720" rIns="91440" bIns="45720" rtlCol="0" anchor="t">
            <a:normAutofit/>
          </a:bodyPr>
          <a:lstStyle/>
          <a:p>
            <a:r>
              <a:rPr lang="en-US" sz="3400"/>
              <a:t>Approaching challenging cases through a combination of interventions:</a:t>
            </a:r>
            <a:r>
              <a:rPr lang="en-US" sz="3800"/>
              <a:t> </a:t>
            </a:r>
          </a:p>
        </p:txBody>
      </p:sp>
      <p:grpSp>
        <p:nvGrpSpPr>
          <p:cNvPr id="177" name="Group 17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78" name="Rectangle 17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Rectangle 18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0" name="Diagram 169">
            <a:extLst>
              <a:ext uri="{FF2B5EF4-FFF2-40B4-BE49-F238E27FC236}">
                <a16:creationId xmlns:a16="http://schemas.microsoft.com/office/drawing/2014/main" id="{F3DE9CF7-18AD-DE19-0F46-DA6E708CFF34}"/>
              </a:ext>
            </a:extLst>
          </p:cNvPr>
          <p:cNvGraphicFramePr/>
          <p:nvPr>
            <p:extLst>
              <p:ext uri="{D42A27DB-BD31-4B8C-83A1-F6EECF244321}">
                <p14:modId xmlns:p14="http://schemas.microsoft.com/office/powerpoint/2010/main" val="953020476"/>
              </p:ext>
            </p:extLst>
          </p:nvPr>
        </p:nvGraphicFramePr>
        <p:xfrm>
          <a:off x="5629115" y="577985"/>
          <a:ext cx="5953284" cy="5701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71689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2424</Words>
  <Application>Microsoft Office PowerPoint</Application>
  <PresentationFormat>Widescreen</PresentationFormat>
  <Paragraphs>335</Paragraphs>
  <Slides>46</Slides>
  <Notes>41</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46</vt:i4>
      </vt:variant>
    </vt:vector>
  </HeadingPairs>
  <TitlesOfParts>
    <vt:vector size="65" baseType="lpstr">
      <vt:lpstr>Aptos</vt:lpstr>
      <vt:lpstr>Aptos Display</vt:lpstr>
      <vt:lpstr>Arial</vt:lpstr>
      <vt:lpstr>Arial,Sans-Serif</vt:lpstr>
      <vt:lpstr>Bahnschrift</vt:lpstr>
      <vt:lpstr>Barlow Bold</vt:lpstr>
      <vt:lpstr>Calibri</vt:lpstr>
      <vt:lpstr>Calibri Light</vt:lpstr>
      <vt:lpstr>Calibri,Sans-Serif</vt:lpstr>
      <vt:lpstr>Courier New</vt:lpstr>
      <vt:lpstr>Courier New,monospace</vt:lpstr>
      <vt:lpstr>Open Sans</vt:lpstr>
      <vt:lpstr>Open Sans Bold</vt:lpstr>
      <vt:lpstr>Wingdings</vt:lpstr>
      <vt:lpstr>office theme</vt:lpstr>
      <vt:lpstr>Office Theme</vt:lpstr>
      <vt:lpstr>Office Theme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What are some challenges working with Match Grant clients?</vt:lpstr>
      <vt:lpstr>Common Challenges</vt:lpstr>
      <vt:lpstr>Approaching challenging cases through a combination of interventions: </vt:lpstr>
      <vt:lpstr>Screening</vt:lpstr>
      <vt:lpstr>Assessing your agency’s screening process</vt:lpstr>
      <vt:lpstr>Assessing your agency’s screening process</vt:lpstr>
      <vt:lpstr>MG Eligibility &amp; Assessment   questionnaire </vt:lpstr>
      <vt:lpstr>Screening Examples</vt:lpstr>
      <vt:lpstr>Assessing your agency’s screening process</vt:lpstr>
      <vt:lpstr>Pre-enrollment Analysis </vt:lpstr>
      <vt:lpstr>Client Agreement and Sanctioning Policy</vt:lpstr>
      <vt:lpstr>Client Agreement</vt:lpstr>
      <vt:lpstr>Client Agreement  Sanctioning </vt:lpstr>
      <vt:lpstr>Sanctioning Policy</vt:lpstr>
      <vt:lpstr>Next Step: USCCB Document Review</vt:lpstr>
      <vt:lpstr>Incentivizing  Self-Sufficiency</vt:lpstr>
      <vt:lpstr>How does your agency incentivize clients to accept and retain jobs?</vt:lpstr>
      <vt:lpstr>Bonuses and Support Services</vt:lpstr>
      <vt:lpstr>Employment Bonuses: </vt:lpstr>
      <vt:lpstr>Policy Changes: </vt:lpstr>
      <vt:lpstr>Positive Reinforcement:</vt:lpstr>
      <vt:lpstr>PowerPoint Presentation</vt:lpstr>
      <vt:lpstr>Expand Employment Opportunities:</vt:lpstr>
      <vt:lpstr>Refresh Expectations on MG Requirements</vt:lpstr>
      <vt:lpstr>Budgets as a Financial Literacy Tool</vt:lpstr>
      <vt:lpstr>Putting it all together:</vt:lpstr>
      <vt:lpstr>Sanctioning Clients</vt:lpstr>
      <vt:lpstr>Things to remember regarding sanctioning: </vt:lpstr>
      <vt:lpstr>PowerPoint Presentation</vt:lpstr>
      <vt:lpstr>Internal Timeline and Parameters to Sanction</vt:lpstr>
      <vt:lpstr>Withholding Financial Assistance </vt:lpstr>
      <vt:lpstr>Common sanctioning questions: </vt:lpstr>
      <vt:lpstr>Assessing Trends in Non-Compliance</vt:lpstr>
      <vt:lpstr>Assessing Trends</vt:lpstr>
      <vt:lpstr>Examples</vt:lpstr>
      <vt:lpstr>Examples</vt:lpstr>
      <vt:lpstr>Examples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Dina Eldawy</cp:lastModifiedBy>
  <cp:revision>1215</cp:revision>
  <dcterms:created xsi:type="dcterms:W3CDTF">2024-01-25T03:37:44Z</dcterms:created>
  <dcterms:modified xsi:type="dcterms:W3CDTF">2024-02-01T22:29:15Z</dcterms:modified>
</cp:coreProperties>
</file>