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74" r:id="rId5"/>
    <p:sldId id="259" r:id="rId6"/>
    <p:sldId id="448" r:id="rId7"/>
    <p:sldId id="358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724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0FA66B-314A-8286-55CD-39DDEAE97DD7}" name="Ciara Bennese" initials="CB" userId="S::cbennese@usccb.org::7d25cd76-2220-42a1-bbfe-a211cd769d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7B"/>
    <a:srgbClr val="007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0D19D7-8801-0479-D72B-E1FEBEEE9176}" v="14" dt="2023-10-17T14:14:51.980"/>
    <p1510:client id="{91B1780B-E183-4B9D-8D32-2D85C9B4F9E4}" v="5" dt="2023-10-17T13:38:44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2"/>
      </p:cViewPr>
      <p:guideLst>
        <p:guide orient="horz" pos="1344"/>
        <p:guide pos="72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Marsh" userId="fc34b3d5e2a25bc6" providerId="LiveId" clId="{9C07BC1F-5AA1-461D-9CD8-D038B8966356}"/>
    <pc:docChg chg="modSld">
      <pc:chgData name="Kristina Marsh" userId="fc34b3d5e2a25bc6" providerId="LiveId" clId="{9C07BC1F-5AA1-461D-9CD8-D038B8966356}" dt="2023-10-17T17:48:00.369" v="4" actId="14100"/>
      <pc:docMkLst>
        <pc:docMk/>
      </pc:docMkLst>
      <pc:sldChg chg="modSp mod">
        <pc:chgData name="Kristina Marsh" userId="fc34b3d5e2a25bc6" providerId="LiveId" clId="{9C07BC1F-5AA1-461D-9CD8-D038B8966356}" dt="2023-10-17T17:48:00.369" v="4" actId="14100"/>
        <pc:sldMkLst>
          <pc:docMk/>
          <pc:sldMk cId="3658158777" sldId="274"/>
        </pc:sldMkLst>
        <pc:spChg chg="mod">
          <ac:chgData name="Kristina Marsh" userId="fc34b3d5e2a25bc6" providerId="LiveId" clId="{9C07BC1F-5AA1-461D-9CD8-D038B8966356}" dt="2023-10-17T17:48:00.369" v="4" actId="14100"/>
          <ac:spMkLst>
            <pc:docMk/>
            <pc:sldMk cId="3658158777" sldId="274"/>
            <ac:spMk id="5" creationId="{699CF56F-B70F-47F9-24C6-AE45A852C1C7}"/>
          </ac:spMkLst>
        </pc:spChg>
        <pc:picChg chg="mod">
          <ac:chgData name="Kristina Marsh" userId="fc34b3d5e2a25bc6" providerId="LiveId" clId="{9C07BC1F-5AA1-461D-9CD8-D038B8966356}" dt="2023-10-17T17:47:54.935" v="2" actId="1076"/>
          <ac:picMkLst>
            <pc:docMk/>
            <pc:sldMk cId="3658158777" sldId="274"/>
            <ac:picMk id="27" creationId="{CCBCAD86-BCB8-F69F-2A3A-C11C74BEB18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39241-A00C-4638-854A-58FE88DD0B97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F67FF-F859-4DEB-A589-302E10C0D5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5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DD76-C2BF-4EC1-BB2D-E553425FD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09DA7-A3D7-438B-942E-EFE057431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78389-B4E9-43F0-A290-B40BFBF7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84CA2-C396-46FB-BF62-2C17EDBA9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A44C7-CFE1-4D21-BE77-4B6506C5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9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9542-4C6E-488C-B5BE-1C66E84D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D92E0-F744-47A3-9DC9-C3701B459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BDBA-E673-434C-A6F8-B9761618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FE429-D958-4366-B58A-4F8E1AA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844C1-FE53-4F65-9644-FC349177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F7D7B-49D1-47C1-B9A4-3CF3E428F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CC207-7330-4328-96E5-4DAC111F0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74003-7440-48D2-9DB7-80ABA69E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9471F-28E9-46E0-88FB-C60794E5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B11F8-9BD2-410B-9527-31CBB153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9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AA9B-6471-4011-9326-4C1816AE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62BAC-05A5-4D87-AE29-CD76BAE1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7E9F-EC36-4AFF-B0C5-7C14910B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2EE0-0068-4D7F-AF80-BD3C4D081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4D668-CBF0-4233-8E0D-0385F9A0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5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597AC-02D4-4768-B279-93E3905CF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2217E-47B6-496C-91A2-946ABA6A3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67B97-3ECA-4D90-A4AD-FE7FECDB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F78A-3299-4BD3-9958-FAE137D5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18B4-DDCB-4B1F-803A-538FD8F9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0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F30C-60B9-40B5-9FFD-C1C0D06F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D1647-369D-4ACC-A6DA-2E9CCE291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D0D9-C312-4E70-A5F5-44190F073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1C43A-4B23-4516-87F4-BAF6C3C3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CF743-011B-47FE-B8EB-0D1C81BA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D2EDE-E4D7-4BFD-9D4F-F731C680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3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7001-3638-45E0-9153-32E326F0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9AB4B-CED2-47B6-A335-6D91FBDA3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18703-0D66-43AE-B5DC-288ECCC37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81C26-D556-4996-BB51-334FA8491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69CBD-12DD-44C7-A2E8-BE2D39040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75C834-14D8-4583-9E0F-6942037F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548C7-12F9-4B41-8AC9-C2A55C80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8114F-7630-4623-9559-A1E190B5A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03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82B9-51BD-4266-AB7A-3A446C20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9AB6C-F8EE-409A-8202-86A328313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2EF38F-B9E3-4F75-BF0D-38540E64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01782-6E1E-483B-BA87-30C6DCF1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8D011-F6D1-41E9-BA58-63F2D7C0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ACBF0-9F72-49B6-A06B-D9C8D255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BCFE0-6C5D-46D2-98E8-841557C60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6556F-9CC5-4AF7-AF1D-FF8C1BFD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9379-3DDD-4D3F-83CB-9C1C5C993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41F17-6666-48BE-A842-F522B2728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B8B0C-EC4A-46C7-A89C-EDA43FD7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FD213-D1E0-495A-95EE-0DA3AB28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5A8B9-111C-4535-B866-BADAD7C9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50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3BF7-B20B-4964-AA69-A09B57365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491AAE-F2C0-472F-AE2E-835E58E1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2B406-C0EA-4A08-9257-88C5DBF31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12FF6-EA61-4DEF-AA49-0E6ACA1A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B6133-B46A-4F8F-8C71-F695AA02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879F7-4C47-4477-A6BF-58E976D2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99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57FE58-6B7B-463B-BCA0-FCC41D5E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13C76-D85F-46DC-A8E0-173C4544A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4966-DDF5-43DF-9211-976F44C47C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E08-65E4-430C-9C12-1CB02F9416BA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3AB9F-6D0D-4C41-8194-4C84C7350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A8F61-227A-49D4-8D1E-E75B2932F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7532-7E1C-4B54-8A49-BCFC0D060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cconnect.net/" TargetMode="Externa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hyperlink" Target="mailto:nhaidary@usccb.org" TargetMode="External"/><Relationship Id="rId4" Type="http://schemas.openxmlformats.org/officeDocument/2006/relationships/hyperlink" Target="https://mrsconnec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CCBCAD86-BCB8-F69F-2A3A-C11C74BEB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9550" y="0"/>
            <a:ext cx="8332450" cy="55332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429343F-73A2-94E8-32C4-2AF415C1F20D}"/>
              </a:ext>
            </a:extLst>
          </p:cNvPr>
          <p:cNvSpPr/>
          <p:nvPr/>
        </p:nvSpPr>
        <p:spPr>
          <a:xfrm>
            <a:off x="0" y="0"/>
            <a:ext cx="3959352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48504F-75F6-30D2-594F-C09588776162}"/>
              </a:ext>
            </a:extLst>
          </p:cNvPr>
          <p:cNvSpPr/>
          <p:nvPr/>
        </p:nvSpPr>
        <p:spPr>
          <a:xfrm>
            <a:off x="217935" y="4510464"/>
            <a:ext cx="3520116" cy="16856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B22F4D2-745B-4FDB-8501-1FC88BFA56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3" y="4785379"/>
            <a:ext cx="3152593" cy="1141779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9CF56F-B70F-47F9-24C6-AE45A852C1C7}"/>
              </a:ext>
            </a:extLst>
          </p:cNvPr>
          <p:cNvSpPr txBox="1"/>
          <p:nvPr/>
        </p:nvSpPr>
        <p:spPr>
          <a:xfrm>
            <a:off x="4097370" y="5595469"/>
            <a:ext cx="7738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Introducing Hotel Engine</a:t>
            </a:r>
          </a:p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October 17, 2023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9973B8-38A3-4D72-BFBE-94B68FD514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736" y="2337733"/>
            <a:ext cx="3399478" cy="207755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8158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B16CAE-AA23-4F34-94D8-8E6862D03529}"/>
              </a:ext>
            </a:extLst>
          </p:cNvPr>
          <p:cNvSpPr txBox="1"/>
          <p:nvPr/>
        </p:nvSpPr>
        <p:spPr>
          <a:xfrm>
            <a:off x="773783" y="3617683"/>
            <a:ext cx="3816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Negena Haidary, USCCB/MRS’ National Housing Coordinator, </a:t>
            </a: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will be our facilitator today.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A505E29-2196-4557-B6F8-233F0AEA4E2A}"/>
              </a:ext>
            </a:extLst>
          </p:cNvPr>
          <p:cNvSpPr/>
          <p:nvPr/>
        </p:nvSpPr>
        <p:spPr>
          <a:xfrm>
            <a:off x="5454885" y="1427192"/>
            <a:ext cx="5912998" cy="4003615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D40E893C-6F55-43CB-8D5A-896E30005D18}"/>
              </a:ext>
            </a:extLst>
          </p:cNvPr>
          <p:cNvSpPr/>
          <p:nvPr/>
        </p:nvSpPr>
        <p:spPr>
          <a:xfrm>
            <a:off x="773783" y="2358256"/>
            <a:ext cx="4127701" cy="1009585"/>
          </a:xfrm>
          <a:prstGeom prst="wedgeRoundRectCallout">
            <a:avLst>
              <a:gd name="adj1" fmla="val 54763"/>
              <a:gd name="adj2" fmla="val 31447"/>
              <a:gd name="adj3" fmla="val 1666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067D6-9B54-DDE7-8A47-3CBE9DCC278F}"/>
              </a:ext>
            </a:extLst>
          </p:cNvPr>
          <p:cNvSpPr txBox="1"/>
          <p:nvPr/>
        </p:nvSpPr>
        <p:spPr>
          <a:xfrm>
            <a:off x="773782" y="5213952"/>
            <a:ext cx="4127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A27B"/>
                </a:solidFill>
              </a:rPr>
              <a:t>If your team hasn’t met Negena yet, please get in touch! nhaidary@usccb.org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341A65-600A-1F6F-F06E-F6C45B85E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787" y="1544835"/>
            <a:ext cx="3655599" cy="376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94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63FDF6-C541-464D-74AA-4192688E5A39}"/>
              </a:ext>
            </a:extLst>
          </p:cNvPr>
          <p:cNvSpPr txBox="1"/>
          <p:nvPr/>
        </p:nvSpPr>
        <p:spPr>
          <a:xfrm>
            <a:off x="534155" y="584287"/>
            <a:ext cx="11183712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dirty="0">
                <a:latin typeface="Open Sans"/>
                <a:ea typeface="Open Sans"/>
                <a:cs typeface="Open Sans"/>
              </a:rPr>
              <a:t>USCCB/MRS and CCUSA – Housing Resources</a:t>
            </a:r>
          </a:p>
          <a:p>
            <a:endParaRPr lang="en-US" sz="4400" b="1" dirty="0">
              <a:latin typeface="Open Sans"/>
              <a:ea typeface="Open Sans"/>
              <a:cs typeface="Open San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435DC7-65B5-FEDD-9312-F21586430E3C}"/>
              </a:ext>
            </a:extLst>
          </p:cNvPr>
          <p:cNvSpPr/>
          <p:nvPr/>
        </p:nvSpPr>
        <p:spPr>
          <a:xfrm>
            <a:off x="0" y="1577947"/>
            <a:ext cx="12192000" cy="28322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DC3F63-6B90-65DA-3080-C323CF0AEBE0}"/>
              </a:ext>
            </a:extLst>
          </p:cNvPr>
          <p:cNvSpPr txBox="1"/>
          <p:nvPr/>
        </p:nvSpPr>
        <p:spPr>
          <a:xfrm>
            <a:off x="302656" y="4169865"/>
            <a:ext cx="4657303" cy="2308324"/>
          </a:xfrm>
          <a:prstGeom prst="rect">
            <a:avLst/>
          </a:prstGeom>
          <a:noFill/>
          <a:ln>
            <a:solidFill>
              <a:srgbClr val="00765A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For CCUSA member agencies- </a:t>
            </a:r>
            <a:r>
              <a:rPr lang="en-US" sz="1400" dirty="0">
                <a:hlinkClick r:id="rId3"/>
              </a:rPr>
              <a:t>https://ccconnect.net/</a:t>
            </a:r>
            <a:endParaRPr lang="en-US" sz="1400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Multiple Communities of Practice (CoPs), including a </a:t>
            </a:r>
            <a:r>
              <a:rPr lang="en-US" b="1" dirty="0"/>
              <a:t>Housing CoP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Recorded webinars and other resources </a:t>
            </a:r>
            <a:r>
              <a:rPr lang="en-US" dirty="0"/>
              <a:t>on CCConnect!</a:t>
            </a:r>
          </a:p>
          <a:p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78EC75-894B-7E99-5303-65D4A8D46508}"/>
              </a:ext>
            </a:extLst>
          </p:cNvPr>
          <p:cNvSpPr txBox="1"/>
          <p:nvPr/>
        </p:nvSpPr>
        <p:spPr>
          <a:xfrm>
            <a:off x="5202052" y="2548458"/>
            <a:ext cx="6597392" cy="4031873"/>
          </a:xfrm>
          <a:prstGeom prst="rect">
            <a:avLst/>
          </a:prstGeom>
          <a:noFill/>
          <a:ln>
            <a:solidFill>
              <a:srgbClr val="00A27B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dirty="0"/>
              <a:t>For </a:t>
            </a:r>
            <a:r>
              <a:rPr lang="en-US" sz="1600" b="1" dirty="0"/>
              <a:t>USCCB/MRS resettlement affiliates - </a:t>
            </a:r>
            <a:r>
              <a:rPr lang="en-US" sz="1200" dirty="0">
                <a:hlinkClick r:id="rId4"/>
              </a:rPr>
              <a:t>https://mrsconnect.org/</a:t>
            </a:r>
            <a:endParaRPr lang="en-US" sz="1200" dirty="0">
              <a:cs typeface="Calibri"/>
            </a:endParaRPr>
          </a:p>
          <a:p>
            <a:endParaRPr lang="en-US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Housing Resources </a:t>
            </a:r>
            <a:r>
              <a:rPr lang="en-US" sz="1600" dirty="0"/>
              <a:t>on MRSConnect (MRSConnect </a:t>
            </a:r>
            <a:r>
              <a:rPr lang="en-US" sz="1600" dirty="0">
                <a:sym typeface="Wingdings" panose="05000000000000000000" pitchFamily="2" charset="2"/>
              </a:rPr>
              <a:t> R&amp;P  Promising Practices and Resources  Housing)</a:t>
            </a:r>
            <a:endParaRPr lang="en-US" sz="1600" dirty="0">
              <a:cs typeface="Calibri"/>
            </a:endParaRPr>
          </a:p>
          <a:p>
            <a:endParaRPr lang="en-US" sz="1600" b="1" dirty="0">
              <a:highlight>
                <a:srgbClr val="FFFF00"/>
              </a:highlight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Check out </a:t>
            </a:r>
            <a:r>
              <a:rPr lang="en-US" sz="1600" b="1" dirty="0"/>
              <a:t>today's </a:t>
            </a:r>
            <a:r>
              <a:rPr lang="en-US" sz="1600" dirty="0"/>
              <a:t>and</a:t>
            </a:r>
            <a:r>
              <a:rPr lang="en-US" sz="1600" b="1" dirty="0"/>
              <a:t> the consecutive Resettlement Connections </a:t>
            </a:r>
            <a:r>
              <a:rPr lang="en-US" sz="1600" dirty="0"/>
              <a:t>to find the registration link for USCCB/MRS’ FIRST Housing Community of Practice (CoP) on:</a:t>
            </a:r>
            <a:endParaRPr lang="en-US" sz="1600" dirty="0">
              <a:cs typeface="Calibri"/>
            </a:endParaRPr>
          </a:p>
          <a:p>
            <a:r>
              <a:rPr lang="en-US" sz="1600" dirty="0"/>
              <a:t>                  </a:t>
            </a:r>
            <a:r>
              <a:rPr lang="en-US" sz="1600" dirty="0">
                <a:highlight>
                  <a:srgbClr val="FFFF00"/>
                </a:highlight>
              </a:rPr>
              <a:t>THURS., October 26th from 3-4pm Eastern  </a:t>
            </a:r>
            <a:r>
              <a:rPr lang="en-US" sz="1600" dirty="0"/>
              <a:t>                           </a:t>
            </a:r>
            <a:endParaRPr lang="en-US" sz="1600" dirty="0">
              <a:ea typeface="Calibri"/>
              <a:cs typeface="Calibri"/>
            </a:endParaRPr>
          </a:p>
          <a:p>
            <a:r>
              <a:rPr lang="en-US" sz="1600" dirty="0">
                <a:ea typeface="Calibri"/>
                <a:cs typeface="Calibri"/>
              </a:rPr>
              <a:t>                 </a:t>
            </a:r>
            <a:r>
              <a:rPr lang="en-US" sz="1600" i="1" dirty="0">
                <a:ea typeface="Calibri"/>
                <a:cs typeface="Calibri"/>
              </a:rPr>
              <a:t>   Next Upcoming COP:</a:t>
            </a:r>
            <a:r>
              <a:rPr lang="en-US" sz="1600" dirty="0">
                <a:ea typeface="Calibri"/>
                <a:cs typeface="Calibri"/>
              </a:rPr>
              <a:t> WED., December 20 </a:t>
            </a:r>
            <a:endParaRPr lang="en-US" sz="1600" b="1" dirty="0">
              <a:ea typeface="Calibri"/>
              <a:cs typeface="Calibri"/>
            </a:endParaRPr>
          </a:p>
          <a:p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r>
              <a:rPr lang="en-US" sz="1600" dirty="0"/>
              <a:t>Has your team spoken to </a:t>
            </a:r>
            <a:r>
              <a:rPr lang="en-US" sz="1600" b="1" dirty="0"/>
              <a:t>USCCB/MRS’ National Housing Coordinator, Negena Haidary (</a:t>
            </a:r>
            <a:r>
              <a:rPr lang="en-US" sz="1600" b="1" u="sng" dirty="0">
                <a:hlinkClick r:id="rId5"/>
              </a:rPr>
              <a:t>nhaidary@usccb.org</a:t>
            </a:r>
            <a:r>
              <a:rPr lang="en-US" sz="1600" b="1" dirty="0"/>
              <a:t>)? </a:t>
            </a:r>
            <a:endParaRPr lang="en-US" sz="1600" b="1" dirty="0">
              <a:solidFill>
                <a:srgbClr val="FF0000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FF0000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Please send an email to Negena (nhaidary@usccb.org) if you'd like to be connected to the Hotel Engine team!</a:t>
            </a:r>
            <a:endParaRPr lang="en-US" sz="1600" b="1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5" name="Picture 4" descr="A logo for a charity&#10;&#10;Description automatically generated">
            <a:extLst>
              <a:ext uri="{FF2B5EF4-FFF2-40B4-BE49-F238E27FC236}">
                <a16:creationId xmlns:a16="http://schemas.microsoft.com/office/drawing/2014/main" id="{FCFD638E-DF5C-2720-0CFB-8145A1074B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638" y="2007075"/>
            <a:ext cx="2743200" cy="1658516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F3EEA91F-B99A-AC81-7921-355105DD08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336" y="1717840"/>
            <a:ext cx="2097517" cy="760779"/>
          </a:xfrm>
          <a:prstGeom prst="rect">
            <a:avLst/>
          </a:prstGeom>
          <a:ln>
            <a:noFill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572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CCBCAD86-BCB8-F69F-2A3A-C11C74BEB1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0543" y="0"/>
            <a:ext cx="9051005" cy="511989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429343F-73A2-94E8-32C4-2AF415C1F20D}"/>
              </a:ext>
            </a:extLst>
          </p:cNvPr>
          <p:cNvSpPr/>
          <p:nvPr/>
        </p:nvSpPr>
        <p:spPr>
          <a:xfrm>
            <a:off x="0" y="0"/>
            <a:ext cx="3959352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48504F-75F6-30D2-594F-C09588776162}"/>
              </a:ext>
            </a:extLst>
          </p:cNvPr>
          <p:cNvSpPr/>
          <p:nvPr/>
        </p:nvSpPr>
        <p:spPr>
          <a:xfrm>
            <a:off x="2431" y="4481623"/>
            <a:ext cx="3520116" cy="16856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B22F4D2-745B-4FDB-8501-1FC88BFA56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2" y="4785379"/>
            <a:ext cx="3152593" cy="1141779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9CF56F-B70F-47F9-24C6-AE45A852C1C7}"/>
              </a:ext>
            </a:extLst>
          </p:cNvPr>
          <p:cNvSpPr txBox="1"/>
          <p:nvPr/>
        </p:nvSpPr>
        <p:spPr>
          <a:xfrm>
            <a:off x="4032180" y="5525002"/>
            <a:ext cx="78625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Questions?</a:t>
            </a:r>
          </a:p>
          <a:p>
            <a:r>
              <a:rPr lang="en-US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048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9A6F06FB2106478545167F015977C2" ma:contentTypeVersion="15" ma:contentTypeDescription="Create a new document." ma:contentTypeScope="" ma:versionID="ada5dab4c8686b899bdb0e32763c447f">
  <xsd:schema xmlns:xsd="http://www.w3.org/2001/XMLSchema" xmlns:xs="http://www.w3.org/2001/XMLSchema" xmlns:p="http://schemas.microsoft.com/office/2006/metadata/properties" xmlns:ns2="f5d787ac-d775-4fd8-bc27-72c4cb205130" xmlns:ns3="68da1d45-861e-4fe5-83a3-22ea4bf0fe57" targetNamespace="http://schemas.microsoft.com/office/2006/metadata/properties" ma:root="true" ma:fieldsID="10d67c28cdc2ce4e8a72ad5ec9648fd5" ns2:_="" ns3:_="">
    <xsd:import namespace="f5d787ac-d775-4fd8-bc27-72c4cb205130"/>
    <xsd:import namespace="68da1d45-861e-4fe5-83a3-22ea4bf0fe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Lis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787ac-d775-4fd8-bc27-72c4cb2051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5bf5785-fda2-4148-b8d6-0a458c2774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List" ma:index="22" nillable="true" ma:displayName="List" ma:decimals="0" ma:format="Dropdown" ma:internalName="List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a1d45-861e-4fe5-83a3-22ea4bf0fe5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76ec5c5-433a-4fb1-b1f7-18d453eec0cd}" ma:internalName="TaxCatchAll" ma:showField="CatchAllData" ma:web="68da1d45-861e-4fe5-83a3-22ea4bf0fe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8da1d45-861e-4fe5-83a3-22ea4bf0fe57" xsi:nil="true"/>
    <lcf76f155ced4ddcb4097134ff3c332f xmlns="f5d787ac-d775-4fd8-bc27-72c4cb205130">
      <Terms xmlns="http://schemas.microsoft.com/office/infopath/2007/PartnerControls"/>
    </lcf76f155ced4ddcb4097134ff3c332f>
    <SharedWithUsers xmlns="68da1d45-861e-4fe5-83a3-22ea4bf0fe57">
      <UserInfo>
        <DisplayName/>
        <AccountId xsi:nil="true"/>
        <AccountType/>
      </UserInfo>
    </SharedWithUsers>
    <List xmlns="f5d787ac-d775-4fd8-bc27-72c4cb205130" xsi:nil="true"/>
  </documentManagement>
</p:properties>
</file>

<file path=customXml/itemProps1.xml><?xml version="1.0" encoding="utf-8"?>
<ds:datastoreItem xmlns:ds="http://schemas.openxmlformats.org/officeDocument/2006/customXml" ds:itemID="{93AB17A3-6B4C-4EA3-BE42-4AFF908CF0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084CB6-52AB-4900-B61A-97658E383F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787ac-d775-4fd8-bc27-72c4cb205130"/>
    <ds:schemaRef ds:uri="68da1d45-861e-4fe5-83a3-22ea4bf0fe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4A009-F8B2-48C3-AF20-BF859823E618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8da1d45-861e-4fe5-83a3-22ea4bf0fe57"/>
    <ds:schemaRef ds:uri="http://schemas.microsoft.com/office/2006/documentManagement/types"/>
    <ds:schemaRef ds:uri="http://schemas.microsoft.com/office/2006/metadata/properties"/>
    <ds:schemaRef ds:uri="http://purl.org/dc/elements/1.1/"/>
    <ds:schemaRef ds:uri="f5d787ac-d775-4fd8-bc27-72c4cb2051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Peyton Smith</dc:creator>
  <cp:lastModifiedBy>Kristina Marsh</cp:lastModifiedBy>
  <cp:revision>83</cp:revision>
  <dcterms:created xsi:type="dcterms:W3CDTF">2020-10-22T16:02:30Z</dcterms:created>
  <dcterms:modified xsi:type="dcterms:W3CDTF">2023-10-17T17:48:09Z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0x010100869A6F06FB2106478545167F015977C2</vt:lpwstr>
  </property>
  <property fmtid="{D5CDD505-2E9C-101B-9397-08002B2CF9AE}" pid="3" name="ArticulateGUID">
    <vt:lpwstr>3965B84F-211B-4BE7-A058-976FC537865C</vt:lpwstr>
  </property>
  <property fmtid="{D5CDD505-2E9C-101B-9397-08002B2CF9AE}" pid="4" name="ArticulatePath">
    <vt:lpwstr>https://usccb.sharepoint.com/sites/AfghanPlacementandAssistanceAPA/Shared Documents/General/Weekly APA Calls/APA Call October 20</vt:lpwstr>
  </property>
  <property fmtid="{D5CDD505-2E9C-101B-9397-08002B2CF9AE}" pid="5" name="MediaServiceImageTags">
    <vt:lpwstr/>
  </property>
  <property fmtid="{D5CDD505-2E9C-101B-9397-08002B2CF9AE}" pid="6" name="Order">
    <vt:r8>131500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